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60"/>
  </p:handoutMasterIdLst>
  <p:sldIdLst>
    <p:sldId id="317" r:id="rId4"/>
    <p:sldId id="271" r:id="rId5"/>
    <p:sldId id="274" r:id="rId6"/>
    <p:sldId id="278" r:id="rId7"/>
    <p:sldId id="273" r:id="rId8"/>
    <p:sldId id="286" r:id="rId9"/>
    <p:sldId id="279" r:id="rId10"/>
    <p:sldId id="287" r:id="rId11"/>
    <p:sldId id="283" r:id="rId12"/>
    <p:sldId id="282" r:id="rId13"/>
    <p:sldId id="294" r:id="rId14"/>
    <p:sldId id="288" r:id="rId15"/>
    <p:sldId id="285" r:id="rId16"/>
    <p:sldId id="320" r:id="rId17"/>
    <p:sldId id="305" r:id="rId18"/>
    <p:sldId id="280" r:id="rId19"/>
    <p:sldId id="337" r:id="rId20"/>
    <p:sldId id="289" r:id="rId21"/>
    <p:sldId id="293" r:id="rId22"/>
    <p:sldId id="291" r:id="rId23"/>
    <p:sldId id="303" r:id="rId24"/>
    <p:sldId id="295" r:id="rId25"/>
    <p:sldId id="290" r:id="rId26"/>
    <p:sldId id="299" r:id="rId27"/>
    <p:sldId id="298" r:id="rId28"/>
    <p:sldId id="310" r:id="rId29"/>
    <p:sldId id="292" r:id="rId30"/>
    <p:sldId id="296" r:id="rId31"/>
    <p:sldId id="300" r:id="rId32"/>
    <p:sldId id="304" r:id="rId33"/>
    <p:sldId id="319" r:id="rId34"/>
    <p:sldId id="301" r:id="rId35"/>
    <p:sldId id="313" r:id="rId36"/>
    <p:sldId id="306" r:id="rId37"/>
    <p:sldId id="307" r:id="rId38"/>
    <p:sldId id="338" r:id="rId39"/>
    <p:sldId id="312" r:id="rId40"/>
    <p:sldId id="311" r:id="rId41"/>
    <p:sldId id="309" r:id="rId42"/>
    <p:sldId id="339" r:id="rId43"/>
    <p:sldId id="315" r:id="rId44"/>
    <p:sldId id="314" r:id="rId45"/>
    <p:sldId id="316" r:id="rId46"/>
    <p:sldId id="342" r:id="rId47"/>
    <p:sldId id="275" r:id="rId48"/>
    <p:sldId id="276" r:id="rId49"/>
    <p:sldId id="347" r:id="rId50"/>
    <p:sldId id="348" r:id="rId51"/>
    <p:sldId id="349" r:id="rId52"/>
    <p:sldId id="341" r:id="rId53"/>
    <p:sldId id="345" r:id="rId54"/>
    <p:sldId id="346" r:id="rId55"/>
    <p:sldId id="344" r:id="rId56"/>
    <p:sldId id="340" r:id="rId57"/>
    <p:sldId id="258" r:id="rId58"/>
    <p:sldId id="25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F5A70B"/>
    <a:srgbClr val="767171"/>
    <a:srgbClr val="FF6565"/>
    <a:srgbClr val="D9D9D9"/>
    <a:srgbClr val="595757"/>
    <a:srgbClr val="801810"/>
    <a:srgbClr val="1ED0A6"/>
    <a:srgbClr val="36B9E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12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96" y="64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rgbClr val="F5A70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69-48EF-A321-5F4CBFC0138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69-48EF-A321-5F4CBFC0138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69-48EF-A321-5F4CBFC01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rgbClr val="F5A70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BF-45CE-81FE-76813DEB9A4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BF-45CE-81FE-76813DEB9A45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BF-45CE-81FE-76813DEB9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920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65-4FD1-98F0-7D24623F2F81}"/>
              </c:ext>
            </c:extLst>
          </c:dPt>
          <c:dPt>
            <c:idx val="1"/>
            <c:invertIfNegative val="0"/>
            <c:bubble3D val="0"/>
            <c:spPr>
              <a:solidFill>
                <a:srgbClr val="D9D9D9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65-4FD1-98F0-7D24623F2F81}"/>
              </c:ext>
            </c:extLst>
          </c:dPt>
          <c:dPt>
            <c:idx val="2"/>
            <c:invertIfNegative val="0"/>
            <c:bubble3D val="0"/>
            <c:spPr>
              <a:solidFill>
                <a:srgbClr val="595757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65-4FD1-98F0-7D24623F2F8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D65-4FD1-98F0-7D24623F2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854374096"/>
        <c:axId val="854372920"/>
      </c:barChart>
      <c:catAx>
        <c:axId val="8543740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854372920"/>
        <c:crosses val="autoZero"/>
        <c:auto val="1"/>
        <c:lblAlgn val="ctr"/>
        <c:lblOffset val="100"/>
        <c:noMultiLvlLbl val="0"/>
      </c:catAx>
      <c:valAx>
        <c:axId val="85437292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543740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9575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1C-4C90-90A2-80F5F06968A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1C-4C90-90A2-80F5F06968A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71C-4C90-90A2-80F5F0696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9575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B9-4A22-B43C-5853B89B1F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B9-4A22-B43C-5853B89B1F4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B9-4A22-B43C-5853B89B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59575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FB-4F1B-BC02-41B7D6D175F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FB-4F1B-BC02-41B7D6D175F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FB-4F1B-BC02-41B7D6D17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rgbClr val="D9D9D9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rgbClr val="D9D9D9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9B-41E0-968D-8B8941D75C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9B-41E0-968D-8B8941D75C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rgbClr val="F39200"/>
              </a:solidFill>
            </a:ln>
          </c:spPr>
          <c:marker>
            <c:symbol val="circle"/>
            <c:size val="5"/>
            <c:spPr>
              <a:solidFill>
                <a:srgbClr val="FF6565"/>
              </a:solidFill>
              <a:ln>
                <a:solidFill>
                  <a:srgbClr val="F39200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89B-41E0-968D-8B8941D75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971896"/>
        <c:axId val="707976600"/>
      </c:lineChart>
      <c:catAx>
        <c:axId val="707971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707976600"/>
        <c:crosses val="autoZero"/>
        <c:auto val="1"/>
        <c:lblAlgn val="ctr"/>
        <c:lblOffset val="100"/>
        <c:noMultiLvlLbl val="0"/>
      </c:catAx>
      <c:valAx>
        <c:axId val="7079766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707971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4E972-8574-4AF9-AAC9-1FF50E1DAB41}" type="datetimeFigureOut">
              <a:rPr lang="es-PE" smtClean="0"/>
              <a:t>3/11/2021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04EB5-56F3-4E4C-91D5-689917F379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8549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 userDrawn="1"/>
        </p:nvGrpSpPr>
        <p:grpSpPr>
          <a:xfrm>
            <a:off x="10684233" y="102742"/>
            <a:ext cx="1376796" cy="1147496"/>
            <a:chOff x="9852025" y="165100"/>
            <a:chExt cx="2201863" cy="1835151"/>
          </a:xfrm>
          <a:solidFill>
            <a:srgbClr val="F5A70B"/>
          </a:solidFill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10352088" y="1020763"/>
              <a:ext cx="1338263" cy="673100"/>
            </a:xfrm>
            <a:custGeom>
              <a:avLst/>
              <a:gdLst>
                <a:gd name="T0" fmla="*/ 883 w 939"/>
                <a:gd name="T1" fmla="*/ 434 h 473"/>
                <a:gd name="T2" fmla="*/ 859 w 939"/>
                <a:gd name="T3" fmla="*/ 343 h 473"/>
                <a:gd name="T4" fmla="*/ 605 w 939"/>
                <a:gd name="T5" fmla="*/ 305 h 473"/>
                <a:gd name="T6" fmla="*/ 502 w 939"/>
                <a:gd name="T7" fmla="*/ 321 h 473"/>
                <a:gd name="T8" fmla="*/ 382 w 939"/>
                <a:gd name="T9" fmla="*/ 342 h 473"/>
                <a:gd name="T10" fmla="*/ 474 w 939"/>
                <a:gd name="T11" fmla="*/ 356 h 473"/>
                <a:gd name="T12" fmla="*/ 453 w 939"/>
                <a:gd name="T13" fmla="*/ 369 h 473"/>
                <a:gd name="T14" fmla="*/ 379 w 939"/>
                <a:gd name="T15" fmla="*/ 384 h 473"/>
                <a:gd name="T16" fmla="*/ 478 w 939"/>
                <a:gd name="T17" fmla="*/ 395 h 473"/>
                <a:gd name="T18" fmla="*/ 463 w 939"/>
                <a:gd name="T19" fmla="*/ 413 h 473"/>
                <a:gd name="T20" fmla="*/ 377 w 939"/>
                <a:gd name="T21" fmla="*/ 436 h 473"/>
                <a:gd name="T22" fmla="*/ 426 w 939"/>
                <a:gd name="T23" fmla="*/ 451 h 473"/>
                <a:gd name="T24" fmla="*/ 507 w 939"/>
                <a:gd name="T25" fmla="*/ 473 h 473"/>
                <a:gd name="T26" fmla="*/ 209 w 939"/>
                <a:gd name="T27" fmla="*/ 451 h 473"/>
                <a:gd name="T28" fmla="*/ 147 w 939"/>
                <a:gd name="T29" fmla="*/ 289 h 473"/>
                <a:gd name="T30" fmla="*/ 248 w 939"/>
                <a:gd name="T31" fmla="*/ 287 h 473"/>
                <a:gd name="T32" fmla="*/ 128 w 939"/>
                <a:gd name="T33" fmla="*/ 313 h 473"/>
                <a:gd name="T34" fmla="*/ 35 w 939"/>
                <a:gd name="T35" fmla="*/ 322 h 473"/>
                <a:gd name="T36" fmla="*/ 56 w 939"/>
                <a:gd name="T37" fmla="*/ 331 h 473"/>
                <a:gd name="T38" fmla="*/ 98 w 939"/>
                <a:gd name="T39" fmla="*/ 356 h 473"/>
                <a:gd name="T40" fmla="*/ 96 w 939"/>
                <a:gd name="T41" fmla="*/ 370 h 473"/>
                <a:gd name="T42" fmla="*/ 21 w 939"/>
                <a:gd name="T43" fmla="*/ 384 h 473"/>
                <a:gd name="T44" fmla="*/ 17 w 939"/>
                <a:gd name="T45" fmla="*/ 394 h 473"/>
                <a:gd name="T46" fmla="*/ 46 w 939"/>
                <a:gd name="T47" fmla="*/ 411 h 473"/>
                <a:gd name="T48" fmla="*/ 103 w 939"/>
                <a:gd name="T49" fmla="*/ 423 h 473"/>
                <a:gd name="T50" fmla="*/ 36 w 939"/>
                <a:gd name="T51" fmla="*/ 435 h 473"/>
                <a:gd name="T52" fmla="*/ 208 w 939"/>
                <a:gd name="T53" fmla="*/ 403 h 473"/>
                <a:gd name="T54" fmla="*/ 275 w 939"/>
                <a:gd name="T55" fmla="*/ 377 h 473"/>
                <a:gd name="T56" fmla="*/ 143 w 939"/>
                <a:gd name="T57" fmla="*/ 438 h 473"/>
                <a:gd name="T58" fmla="*/ 217 w 939"/>
                <a:gd name="T59" fmla="*/ 322 h 473"/>
                <a:gd name="T60" fmla="*/ 364 w 939"/>
                <a:gd name="T61" fmla="*/ 265 h 473"/>
                <a:gd name="T62" fmla="*/ 405 w 939"/>
                <a:gd name="T63" fmla="*/ 224 h 473"/>
                <a:gd name="T64" fmla="*/ 464 w 939"/>
                <a:gd name="T65" fmla="*/ 221 h 473"/>
                <a:gd name="T66" fmla="*/ 899 w 939"/>
                <a:gd name="T67" fmla="*/ 251 h 473"/>
                <a:gd name="T68" fmla="*/ 905 w 939"/>
                <a:gd name="T69" fmla="*/ 217 h 473"/>
                <a:gd name="T70" fmla="*/ 870 w 939"/>
                <a:gd name="T71" fmla="*/ 86 h 473"/>
                <a:gd name="T72" fmla="*/ 856 w 939"/>
                <a:gd name="T73" fmla="*/ 204 h 473"/>
                <a:gd name="T74" fmla="*/ 818 w 939"/>
                <a:gd name="T75" fmla="*/ 86 h 473"/>
                <a:gd name="T76" fmla="*/ 803 w 939"/>
                <a:gd name="T77" fmla="*/ 141 h 473"/>
                <a:gd name="T78" fmla="*/ 731 w 939"/>
                <a:gd name="T79" fmla="*/ 209 h 473"/>
                <a:gd name="T80" fmla="*/ 742 w 939"/>
                <a:gd name="T81" fmla="*/ 61 h 473"/>
                <a:gd name="T82" fmla="*/ 776 w 939"/>
                <a:gd name="T83" fmla="*/ 95 h 473"/>
                <a:gd name="T84" fmla="*/ 751 w 939"/>
                <a:gd name="T85" fmla="*/ 8 h 473"/>
                <a:gd name="T86" fmla="*/ 837 w 939"/>
                <a:gd name="T87" fmla="*/ 2 h 473"/>
                <a:gd name="T88" fmla="*/ 837 w 939"/>
                <a:gd name="T89" fmla="*/ 22 h 473"/>
                <a:gd name="T90" fmla="*/ 846 w 939"/>
                <a:gd name="T91" fmla="*/ 10 h 473"/>
                <a:gd name="T92" fmla="*/ 826 w 939"/>
                <a:gd name="T93" fmla="*/ 31 h 473"/>
                <a:gd name="T94" fmla="*/ 836 w 939"/>
                <a:gd name="T95" fmla="*/ 51 h 473"/>
                <a:gd name="T96" fmla="*/ 768 w 939"/>
                <a:gd name="T97" fmla="*/ 14 h 473"/>
                <a:gd name="T98" fmla="*/ 806 w 939"/>
                <a:gd name="T99" fmla="*/ 60 h 473"/>
                <a:gd name="T100" fmla="*/ 903 w 939"/>
                <a:gd name="T101" fmla="*/ 259 h 473"/>
                <a:gd name="T102" fmla="*/ 587 w 939"/>
                <a:gd name="T103" fmla="*/ 284 h 473"/>
                <a:gd name="T104" fmla="*/ 686 w 939"/>
                <a:gd name="T105" fmla="*/ 285 h 473"/>
                <a:gd name="T106" fmla="*/ 895 w 939"/>
                <a:gd name="T107" fmla="*/ 307 h 473"/>
                <a:gd name="T108" fmla="*/ 553 w 939"/>
                <a:gd name="T109" fmla="*/ 469 h 473"/>
                <a:gd name="T110" fmla="*/ 798 w 939"/>
                <a:gd name="T111" fmla="*/ 378 h 473"/>
                <a:gd name="T112" fmla="*/ 534 w 939"/>
                <a:gd name="T113" fmla="*/ 349 h 473"/>
                <a:gd name="T114" fmla="*/ 835 w 939"/>
                <a:gd name="T115" fmla="*/ 363 h 473"/>
                <a:gd name="T116" fmla="*/ 596 w 939"/>
                <a:gd name="T117" fmla="*/ 424 h 473"/>
                <a:gd name="T118" fmla="*/ 438 w 939"/>
                <a:gd name="T119" fmla="*/ 30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9" h="473">
                  <a:moveTo>
                    <a:pt x="543" y="452"/>
                  </a:moveTo>
                  <a:cubicBezTo>
                    <a:pt x="614" y="449"/>
                    <a:pt x="682" y="445"/>
                    <a:pt x="751" y="441"/>
                  </a:cubicBezTo>
                  <a:cubicBezTo>
                    <a:pt x="790" y="439"/>
                    <a:pt x="828" y="438"/>
                    <a:pt x="867" y="436"/>
                  </a:cubicBezTo>
                  <a:cubicBezTo>
                    <a:pt x="873" y="436"/>
                    <a:pt x="879" y="436"/>
                    <a:pt x="883" y="434"/>
                  </a:cubicBezTo>
                  <a:cubicBezTo>
                    <a:pt x="887" y="432"/>
                    <a:pt x="891" y="427"/>
                    <a:pt x="891" y="424"/>
                  </a:cubicBezTo>
                  <a:cubicBezTo>
                    <a:pt x="891" y="421"/>
                    <a:pt x="886" y="416"/>
                    <a:pt x="882" y="415"/>
                  </a:cubicBezTo>
                  <a:cubicBezTo>
                    <a:pt x="866" y="413"/>
                    <a:pt x="856" y="405"/>
                    <a:pt x="851" y="390"/>
                  </a:cubicBezTo>
                  <a:cubicBezTo>
                    <a:pt x="845" y="373"/>
                    <a:pt x="846" y="357"/>
                    <a:pt x="859" y="343"/>
                  </a:cubicBezTo>
                  <a:cubicBezTo>
                    <a:pt x="862" y="340"/>
                    <a:pt x="865" y="337"/>
                    <a:pt x="871" y="332"/>
                  </a:cubicBezTo>
                  <a:cubicBezTo>
                    <a:pt x="838" y="332"/>
                    <a:pt x="813" y="316"/>
                    <a:pt x="787" y="305"/>
                  </a:cubicBezTo>
                  <a:cubicBezTo>
                    <a:pt x="749" y="288"/>
                    <a:pt x="708" y="286"/>
                    <a:pt x="667" y="291"/>
                  </a:cubicBezTo>
                  <a:cubicBezTo>
                    <a:pt x="646" y="294"/>
                    <a:pt x="626" y="301"/>
                    <a:pt x="605" y="305"/>
                  </a:cubicBezTo>
                  <a:cubicBezTo>
                    <a:pt x="578" y="309"/>
                    <a:pt x="551" y="313"/>
                    <a:pt x="523" y="315"/>
                  </a:cubicBezTo>
                  <a:cubicBezTo>
                    <a:pt x="490" y="317"/>
                    <a:pt x="456" y="316"/>
                    <a:pt x="423" y="317"/>
                  </a:cubicBezTo>
                  <a:cubicBezTo>
                    <a:pt x="423" y="319"/>
                    <a:pt x="423" y="320"/>
                    <a:pt x="423" y="321"/>
                  </a:cubicBezTo>
                  <a:cubicBezTo>
                    <a:pt x="449" y="321"/>
                    <a:pt x="476" y="321"/>
                    <a:pt x="502" y="321"/>
                  </a:cubicBezTo>
                  <a:cubicBezTo>
                    <a:pt x="503" y="323"/>
                    <a:pt x="503" y="325"/>
                    <a:pt x="504" y="327"/>
                  </a:cubicBezTo>
                  <a:cubicBezTo>
                    <a:pt x="498" y="329"/>
                    <a:pt x="492" y="333"/>
                    <a:pt x="486" y="333"/>
                  </a:cubicBezTo>
                  <a:cubicBezTo>
                    <a:pt x="457" y="335"/>
                    <a:pt x="427" y="335"/>
                    <a:pt x="398" y="336"/>
                  </a:cubicBezTo>
                  <a:cubicBezTo>
                    <a:pt x="392" y="336"/>
                    <a:pt x="387" y="340"/>
                    <a:pt x="382" y="342"/>
                  </a:cubicBezTo>
                  <a:cubicBezTo>
                    <a:pt x="382" y="344"/>
                    <a:pt x="383" y="345"/>
                    <a:pt x="383" y="346"/>
                  </a:cubicBezTo>
                  <a:cubicBezTo>
                    <a:pt x="417" y="346"/>
                    <a:pt x="452" y="346"/>
                    <a:pt x="486" y="346"/>
                  </a:cubicBezTo>
                  <a:cubicBezTo>
                    <a:pt x="486" y="347"/>
                    <a:pt x="487" y="348"/>
                    <a:pt x="488" y="349"/>
                  </a:cubicBezTo>
                  <a:cubicBezTo>
                    <a:pt x="483" y="351"/>
                    <a:pt x="479" y="355"/>
                    <a:pt x="474" y="356"/>
                  </a:cubicBezTo>
                  <a:cubicBezTo>
                    <a:pt x="445" y="358"/>
                    <a:pt x="417" y="359"/>
                    <a:pt x="388" y="361"/>
                  </a:cubicBezTo>
                  <a:cubicBezTo>
                    <a:pt x="383" y="361"/>
                    <a:pt x="378" y="366"/>
                    <a:pt x="373" y="369"/>
                  </a:cubicBezTo>
                  <a:cubicBezTo>
                    <a:pt x="374" y="371"/>
                    <a:pt x="374" y="373"/>
                    <a:pt x="375" y="374"/>
                  </a:cubicBezTo>
                  <a:cubicBezTo>
                    <a:pt x="401" y="373"/>
                    <a:pt x="427" y="371"/>
                    <a:pt x="453" y="369"/>
                  </a:cubicBezTo>
                  <a:cubicBezTo>
                    <a:pt x="459" y="369"/>
                    <a:pt x="464" y="367"/>
                    <a:pt x="470" y="368"/>
                  </a:cubicBezTo>
                  <a:cubicBezTo>
                    <a:pt x="474" y="369"/>
                    <a:pt x="478" y="372"/>
                    <a:pt x="482" y="374"/>
                  </a:cubicBezTo>
                  <a:cubicBezTo>
                    <a:pt x="481" y="375"/>
                    <a:pt x="481" y="377"/>
                    <a:pt x="480" y="378"/>
                  </a:cubicBezTo>
                  <a:cubicBezTo>
                    <a:pt x="446" y="380"/>
                    <a:pt x="413" y="382"/>
                    <a:pt x="379" y="384"/>
                  </a:cubicBezTo>
                  <a:cubicBezTo>
                    <a:pt x="371" y="385"/>
                    <a:pt x="365" y="386"/>
                    <a:pt x="366" y="398"/>
                  </a:cubicBezTo>
                  <a:cubicBezTo>
                    <a:pt x="391" y="396"/>
                    <a:pt x="415" y="394"/>
                    <a:pt x="440" y="391"/>
                  </a:cubicBezTo>
                  <a:cubicBezTo>
                    <a:pt x="449" y="391"/>
                    <a:pt x="457" y="389"/>
                    <a:pt x="466" y="389"/>
                  </a:cubicBezTo>
                  <a:cubicBezTo>
                    <a:pt x="470" y="389"/>
                    <a:pt x="474" y="393"/>
                    <a:pt x="478" y="395"/>
                  </a:cubicBezTo>
                  <a:cubicBezTo>
                    <a:pt x="477" y="397"/>
                    <a:pt x="477" y="398"/>
                    <a:pt x="476" y="400"/>
                  </a:cubicBezTo>
                  <a:cubicBezTo>
                    <a:pt x="440" y="403"/>
                    <a:pt x="403" y="406"/>
                    <a:pt x="367" y="409"/>
                  </a:cubicBezTo>
                  <a:cubicBezTo>
                    <a:pt x="366" y="418"/>
                    <a:pt x="370" y="421"/>
                    <a:pt x="378" y="420"/>
                  </a:cubicBezTo>
                  <a:cubicBezTo>
                    <a:pt x="406" y="418"/>
                    <a:pt x="435" y="416"/>
                    <a:pt x="463" y="413"/>
                  </a:cubicBezTo>
                  <a:cubicBezTo>
                    <a:pt x="471" y="412"/>
                    <a:pt x="477" y="412"/>
                    <a:pt x="480" y="423"/>
                  </a:cubicBezTo>
                  <a:cubicBezTo>
                    <a:pt x="458" y="425"/>
                    <a:pt x="436" y="426"/>
                    <a:pt x="414" y="428"/>
                  </a:cubicBezTo>
                  <a:cubicBezTo>
                    <a:pt x="404" y="429"/>
                    <a:pt x="394" y="429"/>
                    <a:pt x="385" y="430"/>
                  </a:cubicBezTo>
                  <a:cubicBezTo>
                    <a:pt x="382" y="431"/>
                    <a:pt x="379" y="434"/>
                    <a:pt x="377" y="436"/>
                  </a:cubicBezTo>
                  <a:cubicBezTo>
                    <a:pt x="380" y="438"/>
                    <a:pt x="383" y="441"/>
                    <a:pt x="386" y="441"/>
                  </a:cubicBezTo>
                  <a:cubicBezTo>
                    <a:pt x="416" y="439"/>
                    <a:pt x="446" y="436"/>
                    <a:pt x="476" y="433"/>
                  </a:cubicBezTo>
                  <a:cubicBezTo>
                    <a:pt x="484" y="433"/>
                    <a:pt x="488" y="435"/>
                    <a:pt x="486" y="446"/>
                  </a:cubicBezTo>
                  <a:cubicBezTo>
                    <a:pt x="466" y="447"/>
                    <a:pt x="446" y="449"/>
                    <a:pt x="426" y="451"/>
                  </a:cubicBezTo>
                  <a:cubicBezTo>
                    <a:pt x="418" y="451"/>
                    <a:pt x="412" y="452"/>
                    <a:pt x="416" y="464"/>
                  </a:cubicBezTo>
                  <a:cubicBezTo>
                    <a:pt x="435" y="462"/>
                    <a:pt x="455" y="460"/>
                    <a:pt x="475" y="459"/>
                  </a:cubicBezTo>
                  <a:cubicBezTo>
                    <a:pt x="496" y="457"/>
                    <a:pt x="496" y="457"/>
                    <a:pt x="518" y="472"/>
                  </a:cubicBezTo>
                  <a:cubicBezTo>
                    <a:pt x="513" y="472"/>
                    <a:pt x="510" y="473"/>
                    <a:pt x="507" y="473"/>
                  </a:cubicBezTo>
                  <a:cubicBezTo>
                    <a:pt x="480" y="473"/>
                    <a:pt x="453" y="473"/>
                    <a:pt x="427" y="472"/>
                  </a:cubicBezTo>
                  <a:cubicBezTo>
                    <a:pt x="402" y="472"/>
                    <a:pt x="379" y="467"/>
                    <a:pt x="362" y="446"/>
                  </a:cubicBezTo>
                  <a:cubicBezTo>
                    <a:pt x="360" y="443"/>
                    <a:pt x="354" y="442"/>
                    <a:pt x="350" y="442"/>
                  </a:cubicBezTo>
                  <a:cubicBezTo>
                    <a:pt x="303" y="445"/>
                    <a:pt x="256" y="450"/>
                    <a:pt x="209" y="451"/>
                  </a:cubicBezTo>
                  <a:cubicBezTo>
                    <a:pt x="159" y="452"/>
                    <a:pt x="108" y="452"/>
                    <a:pt x="57" y="448"/>
                  </a:cubicBezTo>
                  <a:cubicBezTo>
                    <a:pt x="18" y="446"/>
                    <a:pt x="1" y="421"/>
                    <a:pt x="0" y="374"/>
                  </a:cubicBezTo>
                  <a:cubicBezTo>
                    <a:pt x="0" y="327"/>
                    <a:pt x="23" y="304"/>
                    <a:pt x="70" y="301"/>
                  </a:cubicBezTo>
                  <a:cubicBezTo>
                    <a:pt x="96" y="299"/>
                    <a:pt x="121" y="292"/>
                    <a:pt x="147" y="289"/>
                  </a:cubicBezTo>
                  <a:cubicBezTo>
                    <a:pt x="167" y="286"/>
                    <a:pt x="187" y="283"/>
                    <a:pt x="207" y="281"/>
                  </a:cubicBezTo>
                  <a:cubicBezTo>
                    <a:pt x="229" y="280"/>
                    <a:pt x="251" y="281"/>
                    <a:pt x="273" y="284"/>
                  </a:cubicBezTo>
                  <a:cubicBezTo>
                    <a:pt x="269" y="285"/>
                    <a:pt x="265" y="287"/>
                    <a:pt x="261" y="287"/>
                  </a:cubicBezTo>
                  <a:cubicBezTo>
                    <a:pt x="257" y="288"/>
                    <a:pt x="252" y="288"/>
                    <a:pt x="248" y="287"/>
                  </a:cubicBezTo>
                  <a:cubicBezTo>
                    <a:pt x="206" y="284"/>
                    <a:pt x="164" y="290"/>
                    <a:pt x="123" y="302"/>
                  </a:cubicBezTo>
                  <a:cubicBezTo>
                    <a:pt x="111" y="305"/>
                    <a:pt x="99" y="305"/>
                    <a:pt x="86" y="309"/>
                  </a:cubicBezTo>
                  <a:cubicBezTo>
                    <a:pt x="100" y="309"/>
                    <a:pt x="114" y="309"/>
                    <a:pt x="128" y="309"/>
                  </a:cubicBezTo>
                  <a:cubicBezTo>
                    <a:pt x="128" y="310"/>
                    <a:pt x="128" y="312"/>
                    <a:pt x="128" y="313"/>
                  </a:cubicBezTo>
                  <a:cubicBezTo>
                    <a:pt x="124" y="314"/>
                    <a:pt x="119" y="315"/>
                    <a:pt x="115" y="315"/>
                  </a:cubicBezTo>
                  <a:cubicBezTo>
                    <a:pt x="94" y="315"/>
                    <a:pt x="73" y="315"/>
                    <a:pt x="52" y="315"/>
                  </a:cubicBezTo>
                  <a:cubicBezTo>
                    <a:pt x="46" y="315"/>
                    <a:pt x="40" y="317"/>
                    <a:pt x="34" y="318"/>
                  </a:cubicBezTo>
                  <a:cubicBezTo>
                    <a:pt x="35" y="319"/>
                    <a:pt x="35" y="321"/>
                    <a:pt x="35" y="322"/>
                  </a:cubicBezTo>
                  <a:cubicBezTo>
                    <a:pt x="47" y="322"/>
                    <a:pt x="59" y="321"/>
                    <a:pt x="71" y="322"/>
                  </a:cubicBezTo>
                  <a:cubicBezTo>
                    <a:pt x="82" y="323"/>
                    <a:pt x="94" y="318"/>
                    <a:pt x="104" y="326"/>
                  </a:cubicBezTo>
                  <a:cubicBezTo>
                    <a:pt x="104" y="328"/>
                    <a:pt x="104" y="329"/>
                    <a:pt x="103" y="331"/>
                  </a:cubicBezTo>
                  <a:cubicBezTo>
                    <a:pt x="88" y="331"/>
                    <a:pt x="72" y="331"/>
                    <a:pt x="56" y="331"/>
                  </a:cubicBezTo>
                  <a:cubicBezTo>
                    <a:pt x="48" y="331"/>
                    <a:pt x="41" y="331"/>
                    <a:pt x="33" y="331"/>
                  </a:cubicBezTo>
                  <a:cubicBezTo>
                    <a:pt x="21" y="331"/>
                    <a:pt x="21" y="331"/>
                    <a:pt x="16" y="345"/>
                  </a:cubicBezTo>
                  <a:cubicBezTo>
                    <a:pt x="40" y="345"/>
                    <a:pt x="63" y="345"/>
                    <a:pt x="86" y="345"/>
                  </a:cubicBezTo>
                  <a:cubicBezTo>
                    <a:pt x="93" y="345"/>
                    <a:pt x="101" y="343"/>
                    <a:pt x="98" y="356"/>
                  </a:cubicBezTo>
                  <a:cubicBezTo>
                    <a:pt x="69" y="356"/>
                    <a:pt x="40" y="356"/>
                    <a:pt x="11" y="356"/>
                  </a:cubicBezTo>
                  <a:cubicBezTo>
                    <a:pt x="8" y="366"/>
                    <a:pt x="13" y="368"/>
                    <a:pt x="21" y="368"/>
                  </a:cubicBezTo>
                  <a:cubicBezTo>
                    <a:pt x="42" y="367"/>
                    <a:pt x="62" y="368"/>
                    <a:pt x="83" y="368"/>
                  </a:cubicBezTo>
                  <a:cubicBezTo>
                    <a:pt x="88" y="368"/>
                    <a:pt x="92" y="369"/>
                    <a:pt x="96" y="370"/>
                  </a:cubicBezTo>
                  <a:cubicBezTo>
                    <a:pt x="96" y="371"/>
                    <a:pt x="96" y="373"/>
                    <a:pt x="96" y="375"/>
                  </a:cubicBezTo>
                  <a:cubicBezTo>
                    <a:pt x="68" y="375"/>
                    <a:pt x="40" y="375"/>
                    <a:pt x="11" y="375"/>
                  </a:cubicBezTo>
                  <a:cubicBezTo>
                    <a:pt x="11" y="376"/>
                    <a:pt x="10" y="378"/>
                    <a:pt x="10" y="380"/>
                  </a:cubicBezTo>
                  <a:cubicBezTo>
                    <a:pt x="14" y="382"/>
                    <a:pt x="18" y="384"/>
                    <a:pt x="21" y="384"/>
                  </a:cubicBezTo>
                  <a:cubicBezTo>
                    <a:pt x="44" y="385"/>
                    <a:pt x="67" y="386"/>
                    <a:pt x="89" y="387"/>
                  </a:cubicBezTo>
                  <a:cubicBezTo>
                    <a:pt x="94" y="387"/>
                    <a:pt x="98" y="389"/>
                    <a:pt x="102" y="391"/>
                  </a:cubicBezTo>
                  <a:cubicBezTo>
                    <a:pt x="102" y="392"/>
                    <a:pt x="101" y="393"/>
                    <a:pt x="101" y="394"/>
                  </a:cubicBezTo>
                  <a:cubicBezTo>
                    <a:pt x="73" y="394"/>
                    <a:pt x="45" y="394"/>
                    <a:pt x="17" y="394"/>
                  </a:cubicBezTo>
                  <a:cubicBezTo>
                    <a:pt x="16" y="404"/>
                    <a:pt x="22" y="404"/>
                    <a:pt x="29" y="404"/>
                  </a:cubicBezTo>
                  <a:cubicBezTo>
                    <a:pt x="51" y="404"/>
                    <a:pt x="73" y="404"/>
                    <a:pt x="96" y="404"/>
                  </a:cubicBezTo>
                  <a:cubicBezTo>
                    <a:pt x="100" y="404"/>
                    <a:pt x="104" y="407"/>
                    <a:pt x="107" y="411"/>
                  </a:cubicBezTo>
                  <a:cubicBezTo>
                    <a:pt x="87" y="411"/>
                    <a:pt x="66" y="411"/>
                    <a:pt x="46" y="411"/>
                  </a:cubicBezTo>
                  <a:cubicBezTo>
                    <a:pt x="42" y="411"/>
                    <a:pt x="38" y="410"/>
                    <a:pt x="35" y="411"/>
                  </a:cubicBezTo>
                  <a:cubicBezTo>
                    <a:pt x="32" y="412"/>
                    <a:pt x="29" y="414"/>
                    <a:pt x="27" y="416"/>
                  </a:cubicBezTo>
                  <a:cubicBezTo>
                    <a:pt x="29" y="417"/>
                    <a:pt x="32" y="420"/>
                    <a:pt x="35" y="420"/>
                  </a:cubicBezTo>
                  <a:cubicBezTo>
                    <a:pt x="58" y="421"/>
                    <a:pt x="80" y="422"/>
                    <a:pt x="103" y="423"/>
                  </a:cubicBezTo>
                  <a:cubicBezTo>
                    <a:pt x="108" y="424"/>
                    <a:pt x="113" y="426"/>
                    <a:pt x="119" y="427"/>
                  </a:cubicBezTo>
                  <a:cubicBezTo>
                    <a:pt x="118" y="428"/>
                    <a:pt x="118" y="430"/>
                    <a:pt x="118" y="431"/>
                  </a:cubicBezTo>
                  <a:cubicBezTo>
                    <a:pt x="91" y="431"/>
                    <a:pt x="65" y="431"/>
                    <a:pt x="38" y="431"/>
                  </a:cubicBezTo>
                  <a:cubicBezTo>
                    <a:pt x="37" y="432"/>
                    <a:pt x="37" y="433"/>
                    <a:pt x="36" y="435"/>
                  </a:cubicBezTo>
                  <a:cubicBezTo>
                    <a:pt x="41" y="437"/>
                    <a:pt x="46" y="441"/>
                    <a:pt x="51" y="442"/>
                  </a:cubicBezTo>
                  <a:cubicBezTo>
                    <a:pt x="84" y="444"/>
                    <a:pt x="118" y="448"/>
                    <a:pt x="151" y="445"/>
                  </a:cubicBezTo>
                  <a:cubicBezTo>
                    <a:pt x="164" y="444"/>
                    <a:pt x="176" y="427"/>
                    <a:pt x="185" y="415"/>
                  </a:cubicBezTo>
                  <a:cubicBezTo>
                    <a:pt x="192" y="406"/>
                    <a:pt x="197" y="403"/>
                    <a:pt x="208" y="403"/>
                  </a:cubicBezTo>
                  <a:cubicBezTo>
                    <a:pt x="248" y="402"/>
                    <a:pt x="287" y="400"/>
                    <a:pt x="327" y="398"/>
                  </a:cubicBezTo>
                  <a:cubicBezTo>
                    <a:pt x="331" y="398"/>
                    <a:pt x="335" y="398"/>
                    <a:pt x="338" y="397"/>
                  </a:cubicBezTo>
                  <a:cubicBezTo>
                    <a:pt x="340" y="387"/>
                    <a:pt x="342" y="377"/>
                    <a:pt x="343" y="367"/>
                  </a:cubicBezTo>
                  <a:cubicBezTo>
                    <a:pt x="322" y="366"/>
                    <a:pt x="298" y="365"/>
                    <a:pt x="275" y="377"/>
                  </a:cubicBezTo>
                  <a:cubicBezTo>
                    <a:pt x="270" y="380"/>
                    <a:pt x="263" y="380"/>
                    <a:pt x="257" y="381"/>
                  </a:cubicBezTo>
                  <a:cubicBezTo>
                    <a:pt x="245" y="382"/>
                    <a:pt x="232" y="384"/>
                    <a:pt x="219" y="384"/>
                  </a:cubicBezTo>
                  <a:cubicBezTo>
                    <a:pt x="193" y="384"/>
                    <a:pt x="171" y="387"/>
                    <a:pt x="162" y="416"/>
                  </a:cubicBezTo>
                  <a:cubicBezTo>
                    <a:pt x="159" y="425"/>
                    <a:pt x="149" y="431"/>
                    <a:pt x="143" y="438"/>
                  </a:cubicBezTo>
                  <a:cubicBezTo>
                    <a:pt x="109" y="415"/>
                    <a:pt x="100" y="370"/>
                    <a:pt x="122" y="341"/>
                  </a:cubicBezTo>
                  <a:cubicBezTo>
                    <a:pt x="134" y="325"/>
                    <a:pt x="149" y="322"/>
                    <a:pt x="167" y="329"/>
                  </a:cubicBezTo>
                  <a:cubicBezTo>
                    <a:pt x="172" y="331"/>
                    <a:pt x="177" y="332"/>
                    <a:pt x="182" y="331"/>
                  </a:cubicBezTo>
                  <a:cubicBezTo>
                    <a:pt x="193" y="329"/>
                    <a:pt x="205" y="326"/>
                    <a:pt x="217" y="322"/>
                  </a:cubicBezTo>
                  <a:cubicBezTo>
                    <a:pt x="219" y="322"/>
                    <a:pt x="223" y="320"/>
                    <a:pt x="223" y="319"/>
                  </a:cubicBezTo>
                  <a:cubicBezTo>
                    <a:pt x="222" y="305"/>
                    <a:pt x="234" y="307"/>
                    <a:pt x="241" y="303"/>
                  </a:cubicBezTo>
                  <a:cubicBezTo>
                    <a:pt x="276" y="281"/>
                    <a:pt x="315" y="280"/>
                    <a:pt x="355" y="280"/>
                  </a:cubicBezTo>
                  <a:cubicBezTo>
                    <a:pt x="371" y="280"/>
                    <a:pt x="371" y="279"/>
                    <a:pt x="364" y="265"/>
                  </a:cubicBezTo>
                  <a:cubicBezTo>
                    <a:pt x="363" y="263"/>
                    <a:pt x="363" y="260"/>
                    <a:pt x="363" y="257"/>
                  </a:cubicBezTo>
                  <a:cubicBezTo>
                    <a:pt x="375" y="257"/>
                    <a:pt x="386" y="257"/>
                    <a:pt x="398" y="257"/>
                  </a:cubicBezTo>
                  <a:cubicBezTo>
                    <a:pt x="398" y="247"/>
                    <a:pt x="398" y="239"/>
                    <a:pt x="399" y="231"/>
                  </a:cubicBezTo>
                  <a:cubicBezTo>
                    <a:pt x="400" y="229"/>
                    <a:pt x="403" y="226"/>
                    <a:pt x="405" y="224"/>
                  </a:cubicBezTo>
                  <a:cubicBezTo>
                    <a:pt x="407" y="226"/>
                    <a:pt x="410" y="229"/>
                    <a:pt x="411" y="232"/>
                  </a:cubicBezTo>
                  <a:cubicBezTo>
                    <a:pt x="411" y="237"/>
                    <a:pt x="410" y="242"/>
                    <a:pt x="410" y="248"/>
                  </a:cubicBezTo>
                  <a:cubicBezTo>
                    <a:pt x="435" y="248"/>
                    <a:pt x="460" y="248"/>
                    <a:pt x="488" y="248"/>
                  </a:cubicBezTo>
                  <a:cubicBezTo>
                    <a:pt x="480" y="239"/>
                    <a:pt x="473" y="231"/>
                    <a:pt x="464" y="221"/>
                  </a:cubicBezTo>
                  <a:cubicBezTo>
                    <a:pt x="491" y="221"/>
                    <a:pt x="514" y="220"/>
                    <a:pt x="537" y="222"/>
                  </a:cubicBezTo>
                  <a:cubicBezTo>
                    <a:pt x="544" y="222"/>
                    <a:pt x="552" y="231"/>
                    <a:pt x="555" y="239"/>
                  </a:cubicBezTo>
                  <a:cubicBezTo>
                    <a:pt x="559" y="246"/>
                    <a:pt x="562" y="250"/>
                    <a:pt x="571" y="250"/>
                  </a:cubicBezTo>
                  <a:cubicBezTo>
                    <a:pt x="680" y="250"/>
                    <a:pt x="790" y="251"/>
                    <a:pt x="899" y="251"/>
                  </a:cubicBezTo>
                  <a:cubicBezTo>
                    <a:pt x="903" y="251"/>
                    <a:pt x="907" y="251"/>
                    <a:pt x="910" y="250"/>
                  </a:cubicBezTo>
                  <a:cubicBezTo>
                    <a:pt x="920" y="246"/>
                    <a:pt x="925" y="237"/>
                    <a:pt x="922" y="228"/>
                  </a:cubicBezTo>
                  <a:cubicBezTo>
                    <a:pt x="921" y="222"/>
                    <a:pt x="914" y="219"/>
                    <a:pt x="909" y="214"/>
                  </a:cubicBezTo>
                  <a:cubicBezTo>
                    <a:pt x="908" y="215"/>
                    <a:pt x="907" y="216"/>
                    <a:pt x="905" y="217"/>
                  </a:cubicBezTo>
                  <a:cubicBezTo>
                    <a:pt x="905" y="211"/>
                    <a:pt x="905" y="204"/>
                    <a:pt x="905" y="198"/>
                  </a:cubicBezTo>
                  <a:cubicBezTo>
                    <a:pt x="906" y="162"/>
                    <a:pt x="906" y="126"/>
                    <a:pt x="906" y="90"/>
                  </a:cubicBezTo>
                  <a:cubicBezTo>
                    <a:pt x="906" y="74"/>
                    <a:pt x="888" y="64"/>
                    <a:pt x="874" y="72"/>
                  </a:cubicBezTo>
                  <a:cubicBezTo>
                    <a:pt x="871" y="74"/>
                    <a:pt x="870" y="81"/>
                    <a:pt x="870" y="86"/>
                  </a:cubicBezTo>
                  <a:cubicBezTo>
                    <a:pt x="871" y="124"/>
                    <a:pt x="871" y="163"/>
                    <a:pt x="872" y="202"/>
                  </a:cubicBezTo>
                  <a:cubicBezTo>
                    <a:pt x="872" y="207"/>
                    <a:pt x="872" y="211"/>
                    <a:pt x="872" y="217"/>
                  </a:cubicBezTo>
                  <a:cubicBezTo>
                    <a:pt x="867" y="218"/>
                    <a:pt x="862" y="218"/>
                    <a:pt x="856" y="218"/>
                  </a:cubicBezTo>
                  <a:cubicBezTo>
                    <a:pt x="856" y="213"/>
                    <a:pt x="856" y="209"/>
                    <a:pt x="856" y="204"/>
                  </a:cubicBezTo>
                  <a:cubicBezTo>
                    <a:pt x="856" y="165"/>
                    <a:pt x="856" y="127"/>
                    <a:pt x="855" y="88"/>
                  </a:cubicBezTo>
                  <a:cubicBezTo>
                    <a:pt x="855" y="83"/>
                    <a:pt x="851" y="74"/>
                    <a:pt x="848" y="73"/>
                  </a:cubicBezTo>
                  <a:cubicBezTo>
                    <a:pt x="839" y="71"/>
                    <a:pt x="829" y="72"/>
                    <a:pt x="820" y="74"/>
                  </a:cubicBezTo>
                  <a:cubicBezTo>
                    <a:pt x="818" y="74"/>
                    <a:pt x="818" y="82"/>
                    <a:pt x="818" y="86"/>
                  </a:cubicBezTo>
                  <a:cubicBezTo>
                    <a:pt x="819" y="127"/>
                    <a:pt x="820" y="167"/>
                    <a:pt x="821" y="208"/>
                  </a:cubicBezTo>
                  <a:cubicBezTo>
                    <a:pt x="821" y="211"/>
                    <a:pt x="821" y="213"/>
                    <a:pt x="820" y="217"/>
                  </a:cubicBezTo>
                  <a:cubicBezTo>
                    <a:pt x="814" y="217"/>
                    <a:pt x="809" y="217"/>
                    <a:pt x="802" y="217"/>
                  </a:cubicBezTo>
                  <a:cubicBezTo>
                    <a:pt x="802" y="191"/>
                    <a:pt x="802" y="166"/>
                    <a:pt x="803" y="141"/>
                  </a:cubicBezTo>
                  <a:cubicBezTo>
                    <a:pt x="803" y="128"/>
                    <a:pt x="800" y="122"/>
                    <a:pt x="786" y="123"/>
                  </a:cubicBezTo>
                  <a:cubicBezTo>
                    <a:pt x="774" y="125"/>
                    <a:pt x="762" y="124"/>
                    <a:pt x="747" y="124"/>
                  </a:cubicBezTo>
                  <a:cubicBezTo>
                    <a:pt x="747" y="156"/>
                    <a:pt x="747" y="187"/>
                    <a:pt x="747" y="218"/>
                  </a:cubicBezTo>
                  <a:cubicBezTo>
                    <a:pt x="736" y="222"/>
                    <a:pt x="731" y="220"/>
                    <a:pt x="731" y="209"/>
                  </a:cubicBezTo>
                  <a:cubicBezTo>
                    <a:pt x="731" y="180"/>
                    <a:pt x="731" y="150"/>
                    <a:pt x="731" y="121"/>
                  </a:cubicBezTo>
                  <a:cubicBezTo>
                    <a:pt x="730" y="109"/>
                    <a:pt x="734" y="101"/>
                    <a:pt x="749" y="102"/>
                  </a:cubicBezTo>
                  <a:cubicBezTo>
                    <a:pt x="764" y="103"/>
                    <a:pt x="779" y="102"/>
                    <a:pt x="793" y="102"/>
                  </a:cubicBezTo>
                  <a:cubicBezTo>
                    <a:pt x="800" y="69"/>
                    <a:pt x="782" y="55"/>
                    <a:pt x="742" y="61"/>
                  </a:cubicBezTo>
                  <a:cubicBezTo>
                    <a:pt x="742" y="67"/>
                    <a:pt x="742" y="74"/>
                    <a:pt x="742" y="83"/>
                  </a:cubicBezTo>
                  <a:cubicBezTo>
                    <a:pt x="754" y="83"/>
                    <a:pt x="764" y="82"/>
                    <a:pt x="775" y="83"/>
                  </a:cubicBezTo>
                  <a:cubicBezTo>
                    <a:pt x="779" y="83"/>
                    <a:pt x="782" y="87"/>
                    <a:pt x="786" y="89"/>
                  </a:cubicBezTo>
                  <a:cubicBezTo>
                    <a:pt x="783" y="91"/>
                    <a:pt x="779" y="95"/>
                    <a:pt x="776" y="95"/>
                  </a:cubicBezTo>
                  <a:cubicBezTo>
                    <a:pt x="763" y="96"/>
                    <a:pt x="749" y="95"/>
                    <a:pt x="735" y="95"/>
                  </a:cubicBezTo>
                  <a:cubicBezTo>
                    <a:pt x="735" y="82"/>
                    <a:pt x="735" y="68"/>
                    <a:pt x="735" y="54"/>
                  </a:cubicBezTo>
                  <a:cubicBezTo>
                    <a:pt x="740" y="53"/>
                    <a:pt x="745" y="52"/>
                    <a:pt x="751" y="51"/>
                  </a:cubicBezTo>
                  <a:cubicBezTo>
                    <a:pt x="751" y="37"/>
                    <a:pt x="751" y="23"/>
                    <a:pt x="751" y="8"/>
                  </a:cubicBezTo>
                  <a:cubicBezTo>
                    <a:pt x="745" y="7"/>
                    <a:pt x="739" y="6"/>
                    <a:pt x="733" y="5"/>
                  </a:cubicBezTo>
                  <a:cubicBezTo>
                    <a:pt x="733" y="4"/>
                    <a:pt x="733" y="3"/>
                    <a:pt x="733" y="1"/>
                  </a:cubicBezTo>
                  <a:cubicBezTo>
                    <a:pt x="736" y="1"/>
                    <a:pt x="740" y="0"/>
                    <a:pt x="743" y="0"/>
                  </a:cubicBezTo>
                  <a:cubicBezTo>
                    <a:pt x="775" y="1"/>
                    <a:pt x="806" y="3"/>
                    <a:pt x="837" y="2"/>
                  </a:cubicBezTo>
                  <a:cubicBezTo>
                    <a:pt x="859" y="2"/>
                    <a:pt x="871" y="12"/>
                    <a:pt x="879" y="30"/>
                  </a:cubicBezTo>
                  <a:cubicBezTo>
                    <a:pt x="881" y="37"/>
                    <a:pt x="884" y="44"/>
                    <a:pt x="887" y="53"/>
                  </a:cubicBezTo>
                  <a:cubicBezTo>
                    <a:pt x="874" y="53"/>
                    <a:pt x="862" y="53"/>
                    <a:pt x="851" y="53"/>
                  </a:cubicBezTo>
                  <a:cubicBezTo>
                    <a:pt x="844" y="52"/>
                    <a:pt x="831" y="26"/>
                    <a:pt x="837" y="22"/>
                  </a:cubicBezTo>
                  <a:cubicBezTo>
                    <a:pt x="841" y="19"/>
                    <a:pt x="850" y="19"/>
                    <a:pt x="855" y="22"/>
                  </a:cubicBezTo>
                  <a:cubicBezTo>
                    <a:pt x="860" y="25"/>
                    <a:pt x="863" y="33"/>
                    <a:pt x="867" y="39"/>
                  </a:cubicBezTo>
                  <a:cubicBezTo>
                    <a:pt x="869" y="43"/>
                    <a:pt x="872" y="46"/>
                    <a:pt x="876" y="52"/>
                  </a:cubicBezTo>
                  <a:cubicBezTo>
                    <a:pt x="878" y="27"/>
                    <a:pt x="865" y="11"/>
                    <a:pt x="846" y="10"/>
                  </a:cubicBezTo>
                  <a:cubicBezTo>
                    <a:pt x="838" y="10"/>
                    <a:pt x="831" y="11"/>
                    <a:pt x="823" y="12"/>
                  </a:cubicBezTo>
                  <a:cubicBezTo>
                    <a:pt x="800" y="15"/>
                    <a:pt x="801" y="16"/>
                    <a:pt x="805" y="37"/>
                  </a:cubicBezTo>
                  <a:cubicBezTo>
                    <a:pt x="809" y="51"/>
                    <a:pt x="819" y="46"/>
                    <a:pt x="829" y="47"/>
                  </a:cubicBezTo>
                  <a:cubicBezTo>
                    <a:pt x="828" y="41"/>
                    <a:pt x="827" y="37"/>
                    <a:pt x="826" y="31"/>
                  </a:cubicBezTo>
                  <a:cubicBezTo>
                    <a:pt x="820" y="31"/>
                    <a:pt x="816" y="31"/>
                    <a:pt x="812" y="31"/>
                  </a:cubicBezTo>
                  <a:cubicBezTo>
                    <a:pt x="811" y="30"/>
                    <a:pt x="811" y="28"/>
                    <a:pt x="811" y="27"/>
                  </a:cubicBezTo>
                  <a:cubicBezTo>
                    <a:pt x="816" y="25"/>
                    <a:pt x="821" y="23"/>
                    <a:pt x="828" y="21"/>
                  </a:cubicBezTo>
                  <a:cubicBezTo>
                    <a:pt x="831" y="32"/>
                    <a:pt x="833" y="41"/>
                    <a:pt x="836" y="51"/>
                  </a:cubicBezTo>
                  <a:cubicBezTo>
                    <a:pt x="826" y="51"/>
                    <a:pt x="818" y="52"/>
                    <a:pt x="809" y="51"/>
                  </a:cubicBezTo>
                  <a:cubicBezTo>
                    <a:pt x="806" y="51"/>
                    <a:pt x="803" y="48"/>
                    <a:pt x="802" y="45"/>
                  </a:cubicBezTo>
                  <a:cubicBezTo>
                    <a:pt x="799" y="38"/>
                    <a:pt x="797" y="31"/>
                    <a:pt x="795" y="24"/>
                  </a:cubicBezTo>
                  <a:cubicBezTo>
                    <a:pt x="791" y="14"/>
                    <a:pt x="776" y="8"/>
                    <a:pt x="768" y="14"/>
                  </a:cubicBezTo>
                  <a:cubicBezTo>
                    <a:pt x="765" y="16"/>
                    <a:pt x="764" y="22"/>
                    <a:pt x="765" y="25"/>
                  </a:cubicBezTo>
                  <a:cubicBezTo>
                    <a:pt x="768" y="40"/>
                    <a:pt x="776" y="50"/>
                    <a:pt x="795" y="45"/>
                  </a:cubicBezTo>
                  <a:cubicBezTo>
                    <a:pt x="793" y="51"/>
                    <a:pt x="792" y="53"/>
                    <a:pt x="790" y="58"/>
                  </a:cubicBezTo>
                  <a:cubicBezTo>
                    <a:pt x="796" y="59"/>
                    <a:pt x="801" y="60"/>
                    <a:pt x="806" y="60"/>
                  </a:cubicBezTo>
                  <a:cubicBezTo>
                    <a:pt x="836" y="61"/>
                    <a:pt x="866" y="61"/>
                    <a:pt x="896" y="62"/>
                  </a:cubicBezTo>
                  <a:cubicBezTo>
                    <a:pt x="924" y="62"/>
                    <a:pt x="937" y="76"/>
                    <a:pt x="937" y="103"/>
                  </a:cubicBezTo>
                  <a:cubicBezTo>
                    <a:pt x="938" y="143"/>
                    <a:pt x="938" y="183"/>
                    <a:pt x="938" y="223"/>
                  </a:cubicBezTo>
                  <a:cubicBezTo>
                    <a:pt x="938" y="250"/>
                    <a:pt x="929" y="259"/>
                    <a:pt x="903" y="259"/>
                  </a:cubicBezTo>
                  <a:cubicBezTo>
                    <a:pt x="808" y="259"/>
                    <a:pt x="713" y="258"/>
                    <a:pt x="619" y="257"/>
                  </a:cubicBezTo>
                  <a:cubicBezTo>
                    <a:pt x="613" y="257"/>
                    <a:pt x="608" y="257"/>
                    <a:pt x="604" y="257"/>
                  </a:cubicBezTo>
                  <a:cubicBezTo>
                    <a:pt x="597" y="266"/>
                    <a:pt x="591" y="274"/>
                    <a:pt x="585" y="281"/>
                  </a:cubicBezTo>
                  <a:cubicBezTo>
                    <a:pt x="586" y="282"/>
                    <a:pt x="587" y="283"/>
                    <a:pt x="587" y="284"/>
                  </a:cubicBezTo>
                  <a:cubicBezTo>
                    <a:pt x="580" y="284"/>
                    <a:pt x="573" y="285"/>
                    <a:pt x="566" y="285"/>
                  </a:cubicBezTo>
                  <a:cubicBezTo>
                    <a:pt x="566" y="286"/>
                    <a:pt x="566" y="286"/>
                    <a:pt x="565" y="287"/>
                  </a:cubicBezTo>
                  <a:cubicBezTo>
                    <a:pt x="571" y="287"/>
                    <a:pt x="577" y="287"/>
                    <a:pt x="583" y="287"/>
                  </a:cubicBezTo>
                  <a:cubicBezTo>
                    <a:pt x="617" y="286"/>
                    <a:pt x="651" y="289"/>
                    <a:pt x="686" y="285"/>
                  </a:cubicBezTo>
                  <a:cubicBezTo>
                    <a:pt x="716" y="283"/>
                    <a:pt x="747" y="286"/>
                    <a:pt x="777" y="288"/>
                  </a:cubicBezTo>
                  <a:cubicBezTo>
                    <a:pt x="786" y="289"/>
                    <a:pt x="795" y="294"/>
                    <a:pt x="804" y="296"/>
                  </a:cubicBezTo>
                  <a:cubicBezTo>
                    <a:pt x="820" y="300"/>
                    <a:pt x="836" y="304"/>
                    <a:pt x="852" y="306"/>
                  </a:cubicBezTo>
                  <a:cubicBezTo>
                    <a:pt x="867" y="308"/>
                    <a:pt x="881" y="306"/>
                    <a:pt x="895" y="307"/>
                  </a:cubicBezTo>
                  <a:cubicBezTo>
                    <a:pt x="918" y="309"/>
                    <a:pt x="932" y="320"/>
                    <a:pt x="935" y="342"/>
                  </a:cubicBezTo>
                  <a:cubicBezTo>
                    <a:pt x="938" y="360"/>
                    <a:pt x="939" y="377"/>
                    <a:pt x="938" y="395"/>
                  </a:cubicBezTo>
                  <a:cubicBezTo>
                    <a:pt x="936" y="423"/>
                    <a:pt x="914" y="442"/>
                    <a:pt x="883" y="444"/>
                  </a:cubicBezTo>
                  <a:cubicBezTo>
                    <a:pt x="773" y="453"/>
                    <a:pt x="663" y="461"/>
                    <a:pt x="553" y="469"/>
                  </a:cubicBezTo>
                  <a:cubicBezTo>
                    <a:pt x="535" y="470"/>
                    <a:pt x="520" y="463"/>
                    <a:pt x="505" y="450"/>
                  </a:cubicBezTo>
                  <a:cubicBezTo>
                    <a:pt x="528" y="433"/>
                    <a:pt x="533" y="409"/>
                    <a:pt x="531" y="381"/>
                  </a:cubicBezTo>
                  <a:cubicBezTo>
                    <a:pt x="537" y="381"/>
                    <a:pt x="542" y="381"/>
                    <a:pt x="547" y="381"/>
                  </a:cubicBezTo>
                  <a:cubicBezTo>
                    <a:pt x="630" y="380"/>
                    <a:pt x="714" y="379"/>
                    <a:pt x="798" y="378"/>
                  </a:cubicBezTo>
                  <a:cubicBezTo>
                    <a:pt x="804" y="378"/>
                    <a:pt x="813" y="381"/>
                    <a:pt x="810" y="367"/>
                  </a:cubicBezTo>
                  <a:cubicBezTo>
                    <a:pt x="806" y="367"/>
                    <a:pt x="802" y="367"/>
                    <a:pt x="797" y="367"/>
                  </a:cubicBezTo>
                  <a:cubicBezTo>
                    <a:pt x="726" y="368"/>
                    <a:pt x="654" y="369"/>
                    <a:pt x="583" y="372"/>
                  </a:cubicBezTo>
                  <a:cubicBezTo>
                    <a:pt x="561" y="373"/>
                    <a:pt x="550" y="357"/>
                    <a:pt x="534" y="349"/>
                  </a:cubicBezTo>
                  <a:cubicBezTo>
                    <a:pt x="534" y="347"/>
                    <a:pt x="534" y="346"/>
                    <a:pt x="535" y="344"/>
                  </a:cubicBezTo>
                  <a:cubicBezTo>
                    <a:pt x="561" y="344"/>
                    <a:pt x="588" y="344"/>
                    <a:pt x="614" y="344"/>
                  </a:cubicBezTo>
                  <a:cubicBezTo>
                    <a:pt x="671" y="343"/>
                    <a:pt x="727" y="341"/>
                    <a:pt x="783" y="340"/>
                  </a:cubicBezTo>
                  <a:cubicBezTo>
                    <a:pt x="804" y="339"/>
                    <a:pt x="818" y="355"/>
                    <a:pt x="835" y="363"/>
                  </a:cubicBezTo>
                  <a:cubicBezTo>
                    <a:pt x="837" y="364"/>
                    <a:pt x="837" y="368"/>
                    <a:pt x="837" y="371"/>
                  </a:cubicBezTo>
                  <a:cubicBezTo>
                    <a:pt x="837" y="380"/>
                    <a:pt x="836" y="389"/>
                    <a:pt x="835" y="400"/>
                  </a:cubicBezTo>
                  <a:cubicBezTo>
                    <a:pt x="805" y="403"/>
                    <a:pt x="775" y="406"/>
                    <a:pt x="745" y="409"/>
                  </a:cubicBezTo>
                  <a:cubicBezTo>
                    <a:pt x="695" y="414"/>
                    <a:pt x="645" y="418"/>
                    <a:pt x="596" y="424"/>
                  </a:cubicBezTo>
                  <a:cubicBezTo>
                    <a:pt x="579" y="425"/>
                    <a:pt x="561" y="435"/>
                    <a:pt x="543" y="452"/>
                  </a:cubicBezTo>
                  <a:close/>
                  <a:moveTo>
                    <a:pt x="529" y="288"/>
                  </a:moveTo>
                  <a:cubicBezTo>
                    <a:pt x="513" y="293"/>
                    <a:pt x="498" y="298"/>
                    <a:pt x="482" y="301"/>
                  </a:cubicBezTo>
                  <a:cubicBezTo>
                    <a:pt x="466" y="305"/>
                    <a:pt x="450" y="306"/>
                    <a:pt x="438" y="308"/>
                  </a:cubicBezTo>
                  <a:cubicBezTo>
                    <a:pt x="469" y="317"/>
                    <a:pt x="498" y="299"/>
                    <a:pt x="529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10058400" y="382588"/>
              <a:ext cx="908050" cy="771525"/>
            </a:xfrm>
            <a:custGeom>
              <a:avLst/>
              <a:gdLst>
                <a:gd name="T0" fmla="*/ 595 w 638"/>
                <a:gd name="T1" fmla="*/ 541 h 541"/>
                <a:gd name="T2" fmla="*/ 594 w 638"/>
                <a:gd name="T3" fmla="*/ 522 h 541"/>
                <a:gd name="T4" fmla="*/ 602 w 638"/>
                <a:gd name="T5" fmla="*/ 458 h 541"/>
                <a:gd name="T6" fmla="*/ 590 w 638"/>
                <a:gd name="T7" fmla="*/ 391 h 541"/>
                <a:gd name="T8" fmla="*/ 561 w 638"/>
                <a:gd name="T9" fmla="*/ 408 h 541"/>
                <a:gd name="T10" fmla="*/ 568 w 638"/>
                <a:gd name="T11" fmla="*/ 433 h 541"/>
                <a:gd name="T12" fmla="*/ 588 w 638"/>
                <a:gd name="T13" fmla="*/ 423 h 541"/>
                <a:gd name="T14" fmla="*/ 588 w 638"/>
                <a:gd name="T15" fmla="*/ 490 h 541"/>
                <a:gd name="T16" fmla="*/ 582 w 638"/>
                <a:gd name="T17" fmla="*/ 478 h 541"/>
                <a:gd name="T18" fmla="*/ 572 w 638"/>
                <a:gd name="T19" fmla="*/ 481 h 541"/>
                <a:gd name="T20" fmla="*/ 480 w 638"/>
                <a:gd name="T21" fmla="*/ 330 h 541"/>
                <a:gd name="T22" fmla="*/ 558 w 638"/>
                <a:gd name="T23" fmla="*/ 360 h 541"/>
                <a:gd name="T24" fmla="*/ 504 w 638"/>
                <a:gd name="T25" fmla="*/ 287 h 541"/>
                <a:gd name="T26" fmla="*/ 385 w 638"/>
                <a:gd name="T27" fmla="*/ 210 h 541"/>
                <a:gd name="T28" fmla="*/ 75 w 638"/>
                <a:gd name="T29" fmla="*/ 80 h 541"/>
                <a:gd name="T30" fmla="*/ 17 w 638"/>
                <a:gd name="T31" fmla="*/ 46 h 541"/>
                <a:gd name="T32" fmla="*/ 22 w 638"/>
                <a:gd name="T33" fmla="*/ 10 h 541"/>
                <a:gd name="T34" fmla="*/ 85 w 638"/>
                <a:gd name="T35" fmla="*/ 7 h 541"/>
                <a:gd name="T36" fmla="*/ 174 w 638"/>
                <a:gd name="T37" fmla="*/ 34 h 541"/>
                <a:gd name="T38" fmla="*/ 437 w 638"/>
                <a:gd name="T39" fmla="*/ 120 h 541"/>
                <a:gd name="T40" fmla="*/ 504 w 638"/>
                <a:gd name="T41" fmla="*/ 147 h 541"/>
                <a:gd name="T42" fmla="*/ 568 w 638"/>
                <a:gd name="T43" fmla="*/ 213 h 541"/>
                <a:gd name="T44" fmla="*/ 633 w 638"/>
                <a:gd name="T45" fmla="*/ 340 h 541"/>
                <a:gd name="T46" fmla="*/ 632 w 638"/>
                <a:gd name="T47" fmla="*/ 363 h 541"/>
                <a:gd name="T48" fmla="*/ 619 w 638"/>
                <a:gd name="T49" fmla="*/ 393 h 541"/>
                <a:gd name="T50" fmla="*/ 604 w 638"/>
                <a:gd name="T51" fmla="*/ 496 h 541"/>
                <a:gd name="T52" fmla="*/ 599 w 638"/>
                <a:gd name="T53" fmla="*/ 541 h 541"/>
                <a:gd name="T54" fmla="*/ 595 w 638"/>
                <a:gd name="T55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8" h="541">
                  <a:moveTo>
                    <a:pt x="595" y="541"/>
                  </a:moveTo>
                  <a:cubicBezTo>
                    <a:pt x="595" y="535"/>
                    <a:pt x="593" y="528"/>
                    <a:pt x="594" y="522"/>
                  </a:cubicBezTo>
                  <a:cubicBezTo>
                    <a:pt x="596" y="500"/>
                    <a:pt x="598" y="479"/>
                    <a:pt x="602" y="458"/>
                  </a:cubicBezTo>
                  <a:cubicBezTo>
                    <a:pt x="607" y="433"/>
                    <a:pt x="596" y="413"/>
                    <a:pt x="590" y="391"/>
                  </a:cubicBezTo>
                  <a:cubicBezTo>
                    <a:pt x="580" y="397"/>
                    <a:pt x="572" y="402"/>
                    <a:pt x="561" y="408"/>
                  </a:cubicBezTo>
                  <a:cubicBezTo>
                    <a:pt x="563" y="415"/>
                    <a:pt x="565" y="423"/>
                    <a:pt x="568" y="433"/>
                  </a:cubicBezTo>
                  <a:cubicBezTo>
                    <a:pt x="576" y="429"/>
                    <a:pt x="582" y="426"/>
                    <a:pt x="588" y="423"/>
                  </a:cubicBezTo>
                  <a:cubicBezTo>
                    <a:pt x="602" y="445"/>
                    <a:pt x="590" y="467"/>
                    <a:pt x="588" y="490"/>
                  </a:cubicBezTo>
                  <a:cubicBezTo>
                    <a:pt x="586" y="486"/>
                    <a:pt x="584" y="482"/>
                    <a:pt x="582" y="478"/>
                  </a:cubicBezTo>
                  <a:cubicBezTo>
                    <a:pt x="578" y="480"/>
                    <a:pt x="574" y="481"/>
                    <a:pt x="572" y="481"/>
                  </a:cubicBezTo>
                  <a:cubicBezTo>
                    <a:pt x="541" y="431"/>
                    <a:pt x="511" y="381"/>
                    <a:pt x="480" y="330"/>
                  </a:cubicBezTo>
                  <a:cubicBezTo>
                    <a:pt x="509" y="332"/>
                    <a:pt x="533" y="347"/>
                    <a:pt x="558" y="360"/>
                  </a:cubicBezTo>
                  <a:cubicBezTo>
                    <a:pt x="544" y="332"/>
                    <a:pt x="525" y="309"/>
                    <a:pt x="504" y="287"/>
                  </a:cubicBezTo>
                  <a:cubicBezTo>
                    <a:pt x="470" y="252"/>
                    <a:pt x="429" y="229"/>
                    <a:pt x="385" y="210"/>
                  </a:cubicBezTo>
                  <a:cubicBezTo>
                    <a:pt x="282" y="167"/>
                    <a:pt x="178" y="124"/>
                    <a:pt x="75" y="80"/>
                  </a:cubicBezTo>
                  <a:cubicBezTo>
                    <a:pt x="55" y="71"/>
                    <a:pt x="35" y="59"/>
                    <a:pt x="17" y="46"/>
                  </a:cubicBezTo>
                  <a:cubicBezTo>
                    <a:pt x="0" y="35"/>
                    <a:pt x="3" y="18"/>
                    <a:pt x="22" y="10"/>
                  </a:cubicBezTo>
                  <a:cubicBezTo>
                    <a:pt x="42" y="0"/>
                    <a:pt x="64" y="2"/>
                    <a:pt x="85" y="7"/>
                  </a:cubicBezTo>
                  <a:cubicBezTo>
                    <a:pt x="115" y="15"/>
                    <a:pt x="145" y="25"/>
                    <a:pt x="174" y="34"/>
                  </a:cubicBezTo>
                  <a:cubicBezTo>
                    <a:pt x="262" y="63"/>
                    <a:pt x="350" y="91"/>
                    <a:pt x="437" y="120"/>
                  </a:cubicBezTo>
                  <a:cubicBezTo>
                    <a:pt x="460" y="127"/>
                    <a:pt x="482" y="136"/>
                    <a:pt x="504" y="147"/>
                  </a:cubicBezTo>
                  <a:cubicBezTo>
                    <a:pt x="532" y="162"/>
                    <a:pt x="554" y="183"/>
                    <a:pt x="568" y="213"/>
                  </a:cubicBezTo>
                  <a:cubicBezTo>
                    <a:pt x="588" y="256"/>
                    <a:pt x="611" y="298"/>
                    <a:pt x="633" y="340"/>
                  </a:cubicBezTo>
                  <a:cubicBezTo>
                    <a:pt x="638" y="349"/>
                    <a:pt x="638" y="354"/>
                    <a:pt x="632" y="363"/>
                  </a:cubicBezTo>
                  <a:cubicBezTo>
                    <a:pt x="625" y="371"/>
                    <a:pt x="621" y="382"/>
                    <a:pt x="619" y="393"/>
                  </a:cubicBezTo>
                  <a:cubicBezTo>
                    <a:pt x="613" y="427"/>
                    <a:pt x="609" y="462"/>
                    <a:pt x="604" y="496"/>
                  </a:cubicBezTo>
                  <a:cubicBezTo>
                    <a:pt x="602" y="511"/>
                    <a:pt x="600" y="526"/>
                    <a:pt x="599" y="541"/>
                  </a:cubicBezTo>
                  <a:cubicBezTo>
                    <a:pt x="597" y="541"/>
                    <a:pt x="596" y="541"/>
                    <a:pt x="595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9874250" y="165100"/>
              <a:ext cx="271463" cy="1011238"/>
            </a:xfrm>
            <a:custGeom>
              <a:avLst/>
              <a:gdLst>
                <a:gd name="T0" fmla="*/ 90 w 191"/>
                <a:gd name="T1" fmla="*/ 454 h 710"/>
                <a:gd name="T2" fmla="*/ 75 w 191"/>
                <a:gd name="T3" fmla="*/ 409 h 710"/>
                <a:gd name="T4" fmla="*/ 56 w 191"/>
                <a:gd name="T5" fmla="*/ 338 h 710"/>
                <a:gd name="T6" fmla="*/ 51 w 191"/>
                <a:gd name="T7" fmla="*/ 327 h 710"/>
                <a:gd name="T8" fmla="*/ 56 w 191"/>
                <a:gd name="T9" fmla="*/ 410 h 710"/>
                <a:gd name="T10" fmla="*/ 64 w 191"/>
                <a:gd name="T11" fmla="*/ 517 h 710"/>
                <a:gd name="T12" fmla="*/ 66 w 191"/>
                <a:gd name="T13" fmla="*/ 529 h 710"/>
                <a:gd name="T14" fmla="*/ 58 w 191"/>
                <a:gd name="T15" fmla="*/ 597 h 710"/>
                <a:gd name="T16" fmla="*/ 57 w 191"/>
                <a:gd name="T17" fmla="*/ 608 h 710"/>
                <a:gd name="T18" fmla="*/ 63 w 191"/>
                <a:gd name="T19" fmla="*/ 671 h 710"/>
                <a:gd name="T20" fmla="*/ 62 w 191"/>
                <a:gd name="T21" fmla="*/ 676 h 710"/>
                <a:gd name="T22" fmla="*/ 61 w 191"/>
                <a:gd name="T23" fmla="*/ 653 h 710"/>
                <a:gd name="T24" fmla="*/ 58 w 191"/>
                <a:gd name="T25" fmla="*/ 652 h 710"/>
                <a:gd name="T26" fmla="*/ 58 w 191"/>
                <a:gd name="T27" fmla="*/ 710 h 710"/>
                <a:gd name="T28" fmla="*/ 54 w 191"/>
                <a:gd name="T29" fmla="*/ 710 h 710"/>
                <a:gd name="T30" fmla="*/ 51 w 191"/>
                <a:gd name="T31" fmla="*/ 704 h 710"/>
                <a:gd name="T32" fmla="*/ 51 w 191"/>
                <a:gd name="T33" fmla="*/ 686 h 710"/>
                <a:gd name="T34" fmla="*/ 42 w 191"/>
                <a:gd name="T35" fmla="*/ 570 h 710"/>
                <a:gd name="T36" fmla="*/ 35 w 191"/>
                <a:gd name="T37" fmla="*/ 502 h 710"/>
                <a:gd name="T38" fmla="*/ 28 w 191"/>
                <a:gd name="T39" fmla="*/ 311 h 710"/>
                <a:gd name="T40" fmla="*/ 22 w 191"/>
                <a:gd name="T41" fmla="*/ 293 h 710"/>
                <a:gd name="T42" fmla="*/ 15 w 191"/>
                <a:gd name="T43" fmla="*/ 245 h 710"/>
                <a:gd name="T44" fmla="*/ 2 w 191"/>
                <a:gd name="T45" fmla="*/ 95 h 710"/>
                <a:gd name="T46" fmla="*/ 0 w 191"/>
                <a:gd name="T47" fmla="*/ 85 h 710"/>
                <a:gd name="T48" fmla="*/ 14 w 191"/>
                <a:gd name="T49" fmla="*/ 67 h 710"/>
                <a:gd name="T50" fmla="*/ 44 w 191"/>
                <a:gd name="T51" fmla="*/ 15 h 710"/>
                <a:gd name="T52" fmla="*/ 71 w 191"/>
                <a:gd name="T53" fmla="*/ 6 h 710"/>
                <a:gd name="T54" fmla="*/ 24 w 191"/>
                <a:gd name="T55" fmla="*/ 78 h 710"/>
                <a:gd name="T56" fmla="*/ 27 w 191"/>
                <a:gd name="T57" fmla="*/ 82 h 710"/>
                <a:gd name="T58" fmla="*/ 38 w 191"/>
                <a:gd name="T59" fmla="*/ 72 h 710"/>
                <a:gd name="T60" fmla="*/ 84 w 191"/>
                <a:gd name="T61" fmla="*/ 0 h 710"/>
                <a:gd name="T62" fmla="*/ 109 w 191"/>
                <a:gd name="T63" fmla="*/ 24 h 710"/>
                <a:gd name="T64" fmla="*/ 151 w 191"/>
                <a:gd name="T65" fmla="*/ 129 h 710"/>
                <a:gd name="T66" fmla="*/ 161 w 191"/>
                <a:gd name="T67" fmla="*/ 145 h 710"/>
                <a:gd name="T68" fmla="*/ 125 w 191"/>
                <a:gd name="T69" fmla="*/ 167 h 710"/>
                <a:gd name="T70" fmla="*/ 138 w 191"/>
                <a:gd name="T71" fmla="*/ 213 h 710"/>
                <a:gd name="T72" fmla="*/ 166 w 191"/>
                <a:gd name="T73" fmla="*/ 269 h 710"/>
                <a:gd name="T74" fmla="*/ 170 w 191"/>
                <a:gd name="T75" fmla="*/ 363 h 710"/>
                <a:gd name="T76" fmla="*/ 186 w 191"/>
                <a:gd name="T77" fmla="*/ 621 h 710"/>
                <a:gd name="T78" fmla="*/ 186 w 191"/>
                <a:gd name="T79" fmla="*/ 628 h 710"/>
                <a:gd name="T80" fmla="*/ 186 w 191"/>
                <a:gd name="T81" fmla="*/ 661 h 710"/>
                <a:gd name="T82" fmla="*/ 144 w 191"/>
                <a:gd name="T83" fmla="*/ 682 h 710"/>
                <a:gd name="T84" fmla="*/ 134 w 191"/>
                <a:gd name="T85" fmla="*/ 616 h 710"/>
                <a:gd name="T86" fmla="*/ 76 w 191"/>
                <a:gd name="T87" fmla="*/ 238 h 710"/>
                <a:gd name="T88" fmla="*/ 61 w 191"/>
                <a:gd name="T89" fmla="*/ 133 h 710"/>
                <a:gd name="T90" fmla="*/ 66 w 191"/>
                <a:gd name="T91" fmla="*/ 118 h 710"/>
                <a:gd name="T92" fmla="*/ 107 w 191"/>
                <a:gd name="T93" fmla="*/ 74 h 710"/>
                <a:gd name="T94" fmla="*/ 107 w 191"/>
                <a:gd name="T95" fmla="*/ 73 h 710"/>
                <a:gd name="T96" fmla="*/ 85 w 191"/>
                <a:gd name="T97" fmla="*/ 57 h 710"/>
                <a:gd name="T98" fmla="*/ 47 w 191"/>
                <a:gd name="T99" fmla="*/ 89 h 710"/>
                <a:gd name="T100" fmla="*/ 46 w 191"/>
                <a:gd name="T101" fmla="*/ 173 h 710"/>
                <a:gd name="T102" fmla="*/ 88 w 191"/>
                <a:gd name="T103" fmla="*/ 443 h 710"/>
                <a:gd name="T104" fmla="*/ 89 w 191"/>
                <a:gd name="T105" fmla="*/ 454 h 710"/>
                <a:gd name="T106" fmla="*/ 90 w 191"/>
                <a:gd name="T107" fmla="*/ 454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710">
                  <a:moveTo>
                    <a:pt x="90" y="454"/>
                  </a:moveTo>
                  <a:cubicBezTo>
                    <a:pt x="85" y="439"/>
                    <a:pt x="80" y="424"/>
                    <a:pt x="75" y="409"/>
                  </a:cubicBezTo>
                  <a:cubicBezTo>
                    <a:pt x="69" y="385"/>
                    <a:pt x="63" y="361"/>
                    <a:pt x="56" y="338"/>
                  </a:cubicBezTo>
                  <a:cubicBezTo>
                    <a:pt x="55" y="334"/>
                    <a:pt x="54" y="330"/>
                    <a:pt x="51" y="327"/>
                  </a:cubicBezTo>
                  <a:cubicBezTo>
                    <a:pt x="53" y="355"/>
                    <a:pt x="54" y="382"/>
                    <a:pt x="56" y="410"/>
                  </a:cubicBezTo>
                  <a:cubicBezTo>
                    <a:pt x="59" y="446"/>
                    <a:pt x="61" y="481"/>
                    <a:pt x="64" y="517"/>
                  </a:cubicBezTo>
                  <a:cubicBezTo>
                    <a:pt x="64" y="521"/>
                    <a:pt x="64" y="525"/>
                    <a:pt x="66" y="529"/>
                  </a:cubicBezTo>
                  <a:cubicBezTo>
                    <a:pt x="79" y="554"/>
                    <a:pt x="68" y="575"/>
                    <a:pt x="58" y="597"/>
                  </a:cubicBezTo>
                  <a:cubicBezTo>
                    <a:pt x="56" y="600"/>
                    <a:pt x="55" y="606"/>
                    <a:pt x="57" y="608"/>
                  </a:cubicBezTo>
                  <a:cubicBezTo>
                    <a:pt x="71" y="628"/>
                    <a:pt x="61" y="650"/>
                    <a:pt x="63" y="671"/>
                  </a:cubicBezTo>
                  <a:cubicBezTo>
                    <a:pt x="64" y="673"/>
                    <a:pt x="63" y="674"/>
                    <a:pt x="62" y="676"/>
                  </a:cubicBezTo>
                  <a:cubicBezTo>
                    <a:pt x="62" y="668"/>
                    <a:pt x="61" y="660"/>
                    <a:pt x="61" y="653"/>
                  </a:cubicBezTo>
                  <a:cubicBezTo>
                    <a:pt x="60" y="652"/>
                    <a:pt x="59" y="652"/>
                    <a:pt x="58" y="652"/>
                  </a:cubicBezTo>
                  <a:cubicBezTo>
                    <a:pt x="58" y="672"/>
                    <a:pt x="58" y="691"/>
                    <a:pt x="58" y="710"/>
                  </a:cubicBezTo>
                  <a:cubicBezTo>
                    <a:pt x="56" y="710"/>
                    <a:pt x="55" y="710"/>
                    <a:pt x="54" y="710"/>
                  </a:cubicBezTo>
                  <a:cubicBezTo>
                    <a:pt x="53" y="708"/>
                    <a:pt x="51" y="706"/>
                    <a:pt x="51" y="704"/>
                  </a:cubicBezTo>
                  <a:cubicBezTo>
                    <a:pt x="51" y="698"/>
                    <a:pt x="51" y="692"/>
                    <a:pt x="51" y="686"/>
                  </a:cubicBezTo>
                  <a:cubicBezTo>
                    <a:pt x="49" y="648"/>
                    <a:pt x="56" y="609"/>
                    <a:pt x="42" y="570"/>
                  </a:cubicBezTo>
                  <a:cubicBezTo>
                    <a:pt x="35" y="549"/>
                    <a:pt x="36" y="525"/>
                    <a:pt x="35" y="502"/>
                  </a:cubicBezTo>
                  <a:cubicBezTo>
                    <a:pt x="32" y="438"/>
                    <a:pt x="30" y="375"/>
                    <a:pt x="28" y="311"/>
                  </a:cubicBezTo>
                  <a:cubicBezTo>
                    <a:pt x="28" y="305"/>
                    <a:pt x="26" y="298"/>
                    <a:pt x="22" y="293"/>
                  </a:cubicBezTo>
                  <a:cubicBezTo>
                    <a:pt x="13" y="278"/>
                    <a:pt x="12" y="261"/>
                    <a:pt x="15" y="245"/>
                  </a:cubicBezTo>
                  <a:cubicBezTo>
                    <a:pt x="25" y="194"/>
                    <a:pt x="14" y="144"/>
                    <a:pt x="2" y="95"/>
                  </a:cubicBezTo>
                  <a:cubicBezTo>
                    <a:pt x="1" y="91"/>
                    <a:pt x="0" y="88"/>
                    <a:pt x="0" y="85"/>
                  </a:cubicBezTo>
                  <a:cubicBezTo>
                    <a:pt x="5" y="79"/>
                    <a:pt x="10" y="73"/>
                    <a:pt x="14" y="67"/>
                  </a:cubicBezTo>
                  <a:cubicBezTo>
                    <a:pt x="24" y="50"/>
                    <a:pt x="34" y="32"/>
                    <a:pt x="44" y="15"/>
                  </a:cubicBezTo>
                  <a:cubicBezTo>
                    <a:pt x="51" y="4"/>
                    <a:pt x="56" y="3"/>
                    <a:pt x="71" y="6"/>
                  </a:cubicBezTo>
                  <a:cubicBezTo>
                    <a:pt x="55" y="31"/>
                    <a:pt x="39" y="54"/>
                    <a:pt x="24" y="78"/>
                  </a:cubicBezTo>
                  <a:cubicBezTo>
                    <a:pt x="25" y="79"/>
                    <a:pt x="26" y="81"/>
                    <a:pt x="27" y="82"/>
                  </a:cubicBezTo>
                  <a:cubicBezTo>
                    <a:pt x="30" y="79"/>
                    <a:pt x="35" y="76"/>
                    <a:pt x="38" y="72"/>
                  </a:cubicBezTo>
                  <a:cubicBezTo>
                    <a:pt x="53" y="48"/>
                    <a:pt x="69" y="24"/>
                    <a:pt x="84" y="0"/>
                  </a:cubicBezTo>
                  <a:cubicBezTo>
                    <a:pt x="97" y="4"/>
                    <a:pt x="110" y="10"/>
                    <a:pt x="109" y="24"/>
                  </a:cubicBezTo>
                  <a:cubicBezTo>
                    <a:pt x="107" y="66"/>
                    <a:pt x="130" y="97"/>
                    <a:pt x="151" y="129"/>
                  </a:cubicBezTo>
                  <a:cubicBezTo>
                    <a:pt x="154" y="133"/>
                    <a:pt x="157" y="138"/>
                    <a:pt x="161" y="145"/>
                  </a:cubicBezTo>
                  <a:cubicBezTo>
                    <a:pt x="143" y="145"/>
                    <a:pt x="132" y="153"/>
                    <a:pt x="125" y="167"/>
                  </a:cubicBezTo>
                  <a:cubicBezTo>
                    <a:pt x="116" y="185"/>
                    <a:pt x="121" y="204"/>
                    <a:pt x="138" y="213"/>
                  </a:cubicBezTo>
                  <a:cubicBezTo>
                    <a:pt x="162" y="225"/>
                    <a:pt x="169" y="241"/>
                    <a:pt x="166" y="269"/>
                  </a:cubicBezTo>
                  <a:cubicBezTo>
                    <a:pt x="163" y="300"/>
                    <a:pt x="168" y="331"/>
                    <a:pt x="170" y="363"/>
                  </a:cubicBezTo>
                  <a:cubicBezTo>
                    <a:pt x="175" y="449"/>
                    <a:pt x="181" y="535"/>
                    <a:pt x="186" y="621"/>
                  </a:cubicBezTo>
                  <a:cubicBezTo>
                    <a:pt x="186" y="624"/>
                    <a:pt x="186" y="626"/>
                    <a:pt x="186" y="628"/>
                  </a:cubicBezTo>
                  <a:cubicBezTo>
                    <a:pt x="186" y="640"/>
                    <a:pt x="191" y="656"/>
                    <a:pt x="186" y="661"/>
                  </a:cubicBezTo>
                  <a:cubicBezTo>
                    <a:pt x="176" y="671"/>
                    <a:pt x="159" y="675"/>
                    <a:pt x="144" y="682"/>
                  </a:cubicBezTo>
                  <a:cubicBezTo>
                    <a:pt x="140" y="658"/>
                    <a:pt x="137" y="637"/>
                    <a:pt x="134" y="616"/>
                  </a:cubicBezTo>
                  <a:cubicBezTo>
                    <a:pt x="114" y="490"/>
                    <a:pt x="95" y="364"/>
                    <a:pt x="76" y="238"/>
                  </a:cubicBezTo>
                  <a:cubicBezTo>
                    <a:pt x="71" y="203"/>
                    <a:pt x="65" y="168"/>
                    <a:pt x="61" y="133"/>
                  </a:cubicBezTo>
                  <a:cubicBezTo>
                    <a:pt x="60" y="128"/>
                    <a:pt x="63" y="121"/>
                    <a:pt x="66" y="118"/>
                  </a:cubicBezTo>
                  <a:cubicBezTo>
                    <a:pt x="79" y="103"/>
                    <a:pt x="93" y="89"/>
                    <a:pt x="107" y="74"/>
                  </a:cubicBezTo>
                  <a:cubicBezTo>
                    <a:pt x="108" y="74"/>
                    <a:pt x="108" y="73"/>
                    <a:pt x="107" y="73"/>
                  </a:cubicBezTo>
                  <a:cubicBezTo>
                    <a:pt x="99" y="67"/>
                    <a:pt x="88" y="55"/>
                    <a:pt x="85" y="57"/>
                  </a:cubicBezTo>
                  <a:cubicBezTo>
                    <a:pt x="71" y="65"/>
                    <a:pt x="57" y="76"/>
                    <a:pt x="47" y="89"/>
                  </a:cubicBezTo>
                  <a:cubicBezTo>
                    <a:pt x="30" y="116"/>
                    <a:pt x="41" y="145"/>
                    <a:pt x="46" y="173"/>
                  </a:cubicBezTo>
                  <a:cubicBezTo>
                    <a:pt x="60" y="263"/>
                    <a:pt x="74" y="353"/>
                    <a:pt x="88" y="443"/>
                  </a:cubicBezTo>
                  <a:cubicBezTo>
                    <a:pt x="89" y="447"/>
                    <a:pt x="89" y="450"/>
                    <a:pt x="89" y="454"/>
                  </a:cubicBezTo>
                  <a:lnTo>
                    <a:pt x="90" y="4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9852025" y="855663"/>
              <a:ext cx="493713" cy="874713"/>
            </a:xfrm>
            <a:custGeom>
              <a:avLst/>
              <a:gdLst>
                <a:gd name="T0" fmla="*/ 204 w 346"/>
                <a:gd name="T1" fmla="*/ 216 h 613"/>
                <a:gd name="T2" fmla="*/ 145 w 346"/>
                <a:gd name="T3" fmla="*/ 241 h 613"/>
                <a:gd name="T4" fmla="*/ 130 w 346"/>
                <a:gd name="T5" fmla="*/ 327 h 613"/>
                <a:gd name="T6" fmla="*/ 80 w 346"/>
                <a:gd name="T7" fmla="*/ 394 h 613"/>
                <a:gd name="T8" fmla="*/ 104 w 346"/>
                <a:gd name="T9" fmla="*/ 423 h 613"/>
                <a:gd name="T10" fmla="*/ 114 w 346"/>
                <a:gd name="T11" fmla="*/ 374 h 613"/>
                <a:gd name="T12" fmla="*/ 134 w 346"/>
                <a:gd name="T13" fmla="*/ 334 h 613"/>
                <a:gd name="T14" fmla="*/ 182 w 346"/>
                <a:gd name="T15" fmla="*/ 299 h 613"/>
                <a:gd name="T16" fmla="*/ 182 w 346"/>
                <a:gd name="T17" fmla="*/ 310 h 613"/>
                <a:gd name="T18" fmla="*/ 207 w 346"/>
                <a:gd name="T19" fmla="*/ 321 h 613"/>
                <a:gd name="T20" fmla="*/ 220 w 346"/>
                <a:gd name="T21" fmla="*/ 256 h 613"/>
                <a:gd name="T22" fmla="*/ 262 w 346"/>
                <a:gd name="T23" fmla="*/ 76 h 613"/>
                <a:gd name="T24" fmla="*/ 319 w 346"/>
                <a:gd name="T25" fmla="*/ 3 h 613"/>
                <a:gd name="T26" fmla="*/ 298 w 346"/>
                <a:gd name="T27" fmla="*/ 73 h 613"/>
                <a:gd name="T28" fmla="*/ 285 w 346"/>
                <a:gd name="T29" fmla="*/ 199 h 613"/>
                <a:gd name="T30" fmla="*/ 247 w 346"/>
                <a:gd name="T31" fmla="*/ 266 h 613"/>
                <a:gd name="T32" fmla="*/ 240 w 346"/>
                <a:gd name="T33" fmla="*/ 306 h 613"/>
                <a:gd name="T34" fmla="*/ 226 w 346"/>
                <a:gd name="T35" fmla="*/ 391 h 613"/>
                <a:gd name="T36" fmla="*/ 203 w 346"/>
                <a:gd name="T37" fmla="*/ 347 h 613"/>
                <a:gd name="T38" fmla="*/ 136 w 346"/>
                <a:gd name="T39" fmla="*/ 393 h 613"/>
                <a:gd name="T40" fmla="*/ 117 w 346"/>
                <a:gd name="T41" fmla="*/ 435 h 613"/>
                <a:gd name="T42" fmla="*/ 117 w 346"/>
                <a:gd name="T43" fmla="*/ 438 h 613"/>
                <a:gd name="T44" fmla="*/ 78 w 346"/>
                <a:gd name="T45" fmla="*/ 444 h 613"/>
                <a:gd name="T46" fmla="*/ 62 w 346"/>
                <a:gd name="T47" fmla="*/ 468 h 613"/>
                <a:gd name="T48" fmla="*/ 112 w 346"/>
                <a:gd name="T49" fmla="*/ 455 h 613"/>
                <a:gd name="T50" fmla="*/ 94 w 346"/>
                <a:gd name="T51" fmla="*/ 498 h 613"/>
                <a:gd name="T52" fmla="*/ 158 w 346"/>
                <a:gd name="T53" fmla="*/ 494 h 613"/>
                <a:gd name="T54" fmla="*/ 117 w 346"/>
                <a:gd name="T55" fmla="*/ 489 h 613"/>
                <a:gd name="T56" fmla="*/ 197 w 346"/>
                <a:gd name="T57" fmla="*/ 441 h 613"/>
                <a:gd name="T58" fmla="*/ 175 w 346"/>
                <a:gd name="T59" fmla="*/ 430 h 613"/>
                <a:gd name="T60" fmla="*/ 223 w 346"/>
                <a:gd name="T61" fmla="*/ 441 h 613"/>
                <a:gd name="T62" fmla="*/ 159 w 346"/>
                <a:gd name="T63" fmla="*/ 535 h 613"/>
                <a:gd name="T64" fmla="*/ 210 w 346"/>
                <a:gd name="T65" fmla="*/ 613 h 613"/>
                <a:gd name="T66" fmla="*/ 56 w 346"/>
                <a:gd name="T67" fmla="*/ 603 h 613"/>
                <a:gd name="T68" fmla="*/ 184 w 346"/>
                <a:gd name="T69" fmla="*/ 598 h 613"/>
                <a:gd name="T70" fmla="*/ 37 w 346"/>
                <a:gd name="T71" fmla="*/ 594 h 613"/>
                <a:gd name="T72" fmla="*/ 7 w 346"/>
                <a:gd name="T73" fmla="*/ 502 h 613"/>
                <a:gd name="T74" fmla="*/ 60 w 346"/>
                <a:gd name="T75" fmla="*/ 494 h 613"/>
                <a:gd name="T76" fmla="*/ 47 w 346"/>
                <a:gd name="T77" fmla="*/ 446 h 613"/>
                <a:gd name="T78" fmla="*/ 68 w 346"/>
                <a:gd name="T79" fmla="*/ 401 h 613"/>
                <a:gd name="T80" fmla="*/ 77 w 346"/>
                <a:gd name="T81" fmla="*/ 343 h 613"/>
                <a:gd name="T82" fmla="*/ 68 w 346"/>
                <a:gd name="T83" fmla="*/ 279 h 613"/>
                <a:gd name="T84" fmla="*/ 40 w 346"/>
                <a:gd name="T85" fmla="*/ 240 h 613"/>
                <a:gd name="T86" fmla="*/ 117 w 346"/>
                <a:gd name="T87" fmla="*/ 216 h 613"/>
                <a:gd name="T88" fmla="*/ 110 w 346"/>
                <a:gd name="T89" fmla="*/ 226 h 613"/>
                <a:gd name="T90" fmla="*/ 162 w 346"/>
                <a:gd name="T91" fmla="*/ 202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6" h="613">
                  <a:moveTo>
                    <a:pt x="213" y="184"/>
                  </a:moveTo>
                  <a:cubicBezTo>
                    <a:pt x="207" y="194"/>
                    <a:pt x="199" y="202"/>
                    <a:pt x="204" y="216"/>
                  </a:cubicBezTo>
                  <a:cubicBezTo>
                    <a:pt x="207" y="225"/>
                    <a:pt x="194" y="235"/>
                    <a:pt x="180" y="236"/>
                  </a:cubicBezTo>
                  <a:cubicBezTo>
                    <a:pt x="169" y="237"/>
                    <a:pt x="156" y="238"/>
                    <a:pt x="145" y="241"/>
                  </a:cubicBezTo>
                  <a:cubicBezTo>
                    <a:pt x="118" y="248"/>
                    <a:pt x="109" y="264"/>
                    <a:pt x="116" y="291"/>
                  </a:cubicBezTo>
                  <a:cubicBezTo>
                    <a:pt x="120" y="303"/>
                    <a:pt x="125" y="314"/>
                    <a:pt x="130" y="327"/>
                  </a:cubicBezTo>
                  <a:cubicBezTo>
                    <a:pt x="119" y="333"/>
                    <a:pt x="108" y="339"/>
                    <a:pt x="98" y="346"/>
                  </a:cubicBezTo>
                  <a:cubicBezTo>
                    <a:pt x="79" y="358"/>
                    <a:pt x="73" y="373"/>
                    <a:pt x="80" y="394"/>
                  </a:cubicBezTo>
                  <a:cubicBezTo>
                    <a:pt x="81" y="400"/>
                    <a:pt x="83" y="406"/>
                    <a:pt x="84" y="412"/>
                  </a:cubicBezTo>
                  <a:cubicBezTo>
                    <a:pt x="85" y="424"/>
                    <a:pt x="91" y="428"/>
                    <a:pt x="104" y="423"/>
                  </a:cubicBezTo>
                  <a:cubicBezTo>
                    <a:pt x="100" y="409"/>
                    <a:pt x="104" y="396"/>
                    <a:pt x="114" y="385"/>
                  </a:cubicBezTo>
                  <a:cubicBezTo>
                    <a:pt x="115" y="382"/>
                    <a:pt x="114" y="377"/>
                    <a:pt x="114" y="374"/>
                  </a:cubicBezTo>
                  <a:cubicBezTo>
                    <a:pt x="111" y="357"/>
                    <a:pt x="116" y="343"/>
                    <a:pt x="131" y="334"/>
                  </a:cubicBezTo>
                  <a:cubicBezTo>
                    <a:pt x="132" y="334"/>
                    <a:pt x="133" y="333"/>
                    <a:pt x="134" y="334"/>
                  </a:cubicBezTo>
                  <a:cubicBezTo>
                    <a:pt x="159" y="350"/>
                    <a:pt x="165" y="348"/>
                    <a:pt x="173" y="318"/>
                  </a:cubicBezTo>
                  <a:cubicBezTo>
                    <a:pt x="175" y="312"/>
                    <a:pt x="179" y="306"/>
                    <a:pt x="182" y="299"/>
                  </a:cubicBezTo>
                  <a:cubicBezTo>
                    <a:pt x="183" y="300"/>
                    <a:pt x="184" y="300"/>
                    <a:pt x="185" y="301"/>
                  </a:cubicBezTo>
                  <a:cubicBezTo>
                    <a:pt x="184" y="304"/>
                    <a:pt x="181" y="308"/>
                    <a:pt x="182" y="310"/>
                  </a:cubicBezTo>
                  <a:cubicBezTo>
                    <a:pt x="184" y="316"/>
                    <a:pt x="186" y="324"/>
                    <a:pt x="191" y="326"/>
                  </a:cubicBezTo>
                  <a:cubicBezTo>
                    <a:pt x="195" y="328"/>
                    <a:pt x="203" y="325"/>
                    <a:pt x="207" y="321"/>
                  </a:cubicBezTo>
                  <a:cubicBezTo>
                    <a:pt x="210" y="319"/>
                    <a:pt x="212" y="311"/>
                    <a:pt x="210" y="307"/>
                  </a:cubicBezTo>
                  <a:cubicBezTo>
                    <a:pt x="203" y="288"/>
                    <a:pt x="206" y="272"/>
                    <a:pt x="220" y="256"/>
                  </a:cubicBezTo>
                  <a:cubicBezTo>
                    <a:pt x="240" y="233"/>
                    <a:pt x="246" y="203"/>
                    <a:pt x="250" y="174"/>
                  </a:cubicBezTo>
                  <a:cubicBezTo>
                    <a:pt x="255" y="142"/>
                    <a:pt x="258" y="109"/>
                    <a:pt x="262" y="76"/>
                  </a:cubicBezTo>
                  <a:cubicBezTo>
                    <a:pt x="264" y="51"/>
                    <a:pt x="272" y="28"/>
                    <a:pt x="295" y="12"/>
                  </a:cubicBezTo>
                  <a:cubicBezTo>
                    <a:pt x="302" y="8"/>
                    <a:pt x="311" y="4"/>
                    <a:pt x="319" y="3"/>
                  </a:cubicBezTo>
                  <a:cubicBezTo>
                    <a:pt x="337" y="0"/>
                    <a:pt x="346" y="9"/>
                    <a:pt x="344" y="29"/>
                  </a:cubicBezTo>
                  <a:cubicBezTo>
                    <a:pt x="312" y="29"/>
                    <a:pt x="300" y="40"/>
                    <a:pt x="298" y="73"/>
                  </a:cubicBezTo>
                  <a:cubicBezTo>
                    <a:pt x="297" y="101"/>
                    <a:pt x="296" y="129"/>
                    <a:pt x="296" y="157"/>
                  </a:cubicBezTo>
                  <a:cubicBezTo>
                    <a:pt x="296" y="173"/>
                    <a:pt x="292" y="186"/>
                    <a:pt x="285" y="199"/>
                  </a:cubicBezTo>
                  <a:cubicBezTo>
                    <a:pt x="277" y="214"/>
                    <a:pt x="271" y="229"/>
                    <a:pt x="263" y="244"/>
                  </a:cubicBezTo>
                  <a:cubicBezTo>
                    <a:pt x="258" y="252"/>
                    <a:pt x="251" y="258"/>
                    <a:pt x="247" y="266"/>
                  </a:cubicBezTo>
                  <a:cubicBezTo>
                    <a:pt x="243" y="274"/>
                    <a:pt x="240" y="283"/>
                    <a:pt x="238" y="292"/>
                  </a:cubicBezTo>
                  <a:cubicBezTo>
                    <a:pt x="237" y="296"/>
                    <a:pt x="239" y="301"/>
                    <a:pt x="240" y="306"/>
                  </a:cubicBezTo>
                  <a:cubicBezTo>
                    <a:pt x="243" y="325"/>
                    <a:pt x="239" y="330"/>
                    <a:pt x="220" y="333"/>
                  </a:cubicBezTo>
                  <a:cubicBezTo>
                    <a:pt x="222" y="353"/>
                    <a:pt x="224" y="372"/>
                    <a:pt x="226" y="391"/>
                  </a:cubicBezTo>
                  <a:cubicBezTo>
                    <a:pt x="224" y="391"/>
                    <a:pt x="223" y="391"/>
                    <a:pt x="222" y="392"/>
                  </a:cubicBezTo>
                  <a:cubicBezTo>
                    <a:pt x="216" y="377"/>
                    <a:pt x="210" y="362"/>
                    <a:pt x="203" y="347"/>
                  </a:cubicBezTo>
                  <a:cubicBezTo>
                    <a:pt x="191" y="357"/>
                    <a:pt x="180" y="367"/>
                    <a:pt x="167" y="376"/>
                  </a:cubicBezTo>
                  <a:cubicBezTo>
                    <a:pt x="158" y="383"/>
                    <a:pt x="147" y="388"/>
                    <a:pt x="136" y="393"/>
                  </a:cubicBezTo>
                  <a:cubicBezTo>
                    <a:pt x="123" y="399"/>
                    <a:pt x="115" y="408"/>
                    <a:pt x="117" y="423"/>
                  </a:cubicBezTo>
                  <a:cubicBezTo>
                    <a:pt x="118" y="427"/>
                    <a:pt x="117" y="431"/>
                    <a:pt x="117" y="435"/>
                  </a:cubicBezTo>
                  <a:cubicBezTo>
                    <a:pt x="111" y="436"/>
                    <a:pt x="105" y="436"/>
                    <a:pt x="97" y="437"/>
                  </a:cubicBezTo>
                  <a:cubicBezTo>
                    <a:pt x="105" y="437"/>
                    <a:pt x="111" y="438"/>
                    <a:pt x="117" y="438"/>
                  </a:cubicBezTo>
                  <a:cubicBezTo>
                    <a:pt x="117" y="440"/>
                    <a:pt x="117" y="442"/>
                    <a:pt x="118" y="443"/>
                  </a:cubicBezTo>
                  <a:cubicBezTo>
                    <a:pt x="104" y="444"/>
                    <a:pt x="91" y="445"/>
                    <a:pt x="78" y="444"/>
                  </a:cubicBezTo>
                  <a:cubicBezTo>
                    <a:pt x="75" y="443"/>
                    <a:pt x="72" y="434"/>
                    <a:pt x="68" y="425"/>
                  </a:cubicBezTo>
                  <a:cubicBezTo>
                    <a:pt x="66" y="441"/>
                    <a:pt x="64" y="455"/>
                    <a:pt x="62" y="468"/>
                  </a:cubicBezTo>
                  <a:cubicBezTo>
                    <a:pt x="79" y="462"/>
                    <a:pt x="95" y="457"/>
                    <a:pt x="111" y="452"/>
                  </a:cubicBezTo>
                  <a:cubicBezTo>
                    <a:pt x="111" y="453"/>
                    <a:pt x="112" y="454"/>
                    <a:pt x="112" y="455"/>
                  </a:cubicBezTo>
                  <a:cubicBezTo>
                    <a:pt x="105" y="468"/>
                    <a:pt x="98" y="480"/>
                    <a:pt x="92" y="493"/>
                  </a:cubicBezTo>
                  <a:cubicBezTo>
                    <a:pt x="92" y="495"/>
                    <a:pt x="93" y="496"/>
                    <a:pt x="94" y="498"/>
                  </a:cubicBezTo>
                  <a:cubicBezTo>
                    <a:pt x="113" y="498"/>
                    <a:pt x="133" y="498"/>
                    <a:pt x="152" y="497"/>
                  </a:cubicBezTo>
                  <a:cubicBezTo>
                    <a:pt x="154" y="497"/>
                    <a:pt x="156" y="495"/>
                    <a:pt x="158" y="494"/>
                  </a:cubicBezTo>
                  <a:cubicBezTo>
                    <a:pt x="156" y="492"/>
                    <a:pt x="154" y="489"/>
                    <a:pt x="152" y="489"/>
                  </a:cubicBezTo>
                  <a:cubicBezTo>
                    <a:pt x="142" y="489"/>
                    <a:pt x="132" y="489"/>
                    <a:pt x="117" y="489"/>
                  </a:cubicBezTo>
                  <a:cubicBezTo>
                    <a:pt x="124" y="478"/>
                    <a:pt x="127" y="470"/>
                    <a:pt x="133" y="464"/>
                  </a:cubicBezTo>
                  <a:cubicBezTo>
                    <a:pt x="151" y="446"/>
                    <a:pt x="173" y="440"/>
                    <a:pt x="197" y="441"/>
                  </a:cubicBezTo>
                  <a:cubicBezTo>
                    <a:pt x="205" y="442"/>
                    <a:pt x="212" y="442"/>
                    <a:pt x="210" y="430"/>
                  </a:cubicBezTo>
                  <a:cubicBezTo>
                    <a:pt x="199" y="430"/>
                    <a:pt x="187" y="430"/>
                    <a:pt x="175" y="430"/>
                  </a:cubicBezTo>
                  <a:cubicBezTo>
                    <a:pt x="177" y="409"/>
                    <a:pt x="198" y="402"/>
                    <a:pt x="245" y="406"/>
                  </a:cubicBezTo>
                  <a:cubicBezTo>
                    <a:pt x="225" y="413"/>
                    <a:pt x="225" y="427"/>
                    <a:pt x="223" y="441"/>
                  </a:cubicBezTo>
                  <a:cubicBezTo>
                    <a:pt x="223" y="444"/>
                    <a:pt x="217" y="448"/>
                    <a:pt x="213" y="450"/>
                  </a:cubicBezTo>
                  <a:cubicBezTo>
                    <a:pt x="175" y="468"/>
                    <a:pt x="156" y="498"/>
                    <a:pt x="159" y="535"/>
                  </a:cubicBezTo>
                  <a:cubicBezTo>
                    <a:pt x="161" y="560"/>
                    <a:pt x="174" y="579"/>
                    <a:pt x="190" y="595"/>
                  </a:cubicBezTo>
                  <a:cubicBezTo>
                    <a:pt x="196" y="601"/>
                    <a:pt x="201" y="605"/>
                    <a:pt x="210" y="613"/>
                  </a:cubicBezTo>
                  <a:cubicBezTo>
                    <a:pt x="156" y="611"/>
                    <a:pt x="106" y="609"/>
                    <a:pt x="56" y="608"/>
                  </a:cubicBezTo>
                  <a:cubicBezTo>
                    <a:pt x="56" y="606"/>
                    <a:pt x="56" y="605"/>
                    <a:pt x="56" y="603"/>
                  </a:cubicBezTo>
                  <a:cubicBezTo>
                    <a:pt x="99" y="603"/>
                    <a:pt x="141" y="603"/>
                    <a:pt x="184" y="603"/>
                  </a:cubicBezTo>
                  <a:cubicBezTo>
                    <a:pt x="184" y="601"/>
                    <a:pt x="184" y="600"/>
                    <a:pt x="184" y="598"/>
                  </a:cubicBezTo>
                  <a:cubicBezTo>
                    <a:pt x="180" y="597"/>
                    <a:pt x="175" y="596"/>
                    <a:pt x="170" y="595"/>
                  </a:cubicBezTo>
                  <a:cubicBezTo>
                    <a:pt x="126" y="595"/>
                    <a:pt x="82" y="594"/>
                    <a:pt x="37" y="594"/>
                  </a:cubicBezTo>
                  <a:cubicBezTo>
                    <a:pt x="27" y="594"/>
                    <a:pt x="21" y="590"/>
                    <a:pt x="16" y="582"/>
                  </a:cubicBezTo>
                  <a:cubicBezTo>
                    <a:pt x="0" y="557"/>
                    <a:pt x="2" y="529"/>
                    <a:pt x="7" y="502"/>
                  </a:cubicBezTo>
                  <a:cubicBezTo>
                    <a:pt x="8" y="499"/>
                    <a:pt x="14" y="496"/>
                    <a:pt x="17" y="496"/>
                  </a:cubicBezTo>
                  <a:cubicBezTo>
                    <a:pt x="32" y="495"/>
                    <a:pt x="46" y="496"/>
                    <a:pt x="60" y="494"/>
                  </a:cubicBezTo>
                  <a:cubicBezTo>
                    <a:pt x="46" y="480"/>
                    <a:pt x="27" y="489"/>
                    <a:pt x="10" y="484"/>
                  </a:cubicBezTo>
                  <a:cubicBezTo>
                    <a:pt x="16" y="464"/>
                    <a:pt x="31" y="455"/>
                    <a:pt x="47" y="446"/>
                  </a:cubicBezTo>
                  <a:cubicBezTo>
                    <a:pt x="55" y="441"/>
                    <a:pt x="59" y="435"/>
                    <a:pt x="60" y="425"/>
                  </a:cubicBezTo>
                  <a:cubicBezTo>
                    <a:pt x="60" y="418"/>
                    <a:pt x="64" y="411"/>
                    <a:pt x="68" y="401"/>
                  </a:cubicBezTo>
                  <a:cubicBezTo>
                    <a:pt x="69" y="402"/>
                    <a:pt x="67" y="399"/>
                    <a:pt x="66" y="396"/>
                  </a:cubicBezTo>
                  <a:cubicBezTo>
                    <a:pt x="56" y="376"/>
                    <a:pt x="59" y="358"/>
                    <a:pt x="77" y="343"/>
                  </a:cubicBezTo>
                  <a:cubicBezTo>
                    <a:pt x="84" y="338"/>
                    <a:pt x="86" y="333"/>
                    <a:pt x="83" y="325"/>
                  </a:cubicBezTo>
                  <a:cubicBezTo>
                    <a:pt x="77" y="309"/>
                    <a:pt x="72" y="294"/>
                    <a:pt x="68" y="279"/>
                  </a:cubicBezTo>
                  <a:cubicBezTo>
                    <a:pt x="64" y="269"/>
                    <a:pt x="63" y="260"/>
                    <a:pt x="49" y="258"/>
                  </a:cubicBezTo>
                  <a:cubicBezTo>
                    <a:pt x="45" y="257"/>
                    <a:pt x="41" y="247"/>
                    <a:pt x="40" y="240"/>
                  </a:cubicBezTo>
                  <a:cubicBezTo>
                    <a:pt x="40" y="237"/>
                    <a:pt x="48" y="229"/>
                    <a:pt x="52" y="230"/>
                  </a:cubicBezTo>
                  <a:cubicBezTo>
                    <a:pt x="75" y="233"/>
                    <a:pt x="95" y="220"/>
                    <a:pt x="117" y="216"/>
                  </a:cubicBezTo>
                  <a:cubicBezTo>
                    <a:pt x="118" y="215"/>
                    <a:pt x="119" y="216"/>
                    <a:pt x="122" y="219"/>
                  </a:cubicBezTo>
                  <a:cubicBezTo>
                    <a:pt x="118" y="221"/>
                    <a:pt x="114" y="224"/>
                    <a:pt x="110" y="226"/>
                  </a:cubicBezTo>
                  <a:cubicBezTo>
                    <a:pt x="121" y="231"/>
                    <a:pt x="130" y="230"/>
                    <a:pt x="165" y="217"/>
                  </a:cubicBezTo>
                  <a:cubicBezTo>
                    <a:pt x="164" y="213"/>
                    <a:pt x="163" y="209"/>
                    <a:pt x="162" y="202"/>
                  </a:cubicBezTo>
                  <a:cubicBezTo>
                    <a:pt x="179" y="196"/>
                    <a:pt x="196" y="190"/>
                    <a:pt x="213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10944225" y="500063"/>
              <a:ext cx="1109663" cy="1500188"/>
            </a:xfrm>
            <a:custGeom>
              <a:avLst/>
              <a:gdLst>
                <a:gd name="T0" fmla="*/ 50 w 780"/>
                <a:gd name="T1" fmla="*/ 85 h 1053"/>
                <a:gd name="T2" fmla="*/ 631 w 780"/>
                <a:gd name="T3" fmla="*/ 228 h 1053"/>
                <a:gd name="T4" fmla="*/ 600 w 780"/>
                <a:gd name="T5" fmla="*/ 862 h 1053"/>
                <a:gd name="T6" fmla="*/ 0 w 780"/>
                <a:gd name="T7" fmla="*/ 944 h 1053"/>
                <a:gd name="T8" fmla="*/ 77 w 780"/>
                <a:gd name="T9" fmla="*/ 970 h 1053"/>
                <a:gd name="T10" fmla="*/ 383 w 780"/>
                <a:gd name="T11" fmla="*/ 971 h 1053"/>
                <a:gd name="T12" fmla="*/ 706 w 780"/>
                <a:gd name="T13" fmla="*/ 597 h 1053"/>
                <a:gd name="T14" fmla="*/ 396 w 780"/>
                <a:gd name="T15" fmla="*/ 87 h 1053"/>
                <a:gd name="T16" fmla="*/ 223 w 780"/>
                <a:gd name="T17" fmla="*/ 63 h 1053"/>
                <a:gd name="T18" fmla="*/ 89 w 780"/>
                <a:gd name="T19" fmla="*/ 75 h 1053"/>
                <a:gd name="T20" fmla="*/ 50 w 780"/>
                <a:gd name="T21" fmla="*/ 85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1053">
                  <a:moveTo>
                    <a:pt x="50" y="85"/>
                  </a:moveTo>
                  <a:cubicBezTo>
                    <a:pt x="228" y="0"/>
                    <a:pt x="479" y="34"/>
                    <a:pt x="631" y="228"/>
                  </a:cubicBezTo>
                  <a:cubicBezTo>
                    <a:pt x="780" y="417"/>
                    <a:pt x="767" y="684"/>
                    <a:pt x="600" y="862"/>
                  </a:cubicBezTo>
                  <a:cubicBezTo>
                    <a:pt x="435" y="1037"/>
                    <a:pt x="175" y="1053"/>
                    <a:pt x="0" y="944"/>
                  </a:cubicBezTo>
                  <a:cubicBezTo>
                    <a:pt x="25" y="953"/>
                    <a:pt x="51" y="964"/>
                    <a:pt x="77" y="970"/>
                  </a:cubicBezTo>
                  <a:cubicBezTo>
                    <a:pt x="179" y="993"/>
                    <a:pt x="282" y="1005"/>
                    <a:pt x="383" y="971"/>
                  </a:cubicBezTo>
                  <a:cubicBezTo>
                    <a:pt x="564" y="910"/>
                    <a:pt x="675" y="785"/>
                    <a:pt x="706" y="597"/>
                  </a:cubicBezTo>
                  <a:cubicBezTo>
                    <a:pt x="742" y="373"/>
                    <a:pt x="611" y="161"/>
                    <a:pt x="396" y="87"/>
                  </a:cubicBezTo>
                  <a:cubicBezTo>
                    <a:pt x="340" y="68"/>
                    <a:pt x="282" y="61"/>
                    <a:pt x="223" y="63"/>
                  </a:cubicBezTo>
                  <a:cubicBezTo>
                    <a:pt x="178" y="64"/>
                    <a:pt x="133" y="64"/>
                    <a:pt x="89" y="75"/>
                  </a:cubicBezTo>
                  <a:cubicBezTo>
                    <a:pt x="76" y="78"/>
                    <a:pt x="63" y="82"/>
                    <a:pt x="5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auto">
            <a:xfrm>
              <a:off x="11115675" y="915988"/>
              <a:ext cx="273050" cy="419100"/>
            </a:xfrm>
            <a:custGeom>
              <a:avLst/>
              <a:gdLst>
                <a:gd name="T0" fmla="*/ 27 w 192"/>
                <a:gd name="T1" fmla="*/ 37 h 294"/>
                <a:gd name="T2" fmla="*/ 45 w 192"/>
                <a:gd name="T3" fmla="*/ 12 h 294"/>
                <a:gd name="T4" fmla="*/ 72 w 192"/>
                <a:gd name="T5" fmla="*/ 1 h 294"/>
                <a:gd name="T6" fmla="*/ 172 w 192"/>
                <a:gd name="T7" fmla="*/ 1 h 294"/>
                <a:gd name="T8" fmla="*/ 173 w 192"/>
                <a:gd name="T9" fmla="*/ 17 h 294"/>
                <a:gd name="T10" fmla="*/ 175 w 192"/>
                <a:gd name="T11" fmla="*/ 110 h 294"/>
                <a:gd name="T12" fmla="*/ 161 w 192"/>
                <a:gd name="T13" fmla="*/ 179 h 294"/>
                <a:gd name="T14" fmla="*/ 154 w 192"/>
                <a:gd name="T15" fmla="*/ 188 h 294"/>
                <a:gd name="T16" fmla="*/ 150 w 192"/>
                <a:gd name="T17" fmla="*/ 187 h 294"/>
                <a:gd name="T18" fmla="*/ 145 w 192"/>
                <a:gd name="T19" fmla="*/ 31 h 294"/>
                <a:gd name="T20" fmla="*/ 123 w 192"/>
                <a:gd name="T21" fmla="*/ 31 h 294"/>
                <a:gd name="T22" fmla="*/ 123 w 192"/>
                <a:gd name="T23" fmla="*/ 154 h 294"/>
                <a:gd name="T24" fmla="*/ 36 w 192"/>
                <a:gd name="T25" fmla="*/ 154 h 294"/>
                <a:gd name="T26" fmla="*/ 46 w 192"/>
                <a:gd name="T27" fmla="*/ 73 h 294"/>
                <a:gd name="T28" fmla="*/ 112 w 192"/>
                <a:gd name="T29" fmla="*/ 23 h 294"/>
                <a:gd name="T30" fmla="*/ 166 w 192"/>
                <a:gd name="T31" fmla="*/ 23 h 294"/>
                <a:gd name="T32" fmla="*/ 168 w 192"/>
                <a:gd name="T33" fmla="*/ 17 h 294"/>
                <a:gd name="T34" fmla="*/ 157 w 192"/>
                <a:gd name="T35" fmla="*/ 11 h 294"/>
                <a:gd name="T36" fmla="*/ 70 w 192"/>
                <a:gd name="T37" fmla="*/ 13 h 294"/>
                <a:gd name="T38" fmla="*/ 57 w 192"/>
                <a:gd name="T39" fmla="*/ 22 h 294"/>
                <a:gd name="T40" fmla="*/ 32 w 192"/>
                <a:gd name="T41" fmla="*/ 80 h 294"/>
                <a:gd name="T42" fmla="*/ 18 w 192"/>
                <a:gd name="T43" fmla="*/ 176 h 294"/>
                <a:gd name="T44" fmla="*/ 125 w 192"/>
                <a:gd name="T45" fmla="*/ 176 h 294"/>
                <a:gd name="T46" fmla="*/ 113 w 192"/>
                <a:gd name="T47" fmla="*/ 229 h 294"/>
                <a:gd name="T48" fmla="*/ 88 w 192"/>
                <a:gd name="T49" fmla="*/ 267 h 294"/>
                <a:gd name="T50" fmla="*/ 67 w 192"/>
                <a:gd name="T51" fmla="*/ 271 h 294"/>
                <a:gd name="T52" fmla="*/ 54 w 192"/>
                <a:gd name="T53" fmla="*/ 248 h 294"/>
                <a:gd name="T54" fmla="*/ 34 w 192"/>
                <a:gd name="T55" fmla="*/ 232 h 294"/>
                <a:gd name="T56" fmla="*/ 102 w 192"/>
                <a:gd name="T57" fmla="*/ 197 h 294"/>
                <a:gd name="T58" fmla="*/ 109 w 192"/>
                <a:gd name="T59" fmla="*/ 213 h 294"/>
                <a:gd name="T60" fmla="*/ 120 w 192"/>
                <a:gd name="T61" fmla="*/ 196 h 294"/>
                <a:gd name="T62" fmla="*/ 105 w 192"/>
                <a:gd name="T63" fmla="*/ 188 h 294"/>
                <a:gd name="T64" fmla="*/ 17 w 192"/>
                <a:gd name="T65" fmla="*/ 188 h 294"/>
                <a:gd name="T66" fmla="*/ 34 w 192"/>
                <a:gd name="T67" fmla="*/ 279 h 294"/>
                <a:gd name="T68" fmla="*/ 44 w 192"/>
                <a:gd name="T69" fmla="*/ 285 h 294"/>
                <a:gd name="T70" fmla="*/ 121 w 192"/>
                <a:gd name="T71" fmla="*/ 286 h 294"/>
                <a:gd name="T72" fmla="*/ 112 w 192"/>
                <a:gd name="T73" fmla="*/ 265 h 294"/>
                <a:gd name="T74" fmla="*/ 122 w 192"/>
                <a:gd name="T75" fmla="*/ 245 h 294"/>
                <a:gd name="T76" fmla="*/ 175 w 192"/>
                <a:gd name="T77" fmla="*/ 192 h 294"/>
                <a:gd name="T78" fmla="*/ 185 w 192"/>
                <a:gd name="T79" fmla="*/ 164 h 294"/>
                <a:gd name="T80" fmla="*/ 184 w 192"/>
                <a:gd name="T81" fmla="*/ 18 h 294"/>
                <a:gd name="T82" fmla="*/ 185 w 192"/>
                <a:gd name="T83" fmla="*/ 3 h 294"/>
                <a:gd name="T84" fmla="*/ 188 w 192"/>
                <a:gd name="T85" fmla="*/ 3 h 294"/>
                <a:gd name="T86" fmla="*/ 191 w 192"/>
                <a:gd name="T87" fmla="*/ 12 h 294"/>
                <a:gd name="T88" fmla="*/ 191 w 192"/>
                <a:gd name="T89" fmla="*/ 183 h 294"/>
                <a:gd name="T90" fmla="*/ 183 w 192"/>
                <a:gd name="T91" fmla="*/ 197 h 294"/>
                <a:gd name="T92" fmla="*/ 129 w 192"/>
                <a:gd name="T93" fmla="*/ 253 h 294"/>
                <a:gd name="T94" fmla="*/ 123 w 192"/>
                <a:gd name="T95" fmla="*/ 268 h 294"/>
                <a:gd name="T96" fmla="*/ 138 w 192"/>
                <a:gd name="T97" fmla="*/ 277 h 294"/>
                <a:gd name="T98" fmla="*/ 170 w 192"/>
                <a:gd name="T99" fmla="*/ 278 h 294"/>
                <a:gd name="T100" fmla="*/ 187 w 192"/>
                <a:gd name="T101" fmla="*/ 293 h 294"/>
                <a:gd name="T102" fmla="*/ 176 w 192"/>
                <a:gd name="T103" fmla="*/ 294 h 294"/>
                <a:gd name="T104" fmla="*/ 33 w 192"/>
                <a:gd name="T105" fmla="*/ 294 h 294"/>
                <a:gd name="T106" fmla="*/ 17 w 192"/>
                <a:gd name="T107" fmla="*/ 281 h 294"/>
                <a:gd name="T108" fmla="*/ 24 w 192"/>
                <a:gd name="T109" fmla="*/ 51 h 294"/>
                <a:gd name="T110" fmla="*/ 27 w 192"/>
                <a:gd name="T111" fmla="*/ 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" h="294">
                  <a:moveTo>
                    <a:pt x="27" y="37"/>
                  </a:moveTo>
                  <a:cubicBezTo>
                    <a:pt x="33" y="29"/>
                    <a:pt x="37" y="19"/>
                    <a:pt x="45" y="12"/>
                  </a:cubicBezTo>
                  <a:cubicBezTo>
                    <a:pt x="52" y="6"/>
                    <a:pt x="63" y="1"/>
                    <a:pt x="72" y="1"/>
                  </a:cubicBezTo>
                  <a:cubicBezTo>
                    <a:pt x="105" y="0"/>
                    <a:pt x="138" y="1"/>
                    <a:pt x="172" y="1"/>
                  </a:cubicBezTo>
                  <a:cubicBezTo>
                    <a:pt x="172" y="8"/>
                    <a:pt x="173" y="13"/>
                    <a:pt x="173" y="17"/>
                  </a:cubicBezTo>
                  <a:cubicBezTo>
                    <a:pt x="173" y="48"/>
                    <a:pt x="172" y="79"/>
                    <a:pt x="175" y="110"/>
                  </a:cubicBezTo>
                  <a:cubicBezTo>
                    <a:pt x="178" y="135"/>
                    <a:pt x="166" y="156"/>
                    <a:pt x="161" y="179"/>
                  </a:cubicBezTo>
                  <a:cubicBezTo>
                    <a:pt x="160" y="182"/>
                    <a:pt x="157" y="185"/>
                    <a:pt x="154" y="188"/>
                  </a:cubicBezTo>
                  <a:cubicBezTo>
                    <a:pt x="153" y="188"/>
                    <a:pt x="151" y="187"/>
                    <a:pt x="150" y="187"/>
                  </a:cubicBezTo>
                  <a:cubicBezTo>
                    <a:pt x="148" y="135"/>
                    <a:pt x="147" y="83"/>
                    <a:pt x="145" y="31"/>
                  </a:cubicBezTo>
                  <a:cubicBezTo>
                    <a:pt x="138" y="31"/>
                    <a:pt x="131" y="31"/>
                    <a:pt x="123" y="31"/>
                  </a:cubicBezTo>
                  <a:cubicBezTo>
                    <a:pt x="123" y="71"/>
                    <a:pt x="123" y="112"/>
                    <a:pt x="123" y="154"/>
                  </a:cubicBezTo>
                  <a:cubicBezTo>
                    <a:pt x="94" y="154"/>
                    <a:pt x="66" y="154"/>
                    <a:pt x="36" y="154"/>
                  </a:cubicBezTo>
                  <a:cubicBezTo>
                    <a:pt x="35" y="127"/>
                    <a:pt x="38" y="100"/>
                    <a:pt x="46" y="73"/>
                  </a:cubicBezTo>
                  <a:cubicBezTo>
                    <a:pt x="57" y="39"/>
                    <a:pt x="77" y="24"/>
                    <a:pt x="112" y="23"/>
                  </a:cubicBezTo>
                  <a:cubicBezTo>
                    <a:pt x="130" y="23"/>
                    <a:pt x="148" y="23"/>
                    <a:pt x="166" y="23"/>
                  </a:cubicBezTo>
                  <a:cubicBezTo>
                    <a:pt x="167" y="21"/>
                    <a:pt x="167" y="19"/>
                    <a:pt x="168" y="17"/>
                  </a:cubicBezTo>
                  <a:cubicBezTo>
                    <a:pt x="164" y="15"/>
                    <a:pt x="161" y="11"/>
                    <a:pt x="157" y="11"/>
                  </a:cubicBezTo>
                  <a:cubicBezTo>
                    <a:pt x="128" y="12"/>
                    <a:pt x="99" y="12"/>
                    <a:pt x="70" y="13"/>
                  </a:cubicBezTo>
                  <a:cubicBezTo>
                    <a:pt x="65" y="14"/>
                    <a:pt x="59" y="18"/>
                    <a:pt x="57" y="22"/>
                  </a:cubicBezTo>
                  <a:cubicBezTo>
                    <a:pt x="48" y="41"/>
                    <a:pt x="37" y="59"/>
                    <a:pt x="32" y="80"/>
                  </a:cubicBezTo>
                  <a:cubicBezTo>
                    <a:pt x="25" y="111"/>
                    <a:pt x="22" y="143"/>
                    <a:pt x="18" y="176"/>
                  </a:cubicBezTo>
                  <a:cubicBezTo>
                    <a:pt x="56" y="176"/>
                    <a:pt x="90" y="176"/>
                    <a:pt x="125" y="176"/>
                  </a:cubicBezTo>
                  <a:cubicBezTo>
                    <a:pt x="128" y="195"/>
                    <a:pt x="130" y="213"/>
                    <a:pt x="113" y="229"/>
                  </a:cubicBezTo>
                  <a:cubicBezTo>
                    <a:pt x="102" y="238"/>
                    <a:pt x="95" y="253"/>
                    <a:pt x="88" y="267"/>
                  </a:cubicBezTo>
                  <a:cubicBezTo>
                    <a:pt x="82" y="278"/>
                    <a:pt x="76" y="280"/>
                    <a:pt x="67" y="271"/>
                  </a:cubicBezTo>
                  <a:cubicBezTo>
                    <a:pt x="62" y="264"/>
                    <a:pt x="57" y="256"/>
                    <a:pt x="54" y="248"/>
                  </a:cubicBezTo>
                  <a:cubicBezTo>
                    <a:pt x="49" y="233"/>
                    <a:pt x="50" y="233"/>
                    <a:pt x="34" y="232"/>
                  </a:cubicBezTo>
                  <a:cubicBezTo>
                    <a:pt x="29" y="208"/>
                    <a:pt x="56" y="195"/>
                    <a:pt x="102" y="197"/>
                  </a:cubicBezTo>
                  <a:cubicBezTo>
                    <a:pt x="104" y="202"/>
                    <a:pt x="106" y="208"/>
                    <a:pt x="109" y="213"/>
                  </a:cubicBezTo>
                  <a:cubicBezTo>
                    <a:pt x="119" y="211"/>
                    <a:pt x="121" y="205"/>
                    <a:pt x="120" y="196"/>
                  </a:cubicBezTo>
                  <a:cubicBezTo>
                    <a:pt x="118" y="186"/>
                    <a:pt x="111" y="188"/>
                    <a:pt x="105" y="188"/>
                  </a:cubicBezTo>
                  <a:cubicBezTo>
                    <a:pt x="77" y="188"/>
                    <a:pt x="50" y="188"/>
                    <a:pt x="17" y="188"/>
                  </a:cubicBezTo>
                  <a:cubicBezTo>
                    <a:pt x="23" y="221"/>
                    <a:pt x="28" y="250"/>
                    <a:pt x="34" y="279"/>
                  </a:cubicBezTo>
                  <a:cubicBezTo>
                    <a:pt x="35" y="282"/>
                    <a:pt x="41" y="285"/>
                    <a:pt x="44" y="285"/>
                  </a:cubicBezTo>
                  <a:cubicBezTo>
                    <a:pt x="70" y="286"/>
                    <a:pt x="96" y="286"/>
                    <a:pt x="121" y="286"/>
                  </a:cubicBezTo>
                  <a:cubicBezTo>
                    <a:pt x="117" y="278"/>
                    <a:pt x="112" y="271"/>
                    <a:pt x="112" y="265"/>
                  </a:cubicBezTo>
                  <a:cubicBezTo>
                    <a:pt x="112" y="258"/>
                    <a:pt x="117" y="250"/>
                    <a:pt x="122" y="245"/>
                  </a:cubicBezTo>
                  <a:cubicBezTo>
                    <a:pt x="139" y="226"/>
                    <a:pt x="157" y="209"/>
                    <a:pt x="175" y="192"/>
                  </a:cubicBezTo>
                  <a:cubicBezTo>
                    <a:pt x="183" y="184"/>
                    <a:pt x="185" y="175"/>
                    <a:pt x="185" y="164"/>
                  </a:cubicBezTo>
                  <a:cubicBezTo>
                    <a:pt x="184" y="116"/>
                    <a:pt x="184" y="67"/>
                    <a:pt x="184" y="18"/>
                  </a:cubicBezTo>
                  <a:cubicBezTo>
                    <a:pt x="184" y="13"/>
                    <a:pt x="184" y="8"/>
                    <a:pt x="185" y="3"/>
                  </a:cubicBezTo>
                  <a:cubicBezTo>
                    <a:pt x="186" y="3"/>
                    <a:pt x="187" y="3"/>
                    <a:pt x="188" y="3"/>
                  </a:cubicBezTo>
                  <a:cubicBezTo>
                    <a:pt x="189" y="6"/>
                    <a:pt x="191" y="9"/>
                    <a:pt x="191" y="12"/>
                  </a:cubicBezTo>
                  <a:cubicBezTo>
                    <a:pt x="191" y="69"/>
                    <a:pt x="192" y="126"/>
                    <a:pt x="191" y="183"/>
                  </a:cubicBezTo>
                  <a:cubicBezTo>
                    <a:pt x="191" y="188"/>
                    <a:pt x="187" y="193"/>
                    <a:pt x="183" y="197"/>
                  </a:cubicBezTo>
                  <a:cubicBezTo>
                    <a:pt x="165" y="216"/>
                    <a:pt x="147" y="234"/>
                    <a:pt x="129" y="253"/>
                  </a:cubicBezTo>
                  <a:cubicBezTo>
                    <a:pt x="125" y="257"/>
                    <a:pt x="121" y="266"/>
                    <a:pt x="123" y="268"/>
                  </a:cubicBezTo>
                  <a:cubicBezTo>
                    <a:pt x="125" y="273"/>
                    <a:pt x="133" y="276"/>
                    <a:pt x="138" y="277"/>
                  </a:cubicBezTo>
                  <a:cubicBezTo>
                    <a:pt x="149" y="279"/>
                    <a:pt x="160" y="279"/>
                    <a:pt x="170" y="278"/>
                  </a:cubicBezTo>
                  <a:cubicBezTo>
                    <a:pt x="182" y="276"/>
                    <a:pt x="187" y="281"/>
                    <a:pt x="187" y="293"/>
                  </a:cubicBezTo>
                  <a:cubicBezTo>
                    <a:pt x="183" y="294"/>
                    <a:pt x="179" y="294"/>
                    <a:pt x="176" y="294"/>
                  </a:cubicBezTo>
                  <a:cubicBezTo>
                    <a:pt x="128" y="294"/>
                    <a:pt x="81" y="294"/>
                    <a:pt x="33" y="294"/>
                  </a:cubicBezTo>
                  <a:cubicBezTo>
                    <a:pt x="23" y="294"/>
                    <a:pt x="19" y="291"/>
                    <a:pt x="17" y="281"/>
                  </a:cubicBezTo>
                  <a:cubicBezTo>
                    <a:pt x="0" y="203"/>
                    <a:pt x="6" y="127"/>
                    <a:pt x="24" y="51"/>
                  </a:cubicBezTo>
                  <a:cubicBezTo>
                    <a:pt x="25" y="46"/>
                    <a:pt x="26" y="42"/>
                    <a:pt x="2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10083800" y="1423988"/>
              <a:ext cx="334963" cy="322263"/>
            </a:xfrm>
            <a:custGeom>
              <a:avLst/>
              <a:gdLst>
                <a:gd name="T0" fmla="*/ 235 w 235"/>
                <a:gd name="T1" fmla="*/ 207 h 227"/>
                <a:gd name="T2" fmla="*/ 124 w 235"/>
                <a:gd name="T3" fmla="*/ 217 h 227"/>
                <a:gd name="T4" fmla="*/ 117 w 235"/>
                <a:gd name="T5" fmla="*/ 163 h 227"/>
                <a:gd name="T6" fmla="*/ 104 w 235"/>
                <a:gd name="T7" fmla="*/ 112 h 227"/>
                <a:gd name="T8" fmla="*/ 80 w 235"/>
                <a:gd name="T9" fmla="*/ 62 h 227"/>
                <a:gd name="T10" fmla="*/ 78 w 235"/>
                <a:gd name="T11" fmla="*/ 98 h 227"/>
                <a:gd name="T12" fmla="*/ 110 w 235"/>
                <a:gd name="T13" fmla="*/ 196 h 227"/>
                <a:gd name="T14" fmla="*/ 114 w 235"/>
                <a:gd name="T15" fmla="*/ 216 h 227"/>
                <a:gd name="T16" fmla="*/ 18 w 235"/>
                <a:gd name="T17" fmla="*/ 171 h 227"/>
                <a:gd name="T18" fmla="*/ 37 w 235"/>
                <a:gd name="T19" fmla="*/ 77 h 227"/>
                <a:gd name="T20" fmla="*/ 52 w 235"/>
                <a:gd name="T21" fmla="*/ 65 h 227"/>
                <a:gd name="T22" fmla="*/ 72 w 235"/>
                <a:gd name="T23" fmla="*/ 33 h 227"/>
                <a:gd name="T24" fmla="*/ 81 w 235"/>
                <a:gd name="T25" fmla="*/ 18 h 227"/>
                <a:gd name="T26" fmla="*/ 122 w 235"/>
                <a:gd name="T27" fmla="*/ 136 h 227"/>
                <a:gd name="T28" fmla="*/ 131 w 235"/>
                <a:gd name="T29" fmla="*/ 121 h 227"/>
                <a:gd name="T30" fmla="*/ 108 w 235"/>
                <a:gd name="T31" fmla="*/ 32 h 227"/>
                <a:gd name="T32" fmla="*/ 88 w 235"/>
                <a:gd name="T33" fmla="*/ 6 h 227"/>
                <a:gd name="T34" fmla="*/ 114 w 235"/>
                <a:gd name="T35" fmla="*/ 21 h 227"/>
                <a:gd name="T36" fmla="*/ 136 w 235"/>
                <a:gd name="T37" fmla="*/ 102 h 227"/>
                <a:gd name="T38" fmla="*/ 165 w 235"/>
                <a:gd name="T39" fmla="*/ 158 h 227"/>
                <a:gd name="T40" fmla="*/ 225 w 235"/>
                <a:gd name="T41" fmla="*/ 201 h 227"/>
                <a:gd name="T42" fmla="*/ 235 w 235"/>
                <a:gd name="T43" fmla="*/ 205 h 227"/>
                <a:gd name="T44" fmla="*/ 235 w 235"/>
                <a:gd name="T45" fmla="*/ 2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7">
                  <a:moveTo>
                    <a:pt x="235" y="207"/>
                  </a:moveTo>
                  <a:cubicBezTo>
                    <a:pt x="198" y="210"/>
                    <a:pt x="161" y="213"/>
                    <a:pt x="124" y="217"/>
                  </a:cubicBezTo>
                  <a:cubicBezTo>
                    <a:pt x="122" y="198"/>
                    <a:pt x="120" y="180"/>
                    <a:pt x="117" y="163"/>
                  </a:cubicBezTo>
                  <a:cubicBezTo>
                    <a:pt x="113" y="145"/>
                    <a:pt x="110" y="128"/>
                    <a:pt x="104" y="112"/>
                  </a:cubicBezTo>
                  <a:cubicBezTo>
                    <a:pt x="98" y="95"/>
                    <a:pt x="89" y="80"/>
                    <a:pt x="80" y="62"/>
                  </a:cubicBezTo>
                  <a:cubicBezTo>
                    <a:pt x="68" y="82"/>
                    <a:pt x="68" y="82"/>
                    <a:pt x="78" y="98"/>
                  </a:cubicBezTo>
                  <a:cubicBezTo>
                    <a:pt x="97" y="127"/>
                    <a:pt x="104" y="162"/>
                    <a:pt x="110" y="196"/>
                  </a:cubicBezTo>
                  <a:cubicBezTo>
                    <a:pt x="112" y="202"/>
                    <a:pt x="113" y="209"/>
                    <a:pt x="114" y="216"/>
                  </a:cubicBezTo>
                  <a:cubicBezTo>
                    <a:pt x="72" y="227"/>
                    <a:pt x="39" y="206"/>
                    <a:pt x="18" y="171"/>
                  </a:cubicBezTo>
                  <a:cubicBezTo>
                    <a:pt x="0" y="140"/>
                    <a:pt x="8" y="103"/>
                    <a:pt x="37" y="77"/>
                  </a:cubicBezTo>
                  <a:cubicBezTo>
                    <a:pt x="41" y="73"/>
                    <a:pt x="46" y="68"/>
                    <a:pt x="52" y="65"/>
                  </a:cubicBezTo>
                  <a:cubicBezTo>
                    <a:pt x="66" y="58"/>
                    <a:pt x="75" y="50"/>
                    <a:pt x="72" y="33"/>
                  </a:cubicBezTo>
                  <a:cubicBezTo>
                    <a:pt x="72" y="29"/>
                    <a:pt x="77" y="25"/>
                    <a:pt x="81" y="18"/>
                  </a:cubicBezTo>
                  <a:cubicBezTo>
                    <a:pt x="95" y="60"/>
                    <a:pt x="109" y="97"/>
                    <a:pt x="122" y="136"/>
                  </a:cubicBezTo>
                  <a:cubicBezTo>
                    <a:pt x="131" y="134"/>
                    <a:pt x="134" y="130"/>
                    <a:pt x="131" y="121"/>
                  </a:cubicBezTo>
                  <a:cubicBezTo>
                    <a:pt x="123" y="91"/>
                    <a:pt x="117" y="61"/>
                    <a:pt x="108" y="32"/>
                  </a:cubicBezTo>
                  <a:cubicBezTo>
                    <a:pt x="105" y="22"/>
                    <a:pt x="95" y="15"/>
                    <a:pt x="88" y="6"/>
                  </a:cubicBezTo>
                  <a:cubicBezTo>
                    <a:pt x="96" y="0"/>
                    <a:pt x="110" y="6"/>
                    <a:pt x="114" y="21"/>
                  </a:cubicBezTo>
                  <a:cubicBezTo>
                    <a:pt x="122" y="48"/>
                    <a:pt x="130" y="75"/>
                    <a:pt x="136" y="102"/>
                  </a:cubicBezTo>
                  <a:cubicBezTo>
                    <a:pt x="141" y="124"/>
                    <a:pt x="155" y="140"/>
                    <a:pt x="165" y="158"/>
                  </a:cubicBezTo>
                  <a:cubicBezTo>
                    <a:pt x="179" y="182"/>
                    <a:pt x="197" y="198"/>
                    <a:pt x="225" y="201"/>
                  </a:cubicBezTo>
                  <a:cubicBezTo>
                    <a:pt x="228" y="202"/>
                    <a:pt x="231" y="204"/>
                    <a:pt x="235" y="205"/>
                  </a:cubicBezTo>
                  <a:cubicBezTo>
                    <a:pt x="235" y="206"/>
                    <a:pt x="235" y="206"/>
                    <a:pt x="235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"/>
            <p:cNvSpPr>
              <a:spLocks/>
            </p:cNvSpPr>
            <p:nvPr userDrawn="1"/>
          </p:nvSpPr>
          <p:spPr bwMode="auto">
            <a:xfrm>
              <a:off x="10666413" y="1085850"/>
              <a:ext cx="246063" cy="298450"/>
            </a:xfrm>
            <a:custGeom>
              <a:avLst/>
              <a:gdLst>
                <a:gd name="T0" fmla="*/ 147 w 173"/>
                <a:gd name="T1" fmla="*/ 0 h 210"/>
                <a:gd name="T2" fmla="*/ 153 w 173"/>
                <a:gd name="T3" fmla="*/ 17 h 210"/>
                <a:gd name="T4" fmla="*/ 132 w 173"/>
                <a:gd name="T5" fmla="*/ 19 h 210"/>
                <a:gd name="T6" fmla="*/ 107 w 173"/>
                <a:gd name="T7" fmla="*/ 19 h 210"/>
                <a:gd name="T8" fmla="*/ 88 w 173"/>
                <a:gd name="T9" fmla="*/ 50 h 210"/>
                <a:gd name="T10" fmla="*/ 100 w 173"/>
                <a:gd name="T11" fmla="*/ 89 h 210"/>
                <a:gd name="T12" fmla="*/ 109 w 173"/>
                <a:gd name="T13" fmla="*/ 97 h 210"/>
                <a:gd name="T14" fmla="*/ 148 w 173"/>
                <a:gd name="T15" fmla="*/ 97 h 210"/>
                <a:gd name="T16" fmla="*/ 123 w 173"/>
                <a:gd name="T17" fmla="*/ 45 h 210"/>
                <a:gd name="T18" fmla="*/ 152 w 173"/>
                <a:gd name="T19" fmla="*/ 25 h 210"/>
                <a:gd name="T20" fmla="*/ 171 w 173"/>
                <a:gd name="T21" fmla="*/ 98 h 210"/>
                <a:gd name="T22" fmla="*/ 171 w 173"/>
                <a:gd name="T23" fmla="*/ 207 h 210"/>
                <a:gd name="T24" fmla="*/ 143 w 173"/>
                <a:gd name="T25" fmla="*/ 207 h 210"/>
                <a:gd name="T26" fmla="*/ 142 w 173"/>
                <a:gd name="T27" fmla="*/ 192 h 210"/>
                <a:gd name="T28" fmla="*/ 137 w 173"/>
                <a:gd name="T29" fmla="*/ 186 h 210"/>
                <a:gd name="T30" fmla="*/ 132 w 173"/>
                <a:gd name="T31" fmla="*/ 192 h 210"/>
                <a:gd name="T32" fmla="*/ 131 w 173"/>
                <a:gd name="T33" fmla="*/ 210 h 210"/>
                <a:gd name="T34" fmla="*/ 121 w 173"/>
                <a:gd name="T35" fmla="*/ 204 h 210"/>
                <a:gd name="T36" fmla="*/ 107 w 173"/>
                <a:gd name="T37" fmla="*/ 145 h 210"/>
                <a:gd name="T38" fmla="*/ 115 w 173"/>
                <a:gd name="T39" fmla="*/ 135 h 210"/>
                <a:gd name="T40" fmla="*/ 149 w 173"/>
                <a:gd name="T41" fmla="*/ 110 h 210"/>
                <a:gd name="T42" fmla="*/ 41 w 173"/>
                <a:gd name="T43" fmla="*/ 117 h 210"/>
                <a:gd name="T44" fmla="*/ 41 w 173"/>
                <a:gd name="T45" fmla="*/ 122 h 210"/>
                <a:gd name="T46" fmla="*/ 102 w 173"/>
                <a:gd name="T47" fmla="*/ 122 h 210"/>
                <a:gd name="T48" fmla="*/ 103 w 173"/>
                <a:gd name="T49" fmla="*/ 126 h 210"/>
                <a:gd name="T50" fmla="*/ 90 w 173"/>
                <a:gd name="T51" fmla="*/ 129 h 210"/>
                <a:gd name="T52" fmla="*/ 43 w 173"/>
                <a:gd name="T53" fmla="*/ 128 h 210"/>
                <a:gd name="T54" fmla="*/ 31 w 173"/>
                <a:gd name="T55" fmla="*/ 131 h 210"/>
                <a:gd name="T56" fmla="*/ 32 w 173"/>
                <a:gd name="T57" fmla="*/ 137 h 210"/>
                <a:gd name="T58" fmla="*/ 95 w 173"/>
                <a:gd name="T59" fmla="*/ 137 h 210"/>
                <a:gd name="T60" fmla="*/ 95 w 173"/>
                <a:gd name="T61" fmla="*/ 170 h 210"/>
                <a:gd name="T62" fmla="*/ 27 w 173"/>
                <a:gd name="T63" fmla="*/ 172 h 210"/>
                <a:gd name="T64" fmla="*/ 27 w 173"/>
                <a:gd name="T65" fmla="*/ 180 h 210"/>
                <a:gd name="T66" fmla="*/ 75 w 173"/>
                <a:gd name="T67" fmla="*/ 180 h 210"/>
                <a:gd name="T68" fmla="*/ 104 w 173"/>
                <a:gd name="T69" fmla="*/ 205 h 210"/>
                <a:gd name="T70" fmla="*/ 26 w 173"/>
                <a:gd name="T71" fmla="*/ 205 h 210"/>
                <a:gd name="T72" fmla="*/ 1 w 173"/>
                <a:gd name="T73" fmla="*/ 174 h 210"/>
                <a:gd name="T74" fmla="*/ 1 w 173"/>
                <a:gd name="T75" fmla="*/ 133 h 210"/>
                <a:gd name="T76" fmla="*/ 25 w 173"/>
                <a:gd name="T77" fmla="*/ 109 h 210"/>
                <a:gd name="T78" fmla="*/ 13 w 173"/>
                <a:gd name="T79" fmla="*/ 153 h 210"/>
                <a:gd name="T80" fmla="*/ 18 w 173"/>
                <a:gd name="T81" fmla="*/ 155 h 210"/>
                <a:gd name="T82" fmla="*/ 70 w 173"/>
                <a:gd name="T83" fmla="*/ 102 h 210"/>
                <a:gd name="T84" fmla="*/ 70 w 173"/>
                <a:gd name="T85" fmla="*/ 70 h 210"/>
                <a:gd name="T86" fmla="*/ 142 w 173"/>
                <a:gd name="T87" fmla="*/ 14 h 210"/>
                <a:gd name="T88" fmla="*/ 147 w 173"/>
                <a:gd name="T8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210">
                  <a:moveTo>
                    <a:pt x="147" y="0"/>
                  </a:moveTo>
                  <a:cubicBezTo>
                    <a:pt x="149" y="7"/>
                    <a:pt x="150" y="11"/>
                    <a:pt x="153" y="17"/>
                  </a:cubicBezTo>
                  <a:cubicBezTo>
                    <a:pt x="145" y="18"/>
                    <a:pt x="138" y="19"/>
                    <a:pt x="132" y="19"/>
                  </a:cubicBezTo>
                  <a:cubicBezTo>
                    <a:pt x="124" y="20"/>
                    <a:pt x="115" y="18"/>
                    <a:pt x="107" y="19"/>
                  </a:cubicBezTo>
                  <a:cubicBezTo>
                    <a:pt x="91" y="22"/>
                    <a:pt x="84" y="34"/>
                    <a:pt x="88" y="50"/>
                  </a:cubicBezTo>
                  <a:cubicBezTo>
                    <a:pt x="92" y="63"/>
                    <a:pt x="96" y="76"/>
                    <a:pt x="100" y="89"/>
                  </a:cubicBezTo>
                  <a:cubicBezTo>
                    <a:pt x="102" y="93"/>
                    <a:pt x="106" y="97"/>
                    <a:pt x="109" y="97"/>
                  </a:cubicBezTo>
                  <a:cubicBezTo>
                    <a:pt x="121" y="98"/>
                    <a:pt x="133" y="97"/>
                    <a:pt x="148" y="97"/>
                  </a:cubicBezTo>
                  <a:cubicBezTo>
                    <a:pt x="140" y="79"/>
                    <a:pt x="132" y="63"/>
                    <a:pt x="123" y="45"/>
                  </a:cubicBezTo>
                  <a:cubicBezTo>
                    <a:pt x="133" y="38"/>
                    <a:pt x="142" y="32"/>
                    <a:pt x="152" y="25"/>
                  </a:cubicBezTo>
                  <a:cubicBezTo>
                    <a:pt x="162" y="49"/>
                    <a:pt x="173" y="71"/>
                    <a:pt x="171" y="98"/>
                  </a:cubicBezTo>
                  <a:cubicBezTo>
                    <a:pt x="169" y="134"/>
                    <a:pt x="171" y="170"/>
                    <a:pt x="171" y="207"/>
                  </a:cubicBezTo>
                  <a:cubicBezTo>
                    <a:pt x="160" y="207"/>
                    <a:pt x="152" y="207"/>
                    <a:pt x="143" y="207"/>
                  </a:cubicBezTo>
                  <a:cubicBezTo>
                    <a:pt x="143" y="202"/>
                    <a:pt x="143" y="197"/>
                    <a:pt x="142" y="192"/>
                  </a:cubicBezTo>
                  <a:cubicBezTo>
                    <a:pt x="142" y="190"/>
                    <a:pt x="139" y="188"/>
                    <a:pt x="137" y="186"/>
                  </a:cubicBezTo>
                  <a:cubicBezTo>
                    <a:pt x="135" y="188"/>
                    <a:pt x="132" y="190"/>
                    <a:pt x="132" y="192"/>
                  </a:cubicBezTo>
                  <a:cubicBezTo>
                    <a:pt x="131" y="197"/>
                    <a:pt x="131" y="202"/>
                    <a:pt x="131" y="210"/>
                  </a:cubicBezTo>
                  <a:cubicBezTo>
                    <a:pt x="126" y="207"/>
                    <a:pt x="122" y="207"/>
                    <a:pt x="121" y="204"/>
                  </a:cubicBezTo>
                  <a:cubicBezTo>
                    <a:pt x="111" y="186"/>
                    <a:pt x="103" y="167"/>
                    <a:pt x="107" y="145"/>
                  </a:cubicBezTo>
                  <a:cubicBezTo>
                    <a:pt x="107" y="141"/>
                    <a:pt x="111" y="137"/>
                    <a:pt x="115" y="135"/>
                  </a:cubicBezTo>
                  <a:cubicBezTo>
                    <a:pt x="126" y="127"/>
                    <a:pt x="138" y="120"/>
                    <a:pt x="149" y="110"/>
                  </a:cubicBezTo>
                  <a:cubicBezTo>
                    <a:pt x="113" y="114"/>
                    <a:pt x="76" y="100"/>
                    <a:pt x="41" y="117"/>
                  </a:cubicBezTo>
                  <a:cubicBezTo>
                    <a:pt x="41" y="119"/>
                    <a:pt x="41" y="120"/>
                    <a:pt x="41" y="122"/>
                  </a:cubicBezTo>
                  <a:cubicBezTo>
                    <a:pt x="61" y="122"/>
                    <a:pt x="82" y="122"/>
                    <a:pt x="102" y="122"/>
                  </a:cubicBezTo>
                  <a:cubicBezTo>
                    <a:pt x="102" y="123"/>
                    <a:pt x="102" y="125"/>
                    <a:pt x="103" y="126"/>
                  </a:cubicBezTo>
                  <a:cubicBezTo>
                    <a:pt x="98" y="127"/>
                    <a:pt x="94" y="129"/>
                    <a:pt x="90" y="129"/>
                  </a:cubicBezTo>
                  <a:cubicBezTo>
                    <a:pt x="74" y="129"/>
                    <a:pt x="59" y="128"/>
                    <a:pt x="43" y="128"/>
                  </a:cubicBezTo>
                  <a:cubicBezTo>
                    <a:pt x="39" y="128"/>
                    <a:pt x="35" y="130"/>
                    <a:pt x="31" y="131"/>
                  </a:cubicBezTo>
                  <a:cubicBezTo>
                    <a:pt x="32" y="133"/>
                    <a:pt x="32" y="135"/>
                    <a:pt x="32" y="137"/>
                  </a:cubicBezTo>
                  <a:cubicBezTo>
                    <a:pt x="53" y="137"/>
                    <a:pt x="74" y="137"/>
                    <a:pt x="95" y="137"/>
                  </a:cubicBezTo>
                  <a:cubicBezTo>
                    <a:pt x="95" y="149"/>
                    <a:pt x="95" y="159"/>
                    <a:pt x="95" y="170"/>
                  </a:cubicBezTo>
                  <a:cubicBezTo>
                    <a:pt x="72" y="175"/>
                    <a:pt x="49" y="165"/>
                    <a:pt x="27" y="172"/>
                  </a:cubicBezTo>
                  <a:cubicBezTo>
                    <a:pt x="27" y="174"/>
                    <a:pt x="27" y="177"/>
                    <a:pt x="27" y="180"/>
                  </a:cubicBezTo>
                  <a:cubicBezTo>
                    <a:pt x="43" y="180"/>
                    <a:pt x="59" y="179"/>
                    <a:pt x="75" y="180"/>
                  </a:cubicBezTo>
                  <a:cubicBezTo>
                    <a:pt x="100" y="180"/>
                    <a:pt x="100" y="180"/>
                    <a:pt x="104" y="205"/>
                  </a:cubicBezTo>
                  <a:cubicBezTo>
                    <a:pt x="78" y="205"/>
                    <a:pt x="52" y="206"/>
                    <a:pt x="26" y="205"/>
                  </a:cubicBezTo>
                  <a:cubicBezTo>
                    <a:pt x="8" y="204"/>
                    <a:pt x="0" y="192"/>
                    <a:pt x="1" y="174"/>
                  </a:cubicBezTo>
                  <a:cubicBezTo>
                    <a:pt x="1" y="161"/>
                    <a:pt x="1" y="147"/>
                    <a:pt x="1" y="133"/>
                  </a:cubicBezTo>
                  <a:cubicBezTo>
                    <a:pt x="2" y="116"/>
                    <a:pt x="10" y="109"/>
                    <a:pt x="25" y="109"/>
                  </a:cubicBezTo>
                  <a:cubicBezTo>
                    <a:pt x="21" y="123"/>
                    <a:pt x="17" y="138"/>
                    <a:pt x="13" y="153"/>
                  </a:cubicBezTo>
                  <a:cubicBezTo>
                    <a:pt x="15" y="153"/>
                    <a:pt x="16" y="154"/>
                    <a:pt x="18" y="155"/>
                  </a:cubicBezTo>
                  <a:cubicBezTo>
                    <a:pt x="24" y="126"/>
                    <a:pt x="36" y="103"/>
                    <a:pt x="70" y="102"/>
                  </a:cubicBezTo>
                  <a:cubicBezTo>
                    <a:pt x="70" y="91"/>
                    <a:pt x="70" y="80"/>
                    <a:pt x="70" y="70"/>
                  </a:cubicBezTo>
                  <a:cubicBezTo>
                    <a:pt x="70" y="18"/>
                    <a:pt x="91" y="2"/>
                    <a:pt x="142" y="14"/>
                  </a:cubicBezTo>
                  <a:cubicBezTo>
                    <a:pt x="143" y="10"/>
                    <a:pt x="144" y="7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3"/>
            <p:cNvSpPr>
              <a:spLocks/>
            </p:cNvSpPr>
            <p:nvPr userDrawn="1"/>
          </p:nvSpPr>
          <p:spPr bwMode="auto">
            <a:xfrm>
              <a:off x="10918825" y="935038"/>
              <a:ext cx="217488" cy="377825"/>
            </a:xfrm>
            <a:custGeom>
              <a:avLst/>
              <a:gdLst>
                <a:gd name="T0" fmla="*/ 44 w 152"/>
                <a:gd name="T1" fmla="*/ 5 h 265"/>
                <a:gd name="T2" fmla="*/ 64 w 152"/>
                <a:gd name="T3" fmla="*/ 70 h 265"/>
                <a:gd name="T4" fmla="*/ 80 w 152"/>
                <a:gd name="T5" fmla="*/ 105 h 265"/>
                <a:gd name="T6" fmla="*/ 76 w 152"/>
                <a:gd name="T7" fmla="*/ 108 h 265"/>
                <a:gd name="T8" fmla="*/ 38 w 152"/>
                <a:gd name="T9" fmla="*/ 79 h 265"/>
                <a:gd name="T10" fmla="*/ 15 w 152"/>
                <a:gd name="T11" fmla="*/ 206 h 265"/>
                <a:gd name="T12" fmla="*/ 25 w 152"/>
                <a:gd name="T13" fmla="*/ 126 h 265"/>
                <a:gd name="T14" fmla="*/ 29 w 152"/>
                <a:gd name="T15" fmla="*/ 126 h 265"/>
                <a:gd name="T16" fmla="*/ 45 w 152"/>
                <a:gd name="T17" fmla="*/ 196 h 265"/>
                <a:gd name="T18" fmla="*/ 54 w 152"/>
                <a:gd name="T19" fmla="*/ 228 h 265"/>
                <a:gd name="T20" fmla="*/ 93 w 152"/>
                <a:gd name="T21" fmla="*/ 256 h 265"/>
                <a:gd name="T22" fmla="*/ 125 w 152"/>
                <a:gd name="T23" fmla="*/ 226 h 265"/>
                <a:gd name="T24" fmla="*/ 126 w 152"/>
                <a:gd name="T25" fmla="*/ 150 h 265"/>
                <a:gd name="T26" fmla="*/ 90 w 152"/>
                <a:gd name="T27" fmla="*/ 82 h 265"/>
                <a:gd name="T28" fmla="*/ 56 w 152"/>
                <a:gd name="T29" fmla="*/ 19 h 265"/>
                <a:gd name="T30" fmla="*/ 62 w 152"/>
                <a:gd name="T31" fmla="*/ 11 h 265"/>
                <a:gd name="T32" fmla="*/ 122 w 152"/>
                <a:gd name="T33" fmla="*/ 1 h 265"/>
                <a:gd name="T34" fmla="*/ 150 w 152"/>
                <a:gd name="T35" fmla="*/ 32 h 265"/>
                <a:gd name="T36" fmla="*/ 141 w 152"/>
                <a:gd name="T37" fmla="*/ 89 h 265"/>
                <a:gd name="T38" fmla="*/ 134 w 152"/>
                <a:gd name="T39" fmla="*/ 248 h 265"/>
                <a:gd name="T40" fmla="*/ 120 w 152"/>
                <a:gd name="T41" fmla="*/ 264 h 265"/>
                <a:gd name="T42" fmla="*/ 55 w 152"/>
                <a:gd name="T43" fmla="*/ 264 h 265"/>
                <a:gd name="T44" fmla="*/ 9 w 152"/>
                <a:gd name="T45" fmla="*/ 222 h 265"/>
                <a:gd name="T46" fmla="*/ 19 w 152"/>
                <a:gd name="T47" fmla="*/ 69 h 265"/>
                <a:gd name="T48" fmla="*/ 31 w 152"/>
                <a:gd name="T49" fmla="*/ 19 h 265"/>
                <a:gd name="T50" fmla="*/ 40 w 152"/>
                <a:gd name="T51" fmla="*/ 3 h 265"/>
                <a:gd name="T52" fmla="*/ 44 w 152"/>
                <a:gd name="T53" fmla="*/ 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265">
                  <a:moveTo>
                    <a:pt x="44" y="5"/>
                  </a:moveTo>
                  <a:cubicBezTo>
                    <a:pt x="40" y="30"/>
                    <a:pt x="52" y="50"/>
                    <a:pt x="64" y="70"/>
                  </a:cubicBezTo>
                  <a:cubicBezTo>
                    <a:pt x="70" y="81"/>
                    <a:pt x="75" y="93"/>
                    <a:pt x="80" y="105"/>
                  </a:cubicBezTo>
                  <a:cubicBezTo>
                    <a:pt x="79" y="106"/>
                    <a:pt x="77" y="107"/>
                    <a:pt x="76" y="108"/>
                  </a:cubicBezTo>
                  <a:cubicBezTo>
                    <a:pt x="64" y="99"/>
                    <a:pt x="52" y="89"/>
                    <a:pt x="38" y="79"/>
                  </a:cubicBezTo>
                  <a:cubicBezTo>
                    <a:pt x="16" y="120"/>
                    <a:pt x="4" y="160"/>
                    <a:pt x="15" y="206"/>
                  </a:cubicBezTo>
                  <a:cubicBezTo>
                    <a:pt x="18" y="179"/>
                    <a:pt x="22" y="152"/>
                    <a:pt x="25" y="126"/>
                  </a:cubicBezTo>
                  <a:cubicBezTo>
                    <a:pt x="26" y="126"/>
                    <a:pt x="28" y="126"/>
                    <a:pt x="29" y="126"/>
                  </a:cubicBezTo>
                  <a:cubicBezTo>
                    <a:pt x="34" y="150"/>
                    <a:pt x="39" y="173"/>
                    <a:pt x="45" y="196"/>
                  </a:cubicBezTo>
                  <a:cubicBezTo>
                    <a:pt x="47" y="207"/>
                    <a:pt x="50" y="218"/>
                    <a:pt x="54" y="228"/>
                  </a:cubicBezTo>
                  <a:cubicBezTo>
                    <a:pt x="62" y="251"/>
                    <a:pt x="69" y="255"/>
                    <a:pt x="93" y="256"/>
                  </a:cubicBezTo>
                  <a:cubicBezTo>
                    <a:pt x="124" y="257"/>
                    <a:pt x="124" y="257"/>
                    <a:pt x="125" y="226"/>
                  </a:cubicBezTo>
                  <a:cubicBezTo>
                    <a:pt x="125" y="201"/>
                    <a:pt x="125" y="176"/>
                    <a:pt x="126" y="150"/>
                  </a:cubicBezTo>
                  <a:cubicBezTo>
                    <a:pt x="126" y="121"/>
                    <a:pt x="116" y="98"/>
                    <a:pt x="90" y="82"/>
                  </a:cubicBezTo>
                  <a:cubicBezTo>
                    <a:pt x="67" y="69"/>
                    <a:pt x="62" y="43"/>
                    <a:pt x="56" y="19"/>
                  </a:cubicBezTo>
                  <a:cubicBezTo>
                    <a:pt x="56" y="17"/>
                    <a:pt x="59" y="12"/>
                    <a:pt x="62" y="11"/>
                  </a:cubicBezTo>
                  <a:cubicBezTo>
                    <a:pt x="82" y="7"/>
                    <a:pt x="102" y="1"/>
                    <a:pt x="122" y="1"/>
                  </a:cubicBezTo>
                  <a:cubicBezTo>
                    <a:pt x="142" y="0"/>
                    <a:pt x="152" y="12"/>
                    <a:pt x="150" y="32"/>
                  </a:cubicBezTo>
                  <a:cubicBezTo>
                    <a:pt x="149" y="51"/>
                    <a:pt x="144" y="70"/>
                    <a:pt x="141" y="89"/>
                  </a:cubicBezTo>
                  <a:cubicBezTo>
                    <a:pt x="132" y="142"/>
                    <a:pt x="128" y="194"/>
                    <a:pt x="134" y="248"/>
                  </a:cubicBezTo>
                  <a:cubicBezTo>
                    <a:pt x="136" y="260"/>
                    <a:pt x="132" y="265"/>
                    <a:pt x="120" y="264"/>
                  </a:cubicBezTo>
                  <a:cubicBezTo>
                    <a:pt x="98" y="263"/>
                    <a:pt x="76" y="264"/>
                    <a:pt x="55" y="264"/>
                  </a:cubicBezTo>
                  <a:cubicBezTo>
                    <a:pt x="25" y="262"/>
                    <a:pt x="13" y="251"/>
                    <a:pt x="9" y="222"/>
                  </a:cubicBezTo>
                  <a:cubicBezTo>
                    <a:pt x="0" y="170"/>
                    <a:pt x="8" y="119"/>
                    <a:pt x="19" y="69"/>
                  </a:cubicBezTo>
                  <a:cubicBezTo>
                    <a:pt x="22" y="52"/>
                    <a:pt x="26" y="36"/>
                    <a:pt x="31" y="19"/>
                  </a:cubicBezTo>
                  <a:cubicBezTo>
                    <a:pt x="33" y="14"/>
                    <a:pt x="37" y="9"/>
                    <a:pt x="40" y="3"/>
                  </a:cubicBezTo>
                  <a:cubicBezTo>
                    <a:pt x="41" y="4"/>
                    <a:pt x="43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10128250" y="493713"/>
              <a:ext cx="687388" cy="365125"/>
            </a:xfrm>
            <a:custGeom>
              <a:avLst/>
              <a:gdLst>
                <a:gd name="T0" fmla="*/ 304 w 483"/>
                <a:gd name="T1" fmla="*/ 128 h 257"/>
                <a:gd name="T2" fmla="*/ 289 w 483"/>
                <a:gd name="T3" fmla="*/ 131 h 257"/>
                <a:gd name="T4" fmla="*/ 288 w 483"/>
                <a:gd name="T5" fmla="*/ 136 h 257"/>
                <a:gd name="T6" fmla="*/ 327 w 483"/>
                <a:gd name="T7" fmla="*/ 144 h 257"/>
                <a:gd name="T8" fmla="*/ 338 w 483"/>
                <a:gd name="T9" fmla="*/ 146 h 257"/>
                <a:gd name="T10" fmla="*/ 481 w 483"/>
                <a:gd name="T11" fmla="*/ 253 h 257"/>
                <a:gd name="T12" fmla="*/ 483 w 483"/>
                <a:gd name="T13" fmla="*/ 257 h 257"/>
                <a:gd name="T14" fmla="*/ 425 w 483"/>
                <a:gd name="T15" fmla="*/ 243 h 257"/>
                <a:gd name="T16" fmla="*/ 417 w 483"/>
                <a:gd name="T17" fmla="*/ 238 h 257"/>
                <a:gd name="T18" fmla="*/ 259 w 483"/>
                <a:gd name="T19" fmla="*/ 133 h 257"/>
                <a:gd name="T20" fmla="*/ 11 w 483"/>
                <a:gd name="T21" fmla="*/ 27 h 257"/>
                <a:gd name="T22" fmla="*/ 0 w 483"/>
                <a:gd name="T23" fmla="*/ 21 h 257"/>
                <a:gd name="T24" fmla="*/ 1 w 483"/>
                <a:gd name="T25" fmla="*/ 0 h 257"/>
                <a:gd name="T26" fmla="*/ 64 w 483"/>
                <a:gd name="T27" fmla="*/ 27 h 257"/>
                <a:gd name="T28" fmla="*/ 64 w 483"/>
                <a:gd name="T29" fmla="*/ 29 h 257"/>
                <a:gd name="T30" fmla="*/ 46 w 483"/>
                <a:gd name="T31" fmla="*/ 31 h 257"/>
                <a:gd name="T32" fmla="*/ 46 w 483"/>
                <a:gd name="T33" fmla="*/ 34 h 257"/>
                <a:gd name="T34" fmla="*/ 60 w 483"/>
                <a:gd name="T35" fmla="*/ 36 h 257"/>
                <a:gd name="T36" fmla="*/ 102 w 483"/>
                <a:gd name="T37" fmla="*/ 46 h 257"/>
                <a:gd name="T38" fmla="*/ 292 w 483"/>
                <a:gd name="T39" fmla="*/ 122 h 257"/>
                <a:gd name="T40" fmla="*/ 304 w 483"/>
                <a:gd name="T4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3" h="257">
                  <a:moveTo>
                    <a:pt x="304" y="128"/>
                  </a:moveTo>
                  <a:cubicBezTo>
                    <a:pt x="297" y="129"/>
                    <a:pt x="293" y="130"/>
                    <a:pt x="289" y="131"/>
                  </a:cubicBezTo>
                  <a:cubicBezTo>
                    <a:pt x="289" y="132"/>
                    <a:pt x="288" y="134"/>
                    <a:pt x="288" y="136"/>
                  </a:cubicBezTo>
                  <a:cubicBezTo>
                    <a:pt x="301" y="139"/>
                    <a:pt x="314" y="142"/>
                    <a:pt x="327" y="144"/>
                  </a:cubicBezTo>
                  <a:cubicBezTo>
                    <a:pt x="330" y="145"/>
                    <a:pt x="335" y="144"/>
                    <a:pt x="338" y="146"/>
                  </a:cubicBezTo>
                  <a:cubicBezTo>
                    <a:pt x="394" y="170"/>
                    <a:pt x="445" y="202"/>
                    <a:pt x="481" y="253"/>
                  </a:cubicBezTo>
                  <a:cubicBezTo>
                    <a:pt x="482" y="255"/>
                    <a:pt x="483" y="257"/>
                    <a:pt x="483" y="257"/>
                  </a:cubicBezTo>
                  <a:cubicBezTo>
                    <a:pt x="464" y="252"/>
                    <a:pt x="444" y="248"/>
                    <a:pt x="425" y="243"/>
                  </a:cubicBezTo>
                  <a:cubicBezTo>
                    <a:pt x="422" y="242"/>
                    <a:pt x="419" y="240"/>
                    <a:pt x="417" y="238"/>
                  </a:cubicBezTo>
                  <a:cubicBezTo>
                    <a:pt x="373" y="191"/>
                    <a:pt x="317" y="159"/>
                    <a:pt x="259" y="133"/>
                  </a:cubicBezTo>
                  <a:cubicBezTo>
                    <a:pt x="177" y="96"/>
                    <a:pt x="94" y="62"/>
                    <a:pt x="11" y="27"/>
                  </a:cubicBezTo>
                  <a:cubicBezTo>
                    <a:pt x="7" y="25"/>
                    <a:pt x="4" y="23"/>
                    <a:pt x="0" y="21"/>
                  </a:cubicBezTo>
                  <a:cubicBezTo>
                    <a:pt x="0" y="15"/>
                    <a:pt x="0" y="8"/>
                    <a:pt x="1" y="0"/>
                  </a:cubicBezTo>
                  <a:cubicBezTo>
                    <a:pt x="22" y="9"/>
                    <a:pt x="43" y="18"/>
                    <a:pt x="64" y="27"/>
                  </a:cubicBezTo>
                  <a:cubicBezTo>
                    <a:pt x="64" y="28"/>
                    <a:pt x="64" y="29"/>
                    <a:pt x="64" y="29"/>
                  </a:cubicBezTo>
                  <a:cubicBezTo>
                    <a:pt x="58" y="30"/>
                    <a:pt x="52" y="30"/>
                    <a:pt x="46" y="31"/>
                  </a:cubicBezTo>
                  <a:cubicBezTo>
                    <a:pt x="46" y="32"/>
                    <a:pt x="46" y="33"/>
                    <a:pt x="46" y="34"/>
                  </a:cubicBezTo>
                  <a:cubicBezTo>
                    <a:pt x="50" y="35"/>
                    <a:pt x="55" y="35"/>
                    <a:pt x="60" y="36"/>
                  </a:cubicBezTo>
                  <a:cubicBezTo>
                    <a:pt x="74" y="39"/>
                    <a:pt x="89" y="41"/>
                    <a:pt x="102" y="46"/>
                  </a:cubicBezTo>
                  <a:cubicBezTo>
                    <a:pt x="166" y="71"/>
                    <a:pt x="229" y="97"/>
                    <a:pt x="292" y="122"/>
                  </a:cubicBezTo>
                  <a:cubicBezTo>
                    <a:pt x="295" y="124"/>
                    <a:pt x="298" y="125"/>
                    <a:pt x="30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"/>
            <p:cNvSpPr>
              <a:spLocks/>
            </p:cNvSpPr>
            <p:nvPr userDrawn="1"/>
          </p:nvSpPr>
          <p:spPr bwMode="auto">
            <a:xfrm>
              <a:off x="10142538" y="865188"/>
              <a:ext cx="101600" cy="254000"/>
            </a:xfrm>
            <a:custGeom>
              <a:avLst/>
              <a:gdLst>
                <a:gd name="T0" fmla="*/ 10 w 72"/>
                <a:gd name="T1" fmla="*/ 178 h 178"/>
                <a:gd name="T2" fmla="*/ 4 w 72"/>
                <a:gd name="T3" fmla="*/ 108 h 178"/>
                <a:gd name="T4" fmla="*/ 0 w 72"/>
                <a:gd name="T5" fmla="*/ 16 h 178"/>
                <a:gd name="T6" fmla="*/ 9 w 72"/>
                <a:gd name="T7" fmla="*/ 4 h 178"/>
                <a:gd name="T8" fmla="*/ 46 w 72"/>
                <a:gd name="T9" fmla="*/ 12 h 178"/>
                <a:gd name="T10" fmla="*/ 40 w 72"/>
                <a:gd name="T11" fmla="*/ 25 h 178"/>
                <a:gd name="T12" fmla="*/ 72 w 72"/>
                <a:gd name="T13" fmla="*/ 12 h 178"/>
                <a:gd name="T14" fmla="*/ 61 w 72"/>
                <a:gd name="T15" fmla="*/ 29 h 178"/>
                <a:gd name="T16" fmla="*/ 48 w 72"/>
                <a:gd name="T17" fmla="*/ 37 h 178"/>
                <a:gd name="T18" fmla="*/ 7 w 72"/>
                <a:gd name="T19" fmla="*/ 40 h 178"/>
                <a:gd name="T20" fmla="*/ 7 w 72"/>
                <a:gd name="T21" fmla="*/ 61 h 178"/>
                <a:gd name="T22" fmla="*/ 51 w 72"/>
                <a:gd name="T23" fmla="*/ 61 h 178"/>
                <a:gd name="T24" fmla="*/ 50 w 72"/>
                <a:gd name="T25" fmla="*/ 81 h 178"/>
                <a:gd name="T26" fmla="*/ 39 w 72"/>
                <a:gd name="T27" fmla="*/ 147 h 178"/>
                <a:gd name="T28" fmla="*/ 28 w 72"/>
                <a:gd name="T29" fmla="*/ 163 h 178"/>
                <a:gd name="T30" fmla="*/ 10 w 72"/>
                <a:gd name="T31" fmla="*/ 178 h 178"/>
                <a:gd name="T32" fmla="*/ 10 w 72"/>
                <a:gd name="T3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78">
                  <a:moveTo>
                    <a:pt x="10" y="178"/>
                  </a:moveTo>
                  <a:cubicBezTo>
                    <a:pt x="8" y="155"/>
                    <a:pt x="6" y="132"/>
                    <a:pt x="4" y="108"/>
                  </a:cubicBezTo>
                  <a:cubicBezTo>
                    <a:pt x="2" y="78"/>
                    <a:pt x="1" y="47"/>
                    <a:pt x="0" y="16"/>
                  </a:cubicBezTo>
                  <a:cubicBezTo>
                    <a:pt x="0" y="12"/>
                    <a:pt x="5" y="5"/>
                    <a:pt x="9" y="4"/>
                  </a:cubicBezTo>
                  <a:cubicBezTo>
                    <a:pt x="22" y="0"/>
                    <a:pt x="35" y="3"/>
                    <a:pt x="46" y="12"/>
                  </a:cubicBezTo>
                  <a:cubicBezTo>
                    <a:pt x="44" y="17"/>
                    <a:pt x="42" y="21"/>
                    <a:pt x="40" y="25"/>
                  </a:cubicBezTo>
                  <a:cubicBezTo>
                    <a:pt x="51" y="21"/>
                    <a:pt x="57" y="6"/>
                    <a:pt x="72" y="12"/>
                  </a:cubicBezTo>
                  <a:cubicBezTo>
                    <a:pt x="68" y="17"/>
                    <a:pt x="66" y="24"/>
                    <a:pt x="61" y="29"/>
                  </a:cubicBezTo>
                  <a:cubicBezTo>
                    <a:pt x="58" y="33"/>
                    <a:pt x="53" y="37"/>
                    <a:pt x="48" y="37"/>
                  </a:cubicBezTo>
                  <a:cubicBezTo>
                    <a:pt x="35" y="39"/>
                    <a:pt x="21" y="39"/>
                    <a:pt x="7" y="40"/>
                  </a:cubicBezTo>
                  <a:cubicBezTo>
                    <a:pt x="7" y="47"/>
                    <a:pt x="7" y="53"/>
                    <a:pt x="7" y="61"/>
                  </a:cubicBezTo>
                  <a:cubicBezTo>
                    <a:pt x="21" y="61"/>
                    <a:pt x="35" y="61"/>
                    <a:pt x="51" y="61"/>
                  </a:cubicBezTo>
                  <a:cubicBezTo>
                    <a:pt x="51" y="68"/>
                    <a:pt x="51" y="75"/>
                    <a:pt x="50" y="81"/>
                  </a:cubicBezTo>
                  <a:cubicBezTo>
                    <a:pt x="47" y="103"/>
                    <a:pt x="43" y="125"/>
                    <a:pt x="39" y="147"/>
                  </a:cubicBezTo>
                  <a:cubicBezTo>
                    <a:pt x="37" y="153"/>
                    <a:pt x="33" y="159"/>
                    <a:pt x="28" y="163"/>
                  </a:cubicBezTo>
                  <a:cubicBezTo>
                    <a:pt x="23" y="169"/>
                    <a:pt x="16" y="173"/>
                    <a:pt x="10" y="178"/>
                  </a:cubicBezTo>
                  <a:cubicBezTo>
                    <a:pt x="10" y="178"/>
                    <a:pt x="10" y="178"/>
                    <a:pt x="10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10953750" y="889000"/>
              <a:ext cx="420688" cy="88900"/>
            </a:xfrm>
            <a:custGeom>
              <a:avLst/>
              <a:gdLst>
                <a:gd name="T0" fmla="*/ 141 w 295"/>
                <a:gd name="T1" fmla="*/ 56 h 62"/>
                <a:gd name="T2" fmla="*/ 135 w 295"/>
                <a:gd name="T3" fmla="*/ 62 h 62"/>
                <a:gd name="T4" fmla="*/ 135 w 295"/>
                <a:gd name="T5" fmla="*/ 56 h 62"/>
                <a:gd name="T6" fmla="*/ 96 w 295"/>
                <a:gd name="T7" fmla="*/ 22 h 62"/>
                <a:gd name="T8" fmla="*/ 31 w 295"/>
                <a:gd name="T9" fmla="*/ 25 h 62"/>
                <a:gd name="T10" fmla="*/ 0 w 295"/>
                <a:gd name="T11" fmla="*/ 31 h 62"/>
                <a:gd name="T12" fmla="*/ 28 w 295"/>
                <a:gd name="T13" fmla="*/ 4 h 62"/>
                <a:gd name="T14" fmla="*/ 240 w 295"/>
                <a:gd name="T15" fmla="*/ 0 h 62"/>
                <a:gd name="T16" fmla="*/ 295 w 295"/>
                <a:gd name="T17" fmla="*/ 8 h 62"/>
                <a:gd name="T18" fmla="*/ 294 w 295"/>
                <a:gd name="T19" fmla="*/ 12 h 62"/>
                <a:gd name="T20" fmla="*/ 283 w 295"/>
                <a:gd name="T21" fmla="*/ 13 h 62"/>
                <a:gd name="T22" fmla="*/ 191 w 295"/>
                <a:gd name="T23" fmla="*/ 10 h 62"/>
                <a:gd name="T24" fmla="*/ 141 w 295"/>
                <a:gd name="T25" fmla="*/ 57 h 62"/>
                <a:gd name="T26" fmla="*/ 141 w 295"/>
                <a:gd name="T2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62">
                  <a:moveTo>
                    <a:pt x="141" y="56"/>
                  </a:moveTo>
                  <a:cubicBezTo>
                    <a:pt x="139" y="58"/>
                    <a:pt x="138" y="59"/>
                    <a:pt x="135" y="62"/>
                  </a:cubicBezTo>
                  <a:cubicBezTo>
                    <a:pt x="135" y="60"/>
                    <a:pt x="135" y="58"/>
                    <a:pt x="135" y="56"/>
                  </a:cubicBezTo>
                  <a:cubicBezTo>
                    <a:pt x="132" y="28"/>
                    <a:pt x="124" y="21"/>
                    <a:pt x="96" y="22"/>
                  </a:cubicBezTo>
                  <a:cubicBezTo>
                    <a:pt x="74" y="23"/>
                    <a:pt x="53" y="23"/>
                    <a:pt x="31" y="25"/>
                  </a:cubicBezTo>
                  <a:cubicBezTo>
                    <a:pt x="20" y="25"/>
                    <a:pt x="10" y="29"/>
                    <a:pt x="0" y="31"/>
                  </a:cubicBezTo>
                  <a:cubicBezTo>
                    <a:pt x="1" y="17"/>
                    <a:pt x="12" y="5"/>
                    <a:pt x="28" y="4"/>
                  </a:cubicBezTo>
                  <a:cubicBezTo>
                    <a:pt x="99" y="2"/>
                    <a:pt x="169" y="0"/>
                    <a:pt x="240" y="0"/>
                  </a:cubicBezTo>
                  <a:cubicBezTo>
                    <a:pt x="258" y="0"/>
                    <a:pt x="276" y="5"/>
                    <a:pt x="295" y="8"/>
                  </a:cubicBezTo>
                  <a:cubicBezTo>
                    <a:pt x="295" y="9"/>
                    <a:pt x="295" y="11"/>
                    <a:pt x="294" y="12"/>
                  </a:cubicBezTo>
                  <a:cubicBezTo>
                    <a:pt x="291" y="13"/>
                    <a:pt x="287" y="13"/>
                    <a:pt x="283" y="13"/>
                  </a:cubicBezTo>
                  <a:cubicBezTo>
                    <a:pt x="252" y="12"/>
                    <a:pt x="221" y="11"/>
                    <a:pt x="191" y="10"/>
                  </a:cubicBezTo>
                  <a:cubicBezTo>
                    <a:pt x="161" y="8"/>
                    <a:pt x="142" y="26"/>
                    <a:pt x="141" y="57"/>
                  </a:cubicBezTo>
                  <a:cubicBezTo>
                    <a:pt x="141" y="56"/>
                    <a:pt x="141" y="56"/>
                    <a:pt x="14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7"/>
            <p:cNvSpPr>
              <a:spLocks/>
            </p:cNvSpPr>
            <p:nvPr userDrawn="1"/>
          </p:nvSpPr>
          <p:spPr bwMode="auto">
            <a:xfrm>
              <a:off x="9990138" y="812800"/>
              <a:ext cx="66675" cy="346075"/>
            </a:xfrm>
            <a:custGeom>
              <a:avLst/>
              <a:gdLst>
                <a:gd name="T0" fmla="*/ 7 w 46"/>
                <a:gd name="T1" fmla="*/ 0 h 243"/>
                <a:gd name="T2" fmla="*/ 37 w 46"/>
                <a:gd name="T3" fmla="*/ 183 h 243"/>
                <a:gd name="T4" fmla="*/ 46 w 46"/>
                <a:gd name="T5" fmla="*/ 238 h 243"/>
                <a:gd name="T6" fmla="*/ 30 w 46"/>
                <a:gd name="T7" fmla="*/ 243 h 243"/>
                <a:gd name="T8" fmla="*/ 8 w 46"/>
                <a:gd name="T9" fmla="*/ 0 h 243"/>
                <a:gd name="T10" fmla="*/ 7 w 46"/>
                <a:gd name="T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3">
                  <a:moveTo>
                    <a:pt x="7" y="0"/>
                  </a:moveTo>
                  <a:cubicBezTo>
                    <a:pt x="17" y="61"/>
                    <a:pt x="27" y="122"/>
                    <a:pt x="37" y="183"/>
                  </a:cubicBezTo>
                  <a:cubicBezTo>
                    <a:pt x="40" y="200"/>
                    <a:pt x="43" y="218"/>
                    <a:pt x="46" y="238"/>
                  </a:cubicBezTo>
                  <a:cubicBezTo>
                    <a:pt x="41" y="239"/>
                    <a:pt x="36" y="241"/>
                    <a:pt x="30" y="243"/>
                  </a:cubicBezTo>
                  <a:cubicBezTo>
                    <a:pt x="20" y="161"/>
                    <a:pt x="0" y="8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8"/>
            <p:cNvSpPr>
              <a:spLocks/>
            </p:cNvSpPr>
            <p:nvPr userDrawn="1"/>
          </p:nvSpPr>
          <p:spPr bwMode="auto">
            <a:xfrm>
              <a:off x="10120313" y="1119188"/>
              <a:ext cx="66675" cy="133350"/>
            </a:xfrm>
            <a:custGeom>
              <a:avLst/>
              <a:gdLst>
                <a:gd name="T0" fmla="*/ 47 w 47"/>
                <a:gd name="T1" fmla="*/ 0 h 94"/>
                <a:gd name="T2" fmla="*/ 0 w 47"/>
                <a:gd name="T3" fmla="*/ 94 h 94"/>
                <a:gd name="T4" fmla="*/ 7 w 47"/>
                <a:gd name="T5" fmla="*/ 76 h 94"/>
                <a:gd name="T6" fmla="*/ 47 w 47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4">
                  <a:moveTo>
                    <a:pt x="47" y="0"/>
                  </a:moveTo>
                  <a:cubicBezTo>
                    <a:pt x="47" y="39"/>
                    <a:pt x="31" y="70"/>
                    <a:pt x="0" y="94"/>
                  </a:cubicBezTo>
                  <a:cubicBezTo>
                    <a:pt x="2" y="88"/>
                    <a:pt x="2" y="80"/>
                    <a:pt x="7" y="76"/>
                  </a:cubicBezTo>
                  <a:cubicBezTo>
                    <a:pt x="28" y="54"/>
                    <a:pt x="39" y="28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4" name="Imagen 4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66092" cy="6858000"/>
          </a:xfrm>
          <a:prstGeom prst="rect">
            <a:avLst/>
          </a:prstGeom>
          <a:solidFill>
            <a:srgbClr val="F5A70B"/>
          </a:solidFill>
        </p:spPr>
      </p:pic>
    </p:spTree>
    <p:extLst>
      <p:ext uri="{BB962C8B-B14F-4D97-AF65-F5344CB8AC3E}">
        <p14:creationId xmlns:p14="http://schemas.microsoft.com/office/powerpoint/2010/main" val="192700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 userDrawn="1"/>
        </p:nvGrpSpPr>
        <p:grpSpPr>
          <a:xfrm>
            <a:off x="10684233" y="102742"/>
            <a:ext cx="1376796" cy="1147496"/>
            <a:chOff x="9852025" y="165100"/>
            <a:chExt cx="2201863" cy="1835151"/>
          </a:xfrm>
          <a:solidFill>
            <a:schemeClr val="tx1"/>
          </a:solidFill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10352088" y="1020763"/>
              <a:ext cx="1338263" cy="673100"/>
            </a:xfrm>
            <a:custGeom>
              <a:avLst/>
              <a:gdLst>
                <a:gd name="T0" fmla="*/ 883 w 939"/>
                <a:gd name="T1" fmla="*/ 434 h 473"/>
                <a:gd name="T2" fmla="*/ 859 w 939"/>
                <a:gd name="T3" fmla="*/ 343 h 473"/>
                <a:gd name="T4" fmla="*/ 605 w 939"/>
                <a:gd name="T5" fmla="*/ 305 h 473"/>
                <a:gd name="T6" fmla="*/ 502 w 939"/>
                <a:gd name="T7" fmla="*/ 321 h 473"/>
                <a:gd name="T8" fmla="*/ 382 w 939"/>
                <a:gd name="T9" fmla="*/ 342 h 473"/>
                <a:gd name="T10" fmla="*/ 474 w 939"/>
                <a:gd name="T11" fmla="*/ 356 h 473"/>
                <a:gd name="T12" fmla="*/ 453 w 939"/>
                <a:gd name="T13" fmla="*/ 369 h 473"/>
                <a:gd name="T14" fmla="*/ 379 w 939"/>
                <a:gd name="T15" fmla="*/ 384 h 473"/>
                <a:gd name="T16" fmla="*/ 478 w 939"/>
                <a:gd name="T17" fmla="*/ 395 h 473"/>
                <a:gd name="T18" fmla="*/ 463 w 939"/>
                <a:gd name="T19" fmla="*/ 413 h 473"/>
                <a:gd name="T20" fmla="*/ 377 w 939"/>
                <a:gd name="T21" fmla="*/ 436 h 473"/>
                <a:gd name="T22" fmla="*/ 426 w 939"/>
                <a:gd name="T23" fmla="*/ 451 h 473"/>
                <a:gd name="T24" fmla="*/ 507 w 939"/>
                <a:gd name="T25" fmla="*/ 473 h 473"/>
                <a:gd name="T26" fmla="*/ 209 w 939"/>
                <a:gd name="T27" fmla="*/ 451 h 473"/>
                <a:gd name="T28" fmla="*/ 147 w 939"/>
                <a:gd name="T29" fmla="*/ 289 h 473"/>
                <a:gd name="T30" fmla="*/ 248 w 939"/>
                <a:gd name="T31" fmla="*/ 287 h 473"/>
                <a:gd name="T32" fmla="*/ 128 w 939"/>
                <a:gd name="T33" fmla="*/ 313 h 473"/>
                <a:gd name="T34" fmla="*/ 35 w 939"/>
                <a:gd name="T35" fmla="*/ 322 h 473"/>
                <a:gd name="T36" fmla="*/ 56 w 939"/>
                <a:gd name="T37" fmla="*/ 331 h 473"/>
                <a:gd name="T38" fmla="*/ 98 w 939"/>
                <a:gd name="T39" fmla="*/ 356 h 473"/>
                <a:gd name="T40" fmla="*/ 96 w 939"/>
                <a:gd name="T41" fmla="*/ 370 h 473"/>
                <a:gd name="T42" fmla="*/ 21 w 939"/>
                <a:gd name="T43" fmla="*/ 384 h 473"/>
                <a:gd name="T44" fmla="*/ 17 w 939"/>
                <a:gd name="T45" fmla="*/ 394 h 473"/>
                <a:gd name="T46" fmla="*/ 46 w 939"/>
                <a:gd name="T47" fmla="*/ 411 h 473"/>
                <a:gd name="T48" fmla="*/ 103 w 939"/>
                <a:gd name="T49" fmla="*/ 423 h 473"/>
                <a:gd name="T50" fmla="*/ 36 w 939"/>
                <a:gd name="T51" fmla="*/ 435 h 473"/>
                <a:gd name="T52" fmla="*/ 208 w 939"/>
                <a:gd name="T53" fmla="*/ 403 h 473"/>
                <a:gd name="T54" fmla="*/ 275 w 939"/>
                <a:gd name="T55" fmla="*/ 377 h 473"/>
                <a:gd name="T56" fmla="*/ 143 w 939"/>
                <a:gd name="T57" fmla="*/ 438 h 473"/>
                <a:gd name="T58" fmla="*/ 217 w 939"/>
                <a:gd name="T59" fmla="*/ 322 h 473"/>
                <a:gd name="T60" fmla="*/ 364 w 939"/>
                <a:gd name="T61" fmla="*/ 265 h 473"/>
                <a:gd name="T62" fmla="*/ 405 w 939"/>
                <a:gd name="T63" fmla="*/ 224 h 473"/>
                <a:gd name="T64" fmla="*/ 464 w 939"/>
                <a:gd name="T65" fmla="*/ 221 h 473"/>
                <a:gd name="T66" fmla="*/ 899 w 939"/>
                <a:gd name="T67" fmla="*/ 251 h 473"/>
                <a:gd name="T68" fmla="*/ 905 w 939"/>
                <a:gd name="T69" fmla="*/ 217 h 473"/>
                <a:gd name="T70" fmla="*/ 870 w 939"/>
                <a:gd name="T71" fmla="*/ 86 h 473"/>
                <a:gd name="T72" fmla="*/ 856 w 939"/>
                <a:gd name="T73" fmla="*/ 204 h 473"/>
                <a:gd name="T74" fmla="*/ 818 w 939"/>
                <a:gd name="T75" fmla="*/ 86 h 473"/>
                <a:gd name="T76" fmla="*/ 803 w 939"/>
                <a:gd name="T77" fmla="*/ 141 h 473"/>
                <a:gd name="T78" fmla="*/ 731 w 939"/>
                <a:gd name="T79" fmla="*/ 209 h 473"/>
                <a:gd name="T80" fmla="*/ 742 w 939"/>
                <a:gd name="T81" fmla="*/ 61 h 473"/>
                <a:gd name="T82" fmla="*/ 776 w 939"/>
                <a:gd name="T83" fmla="*/ 95 h 473"/>
                <a:gd name="T84" fmla="*/ 751 w 939"/>
                <a:gd name="T85" fmla="*/ 8 h 473"/>
                <a:gd name="T86" fmla="*/ 837 w 939"/>
                <a:gd name="T87" fmla="*/ 2 h 473"/>
                <a:gd name="T88" fmla="*/ 837 w 939"/>
                <a:gd name="T89" fmla="*/ 22 h 473"/>
                <a:gd name="T90" fmla="*/ 846 w 939"/>
                <a:gd name="T91" fmla="*/ 10 h 473"/>
                <a:gd name="T92" fmla="*/ 826 w 939"/>
                <a:gd name="T93" fmla="*/ 31 h 473"/>
                <a:gd name="T94" fmla="*/ 836 w 939"/>
                <a:gd name="T95" fmla="*/ 51 h 473"/>
                <a:gd name="T96" fmla="*/ 768 w 939"/>
                <a:gd name="T97" fmla="*/ 14 h 473"/>
                <a:gd name="T98" fmla="*/ 806 w 939"/>
                <a:gd name="T99" fmla="*/ 60 h 473"/>
                <a:gd name="T100" fmla="*/ 903 w 939"/>
                <a:gd name="T101" fmla="*/ 259 h 473"/>
                <a:gd name="T102" fmla="*/ 587 w 939"/>
                <a:gd name="T103" fmla="*/ 284 h 473"/>
                <a:gd name="T104" fmla="*/ 686 w 939"/>
                <a:gd name="T105" fmla="*/ 285 h 473"/>
                <a:gd name="T106" fmla="*/ 895 w 939"/>
                <a:gd name="T107" fmla="*/ 307 h 473"/>
                <a:gd name="T108" fmla="*/ 553 w 939"/>
                <a:gd name="T109" fmla="*/ 469 h 473"/>
                <a:gd name="T110" fmla="*/ 798 w 939"/>
                <a:gd name="T111" fmla="*/ 378 h 473"/>
                <a:gd name="T112" fmla="*/ 534 w 939"/>
                <a:gd name="T113" fmla="*/ 349 h 473"/>
                <a:gd name="T114" fmla="*/ 835 w 939"/>
                <a:gd name="T115" fmla="*/ 363 h 473"/>
                <a:gd name="T116" fmla="*/ 596 w 939"/>
                <a:gd name="T117" fmla="*/ 424 h 473"/>
                <a:gd name="T118" fmla="*/ 438 w 939"/>
                <a:gd name="T119" fmla="*/ 30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9" h="473">
                  <a:moveTo>
                    <a:pt x="543" y="452"/>
                  </a:moveTo>
                  <a:cubicBezTo>
                    <a:pt x="614" y="449"/>
                    <a:pt x="682" y="445"/>
                    <a:pt x="751" y="441"/>
                  </a:cubicBezTo>
                  <a:cubicBezTo>
                    <a:pt x="790" y="439"/>
                    <a:pt x="828" y="438"/>
                    <a:pt x="867" y="436"/>
                  </a:cubicBezTo>
                  <a:cubicBezTo>
                    <a:pt x="873" y="436"/>
                    <a:pt x="879" y="436"/>
                    <a:pt x="883" y="434"/>
                  </a:cubicBezTo>
                  <a:cubicBezTo>
                    <a:pt x="887" y="432"/>
                    <a:pt x="891" y="427"/>
                    <a:pt x="891" y="424"/>
                  </a:cubicBezTo>
                  <a:cubicBezTo>
                    <a:pt x="891" y="421"/>
                    <a:pt x="886" y="416"/>
                    <a:pt x="882" y="415"/>
                  </a:cubicBezTo>
                  <a:cubicBezTo>
                    <a:pt x="866" y="413"/>
                    <a:pt x="856" y="405"/>
                    <a:pt x="851" y="390"/>
                  </a:cubicBezTo>
                  <a:cubicBezTo>
                    <a:pt x="845" y="373"/>
                    <a:pt x="846" y="357"/>
                    <a:pt x="859" y="343"/>
                  </a:cubicBezTo>
                  <a:cubicBezTo>
                    <a:pt x="862" y="340"/>
                    <a:pt x="865" y="337"/>
                    <a:pt x="871" y="332"/>
                  </a:cubicBezTo>
                  <a:cubicBezTo>
                    <a:pt x="838" y="332"/>
                    <a:pt x="813" y="316"/>
                    <a:pt x="787" y="305"/>
                  </a:cubicBezTo>
                  <a:cubicBezTo>
                    <a:pt x="749" y="288"/>
                    <a:pt x="708" y="286"/>
                    <a:pt x="667" y="291"/>
                  </a:cubicBezTo>
                  <a:cubicBezTo>
                    <a:pt x="646" y="294"/>
                    <a:pt x="626" y="301"/>
                    <a:pt x="605" y="305"/>
                  </a:cubicBezTo>
                  <a:cubicBezTo>
                    <a:pt x="578" y="309"/>
                    <a:pt x="551" y="313"/>
                    <a:pt x="523" y="315"/>
                  </a:cubicBezTo>
                  <a:cubicBezTo>
                    <a:pt x="490" y="317"/>
                    <a:pt x="456" y="316"/>
                    <a:pt x="423" y="317"/>
                  </a:cubicBezTo>
                  <a:cubicBezTo>
                    <a:pt x="423" y="319"/>
                    <a:pt x="423" y="320"/>
                    <a:pt x="423" y="321"/>
                  </a:cubicBezTo>
                  <a:cubicBezTo>
                    <a:pt x="449" y="321"/>
                    <a:pt x="476" y="321"/>
                    <a:pt x="502" y="321"/>
                  </a:cubicBezTo>
                  <a:cubicBezTo>
                    <a:pt x="503" y="323"/>
                    <a:pt x="503" y="325"/>
                    <a:pt x="504" y="327"/>
                  </a:cubicBezTo>
                  <a:cubicBezTo>
                    <a:pt x="498" y="329"/>
                    <a:pt x="492" y="333"/>
                    <a:pt x="486" y="333"/>
                  </a:cubicBezTo>
                  <a:cubicBezTo>
                    <a:pt x="457" y="335"/>
                    <a:pt x="427" y="335"/>
                    <a:pt x="398" y="336"/>
                  </a:cubicBezTo>
                  <a:cubicBezTo>
                    <a:pt x="392" y="336"/>
                    <a:pt x="387" y="340"/>
                    <a:pt x="382" y="342"/>
                  </a:cubicBezTo>
                  <a:cubicBezTo>
                    <a:pt x="382" y="344"/>
                    <a:pt x="383" y="345"/>
                    <a:pt x="383" y="346"/>
                  </a:cubicBezTo>
                  <a:cubicBezTo>
                    <a:pt x="417" y="346"/>
                    <a:pt x="452" y="346"/>
                    <a:pt x="486" y="346"/>
                  </a:cubicBezTo>
                  <a:cubicBezTo>
                    <a:pt x="486" y="347"/>
                    <a:pt x="487" y="348"/>
                    <a:pt x="488" y="349"/>
                  </a:cubicBezTo>
                  <a:cubicBezTo>
                    <a:pt x="483" y="351"/>
                    <a:pt x="479" y="355"/>
                    <a:pt x="474" y="356"/>
                  </a:cubicBezTo>
                  <a:cubicBezTo>
                    <a:pt x="445" y="358"/>
                    <a:pt x="417" y="359"/>
                    <a:pt x="388" y="361"/>
                  </a:cubicBezTo>
                  <a:cubicBezTo>
                    <a:pt x="383" y="361"/>
                    <a:pt x="378" y="366"/>
                    <a:pt x="373" y="369"/>
                  </a:cubicBezTo>
                  <a:cubicBezTo>
                    <a:pt x="374" y="371"/>
                    <a:pt x="374" y="373"/>
                    <a:pt x="375" y="374"/>
                  </a:cubicBezTo>
                  <a:cubicBezTo>
                    <a:pt x="401" y="373"/>
                    <a:pt x="427" y="371"/>
                    <a:pt x="453" y="369"/>
                  </a:cubicBezTo>
                  <a:cubicBezTo>
                    <a:pt x="459" y="369"/>
                    <a:pt x="464" y="367"/>
                    <a:pt x="470" y="368"/>
                  </a:cubicBezTo>
                  <a:cubicBezTo>
                    <a:pt x="474" y="369"/>
                    <a:pt x="478" y="372"/>
                    <a:pt x="482" y="374"/>
                  </a:cubicBezTo>
                  <a:cubicBezTo>
                    <a:pt x="481" y="375"/>
                    <a:pt x="481" y="377"/>
                    <a:pt x="480" y="378"/>
                  </a:cubicBezTo>
                  <a:cubicBezTo>
                    <a:pt x="446" y="380"/>
                    <a:pt x="413" y="382"/>
                    <a:pt x="379" y="384"/>
                  </a:cubicBezTo>
                  <a:cubicBezTo>
                    <a:pt x="371" y="385"/>
                    <a:pt x="365" y="386"/>
                    <a:pt x="366" y="398"/>
                  </a:cubicBezTo>
                  <a:cubicBezTo>
                    <a:pt x="391" y="396"/>
                    <a:pt x="415" y="394"/>
                    <a:pt x="440" y="391"/>
                  </a:cubicBezTo>
                  <a:cubicBezTo>
                    <a:pt x="449" y="391"/>
                    <a:pt x="457" y="389"/>
                    <a:pt x="466" y="389"/>
                  </a:cubicBezTo>
                  <a:cubicBezTo>
                    <a:pt x="470" y="389"/>
                    <a:pt x="474" y="393"/>
                    <a:pt x="478" y="395"/>
                  </a:cubicBezTo>
                  <a:cubicBezTo>
                    <a:pt x="477" y="397"/>
                    <a:pt x="477" y="398"/>
                    <a:pt x="476" y="400"/>
                  </a:cubicBezTo>
                  <a:cubicBezTo>
                    <a:pt x="440" y="403"/>
                    <a:pt x="403" y="406"/>
                    <a:pt x="367" y="409"/>
                  </a:cubicBezTo>
                  <a:cubicBezTo>
                    <a:pt x="366" y="418"/>
                    <a:pt x="370" y="421"/>
                    <a:pt x="378" y="420"/>
                  </a:cubicBezTo>
                  <a:cubicBezTo>
                    <a:pt x="406" y="418"/>
                    <a:pt x="435" y="416"/>
                    <a:pt x="463" y="413"/>
                  </a:cubicBezTo>
                  <a:cubicBezTo>
                    <a:pt x="471" y="412"/>
                    <a:pt x="477" y="412"/>
                    <a:pt x="480" y="423"/>
                  </a:cubicBezTo>
                  <a:cubicBezTo>
                    <a:pt x="458" y="425"/>
                    <a:pt x="436" y="426"/>
                    <a:pt x="414" y="428"/>
                  </a:cubicBezTo>
                  <a:cubicBezTo>
                    <a:pt x="404" y="429"/>
                    <a:pt x="394" y="429"/>
                    <a:pt x="385" y="430"/>
                  </a:cubicBezTo>
                  <a:cubicBezTo>
                    <a:pt x="382" y="431"/>
                    <a:pt x="379" y="434"/>
                    <a:pt x="377" y="436"/>
                  </a:cubicBezTo>
                  <a:cubicBezTo>
                    <a:pt x="380" y="438"/>
                    <a:pt x="383" y="441"/>
                    <a:pt x="386" y="441"/>
                  </a:cubicBezTo>
                  <a:cubicBezTo>
                    <a:pt x="416" y="439"/>
                    <a:pt x="446" y="436"/>
                    <a:pt x="476" y="433"/>
                  </a:cubicBezTo>
                  <a:cubicBezTo>
                    <a:pt x="484" y="433"/>
                    <a:pt x="488" y="435"/>
                    <a:pt x="486" y="446"/>
                  </a:cubicBezTo>
                  <a:cubicBezTo>
                    <a:pt x="466" y="447"/>
                    <a:pt x="446" y="449"/>
                    <a:pt x="426" y="451"/>
                  </a:cubicBezTo>
                  <a:cubicBezTo>
                    <a:pt x="418" y="451"/>
                    <a:pt x="412" y="452"/>
                    <a:pt x="416" y="464"/>
                  </a:cubicBezTo>
                  <a:cubicBezTo>
                    <a:pt x="435" y="462"/>
                    <a:pt x="455" y="460"/>
                    <a:pt x="475" y="459"/>
                  </a:cubicBezTo>
                  <a:cubicBezTo>
                    <a:pt x="496" y="457"/>
                    <a:pt x="496" y="457"/>
                    <a:pt x="518" y="472"/>
                  </a:cubicBezTo>
                  <a:cubicBezTo>
                    <a:pt x="513" y="472"/>
                    <a:pt x="510" y="473"/>
                    <a:pt x="507" y="473"/>
                  </a:cubicBezTo>
                  <a:cubicBezTo>
                    <a:pt x="480" y="473"/>
                    <a:pt x="453" y="473"/>
                    <a:pt x="427" y="472"/>
                  </a:cubicBezTo>
                  <a:cubicBezTo>
                    <a:pt x="402" y="472"/>
                    <a:pt x="379" y="467"/>
                    <a:pt x="362" y="446"/>
                  </a:cubicBezTo>
                  <a:cubicBezTo>
                    <a:pt x="360" y="443"/>
                    <a:pt x="354" y="442"/>
                    <a:pt x="350" y="442"/>
                  </a:cubicBezTo>
                  <a:cubicBezTo>
                    <a:pt x="303" y="445"/>
                    <a:pt x="256" y="450"/>
                    <a:pt x="209" y="451"/>
                  </a:cubicBezTo>
                  <a:cubicBezTo>
                    <a:pt x="159" y="452"/>
                    <a:pt x="108" y="452"/>
                    <a:pt x="57" y="448"/>
                  </a:cubicBezTo>
                  <a:cubicBezTo>
                    <a:pt x="18" y="446"/>
                    <a:pt x="1" y="421"/>
                    <a:pt x="0" y="374"/>
                  </a:cubicBezTo>
                  <a:cubicBezTo>
                    <a:pt x="0" y="327"/>
                    <a:pt x="23" y="304"/>
                    <a:pt x="70" y="301"/>
                  </a:cubicBezTo>
                  <a:cubicBezTo>
                    <a:pt x="96" y="299"/>
                    <a:pt x="121" y="292"/>
                    <a:pt x="147" y="289"/>
                  </a:cubicBezTo>
                  <a:cubicBezTo>
                    <a:pt x="167" y="286"/>
                    <a:pt x="187" y="283"/>
                    <a:pt x="207" y="281"/>
                  </a:cubicBezTo>
                  <a:cubicBezTo>
                    <a:pt x="229" y="280"/>
                    <a:pt x="251" y="281"/>
                    <a:pt x="273" y="284"/>
                  </a:cubicBezTo>
                  <a:cubicBezTo>
                    <a:pt x="269" y="285"/>
                    <a:pt x="265" y="287"/>
                    <a:pt x="261" y="287"/>
                  </a:cubicBezTo>
                  <a:cubicBezTo>
                    <a:pt x="257" y="288"/>
                    <a:pt x="252" y="288"/>
                    <a:pt x="248" y="287"/>
                  </a:cubicBezTo>
                  <a:cubicBezTo>
                    <a:pt x="206" y="284"/>
                    <a:pt x="164" y="290"/>
                    <a:pt x="123" y="302"/>
                  </a:cubicBezTo>
                  <a:cubicBezTo>
                    <a:pt x="111" y="305"/>
                    <a:pt x="99" y="305"/>
                    <a:pt x="86" y="309"/>
                  </a:cubicBezTo>
                  <a:cubicBezTo>
                    <a:pt x="100" y="309"/>
                    <a:pt x="114" y="309"/>
                    <a:pt x="128" y="309"/>
                  </a:cubicBezTo>
                  <a:cubicBezTo>
                    <a:pt x="128" y="310"/>
                    <a:pt x="128" y="312"/>
                    <a:pt x="128" y="313"/>
                  </a:cubicBezTo>
                  <a:cubicBezTo>
                    <a:pt x="124" y="314"/>
                    <a:pt x="119" y="315"/>
                    <a:pt x="115" y="315"/>
                  </a:cubicBezTo>
                  <a:cubicBezTo>
                    <a:pt x="94" y="315"/>
                    <a:pt x="73" y="315"/>
                    <a:pt x="52" y="315"/>
                  </a:cubicBezTo>
                  <a:cubicBezTo>
                    <a:pt x="46" y="315"/>
                    <a:pt x="40" y="317"/>
                    <a:pt x="34" y="318"/>
                  </a:cubicBezTo>
                  <a:cubicBezTo>
                    <a:pt x="35" y="319"/>
                    <a:pt x="35" y="321"/>
                    <a:pt x="35" y="322"/>
                  </a:cubicBezTo>
                  <a:cubicBezTo>
                    <a:pt x="47" y="322"/>
                    <a:pt x="59" y="321"/>
                    <a:pt x="71" y="322"/>
                  </a:cubicBezTo>
                  <a:cubicBezTo>
                    <a:pt x="82" y="323"/>
                    <a:pt x="94" y="318"/>
                    <a:pt x="104" y="326"/>
                  </a:cubicBezTo>
                  <a:cubicBezTo>
                    <a:pt x="104" y="328"/>
                    <a:pt x="104" y="329"/>
                    <a:pt x="103" y="331"/>
                  </a:cubicBezTo>
                  <a:cubicBezTo>
                    <a:pt x="88" y="331"/>
                    <a:pt x="72" y="331"/>
                    <a:pt x="56" y="331"/>
                  </a:cubicBezTo>
                  <a:cubicBezTo>
                    <a:pt x="48" y="331"/>
                    <a:pt x="41" y="331"/>
                    <a:pt x="33" y="331"/>
                  </a:cubicBezTo>
                  <a:cubicBezTo>
                    <a:pt x="21" y="331"/>
                    <a:pt x="21" y="331"/>
                    <a:pt x="16" y="345"/>
                  </a:cubicBezTo>
                  <a:cubicBezTo>
                    <a:pt x="40" y="345"/>
                    <a:pt x="63" y="345"/>
                    <a:pt x="86" y="345"/>
                  </a:cubicBezTo>
                  <a:cubicBezTo>
                    <a:pt x="93" y="345"/>
                    <a:pt x="101" y="343"/>
                    <a:pt x="98" y="356"/>
                  </a:cubicBezTo>
                  <a:cubicBezTo>
                    <a:pt x="69" y="356"/>
                    <a:pt x="40" y="356"/>
                    <a:pt x="11" y="356"/>
                  </a:cubicBezTo>
                  <a:cubicBezTo>
                    <a:pt x="8" y="366"/>
                    <a:pt x="13" y="368"/>
                    <a:pt x="21" y="368"/>
                  </a:cubicBezTo>
                  <a:cubicBezTo>
                    <a:pt x="42" y="367"/>
                    <a:pt x="62" y="368"/>
                    <a:pt x="83" y="368"/>
                  </a:cubicBezTo>
                  <a:cubicBezTo>
                    <a:pt x="88" y="368"/>
                    <a:pt x="92" y="369"/>
                    <a:pt x="96" y="370"/>
                  </a:cubicBezTo>
                  <a:cubicBezTo>
                    <a:pt x="96" y="371"/>
                    <a:pt x="96" y="373"/>
                    <a:pt x="96" y="375"/>
                  </a:cubicBezTo>
                  <a:cubicBezTo>
                    <a:pt x="68" y="375"/>
                    <a:pt x="40" y="375"/>
                    <a:pt x="11" y="375"/>
                  </a:cubicBezTo>
                  <a:cubicBezTo>
                    <a:pt x="11" y="376"/>
                    <a:pt x="10" y="378"/>
                    <a:pt x="10" y="380"/>
                  </a:cubicBezTo>
                  <a:cubicBezTo>
                    <a:pt x="14" y="382"/>
                    <a:pt x="18" y="384"/>
                    <a:pt x="21" y="384"/>
                  </a:cubicBezTo>
                  <a:cubicBezTo>
                    <a:pt x="44" y="385"/>
                    <a:pt x="67" y="386"/>
                    <a:pt x="89" y="387"/>
                  </a:cubicBezTo>
                  <a:cubicBezTo>
                    <a:pt x="94" y="387"/>
                    <a:pt x="98" y="389"/>
                    <a:pt x="102" y="391"/>
                  </a:cubicBezTo>
                  <a:cubicBezTo>
                    <a:pt x="102" y="392"/>
                    <a:pt x="101" y="393"/>
                    <a:pt x="101" y="394"/>
                  </a:cubicBezTo>
                  <a:cubicBezTo>
                    <a:pt x="73" y="394"/>
                    <a:pt x="45" y="394"/>
                    <a:pt x="17" y="394"/>
                  </a:cubicBezTo>
                  <a:cubicBezTo>
                    <a:pt x="16" y="404"/>
                    <a:pt x="22" y="404"/>
                    <a:pt x="29" y="404"/>
                  </a:cubicBezTo>
                  <a:cubicBezTo>
                    <a:pt x="51" y="404"/>
                    <a:pt x="73" y="404"/>
                    <a:pt x="96" y="404"/>
                  </a:cubicBezTo>
                  <a:cubicBezTo>
                    <a:pt x="100" y="404"/>
                    <a:pt x="104" y="407"/>
                    <a:pt x="107" y="411"/>
                  </a:cubicBezTo>
                  <a:cubicBezTo>
                    <a:pt x="87" y="411"/>
                    <a:pt x="66" y="411"/>
                    <a:pt x="46" y="411"/>
                  </a:cubicBezTo>
                  <a:cubicBezTo>
                    <a:pt x="42" y="411"/>
                    <a:pt x="38" y="410"/>
                    <a:pt x="35" y="411"/>
                  </a:cubicBezTo>
                  <a:cubicBezTo>
                    <a:pt x="32" y="412"/>
                    <a:pt x="29" y="414"/>
                    <a:pt x="27" y="416"/>
                  </a:cubicBezTo>
                  <a:cubicBezTo>
                    <a:pt x="29" y="417"/>
                    <a:pt x="32" y="420"/>
                    <a:pt x="35" y="420"/>
                  </a:cubicBezTo>
                  <a:cubicBezTo>
                    <a:pt x="58" y="421"/>
                    <a:pt x="80" y="422"/>
                    <a:pt x="103" y="423"/>
                  </a:cubicBezTo>
                  <a:cubicBezTo>
                    <a:pt x="108" y="424"/>
                    <a:pt x="113" y="426"/>
                    <a:pt x="119" y="427"/>
                  </a:cubicBezTo>
                  <a:cubicBezTo>
                    <a:pt x="118" y="428"/>
                    <a:pt x="118" y="430"/>
                    <a:pt x="118" y="431"/>
                  </a:cubicBezTo>
                  <a:cubicBezTo>
                    <a:pt x="91" y="431"/>
                    <a:pt x="65" y="431"/>
                    <a:pt x="38" y="431"/>
                  </a:cubicBezTo>
                  <a:cubicBezTo>
                    <a:pt x="37" y="432"/>
                    <a:pt x="37" y="433"/>
                    <a:pt x="36" y="435"/>
                  </a:cubicBezTo>
                  <a:cubicBezTo>
                    <a:pt x="41" y="437"/>
                    <a:pt x="46" y="441"/>
                    <a:pt x="51" y="442"/>
                  </a:cubicBezTo>
                  <a:cubicBezTo>
                    <a:pt x="84" y="444"/>
                    <a:pt x="118" y="448"/>
                    <a:pt x="151" y="445"/>
                  </a:cubicBezTo>
                  <a:cubicBezTo>
                    <a:pt x="164" y="444"/>
                    <a:pt x="176" y="427"/>
                    <a:pt x="185" y="415"/>
                  </a:cubicBezTo>
                  <a:cubicBezTo>
                    <a:pt x="192" y="406"/>
                    <a:pt x="197" y="403"/>
                    <a:pt x="208" y="403"/>
                  </a:cubicBezTo>
                  <a:cubicBezTo>
                    <a:pt x="248" y="402"/>
                    <a:pt x="287" y="400"/>
                    <a:pt x="327" y="398"/>
                  </a:cubicBezTo>
                  <a:cubicBezTo>
                    <a:pt x="331" y="398"/>
                    <a:pt x="335" y="398"/>
                    <a:pt x="338" y="397"/>
                  </a:cubicBezTo>
                  <a:cubicBezTo>
                    <a:pt x="340" y="387"/>
                    <a:pt x="342" y="377"/>
                    <a:pt x="343" y="367"/>
                  </a:cubicBezTo>
                  <a:cubicBezTo>
                    <a:pt x="322" y="366"/>
                    <a:pt x="298" y="365"/>
                    <a:pt x="275" y="377"/>
                  </a:cubicBezTo>
                  <a:cubicBezTo>
                    <a:pt x="270" y="380"/>
                    <a:pt x="263" y="380"/>
                    <a:pt x="257" y="381"/>
                  </a:cubicBezTo>
                  <a:cubicBezTo>
                    <a:pt x="245" y="382"/>
                    <a:pt x="232" y="384"/>
                    <a:pt x="219" y="384"/>
                  </a:cubicBezTo>
                  <a:cubicBezTo>
                    <a:pt x="193" y="384"/>
                    <a:pt x="171" y="387"/>
                    <a:pt x="162" y="416"/>
                  </a:cubicBezTo>
                  <a:cubicBezTo>
                    <a:pt x="159" y="425"/>
                    <a:pt x="149" y="431"/>
                    <a:pt x="143" y="438"/>
                  </a:cubicBezTo>
                  <a:cubicBezTo>
                    <a:pt x="109" y="415"/>
                    <a:pt x="100" y="370"/>
                    <a:pt x="122" y="341"/>
                  </a:cubicBezTo>
                  <a:cubicBezTo>
                    <a:pt x="134" y="325"/>
                    <a:pt x="149" y="322"/>
                    <a:pt x="167" y="329"/>
                  </a:cubicBezTo>
                  <a:cubicBezTo>
                    <a:pt x="172" y="331"/>
                    <a:pt x="177" y="332"/>
                    <a:pt x="182" y="331"/>
                  </a:cubicBezTo>
                  <a:cubicBezTo>
                    <a:pt x="193" y="329"/>
                    <a:pt x="205" y="326"/>
                    <a:pt x="217" y="322"/>
                  </a:cubicBezTo>
                  <a:cubicBezTo>
                    <a:pt x="219" y="322"/>
                    <a:pt x="223" y="320"/>
                    <a:pt x="223" y="319"/>
                  </a:cubicBezTo>
                  <a:cubicBezTo>
                    <a:pt x="222" y="305"/>
                    <a:pt x="234" y="307"/>
                    <a:pt x="241" y="303"/>
                  </a:cubicBezTo>
                  <a:cubicBezTo>
                    <a:pt x="276" y="281"/>
                    <a:pt x="315" y="280"/>
                    <a:pt x="355" y="280"/>
                  </a:cubicBezTo>
                  <a:cubicBezTo>
                    <a:pt x="371" y="280"/>
                    <a:pt x="371" y="279"/>
                    <a:pt x="364" y="265"/>
                  </a:cubicBezTo>
                  <a:cubicBezTo>
                    <a:pt x="363" y="263"/>
                    <a:pt x="363" y="260"/>
                    <a:pt x="363" y="257"/>
                  </a:cubicBezTo>
                  <a:cubicBezTo>
                    <a:pt x="375" y="257"/>
                    <a:pt x="386" y="257"/>
                    <a:pt x="398" y="257"/>
                  </a:cubicBezTo>
                  <a:cubicBezTo>
                    <a:pt x="398" y="247"/>
                    <a:pt x="398" y="239"/>
                    <a:pt x="399" y="231"/>
                  </a:cubicBezTo>
                  <a:cubicBezTo>
                    <a:pt x="400" y="229"/>
                    <a:pt x="403" y="226"/>
                    <a:pt x="405" y="224"/>
                  </a:cubicBezTo>
                  <a:cubicBezTo>
                    <a:pt x="407" y="226"/>
                    <a:pt x="410" y="229"/>
                    <a:pt x="411" y="232"/>
                  </a:cubicBezTo>
                  <a:cubicBezTo>
                    <a:pt x="411" y="237"/>
                    <a:pt x="410" y="242"/>
                    <a:pt x="410" y="248"/>
                  </a:cubicBezTo>
                  <a:cubicBezTo>
                    <a:pt x="435" y="248"/>
                    <a:pt x="460" y="248"/>
                    <a:pt x="488" y="248"/>
                  </a:cubicBezTo>
                  <a:cubicBezTo>
                    <a:pt x="480" y="239"/>
                    <a:pt x="473" y="231"/>
                    <a:pt x="464" y="221"/>
                  </a:cubicBezTo>
                  <a:cubicBezTo>
                    <a:pt x="491" y="221"/>
                    <a:pt x="514" y="220"/>
                    <a:pt x="537" y="222"/>
                  </a:cubicBezTo>
                  <a:cubicBezTo>
                    <a:pt x="544" y="222"/>
                    <a:pt x="552" y="231"/>
                    <a:pt x="555" y="239"/>
                  </a:cubicBezTo>
                  <a:cubicBezTo>
                    <a:pt x="559" y="246"/>
                    <a:pt x="562" y="250"/>
                    <a:pt x="571" y="250"/>
                  </a:cubicBezTo>
                  <a:cubicBezTo>
                    <a:pt x="680" y="250"/>
                    <a:pt x="790" y="251"/>
                    <a:pt x="899" y="251"/>
                  </a:cubicBezTo>
                  <a:cubicBezTo>
                    <a:pt x="903" y="251"/>
                    <a:pt x="907" y="251"/>
                    <a:pt x="910" y="250"/>
                  </a:cubicBezTo>
                  <a:cubicBezTo>
                    <a:pt x="920" y="246"/>
                    <a:pt x="925" y="237"/>
                    <a:pt x="922" y="228"/>
                  </a:cubicBezTo>
                  <a:cubicBezTo>
                    <a:pt x="921" y="222"/>
                    <a:pt x="914" y="219"/>
                    <a:pt x="909" y="214"/>
                  </a:cubicBezTo>
                  <a:cubicBezTo>
                    <a:pt x="908" y="215"/>
                    <a:pt x="907" y="216"/>
                    <a:pt x="905" y="217"/>
                  </a:cubicBezTo>
                  <a:cubicBezTo>
                    <a:pt x="905" y="211"/>
                    <a:pt x="905" y="204"/>
                    <a:pt x="905" y="198"/>
                  </a:cubicBezTo>
                  <a:cubicBezTo>
                    <a:pt x="906" y="162"/>
                    <a:pt x="906" y="126"/>
                    <a:pt x="906" y="90"/>
                  </a:cubicBezTo>
                  <a:cubicBezTo>
                    <a:pt x="906" y="74"/>
                    <a:pt x="888" y="64"/>
                    <a:pt x="874" y="72"/>
                  </a:cubicBezTo>
                  <a:cubicBezTo>
                    <a:pt x="871" y="74"/>
                    <a:pt x="870" y="81"/>
                    <a:pt x="870" y="86"/>
                  </a:cubicBezTo>
                  <a:cubicBezTo>
                    <a:pt x="871" y="124"/>
                    <a:pt x="871" y="163"/>
                    <a:pt x="872" y="202"/>
                  </a:cubicBezTo>
                  <a:cubicBezTo>
                    <a:pt x="872" y="207"/>
                    <a:pt x="872" y="211"/>
                    <a:pt x="872" y="217"/>
                  </a:cubicBezTo>
                  <a:cubicBezTo>
                    <a:pt x="867" y="218"/>
                    <a:pt x="862" y="218"/>
                    <a:pt x="856" y="218"/>
                  </a:cubicBezTo>
                  <a:cubicBezTo>
                    <a:pt x="856" y="213"/>
                    <a:pt x="856" y="209"/>
                    <a:pt x="856" y="204"/>
                  </a:cubicBezTo>
                  <a:cubicBezTo>
                    <a:pt x="856" y="165"/>
                    <a:pt x="856" y="127"/>
                    <a:pt x="855" y="88"/>
                  </a:cubicBezTo>
                  <a:cubicBezTo>
                    <a:pt x="855" y="83"/>
                    <a:pt x="851" y="74"/>
                    <a:pt x="848" y="73"/>
                  </a:cubicBezTo>
                  <a:cubicBezTo>
                    <a:pt x="839" y="71"/>
                    <a:pt x="829" y="72"/>
                    <a:pt x="820" y="74"/>
                  </a:cubicBezTo>
                  <a:cubicBezTo>
                    <a:pt x="818" y="74"/>
                    <a:pt x="818" y="82"/>
                    <a:pt x="818" y="86"/>
                  </a:cubicBezTo>
                  <a:cubicBezTo>
                    <a:pt x="819" y="127"/>
                    <a:pt x="820" y="167"/>
                    <a:pt x="821" y="208"/>
                  </a:cubicBezTo>
                  <a:cubicBezTo>
                    <a:pt x="821" y="211"/>
                    <a:pt x="821" y="213"/>
                    <a:pt x="820" y="217"/>
                  </a:cubicBezTo>
                  <a:cubicBezTo>
                    <a:pt x="814" y="217"/>
                    <a:pt x="809" y="217"/>
                    <a:pt x="802" y="217"/>
                  </a:cubicBezTo>
                  <a:cubicBezTo>
                    <a:pt x="802" y="191"/>
                    <a:pt x="802" y="166"/>
                    <a:pt x="803" y="141"/>
                  </a:cubicBezTo>
                  <a:cubicBezTo>
                    <a:pt x="803" y="128"/>
                    <a:pt x="800" y="122"/>
                    <a:pt x="786" y="123"/>
                  </a:cubicBezTo>
                  <a:cubicBezTo>
                    <a:pt x="774" y="125"/>
                    <a:pt x="762" y="124"/>
                    <a:pt x="747" y="124"/>
                  </a:cubicBezTo>
                  <a:cubicBezTo>
                    <a:pt x="747" y="156"/>
                    <a:pt x="747" y="187"/>
                    <a:pt x="747" y="218"/>
                  </a:cubicBezTo>
                  <a:cubicBezTo>
                    <a:pt x="736" y="222"/>
                    <a:pt x="731" y="220"/>
                    <a:pt x="731" y="209"/>
                  </a:cubicBezTo>
                  <a:cubicBezTo>
                    <a:pt x="731" y="180"/>
                    <a:pt x="731" y="150"/>
                    <a:pt x="731" y="121"/>
                  </a:cubicBezTo>
                  <a:cubicBezTo>
                    <a:pt x="730" y="109"/>
                    <a:pt x="734" y="101"/>
                    <a:pt x="749" y="102"/>
                  </a:cubicBezTo>
                  <a:cubicBezTo>
                    <a:pt x="764" y="103"/>
                    <a:pt x="779" y="102"/>
                    <a:pt x="793" y="102"/>
                  </a:cubicBezTo>
                  <a:cubicBezTo>
                    <a:pt x="800" y="69"/>
                    <a:pt x="782" y="55"/>
                    <a:pt x="742" y="61"/>
                  </a:cubicBezTo>
                  <a:cubicBezTo>
                    <a:pt x="742" y="67"/>
                    <a:pt x="742" y="74"/>
                    <a:pt x="742" y="83"/>
                  </a:cubicBezTo>
                  <a:cubicBezTo>
                    <a:pt x="754" y="83"/>
                    <a:pt x="764" y="82"/>
                    <a:pt x="775" y="83"/>
                  </a:cubicBezTo>
                  <a:cubicBezTo>
                    <a:pt x="779" y="83"/>
                    <a:pt x="782" y="87"/>
                    <a:pt x="786" y="89"/>
                  </a:cubicBezTo>
                  <a:cubicBezTo>
                    <a:pt x="783" y="91"/>
                    <a:pt x="779" y="95"/>
                    <a:pt x="776" y="95"/>
                  </a:cubicBezTo>
                  <a:cubicBezTo>
                    <a:pt x="763" y="96"/>
                    <a:pt x="749" y="95"/>
                    <a:pt x="735" y="95"/>
                  </a:cubicBezTo>
                  <a:cubicBezTo>
                    <a:pt x="735" y="82"/>
                    <a:pt x="735" y="68"/>
                    <a:pt x="735" y="54"/>
                  </a:cubicBezTo>
                  <a:cubicBezTo>
                    <a:pt x="740" y="53"/>
                    <a:pt x="745" y="52"/>
                    <a:pt x="751" y="51"/>
                  </a:cubicBezTo>
                  <a:cubicBezTo>
                    <a:pt x="751" y="37"/>
                    <a:pt x="751" y="23"/>
                    <a:pt x="751" y="8"/>
                  </a:cubicBezTo>
                  <a:cubicBezTo>
                    <a:pt x="745" y="7"/>
                    <a:pt x="739" y="6"/>
                    <a:pt x="733" y="5"/>
                  </a:cubicBezTo>
                  <a:cubicBezTo>
                    <a:pt x="733" y="4"/>
                    <a:pt x="733" y="3"/>
                    <a:pt x="733" y="1"/>
                  </a:cubicBezTo>
                  <a:cubicBezTo>
                    <a:pt x="736" y="1"/>
                    <a:pt x="740" y="0"/>
                    <a:pt x="743" y="0"/>
                  </a:cubicBezTo>
                  <a:cubicBezTo>
                    <a:pt x="775" y="1"/>
                    <a:pt x="806" y="3"/>
                    <a:pt x="837" y="2"/>
                  </a:cubicBezTo>
                  <a:cubicBezTo>
                    <a:pt x="859" y="2"/>
                    <a:pt x="871" y="12"/>
                    <a:pt x="879" y="30"/>
                  </a:cubicBezTo>
                  <a:cubicBezTo>
                    <a:pt x="881" y="37"/>
                    <a:pt x="884" y="44"/>
                    <a:pt x="887" y="53"/>
                  </a:cubicBezTo>
                  <a:cubicBezTo>
                    <a:pt x="874" y="53"/>
                    <a:pt x="862" y="53"/>
                    <a:pt x="851" y="53"/>
                  </a:cubicBezTo>
                  <a:cubicBezTo>
                    <a:pt x="844" y="52"/>
                    <a:pt x="831" y="26"/>
                    <a:pt x="837" y="22"/>
                  </a:cubicBezTo>
                  <a:cubicBezTo>
                    <a:pt x="841" y="19"/>
                    <a:pt x="850" y="19"/>
                    <a:pt x="855" y="22"/>
                  </a:cubicBezTo>
                  <a:cubicBezTo>
                    <a:pt x="860" y="25"/>
                    <a:pt x="863" y="33"/>
                    <a:pt x="867" y="39"/>
                  </a:cubicBezTo>
                  <a:cubicBezTo>
                    <a:pt x="869" y="43"/>
                    <a:pt x="872" y="46"/>
                    <a:pt x="876" y="52"/>
                  </a:cubicBezTo>
                  <a:cubicBezTo>
                    <a:pt x="878" y="27"/>
                    <a:pt x="865" y="11"/>
                    <a:pt x="846" y="10"/>
                  </a:cubicBezTo>
                  <a:cubicBezTo>
                    <a:pt x="838" y="10"/>
                    <a:pt x="831" y="11"/>
                    <a:pt x="823" y="12"/>
                  </a:cubicBezTo>
                  <a:cubicBezTo>
                    <a:pt x="800" y="15"/>
                    <a:pt x="801" y="16"/>
                    <a:pt x="805" y="37"/>
                  </a:cubicBezTo>
                  <a:cubicBezTo>
                    <a:pt x="809" y="51"/>
                    <a:pt x="819" y="46"/>
                    <a:pt x="829" y="47"/>
                  </a:cubicBezTo>
                  <a:cubicBezTo>
                    <a:pt x="828" y="41"/>
                    <a:pt x="827" y="37"/>
                    <a:pt x="826" y="31"/>
                  </a:cubicBezTo>
                  <a:cubicBezTo>
                    <a:pt x="820" y="31"/>
                    <a:pt x="816" y="31"/>
                    <a:pt x="812" y="31"/>
                  </a:cubicBezTo>
                  <a:cubicBezTo>
                    <a:pt x="811" y="30"/>
                    <a:pt x="811" y="28"/>
                    <a:pt x="811" y="27"/>
                  </a:cubicBezTo>
                  <a:cubicBezTo>
                    <a:pt x="816" y="25"/>
                    <a:pt x="821" y="23"/>
                    <a:pt x="828" y="21"/>
                  </a:cubicBezTo>
                  <a:cubicBezTo>
                    <a:pt x="831" y="32"/>
                    <a:pt x="833" y="41"/>
                    <a:pt x="836" y="51"/>
                  </a:cubicBezTo>
                  <a:cubicBezTo>
                    <a:pt x="826" y="51"/>
                    <a:pt x="818" y="52"/>
                    <a:pt x="809" y="51"/>
                  </a:cubicBezTo>
                  <a:cubicBezTo>
                    <a:pt x="806" y="51"/>
                    <a:pt x="803" y="48"/>
                    <a:pt x="802" y="45"/>
                  </a:cubicBezTo>
                  <a:cubicBezTo>
                    <a:pt x="799" y="38"/>
                    <a:pt x="797" y="31"/>
                    <a:pt x="795" y="24"/>
                  </a:cubicBezTo>
                  <a:cubicBezTo>
                    <a:pt x="791" y="14"/>
                    <a:pt x="776" y="8"/>
                    <a:pt x="768" y="14"/>
                  </a:cubicBezTo>
                  <a:cubicBezTo>
                    <a:pt x="765" y="16"/>
                    <a:pt x="764" y="22"/>
                    <a:pt x="765" y="25"/>
                  </a:cubicBezTo>
                  <a:cubicBezTo>
                    <a:pt x="768" y="40"/>
                    <a:pt x="776" y="50"/>
                    <a:pt x="795" y="45"/>
                  </a:cubicBezTo>
                  <a:cubicBezTo>
                    <a:pt x="793" y="51"/>
                    <a:pt x="792" y="53"/>
                    <a:pt x="790" y="58"/>
                  </a:cubicBezTo>
                  <a:cubicBezTo>
                    <a:pt x="796" y="59"/>
                    <a:pt x="801" y="60"/>
                    <a:pt x="806" y="60"/>
                  </a:cubicBezTo>
                  <a:cubicBezTo>
                    <a:pt x="836" y="61"/>
                    <a:pt x="866" y="61"/>
                    <a:pt x="896" y="62"/>
                  </a:cubicBezTo>
                  <a:cubicBezTo>
                    <a:pt x="924" y="62"/>
                    <a:pt x="937" y="76"/>
                    <a:pt x="937" y="103"/>
                  </a:cubicBezTo>
                  <a:cubicBezTo>
                    <a:pt x="938" y="143"/>
                    <a:pt x="938" y="183"/>
                    <a:pt x="938" y="223"/>
                  </a:cubicBezTo>
                  <a:cubicBezTo>
                    <a:pt x="938" y="250"/>
                    <a:pt x="929" y="259"/>
                    <a:pt x="903" y="259"/>
                  </a:cubicBezTo>
                  <a:cubicBezTo>
                    <a:pt x="808" y="259"/>
                    <a:pt x="713" y="258"/>
                    <a:pt x="619" y="257"/>
                  </a:cubicBezTo>
                  <a:cubicBezTo>
                    <a:pt x="613" y="257"/>
                    <a:pt x="608" y="257"/>
                    <a:pt x="604" y="257"/>
                  </a:cubicBezTo>
                  <a:cubicBezTo>
                    <a:pt x="597" y="266"/>
                    <a:pt x="591" y="274"/>
                    <a:pt x="585" y="281"/>
                  </a:cubicBezTo>
                  <a:cubicBezTo>
                    <a:pt x="586" y="282"/>
                    <a:pt x="587" y="283"/>
                    <a:pt x="587" y="284"/>
                  </a:cubicBezTo>
                  <a:cubicBezTo>
                    <a:pt x="580" y="284"/>
                    <a:pt x="573" y="285"/>
                    <a:pt x="566" y="285"/>
                  </a:cubicBezTo>
                  <a:cubicBezTo>
                    <a:pt x="566" y="286"/>
                    <a:pt x="566" y="286"/>
                    <a:pt x="565" y="287"/>
                  </a:cubicBezTo>
                  <a:cubicBezTo>
                    <a:pt x="571" y="287"/>
                    <a:pt x="577" y="287"/>
                    <a:pt x="583" y="287"/>
                  </a:cubicBezTo>
                  <a:cubicBezTo>
                    <a:pt x="617" y="286"/>
                    <a:pt x="651" y="289"/>
                    <a:pt x="686" y="285"/>
                  </a:cubicBezTo>
                  <a:cubicBezTo>
                    <a:pt x="716" y="283"/>
                    <a:pt x="747" y="286"/>
                    <a:pt x="777" y="288"/>
                  </a:cubicBezTo>
                  <a:cubicBezTo>
                    <a:pt x="786" y="289"/>
                    <a:pt x="795" y="294"/>
                    <a:pt x="804" y="296"/>
                  </a:cubicBezTo>
                  <a:cubicBezTo>
                    <a:pt x="820" y="300"/>
                    <a:pt x="836" y="304"/>
                    <a:pt x="852" y="306"/>
                  </a:cubicBezTo>
                  <a:cubicBezTo>
                    <a:pt x="867" y="308"/>
                    <a:pt x="881" y="306"/>
                    <a:pt x="895" y="307"/>
                  </a:cubicBezTo>
                  <a:cubicBezTo>
                    <a:pt x="918" y="309"/>
                    <a:pt x="932" y="320"/>
                    <a:pt x="935" y="342"/>
                  </a:cubicBezTo>
                  <a:cubicBezTo>
                    <a:pt x="938" y="360"/>
                    <a:pt x="939" y="377"/>
                    <a:pt x="938" y="395"/>
                  </a:cubicBezTo>
                  <a:cubicBezTo>
                    <a:pt x="936" y="423"/>
                    <a:pt x="914" y="442"/>
                    <a:pt x="883" y="444"/>
                  </a:cubicBezTo>
                  <a:cubicBezTo>
                    <a:pt x="773" y="453"/>
                    <a:pt x="663" y="461"/>
                    <a:pt x="553" y="469"/>
                  </a:cubicBezTo>
                  <a:cubicBezTo>
                    <a:pt x="535" y="470"/>
                    <a:pt x="520" y="463"/>
                    <a:pt x="505" y="450"/>
                  </a:cubicBezTo>
                  <a:cubicBezTo>
                    <a:pt x="528" y="433"/>
                    <a:pt x="533" y="409"/>
                    <a:pt x="531" y="381"/>
                  </a:cubicBezTo>
                  <a:cubicBezTo>
                    <a:pt x="537" y="381"/>
                    <a:pt x="542" y="381"/>
                    <a:pt x="547" y="381"/>
                  </a:cubicBezTo>
                  <a:cubicBezTo>
                    <a:pt x="630" y="380"/>
                    <a:pt x="714" y="379"/>
                    <a:pt x="798" y="378"/>
                  </a:cubicBezTo>
                  <a:cubicBezTo>
                    <a:pt x="804" y="378"/>
                    <a:pt x="813" y="381"/>
                    <a:pt x="810" y="367"/>
                  </a:cubicBezTo>
                  <a:cubicBezTo>
                    <a:pt x="806" y="367"/>
                    <a:pt x="802" y="367"/>
                    <a:pt x="797" y="367"/>
                  </a:cubicBezTo>
                  <a:cubicBezTo>
                    <a:pt x="726" y="368"/>
                    <a:pt x="654" y="369"/>
                    <a:pt x="583" y="372"/>
                  </a:cubicBezTo>
                  <a:cubicBezTo>
                    <a:pt x="561" y="373"/>
                    <a:pt x="550" y="357"/>
                    <a:pt x="534" y="349"/>
                  </a:cubicBezTo>
                  <a:cubicBezTo>
                    <a:pt x="534" y="347"/>
                    <a:pt x="534" y="346"/>
                    <a:pt x="535" y="344"/>
                  </a:cubicBezTo>
                  <a:cubicBezTo>
                    <a:pt x="561" y="344"/>
                    <a:pt x="588" y="344"/>
                    <a:pt x="614" y="344"/>
                  </a:cubicBezTo>
                  <a:cubicBezTo>
                    <a:pt x="671" y="343"/>
                    <a:pt x="727" y="341"/>
                    <a:pt x="783" y="340"/>
                  </a:cubicBezTo>
                  <a:cubicBezTo>
                    <a:pt x="804" y="339"/>
                    <a:pt x="818" y="355"/>
                    <a:pt x="835" y="363"/>
                  </a:cubicBezTo>
                  <a:cubicBezTo>
                    <a:pt x="837" y="364"/>
                    <a:pt x="837" y="368"/>
                    <a:pt x="837" y="371"/>
                  </a:cubicBezTo>
                  <a:cubicBezTo>
                    <a:pt x="837" y="380"/>
                    <a:pt x="836" y="389"/>
                    <a:pt x="835" y="400"/>
                  </a:cubicBezTo>
                  <a:cubicBezTo>
                    <a:pt x="805" y="403"/>
                    <a:pt x="775" y="406"/>
                    <a:pt x="745" y="409"/>
                  </a:cubicBezTo>
                  <a:cubicBezTo>
                    <a:pt x="695" y="414"/>
                    <a:pt x="645" y="418"/>
                    <a:pt x="596" y="424"/>
                  </a:cubicBezTo>
                  <a:cubicBezTo>
                    <a:pt x="579" y="425"/>
                    <a:pt x="561" y="435"/>
                    <a:pt x="543" y="452"/>
                  </a:cubicBezTo>
                  <a:close/>
                  <a:moveTo>
                    <a:pt x="529" y="288"/>
                  </a:moveTo>
                  <a:cubicBezTo>
                    <a:pt x="513" y="293"/>
                    <a:pt x="498" y="298"/>
                    <a:pt x="482" y="301"/>
                  </a:cubicBezTo>
                  <a:cubicBezTo>
                    <a:pt x="466" y="305"/>
                    <a:pt x="450" y="306"/>
                    <a:pt x="438" y="308"/>
                  </a:cubicBezTo>
                  <a:cubicBezTo>
                    <a:pt x="469" y="317"/>
                    <a:pt x="498" y="299"/>
                    <a:pt x="529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10058400" y="382588"/>
              <a:ext cx="908050" cy="771525"/>
            </a:xfrm>
            <a:custGeom>
              <a:avLst/>
              <a:gdLst>
                <a:gd name="T0" fmla="*/ 595 w 638"/>
                <a:gd name="T1" fmla="*/ 541 h 541"/>
                <a:gd name="T2" fmla="*/ 594 w 638"/>
                <a:gd name="T3" fmla="*/ 522 h 541"/>
                <a:gd name="T4" fmla="*/ 602 w 638"/>
                <a:gd name="T5" fmla="*/ 458 h 541"/>
                <a:gd name="T6" fmla="*/ 590 w 638"/>
                <a:gd name="T7" fmla="*/ 391 h 541"/>
                <a:gd name="T8" fmla="*/ 561 w 638"/>
                <a:gd name="T9" fmla="*/ 408 h 541"/>
                <a:gd name="T10" fmla="*/ 568 w 638"/>
                <a:gd name="T11" fmla="*/ 433 h 541"/>
                <a:gd name="T12" fmla="*/ 588 w 638"/>
                <a:gd name="T13" fmla="*/ 423 h 541"/>
                <a:gd name="T14" fmla="*/ 588 w 638"/>
                <a:gd name="T15" fmla="*/ 490 h 541"/>
                <a:gd name="T16" fmla="*/ 582 w 638"/>
                <a:gd name="T17" fmla="*/ 478 h 541"/>
                <a:gd name="T18" fmla="*/ 572 w 638"/>
                <a:gd name="T19" fmla="*/ 481 h 541"/>
                <a:gd name="T20" fmla="*/ 480 w 638"/>
                <a:gd name="T21" fmla="*/ 330 h 541"/>
                <a:gd name="T22" fmla="*/ 558 w 638"/>
                <a:gd name="T23" fmla="*/ 360 h 541"/>
                <a:gd name="T24" fmla="*/ 504 w 638"/>
                <a:gd name="T25" fmla="*/ 287 h 541"/>
                <a:gd name="T26" fmla="*/ 385 w 638"/>
                <a:gd name="T27" fmla="*/ 210 h 541"/>
                <a:gd name="T28" fmla="*/ 75 w 638"/>
                <a:gd name="T29" fmla="*/ 80 h 541"/>
                <a:gd name="T30" fmla="*/ 17 w 638"/>
                <a:gd name="T31" fmla="*/ 46 h 541"/>
                <a:gd name="T32" fmla="*/ 22 w 638"/>
                <a:gd name="T33" fmla="*/ 10 h 541"/>
                <a:gd name="T34" fmla="*/ 85 w 638"/>
                <a:gd name="T35" fmla="*/ 7 h 541"/>
                <a:gd name="T36" fmla="*/ 174 w 638"/>
                <a:gd name="T37" fmla="*/ 34 h 541"/>
                <a:gd name="T38" fmla="*/ 437 w 638"/>
                <a:gd name="T39" fmla="*/ 120 h 541"/>
                <a:gd name="T40" fmla="*/ 504 w 638"/>
                <a:gd name="T41" fmla="*/ 147 h 541"/>
                <a:gd name="T42" fmla="*/ 568 w 638"/>
                <a:gd name="T43" fmla="*/ 213 h 541"/>
                <a:gd name="T44" fmla="*/ 633 w 638"/>
                <a:gd name="T45" fmla="*/ 340 h 541"/>
                <a:gd name="T46" fmla="*/ 632 w 638"/>
                <a:gd name="T47" fmla="*/ 363 h 541"/>
                <a:gd name="T48" fmla="*/ 619 w 638"/>
                <a:gd name="T49" fmla="*/ 393 h 541"/>
                <a:gd name="T50" fmla="*/ 604 w 638"/>
                <a:gd name="T51" fmla="*/ 496 h 541"/>
                <a:gd name="T52" fmla="*/ 599 w 638"/>
                <a:gd name="T53" fmla="*/ 541 h 541"/>
                <a:gd name="T54" fmla="*/ 595 w 638"/>
                <a:gd name="T55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8" h="541">
                  <a:moveTo>
                    <a:pt x="595" y="541"/>
                  </a:moveTo>
                  <a:cubicBezTo>
                    <a:pt x="595" y="535"/>
                    <a:pt x="593" y="528"/>
                    <a:pt x="594" y="522"/>
                  </a:cubicBezTo>
                  <a:cubicBezTo>
                    <a:pt x="596" y="500"/>
                    <a:pt x="598" y="479"/>
                    <a:pt x="602" y="458"/>
                  </a:cubicBezTo>
                  <a:cubicBezTo>
                    <a:pt x="607" y="433"/>
                    <a:pt x="596" y="413"/>
                    <a:pt x="590" y="391"/>
                  </a:cubicBezTo>
                  <a:cubicBezTo>
                    <a:pt x="580" y="397"/>
                    <a:pt x="572" y="402"/>
                    <a:pt x="561" y="408"/>
                  </a:cubicBezTo>
                  <a:cubicBezTo>
                    <a:pt x="563" y="415"/>
                    <a:pt x="565" y="423"/>
                    <a:pt x="568" y="433"/>
                  </a:cubicBezTo>
                  <a:cubicBezTo>
                    <a:pt x="576" y="429"/>
                    <a:pt x="582" y="426"/>
                    <a:pt x="588" y="423"/>
                  </a:cubicBezTo>
                  <a:cubicBezTo>
                    <a:pt x="602" y="445"/>
                    <a:pt x="590" y="467"/>
                    <a:pt x="588" y="490"/>
                  </a:cubicBezTo>
                  <a:cubicBezTo>
                    <a:pt x="586" y="486"/>
                    <a:pt x="584" y="482"/>
                    <a:pt x="582" y="478"/>
                  </a:cubicBezTo>
                  <a:cubicBezTo>
                    <a:pt x="578" y="480"/>
                    <a:pt x="574" y="481"/>
                    <a:pt x="572" y="481"/>
                  </a:cubicBezTo>
                  <a:cubicBezTo>
                    <a:pt x="541" y="431"/>
                    <a:pt x="511" y="381"/>
                    <a:pt x="480" y="330"/>
                  </a:cubicBezTo>
                  <a:cubicBezTo>
                    <a:pt x="509" y="332"/>
                    <a:pt x="533" y="347"/>
                    <a:pt x="558" y="360"/>
                  </a:cubicBezTo>
                  <a:cubicBezTo>
                    <a:pt x="544" y="332"/>
                    <a:pt x="525" y="309"/>
                    <a:pt x="504" y="287"/>
                  </a:cubicBezTo>
                  <a:cubicBezTo>
                    <a:pt x="470" y="252"/>
                    <a:pt x="429" y="229"/>
                    <a:pt x="385" y="210"/>
                  </a:cubicBezTo>
                  <a:cubicBezTo>
                    <a:pt x="282" y="167"/>
                    <a:pt x="178" y="124"/>
                    <a:pt x="75" y="80"/>
                  </a:cubicBezTo>
                  <a:cubicBezTo>
                    <a:pt x="55" y="71"/>
                    <a:pt x="35" y="59"/>
                    <a:pt x="17" y="46"/>
                  </a:cubicBezTo>
                  <a:cubicBezTo>
                    <a:pt x="0" y="35"/>
                    <a:pt x="3" y="18"/>
                    <a:pt x="22" y="10"/>
                  </a:cubicBezTo>
                  <a:cubicBezTo>
                    <a:pt x="42" y="0"/>
                    <a:pt x="64" y="2"/>
                    <a:pt x="85" y="7"/>
                  </a:cubicBezTo>
                  <a:cubicBezTo>
                    <a:pt x="115" y="15"/>
                    <a:pt x="145" y="25"/>
                    <a:pt x="174" y="34"/>
                  </a:cubicBezTo>
                  <a:cubicBezTo>
                    <a:pt x="262" y="63"/>
                    <a:pt x="350" y="91"/>
                    <a:pt x="437" y="120"/>
                  </a:cubicBezTo>
                  <a:cubicBezTo>
                    <a:pt x="460" y="127"/>
                    <a:pt x="482" y="136"/>
                    <a:pt x="504" y="147"/>
                  </a:cubicBezTo>
                  <a:cubicBezTo>
                    <a:pt x="532" y="162"/>
                    <a:pt x="554" y="183"/>
                    <a:pt x="568" y="213"/>
                  </a:cubicBezTo>
                  <a:cubicBezTo>
                    <a:pt x="588" y="256"/>
                    <a:pt x="611" y="298"/>
                    <a:pt x="633" y="340"/>
                  </a:cubicBezTo>
                  <a:cubicBezTo>
                    <a:pt x="638" y="349"/>
                    <a:pt x="638" y="354"/>
                    <a:pt x="632" y="363"/>
                  </a:cubicBezTo>
                  <a:cubicBezTo>
                    <a:pt x="625" y="371"/>
                    <a:pt x="621" y="382"/>
                    <a:pt x="619" y="393"/>
                  </a:cubicBezTo>
                  <a:cubicBezTo>
                    <a:pt x="613" y="427"/>
                    <a:pt x="609" y="462"/>
                    <a:pt x="604" y="496"/>
                  </a:cubicBezTo>
                  <a:cubicBezTo>
                    <a:pt x="602" y="511"/>
                    <a:pt x="600" y="526"/>
                    <a:pt x="599" y="541"/>
                  </a:cubicBezTo>
                  <a:cubicBezTo>
                    <a:pt x="597" y="541"/>
                    <a:pt x="596" y="541"/>
                    <a:pt x="595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9874250" y="165100"/>
              <a:ext cx="271463" cy="1011238"/>
            </a:xfrm>
            <a:custGeom>
              <a:avLst/>
              <a:gdLst>
                <a:gd name="T0" fmla="*/ 90 w 191"/>
                <a:gd name="T1" fmla="*/ 454 h 710"/>
                <a:gd name="T2" fmla="*/ 75 w 191"/>
                <a:gd name="T3" fmla="*/ 409 h 710"/>
                <a:gd name="T4" fmla="*/ 56 w 191"/>
                <a:gd name="T5" fmla="*/ 338 h 710"/>
                <a:gd name="T6" fmla="*/ 51 w 191"/>
                <a:gd name="T7" fmla="*/ 327 h 710"/>
                <a:gd name="T8" fmla="*/ 56 w 191"/>
                <a:gd name="T9" fmla="*/ 410 h 710"/>
                <a:gd name="T10" fmla="*/ 64 w 191"/>
                <a:gd name="T11" fmla="*/ 517 h 710"/>
                <a:gd name="T12" fmla="*/ 66 w 191"/>
                <a:gd name="T13" fmla="*/ 529 h 710"/>
                <a:gd name="T14" fmla="*/ 58 w 191"/>
                <a:gd name="T15" fmla="*/ 597 h 710"/>
                <a:gd name="T16" fmla="*/ 57 w 191"/>
                <a:gd name="T17" fmla="*/ 608 h 710"/>
                <a:gd name="T18" fmla="*/ 63 w 191"/>
                <a:gd name="T19" fmla="*/ 671 h 710"/>
                <a:gd name="T20" fmla="*/ 62 w 191"/>
                <a:gd name="T21" fmla="*/ 676 h 710"/>
                <a:gd name="T22" fmla="*/ 61 w 191"/>
                <a:gd name="T23" fmla="*/ 653 h 710"/>
                <a:gd name="T24" fmla="*/ 58 w 191"/>
                <a:gd name="T25" fmla="*/ 652 h 710"/>
                <a:gd name="T26" fmla="*/ 58 w 191"/>
                <a:gd name="T27" fmla="*/ 710 h 710"/>
                <a:gd name="T28" fmla="*/ 54 w 191"/>
                <a:gd name="T29" fmla="*/ 710 h 710"/>
                <a:gd name="T30" fmla="*/ 51 w 191"/>
                <a:gd name="T31" fmla="*/ 704 h 710"/>
                <a:gd name="T32" fmla="*/ 51 w 191"/>
                <a:gd name="T33" fmla="*/ 686 h 710"/>
                <a:gd name="T34" fmla="*/ 42 w 191"/>
                <a:gd name="T35" fmla="*/ 570 h 710"/>
                <a:gd name="T36" fmla="*/ 35 w 191"/>
                <a:gd name="T37" fmla="*/ 502 h 710"/>
                <a:gd name="T38" fmla="*/ 28 w 191"/>
                <a:gd name="T39" fmla="*/ 311 h 710"/>
                <a:gd name="T40" fmla="*/ 22 w 191"/>
                <a:gd name="T41" fmla="*/ 293 h 710"/>
                <a:gd name="T42" fmla="*/ 15 w 191"/>
                <a:gd name="T43" fmla="*/ 245 h 710"/>
                <a:gd name="T44" fmla="*/ 2 w 191"/>
                <a:gd name="T45" fmla="*/ 95 h 710"/>
                <a:gd name="T46" fmla="*/ 0 w 191"/>
                <a:gd name="T47" fmla="*/ 85 h 710"/>
                <a:gd name="T48" fmla="*/ 14 w 191"/>
                <a:gd name="T49" fmla="*/ 67 h 710"/>
                <a:gd name="T50" fmla="*/ 44 w 191"/>
                <a:gd name="T51" fmla="*/ 15 h 710"/>
                <a:gd name="T52" fmla="*/ 71 w 191"/>
                <a:gd name="T53" fmla="*/ 6 h 710"/>
                <a:gd name="T54" fmla="*/ 24 w 191"/>
                <a:gd name="T55" fmla="*/ 78 h 710"/>
                <a:gd name="T56" fmla="*/ 27 w 191"/>
                <a:gd name="T57" fmla="*/ 82 h 710"/>
                <a:gd name="T58" fmla="*/ 38 w 191"/>
                <a:gd name="T59" fmla="*/ 72 h 710"/>
                <a:gd name="T60" fmla="*/ 84 w 191"/>
                <a:gd name="T61" fmla="*/ 0 h 710"/>
                <a:gd name="T62" fmla="*/ 109 w 191"/>
                <a:gd name="T63" fmla="*/ 24 h 710"/>
                <a:gd name="T64" fmla="*/ 151 w 191"/>
                <a:gd name="T65" fmla="*/ 129 h 710"/>
                <a:gd name="T66" fmla="*/ 161 w 191"/>
                <a:gd name="T67" fmla="*/ 145 h 710"/>
                <a:gd name="T68" fmla="*/ 125 w 191"/>
                <a:gd name="T69" fmla="*/ 167 h 710"/>
                <a:gd name="T70" fmla="*/ 138 w 191"/>
                <a:gd name="T71" fmla="*/ 213 h 710"/>
                <a:gd name="T72" fmla="*/ 166 w 191"/>
                <a:gd name="T73" fmla="*/ 269 h 710"/>
                <a:gd name="T74" fmla="*/ 170 w 191"/>
                <a:gd name="T75" fmla="*/ 363 h 710"/>
                <a:gd name="T76" fmla="*/ 186 w 191"/>
                <a:gd name="T77" fmla="*/ 621 h 710"/>
                <a:gd name="T78" fmla="*/ 186 w 191"/>
                <a:gd name="T79" fmla="*/ 628 h 710"/>
                <a:gd name="T80" fmla="*/ 186 w 191"/>
                <a:gd name="T81" fmla="*/ 661 h 710"/>
                <a:gd name="T82" fmla="*/ 144 w 191"/>
                <a:gd name="T83" fmla="*/ 682 h 710"/>
                <a:gd name="T84" fmla="*/ 134 w 191"/>
                <a:gd name="T85" fmla="*/ 616 h 710"/>
                <a:gd name="T86" fmla="*/ 76 w 191"/>
                <a:gd name="T87" fmla="*/ 238 h 710"/>
                <a:gd name="T88" fmla="*/ 61 w 191"/>
                <a:gd name="T89" fmla="*/ 133 h 710"/>
                <a:gd name="T90" fmla="*/ 66 w 191"/>
                <a:gd name="T91" fmla="*/ 118 h 710"/>
                <a:gd name="T92" fmla="*/ 107 w 191"/>
                <a:gd name="T93" fmla="*/ 74 h 710"/>
                <a:gd name="T94" fmla="*/ 107 w 191"/>
                <a:gd name="T95" fmla="*/ 73 h 710"/>
                <a:gd name="T96" fmla="*/ 85 w 191"/>
                <a:gd name="T97" fmla="*/ 57 h 710"/>
                <a:gd name="T98" fmla="*/ 47 w 191"/>
                <a:gd name="T99" fmla="*/ 89 h 710"/>
                <a:gd name="T100" fmla="*/ 46 w 191"/>
                <a:gd name="T101" fmla="*/ 173 h 710"/>
                <a:gd name="T102" fmla="*/ 88 w 191"/>
                <a:gd name="T103" fmla="*/ 443 h 710"/>
                <a:gd name="T104" fmla="*/ 89 w 191"/>
                <a:gd name="T105" fmla="*/ 454 h 710"/>
                <a:gd name="T106" fmla="*/ 90 w 191"/>
                <a:gd name="T107" fmla="*/ 454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710">
                  <a:moveTo>
                    <a:pt x="90" y="454"/>
                  </a:moveTo>
                  <a:cubicBezTo>
                    <a:pt x="85" y="439"/>
                    <a:pt x="80" y="424"/>
                    <a:pt x="75" y="409"/>
                  </a:cubicBezTo>
                  <a:cubicBezTo>
                    <a:pt x="69" y="385"/>
                    <a:pt x="63" y="361"/>
                    <a:pt x="56" y="338"/>
                  </a:cubicBezTo>
                  <a:cubicBezTo>
                    <a:pt x="55" y="334"/>
                    <a:pt x="54" y="330"/>
                    <a:pt x="51" y="327"/>
                  </a:cubicBezTo>
                  <a:cubicBezTo>
                    <a:pt x="53" y="355"/>
                    <a:pt x="54" y="382"/>
                    <a:pt x="56" y="410"/>
                  </a:cubicBezTo>
                  <a:cubicBezTo>
                    <a:pt x="59" y="446"/>
                    <a:pt x="61" y="481"/>
                    <a:pt x="64" y="517"/>
                  </a:cubicBezTo>
                  <a:cubicBezTo>
                    <a:pt x="64" y="521"/>
                    <a:pt x="64" y="525"/>
                    <a:pt x="66" y="529"/>
                  </a:cubicBezTo>
                  <a:cubicBezTo>
                    <a:pt x="79" y="554"/>
                    <a:pt x="68" y="575"/>
                    <a:pt x="58" y="597"/>
                  </a:cubicBezTo>
                  <a:cubicBezTo>
                    <a:pt x="56" y="600"/>
                    <a:pt x="55" y="606"/>
                    <a:pt x="57" y="608"/>
                  </a:cubicBezTo>
                  <a:cubicBezTo>
                    <a:pt x="71" y="628"/>
                    <a:pt x="61" y="650"/>
                    <a:pt x="63" y="671"/>
                  </a:cubicBezTo>
                  <a:cubicBezTo>
                    <a:pt x="64" y="673"/>
                    <a:pt x="63" y="674"/>
                    <a:pt x="62" y="676"/>
                  </a:cubicBezTo>
                  <a:cubicBezTo>
                    <a:pt x="62" y="668"/>
                    <a:pt x="61" y="660"/>
                    <a:pt x="61" y="653"/>
                  </a:cubicBezTo>
                  <a:cubicBezTo>
                    <a:pt x="60" y="652"/>
                    <a:pt x="59" y="652"/>
                    <a:pt x="58" y="652"/>
                  </a:cubicBezTo>
                  <a:cubicBezTo>
                    <a:pt x="58" y="672"/>
                    <a:pt x="58" y="691"/>
                    <a:pt x="58" y="710"/>
                  </a:cubicBezTo>
                  <a:cubicBezTo>
                    <a:pt x="56" y="710"/>
                    <a:pt x="55" y="710"/>
                    <a:pt x="54" y="710"/>
                  </a:cubicBezTo>
                  <a:cubicBezTo>
                    <a:pt x="53" y="708"/>
                    <a:pt x="51" y="706"/>
                    <a:pt x="51" y="704"/>
                  </a:cubicBezTo>
                  <a:cubicBezTo>
                    <a:pt x="51" y="698"/>
                    <a:pt x="51" y="692"/>
                    <a:pt x="51" y="686"/>
                  </a:cubicBezTo>
                  <a:cubicBezTo>
                    <a:pt x="49" y="648"/>
                    <a:pt x="56" y="609"/>
                    <a:pt x="42" y="570"/>
                  </a:cubicBezTo>
                  <a:cubicBezTo>
                    <a:pt x="35" y="549"/>
                    <a:pt x="36" y="525"/>
                    <a:pt x="35" y="502"/>
                  </a:cubicBezTo>
                  <a:cubicBezTo>
                    <a:pt x="32" y="438"/>
                    <a:pt x="30" y="375"/>
                    <a:pt x="28" y="311"/>
                  </a:cubicBezTo>
                  <a:cubicBezTo>
                    <a:pt x="28" y="305"/>
                    <a:pt x="26" y="298"/>
                    <a:pt x="22" y="293"/>
                  </a:cubicBezTo>
                  <a:cubicBezTo>
                    <a:pt x="13" y="278"/>
                    <a:pt x="12" y="261"/>
                    <a:pt x="15" y="245"/>
                  </a:cubicBezTo>
                  <a:cubicBezTo>
                    <a:pt x="25" y="194"/>
                    <a:pt x="14" y="144"/>
                    <a:pt x="2" y="95"/>
                  </a:cubicBezTo>
                  <a:cubicBezTo>
                    <a:pt x="1" y="91"/>
                    <a:pt x="0" y="88"/>
                    <a:pt x="0" y="85"/>
                  </a:cubicBezTo>
                  <a:cubicBezTo>
                    <a:pt x="5" y="79"/>
                    <a:pt x="10" y="73"/>
                    <a:pt x="14" y="67"/>
                  </a:cubicBezTo>
                  <a:cubicBezTo>
                    <a:pt x="24" y="50"/>
                    <a:pt x="34" y="32"/>
                    <a:pt x="44" y="15"/>
                  </a:cubicBezTo>
                  <a:cubicBezTo>
                    <a:pt x="51" y="4"/>
                    <a:pt x="56" y="3"/>
                    <a:pt x="71" y="6"/>
                  </a:cubicBezTo>
                  <a:cubicBezTo>
                    <a:pt x="55" y="31"/>
                    <a:pt x="39" y="54"/>
                    <a:pt x="24" y="78"/>
                  </a:cubicBezTo>
                  <a:cubicBezTo>
                    <a:pt x="25" y="79"/>
                    <a:pt x="26" y="81"/>
                    <a:pt x="27" y="82"/>
                  </a:cubicBezTo>
                  <a:cubicBezTo>
                    <a:pt x="30" y="79"/>
                    <a:pt x="35" y="76"/>
                    <a:pt x="38" y="72"/>
                  </a:cubicBezTo>
                  <a:cubicBezTo>
                    <a:pt x="53" y="48"/>
                    <a:pt x="69" y="24"/>
                    <a:pt x="84" y="0"/>
                  </a:cubicBezTo>
                  <a:cubicBezTo>
                    <a:pt x="97" y="4"/>
                    <a:pt x="110" y="10"/>
                    <a:pt x="109" y="24"/>
                  </a:cubicBezTo>
                  <a:cubicBezTo>
                    <a:pt x="107" y="66"/>
                    <a:pt x="130" y="97"/>
                    <a:pt x="151" y="129"/>
                  </a:cubicBezTo>
                  <a:cubicBezTo>
                    <a:pt x="154" y="133"/>
                    <a:pt x="157" y="138"/>
                    <a:pt x="161" y="145"/>
                  </a:cubicBezTo>
                  <a:cubicBezTo>
                    <a:pt x="143" y="145"/>
                    <a:pt x="132" y="153"/>
                    <a:pt x="125" y="167"/>
                  </a:cubicBezTo>
                  <a:cubicBezTo>
                    <a:pt x="116" y="185"/>
                    <a:pt x="121" y="204"/>
                    <a:pt x="138" y="213"/>
                  </a:cubicBezTo>
                  <a:cubicBezTo>
                    <a:pt x="162" y="225"/>
                    <a:pt x="169" y="241"/>
                    <a:pt x="166" y="269"/>
                  </a:cubicBezTo>
                  <a:cubicBezTo>
                    <a:pt x="163" y="300"/>
                    <a:pt x="168" y="331"/>
                    <a:pt x="170" y="363"/>
                  </a:cubicBezTo>
                  <a:cubicBezTo>
                    <a:pt x="175" y="449"/>
                    <a:pt x="181" y="535"/>
                    <a:pt x="186" y="621"/>
                  </a:cubicBezTo>
                  <a:cubicBezTo>
                    <a:pt x="186" y="624"/>
                    <a:pt x="186" y="626"/>
                    <a:pt x="186" y="628"/>
                  </a:cubicBezTo>
                  <a:cubicBezTo>
                    <a:pt x="186" y="640"/>
                    <a:pt x="191" y="656"/>
                    <a:pt x="186" y="661"/>
                  </a:cubicBezTo>
                  <a:cubicBezTo>
                    <a:pt x="176" y="671"/>
                    <a:pt x="159" y="675"/>
                    <a:pt x="144" y="682"/>
                  </a:cubicBezTo>
                  <a:cubicBezTo>
                    <a:pt x="140" y="658"/>
                    <a:pt x="137" y="637"/>
                    <a:pt x="134" y="616"/>
                  </a:cubicBezTo>
                  <a:cubicBezTo>
                    <a:pt x="114" y="490"/>
                    <a:pt x="95" y="364"/>
                    <a:pt x="76" y="238"/>
                  </a:cubicBezTo>
                  <a:cubicBezTo>
                    <a:pt x="71" y="203"/>
                    <a:pt x="65" y="168"/>
                    <a:pt x="61" y="133"/>
                  </a:cubicBezTo>
                  <a:cubicBezTo>
                    <a:pt x="60" y="128"/>
                    <a:pt x="63" y="121"/>
                    <a:pt x="66" y="118"/>
                  </a:cubicBezTo>
                  <a:cubicBezTo>
                    <a:pt x="79" y="103"/>
                    <a:pt x="93" y="89"/>
                    <a:pt x="107" y="74"/>
                  </a:cubicBezTo>
                  <a:cubicBezTo>
                    <a:pt x="108" y="74"/>
                    <a:pt x="108" y="73"/>
                    <a:pt x="107" y="73"/>
                  </a:cubicBezTo>
                  <a:cubicBezTo>
                    <a:pt x="99" y="67"/>
                    <a:pt x="88" y="55"/>
                    <a:pt x="85" y="57"/>
                  </a:cubicBezTo>
                  <a:cubicBezTo>
                    <a:pt x="71" y="65"/>
                    <a:pt x="57" y="76"/>
                    <a:pt x="47" y="89"/>
                  </a:cubicBezTo>
                  <a:cubicBezTo>
                    <a:pt x="30" y="116"/>
                    <a:pt x="41" y="145"/>
                    <a:pt x="46" y="173"/>
                  </a:cubicBezTo>
                  <a:cubicBezTo>
                    <a:pt x="60" y="263"/>
                    <a:pt x="74" y="353"/>
                    <a:pt x="88" y="443"/>
                  </a:cubicBezTo>
                  <a:cubicBezTo>
                    <a:pt x="89" y="447"/>
                    <a:pt x="89" y="450"/>
                    <a:pt x="89" y="454"/>
                  </a:cubicBezTo>
                  <a:lnTo>
                    <a:pt x="90" y="4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9852025" y="855663"/>
              <a:ext cx="493713" cy="874713"/>
            </a:xfrm>
            <a:custGeom>
              <a:avLst/>
              <a:gdLst>
                <a:gd name="T0" fmla="*/ 204 w 346"/>
                <a:gd name="T1" fmla="*/ 216 h 613"/>
                <a:gd name="T2" fmla="*/ 145 w 346"/>
                <a:gd name="T3" fmla="*/ 241 h 613"/>
                <a:gd name="T4" fmla="*/ 130 w 346"/>
                <a:gd name="T5" fmla="*/ 327 h 613"/>
                <a:gd name="T6" fmla="*/ 80 w 346"/>
                <a:gd name="T7" fmla="*/ 394 h 613"/>
                <a:gd name="T8" fmla="*/ 104 w 346"/>
                <a:gd name="T9" fmla="*/ 423 h 613"/>
                <a:gd name="T10" fmla="*/ 114 w 346"/>
                <a:gd name="T11" fmla="*/ 374 h 613"/>
                <a:gd name="T12" fmla="*/ 134 w 346"/>
                <a:gd name="T13" fmla="*/ 334 h 613"/>
                <a:gd name="T14" fmla="*/ 182 w 346"/>
                <a:gd name="T15" fmla="*/ 299 h 613"/>
                <a:gd name="T16" fmla="*/ 182 w 346"/>
                <a:gd name="T17" fmla="*/ 310 h 613"/>
                <a:gd name="T18" fmla="*/ 207 w 346"/>
                <a:gd name="T19" fmla="*/ 321 h 613"/>
                <a:gd name="T20" fmla="*/ 220 w 346"/>
                <a:gd name="T21" fmla="*/ 256 h 613"/>
                <a:gd name="T22" fmla="*/ 262 w 346"/>
                <a:gd name="T23" fmla="*/ 76 h 613"/>
                <a:gd name="T24" fmla="*/ 319 w 346"/>
                <a:gd name="T25" fmla="*/ 3 h 613"/>
                <a:gd name="T26" fmla="*/ 298 w 346"/>
                <a:gd name="T27" fmla="*/ 73 h 613"/>
                <a:gd name="T28" fmla="*/ 285 w 346"/>
                <a:gd name="T29" fmla="*/ 199 h 613"/>
                <a:gd name="T30" fmla="*/ 247 w 346"/>
                <a:gd name="T31" fmla="*/ 266 h 613"/>
                <a:gd name="T32" fmla="*/ 240 w 346"/>
                <a:gd name="T33" fmla="*/ 306 h 613"/>
                <a:gd name="T34" fmla="*/ 226 w 346"/>
                <a:gd name="T35" fmla="*/ 391 h 613"/>
                <a:gd name="T36" fmla="*/ 203 w 346"/>
                <a:gd name="T37" fmla="*/ 347 h 613"/>
                <a:gd name="T38" fmla="*/ 136 w 346"/>
                <a:gd name="T39" fmla="*/ 393 h 613"/>
                <a:gd name="T40" fmla="*/ 117 w 346"/>
                <a:gd name="T41" fmla="*/ 435 h 613"/>
                <a:gd name="T42" fmla="*/ 117 w 346"/>
                <a:gd name="T43" fmla="*/ 438 h 613"/>
                <a:gd name="T44" fmla="*/ 78 w 346"/>
                <a:gd name="T45" fmla="*/ 444 h 613"/>
                <a:gd name="T46" fmla="*/ 62 w 346"/>
                <a:gd name="T47" fmla="*/ 468 h 613"/>
                <a:gd name="T48" fmla="*/ 112 w 346"/>
                <a:gd name="T49" fmla="*/ 455 h 613"/>
                <a:gd name="T50" fmla="*/ 94 w 346"/>
                <a:gd name="T51" fmla="*/ 498 h 613"/>
                <a:gd name="T52" fmla="*/ 158 w 346"/>
                <a:gd name="T53" fmla="*/ 494 h 613"/>
                <a:gd name="T54" fmla="*/ 117 w 346"/>
                <a:gd name="T55" fmla="*/ 489 h 613"/>
                <a:gd name="T56" fmla="*/ 197 w 346"/>
                <a:gd name="T57" fmla="*/ 441 h 613"/>
                <a:gd name="T58" fmla="*/ 175 w 346"/>
                <a:gd name="T59" fmla="*/ 430 h 613"/>
                <a:gd name="T60" fmla="*/ 223 w 346"/>
                <a:gd name="T61" fmla="*/ 441 h 613"/>
                <a:gd name="T62" fmla="*/ 159 w 346"/>
                <a:gd name="T63" fmla="*/ 535 h 613"/>
                <a:gd name="T64" fmla="*/ 210 w 346"/>
                <a:gd name="T65" fmla="*/ 613 h 613"/>
                <a:gd name="T66" fmla="*/ 56 w 346"/>
                <a:gd name="T67" fmla="*/ 603 h 613"/>
                <a:gd name="T68" fmla="*/ 184 w 346"/>
                <a:gd name="T69" fmla="*/ 598 h 613"/>
                <a:gd name="T70" fmla="*/ 37 w 346"/>
                <a:gd name="T71" fmla="*/ 594 h 613"/>
                <a:gd name="T72" fmla="*/ 7 w 346"/>
                <a:gd name="T73" fmla="*/ 502 h 613"/>
                <a:gd name="T74" fmla="*/ 60 w 346"/>
                <a:gd name="T75" fmla="*/ 494 h 613"/>
                <a:gd name="T76" fmla="*/ 47 w 346"/>
                <a:gd name="T77" fmla="*/ 446 h 613"/>
                <a:gd name="T78" fmla="*/ 68 w 346"/>
                <a:gd name="T79" fmla="*/ 401 h 613"/>
                <a:gd name="T80" fmla="*/ 77 w 346"/>
                <a:gd name="T81" fmla="*/ 343 h 613"/>
                <a:gd name="T82" fmla="*/ 68 w 346"/>
                <a:gd name="T83" fmla="*/ 279 h 613"/>
                <a:gd name="T84" fmla="*/ 40 w 346"/>
                <a:gd name="T85" fmla="*/ 240 h 613"/>
                <a:gd name="T86" fmla="*/ 117 w 346"/>
                <a:gd name="T87" fmla="*/ 216 h 613"/>
                <a:gd name="T88" fmla="*/ 110 w 346"/>
                <a:gd name="T89" fmla="*/ 226 h 613"/>
                <a:gd name="T90" fmla="*/ 162 w 346"/>
                <a:gd name="T91" fmla="*/ 202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6" h="613">
                  <a:moveTo>
                    <a:pt x="213" y="184"/>
                  </a:moveTo>
                  <a:cubicBezTo>
                    <a:pt x="207" y="194"/>
                    <a:pt x="199" y="202"/>
                    <a:pt x="204" y="216"/>
                  </a:cubicBezTo>
                  <a:cubicBezTo>
                    <a:pt x="207" y="225"/>
                    <a:pt x="194" y="235"/>
                    <a:pt x="180" y="236"/>
                  </a:cubicBezTo>
                  <a:cubicBezTo>
                    <a:pt x="169" y="237"/>
                    <a:pt x="156" y="238"/>
                    <a:pt x="145" y="241"/>
                  </a:cubicBezTo>
                  <a:cubicBezTo>
                    <a:pt x="118" y="248"/>
                    <a:pt x="109" y="264"/>
                    <a:pt x="116" y="291"/>
                  </a:cubicBezTo>
                  <a:cubicBezTo>
                    <a:pt x="120" y="303"/>
                    <a:pt x="125" y="314"/>
                    <a:pt x="130" y="327"/>
                  </a:cubicBezTo>
                  <a:cubicBezTo>
                    <a:pt x="119" y="333"/>
                    <a:pt x="108" y="339"/>
                    <a:pt x="98" y="346"/>
                  </a:cubicBezTo>
                  <a:cubicBezTo>
                    <a:pt x="79" y="358"/>
                    <a:pt x="73" y="373"/>
                    <a:pt x="80" y="394"/>
                  </a:cubicBezTo>
                  <a:cubicBezTo>
                    <a:pt x="81" y="400"/>
                    <a:pt x="83" y="406"/>
                    <a:pt x="84" y="412"/>
                  </a:cubicBezTo>
                  <a:cubicBezTo>
                    <a:pt x="85" y="424"/>
                    <a:pt x="91" y="428"/>
                    <a:pt x="104" y="423"/>
                  </a:cubicBezTo>
                  <a:cubicBezTo>
                    <a:pt x="100" y="409"/>
                    <a:pt x="104" y="396"/>
                    <a:pt x="114" y="385"/>
                  </a:cubicBezTo>
                  <a:cubicBezTo>
                    <a:pt x="115" y="382"/>
                    <a:pt x="114" y="377"/>
                    <a:pt x="114" y="374"/>
                  </a:cubicBezTo>
                  <a:cubicBezTo>
                    <a:pt x="111" y="357"/>
                    <a:pt x="116" y="343"/>
                    <a:pt x="131" y="334"/>
                  </a:cubicBezTo>
                  <a:cubicBezTo>
                    <a:pt x="132" y="334"/>
                    <a:pt x="133" y="333"/>
                    <a:pt x="134" y="334"/>
                  </a:cubicBezTo>
                  <a:cubicBezTo>
                    <a:pt x="159" y="350"/>
                    <a:pt x="165" y="348"/>
                    <a:pt x="173" y="318"/>
                  </a:cubicBezTo>
                  <a:cubicBezTo>
                    <a:pt x="175" y="312"/>
                    <a:pt x="179" y="306"/>
                    <a:pt x="182" y="299"/>
                  </a:cubicBezTo>
                  <a:cubicBezTo>
                    <a:pt x="183" y="300"/>
                    <a:pt x="184" y="300"/>
                    <a:pt x="185" y="301"/>
                  </a:cubicBezTo>
                  <a:cubicBezTo>
                    <a:pt x="184" y="304"/>
                    <a:pt x="181" y="308"/>
                    <a:pt x="182" y="310"/>
                  </a:cubicBezTo>
                  <a:cubicBezTo>
                    <a:pt x="184" y="316"/>
                    <a:pt x="186" y="324"/>
                    <a:pt x="191" y="326"/>
                  </a:cubicBezTo>
                  <a:cubicBezTo>
                    <a:pt x="195" y="328"/>
                    <a:pt x="203" y="325"/>
                    <a:pt x="207" y="321"/>
                  </a:cubicBezTo>
                  <a:cubicBezTo>
                    <a:pt x="210" y="319"/>
                    <a:pt x="212" y="311"/>
                    <a:pt x="210" y="307"/>
                  </a:cubicBezTo>
                  <a:cubicBezTo>
                    <a:pt x="203" y="288"/>
                    <a:pt x="206" y="272"/>
                    <a:pt x="220" y="256"/>
                  </a:cubicBezTo>
                  <a:cubicBezTo>
                    <a:pt x="240" y="233"/>
                    <a:pt x="246" y="203"/>
                    <a:pt x="250" y="174"/>
                  </a:cubicBezTo>
                  <a:cubicBezTo>
                    <a:pt x="255" y="142"/>
                    <a:pt x="258" y="109"/>
                    <a:pt x="262" y="76"/>
                  </a:cubicBezTo>
                  <a:cubicBezTo>
                    <a:pt x="264" y="51"/>
                    <a:pt x="272" y="28"/>
                    <a:pt x="295" y="12"/>
                  </a:cubicBezTo>
                  <a:cubicBezTo>
                    <a:pt x="302" y="8"/>
                    <a:pt x="311" y="4"/>
                    <a:pt x="319" y="3"/>
                  </a:cubicBezTo>
                  <a:cubicBezTo>
                    <a:pt x="337" y="0"/>
                    <a:pt x="346" y="9"/>
                    <a:pt x="344" y="29"/>
                  </a:cubicBezTo>
                  <a:cubicBezTo>
                    <a:pt x="312" y="29"/>
                    <a:pt x="300" y="40"/>
                    <a:pt x="298" y="73"/>
                  </a:cubicBezTo>
                  <a:cubicBezTo>
                    <a:pt x="297" y="101"/>
                    <a:pt x="296" y="129"/>
                    <a:pt x="296" y="157"/>
                  </a:cubicBezTo>
                  <a:cubicBezTo>
                    <a:pt x="296" y="173"/>
                    <a:pt x="292" y="186"/>
                    <a:pt x="285" y="199"/>
                  </a:cubicBezTo>
                  <a:cubicBezTo>
                    <a:pt x="277" y="214"/>
                    <a:pt x="271" y="229"/>
                    <a:pt x="263" y="244"/>
                  </a:cubicBezTo>
                  <a:cubicBezTo>
                    <a:pt x="258" y="252"/>
                    <a:pt x="251" y="258"/>
                    <a:pt x="247" y="266"/>
                  </a:cubicBezTo>
                  <a:cubicBezTo>
                    <a:pt x="243" y="274"/>
                    <a:pt x="240" y="283"/>
                    <a:pt x="238" y="292"/>
                  </a:cubicBezTo>
                  <a:cubicBezTo>
                    <a:pt x="237" y="296"/>
                    <a:pt x="239" y="301"/>
                    <a:pt x="240" y="306"/>
                  </a:cubicBezTo>
                  <a:cubicBezTo>
                    <a:pt x="243" y="325"/>
                    <a:pt x="239" y="330"/>
                    <a:pt x="220" y="333"/>
                  </a:cubicBezTo>
                  <a:cubicBezTo>
                    <a:pt x="222" y="353"/>
                    <a:pt x="224" y="372"/>
                    <a:pt x="226" y="391"/>
                  </a:cubicBezTo>
                  <a:cubicBezTo>
                    <a:pt x="224" y="391"/>
                    <a:pt x="223" y="391"/>
                    <a:pt x="222" y="392"/>
                  </a:cubicBezTo>
                  <a:cubicBezTo>
                    <a:pt x="216" y="377"/>
                    <a:pt x="210" y="362"/>
                    <a:pt x="203" y="347"/>
                  </a:cubicBezTo>
                  <a:cubicBezTo>
                    <a:pt x="191" y="357"/>
                    <a:pt x="180" y="367"/>
                    <a:pt x="167" y="376"/>
                  </a:cubicBezTo>
                  <a:cubicBezTo>
                    <a:pt x="158" y="383"/>
                    <a:pt x="147" y="388"/>
                    <a:pt x="136" y="393"/>
                  </a:cubicBezTo>
                  <a:cubicBezTo>
                    <a:pt x="123" y="399"/>
                    <a:pt x="115" y="408"/>
                    <a:pt x="117" y="423"/>
                  </a:cubicBezTo>
                  <a:cubicBezTo>
                    <a:pt x="118" y="427"/>
                    <a:pt x="117" y="431"/>
                    <a:pt x="117" y="435"/>
                  </a:cubicBezTo>
                  <a:cubicBezTo>
                    <a:pt x="111" y="436"/>
                    <a:pt x="105" y="436"/>
                    <a:pt x="97" y="437"/>
                  </a:cubicBezTo>
                  <a:cubicBezTo>
                    <a:pt x="105" y="437"/>
                    <a:pt x="111" y="438"/>
                    <a:pt x="117" y="438"/>
                  </a:cubicBezTo>
                  <a:cubicBezTo>
                    <a:pt x="117" y="440"/>
                    <a:pt x="117" y="442"/>
                    <a:pt x="118" y="443"/>
                  </a:cubicBezTo>
                  <a:cubicBezTo>
                    <a:pt x="104" y="444"/>
                    <a:pt x="91" y="445"/>
                    <a:pt x="78" y="444"/>
                  </a:cubicBezTo>
                  <a:cubicBezTo>
                    <a:pt x="75" y="443"/>
                    <a:pt x="72" y="434"/>
                    <a:pt x="68" y="425"/>
                  </a:cubicBezTo>
                  <a:cubicBezTo>
                    <a:pt x="66" y="441"/>
                    <a:pt x="64" y="455"/>
                    <a:pt x="62" y="468"/>
                  </a:cubicBezTo>
                  <a:cubicBezTo>
                    <a:pt x="79" y="462"/>
                    <a:pt x="95" y="457"/>
                    <a:pt x="111" y="452"/>
                  </a:cubicBezTo>
                  <a:cubicBezTo>
                    <a:pt x="111" y="453"/>
                    <a:pt x="112" y="454"/>
                    <a:pt x="112" y="455"/>
                  </a:cubicBezTo>
                  <a:cubicBezTo>
                    <a:pt x="105" y="468"/>
                    <a:pt x="98" y="480"/>
                    <a:pt x="92" y="493"/>
                  </a:cubicBezTo>
                  <a:cubicBezTo>
                    <a:pt x="92" y="495"/>
                    <a:pt x="93" y="496"/>
                    <a:pt x="94" y="498"/>
                  </a:cubicBezTo>
                  <a:cubicBezTo>
                    <a:pt x="113" y="498"/>
                    <a:pt x="133" y="498"/>
                    <a:pt x="152" y="497"/>
                  </a:cubicBezTo>
                  <a:cubicBezTo>
                    <a:pt x="154" y="497"/>
                    <a:pt x="156" y="495"/>
                    <a:pt x="158" y="494"/>
                  </a:cubicBezTo>
                  <a:cubicBezTo>
                    <a:pt x="156" y="492"/>
                    <a:pt x="154" y="489"/>
                    <a:pt x="152" y="489"/>
                  </a:cubicBezTo>
                  <a:cubicBezTo>
                    <a:pt x="142" y="489"/>
                    <a:pt x="132" y="489"/>
                    <a:pt x="117" y="489"/>
                  </a:cubicBezTo>
                  <a:cubicBezTo>
                    <a:pt x="124" y="478"/>
                    <a:pt x="127" y="470"/>
                    <a:pt x="133" y="464"/>
                  </a:cubicBezTo>
                  <a:cubicBezTo>
                    <a:pt x="151" y="446"/>
                    <a:pt x="173" y="440"/>
                    <a:pt x="197" y="441"/>
                  </a:cubicBezTo>
                  <a:cubicBezTo>
                    <a:pt x="205" y="442"/>
                    <a:pt x="212" y="442"/>
                    <a:pt x="210" y="430"/>
                  </a:cubicBezTo>
                  <a:cubicBezTo>
                    <a:pt x="199" y="430"/>
                    <a:pt x="187" y="430"/>
                    <a:pt x="175" y="430"/>
                  </a:cubicBezTo>
                  <a:cubicBezTo>
                    <a:pt x="177" y="409"/>
                    <a:pt x="198" y="402"/>
                    <a:pt x="245" y="406"/>
                  </a:cubicBezTo>
                  <a:cubicBezTo>
                    <a:pt x="225" y="413"/>
                    <a:pt x="225" y="427"/>
                    <a:pt x="223" y="441"/>
                  </a:cubicBezTo>
                  <a:cubicBezTo>
                    <a:pt x="223" y="444"/>
                    <a:pt x="217" y="448"/>
                    <a:pt x="213" y="450"/>
                  </a:cubicBezTo>
                  <a:cubicBezTo>
                    <a:pt x="175" y="468"/>
                    <a:pt x="156" y="498"/>
                    <a:pt x="159" y="535"/>
                  </a:cubicBezTo>
                  <a:cubicBezTo>
                    <a:pt x="161" y="560"/>
                    <a:pt x="174" y="579"/>
                    <a:pt x="190" y="595"/>
                  </a:cubicBezTo>
                  <a:cubicBezTo>
                    <a:pt x="196" y="601"/>
                    <a:pt x="201" y="605"/>
                    <a:pt x="210" y="613"/>
                  </a:cubicBezTo>
                  <a:cubicBezTo>
                    <a:pt x="156" y="611"/>
                    <a:pt x="106" y="609"/>
                    <a:pt x="56" y="608"/>
                  </a:cubicBezTo>
                  <a:cubicBezTo>
                    <a:pt x="56" y="606"/>
                    <a:pt x="56" y="605"/>
                    <a:pt x="56" y="603"/>
                  </a:cubicBezTo>
                  <a:cubicBezTo>
                    <a:pt x="99" y="603"/>
                    <a:pt x="141" y="603"/>
                    <a:pt x="184" y="603"/>
                  </a:cubicBezTo>
                  <a:cubicBezTo>
                    <a:pt x="184" y="601"/>
                    <a:pt x="184" y="600"/>
                    <a:pt x="184" y="598"/>
                  </a:cubicBezTo>
                  <a:cubicBezTo>
                    <a:pt x="180" y="597"/>
                    <a:pt x="175" y="596"/>
                    <a:pt x="170" y="595"/>
                  </a:cubicBezTo>
                  <a:cubicBezTo>
                    <a:pt x="126" y="595"/>
                    <a:pt x="82" y="594"/>
                    <a:pt x="37" y="594"/>
                  </a:cubicBezTo>
                  <a:cubicBezTo>
                    <a:pt x="27" y="594"/>
                    <a:pt x="21" y="590"/>
                    <a:pt x="16" y="582"/>
                  </a:cubicBezTo>
                  <a:cubicBezTo>
                    <a:pt x="0" y="557"/>
                    <a:pt x="2" y="529"/>
                    <a:pt x="7" y="502"/>
                  </a:cubicBezTo>
                  <a:cubicBezTo>
                    <a:pt x="8" y="499"/>
                    <a:pt x="14" y="496"/>
                    <a:pt x="17" y="496"/>
                  </a:cubicBezTo>
                  <a:cubicBezTo>
                    <a:pt x="32" y="495"/>
                    <a:pt x="46" y="496"/>
                    <a:pt x="60" y="494"/>
                  </a:cubicBezTo>
                  <a:cubicBezTo>
                    <a:pt x="46" y="480"/>
                    <a:pt x="27" y="489"/>
                    <a:pt x="10" y="484"/>
                  </a:cubicBezTo>
                  <a:cubicBezTo>
                    <a:pt x="16" y="464"/>
                    <a:pt x="31" y="455"/>
                    <a:pt x="47" y="446"/>
                  </a:cubicBezTo>
                  <a:cubicBezTo>
                    <a:pt x="55" y="441"/>
                    <a:pt x="59" y="435"/>
                    <a:pt x="60" y="425"/>
                  </a:cubicBezTo>
                  <a:cubicBezTo>
                    <a:pt x="60" y="418"/>
                    <a:pt x="64" y="411"/>
                    <a:pt x="68" y="401"/>
                  </a:cubicBezTo>
                  <a:cubicBezTo>
                    <a:pt x="69" y="402"/>
                    <a:pt x="67" y="399"/>
                    <a:pt x="66" y="396"/>
                  </a:cubicBezTo>
                  <a:cubicBezTo>
                    <a:pt x="56" y="376"/>
                    <a:pt x="59" y="358"/>
                    <a:pt x="77" y="343"/>
                  </a:cubicBezTo>
                  <a:cubicBezTo>
                    <a:pt x="84" y="338"/>
                    <a:pt x="86" y="333"/>
                    <a:pt x="83" y="325"/>
                  </a:cubicBezTo>
                  <a:cubicBezTo>
                    <a:pt x="77" y="309"/>
                    <a:pt x="72" y="294"/>
                    <a:pt x="68" y="279"/>
                  </a:cubicBezTo>
                  <a:cubicBezTo>
                    <a:pt x="64" y="269"/>
                    <a:pt x="63" y="260"/>
                    <a:pt x="49" y="258"/>
                  </a:cubicBezTo>
                  <a:cubicBezTo>
                    <a:pt x="45" y="257"/>
                    <a:pt x="41" y="247"/>
                    <a:pt x="40" y="240"/>
                  </a:cubicBezTo>
                  <a:cubicBezTo>
                    <a:pt x="40" y="237"/>
                    <a:pt x="48" y="229"/>
                    <a:pt x="52" y="230"/>
                  </a:cubicBezTo>
                  <a:cubicBezTo>
                    <a:pt x="75" y="233"/>
                    <a:pt x="95" y="220"/>
                    <a:pt x="117" y="216"/>
                  </a:cubicBezTo>
                  <a:cubicBezTo>
                    <a:pt x="118" y="215"/>
                    <a:pt x="119" y="216"/>
                    <a:pt x="122" y="219"/>
                  </a:cubicBezTo>
                  <a:cubicBezTo>
                    <a:pt x="118" y="221"/>
                    <a:pt x="114" y="224"/>
                    <a:pt x="110" y="226"/>
                  </a:cubicBezTo>
                  <a:cubicBezTo>
                    <a:pt x="121" y="231"/>
                    <a:pt x="130" y="230"/>
                    <a:pt x="165" y="217"/>
                  </a:cubicBezTo>
                  <a:cubicBezTo>
                    <a:pt x="164" y="213"/>
                    <a:pt x="163" y="209"/>
                    <a:pt x="162" y="202"/>
                  </a:cubicBezTo>
                  <a:cubicBezTo>
                    <a:pt x="179" y="196"/>
                    <a:pt x="196" y="190"/>
                    <a:pt x="213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10944225" y="500063"/>
              <a:ext cx="1109663" cy="1500188"/>
            </a:xfrm>
            <a:custGeom>
              <a:avLst/>
              <a:gdLst>
                <a:gd name="T0" fmla="*/ 50 w 780"/>
                <a:gd name="T1" fmla="*/ 85 h 1053"/>
                <a:gd name="T2" fmla="*/ 631 w 780"/>
                <a:gd name="T3" fmla="*/ 228 h 1053"/>
                <a:gd name="T4" fmla="*/ 600 w 780"/>
                <a:gd name="T5" fmla="*/ 862 h 1053"/>
                <a:gd name="T6" fmla="*/ 0 w 780"/>
                <a:gd name="T7" fmla="*/ 944 h 1053"/>
                <a:gd name="T8" fmla="*/ 77 w 780"/>
                <a:gd name="T9" fmla="*/ 970 h 1053"/>
                <a:gd name="T10" fmla="*/ 383 w 780"/>
                <a:gd name="T11" fmla="*/ 971 h 1053"/>
                <a:gd name="T12" fmla="*/ 706 w 780"/>
                <a:gd name="T13" fmla="*/ 597 h 1053"/>
                <a:gd name="T14" fmla="*/ 396 w 780"/>
                <a:gd name="T15" fmla="*/ 87 h 1053"/>
                <a:gd name="T16" fmla="*/ 223 w 780"/>
                <a:gd name="T17" fmla="*/ 63 h 1053"/>
                <a:gd name="T18" fmla="*/ 89 w 780"/>
                <a:gd name="T19" fmla="*/ 75 h 1053"/>
                <a:gd name="T20" fmla="*/ 50 w 780"/>
                <a:gd name="T21" fmla="*/ 85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1053">
                  <a:moveTo>
                    <a:pt x="50" y="85"/>
                  </a:moveTo>
                  <a:cubicBezTo>
                    <a:pt x="228" y="0"/>
                    <a:pt x="479" y="34"/>
                    <a:pt x="631" y="228"/>
                  </a:cubicBezTo>
                  <a:cubicBezTo>
                    <a:pt x="780" y="417"/>
                    <a:pt x="767" y="684"/>
                    <a:pt x="600" y="862"/>
                  </a:cubicBezTo>
                  <a:cubicBezTo>
                    <a:pt x="435" y="1037"/>
                    <a:pt x="175" y="1053"/>
                    <a:pt x="0" y="944"/>
                  </a:cubicBezTo>
                  <a:cubicBezTo>
                    <a:pt x="25" y="953"/>
                    <a:pt x="51" y="964"/>
                    <a:pt x="77" y="970"/>
                  </a:cubicBezTo>
                  <a:cubicBezTo>
                    <a:pt x="179" y="993"/>
                    <a:pt x="282" y="1005"/>
                    <a:pt x="383" y="971"/>
                  </a:cubicBezTo>
                  <a:cubicBezTo>
                    <a:pt x="564" y="910"/>
                    <a:pt x="675" y="785"/>
                    <a:pt x="706" y="597"/>
                  </a:cubicBezTo>
                  <a:cubicBezTo>
                    <a:pt x="742" y="373"/>
                    <a:pt x="611" y="161"/>
                    <a:pt x="396" y="87"/>
                  </a:cubicBezTo>
                  <a:cubicBezTo>
                    <a:pt x="340" y="68"/>
                    <a:pt x="282" y="61"/>
                    <a:pt x="223" y="63"/>
                  </a:cubicBezTo>
                  <a:cubicBezTo>
                    <a:pt x="178" y="64"/>
                    <a:pt x="133" y="64"/>
                    <a:pt x="89" y="75"/>
                  </a:cubicBezTo>
                  <a:cubicBezTo>
                    <a:pt x="76" y="78"/>
                    <a:pt x="63" y="82"/>
                    <a:pt x="5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auto">
            <a:xfrm>
              <a:off x="11115675" y="915988"/>
              <a:ext cx="273050" cy="419100"/>
            </a:xfrm>
            <a:custGeom>
              <a:avLst/>
              <a:gdLst>
                <a:gd name="T0" fmla="*/ 27 w 192"/>
                <a:gd name="T1" fmla="*/ 37 h 294"/>
                <a:gd name="T2" fmla="*/ 45 w 192"/>
                <a:gd name="T3" fmla="*/ 12 h 294"/>
                <a:gd name="T4" fmla="*/ 72 w 192"/>
                <a:gd name="T5" fmla="*/ 1 h 294"/>
                <a:gd name="T6" fmla="*/ 172 w 192"/>
                <a:gd name="T7" fmla="*/ 1 h 294"/>
                <a:gd name="T8" fmla="*/ 173 w 192"/>
                <a:gd name="T9" fmla="*/ 17 h 294"/>
                <a:gd name="T10" fmla="*/ 175 w 192"/>
                <a:gd name="T11" fmla="*/ 110 h 294"/>
                <a:gd name="T12" fmla="*/ 161 w 192"/>
                <a:gd name="T13" fmla="*/ 179 h 294"/>
                <a:gd name="T14" fmla="*/ 154 w 192"/>
                <a:gd name="T15" fmla="*/ 188 h 294"/>
                <a:gd name="T16" fmla="*/ 150 w 192"/>
                <a:gd name="T17" fmla="*/ 187 h 294"/>
                <a:gd name="T18" fmla="*/ 145 w 192"/>
                <a:gd name="T19" fmla="*/ 31 h 294"/>
                <a:gd name="T20" fmla="*/ 123 w 192"/>
                <a:gd name="T21" fmla="*/ 31 h 294"/>
                <a:gd name="T22" fmla="*/ 123 w 192"/>
                <a:gd name="T23" fmla="*/ 154 h 294"/>
                <a:gd name="T24" fmla="*/ 36 w 192"/>
                <a:gd name="T25" fmla="*/ 154 h 294"/>
                <a:gd name="T26" fmla="*/ 46 w 192"/>
                <a:gd name="T27" fmla="*/ 73 h 294"/>
                <a:gd name="T28" fmla="*/ 112 w 192"/>
                <a:gd name="T29" fmla="*/ 23 h 294"/>
                <a:gd name="T30" fmla="*/ 166 w 192"/>
                <a:gd name="T31" fmla="*/ 23 h 294"/>
                <a:gd name="T32" fmla="*/ 168 w 192"/>
                <a:gd name="T33" fmla="*/ 17 h 294"/>
                <a:gd name="T34" fmla="*/ 157 w 192"/>
                <a:gd name="T35" fmla="*/ 11 h 294"/>
                <a:gd name="T36" fmla="*/ 70 w 192"/>
                <a:gd name="T37" fmla="*/ 13 h 294"/>
                <a:gd name="T38" fmla="*/ 57 w 192"/>
                <a:gd name="T39" fmla="*/ 22 h 294"/>
                <a:gd name="T40" fmla="*/ 32 w 192"/>
                <a:gd name="T41" fmla="*/ 80 h 294"/>
                <a:gd name="T42" fmla="*/ 18 w 192"/>
                <a:gd name="T43" fmla="*/ 176 h 294"/>
                <a:gd name="T44" fmla="*/ 125 w 192"/>
                <a:gd name="T45" fmla="*/ 176 h 294"/>
                <a:gd name="T46" fmla="*/ 113 w 192"/>
                <a:gd name="T47" fmla="*/ 229 h 294"/>
                <a:gd name="T48" fmla="*/ 88 w 192"/>
                <a:gd name="T49" fmla="*/ 267 h 294"/>
                <a:gd name="T50" fmla="*/ 67 w 192"/>
                <a:gd name="T51" fmla="*/ 271 h 294"/>
                <a:gd name="T52" fmla="*/ 54 w 192"/>
                <a:gd name="T53" fmla="*/ 248 h 294"/>
                <a:gd name="T54" fmla="*/ 34 w 192"/>
                <a:gd name="T55" fmla="*/ 232 h 294"/>
                <a:gd name="T56" fmla="*/ 102 w 192"/>
                <a:gd name="T57" fmla="*/ 197 h 294"/>
                <a:gd name="T58" fmla="*/ 109 w 192"/>
                <a:gd name="T59" fmla="*/ 213 h 294"/>
                <a:gd name="T60" fmla="*/ 120 w 192"/>
                <a:gd name="T61" fmla="*/ 196 h 294"/>
                <a:gd name="T62" fmla="*/ 105 w 192"/>
                <a:gd name="T63" fmla="*/ 188 h 294"/>
                <a:gd name="T64" fmla="*/ 17 w 192"/>
                <a:gd name="T65" fmla="*/ 188 h 294"/>
                <a:gd name="T66" fmla="*/ 34 w 192"/>
                <a:gd name="T67" fmla="*/ 279 h 294"/>
                <a:gd name="T68" fmla="*/ 44 w 192"/>
                <a:gd name="T69" fmla="*/ 285 h 294"/>
                <a:gd name="T70" fmla="*/ 121 w 192"/>
                <a:gd name="T71" fmla="*/ 286 h 294"/>
                <a:gd name="T72" fmla="*/ 112 w 192"/>
                <a:gd name="T73" fmla="*/ 265 h 294"/>
                <a:gd name="T74" fmla="*/ 122 w 192"/>
                <a:gd name="T75" fmla="*/ 245 h 294"/>
                <a:gd name="T76" fmla="*/ 175 w 192"/>
                <a:gd name="T77" fmla="*/ 192 h 294"/>
                <a:gd name="T78" fmla="*/ 185 w 192"/>
                <a:gd name="T79" fmla="*/ 164 h 294"/>
                <a:gd name="T80" fmla="*/ 184 w 192"/>
                <a:gd name="T81" fmla="*/ 18 h 294"/>
                <a:gd name="T82" fmla="*/ 185 w 192"/>
                <a:gd name="T83" fmla="*/ 3 h 294"/>
                <a:gd name="T84" fmla="*/ 188 w 192"/>
                <a:gd name="T85" fmla="*/ 3 h 294"/>
                <a:gd name="T86" fmla="*/ 191 w 192"/>
                <a:gd name="T87" fmla="*/ 12 h 294"/>
                <a:gd name="T88" fmla="*/ 191 w 192"/>
                <a:gd name="T89" fmla="*/ 183 h 294"/>
                <a:gd name="T90" fmla="*/ 183 w 192"/>
                <a:gd name="T91" fmla="*/ 197 h 294"/>
                <a:gd name="T92" fmla="*/ 129 w 192"/>
                <a:gd name="T93" fmla="*/ 253 h 294"/>
                <a:gd name="T94" fmla="*/ 123 w 192"/>
                <a:gd name="T95" fmla="*/ 268 h 294"/>
                <a:gd name="T96" fmla="*/ 138 w 192"/>
                <a:gd name="T97" fmla="*/ 277 h 294"/>
                <a:gd name="T98" fmla="*/ 170 w 192"/>
                <a:gd name="T99" fmla="*/ 278 h 294"/>
                <a:gd name="T100" fmla="*/ 187 w 192"/>
                <a:gd name="T101" fmla="*/ 293 h 294"/>
                <a:gd name="T102" fmla="*/ 176 w 192"/>
                <a:gd name="T103" fmla="*/ 294 h 294"/>
                <a:gd name="T104" fmla="*/ 33 w 192"/>
                <a:gd name="T105" fmla="*/ 294 h 294"/>
                <a:gd name="T106" fmla="*/ 17 w 192"/>
                <a:gd name="T107" fmla="*/ 281 h 294"/>
                <a:gd name="T108" fmla="*/ 24 w 192"/>
                <a:gd name="T109" fmla="*/ 51 h 294"/>
                <a:gd name="T110" fmla="*/ 27 w 192"/>
                <a:gd name="T111" fmla="*/ 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" h="294">
                  <a:moveTo>
                    <a:pt x="27" y="37"/>
                  </a:moveTo>
                  <a:cubicBezTo>
                    <a:pt x="33" y="29"/>
                    <a:pt x="37" y="19"/>
                    <a:pt x="45" y="12"/>
                  </a:cubicBezTo>
                  <a:cubicBezTo>
                    <a:pt x="52" y="6"/>
                    <a:pt x="63" y="1"/>
                    <a:pt x="72" y="1"/>
                  </a:cubicBezTo>
                  <a:cubicBezTo>
                    <a:pt x="105" y="0"/>
                    <a:pt x="138" y="1"/>
                    <a:pt x="172" y="1"/>
                  </a:cubicBezTo>
                  <a:cubicBezTo>
                    <a:pt x="172" y="8"/>
                    <a:pt x="173" y="13"/>
                    <a:pt x="173" y="17"/>
                  </a:cubicBezTo>
                  <a:cubicBezTo>
                    <a:pt x="173" y="48"/>
                    <a:pt x="172" y="79"/>
                    <a:pt x="175" y="110"/>
                  </a:cubicBezTo>
                  <a:cubicBezTo>
                    <a:pt x="178" y="135"/>
                    <a:pt x="166" y="156"/>
                    <a:pt x="161" y="179"/>
                  </a:cubicBezTo>
                  <a:cubicBezTo>
                    <a:pt x="160" y="182"/>
                    <a:pt x="157" y="185"/>
                    <a:pt x="154" y="188"/>
                  </a:cubicBezTo>
                  <a:cubicBezTo>
                    <a:pt x="153" y="188"/>
                    <a:pt x="151" y="187"/>
                    <a:pt x="150" y="187"/>
                  </a:cubicBezTo>
                  <a:cubicBezTo>
                    <a:pt x="148" y="135"/>
                    <a:pt x="147" y="83"/>
                    <a:pt x="145" y="31"/>
                  </a:cubicBezTo>
                  <a:cubicBezTo>
                    <a:pt x="138" y="31"/>
                    <a:pt x="131" y="31"/>
                    <a:pt x="123" y="31"/>
                  </a:cubicBezTo>
                  <a:cubicBezTo>
                    <a:pt x="123" y="71"/>
                    <a:pt x="123" y="112"/>
                    <a:pt x="123" y="154"/>
                  </a:cubicBezTo>
                  <a:cubicBezTo>
                    <a:pt x="94" y="154"/>
                    <a:pt x="66" y="154"/>
                    <a:pt x="36" y="154"/>
                  </a:cubicBezTo>
                  <a:cubicBezTo>
                    <a:pt x="35" y="127"/>
                    <a:pt x="38" y="100"/>
                    <a:pt x="46" y="73"/>
                  </a:cubicBezTo>
                  <a:cubicBezTo>
                    <a:pt x="57" y="39"/>
                    <a:pt x="77" y="24"/>
                    <a:pt x="112" y="23"/>
                  </a:cubicBezTo>
                  <a:cubicBezTo>
                    <a:pt x="130" y="23"/>
                    <a:pt x="148" y="23"/>
                    <a:pt x="166" y="23"/>
                  </a:cubicBezTo>
                  <a:cubicBezTo>
                    <a:pt x="167" y="21"/>
                    <a:pt x="167" y="19"/>
                    <a:pt x="168" y="17"/>
                  </a:cubicBezTo>
                  <a:cubicBezTo>
                    <a:pt x="164" y="15"/>
                    <a:pt x="161" y="11"/>
                    <a:pt x="157" y="11"/>
                  </a:cubicBezTo>
                  <a:cubicBezTo>
                    <a:pt x="128" y="12"/>
                    <a:pt x="99" y="12"/>
                    <a:pt x="70" y="13"/>
                  </a:cubicBezTo>
                  <a:cubicBezTo>
                    <a:pt x="65" y="14"/>
                    <a:pt x="59" y="18"/>
                    <a:pt x="57" y="22"/>
                  </a:cubicBezTo>
                  <a:cubicBezTo>
                    <a:pt x="48" y="41"/>
                    <a:pt x="37" y="59"/>
                    <a:pt x="32" y="80"/>
                  </a:cubicBezTo>
                  <a:cubicBezTo>
                    <a:pt x="25" y="111"/>
                    <a:pt x="22" y="143"/>
                    <a:pt x="18" y="176"/>
                  </a:cubicBezTo>
                  <a:cubicBezTo>
                    <a:pt x="56" y="176"/>
                    <a:pt x="90" y="176"/>
                    <a:pt x="125" y="176"/>
                  </a:cubicBezTo>
                  <a:cubicBezTo>
                    <a:pt x="128" y="195"/>
                    <a:pt x="130" y="213"/>
                    <a:pt x="113" y="229"/>
                  </a:cubicBezTo>
                  <a:cubicBezTo>
                    <a:pt x="102" y="238"/>
                    <a:pt x="95" y="253"/>
                    <a:pt x="88" y="267"/>
                  </a:cubicBezTo>
                  <a:cubicBezTo>
                    <a:pt x="82" y="278"/>
                    <a:pt x="76" y="280"/>
                    <a:pt x="67" y="271"/>
                  </a:cubicBezTo>
                  <a:cubicBezTo>
                    <a:pt x="62" y="264"/>
                    <a:pt x="57" y="256"/>
                    <a:pt x="54" y="248"/>
                  </a:cubicBezTo>
                  <a:cubicBezTo>
                    <a:pt x="49" y="233"/>
                    <a:pt x="50" y="233"/>
                    <a:pt x="34" y="232"/>
                  </a:cubicBezTo>
                  <a:cubicBezTo>
                    <a:pt x="29" y="208"/>
                    <a:pt x="56" y="195"/>
                    <a:pt x="102" y="197"/>
                  </a:cubicBezTo>
                  <a:cubicBezTo>
                    <a:pt x="104" y="202"/>
                    <a:pt x="106" y="208"/>
                    <a:pt x="109" y="213"/>
                  </a:cubicBezTo>
                  <a:cubicBezTo>
                    <a:pt x="119" y="211"/>
                    <a:pt x="121" y="205"/>
                    <a:pt x="120" y="196"/>
                  </a:cubicBezTo>
                  <a:cubicBezTo>
                    <a:pt x="118" y="186"/>
                    <a:pt x="111" y="188"/>
                    <a:pt x="105" y="188"/>
                  </a:cubicBezTo>
                  <a:cubicBezTo>
                    <a:pt x="77" y="188"/>
                    <a:pt x="50" y="188"/>
                    <a:pt x="17" y="188"/>
                  </a:cubicBezTo>
                  <a:cubicBezTo>
                    <a:pt x="23" y="221"/>
                    <a:pt x="28" y="250"/>
                    <a:pt x="34" y="279"/>
                  </a:cubicBezTo>
                  <a:cubicBezTo>
                    <a:pt x="35" y="282"/>
                    <a:pt x="41" y="285"/>
                    <a:pt x="44" y="285"/>
                  </a:cubicBezTo>
                  <a:cubicBezTo>
                    <a:pt x="70" y="286"/>
                    <a:pt x="96" y="286"/>
                    <a:pt x="121" y="286"/>
                  </a:cubicBezTo>
                  <a:cubicBezTo>
                    <a:pt x="117" y="278"/>
                    <a:pt x="112" y="271"/>
                    <a:pt x="112" y="265"/>
                  </a:cubicBezTo>
                  <a:cubicBezTo>
                    <a:pt x="112" y="258"/>
                    <a:pt x="117" y="250"/>
                    <a:pt x="122" y="245"/>
                  </a:cubicBezTo>
                  <a:cubicBezTo>
                    <a:pt x="139" y="226"/>
                    <a:pt x="157" y="209"/>
                    <a:pt x="175" y="192"/>
                  </a:cubicBezTo>
                  <a:cubicBezTo>
                    <a:pt x="183" y="184"/>
                    <a:pt x="185" y="175"/>
                    <a:pt x="185" y="164"/>
                  </a:cubicBezTo>
                  <a:cubicBezTo>
                    <a:pt x="184" y="116"/>
                    <a:pt x="184" y="67"/>
                    <a:pt x="184" y="18"/>
                  </a:cubicBezTo>
                  <a:cubicBezTo>
                    <a:pt x="184" y="13"/>
                    <a:pt x="184" y="8"/>
                    <a:pt x="185" y="3"/>
                  </a:cubicBezTo>
                  <a:cubicBezTo>
                    <a:pt x="186" y="3"/>
                    <a:pt x="187" y="3"/>
                    <a:pt x="188" y="3"/>
                  </a:cubicBezTo>
                  <a:cubicBezTo>
                    <a:pt x="189" y="6"/>
                    <a:pt x="191" y="9"/>
                    <a:pt x="191" y="12"/>
                  </a:cubicBezTo>
                  <a:cubicBezTo>
                    <a:pt x="191" y="69"/>
                    <a:pt x="192" y="126"/>
                    <a:pt x="191" y="183"/>
                  </a:cubicBezTo>
                  <a:cubicBezTo>
                    <a:pt x="191" y="188"/>
                    <a:pt x="187" y="193"/>
                    <a:pt x="183" y="197"/>
                  </a:cubicBezTo>
                  <a:cubicBezTo>
                    <a:pt x="165" y="216"/>
                    <a:pt x="147" y="234"/>
                    <a:pt x="129" y="253"/>
                  </a:cubicBezTo>
                  <a:cubicBezTo>
                    <a:pt x="125" y="257"/>
                    <a:pt x="121" y="266"/>
                    <a:pt x="123" y="268"/>
                  </a:cubicBezTo>
                  <a:cubicBezTo>
                    <a:pt x="125" y="273"/>
                    <a:pt x="133" y="276"/>
                    <a:pt x="138" y="277"/>
                  </a:cubicBezTo>
                  <a:cubicBezTo>
                    <a:pt x="149" y="279"/>
                    <a:pt x="160" y="279"/>
                    <a:pt x="170" y="278"/>
                  </a:cubicBezTo>
                  <a:cubicBezTo>
                    <a:pt x="182" y="276"/>
                    <a:pt x="187" y="281"/>
                    <a:pt x="187" y="293"/>
                  </a:cubicBezTo>
                  <a:cubicBezTo>
                    <a:pt x="183" y="294"/>
                    <a:pt x="179" y="294"/>
                    <a:pt x="176" y="294"/>
                  </a:cubicBezTo>
                  <a:cubicBezTo>
                    <a:pt x="128" y="294"/>
                    <a:pt x="81" y="294"/>
                    <a:pt x="33" y="294"/>
                  </a:cubicBezTo>
                  <a:cubicBezTo>
                    <a:pt x="23" y="294"/>
                    <a:pt x="19" y="291"/>
                    <a:pt x="17" y="281"/>
                  </a:cubicBezTo>
                  <a:cubicBezTo>
                    <a:pt x="0" y="203"/>
                    <a:pt x="6" y="127"/>
                    <a:pt x="24" y="51"/>
                  </a:cubicBezTo>
                  <a:cubicBezTo>
                    <a:pt x="25" y="46"/>
                    <a:pt x="26" y="42"/>
                    <a:pt x="2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10083800" y="1423988"/>
              <a:ext cx="334963" cy="322263"/>
            </a:xfrm>
            <a:custGeom>
              <a:avLst/>
              <a:gdLst>
                <a:gd name="T0" fmla="*/ 235 w 235"/>
                <a:gd name="T1" fmla="*/ 207 h 227"/>
                <a:gd name="T2" fmla="*/ 124 w 235"/>
                <a:gd name="T3" fmla="*/ 217 h 227"/>
                <a:gd name="T4" fmla="*/ 117 w 235"/>
                <a:gd name="T5" fmla="*/ 163 h 227"/>
                <a:gd name="T6" fmla="*/ 104 w 235"/>
                <a:gd name="T7" fmla="*/ 112 h 227"/>
                <a:gd name="T8" fmla="*/ 80 w 235"/>
                <a:gd name="T9" fmla="*/ 62 h 227"/>
                <a:gd name="T10" fmla="*/ 78 w 235"/>
                <a:gd name="T11" fmla="*/ 98 h 227"/>
                <a:gd name="T12" fmla="*/ 110 w 235"/>
                <a:gd name="T13" fmla="*/ 196 h 227"/>
                <a:gd name="T14" fmla="*/ 114 w 235"/>
                <a:gd name="T15" fmla="*/ 216 h 227"/>
                <a:gd name="T16" fmla="*/ 18 w 235"/>
                <a:gd name="T17" fmla="*/ 171 h 227"/>
                <a:gd name="T18" fmla="*/ 37 w 235"/>
                <a:gd name="T19" fmla="*/ 77 h 227"/>
                <a:gd name="T20" fmla="*/ 52 w 235"/>
                <a:gd name="T21" fmla="*/ 65 h 227"/>
                <a:gd name="T22" fmla="*/ 72 w 235"/>
                <a:gd name="T23" fmla="*/ 33 h 227"/>
                <a:gd name="T24" fmla="*/ 81 w 235"/>
                <a:gd name="T25" fmla="*/ 18 h 227"/>
                <a:gd name="T26" fmla="*/ 122 w 235"/>
                <a:gd name="T27" fmla="*/ 136 h 227"/>
                <a:gd name="T28" fmla="*/ 131 w 235"/>
                <a:gd name="T29" fmla="*/ 121 h 227"/>
                <a:gd name="T30" fmla="*/ 108 w 235"/>
                <a:gd name="T31" fmla="*/ 32 h 227"/>
                <a:gd name="T32" fmla="*/ 88 w 235"/>
                <a:gd name="T33" fmla="*/ 6 h 227"/>
                <a:gd name="T34" fmla="*/ 114 w 235"/>
                <a:gd name="T35" fmla="*/ 21 h 227"/>
                <a:gd name="T36" fmla="*/ 136 w 235"/>
                <a:gd name="T37" fmla="*/ 102 h 227"/>
                <a:gd name="T38" fmla="*/ 165 w 235"/>
                <a:gd name="T39" fmla="*/ 158 h 227"/>
                <a:gd name="T40" fmla="*/ 225 w 235"/>
                <a:gd name="T41" fmla="*/ 201 h 227"/>
                <a:gd name="T42" fmla="*/ 235 w 235"/>
                <a:gd name="T43" fmla="*/ 205 h 227"/>
                <a:gd name="T44" fmla="*/ 235 w 235"/>
                <a:gd name="T45" fmla="*/ 2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7">
                  <a:moveTo>
                    <a:pt x="235" y="207"/>
                  </a:moveTo>
                  <a:cubicBezTo>
                    <a:pt x="198" y="210"/>
                    <a:pt x="161" y="213"/>
                    <a:pt x="124" y="217"/>
                  </a:cubicBezTo>
                  <a:cubicBezTo>
                    <a:pt x="122" y="198"/>
                    <a:pt x="120" y="180"/>
                    <a:pt x="117" y="163"/>
                  </a:cubicBezTo>
                  <a:cubicBezTo>
                    <a:pt x="113" y="145"/>
                    <a:pt x="110" y="128"/>
                    <a:pt x="104" y="112"/>
                  </a:cubicBezTo>
                  <a:cubicBezTo>
                    <a:pt x="98" y="95"/>
                    <a:pt x="89" y="80"/>
                    <a:pt x="80" y="62"/>
                  </a:cubicBezTo>
                  <a:cubicBezTo>
                    <a:pt x="68" y="82"/>
                    <a:pt x="68" y="82"/>
                    <a:pt x="78" y="98"/>
                  </a:cubicBezTo>
                  <a:cubicBezTo>
                    <a:pt x="97" y="127"/>
                    <a:pt x="104" y="162"/>
                    <a:pt x="110" y="196"/>
                  </a:cubicBezTo>
                  <a:cubicBezTo>
                    <a:pt x="112" y="202"/>
                    <a:pt x="113" y="209"/>
                    <a:pt x="114" y="216"/>
                  </a:cubicBezTo>
                  <a:cubicBezTo>
                    <a:pt x="72" y="227"/>
                    <a:pt x="39" y="206"/>
                    <a:pt x="18" y="171"/>
                  </a:cubicBezTo>
                  <a:cubicBezTo>
                    <a:pt x="0" y="140"/>
                    <a:pt x="8" y="103"/>
                    <a:pt x="37" y="77"/>
                  </a:cubicBezTo>
                  <a:cubicBezTo>
                    <a:pt x="41" y="73"/>
                    <a:pt x="46" y="68"/>
                    <a:pt x="52" y="65"/>
                  </a:cubicBezTo>
                  <a:cubicBezTo>
                    <a:pt x="66" y="58"/>
                    <a:pt x="75" y="50"/>
                    <a:pt x="72" y="33"/>
                  </a:cubicBezTo>
                  <a:cubicBezTo>
                    <a:pt x="72" y="29"/>
                    <a:pt x="77" y="25"/>
                    <a:pt x="81" y="18"/>
                  </a:cubicBezTo>
                  <a:cubicBezTo>
                    <a:pt x="95" y="60"/>
                    <a:pt x="109" y="97"/>
                    <a:pt x="122" y="136"/>
                  </a:cubicBezTo>
                  <a:cubicBezTo>
                    <a:pt x="131" y="134"/>
                    <a:pt x="134" y="130"/>
                    <a:pt x="131" y="121"/>
                  </a:cubicBezTo>
                  <a:cubicBezTo>
                    <a:pt x="123" y="91"/>
                    <a:pt x="117" y="61"/>
                    <a:pt x="108" y="32"/>
                  </a:cubicBezTo>
                  <a:cubicBezTo>
                    <a:pt x="105" y="22"/>
                    <a:pt x="95" y="15"/>
                    <a:pt x="88" y="6"/>
                  </a:cubicBezTo>
                  <a:cubicBezTo>
                    <a:pt x="96" y="0"/>
                    <a:pt x="110" y="6"/>
                    <a:pt x="114" y="21"/>
                  </a:cubicBezTo>
                  <a:cubicBezTo>
                    <a:pt x="122" y="48"/>
                    <a:pt x="130" y="75"/>
                    <a:pt x="136" y="102"/>
                  </a:cubicBezTo>
                  <a:cubicBezTo>
                    <a:pt x="141" y="124"/>
                    <a:pt x="155" y="140"/>
                    <a:pt x="165" y="158"/>
                  </a:cubicBezTo>
                  <a:cubicBezTo>
                    <a:pt x="179" y="182"/>
                    <a:pt x="197" y="198"/>
                    <a:pt x="225" y="201"/>
                  </a:cubicBezTo>
                  <a:cubicBezTo>
                    <a:pt x="228" y="202"/>
                    <a:pt x="231" y="204"/>
                    <a:pt x="235" y="205"/>
                  </a:cubicBezTo>
                  <a:cubicBezTo>
                    <a:pt x="235" y="206"/>
                    <a:pt x="235" y="206"/>
                    <a:pt x="235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"/>
            <p:cNvSpPr>
              <a:spLocks/>
            </p:cNvSpPr>
            <p:nvPr userDrawn="1"/>
          </p:nvSpPr>
          <p:spPr bwMode="auto">
            <a:xfrm>
              <a:off x="10666413" y="1085850"/>
              <a:ext cx="246063" cy="298450"/>
            </a:xfrm>
            <a:custGeom>
              <a:avLst/>
              <a:gdLst>
                <a:gd name="T0" fmla="*/ 147 w 173"/>
                <a:gd name="T1" fmla="*/ 0 h 210"/>
                <a:gd name="T2" fmla="*/ 153 w 173"/>
                <a:gd name="T3" fmla="*/ 17 h 210"/>
                <a:gd name="T4" fmla="*/ 132 w 173"/>
                <a:gd name="T5" fmla="*/ 19 h 210"/>
                <a:gd name="T6" fmla="*/ 107 w 173"/>
                <a:gd name="T7" fmla="*/ 19 h 210"/>
                <a:gd name="T8" fmla="*/ 88 w 173"/>
                <a:gd name="T9" fmla="*/ 50 h 210"/>
                <a:gd name="T10" fmla="*/ 100 w 173"/>
                <a:gd name="T11" fmla="*/ 89 h 210"/>
                <a:gd name="T12" fmla="*/ 109 w 173"/>
                <a:gd name="T13" fmla="*/ 97 h 210"/>
                <a:gd name="T14" fmla="*/ 148 w 173"/>
                <a:gd name="T15" fmla="*/ 97 h 210"/>
                <a:gd name="T16" fmla="*/ 123 w 173"/>
                <a:gd name="T17" fmla="*/ 45 h 210"/>
                <a:gd name="T18" fmla="*/ 152 w 173"/>
                <a:gd name="T19" fmla="*/ 25 h 210"/>
                <a:gd name="T20" fmla="*/ 171 w 173"/>
                <a:gd name="T21" fmla="*/ 98 h 210"/>
                <a:gd name="T22" fmla="*/ 171 w 173"/>
                <a:gd name="T23" fmla="*/ 207 h 210"/>
                <a:gd name="T24" fmla="*/ 143 w 173"/>
                <a:gd name="T25" fmla="*/ 207 h 210"/>
                <a:gd name="T26" fmla="*/ 142 w 173"/>
                <a:gd name="T27" fmla="*/ 192 h 210"/>
                <a:gd name="T28" fmla="*/ 137 w 173"/>
                <a:gd name="T29" fmla="*/ 186 h 210"/>
                <a:gd name="T30" fmla="*/ 132 w 173"/>
                <a:gd name="T31" fmla="*/ 192 h 210"/>
                <a:gd name="T32" fmla="*/ 131 w 173"/>
                <a:gd name="T33" fmla="*/ 210 h 210"/>
                <a:gd name="T34" fmla="*/ 121 w 173"/>
                <a:gd name="T35" fmla="*/ 204 h 210"/>
                <a:gd name="T36" fmla="*/ 107 w 173"/>
                <a:gd name="T37" fmla="*/ 145 h 210"/>
                <a:gd name="T38" fmla="*/ 115 w 173"/>
                <a:gd name="T39" fmla="*/ 135 h 210"/>
                <a:gd name="T40" fmla="*/ 149 w 173"/>
                <a:gd name="T41" fmla="*/ 110 h 210"/>
                <a:gd name="T42" fmla="*/ 41 w 173"/>
                <a:gd name="T43" fmla="*/ 117 h 210"/>
                <a:gd name="T44" fmla="*/ 41 w 173"/>
                <a:gd name="T45" fmla="*/ 122 h 210"/>
                <a:gd name="T46" fmla="*/ 102 w 173"/>
                <a:gd name="T47" fmla="*/ 122 h 210"/>
                <a:gd name="T48" fmla="*/ 103 w 173"/>
                <a:gd name="T49" fmla="*/ 126 h 210"/>
                <a:gd name="T50" fmla="*/ 90 w 173"/>
                <a:gd name="T51" fmla="*/ 129 h 210"/>
                <a:gd name="T52" fmla="*/ 43 w 173"/>
                <a:gd name="T53" fmla="*/ 128 h 210"/>
                <a:gd name="T54" fmla="*/ 31 w 173"/>
                <a:gd name="T55" fmla="*/ 131 h 210"/>
                <a:gd name="T56" fmla="*/ 32 w 173"/>
                <a:gd name="T57" fmla="*/ 137 h 210"/>
                <a:gd name="T58" fmla="*/ 95 w 173"/>
                <a:gd name="T59" fmla="*/ 137 h 210"/>
                <a:gd name="T60" fmla="*/ 95 w 173"/>
                <a:gd name="T61" fmla="*/ 170 h 210"/>
                <a:gd name="T62" fmla="*/ 27 w 173"/>
                <a:gd name="T63" fmla="*/ 172 h 210"/>
                <a:gd name="T64" fmla="*/ 27 w 173"/>
                <a:gd name="T65" fmla="*/ 180 h 210"/>
                <a:gd name="T66" fmla="*/ 75 w 173"/>
                <a:gd name="T67" fmla="*/ 180 h 210"/>
                <a:gd name="T68" fmla="*/ 104 w 173"/>
                <a:gd name="T69" fmla="*/ 205 h 210"/>
                <a:gd name="T70" fmla="*/ 26 w 173"/>
                <a:gd name="T71" fmla="*/ 205 h 210"/>
                <a:gd name="T72" fmla="*/ 1 w 173"/>
                <a:gd name="T73" fmla="*/ 174 h 210"/>
                <a:gd name="T74" fmla="*/ 1 w 173"/>
                <a:gd name="T75" fmla="*/ 133 h 210"/>
                <a:gd name="T76" fmla="*/ 25 w 173"/>
                <a:gd name="T77" fmla="*/ 109 h 210"/>
                <a:gd name="T78" fmla="*/ 13 w 173"/>
                <a:gd name="T79" fmla="*/ 153 h 210"/>
                <a:gd name="T80" fmla="*/ 18 w 173"/>
                <a:gd name="T81" fmla="*/ 155 h 210"/>
                <a:gd name="T82" fmla="*/ 70 w 173"/>
                <a:gd name="T83" fmla="*/ 102 h 210"/>
                <a:gd name="T84" fmla="*/ 70 w 173"/>
                <a:gd name="T85" fmla="*/ 70 h 210"/>
                <a:gd name="T86" fmla="*/ 142 w 173"/>
                <a:gd name="T87" fmla="*/ 14 h 210"/>
                <a:gd name="T88" fmla="*/ 147 w 173"/>
                <a:gd name="T8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210">
                  <a:moveTo>
                    <a:pt x="147" y="0"/>
                  </a:moveTo>
                  <a:cubicBezTo>
                    <a:pt x="149" y="7"/>
                    <a:pt x="150" y="11"/>
                    <a:pt x="153" y="17"/>
                  </a:cubicBezTo>
                  <a:cubicBezTo>
                    <a:pt x="145" y="18"/>
                    <a:pt x="138" y="19"/>
                    <a:pt x="132" y="19"/>
                  </a:cubicBezTo>
                  <a:cubicBezTo>
                    <a:pt x="124" y="20"/>
                    <a:pt x="115" y="18"/>
                    <a:pt x="107" y="19"/>
                  </a:cubicBezTo>
                  <a:cubicBezTo>
                    <a:pt x="91" y="22"/>
                    <a:pt x="84" y="34"/>
                    <a:pt x="88" y="50"/>
                  </a:cubicBezTo>
                  <a:cubicBezTo>
                    <a:pt x="92" y="63"/>
                    <a:pt x="96" y="76"/>
                    <a:pt x="100" y="89"/>
                  </a:cubicBezTo>
                  <a:cubicBezTo>
                    <a:pt x="102" y="93"/>
                    <a:pt x="106" y="97"/>
                    <a:pt x="109" y="97"/>
                  </a:cubicBezTo>
                  <a:cubicBezTo>
                    <a:pt x="121" y="98"/>
                    <a:pt x="133" y="97"/>
                    <a:pt x="148" y="97"/>
                  </a:cubicBezTo>
                  <a:cubicBezTo>
                    <a:pt x="140" y="79"/>
                    <a:pt x="132" y="63"/>
                    <a:pt x="123" y="45"/>
                  </a:cubicBezTo>
                  <a:cubicBezTo>
                    <a:pt x="133" y="38"/>
                    <a:pt x="142" y="32"/>
                    <a:pt x="152" y="25"/>
                  </a:cubicBezTo>
                  <a:cubicBezTo>
                    <a:pt x="162" y="49"/>
                    <a:pt x="173" y="71"/>
                    <a:pt x="171" y="98"/>
                  </a:cubicBezTo>
                  <a:cubicBezTo>
                    <a:pt x="169" y="134"/>
                    <a:pt x="171" y="170"/>
                    <a:pt x="171" y="207"/>
                  </a:cubicBezTo>
                  <a:cubicBezTo>
                    <a:pt x="160" y="207"/>
                    <a:pt x="152" y="207"/>
                    <a:pt x="143" y="207"/>
                  </a:cubicBezTo>
                  <a:cubicBezTo>
                    <a:pt x="143" y="202"/>
                    <a:pt x="143" y="197"/>
                    <a:pt x="142" y="192"/>
                  </a:cubicBezTo>
                  <a:cubicBezTo>
                    <a:pt x="142" y="190"/>
                    <a:pt x="139" y="188"/>
                    <a:pt x="137" y="186"/>
                  </a:cubicBezTo>
                  <a:cubicBezTo>
                    <a:pt x="135" y="188"/>
                    <a:pt x="132" y="190"/>
                    <a:pt x="132" y="192"/>
                  </a:cubicBezTo>
                  <a:cubicBezTo>
                    <a:pt x="131" y="197"/>
                    <a:pt x="131" y="202"/>
                    <a:pt x="131" y="210"/>
                  </a:cubicBezTo>
                  <a:cubicBezTo>
                    <a:pt x="126" y="207"/>
                    <a:pt x="122" y="207"/>
                    <a:pt x="121" y="204"/>
                  </a:cubicBezTo>
                  <a:cubicBezTo>
                    <a:pt x="111" y="186"/>
                    <a:pt x="103" y="167"/>
                    <a:pt x="107" y="145"/>
                  </a:cubicBezTo>
                  <a:cubicBezTo>
                    <a:pt x="107" y="141"/>
                    <a:pt x="111" y="137"/>
                    <a:pt x="115" y="135"/>
                  </a:cubicBezTo>
                  <a:cubicBezTo>
                    <a:pt x="126" y="127"/>
                    <a:pt x="138" y="120"/>
                    <a:pt x="149" y="110"/>
                  </a:cubicBezTo>
                  <a:cubicBezTo>
                    <a:pt x="113" y="114"/>
                    <a:pt x="76" y="100"/>
                    <a:pt x="41" y="117"/>
                  </a:cubicBezTo>
                  <a:cubicBezTo>
                    <a:pt x="41" y="119"/>
                    <a:pt x="41" y="120"/>
                    <a:pt x="41" y="122"/>
                  </a:cubicBezTo>
                  <a:cubicBezTo>
                    <a:pt x="61" y="122"/>
                    <a:pt x="82" y="122"/>
                    <a:pt x="102" y="122"/>
                  </a:cubicBezTo>
                  <a:cubicBezTo>
                    <a:pt x="102" y="123"/>
                    <a:pt x="102" y="125"/>
                    <a:pt x="103" y="126"/>
                  </a:cubicBezTo>
                  <a:cubicBezTo>
                    <a:pt x="98" y="127"/>
                    <a:pt x="94" y="129"/>
                    <a:pt x="90" y="129"/>
                  </a:cubicBezTo>
                  <a:cubicBezTo>
                    <a:pt x="74" y="129"/>
                    <a:pt x="59" y="128"/>
                    <a:pt x="43" y="128"/>
                  </a:cubicBezTo>
                  <a:cubicBezTo>
                    <a:pt x="39" y="128"/>
                    <a:pt x="35" y="130"/>
                    <a:pt x="31" y="131"/>
                  </a:cubicBezTo>
                  <a:cubicBezTo>
                    <a:pt x="32" y="133"/>
                    <a:pt x="32" y="135"/>
                    <a:pt x="32" y="137"/>
                  </a:cubicBezTo>
                  <a:cubicBezTo>
                    <a:pt x="53" y="137"/>
                    <a:pt x="74" y="137"/>
                    <a:pt x="95" y="137"/>
                  </a:cubicBezTo>
                  <a:cubicBezTo>
                    <a:pt x="95" y="149"/>
                    <a:pt x="95" y="159"/>
                    <a:pt x="95" y="170"/>
                  </a:cubicBezTo>
                  <a:cubicBezTo>
                    <a:pt x="72" y="175"/>
                    <a:pt x="49" y="165"/>
                    <a:pt x="27" y="172"/>
                  </a:cubicBezTo>
                  <a:cubicBezTo>
                    <a:pt x="27" y="174"/>
                    <a:pt x="27" y="177"/>
                    <a:pt x="27" y="180"/>
                  </a:cubicBezTo>
                  <a:cubicBezTo>
                    <a:pt x="43" y="180"/>
                    <a:pt x="59" y="179"/>
                    <a:pt x="75" y="180"/>
                  </a:cubicBezTo>
                  <a:cubicBezTo>
                    <a:pt x="100" y="180"/>
                    <a:pt x="100" y="180"/>
                    <a:pt x="104" y="205"/>
                  </a:cubicBezTo>
                  <a:cubicBezTo>
                    <a:pt x="78" y="205"/>
                    <a:pt x="52" y="206"/>
                    <a:pt x="26" y="205"/>
                  </a:cubicBezTo>
                  <a:cubicBezTo>
                    <a:pt x="8" y="204"/>
                    <a:pt x="0" y="192"/>
                    <a:pt x="1" y="174"/>
                  </a:cubicBezTo>
                  <a:cubicBezTo>
                    <a:pt x="1" y="161"/>
                    <a:pt x="1" y="147"/>
                    <a:pt x="1" y="133"/>
                  </a:cubicBezTo>
                  <a:cubicBezTo>
                    <a:pt x="2" y="116"/>
                    <a:pt x="10" y="109"/>
                    <a:pt x="25" y="109"/>
                  </a:cubicBezTo>
                  <a:cubicBezTo>
                    <a:pt x="21" y="123"/>
                    <a:pt x="17" y="138"/>
                    <a:pt x="13" y="153"/>
                  </a:cubicBezTo>
                  <a:cubicBezTo>
                    <a:pt x="15" y="153"/>
                    <a:pt x="16" y="154"/>
                    <a:pt x="18" y="155"/>
                  </a:cubicBezTo>
                  <a:cubicBezTo>
                    <a:pt x="24" y="126"/>
                    <a:pt x="36" y="103"/>
                    <a:pt x="70" y="102"/>
                  </a:cubicBezTo>
                  <a:cubicBezTo>
                    <a:pt x="70" y="91"/>
                    <a:pt x="70" y="80"/>
                    <a:pt x="70" y="70"/>
                  </a:cubicBezTo>
                  <a:cubicBezTo>
                    <a:pt x="70" y="18"/>
                    <a:pt x="91" y="2"/>
                    <a:pt x="142" y="14"/>
                  </a:cubicBezTo>
                  <a:cubicBezTo>
                    <a:pt x="143" y="10"/>
                    <a:pt x="144" y="7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3"/>
            <p:cNvSpPr>
              <a:spLocks/>
            </p:cNvSpPr>
            <p:nvPr userDrawn="1"/>
          </p:nvSpPr>
          <p:spPr bwMode="auto">
            <a:xfrm>
              <a:off x="10918825" y="935038"/>
              <a:ext cx="217488" cy="377825"/>
            </a:xfrm>
            <a:custGeom>
              <a:avLst/>
              <a:gdLst>
                <a:gd name="T0" fmla="*/ 44 w 152"/>
                <a:gd name="T1" fmla="*/ 5 h 265"/>
                <a:gd name="T2" fmla="*/ 64 w 152"/>
                <a:gd name="T3" fmla="*/ 70 h 265"/>
                <a:gd name="T4" fmla="*/ 80 w 152"/>
                <a:gd name="T5" fmla="*/ 105 h 265"/>
                <a:gd name="T6" fmla="*/ 76 w 152"/>
                <a:gd name="T7" fmla="*/ 108 h 265"/>
                <a:gd name="T8" fmla="*/ 38 w 152"/>
                <a:gd name="T9" fmla="*/ 79 h 265"/>
                <a:gd name="T10" fmla="*/ 15 w 152"/>
                <a:gd name="T11" fmla="*/ 206 h 265"/>
                <a:gd name="T12" fmla="*/ 25 w 152"/>
                <a:gd name="T13" fmla="*/ 126 h 265"/>
                <a:gd name="T14" fmla="*/ 29 w 152"/>
                <a:gd name="T15" fmla="*/ 126 h 265"/>
                <a:gd name="T16" fmla="*/ 45 w 152"/>
                <a:gd name="T17" fmla="*/ 196 h 265"/>
                <a:gd name="T18" fmla="*/ 54 w 152"/>
                <a:gd name="T19" fmla="*/ 228 h 265"/>
                <a:gd name="T20" fmla="*/ 93 w 152"/>
                <a:gd name="T21" fmla="*/ 256 h 265"/>
                <a:gd name="T22" fmla="*/ 125 w 152"/>
                <a:gd name="T23" fmla="*/ 226 h 265"/>
                <a:gd name="T24" fmla="*/ 126 w 152"/>
                <a:gd name="T25" fmla="*/ 150 h 265"/>
                <a:gd name="T26" fmla="*/ 90 w 152"/>
                <a:gd name="T27" fmla="*/ 82 h 265"/>
                <a:gd name="T28" fmla="*/ 56 w 152"/>
                <a:gd name="T29" fmla="*/ 19 h 265"/>
                <a:gd name="T30" fmla="*/ 62 w 152"/>
                <a:gd name="T31" fmla="*/ 11 h 265"/>
                <a:gd name="T32" fmla="*/ 122 w 152"/>
                <a:gd name="T33" fmla="*/ 1 h 265"/>
                <a:gd name="T34" fmla="*/ 150 w 152"/>
                <a:gd name="T35" fmla="*/ 32 h 265"/>
                <a:gd name="T36" fmla="*/ 141 w 152"/>
                <a:gd name="T37" fmla="*/ 89 h 265"/>
                <a:gd name="T38" fmla="*/ 134 w 152"/>
                <a:gd name="T39" fmla="*/ 248 h 265"/>
                <a:gd name="T40" fmla="*/ 120 w 152"/>
                <a:gd name="T41" fmla="*/ 264 h 265"/>
                <a:gd name="T42" fmla="*/ 55 w 152"/>
                <a:gd name="T43" fmla="*/ 264 h 265"/>
                <a:gd name="T44" fmla="*/ 9 w 152"/>
                <a:gd name="T45" fmla="*/ 222 h 265"/>
                <a:gd name="T46" fmla="*/ 19 w 152"/>
                <a:gd name="T47" fmla="*/ 69 h 265"/>
                <a:gd name="T48" fmla="*/ 31 w 152"/>
                <a:gd name="T49" fmla="*/ 19 h 265"/>
                <a:gd name="T50" fmla="*/ 40 w 152"/>
                <a:gd name="T51" fmla="*/ 3 h 265"/>
                <a:gd name="T52" fmla="*/ 44 w 152"/>
                <a:gd name="T53" fmla="*/ 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265">
                  <a:moveTo>
                    <a:pt x="44" y="5"/>
                  </a:moveTo>
                  <a:cubicBezTo>
                    <a:pt x="40" y="30"/>
                    <a:pt x="52" y="50"/>
                    <a:pt x="64" y="70"/>
                  </a:cubicBezTo>
                  <a:cubicBezTo>
                    <a:pt x="70" y="81"/>
                    <a:pt x="75" y="93"/>
                    <a:pt x="80" y="105"/>
                  </a:cubicBezTo>
                  <a:cubicBezTo>
                    <a:pt x="79" y="106"/>
                    <a:pt x="77" y="107"/>
                    <a:pt x="76" y="108"/>
                  </a:cubicBezTo>
                  <a:cubicBezTo>
                    <a:pt x="64" y="99"/>
                    <a:pt x="52" y="89"/>
                    <a:pt x="38" y="79"/>
                  </a:cubicBezTo>
                  <a:cubicBezTo>
                    <a:pt x="16" y="120"/>
                    <a:pt x="4" y="160"/>
                    <a:pt x="15" y="206"/>
                  </a:cubicBezTo>
                  <a:cubicBezTo>
                    <a:pt x="18" y="179"/>
                    <a:pt x="22" y="152"/>
                    <a:pt x="25" y="126"/>
                  </a:cubicBezTo>
                  <a:cubicBezTo>
                    <a:pt x="26" y="126"/>
                    <a:pt x="28" y="126"/>
                    <a:pt x="29" y="126"/>
                  </a:cubicBezTo>
                  <a:cubicBezTo>
                    <a:pt x="34" y="150"/>
                    <a:pt x="39" y="173"/>
                    <a:pt x="45" y="196"/>
                  </a:cubicBezTo>
                  <a:cubicBezTo>
                    <a:pt x="47" y="207"/>
                    <a:pt x="50" y="218"/>
                    <a:pt x="54" y="228"/>
                  </a:cubicBezTo>
                  <a:cubicBezTo>
                    <a:pt x="62" y="251"/>
                    <a:pt x="69" y="255"/>
                    <a:pt x="93" y="256"/>
                  </a:cubicBezTo>
                  <a:cubicBezTo>
                    <a:pt x="124" y="257"/>
                    <a:pt x="124" y="257"/>
                    <a:pt x="125" y="226"/>
                  </a:cubicBezTo>
                  <a:cubicBezTo>
                    <a:pt x="125" y="201"/>
                    <a:pt x="125" y="176"/>
                    <a:pt x="126" y="150"/>
                  </a:cubicBezTo>
                  <a:cubicBezTo>
                    <a:pt x="126" y="121"/>
                    <a:pt x="116" y="98"/>
                    <a:pt x="90" y="82"/>
                  </a:cubicBezTo>
                  <a:cubicBezTo>
                    <a:pt x="67" y="69"/>
                    <a:pt x="62" y="43"/>
                    <a:pt x="56" y="19"/>
                  </a:cubicBezTo>
                  <a:cubicBezTo>
                    <a:pt x="56" y="17"/>
                    <a:pt x="59" y="12"/>
                    <a:pt x="62" y="11"/>
                  </a:cubicBezTo>
                  <a:cubicBezTo>
                    <a:pt x="82" y="7"/>
                    <a:pt x="102" y="1"/>
                    <a:pt x="122" y="1"/>
                  </a:cubicBezTo>
                  <a:cubicBezTo>
                    <a:pt x="142" y="0"/>
                    <a:pt x="152" y="12"/>
                    <a:pt x="150" y="32"/>
                  </a:cubicBezTo>
                  <a:cubicBezTo>
                    <a:pt x="149" y="51"/>
                    <a:pt x="144" y="70"/>
                    <a:pt x="141" y="89"/>
                  </a:cubicBezTo>
                  <a:cubicBezTo>
                    <a:pt x="132" y="142"/>
                    <a:pt x="128" y="194"/>
                    <a:pt x="134" y="248"/>
                  </a:cubicBezTo>
                  <a:cubicBezTo>
                    <a:pt x="136" y="260"/>
                    <a:pt x="132" y="265"/>
                    <a:pt x="120" y="264"/>
                  </a:cubicBezTo>
                  <a:cubicBezTo>
                    <a:pt x="98" y="263"/>
                    <a:pt x="76" y="264"/>
                    <a:pt x="55" y="264"/>
                  </a:cubicBezTo>
                  <a:cubicBezTo>
                    <a:pt x="25" y="262"/>
                    <a:pt x="13" y="251"/>
                    <a:pt x="9" y="222"/>
                  </a:cubicBezTo>
                  <a:cubicBezTo>
                    <a:pt x="0" y="170"/>
                    <a:pt x="8" y="119"/>
                    <a:pt x="19" y="69"/>
                  </a:cubicBezTo>
                  <a:cubicBezTo>
                    <a:pt x="22" y="52"/>
                    <a:pt x="26" y="36"/>
                    <a:pt x="31" y="19"/>
                  </a:cubicBezTo>
                  <a:cubicBezTo>
                    <a:pt x="33" y="14"/>
                    <a:pt x="37" y="9"/>
                    <a:pt x="40" y="3"/>
                  </a:cubicBezTo>
                  <a:cubicBezTo>
                    <a:pt x="41" y="4"/>
                    <a:pt x="43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10128250" y="493713"/>
              <a:ext cx="687388" cy="365125"/>
            </a:xfrm>
            <a:custGeom>
              <a:avLst/>
              <a:gdLst>
                <a:gd name="T0" fmla="*/ 304 w 483"/>
                <a:gd name="T1" fmla="*/ 128 h 257"/>
                <a:gd name="T2" fmla="*/ 289 w 483"/>
                <a:gd name="T3" fmla="*/ 131 h 257"/>
                <a:gd name="T4" fmla="*/ 288 w 483"/>
                <a:gd name="T5" fmla="*/ 136 h 257"/>
                <a:gd name="T6" fmla="*/ 327 w 483"/>
                <a:gd name="T7" fmla="*/ 144 h 257"/>
                <a:gd name="T8" fmla="*/ 338 w 483"/>
                <a:gd name="T9" fmla="*/ 146 h 257"/>
                <a:gd name="T10" fmla="*/ 481 w 483"/>
                <a:gd name="T11" fmla="*/ 253 h 257"/>
                <a:gd name="T12" fmla="*/ 483 w 483"/>
                <a:gd name="T13" fmla="*/ 257 h 257"/>
                <a:gd name="T14" fmla="*/ 425 w 483"/>
                <a:gd name="T15" fmla="*/ 243 h 257"/>
                <a:gd name="T16" fmla="*/ 417 w 483"/>
                <a:gd name="T17" fmla="*/ 238 h 257"/>
                <a:gd name="T18" fmla="*/ 259 w 483"/>
                <a:gd name="T19" fmla="*/ 133 h 257"/>
                <a:gd name="T20" fmla="*/ 11 w 483"/>
                <a:gd name="T21" fmla="*/ 27 h 257"/>
                <a:gd name="T22" fmla="*/ 0 w 483"/>
                <a:gd name="T23" fmla="*/ 21 h 257"/>
                <a:gd name="T24" fmla="*/ 1 w 483"/>
                <a:gd name="T25" fmla="*/ 0 h 257"/>
                <a:gd name="T26" fmla="*/ 64 w 483"/>
                <a:gd name="T27" fmla="*/ 27 h 257"/>
                <a:gd name="T28" fmla="*/ 64 w 483"/>
                <a:gd name="T29" fmla="*/ 29 h 257"/>
                <a:gd name="T30" fmla="*/ 46 w 483"/>
                <a:gd name="T31" fmla="*/ 31 h 257"/>
                <a:gd name="T32" fmla="*/ 46 w 483"/>
                <a:gd name="T33" fmla="*/ 34 h 257"/>
                <a:gd name="T34" fmla="*/ 60 w 483"/>
                <a:gd name="T35" fmla="*/ 36 h 257"/>
                <a:gd name="T36" fmla="*/ 102 w 483"/>
                <a:gd name="T37" fmla="*/ 46 h 257"/>
                <a:gd name="T38" fmla="*/ 292 w 483"/>
                <a:gd name="T39" fmla="*/ 122 h 257"/>
                <a:gd name="T40" fmla="*/ 304 w 483"/>
                <a:gd name="T4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3" h="257">
                  <a:moveTo>
                    <a:pt x="304" y="128"/>
                  </a:moveTo>
                  <a:cubicBezTo>
                    <a:pt x="297" y="129"/>
                    <a:pt x="293" y="130"/>
                    <a:pt x="289" y="131"/>
                  </a:cubicBezTo>
                  <a:cubicBezTo>
                    <a:pt x="289" y="132"/>
                    <a:pt x="288" y="134"/>
                    <a:pt x="288" y="136"/>
                  </a:cubicBezTo>
                  <a:cubicBezTo>
                    <a:pt x="301" y="139"/>
                    <a:pt x="314" y="142"/>
                    <a:pt x="327" y="144"/>
                  </a:cubicBezTo>
                  <a:cubicBezTo>
                    <a:pt x="330" y="145"/>
                    <a:pt x="335" y="144"/>
                    <a:pt x="338" y="146"/>
                  </a:cubicBezTo>
                  <a:cubicBezTo>
                    <a:pt x="394" y="170"/>
                    <a:pt x="445" y="202"/>
                    <a:pt x="481" y="253"/>
                  </a:cubicBezTo>
                  <a:cubicBezTo>
                    <a:pt x="482" y="255"/>
                    <a:pt x="483" y="257"/>
                    <a:pt x="483" y="257"/>
                  </a:cubicBezTo>
                  <a:cubicBezTo>
                    <a:pt x="464" y="252"/>
                    <a:pt x="444" y="248"/>
                    <a:pt x="425" y="243"/>
                  </a:cubicBezTo>
                  <a:cubicBezTo>
                    <a:pt x="422" y="242"/>
                    <a:pt x="419" y="240"/>
                    <a:pt x="417" y="238"/>
                  </a:cubicBezTo>
                  <a:cubicBezTo>
                    <a:pt x="373" y="191"/>
                    <a:pt x="317" y="159"/>
                    <a:pt x="259" y="133"/>
                  </a:cubicBezTo>
                  <a:cubicBezTo>
                    <a:pt x="177" y="96"/>
                    <a:pt x="94" y="62"/>
                    <a:pt x="11" y="27"/>
                  </a:cubicBezTo>
                  <a:cubicBezTo>
                    <a:pt x="7" y="25"/>
                    <a:pt x="4" y="23"/>
                    <a:pt x="0" y="21"/>
                  </a:cubicBezTo>
                  <a:cubicBezTo>
                    <a:pt x="0" y="15"/>
                    <a:pt x="0" y="8"/>
                    <a:pt x="1" y="0"/>
                  </a:cubicBezTo>
                  <a:cubicBezTo>
                    <a:pt x="22" y="9"/>
                    <a:pt x="43" y="18"/>
                    <a:pt x="64" y="27"/>
                  </a:cubicBezTo>
                  <a:cubicBezTo>
                    <a:pt x="64" y="28"/>
                    <a:pt x="64" y="29"/>
                    <a:pt x="64" y="29"/>
                  </a:cubicBezTo>
                  <a:cubicBezTo>
                    <a:pt x="58" y="30"/>
                    <a:pt x="52" y="30"/>
                    <a:pt x="46" y="31"/>
                  </a:cubicBezTo>
                  <a:cubicBezTo>
                    <a:pt x="46" y="32"/>
                    <a:pt x="46" y="33"/>
                    <a:pt x="46" y="34"/>
                  </a:cubicBezTo>
                  <a:cubicBezTo>
                    <a:pt x="50" y="35"/>
                    <a:pt x="55" y="35"/>
                    <a:pt x="60" y="36"/>
                  </a:cubicBezTo>
                  <a:cubicBezTo>
                    <a:pt x="74" y="39"/>
                    <a:pt x="89" y="41"/>
                    <a:pt x="102" y="46"/>
                  </a:cubicBezTo>
                  <a:cubicBezTo>
                    <a:pt x="166" y="71"/>
                    <a:pt x="229" y="97"/>
                    <a:pt x="292" y="122"/>
                  </a:cubicBezTo>
                  <a:cubicBezTo>
                    <a:pt x="295" y="124"/>
                    <a:pt x="298" y="125"/>
                    <a:pt x="30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"/>
            <p:cNvSpPr>
              <a:spLocks/>
            </p:cNvSpPr>
            <p:nvPr userDrawn="1"/>
          </p:nvSpPr>
          <p:spPr bwMode="auto">
            <a:xfrm>
              <a:off x="10142538" y="865188"/>
              <a:ext cx="101600" cy="254000"/>
            </a:xfrm>
            <a:custGeom>
              <a:avLst/>
              <a:gdLst>
                <a:gd name="T0" fmla="*/ 10 w 72"/>
                <a:gd name="T1" fmla="*/ 178 h 178"/>
                <a:gd name="T2" fmla="*/ 4 w 72"/>
                <a:gd name="T3" fmla="*/ 108 h 178"/>
                <a:gd name="T4" fmla="*/ 0 w 72"/>
                <a:gd name="T5" fmla="*/ 16 h 178"/>
                <a:gd name="T6" fmla="*/ 9 w 72"/>
                <a:gd name="T7" fmla="*/ 4 h 178"/>
                <a:gd name="T8" fmla="*/ 46 w 72"/>
                <a:gd name="T9" fmla="*/ 12 h 178"/>
                <a:gd name="T10" fmla="*/ 40 w 72"/>
                <a:gd name="T11" fmla="*/ 25 h 178"/>
                <a:gd name="T12" fmla="*/ 72 w 72"/>
                <a:gd name="T13" fmla="*/ 12 h 178"/>
                <a:gd name="T14" fmla="*/ 61 w 72"/>
                <a:gd name="T15" fmla="*/ 29 h 178"/>
                <a:gd name="T16" fmla="*/ 48 w 72"/>
                <a:gd name="T17" fmla="*/ 37 h 178"/>
                <a:gd name="T18" fmla="*/ 7 w 72"/>
                <a:gd name="T19" fmla="*/ 40 h 178"/>
                <a:gd name="T20" fmla="*/ 7 w 72"/>
                <a:gd name="T21" fmla="*/ 61 h 178"/>
                <a:gd name="T22" fmla="*/ 51 w 72"/>
                <a:gd name="T23" fmla="*/ 61 h 178"/>
                <a:gd name="T24" fmla="*/ 50 w 72"/>
                <a:gd name="T25" fmla="*/ 81 h 178"/>
                <a:gd name="T26" fmla="*/ 39 w 72"/>
                <a:gd name="T27" fmla="*/ 147 h 178"/>
                <a:gd name="T28" fmla="*/ 28 w 72"/>
                <a:gd name="T29" fmla="*/ 163 h 178"/>
                <a:gd name="T30" fmla="*/ 10 w 72"/>
                <a:gd name="T31" fmla="*/ 178 h 178"/>
                <a:gd name="T32" fmla="*/ 10 w 72"/>
                <a:gd name="T3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78">
                  <a:moveTo>
                    <a:pt x="10" y="178"/>
                  </a:moveTo>
                  <a:cubicBezTo>
                    <a:pt x="8" y="155"/>
                    <a:pt x="6" y="132"/>
                    <a:pt x="4" y="108"/>
                  </a:cubicBezTo>
                  <a:cubicBezTo>
                    <a:pt x="2" y="78"/>
                    <a:pt x="1" y="47"/>
                    <a:pt x="0" y="16"/>
                  </a:cubicBezTo>
                  <a:cubicBezTo>
                    <a:pt x="0" y="12"/>
                    <a:pt x="5" y="5"/>
                    <a:pt x="9" y="4"/>
                  </a:cubicBezTo>
                  <a:cubicBezTo>
                    <a:pt x="22" y="0"/>
                    <a:pt x="35" y="3"/>
                    <a:pt x="46" y="12"/>
                  </a:cubicBezTo>
                  <a:cubicBezTo>
                    <a:pt x="44" y="17"/>
                    <a:pt x="42" y="21"/>
                    <a:pt x="40" y="25"/>
                  </a:cubicBezTo>
                  <a:cubicBezTo>
                    <a:pt x="51" y="21"/>
                    <a:pt x="57" y="6"/>
                    <a:pt x="72" y="12"/>
                  </a:cubicBezTo>
                  <a:cubicBezTo>
                    <a:pt x="68" y="17"/>
                    <a:pt x="66" y="24"/>
                    <a:pt x="61" y="29"/>
                  </a:cubicBezTo>
                  <a:cubicBezTo>
                    <a:pt x="58" y="33"/>
                    <a:pt x="53" y="37"/>
                    <a:pt x="48" y="37"/>
                  </a:cubicBezTo>
                  <a:cubicBezTo>
                    <a:pt x="35" y="39"/>
                    <a:pt x="21" y="39"/>
                    <a:pt x="7" y="40"/>
                  </a:cubicBezTo>
                  <a:cubicBezTo>
                    <a:pt x="7" y="47"/>
                    <a:pt x="7" y="53"/>
                    <a:pt x="7" y="61"/>
                  </a:cubicBezTo>
                  <a:cubicBezTo>
                    <a:pt x="21" y="61"/>
                    <a:pt x="35" y="61"/>
                    <a:pt x="51" y="61"/>
                  </a:cubicBezTo>
                  <a:cubicBezTo>
                    <a:pt x="51" y="68"/>
                    <a:pt x="51" y="75"/>
                    <a:pt x="50" y="81"/>
                  </a:cubicBezTo>
                  <a:cubicBezTo>
                    <a:pt x="47" y="103"/>
                    <a:pt x="43" y="125"/>
                    <a:pt x="39" y="147"/>
                  </a:cubicBezTo>
                  <a:cubicBezTo>
                    <a:pt x="37" y="153"/>
                    <a:pt x="33" y="159"/>
                    <a:pt x="28" y="163"/>
                  </a:cubicBezTo>
                  <a:cubicBezTo>
                    <a:pt x="23" y="169"/>
                    <a:pt x="16" y="173"/>
                    <a:pt x="10" y="178"/>
                  </a:cubicBezTo>
                  <a:cubicBezTo>
                    <a:pt x="10" y="178"/>
                    <a:pt x="10" y="178"/>
                    <a:pt x="10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10953750" y="889000"/>
              <a:ext cx="420688" cy="88900"/>
            </a:xfrm>
            <a:custGeom>
              <a:avLst/>
              <a:gdLst>
                <a:gd name="T0" fmla="*/ 141 w 295"/>
                <a:gd name="T1" fmla="*/ 56 h 62"/>
                <a:gd name="T2" fmla="*/ 135 w 295"/>
                <a:gd name="T3" fmla="*/ 62 h 62"/>
                <a:gd name="T4" fmla="*/ 135 w 295"/>
                <a:gd name="T5" fmla="*/ 56 h 62"/>
                <a:gd name="T6" fmla="*/ 96 w 295"/>
                <a:gd name="T7" fmla="*/ 22 h 62"/>
                <a:gd name="T8" fmla="*/ 31 w 295"/>
                <a:gd name="T9" fmla="*/ 25 h 62"/>
                <a:gd name="T10" fmla="*/ 0 w 295"/>
                <a:gd name="T11" fmla="*/ 31 h 62"/>
                <a:gd name="T12" fmla="*/ 28 w 295"/>
                <a:gd name="T13" fmla="*/ 4 h 62"/>
                <a:gd name="T14" fmla="*/ 240 w 295"/>
                <a:gd name="T15" fmla="*/ 0 h 62"/>
                <a:gd name="T16" fmla="*/ 295 w 295"/>
                <a:gd name="T17" fmla="*/ 8 h 62"/>
                <a:gd name="T18" fmla="*/ 294 w 295"/>
                <a:gd name="T19" fmla="*/ 12 h 62"/>
                <a:gd name="T20" fmla="*/ 283 w 295"/>
                <a:gd name="T21" fmla="*/ 13 h 62"/>
                <a:gd name="T22" fmla="*/ 191 w 295"/>
                <a:gd name="T23" fmla="*/ 10 h 62"/>
                <a:gd name="T24" fmla="*/ 141 w 295"/>
                <a:gd name="T25" fmla="*/ 57 h 62"/>
                <a:gd name="T26" fmla="*/ 141 w 295"/>
                <a:gd name="T2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62">
                  <a:moveTo>
                    <a:pt x="141" y="56"/>
                  </a:moveTo>
                  <a:cubicBezTo>
                    <a:pt x="139" y="58"/>
                    <a:pt x="138" y="59"/>
                    <a:pt x="135" y="62"/>
                  </a:cubicBezTo>
                  <a:cubicBezTo>
                    <a:pt x="135" y="60"/>
                    <a:pt x="135" y="58"/>
                    <a:pt x="135" y="56"/>
                  </a:cubicBezTo>
                  <a:cubicBezTo>
                    <a:pt x="132" y="28"/>
                    <a:pt x="124" y="21"/>
                    <a:pt x="96" y="22"/>
                  </a:cubicBezTo>
                  <a:cubicBezTo>
                    <a:pt x="74" y="23"/>
                    <a:pt x="53" y="23"/>
                    <a:pt x="31" y="25"/>
                  </a:cubicBezTo>
                  <a:cubicBezTo>
                    <a:pt x="20" y="25"/>
                    <a:pt x="10" y="29"/>
                    <a:pt x="0" y="31"/>
                  </a:cubicBezTo>
                  <a:cubicBezTo>
                    <a:pt x="1" y="17"/>
                    <a:pt x="12" y="5"/>
                    <a:pt x="28" y="4"/>
                  </a:cubicBezTo>
                  <a:cubicBezTo>
                    <a:pt x="99" y="2"/>
                    <a:pt x="169" y="0"/>
                    <a:pt x="240" y="0"/>
                  </a:cubicBezTo>
                  <a:cubicBezTo>
                    <a:pt x="258" y="0"/>
                    <a:pt x="276" y="5"/>
                    <a:pt x="295" y="8"/>
                  </a:cubicBezTo>
                  <a:cubicBezTo>
                    <a:pt x="295" y="9"/>
                    <a:pt x="295" y="11"/>
                    <a:pt x="294" y="12"/>
                  </a:cubicBezTo>
                  <a:cubicBezTo>
                    <a:pt x="291" y="13"/>
                    <a:pt x="287" y="13"/>
                    <a:pt x="283" y="13"/>
                  </a:cubicBezTo>
                  <a:cubicBezTo>
                    <a:pt x="252" y="12"/>
                    <a:pt x="221" y="11"/>
                    <a:pt x="191" y="10"/>
                  </a:cubicBezTo>
                  <a:cubicBezTo>
                    <a:pt x="161" y="8"/>
                    <a:pt x="142" y="26"/>
                    <a:pt x="141" y="57"/>
                  </a:cubicBezTo>
                  <a:cubicBezTo>
                    <a:pt x="141" y="56"/>
                    <a:pt x="141" y="56"/>
                    <a:pt x="14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7"/>
            <p:cNvSpPr>
              <a:spLocks/>
            </p:cNvSpPr>
            <p:nvPr userDrawn="1"/>
          </p:nvSpPr>
          <p:spPr bwMode="auto">
            <a:xfrm>
              <a:off x="9990138" y="812800"/>
              <a:ext cx="66675" cy="346075"/>
            </a:xfrm>
            <a:custGeom>
              <a:avLst/>
              <a:gdLst>
                <a:gd name="T0" fmla="*/ 7 w 46"/>
                <a:gd name="T1" fmla="*/ 0 h 243"/>
                <a:gd name="T2" fmla="*/ 37 w 46"/>
                <a:gd name="T3" fmla="*/ 183 h 243"/>
                <a:gd name="T4" fmla="*/ 46 w 46"/>
                <a:gd name="T5" fmla="*/ 238 h 243"/>
                <a:gd name="T6" fmla="*/ 30 w 46"/>
                <a:gd name="T7" fmla="*/ 243 h 243"/>
                <a:gd name="T8" fmla="*/ 8 w 46"/>
                <a:gd name="T9" fmla="*/ 0 h 243"/>
                <a:gd name="T10" fmla="*/ 7 w 46"/>
                <a:gd name="T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3">
                  <a:moveTo>
                    <a:pt x="7" y="0"/>
                  </a:moveTo>
                  <a:cubicBezTo>
                    <a:pt x="17" y="61"/>
                    <a:pt x="27" y="122"/>
                    <a:pt x="37" y="183"/>
                  </a:cubicBezTo>
                  <a:cubicBezTo>
                    <a:pt x="40" y="200"/>
                    <a:pt x="43" y="218"/>
                    <a:pt x="46" y="238"/>
                  </a:cubicBezTo>
                  <a:cubicBezTo>
                    <a:pt x="41" y="239"/>
                    <a:pt x="36" y="241"/>
                    <a:pt x="30" y="243"/>
                  </a:cubicBezTo>
                  <a:cubicBezTo>
                    <a:pt x="20" y="161"/>
                    <a:pt x="0" y="8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8"/>
            <p:cNvSpPr>
              <a:spLocks/>
            </p:cNvSpPr>
            <p:nvPr userDrawn="1"/>
          </p:nvSpPr>
          <p:spPr bwMode="auto">
            <a:xfrm>
              <a:off x="10120313" y="1119188"/>
              <a:ext cx="66675" cy="133350"/>
            </a:xfrm>
            <a:custGeom>
              <a:avLst/>
              <a:gdLst>
                <a:gd name="T0" fmla="*/ 47 w 47"/>
                <a:gd name="T1" fmla="*/ 0 h 94"/>
                <a:gd name="T2" fmla="*/ 0 w 47"/>
                <a:gd name="T3" fmla="*/ 94 h 94"/>
                <a:gd name="T4" fmla="*/ 7 w 47"/>
                <a:gd name="T5" fmla="*/ 76 h 94"/>
                <a:gd name="T6" fmla="*/ 47 w 47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4">
                  <a:moveTo>
                    <a:pt x="47" y="0"/>
                  </a:moveTo>
                  <a:cubicBezTo>
                    <a:pt x="47" y="39"/>
                    <a:pt x="31" y="70"/>
                    <a:pt x="0" y="94"/>
                  </a:cubicBezTo>
                  <a:cubicBezTo>
                    <a:pt x="2" y="88"/>
                    <a:pt x="2" y="80"/>
                    <a:pt x="7" y="76"/>
                  </a:cubicBezTo>
                  <a:cubicBezTo>
                    <a:pt x="28" y="54"/>
                    <a:pt x="39" y="28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2065325" y="-47624"/>
            <a:ext cx="1266825" cy="6858000"/>
          </a:xfrm>
          <a:prstGeom prst="rect">
            <a:avLst/>
          </a:prstGeom>
          <a:solidFill>
            <a:srgbClr val="F5A7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23" name="Grupo 122"/>
          <p:cNvGrpSpPr/>
          <p:nvPr userDrawn="1"/>
        </p:nvGrpSpPr>
        <p:grpSpPr>
          <a:xfrm>
            <a:off x="7117060" y="-135278"/>
            <a:ext cx="1284288" cy="6858000"/>
            <a:chOff x="-12700" y="4763"/>
            <a:chExt cx="1284288" cy="6858000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9525" y="4763"/>
              <a:ext cx="285750" cy="311150"/>
            </a:xfrm>
            <a:custGeom>
              <a:avLst/>
              <a:gdLst>
                <a:gd name="T0" fmla="*/ 61 w 64"/>
                <a:gd name="T1" fmla="*/ 0 h 74"/>
                <a:gd name="T2" fmla="*/ 62 w 64"/>
                <a:gd name="T3" fmla="*/ 4 h 74"/>
                <a:gd name="T4" fmla="*/ 60 w 64"/>
                <a:gd name="T5" fmla="*/ 16 h 74"/>
                <a:gd name="T6" fmla="*/ 22 w 64"/>
                <a:gd name="T7" fmla="*/ 63 h 74"/>
                <a:gd name="T8" fmla="*/ 18 w 64"/>
                <a:gd name="T9" fmla="*/ 68 h 74"/>
                <a:gd name="T10" fmla="*/ 5 w 64"/>
                <a:gd name="T11" fmla="*/ 71 h 74"/>
                <a:gd name="T12" fmla="*/ 3 w 64"/>
                <a:gd name="T13" fmla="*/ 57 h 74"/>
                <a:gd name="T14" fmla="*/ 4 w 64"/>
                <a:gd name="T15" fmla="*/ 55 h 74"/>
                <a:gd name="T16" fmla="*/ 3 w 64"/>
                <a:gd name="T17" fmla="*/ 42 h 74"/>
                <a:gd name="T18" fmla="*/ 3 w 64"/>
                <a:gd name="T19" fmla="*/ 39 h 74"/>
                <a:gd name="T20" fmla="*/ 4 w 64"/>
                <a:gd name="T21" fmla="*/ 26 h 74"/>
                <a:gd name="T22" fmla="*/ 24 w 64"/>
                <a:gd name="T23" fmla="*/ 2 h 74"/>
                <a:gd name="T24" fmla="*/ 25 w 64"/>
                <a:gd name="T25" fmla="*/ 0 h 74"/>
                <a:gd name="T26" fmla="*/ 61 w 64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4">
                  <a:moveTo>
                    <a:pt x="61" y="0"/>
                  </a:moveTo>
                  <a:cubicBezTo>
                    <a:pt x="61" y="1"/>
                    <a:pt x="61" y="2"/>
                    <a:pt x="62" y="4"/>
                  </a:cubicBezTo>
                  <a:cubicBezTo>
                    <a:pt x="64" y="9"/>
                    <a:pt x="64" y="12"/>
                    <a:pt x="60" y="16"/>
                  </a:cubicBezTo>
                  <a:cubicBezTo>
                    <a:pt x="47" y="32"/>
                    <a:pt x="35" y="48"/>
                    <a:pt x="22" y="63"/>
                  </a:cubicBezTo>
                  <a:cubicBezTo>
                    <a:pt x="20" y="65"/>
                    <a:pt x="19" y="67"/>
                    <a:pt x="18" y="68"/>
                  </a:cubicBezTo>
                  <a:cubicBezTo>
                    <a:pt x="14" y="73"/>
                    <a:pt x="9" y="74"/>
                    <a:pt x="5" y="71"/>
                  </a:cubicBezTo>
                  <a:cubicBezTo>
                    <a:pt x="1" y="67"/>
                    <a:pt x="0" y="62"/>
                    <a:pt x="3" y="57"/>
                  </a:cubicBezTo>
                  <a:cubicBezTo>
                    <a:pt x="3" y="56"/>
                    <a:pt x="3" y="56"/>
                    <a:pt x="4" y="55"/>
                  </a:cubicBezTo>
                  <a:cubicBezTo>
                    <a:pt x="1" y="51"/>
                    <a:pt x="0" y="47"/>
                    <a:pt x="3" y="42"/>
                  </a:cubicBezTo>
                  <a:cubicBezTo>
                    <a:pt x="3" y="41"/>
                    <a:pt x="3" y="40"/>
                    <a:pt x="3" y="39"/>
                  </a:cubicBezTo>
                  <a:cubicBezTo>
                    <a:pt x="0" y="34"/>
                    <a:pt x="1" y="30"/>
                    <a:pt x="4" y="26"/>
                  </a:cubicBezTo>
                  <a:cubicBezTo>
                    <a:pt x="11" y="18"/>
                    <a:pt x="17" y="10"/>
                    <a:pt x="24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37" y="0"/>
                    <a:pt x="49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973138" y="4763"/>
              <a:ext cx="288925" cy="306388"/>
            </a:xfrm>
            <a:custGeom>
              <a:avLst/>
              <a:gdLst>
                <a:gd name="T0" fmla="*/ 39 w 65"/>
                <a:gd name="T1" fmla="*/ 0 h 73"/>
                <a:gd name="T2" fmla="*/ 60 w 65"/>
                <a:gd name="T3" fmla="*/ 25 h 73"/>
                <a:gd name="T4" fmla="*/ 62 w 65"/>
                <a:gd name="T5" fmla="*/ 39 h 73"/>
                <a:gd name="T6" fmla="*/ 62 w 65"/>
                <a:gd name="T7" fmla="*/ 42 h 73"/>
                <a:gd name="T8" fmla="*/ 61 w 65"/>
                <a:gd name="T9" fmla="*/ 55 h 73"/>
                <a:gd name="T10" fmla="*/ 63 w 65"/>
                <a:gd name="T11" fmla="*/ 60 h 73"/>
                <a:gd name="T12" fmla="*/ 59 w 65"/>
                <a:gd name="T13" fmla="*/ 71 h 73"/>
                <a:gd name="T14" fmla="*/ 48 w 65"/>
                <a:gd name="T15" fmla="*/ 69 h 73"/>
                <a:gd name="T16" fmla="*/ 31 w 65"/>
                <a:gd name="T17" fmla="*/ 49 h 73"/>
                <a:gd name="T18" fmla="*/ 5 w 65"/>
                <a:gd name="T19" fmla="*/ 17 h 73"/>
                <a:gd name="T20" fmla="*/ 3 w 65"/>
                <a:gd name="T21" fmla="*/ 3 h 73"/>
                <a:gd name="T22" fmla="*/ 3 w 65"/>
                <a:gd name="T23" fmla="*/ 0 h 73"/>
                <a:gd name="T24" fmla="*/ 39 w 6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3">
                  <a:moveTo>
                    <a:pt x="39" y="0"/>
                  </a:moveTo>
                  <a:cubicBezTo>
                    <a:pt x="46" y="8"/>
                    <a:pt x="53" y="16"/>
                    <a:pt x="60" y="25"/>
                  </a:cubicBezTo>
                  <a:cubicBezTo>
                    <a:pt x="63" y="29"/>
                    <a:pt x="65" y="34"/>
                    <a:pt x="62" y="39"/>
                  </a:cubicBezTo>
                  <a:cubicBezTo>
                    <a:pt x="61" y="40"/>
                    <a:pt x="61" y="41"/>
                    <a:pt x="62" y="42"/>
                  </a:cubicBezTo>
                  <a:cubicBezTo>
                    <a:pt x="64" y="46"/>
                    <a:pt x="64" y="51"/>
                    <a:pt x="61" y="55"/>
                  </a:cubicBezTo>
                  <a:cubicBezTo>
                    <a:pt x="62" y="57"/>
                    <a:pt x="63" y="58"/>
                    <a:pt x="63" y="60"/>
                  </a:cubicBezTo>
                  <a:cubicBezTo>
                    <a:pt x="64" y="65"/>
                    <a:pt x="62" y="69"/>
                    <a:pt x="59" y="71"/>
                  </a:cubicBezTo>
                  <a:cubicBezTo>
                    <a:pt x="55" y="73"/>
                    <a:pt x="51" y="73"/>
                    <a:pt x="48" y="69"/>
                  </a:cubicBezTo>
                  <a:cubicBezTo>
                    <a:pt x="42" y="62"/>
                    <a:pt x="37" y="56"/>
                    <a:pt x="31" y="49"/>
                  </a:cubicBezTo>
                  <a:cubicBezTo>
                    <a:pt x="22" y="38"/>
                    <a:pt x="14" y="28"/>
                    <a:pt x="5" y="17"/>
                  </a:cubicBezTo>
                  <a:cubicBezTo>
                    <a:pt x="1" y="13"/>
                    <a:pt x="0" y="8"/>
                    <a:pt x="3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15" y="0"/>
                    <a:pt x="27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284163" y="4763"/>
              <a:ext cx="271463" cy="257175"/>
            </a:xfrm>
            <a:custGeom>
              <a:avLst/>
              <a:gdLst>
                <a:gd name="T0" fmla="*/ 61 w 61"/>
                <a:gd name="T1" fmla="*/ 0 h 61"/>
                <a:gd name="T2" fmla="*/ 44 w 61"/>
                <a:gd name="T3" fmla="*/ 21 h 61"/>
                <a:gd name="T4" fmla="*/ 17 w 61"/>
                <a:gd name="T5" fmla="*/ 54 h 61"/>
                <a:gd name="T6" fmla="*/ 2 w 61"/>
                <a:gd name="T7" fmla="*/ 51 h 61"/>
                <a:gd name="T8" fmla="*/ 3 w 61"/>
                <a:gd name="T9" fmla="*/ 41 h 61"/>
                <a:gd name="T10" fmla="*/ 2 w 61"/>
                <a:gd name="T11" fmla="*/ 31 h 61"/>
                <a:gd name="T12" fmla="*/ 2 w 61"/>
                <a:gd name="T13" fmla="*/ 22 h 61"/>
                <a:gd name="T14" fmla="*/ 4 w 61"/>
                <a:gd name="T15" fmla="*/ 12 h 61"/>
                <a:gd name="T16" fmla="*/ 14 w 61"/>
                <a:gd name="T17" fmla="*/ 0 h 61"/>
                <a:gd name="T18" fmla="*/ 61 w 6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cubicBezTo>
                    <a:pt x="56" y="7"/>
                    <a:pt x="50" y="14"/>
                    <a:pt x="44" y="21"/>
                  </a:cubicBezTo>
                  <a:cubicBezTo>
                    <a:pt x="35" y="32"/>
                    <a:pt x="26" y="43"/>
                    <a:pt x="17" y="54"/>
                  </a:cubicBezTo>
                  <a:cubicBezTo>
                    <a:pt x="12" y="61"/>
                    <a:pt x="3" y="59"/>
                    <a:pt x="2" y="51"/>
                  </a:cubicBezTo>
                  <a:cubicBezTo>
                    <a:pt x="1" y="48"/>
                    <a:pt x="3" y="44"/>
                    <a:pt x="3" y="41"/>
                  </a:cubicBezTo>
                  <a:cubicBezTo>
                    <a:pt x="3" y="38"/>
                    <a:pt x="1" y="34"/>
                    <a:pt x="2" y="31"/>
                  </a:cubicBezTo>
                  <a:cubicBezTo>
                    <a:pt x="2" y="28"/>
                    <a:pt x="3" y="25"/>
                    <a:pt x="2" y="22"/>
                  </a:cubicBezTo>
                  <a:cubicBezTo>
                    <a:pt x="0" y="18"/>
                    <a:pt x="1" y="15"/>
                    <a:pt x="4" y="12"/>
                  </a:cubicBezTo>
                  <a:cubicBezTo>
                    <a:pt x="7" y="8"/>
                    <a:pt x="10" y="4"/>
                    <a:pt x="14" y="0"/>
                  </a:cubicBezTo>
                  <a:cubicBezTo>
                    <a:pt x="30" y="0"/>
                    <a:pt x="46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693738" y="4763"/>
              <a:ext cx="274638" cy="247650"/>
            </a:xfrm>
            <a:custGeom>
              <a:avLst/>
              <a:gdLst>
                <a:gd name="T0" fmla="*/ 48 w 62"/>
                <a:gd name="T1" fmla="*/ 0 h 59"/>
                <a:gd name="T2" fmla="*/ 56 w 62"/>
                <a:gd name="T3" fmla="*/ 10 h 59"/>
                <a:gd name="T4" fmla="*/ 58 w 62"/>
                <a:gd name="T5" fmla="*/ 26 h 59"/>
                <a:gd name="T6" fmla="*/ 59 w 62"/>
                <a:gd name="T7" fmla="*/ 40 h 59"/>
                <a:gd name="T8" fmla="*/ 59 w 62"/>
                <a:gd name="T9" fmla="*/ 43 h 59"/>
                <a:gd name="T10" fmla="*/ 57 w 62"/>
                <a:gd name="T11" fmla="*/ 56 h 59"/>
                <a:gd name="T12" fmla="*/ 45 w 62"/>
                <a:gd name="T13" fmla="*/ 55 h 59"/>
                <a:gd name="T14" fmla="*/ 1 w 62"/>
                <a:gd name="T15" fmla="*/ 1 h 59"/>
                <a:gd name="T16" fmla="*/ 0 w 62"/>
                <a:gd name="T17" fmla="*/ 0 h 59"/>
                <a:gd name="T18" fmla="*/ 48 w 62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9">
                  <a:moveTo>
                    <a:pt x="48" y="0"/>
                  </a:moveTo>
                  <a:cubicBezTo>
                    <a:pt x="51" y="3"/>
                    <a:pt x="54" y="7"/>
                    <a:pt x="56" y="10"/>
                  </a:cubicBezTo>
                  <a:cubicBezTo>
                    <a:pt x="61" y="16"/>
                    <a:pt x="62" y="19"/>
                    <a:pt x="58" y="26"/>
                  </a:cubicBezTo>
                  <a:cubicBezTo>
                    <a:pt x="61" y="31"/>
                    <a:pt x="62" y="35"/>
                    <a:pt x="59" y="40"/>
                  </a:cubicBezTo>
                  <a:cubicBezTo>
                    <a:pt x="58" y="40"/>
                    <a:pt x="59" y="42"/>
                    <a:pt x="59" y="43"/>
                  </a:cubicBezTo>
                  <a:cubicBezTo>
                    <a:pt x="61" y="48"/>
                    <a:pt x="61" y="53"/>
                    <a:pt x="57" y="56"/>
                  </a:cubicBezTo>
                  <a:cubicBezTo>
                    <a:pt x="53" y="59"/>
                    <a:pt x="48" y="59"/>
                    <a:pt x="45" y="55"/>
                  </a:cubicBezTo>
                  <a:cubicBezTo>
                    <a:pt x="30" y="37"/>
                    <a:pt x="16" y="19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16" y="0"/>
                    <a:pt x="32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4763" y="4763"/>
              <a:ext cx="66675" cy="25400"/>
            </a:xfrm>
            <a:custGeom>
              <a:avLst/>
              <a:gdLst>
                <a:gd name="T0" fmla="*/ 15 w 15"/>
                <a:gd name="T1" fmla="*/ 0 h 6"/>
                <a:gd name="T2" fmla="*/ 0 w 15"/>
                <a:gd name="T3" fmla="*/ 0 h 6"/>
                <a:gd name="T4" fmla="*/ 15 w 1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0" y="6"/>
                    <a:pt x="3" y="6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1182688" y="4763"/>
              <a:ext cx="66675" cy="25400"/>
            </a:xfrm>
            <a:custGeom>
              <a:avLst/>
              <a:gdLst>
                <a:gd name="T0" fmla="*/ 15 w 15"/>
                <a:gd name="T1" fmla="*/ 0 h 6"/>
                <a:gd name="T2" fmla="*/ 0 w 15"/>
                <a:gd name="T3" fmla="*/ 0 h 6"/>
                <a:gd name="T4" fmla="*/ 15 w 1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1" y="6"/>
                    <a:pt x="4" y="6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684213" y="3552825"/>
              <a:ext cx="293688" cy="455613"/>
            </a:xfrm>
            <a:custGeom>
              <a:avLst/>
              <a:gdLst>
                <a:gd name="T0" fmla="*/ 3 w 66"/>
                <a:gd name="T1" fmla="*/ 20 h 108"/>
                <a:gd name="T2" fmla="*/ 2 w 66"/>
                <a:gd name="T3" fmla="*/ 8 h 108"/>
                <a:gd name="T4" fmla="*/ 19 w 66"/>
                <a:gd name="T5" fmla="*/ 6 h 108"/>
                <a:gd name="T6" fmla="*/ 46 w 66"/>
                <a:gd name="T7" fmla="*/ 40 h 108"/>
                <a:gd name="T8" fmla="*/ 62 w 66"/>
                <a:gd name="T9" fmla="*/ 58 h 108"/>
                <a:gd name="T10" fmla="*/ 64 w 66"/>
                <a:gd name="T11" fmla="*/ 72 h 108"/>
                <a:gd name="T12" fmla="*/ 64 w 66"/>
                <a:gd name="T13" fmla="*/ 75 h 108"/>
                <a:gd name="T14" fmla="*/ 64 w 66"/>
                <a:gd name="T15" fmla="*/ 76 h 108"/>
                <a:gd name="T16" fmla="*/ 63 w 66"/>
                <a:gd name="T17" fmla="*/ 88 h 108"/>
                <a:gd name="T18" fmla="*/ 64 w 66"/>
                <a:gd name="T19" fmla="*/ 99 h 108"/>
                <a:gd name="T20" fmla="*/ 46 w 66"/>
                <a:gd name="T21" fmla="*/ 102 h 108"/>
                <a:gd name="T22" fmla="*/ 22 w 66"/>
                <a:gd name="T23" fmla="*/ 72 h 108"/>
                <a:gd name="T24" fmla="*/ 4 w 66"/>
                <a:gd name="T25" fmla="*/ 49 h 108"/>
                <a:gd name="T26" fmla="*/ 2 w 66"/>
                <a:gd name="T27" fmla="*/ 36 h 108"/>
                <a:gd name="T28" fmla="*/ 2 w 66"/>
                <a:gd name="T29" fmla="*/ 33 h 108"/>
                <a:gd name="T30" fmla="*/ 3 w 66"/>
                <a:gd name="T31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08">
                  <a:moveTo>
                    <a:pt x="3" y="20"/>
                  </a:moveTo>
                  <a:cubicBezTo>
                    <a:pt x="1" y="16"/>
                    <a:pt x="0" y="12"/>
                    <a:pt x="2" y="8"/>
                  </a:cubicBezTo>
                  <a:cubicBezTo>
                    <a:pt x="5" y="1"/>
                    <a:pt x="14" y="0"/>
                    <a:pt x="19" y="6"/>
                  </a:cubicBezTo>
                  <a:cubicBezTo>
                    <a:pt x="28" y="17"/>
                    <a:pt x="37" y="28"/>
                    <a:pt x="46" y="40"/>
                  </a:cubicBezTo>
                  <a:cubicBezTo>
                    <a:pt x="51" y="46"/>
                    <a:pt x="57" y="52"/>
                    <a:pt x="62" y="58"/>
                  </a:cubicBezTo>
                  <a:cubicBezTo>
                    <a:pt x="65" y="63"/>
                    <a:pt x="66" y="67"/>
                    <a:pt x="64" y="72"/>
                  </a:cubicBezTo>
                  <a:cubicBezTo>
                    <a:pt x="63" y="73"/>
                    <a:pt x="64" y="74"/>
                    <a:pt x="64" y="75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6" y="80"/>
                    <a:pt x="64" y="84"/>
                    <a:pt x="63" y="88"/>
                  </a:cubicBezTo>
                  <a:cubicBezTo>
                    <a:pt x="62" y="91"/>
                    <a:pt x="66" y="95"/>
                    <a:pt x="64" y="99"/>
                  </a:cubicBezTo>
                  <a:cubicBezTo>
                    <a:pt x="62" y="107"/>
                    <a:pt x="52" y="108"/>
                    <a:pt x="46" y="102"/>
                  </a:cubicBezTo>
                  <a:cubicBezTo>
                    <a:pt x="38" y="92"/>
                    <a:pt x="30" y="82"/>
                    <a:pt x="22" y="72"/>
                  </a:cubicBezTo>
                  <a:cubicBezTo>
                    <a:pt x="16" y="65"/>
                    <a:pt x="10" y="57"/>
                    <a:pt x="4" y="49"/>
                  </a:cubicBezTo>
                  <a:cubicBezTo>
                    <a:pt x="0" y="45"/>
                    <a:pt x="0" y="41"/>
                    <a:pt x="2" y="36"/>
                  </a:cubicBezTo>
                  <a:cubicBezTo>
                    <a:pt x="3" y="35"/>
                    <a:pt x="3" y="34"/>
                    <a:pt x="2" y="33"/>
                  </a:cubicBezTo>
                  <a:cubicBezTo>
                    <a:pt x="0" y="27"/>
                    <a:pt x="0" y="26"/>
                    <a:pt x="3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973138" y="3621088"/>
              <a:ext cx="298450" cy="441325"/>
            </a:xfrm>
            <a:custGeom>
              <a:avLst/>
              <a:gdLst>
                <a:gd name="T0" fmla="*/ 4 w 67"/>
                <a:gd name="T1" fmla="*/ 33 h 105"/>
                <a:gd name="T2" fmla="*/ 4 w 67"/>
                <a:gd name="T3" fmla="*/ 18 h 105"/>
                <a:gd name="T4" fmla="*/ 2 w 67"/>
                <a:gd name="T5" fmla="*/ 13 h 105"/>
                <a:gd name="T6" fmla="*/ 6 w 67"/>
                <a:gd name="T7" fmla="*/ 2 h 105"/>
                <a:gd name="T8" fmla="*/ 20 w 67"/>
                <a:gd name="T9" fmla="*/ 4 h 105"/>
                <a:gd name="T10" fmla="*/ 34 w 67"/>
                <a:gd name="T11" fmla="*/ 21 h 105"/>
                <a:gd name="T12" fmla="*/ 62 w 67"/>
                <a:gd name="T13" fmla="*/ 56 h 105"/>
                <a:gd name="T14" fmla="*/ 64 w 67"/>
                <a:gd name="T15" fmla="*/ 71 h 105"/>
                <a:gd name="T16" fmla="*/ 65 w 67"/>
                <a:gd name="T17" fmla="*/ 74 h 105"/>
                <a:gd name="T18" fmla="*/ 65 w 67"/>
                <a:gd name="T19" fmla="*/ 85 h 105"/>
                <a:gd name="T20" fmla="*/ 64 w 67"/>
                <a:gd name="T21" fmla="*/ 88 h 105"/>
                <a:gd name="T22" fmla="*/ 62 w 67"/>
                <a:gd name="T23" fmla="*/ 102 h 105"/>
                <a:gd name="T24" fmla="*/ 48 w 67"/>
                <a:gd name="T25" fmla="*/ 101 h 105"/>
                <a:gd name="T26" fmla="*/ 39 w 67"/>
                <a:gd name="T27" fmla="*/ 90 h 105"/>
                <a:gd name="T28" fmla="*/ 5 w 67"/>
                <a:gd name="T29" fmla="*/ 49 h 105"/>
                <a:gd name="T30" fmla="*/ 4 w 67"/>
                <a:gd name="T31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05">
                  <a:moveTo>
                    <a:pt x="4" y="33"/>
                  </a:moveTo>
                  <a:cubicBezTo>
                    <a:pt x="1" y="28"/>
                    <a:pt x="1" y="23"/>
                    <a:pt x="4" y="18"/>
                  </a:cubicBezTo>
                  <a:cubicBezTo>
                    <a:pt x="3" y="17"/>
                    <a:pt x="2" y="15"/>
                    <a:pt x="2" y="13"/>
                  </a:cubicBezTo>
                  <a:cubicBezTo>
                    <a:pt x="1" y="9"/>
                    <a:pt x="3" y="4"/>
                    <a:pt x="6" y="2"/>
                  </a:cubicBezTo>
                  <a:cubicBezTo>
                    <a:pt x="11" y="0"/>
                    <a:pt x="16" y="0"/>
                    <a:pt x="20" y="4"/>
                  </a:cubicBezTo>
                  <a:cubicBezTo>
                    <a:pt x="25" y="10"/>
                    <a:pt x="29" y="16"/>
                    <a:pt x="34" y="21"/>
                  </a:cubicBezTo>
                  <a:cubicBezTo>
                    <a:pt x="43" y="33"/>
                    <a:pt x="53" y="45"/>
                    <a:pt x="62" y="56"/>
                  </a:cubicBezTo>
                  <a:cubicBezTo>
                    <a:pt x="66" y="61"/>
                    <a:pt x="67" y="65"/>
                    <a:pt x="64" y="71"/>
                  </a:cubicBezTo>
                  <a:cubicBezTo>
                    <a:pt x="64" y="71"/>
                    <a:pt x="64" y="73"/>
                    <a:pt x="65" y="74"/>
                  </a:cubicBezTo>
                  <a:cubicBezTo>
                    <a:pt x="66" y="78"/>
                    <a:pt x="66" y="81"/>
                    <a:pt x="65" y="85"/>
                  </a:cubicBezTo>
                  <a:cubicBezTo>
                    <a:pt x="64" y="86"/>
                    <a:pt x="64" y="87"/>
                    <a:pt x="64" y="88"/>
                  </a:cubicBezTo>
                  <a:cubicBezTo>
                    <a:pt x="67" y="94"/>
                    <a:pt x="66" y="99"/>
                    <a:pt x="62" y="102"/>
                  </a:cubicBezTo>
                  <a:cubicBezTo>
                    <a:pt x="58" y="105"/>
                    <a:pt x="51" y="105"/>
                    <a:pt x="48" y="101"/>
                  </a:cubicBezTo>
                  <a:cubicBezTo>
                    <a:pt x="45" y="97"/>
                    <a:pt x="42" y="93"/>
                    <a:pt x="39" y="90"/>
                  </a:cubicBezTo>
                  <a:cubicBezTo>
                    <a:pt x="28" y="76"/>
                    <a:pt x="17" y="62"/>
                    <a:pt x="5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693738" y="4714875"/>
              <a:ext cx="284163" cy="442913"/>
            </a:xfrm>
            <a:custGeom>
              <a:avLst/>
              <a:gdLst>
                <a:gd name="T0" fmla="*/ 0 w 64"/>
                <a:gd name="T1" fmla="*/ 39 h 105"/>
                <a:gd name="T2" fmla="*/ 2 w 64"/>
                <a:gd name="T3" fmla="*/ 25 h 105"/>
                <a:gd name="T4" fmla="*/ 1 w 64"/>
                <a:gd name="T5" fmla="*/ 10 h 105"/>
                <a:gd name="T6" fmla="*/ 7 w 64"/>
                <a:gd name="T7" fmla="*/ 1 h 105"/>
                <a:gd name="T8" fmla="*/ 17 w 64"/>
                <a:gd name="T9" fmla="*/ 4 h 105"/>
                <a:gd name="T10" fmla="*/ 37 w 64"/>
                <a:gd name="T11" fmla="*/ 28 h 105"/>
                <a:gd name="T12" fmla="*/ 59 w 64"/>
                <a:gd name="T13" fmla="*/ 56 h 105"/>
                <a:gd name="T14" fmla="*/ 62 w 64"/>
                <a:gd name="T15" fmla="*/ 70 h 105"/>
                <a:gd name="T16" fmla="*/ 62 w 64"/>
                <a:gd name="T17" fmla="*/ 74 h 105"/>
                <a:gd name="T18" fmla="*/ 62 w 64"/>
                <a:gd name="T19" fmla="*/ 84 h 105"/>
                <a:gd name="T20" fmla="*/ 62 w 64"/>
                <a:gd name="T21" fmla="*/ 89 h 105"/>
                <a:gd name="T22" fmla="*/ 59 w 64"/>
                <a:gd name="T23" fmla="*/ 102 h 105"/>
                <a:gd name="T24" fmla="*/ 47 w 64"/>
                <a:gd name="T25" fmla="*/ 100 h 105"/>
                <a:gd name="T26" fmla="*/ 4 w 64"/>
                <a:gd name="T27" fmla="*/ 47 h 105"/>
                <a:gd name="T28" fmla="*/ 0 w 64"/>
                <a:gd name="T29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0" y="39"/>
                  </a:moveTo>
                  <a:cubicBezTo>
                    <a:pt x="4" y="35"/>
                    <a:pt x="1" y="30"/>
                    <a:pt x="2" y="25"/>
                  </a:cubicBezTo>
                  <a:cubicBezTo>
                    <a:pt x="2" y="20"/>
                    <a:pt x="3" y="15"/>
                    <a:pt x="1" y="10"/>
                  </a:cubicBezTo>
                  <a:cubicBezTo>
                    <a:pt x="1" y="6"/>
                    <a:pt x="3" y="3"/>
                    <a:pt x="7" y="1"/>
                  </a:cubicBezTo>
                  <a:cubicBezTo>
                    <a:pt x="10" y="0"/>
                    <a:pt x="14" y="0"/>
                    <a:pt x="17" y="4"/>
                  </a:cubicBezTo>
                  <a:cubicBezTo>
                    <a:pt x="23" y="12"/>
                    <a:pt x="30" y="20"/>
                    <a:pt x="37" y="28"/>
                  </a:cubicBezTo>
                  <a:cubicBezTo>
                    <a:pt x="44" y="37"/>
                    <a:pt x="52" y="47"/>
                    <a:pt x="59" y="56"/>
                  </a:cubicBezTo>
                  <a:cubicBezTo>
                    <a:pt x="63" y="60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3" y="77"/>
                    <a:pt x="63" y="81"/>
                    <a:pt x="62" y="84"/>
                  </a:cubicBezTo>
                  <a:cubicBezTo>
                    <a:pt x="61" y="85"/>
                    <a:pt x="61" y="87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3" y="82"/>
                    <a:pt x="18" y="65"/>
                    <a:pt x="4" y="47"/>
                  </a:cubicBezTo>
                  <a:cubicBezTo>
                    <a:pt x="2" y="45"/>
                    <a:pt x="2" y="42"/>
                    <a:pt x="0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693738" y="4424363"/>
              <a:ext cx="284163" cy="442913"/>
            </a:xfrm>
            <a:custGeom>
              <a:avLst/>
              <a:gdLst>
                <a:gd name="T0" fmla="*/ 0 w 64"/>
                <a:gd name="T1" fmla="*/ 40 h 105"/>
                <a:gd name="T2" fmla="*/ 2 w 64"/>
                <a:gd name="T3" fmla="*/ 25 h 105"/>
                <a:gd name="T4" fmla="*/ 1 w 64"/>
                <a:gd name="T5" fmla="*/ 11 h 105"/>
                <a:gd name="T6" fmla="*/ 7 w 64"/>
                <a:gd name="T7" fmla="*/ 2 h 105"/>
                <a:gd name="T8" fmla="*/ 17 w 64"/>
                <a:gd name="T9" fmla="*/ 5 h 105"/>
                <a:gd name="T10" fmla="*/ 41 w 64"/>
                <a:gd name="T11" fmla="*/ 33 h 105"/>
                <a:gd name="T12" fmla="*/ 60 w 64"/>
                <a:gd name="T13" fmla="*/ 57 h 105"/>
                <a:gd name="T14" fmla="*/ 62 w 64"/>
                <a:gd name="T15" fmla="*/ 70 h 105"/>
                <a:gd name="T16" fmla="*/ 62 w 64"/>
                <a:gd name="T17" fmla="*/ 74 h 105"/>
                <a:gd name="T18" fmla="*/ 62 w 64"/>
                <a:gd name="T19" fmla="*/ 85 h 105"/>
                <a:gd name="T20" fmla="*/ 62 w 64"/>
                <a:gd name="T21" fmla="*/ 89 h 105"/>
                <a:gd name="T22" fmla="*/ 59 w 64"/>
                <a:gd name="T23" fmla="*/ 102 h 105"/>
                <a:gd name="T24" fmla="*/ 47 w 64"/>
                <a:gd name="T25" fmla="*/ 100 h 105"/>
                <a:gd name="T26" fmla="*/ 4 w 64"/>
                <a:gd name="T27" fmla="*/ 47 h 105"/>
                <a:gd name="T28" fmla="*/ 0 w 64"/>
                <a:gd name="T2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0" y="40"/>
                  </a:moveTo>
                  <a:cubicBezTo>
                    <a:pt x="4" y="35"/>
                    <a:pt x="1" y="30"/>
                    <a:pt x="2" y="25"/>
                  </a:cubicBezTo>
                  <a:cubicBezTo>
                    <a:pt x="2" y="20"/>
                    <a:pt x="2" y="16"/>
                    <a:pt x="1" y="11"/>
                  </a:cubicBezTo>
                  <a:cubicBezTo>
                    <a:pt x="1" y="7"/>
                    <a:pt x="3" y="4"/>
                    <a:pt x="7" y="2"/>
                  </a:cubicBezTo>
                  <a:cubicBezTo>
                    <a:pt x="10" y="0"/>
                    <a:pt x="14" y="1"/>
                    <a:pt x="17" y="5"/>
                  </a:cubicBezTo>
                  <a:cubicBezTo>
                    <a:pt x="25" y="14"/>
                    <a:pt x="33" y="24"/>
                    <a:pt x="41" y="33"/>
                  </a:cubicBezTo>
                  <a:cubicBezTo>
                    <a:pt x="47" y="41"/>
                    <a:pt x="53" y="49"/>
                    <a:pt x="60" y="57"/>
                  </a:cubicBezTo>
                  <a:cubicBezTo>
                    <a:pt x="63" y="61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3" y="78"/>
                    <a:pt x="63" y="81"/>
                    <a:pt x="62" y="85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6" y="105"/>
                    <a:pt x="51" y="105"/>
                    <a:pt x="47" y="100"/>
                  </a:cubicBezTo>
                  <a:cubicBezTo>
                    <a:pt x="33" y="83"/>
                    <a:pt x="18" y="65"/>
                    <a:pt x="4" y="47"/>
                  </a:cubicBezTo>
                  <a:cubicBezTo>
                    <a:pt x="2" y="45"/>
                    <a:pt x="2" y="43"/>
                    <a:pt x="0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987425" y="3906838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2 w 64"/>
                <a:gd name="T5" fmla="*/ 89 h 106"/>
                <a:gd name="T6" fmla="*/ 59 w 64"/>
                <a:gd name="T7" fmla="*/ 103 h 106"/>
                <a:gd name="T8" fmla="*/ 47 w 64"/>
                <a:gd name="T9" fmla="*/ 100 h 106"/>
                <a:gd name="T10" fmla="*/ 4 w 64"/>
                <a:gd name="T11" fmla="*/ 48 h 106"/>
                <a:gd name="T12" fmla="*/ 2 w 64"/>
                <a:gd name="T13" fmla="*/ 35 h 106"/>
                <a:gd name="T14" fmla="*/ 2 w 64"/>
                <a:gd name="T15" fmla="*/ 31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7 h 106"/>
                <a:gd name="T22" fmla="*/ 17 w 64"/>
                <a:gd name="T23" fmla="*/ 5 h 106"/>
                <a:gd name="T24" fmla="*/ 41 w 64"/>
                <a:gd name="T25" fmla="*/ 34 h 106"/>
                <a:gd name="T26" fmla="*/ 59 w 64"/>
                <a:gd name="T27" fmla="*/ 57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4" y="81"/>
                    <a:pt x="61" y="86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100"/>
                    <a:pt x="59" y="103"/>
                  </a:cubicBezTo>
                  <a:cubicBezTo>
                    <a:pt x="55" y="106"/>
                    <a:pt x="50" y="105"/>
                    <a:pt x="47" y="100"/>
                  </a:cubicBezTo>
                  <a:cubicBezTo>
                    <a:pt x="32" y="83"/>
                    <a:pt x="18" y="65"/>
                    <a:pt x="4" y="48"/>
                  </a:cubicBezTo>
                  <a:cubicBezTo>
                    <a:pt x="1" y="44"/>
                    <a:pt x="0" y="40"/>
                    <a:pt x="2" y="35"/>
                  </a:cubicBezTo>
                  <a:cubicBezTo>
                    <a:pt x="3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7"/>
                    <a:pt x="3" y="23"/>
                    <a:pt x="3" y="19"/>
                  </a:cubicBezTo>
                  <a:cubicBezTo>
                    <a:pt x="3" y="15"/>
                    <a:pt x="0" y="11"/>
                    <a:pt x="2" y="7"/>
                  </a:cubicBezTo>
                  <a:cubicBezTo>
                    <a:pt x="5" y="0"/>
                    <a:pt x="12" y="0"/>
                    <a:pt x="17" y="5"/>
                  </a:cubicBezTo>
                  <a:cubicBezTo>
                    <a:pt x="25" y="15"/>
                    <a:pt x="33" y="25"/>
                    <a:pt x="41" y="34"/>
                  </a:cubicBezTo>
                  <a:cubicBezTo>
                    <a:pt x="47" y="42"/>
                    <a:pt x="53" y="49"/>
                    <a:pt x="59" y="57"/>
                  </a:cubicBezTo>
                  <a:cubicBezTo>
                    <a:pt x="64" y="62"/>
                    <a:pt x="64" y="66"/>
                    <a:pt x="60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93738" y="3848100"/>
              <a:ext cx="284163" cy="446088"/>
            </a:xfrm>
            <a:custGeom>
              <a:avLst/>
              <a:gdLst>
                <a:gd name="T0" fmla="*/ 4 w 64"/>
                <a:gd name="T1" fmla="*/ 18 h 106"/>
                <a:gd name="T2" fmla="*/ 2 w 64"/>
                <a:gd name="T3" fmla="*/ 14 h 106"/>
                <a:gd name="T4" fmla="*/ 5 w 64"/>
                <a:gd name="T5" fmla="*/ 3 h 106"/>
                <a:gd name="T6" fmla="*/ 17 w 64"/>
                <a:gd name="T7" fmla="*/ 5 h 106"/>
                <a:gd name="T8" fmla="*/ 42 w 64"/>
                <a:gd name="T9" fmla="*/ 35 h 106"/>
                <a:gd name="T10" fmla="*/ 60 w 64"/>
                <a:gd name="T11" fmla="*/ 57 h 106"/>
                <a:gd name="T12" fmla="*/ 62 w 64"/>
                <a:gd name="T13" fmla="*/ 70 h 106"/>
                <a:gd name="T14" fmla="*/ 62 w 64"/>
                <a:gd name="T15" fmla="*/ 74 h 106"/>
                <a:gd name="T16" fmla="*/ 62 w 64"/>
                <a:gd name="T17" fmla="*/ 75 h 106"/>
                <a:gd name="T18" fmla="*/ 61 w 64"/>
                <a:gd name="T19" fmla="*/ 87 h 106"/>
                <a:gd name="T20" fmla="*/ 62 w 64"/>
                <a:gd name="T21" fmla="*/ 98 h 106"/>
                <a:gd name="T22" fmla="*/ 47 w 64"/>
                <a:gd name="T23" fmla="*/ 100 h 106"/>
                <a:gd name="T24" fmla="*/ 24 w 64"/>
                <a:gd name="T25" fmla="*/ 72 h 106"/>
                <a:gd name="T26" fmla="*/ 5 w 64"/>
                <a:gd name="T27" fmla="*/ 49 h 106"/>
                <a:gd name="T28" fmla="*/ 3 w 64"/>
                <a:gd name="T29" fmla="*/ 34 h 106"/>
                <a:gd name="T30" fmla="*/ 3 w 64"/>
                <a:gd name="T31" fmla="*/ 32 h 106"/>
                <a:gd name="T32" fmla="*/ 4 w 64"/>
                <a:gd name="T33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6">
                  <a:moveTo>
                    <a:pt x="4" y="18"/>
                  </a:moveTo>
                  <a:cubicBezTo>
                    <a:pt x="3" y="17"/>
                    <a:pt x="2" y="15"/>
                    <a:pt x="2" y="14"/>
                  </a:cubicBezTo>
                  <a:cubicBezTo>
                    <a:pt x="0" y="10"/>
                    <a:pt x="2" y="5"/>
                    <a:pt x="5" y="3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25" y="15"/>
                    <a:pt x="34" y="25"/>
                    <a:pt x="42" y="35"/>
                  </a:cubicBezTo>
                  <a:cubicBezTo>
                    <a:pt x="48" y="42"/>
                    <a:pt x="54" y="50"/>
                    <a:pt x="60" y="57"/>
                  </a:cubicBezTo>
                  <a:cubicBezTo>
                    <a:pt x="63" y="61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2" y="74"/>
                    <a:pt x="62" y="74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0"/>
                    <a:pt x="64" y="94"/>
                    <a:pt x="62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39" y="91"/>
                    <a:pt x="32" y="82"/>
                    <a:pt x="24" y="72"/>
                  </a:cubicBezTo>
                  <a:cubicBezTo>
                    <a:pt x="18" y="64"/>
                    <a:pt x="11" y="56"/>
                    <a:pt x="5" y="49"/>
                  </a:cubicBezTo>
                  <a:cubicBezTo>
                    <a:pt x="1" y="44"/>
                    <a:pt x="0" y="40"/>
                    <a:pt x="3" y="34"/>
                  </a:cubicBezTo>
                  <a:cubicBezTo>
                    <a:pt x="3" y="34"/>
                    <a:pt x="3" y="32"/>
                    <a:pt x="3" y="32"/>
                  </a:cubicBezTo>
                  <a:cubicBezTo>
                    <a:pt x="0" y="27"/>
                    <a:pt x="1" y="23"/>
                    <a:pt x="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693738" y="5578475"/>
              <a:ext cx="284163" cy="446088"/>
            </a:xfrm>
            <a:custGeom>
              <a:avLst/>
              <a:gdLst>
                <a:gd name="T0" fmla="*/ 4 w 64"/>
                <a:gd name="T1" fmla="*/ 18 h 106"/>
                <a:gd name="T2" fmla="*/ 2 w 64"/>
                <a:gd name="T3" fmla="*/ 16 h 106"/>
                <a:gd name="T4" fmla="*/ 5 w 64"/>
                <a:gd name="T5" fmla="*/ 3 h 106"/>
                <a:gd name="T6" fmla="*/ 17 w 64"/>
                <a:gd name="T7" fmla="*/ 4 h 106"/>
                <a:gd name="T8" fmla="*/ 61 w 64"/>
                <a:gd name="T9" fmla="*/ 58 h 106"/>
                <a:gd name="T10" fmla="*/ 62 w 64"/>
                <a:gd name="T11" fmla="*/ 69 h 106"/>
                <a:gd name="T12" fmla="*/ 62 w 64"/>
                <a:gd name="T13" fmla="*/ 75 h 106"/>
                <a:gd name="T14" fmla="*/ 61 w 64"/>
                <a:gd name="T15" fmla="*/ 86 h 106"/>
                <a:gd name="T16" fmla="*/ 62 w 64"/>
                <a:gd name="T17" fmla="*/ 98 h 106"/>
                <a:gd name="T18" fmla="*/ 47 w 64"/>
                <a:gd name="T19" fmla="*/ 100 h 106"/>
                <a:gd name="T20" fmla="*/ 30 w 64"/>
                <a:gd name="T21" fmla="*/ 79 h 106"/>
                <a:gd name="T22" fmla="*/ 4 w 64"/>
                <a:gd name="T23" fmla="*/ 48 h 106"/>
                <a:gd name="T24" fmla="*/ 3 w 64"/>
                <a:gd name="T25" fmla="*/ 35 h 106"/>
                <a:gd name="T26" fmla="*/ 3 w 64"/>
                <a:gd name="T27" fmla="*/ 32 h 106"/>
                <a:gd name="T28" fmla="*/ 4 w 64"/>
                <a:gd name="T29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18"/>
                  </a:moveTo>
                  <a:cubicBezTo>
                    <a:pt x="3" y="17"/>
                    <a:pt x="3" y="17"/>
                    <a:pt x="2" y="16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9" y="0"/>
                    <a:pt x="13" y="0"/>
                    <a:pt x="17" y="4"/>
                  </a:cubicBezTo>
                  <a:cubicBezTo>
                    <a:pt x="32" y="22"/>
                    <a:pt x="46" y="40"/>
                    <a:pt x="61" y="58"/>
                  </a:cubicBezTo>
                  <a:cubicBezTo>
                    <a:pt x="63" y="61"/>
                    <a:pt x="64" y="65"/>
                    <a:pt x="62" y="69"/>
                  </a:cubicBezTo>
                  <a:cubicBezTo>
                    <a:pt x="61" y="71"/>
                    <a:pt x="61" y="73"/>
                    <a:pt x="62" y="75"/>
                  </a:cubicBezTo>
                  <a:cubicBezTo>
                    <a:pt x="64" y="79"/>
                    <a:pt x="62" y="82"/>
                    <a:pt x="61" y="86"/>
                  </a:cubicBezTo>
                  <a:cubicBezTo>
                    <a:pt x="61" y="90"/>
                    <a:pt x="64" y="93"/>
                    <a:pt x="62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41" y="93"/>
                    <a:pt x="36" y="86"/>
                    <a:pt x="30" y="79"/>
                  </a:cubicBezTo>
                  <a:cubicBezTo>
                    <a:pt x="21" y="69"/>
                    <a:pt x="13" y="59"/>
                    <a:pt x="4" y="48"/>
                  </a:cubicBezTo>
                  <a:cubicBezTo>
                    <a:pt x="1" y="43"/>
                    <a:pt x="0" y="40"/>
                    <a:pt x="3" y="35"/>
                  </a:cubicBezTo>
                  <a:cubicBezTo>
                    <a:pt x="3" y="34"/>
                    <a:pt x="3" y="32"/>
                    <a:pt x="3" y="32"/>
                  </a:cubicBezTo>
                  <a:cubicBezTo>
                    <a:pt x="0" y="27"/>
                    <a:pt x="1" y="23"/>
                    <a:pt x="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693738" y="5287963"/>
              <a:ext cx="284163" cy="441325"/>
            </a:xfrm>
            <a:custGeom>
              <a:avLst/>
              <a:gdLst>
                <a:gd name="T0" fmla="*/ 61 w 64"/>
                <a:gd name="T1" fmla="*/ 86 h 105"/>
                <a:gd name="T2" fmla="*/ 63 w 64"/>
                <a:gd name="T3" fmla="*/ 96 h 105"/>
                <a:gd name="T4" fmla="*/ 57 w 64"/>
                <a:gd name="T5" fmla="*/ 104 h 105"/>
                <a:gd name="T6" fmla="*/ 47 w 64"/>
                <a:gd name="T7" fmla="*/ 101 h 105"/>
                <a:gd name="T8" fmla="*/ 17 w 64"/>
                <a:gd name="T9" fmla="*/ 64 h 105"/>
                <a:gd name="T10" fmla="*/ 5 w 64"/>
                <a:gd name="T11" fmla="*/ 49 h 105"/>
                <a:gd name="T12" fmla="*/ 4 w 64"/>
                <a:gd name="T13" fmla="*/ 33 h 105"/>
                <a:gd name="T14" fmla="*/ 3 w 64"/>
                <a:gd name="T15" fmla="*/ 20 h 105"/>
                <a:gd name="T16" fmla="*/ 3 w 64"/>
                <a:gd name="T17" fmla="*/ 17 h 105"/>
                <a:gd name="T18" fmla="*/ 5 w 64"/>
                <a:gd name="T19" fmla="*/ 3 h 105"/>
                <a:gd name="T20" fmla="*/ 17 w 64"/>
                <a:gd name="T21" fmla="*/ 6 h 105"/>
                <a:gd name="T22" fmla="*/ 48 w 64"/>
                <a:gd name="T23" fmla="*/ 43 h 105"/>
                <a:gd name="T24" fmla="*/ 61 w 64"/>
                <a:gd name="T25" fmla="*/ 59 h 105"/>
                <a:gd name="T26" fmla="*/ 62 w 64"/>
                <a:gd name="T27" fmla="*/ 70 h 105"/>
                <a:gd name="T28" fmla="*/ 61 w 64"/>
                <a:gd name="T29" fmla="*/ 74 h 105"/>
                <a:gd name="T30" fmla="*/ 61 w 64"/>
                <a:gd name="T3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1" y="86"/>
                  </a:moveTo>
                  <a:cubicBezTo>
                    <a:pt x="62" y="90"/>
                    <a:pt x="63" y="93"/>
                    <a:pt x="63" y="96"/>
                  </a:cubicBezTo>
                  <a:cubicBezTo>
                    <a:pt x="63" y="100"/>
                    <a:pt x="60" y="103"/>
                    <a:pt x="57" y="104"/>
                  </a:cubicBezTo>
                  <a:cubicBezTo>
                    <a:pt x="53" y="105"/>
                    <a:pt x="50" y="104"/>
                    <a:pt x="47" y="101"/>
                  </a:cubicBezTo>
                  <a:cubicBezTo>
                    <a:pt x="37" y="89"/>
                    <a:pt x="27" y="76"/>
                    <a:pt x="17" y="64"/>
                  </a:cubicBezTo>
                  <a:cubicBezTo>
                    <a:pt x="13" y="59"/>
                    <a:pt x="9" y="54"/>
                    <a:pt x="5" y="49"/>
                  </a:cubicBezTo>
                  <a:cubicBezTo>
                    <a:pt x="0" y="44"/>
                    <a:pt x="0" y="39"/>
                    <a:pt x="4" y="33"/>
                  </a:cubicBezTo>
                  <a:cubicBezTo>
                    <a:pt x="1" y="29"/>
                    <a:pt x="0" y="25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0" y="12"/>
                    <a:pt x="1" y="6"/>
                    <a:pt x="5" y="3"/>
                  </a:cubicBezTo>
                  <a:cubicBezTo>
                    <a:pt x="10" y="0"/>
                    <a:pt x="14" y="1"/>
                    <a:pt x="17" y="6"/>
                  </a:cubicBezTo>
                  <a:cubicBezTo>
                    <a:pt x="28" y="18"/>
                    <a:pt x="38" y="31"/>
                    <a:pt x="48" y="43"/>
                  </a:cubicBezTo>
                  <a:cubicBezTo>
                    <a:pt x="52" y="49"/>
                    <a:pt x="56" y="54"/>
                    <a:pt x="61" y="59"/>
                  </a:cubicBezTo>
                  <a:cubicBezTo>
                    <a:pt x="64" y="63"/>
                    <a:pt x="64" y="66"/>
                    <a:pt x="62" y="70"/>
                  </a:cubicBezTo>
                  <a:cubicBezTo>
                    <a:pt x="61" y="71"/>
                    <a:pt x="61" y="73"/>
                    <a:pt x="61" y="74"/>
                  </a:cubicBezTo>
                  <a:cubicBezTo>
                    <a:pt x="64" y="78"/>
                    <a:pt x="64" y="83"/>
                    <a:pt x="61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693738" y="4133850"/>
              <a:ext cx="284163" cy="450850"/>
            </a:xfrm>
            <a:custGeom>
              <a:avLst/>
              <a:gdLst>
                <a:gd name="T0" fmla="*/ 4 w 64"/>
                <a:gd name="T1" fmla="*/ 33 h 107"/>
                <a:gd name="T2" fmla="*/ 3 w 64"/>
                <a:gd name="T3" fmla="*/ 20 h 107"/>
                <a:gd name="T4" fmla="*/ 2 w 64"/>
                <a:gd name="T5" fmla="*/ 16 h 107"/>
                <a:gd name="T6" fmla="*/ 5 w 64"/>
                <a:gd name="T7" fmla="*/ 4 h 107"/>
                <a:gd name="T8" fmla="*/ 17 w 64"/>
                <a:gd name="T9" fmla="*/ 5 h 107"/>
                <a:gd name="T10" fmla="*/ 61 w 64"/>
                <a:gd name="T11" fmla="*/ 59 h 107"/>
                <a:gd name="T12" fmla="*/ 62 w 64"/>
                <a:gd name="T13" fmla="*/ 70 h 107"/>
                <a:gd name="T14" fmla="*/ 62 w 64"/>
                <a:gd name="T15" fmla="*/ 75 h 107"/>
                <a:gd name="T16" fmla="*/ 61 w 64"/>
                <a:gd name="T17" fmla="*/ 87 h 107"/>
                <a:gd name="T18" fmla="*/ 62 w 64"/>
                <a:gd name="T19" fmla="*/ 99 h 107"/>
                <a:gd name="T20" fmla="*/ 47 w 64"/>
                <a:gd name="T21" fmla="*/ 101 h 107"/>
                <a:gd name="T22" fmla="*/ 21 w 64"/>
                <a:gd name="T23" fmla="*/ 69 h 107"/>
                <a:gd name="T24" fmla="*/ 6 w 64"/>
                <a:gd name="T25" fmla="*/ 50 h 107"/>
                <a:gd name="T26" fmla="*/ 4 w 64"/>
                <a:gd name="T2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7">
                  <a:moveTo>
                    <a:pt x="4" y="33"/>
                  </a:moveTo>
                  <a:cubicBezTo>
                    <a:pt x="1" y="29"/>
                    <a:pt x="0" y="25"/>
                    <a:pt x="3" y="20"/>
                  </a:cubicBezTo>
                  <a:cubicBezTo>
                    <a:pt x="3" y="19"/>
                    <a:pt x="3" y="18"/>
                    <a:pt x="2" y="16"/>
                  </a:cubicBezTo>
                  <a:cubicBezTo>
                    <a:pt x="0" y="12"/>
                    <a:pt x="1" y="6"/>
                    <a:pt x="5" y="4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32" y="23"/>
                    <a:pt x="46" y="41"/>
                    <a:pt x="61" y="59"/>
                  </a:cubicBezTo>
                  <a:cubicBezTo>
                    <a:pt x="63" y="62"/>
                    <a:pt x="64" y="66"/>
                    <a:pt x="62" y="70"/>
                  </a:cubicBezTo>
                  <a:cubicBezTo>
                    <a:pt x="61" y="72"/>
                    <a:pt x="61" y="74"/>
                    <a:pt x="62" y="75"/>
                  </a:cubicBezTo>
                  <a:cubicBezTo>
                    <a:pt x="64" y="80"/>
                    <a:pt x="61" y="83"/>
                    <a:pt x="61" y="87"/>
                  </a:cubicBezTo>
                  <a:cubicBezTo>
                    <a:pt x="61" y="91"/>
                    <a:pt x="64" y="94"/>
                    <a:pt x="62" y="99"/>
                  </a:cubicBezTo>
                  <a:cubicBezTo>
                    <a:pt x="60" y="105"/>
                    <a:pt x="52" y="107"/>
                    <a:pt x="47" y="101"/>
                  </a:cubicBezTo>
                  <a:cubicBezTo>
                    <a:pt x="38" y="90"/>
                    <a:pt x="30" y="79"/>
                    <a:pt x="21" y="69"/>
                  </a:cubicBezTo>
                  <a:cubicBezTo>
                    <a:pt x="16" y="62"/>
                    <a:pt x="11" y="56"/>
                    <a:pt x="6" y="50"/>
                  </a:cubicBezTo>
                  <a:cubicBezTo>
                    <a:pt x="0" y="44"/>
                    <a:pt x="0" y="41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684213" y="1250950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1 w 64"/>
                <a:gd name="T5" fmla="*/ 89 h 106"/>
                <a:gd name="T6" fmla="*/ 59 w 64"/>
                <a:gd name="T7" fmla="*/ 103 h 106"/>
                <a:gd name="T8" fmla="*/ 46 w 64"/>
                <a:gd name="T9" fmla="*/ 101 h 106"/>
                <a:gd name="T10" fmla="*/ 3 w 64"/>
                <a:gd name="T11" fmla="*/ 48 h 106"/>
                <a:gd name="T12" fmla="*/ 2 w 64"/>
                <a:gd name="T13" fmla="*/ 36 h 106"/>
                <a:gd name="T14" fmla="*/ 2 w 64"/>
                <a:gd name="T15" fmla="*/ 31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7 h 106"/>
                <a:gd name="T22" fmla="*/ 17 w 64"/>
                <a:gd name="T23" fmla="*/ 6 h 106"/>
                <a:gd name="T24" fmla="*/ 42 w 64"/>
                <a:gd name="T25" fmla="*/ 37 h 106"/>
                <a:gd name="T26" fmla="*/ 58 w 64"/>
                <a:gd name="T27" fmla="*/ 56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3" y="82"/>
                    <a:pt x="61" y="86"/>
                  </a:cubicBezTo>
                  <a:cubicBezTo>
                    <a:pt x="60" y="87"/>
                    <a:pt x="61" y="88"/>
                    <a:pt x="61" y="89"/>
                  </a:cubicBezTo>
                  <a:cubicBezTo>
                    <a:pt x="63" y="95"/>
                    <a:pt x="63" y="100"/>
                    <a:pt x="59" y="103"/>
                  </a:cubicBezTo>
                  <a:cubicBezTo>
                    <a:pt x="55" y="106"/>
                    <a:pt x="50" y="105"/>
                    <a:pt x="46" y="101"/>
                  </a:cubicBezTo>
                  <a:cubicBezTo>
                    <a:pt x="32" y="83"/>
                    <a:pt x="18" y="66"/>
                    <a:pt x="3" y="48"/>
                  </a:cubicBezTo>
                  <a:cubicBezTo>
                    <a:pt x="0" y="44"/>
                    <a:pt x="0" y="40"/>
                    <a:pt x="2" y="36"/>
                  </a:cubicBezTo>
                  <a:cubicBezTo>
                    <a:pt x="2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7"/>
                    <a:pt x="2" y="23"/>
                    <a:pt x="3" y="19"/>
                  </a:cubicBezTo>
                  <a:cubicBezTo>
                    <a:pt x="3" y="15"/>
                    <a:pt x="0" y="11"/>
                    <a:pt x="2" y="7"/>
                  </a:cubicBezTo>
                  <a:cubicBezTo>
                    <a:pt x="5" y="1"/>
                    <a:pt x="12" y="0"/>
                    <a:pt x="17" y="6"/>
                  </a:cubicBezTo>
                  <a:cubicBezTo>
                    <a:pt x="25" y="16"/>
                    <a:pt x="34" y="26"/>
                    <a:pt x="42" y="37"/>
                  </a:cubicBezTo>
                  <a:cubicBezTo>
                    <a:pt x="47" y="43"/>
                    <a:pt x="53" y="50"/>
                    <a:pt x="58" y="56"/>
                  </a:cubicBezTo>
                  <a:cubicBezTo>
                    <a:pt x="63" y="63"/>
                    <a:pt x="64" y="65"/>
                    <a:pt x="60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987425" y="5637213"/>
              <a:ext cx="284163" cy="446088"/>
            </a:xfrm>
            <a:custGeom>
              <a:avLst/>
              <a:gdLst>
                <a:gd name="T0" fmla="*/ 60 w 64"/>
                <a:gd name="T1" fmla="*/ 72 h 106"/>
                <a:gd name="T2" fmla="*/ 60 w 64"/>
                <a:gd name="T3" fmla="*/ 87 h 106"/>
                <a:gd name="T4" fmla="*/ 61 w 64"/>
                <a:gd name="T5" fmla="*/ 88 h 106"/>
                <a:gd name="T6" fmla="*/ 60 w 64"/>
                <a:gd name="T7" fmla="*/ 102 h 106"/>
                <a:gd name="T8" fmla="*/ 47 w 64"/>
                <a:gd name="T9" fmla="*/ 100 h 106"/>
                <a:gd name="T10" fmla="*/ 33 w 64"/>
                <a:gd name="T11" fmla="*/ 84 h 106"/>
                <a:gd name="T12" fmla="*/ 5 w 64"/>
                <a:gd name="T13" fmla="*/ 49 h 106"/>
                <a:gd name="T14" fmla="*/ 4 w 64"/>
                <a:gd name="T15" fmla="*/ 33 h 106"/>
                <a:gd name="T16" fmla="*/ 3 w 64"/>
                <a:gd name="T17" fmla="*/ 20 h 106"/>
                <a:gd name="T18" fmla="*/ 2 w 64"/>
                <a:gd name="T19" fmla="*/ 17 h 106"/>
                <a:gd name="T20" fmla="*/ 5 w 64"/>
                <a:gd name="T21" fmla="*/ 3 h 106"/>
                <a:gd name="T22" fmla="*/ 17 w 64"/>
                <a:gd name="T23" fmla="*/ 5 h 106"/>
                <a:gd name="T24" fmla="*/ 59 w 64"/>
                <a:gd name="T25" fmla="*/ 57 h 106"/>
                <a:gd name="T26" fmla="*/ 60 w 64"/>
                <a:gd name="T27" fmla="*/ 7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6">
                  <a:moveTo>
                    <a:pt x="60" y="72"/>
                  </a:moveTo>
                  <a:cubicBezTo>
                    <a:pt x="64" y="77"/>
                    <a:pt x="64" y="82"/>
                    <a:pt x="60" y="87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4" y="94"/>
                    <a:pt x="63" y="99"/>
                    <a:pt x="60" y="102"/>
                  </a:cubicBezTo>
                  <a:cubicBezTo>
                    <a:pt x="56" y="106"/>
                    <a:pt x="50" y="105"/>
                    <a:pt x="47" y="100"/>
                  </a:cubicBezTo>
                  <a:cubicBezTo>
                    <a:pt x="42" y="95"/>
                    <a:pt x="38" y="89"/>
                    <a:pt x="33" y="84"/>
                  </a:cubicBezTo>
                  <a:cubicBezTo>
                    <a:pt x="24" y="72"/>
                    <a:pt x="14" y="61"/>
                    <a:pt x="5" y="49"/>
                  </a:cubicBezTo>
                  <a:cubicBezTo>
                    <a:pt x="0" y="43"/>
                    <a:pt x="0" y="40"/>
                    <a:pt x="4" y="33"/>
                  </a:cubicBezTo>
                  <a:cubicBezTo>
                    <a:pt x="1" y="29"/>
                    <a:pt x="0" y="24"/>
                    <a:pt x="3" y="20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31" y="22"/>
                    <a:pt x="45" y="39"/>
                    <a:pt x="59" y="57"/>
                  </a:cubicBezTo>
                  <a:cubicBezTo>
                    <a:pt x="64" y="62"/>
                    <a:pt x="64" y="66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973138" y="446088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20 h 106"/>
                <a:gd name="T4" fmla="*/ 3 w 64"/>
                <a:gd name="T5" fmla="*/ 17 h 106"/>
                <a:gd name="T6" fmla="*/ 5 w 64"/>
                <a:gd name="T7" fmla="*/ 3 h 106"/>
                <a:gd name="T8" fmla="*/ 18 w 64"/>
                <a:gd name="T9" fmla="*/ 5 h 106"/>
                <a:gd name="T10" fmla="*/ 61 w 64"/>
                <a:gd name="T11" fmla="*/ 58 h 106"/>
                <a:gd name="T12" fmla="*/ 62 w 64"/>
                <a:gd name="T13" fmla="*/ 71 h 106"/>
                <a:gd name="T14" fmla="*/ 62 w 64"/>
                <a:gd name="T15" fmla="*/ 74 h 106"/>
                <a:gd name="T16" fmla="*/ 62 w 64"/>
                <a:gd name="T17" fmla="*/ 75 h 106"/>
                <a:gd name="T18" fmla="*/ 61 w 64"/>
                <a:gd name="T19" fmla="*/ 87 h 106"/>
                <a:gd name="T20" fmla="*/ 62 w 64"/>
                <a:gd name="T21" fmla="*/ 99 h 106"/>
                <a:gd name="T22" fmla="*/ 47 w 64"/>
                <a:gd name="T23" fmla="*/ 101 h 106"/>
                <a:gd name="T24" fmla="*/ 25 w 64"/>
                <a:gd name="T25" fmla="*/ 74 h 106"/>
                <a:gd name="T26" fmla="*/ 6 w 64"/>
                <a:gd name="T27" fmla="*/ 50 h 106"/>
                <a:gd name="T28" fmla="*/ 4 w 64"/>
                <a:gd name="T29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9"/>
                    <a:pt x="1" y="25"/>
                    <a:pt x="3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1" y="12"/>
                    <a:pt x="1" y="6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32" y="23"/>
                    <a:pt x="46" y="41"/>
                    <a:pt x="61" y="58"/>
                  </a:cubicBezTo>
                  <a:cubicBezTo>
                    <a:pt x="64" y="62"/>
                    <a:pt x="64" y="66"/>
                    <a:pt x="62" y="71"/>
                  </a:cubicBezTo>
                  <a:cubicBezTo>
                    <a:pt x="62" y="72"/>
                    <a:pt x="62" y="73"/>
                    <a:pt x="62" y="7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1"/>
                    <a:pt x="64" y="95"/>
                    <a:pt x="62" y="99"/>
                  </a:cubicBezTo>
                  <a:cubicBezTo>
                    <a:pt x="60" y="105"/>
                    <a:pt x="52" y="106"/>
                    <a:pt x="47" y="101"/>
                  </a:cubicBezTo>
                  <a:cubicBezTo>
                    <a:pt x="40" y="92"/>
                    <a:pt x="33" y="83"/>
                    <a:pt x="25" y="74"/>
                  </a:cubicBezTo>
                  <a:cubicBezTo>
                    <a:pt x="19" y="66"/>
                    <a:pt x="12" y="58"/>
                    <a:pt x="6" y="50"/>
                  </a:cubicBezTo>
                  <a:cubicBezTo>
                    <a:pt x="1" y="44"/>
                    <a:pt x="0" y="41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987425" y="4487863"/>
              <a:ext cx="284163" cy="438150"/>
            </a:xfrm>
            <a:custGeom>
              <a:avLst/>
              <a:gdLst>
                <a:gd name="T0" fmla="*/ 4 w 64"/>
                <a:gd name="T1" fmla="*/ 18 h 104"/>
                <a:gd name="T2" fmla="*/ 3 w 64"/>
                <a:gd name="T3" fmla="*/ 5 h 104"/>
                <a:gd name="T4" fmla="*/ 11 w 64"/>
                <a:gd name="T5" fmla="*/ 1 h 104"/>
                <a:gd name="T6" fmla="*/ 17 w 64"/>
                <a:gd name="T7" fmla="*/ 4 h 104"/>
                <a:gd name="T8" fmla="*/ 60 w 64"/>
                <a:gd name="T9" fmla="*/ 57 h 104"/>
                <a:gd name="T10" fmla="*/ 62 w 64"/>
                <a:gd name="T11" fmla="*/ 69 h 104"/>
                <a:gd name="T12" fmla="*/ 61 w 64"/>
                <a:gd name="T13" fmla="*/ 73 h 104"/>
                <a:gd name="T14" fmla="*/ 60 w 64"/>
                <a:gd name="T15" fmla="*/ 86 h 104"/>
                <a:gd name="T16" fmla="*/ 61 w 64"/>
                <a:gd name="T17" fmla="*/ 88 h 104"/>
                <a:gd name="T18" fmla="*/ 59 w 64"/>
                <a:gd name="T19" fmla="*/ 101 h 104"/>
                <a:gd name="T20" fmla="*/ 47 w 64"/>
                <a:gd name="T21" fmla="*/ 99 h 104"/>
                <a:gd name="T22" fmla="*/ 30 w 64"/>
                <a:gd name="T23" fmla="*/ 78 h 104"/>
                <a:gd name="T24" fmla="*/ 5 w 64"/>
                <a:gd name="T25" fmla="*/ 48 h 104"/>
                <a:gd name="T26" fmla="*/ 3 w 64"/>
                <a:gd name="T27" fmla="*/ 34 h 104"/>
                <a:gd name="T28" fmla="*/ 3 w 64"/>
                <a:gd name="T29" fmla="*/ 31 h 104"/>
                <a:gd name="T30" fmla="*/ 4 w 64"/>
                <a:gd name="T31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4">
                  <a:moveTo>
                    <a:pt x="4" y="18"/>
                  </a:moveTo>
                  <a:cubicBezTo>
                    <a:pt x="1" y="13"/>
                    <a:pt x="0" y="9"/>
                    <a:pt x="3" y="5"/>
                  </a:cubicBezTo>
                  <a:cubicBezTo>
                    <a:pt x="5" y="1"/>
                    <a:pt x="8" y="0"/>
                    <a:pt x="11" y="1"/>
                  </a:cubicBezTo>
                  <a:cubicBezTo>
                    <a:pt x="13" y="1"/>
                    <a:pt x="16" y="2"/>
                    <a:pt x="17" y="4"/>
                  </a:cubicBezTo>
                  <a:cubicBezTo>
                    <a:pt x="32" y="22"/>
                    <a:pt x="46" y="39"/>
                    <a:pt x="60" y="57"/>
                  </a:cubicBezTo>
                  <a:cubicBezTo>
                    <a:pt x="63" y="61"/>
                    <a:pt x="64" y="65"/>
                    <a:pt x="62" y="69"/>
                  </a:cubicBezTo>
                  <a:cubicBezTo>
                    <a:pt x="61" y="70"/>
                    <a:pt x="61" y="72"/>
                    <a:pt x="61" y="73"/>
                  </a:cubicBezTo>
                  <a:cubicBezTo>
                    <a:pt x="64" y="78"/>
                    <a:pt x="63" y="82"/>
                    <a:pt x="60" y="86"/>
                  </a:cubicBezTo>
                  <a:cubicBezTo>
                    <a:pt x="61" y="86"/>
                    <a:pt x="61" y="87"/>
                    <a:pt x="61" y="88"/>
                  </a:cubicBezTo>
                  <a:cubicBezTo>
                    <a:pt x="64" y="93"/>
                    <a:pt x="63" y="98"/>
                    <a:pt x="59" y="101"/>
                  </a:cubicBezTo>
                  <a:cubicBezTo>
                    <a:pt x="55" y="104"/>
                    <a:pt x="50" y="104"/>
                    <a:pt x="47" y="99"/>
                  </a:cubicBezTo>
                  <a:cubicBezTo>
                    <a:pt x="41" y="93"/>
                    <a:pt x="35" y="85"/>
                    <a:pt x="30" y="78"/>
                  </a:cubicBezTo>
                  <a:cubicBezTo>
                    <a:pt x="21" y="68"/>
                    <a:pt x="13" y="58"/>
                    <a:pt x="5" y="48"/>
                  </a:cubicBezTo>
                  <a:cubicBezTo>
                    <a:pt x="1" y="44"/>
                    <a:pt x="0" y="39"/>
                    <a:pt x="3" y="34"/>
                  </a:cubicBezTo>
                  <a:cubicBezTo>
                    <a:pt x="3" y="33"/>
                    <a:pt x="3" y="32"/>
                    <a:pt x="3" y="31"/>
                  </a:cubicBezTo>
                  <a:cubicBezTo>
                    <a:pt x="0" y="26"/>
                    <a:pt x="1" y="22"/>
                    <a:pt x="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987425" y="4197350"/>
              <a:ext cx="284163" cy="442913"/>
            </a:xfrm>
            <a:custGeom>
              <a:avLst/>
              <a:gdLst>
                <a:gd name="T0" fmla="*/ 60 w 64"/>
                <a:gd name="T1" fmla="*/ 72 h 105"/>
                <a:gd name="T2" fmla="*/ 61 w 64"/>
                <a:gd name="T3" fmla="*/ 85 h 105"/>
                <a:gd name="T4" fmla="*/ 62 w 64"/>
                <a:gd name="T5" fmla="*/ 89 h 105"/>
                <a:gd name="T6" fmla="*/ 59 w 64"/>
                <a:gd name="T7" fmla="*/ 102 h 105"/>
                <a:gd name="T8" fmla="*/ 47 w 64"/>
                <a:gd name="T9" fmla="*/ 100 h 105"/>
                <a:gd name="T10" fmla="*/ 4 w 64"/>
                <a:gd name="T11" fmla="*/ 48 h 105"/>
                <a:gd name="T12" fmla="*/ 2 w 64"/>
                <a:gd name="T13" fmla="*/ 35 h 105"/>
                <a:gd name="T14" fmla="*/ 3 w 64"/>
                <a:gd name="T15" fmla="*/ 32 h 105"/>
                <a:gd name="T16" fmla="*/ 3 w 64"/>
                <a:gd name="T17" fmla="*/ 18 h 105"/>
                <a:gd name="T18" fmla="*/ 2 w 64"/>
                <a:gd name="T19" fmla="*/ 16 h 105"/>
                <a:gd name="T20" fmla="*/ 5 w 64"/>
                <a:gd name="T21" fmla="*/ 3 h 105"/>
                <a:gd name="T22" fmla="*/ 17 w 64"/>
                <a:gd name="T23" fmla="*/ 4 h 105"/>
                <a:gd name="T24" fmla="*/ 36 w 64"/>
                <a:gd name="T25" fmla="*/ 28 h 105"/>
                <a:gd name="T26" fmla="*/ 59 w 64"/>
                <a:gd name="T27" fmla="*/ 56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6"/>
                    <a:pt x="64" y="81"/>
                    <a:pt x="61" y="85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2" y="83"/>
                    <a:pt x="18" y="65"/>
                    <a:pt x="4" y="48"/>
                  </a:cubicBezTo>
                  <a:cubicBezTo>
                    <a:pt x="1" y="43"/>
                    <a:pt x="0" y="40"/>
                    <a:pt x="2" y="35"/>
                  </a:cubicBezTo>
                  <a:cubicBezTo>
                    <a:pt x="3" y="34"/>
                    <a:pt x="3" y="33"/>
                    <a:pt x="3" y="32"/>
                  </a:cubicBezTo>
                  <a:cubicBezTo>
                    <a:pt x="0" y="24"/>
                    <a:pt x="0" y="24"/>
                    <a:pt x="3" y="18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8" y="0"/>
                    <a:pt x="13" y="0"/>
                    <a:pt x="17" y="4"/>
                  </a:cubicBezTo>
                  <a:cubicBezTo>
                    <a:pt x="23" y="12"/>
                    <a:pt x="30" y="20"/>
                    <a:pt x="36" y="28"/>
                  </a:cubicBezTo>
                  <a:cubicBezTo>
                    <a:pt x="44" y="37"/>
                    <a:pt x="52" y="47"/>
                    <a:pt x="59" y="56"/>
                  </a:cubicBezTo>
                  <a:cubicBezTo>
                    <a:pt x="64" y="62"/>
                    <a:pt x="64" y="65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684213" y="3271838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0 w 64"/>
                <a:gd name="T3" fmla="*/ 87 h 105"/>
                <a:gd name="T4" fmla="*/ 61 w 64"/>
                <a:gd name="T5" fmla="*/ 89 h 105"/>
                <a:gd name="T6" fmla="*/ 59 w 64"/>
                <a:gd name="T7" fmla="*/ 102 h 105"/>
                <a:gd name="T8" fmla="*/ 47 w 64"/>
                <a:gd name="T9" fmla="*/ 101 h 105"/>
                <a:gd name="T10" fmla="*/ 28 w 64"/>
                <a:gd name="T11" fmla="*/ 78 h 105"/>
                <a:gd name="T12" fmla="*/ 4 w 64"/>
                <a:gd name="T13" fmla="*/ 48 h 105"/>
                <a:gd name="T14" fmla="*/ 2 w 64"/>
                <a:gd name="T15" fmla="*/ 35 h 105"/>
                <a:gd name="T16" fmla="*/ 2 w 64"/>
                <a:gd name="T17" fmla="*/ 31 h 105"/>
                <a:gd name="T18" fmla="*/ 2 w 64"/>
                <a:gd name="T19" fmla="*/ 20 h 105"/>
                <a:gd name="T20" fmla="*/ 2 w 64"/>
                <a:gd name="T21" fmla="*/ 16 h 105"/>
                <a:gd name="T22" fmla="*/ 4 w 64"/>
                <a:gd name="T23" fmla="*/ 3 h 105"/>
                <a:gd name="T24" fmla="*/ 16 w 64"/>
                <a:gd name="T25" fmla="*/ 4 h 105"/>
                <a:gd name="T26" fmla="*/ 60 w 64"/>
                <a:gd name="T27" fmla="*/ 58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2"/>
                    <a:pt x="60" y="87"/>
                  </a:cubicBezTo>
                  <a:cubicBezTo>
                    <a:pt x="60" y="87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1"/>
                  </a:cubicBezTo>
                  <a:cubicBezTo>
                    <a:pt x="40" y="93"/>
                    <a:pt x="34" y="85"/>
                    <a:pt x="28" y="78"/>
                  </a:cubicBezTo>
                  <a:cubicBezTo>
                    <a:pt x="20" y="68"/>
                    <a:pt x="12" y="58"/>
                    <a:pt x="4" y="48"/>
                  </a:cubicBezTo>
                  <a:cubicBezTo>
                    <a:pt x="0" y="43"/>
                    <a:pt x="0" y="40"/>
                    <a:pt x="2" y="35"/>
                  </a:cubicBezTo>
                  <a:cubicBezTo>
                    <a:pt x="3" y="34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6" y="4"/>
                  </a:cubicBezTo>
                  <a:cubicBezTo>
                    <a:pt x="31" y="22"/>
                    <a:pt x="46" y="40"/>
                    <a:pt x="60" y="58"/>
                  </a:cubicBezTo>
                  <a:cubicBezTo>
                    <a:pt x="64" y="63"/>
                    <a:pt x="63" y="68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987425" y="5351463"/>
              <a:ext cx="284163" cy="441325"/>
            </a:xfrm>
            <a:custGeom>
              <a:avLst/>
              <a:gdLst>
                <a:gd name="T0" fmla="*/ 3 w 64"/>
                <a:gd name="T1" fmla="*/ 33 h 105"/>
                <a:gd name="T2" fmla="*/ 3 w 64"/>
                <a:gd name="T3" fmla="*/ 20 h 105"/>
                <a:gd name="T4" fmla="*/ 2 w 64"/>
                <a:gd name="T5" fmla="*/ 16 h 105"/>
                <a:gd name="T6" fmla="*/ 5 w 64"/>
                <a:gd name="T7" fmla="*/ 3 h 105"/>
                <a:gd name="T8" fmla="*/ 18 w 64"/>
                <a:gd name="T9" fmla="*/ 5 h 105"/>
                <a:gd name="T10" fmla="*/ 59 w 64"/>
                <a:gd name="T11" fmla="*/ 56 h 105"/>
                <a:gd name="T12" fmla="*/ 61 w 64"/>
                <a:gd name="T13" fmla="*/ 72 h 105"/>
                <a:gd name="T14" fmla="*/ 60 w 64"/>
                <a:gd name="T15" fmla="*/ 87 h 105"/>
                <a:gd name="T16" fmla="*/ 61 w 64"/>
                <a:gd name="T17" fmla="*/ 88 h 105"/>
                <a:gd name="T18" fmla="*/ 60 w 64"/>
                <a:gd name="T19" fmla="*/ 102 h 105"/>
                <a:gd name="T20" fmla="*/ 47 w 64"/>
                <a:gd name="T21" fmla="*/ 100 h 105"/>
                <a:gd name="T22" fmla="*/ 18 w 64"/>
                <a:gd name="T23" fmla="*/ 65 h 105"/>
                <a:gd name="T24" fmla="*/ 5 w 64"/>
                <a:gd name="T25" fmla="*/ 49 h 105"/>
                <a:gd name="T26" fmla="*/ 3 w 64"/>
                <a:gd name="T27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3" y="33"/>
                  </a:moveTo>
                  <a:cubicBezTo>
                    <a:pt x="1" y="28"/>
                    <a:pt x="1" y="24"/>
                    <a:pt x="3" y="20"/>
                  </a:cubicBezTo>
                  <a:cubicBezTo>
                    <a:pt x="3" y="19"/>
                    <a:pt x="3" y="17"/>
                    <a:pt x="2" y="16"/>
                  </a:cubicBezTo>
                  <a:cubicBezTo>
                    <a:pt x="0" y="11"/>
                    <a:pt x="1" y="5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31" y="22"/>
                    <a:pt x="45" y="39"/>
                    <a:pt x="59" y="56"/>
                  </a:cubicBezTo>
                  <a:cubicBezTo>
                    <a:pt x="64" y="62"/>
                    <a:pt x="64" y="65"/>
                    <a:pt x="61" y="72"/>
                  </a:cubicBezTo>
                  <a:cubicBezTo>
                    <a:pt x="64" y="78"/>
                    <a:pt x="64" y="80"/>
                    <a:pt x="60" y="87"/>
                  </a:cubicBezTo>
                  <a:cubicBezTo>
                    <a:pt x="61" y="87"/>
                    <a:pt x="61" y="87"/>
                    <a:pt x="61" y="88"/>
                  </a:cubicBezTo>
                  <a:cubicBezTo>
                    <a:pt x="64" y="93"/>
                    <a:pt x="63" y="99"/>
                    <a:pt x="60" y="102"/>
                  </a:cubicBezTo>
                  <a:cubicBezTo>
                    <a:pt x="56" y="105"/>
                    <a:pt x="50" y="104"/>
                    <a:pt x="47" y="100"/>
                  </a:cubicBezTo>
                  <a:cubicBezTo>
                    <a:pt x="37" y="88"/>
                    <a:pt x="28" y="77"/>
                    <a:pt x="18" y="65"/>
                  </a:cubicBezTo>
                  <a:cubicBezTo>
                    <a:pt x="14" y="60"/>
                    <a:pt x="9" y="54"/>
                    <a:pt x="5" y="49"/>
                  </a:cubicBezTo>
                  <a:cubicBezTo>
                    <a:pt x="0" y="43"/>
                    <a:pt x="0" y="40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684213" y="2981325"/>
              <a:ext cx="284163" cy="441325"/>
            </a:xfrm>
            <a:custGeom>
              <a:avLst/>
              <a:gdLst>
                <a:gd name="T0" fmla="*/ 60 w 64"/>
                <a:gd name="T1" fmla="*/ 87 h 105"/>
                <a:gd name="T2" fmla="*/ 62 w 64"/>
                <a:gd name="T3" fmla="*/ 92 h 105"/>
                <a:gd name="T4" fmla="*/ 58 w 64"/>
                <a:gd name="T5" fmla="*/ 103 h 105"/>
                <a:gd name="T6" fmla="*/ 47 w 64"/>
                <a:gd name="T7" fmla="*/ 101 h 105"/>
                <a:gd name="T8" fmla="*/ 3 w 64"/>
                <a:gd name="T9" fmla="*/ 48 h 105"/>
                <a:gd name="T10" fmla="*/ 2 w 64"/>
                <a:gd name="T11" fmla="*/ 35 h 105"/>
                <a:gd name="T12" fmla="*/ 2 w 64"/>
                <a:gd name="T13" fmla="*/ 32 h 105"/>
                <a:gd name="T14" fmla="*/ 2 w 64"/>
                <a:gd name="T15" fmla="*/ 31 h 105"/>
                <a:gd name="T16" fmla="*/ 2 w 64"/>
                <a:gd name="T17" fmla="*/ 19 h 105"/>
                <a:gd name="T18" fmla="*/ 1 w 64"/>
                <a:gd name="T19" fmla="*/ 7 h 105"/>
                <a:gd name="T20" fmla="*/ 17 w 64"/>
                <a:gd name="T21" fmla="*/ 5 h 105"/>
                <a:gd name="T22" fmla="*/ 38 w 64"/>
                <a:gd name="T23" fmla="*/ 31 h 105"/>
                <a:gd name="T24" fmla="*/ 59 w 64"/>
                <a:gd name="T25" fmla="*/ 57 h 105"/>
                <a:gd name="T26" fmla="*/ 61 w 64"/>
                <a:gd name="T27" fmla="*/ 71 h 105"/>
                <a:gd name="T28" fmla="*/ 61 w 64"/>
                <a:gd name="T29" fmla="*/ 74 h 105"/>
                <a:gd name="T30" fmla="*/ 60 w 64"/>
                <a:gd name="T31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0" y="87"/>
                  </a:moveTo>
                  <a:cubicBezTo>
                    <a:pt x="61" y="89"/>
                    <a:pt x="62" y="90"/>
                    <a:pt x="62" y="92"/>
                  </a:cubicBezTo>
                  <a:cubicBezTo>
                    <a:pt x="63" y="96"/>
                    <a:pt x="62" y="101"/>
                    <a:pt x="58" y="103"/>
                  </a:cubicBezTo>
                  <a:cubicBezTo>
                    <a:pt x="54" y="105"/>
                    <a:pt x="50" y="105"/>
                    <a:pt x="47" y="101"/>
                  </a:cubicBezTo>
                  <a:cubicBezTo>
                    <a:pt x="32" y="83"/>
                    <a:pt x="18" y="66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3"/>
                    <a:pt x="2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0" y="27"/>
                    <a:pt x="2" y="23"/>
                    <a:pt x="2" y="19"/>
                  </a:cubicBezTo>
                  <a:cubicBezTo>
                    <a:pt x="3" y="16"/>
                    <a:pt x="0" y="12"/>
                    <a:pt x="1" y="7"/>
                  </a:cubicBezTo>
                  <a:cubicBezTo>
                    <a:pt x="4" y="1"/>
                    <a:pt x="12" y="0"/>
                    <a:pt x="17" y="5"/>
                  </a:cubicBezTo>
                  <a:cubicBezTo>
                    <a:pt x="24" y="14"/>
                    <a:pt x="31" y="22"/>
                    <a:pt x="38" y="31"/>
                  </a:cubicBezTo>
                  <a:cubicBezTo>
                    <a:pt x="45" y="40"/>
                    <a:pt x="52" y="48"/>
                    <a:pt x="59" y="57"/>
                  </a:cubicBezTo>
                  <a:cubicBezTo>
                    <a:pt x="62" y="61"/>
                    <a:pt x="64" y="66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8"/>
                    <a:pt x="63" y="83"/>
                    <a:pt x="60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973138" y="736600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19 h 106"/>
                <a:gd name="T4" fmla="*/ 3 w 64"/>
                <a:gd name="T5" fmla="*/ 16 h 106"/>
                <a:gd name="T6" fmla="*/ 5 w 64"/>
                <a:gd name="T7" fmla="*/ 3 h 106"/>
                <a:gd name="T8" fmla="*/ 17 w 64"/>
                <a:gd name="T9" fmla="*/ 5 h 106"/>
                <a:gd name="T10" fmla="*/ 61 w 64"/>
                <a:gd name="T11" fmla="*/ 58 h 106"/>
                <a:gd name="T12" fmla="*/ 62 w 64"/>
                <a:gd name="T13" fmla="*/ 70 h 106"/>
                <a:gd name="T14" fmla="*/ 62 w 64"/>
                <a:gd name="T15" fmla="*/ 75 h 106"/>
                <a:gd name="T16" fmla="*/ 62 w 64"/>
                <a:gd name="T17" fmla="*/ 75 h 106"/>
                <a:gd name="T18" fmla="*/ 61 w 64"/>
                <a:gd name="T19" fmla="*/ 87 h 106"/>
                <a:gd name="T20" fmla="*/ 63 w 64"/>
                <a:gd name="T21" fmla="*/ 98 h 106"/>
                <a:gd name="T22" fmla="*/ 48 w 64"/>
                <a:gd name="T23" fmla="*/ 101 h 106"/>
                <a:gd name="T24" fmla="*/ 33 w 64"/>
                <a:gd name="T25" fmla="*/ 82 h 106"/>
                <a:gd name="T26" fmla="*/ 5 w 64"/>
                <a:gd name="T27" fmla="*/ 49 h 106"/>
                <a:gd name="T28" fmla="*/ 4 w 64"/>
                <a:gd name="T29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9"/>
                    <a:pt x="1" y="24"/>
                    <a:pt x="3" y="19"/>
                  </a:cubicBezTo>
                  <a:cubicBezTo>
                    <a:pt x="4" y="19"/>
                    <a:pt x="3" y="17"/>
                    <a:pt x="3" y="16"/>
                  </a:cubicBezTo>
                  <a:cubicBezTo>
                    <a:pt x="1" y="11"/>
                    <a:pt x="2" y="6"/>
                    <a:pt x="5" y="3"/>
                  </a:cubicBezTo>
                  <a:cubicBezTo>
                    <a:pt x="9" y="0"/>
                    <a:pt x="14" y="0"/>
                    <a:pt x="17" y="5"/>
                  </a:cubicBezTo>
                  <a:cubicBezTo>
                    <a:pt x="32" y="22"/>
                    <a:pt x="46" y="40"/>
                    <a:pt x="61" y="58"/>
                  </a:cubicBezTo>
                  <a:cubicBezTo>
                    <a:pt x="64" y="61"/>
                    <a:pt x="64" y="65"/>
                    <a:pt x="62" y="70"/>
                  </a:cubicBezTo>
                  <a:cubicBezTo>
                    <a:pt x="62" y="71"/>
                    <a:pt x="62" y="73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0"/>
                    <a:pt x="64" y="94"/>
                    <a:pt x="63" y="98"/>
                  </a:cubicBezTo>
                  <a:cubicBezTo>
                    <a:pt x="60" y="105"/>
                    <a:pt x="52" y="106"/>
                    <a:pt x="48" y="101"/>
                  </a:cubicBezTo>
                  <a:cubicBezTo>
                    <a:pt x="43" y="95"/>
                    <a:pt x="38" y="89"/>
                    <a:pt x="33" y="82"/>
                  </a:cubicBezTo>
                  <a:cubicBezTo>
                    <a:pt x="24" y="71"/>
                    <a:pt x="14" y="60"/>
                    <a:pt x="5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684213" y="1541463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1 w 64"/>
                <a:gd name="T3" fmla="*/ 86 h 105"/>
                <a:gd name="T4" fmla="*/ 61 w 64"/>
                <a:gd name="T5" fmla="*/ 89 h 105"/>
                <a:gd name="T6" fmla="*/ 59 w 64"/>
                <a:gd name="T7" fmla="*/ 102 h 105"/>
                <a:gd name="T8" fmla="*/ 47 w 64"/>
                <a:gd name="T9" fmla="*/ 101 h 105"/>
                <a:gd name="T10" fmla="*/ 3 w 64"/>
                <a:gd name="T11" fmla="*/ 47 h 105"/>
                <a:gd name="T12" fmla="*/ 2 w 64"/>
                <a:gd name="T13" fmla="*/ 35 h 105"/>
                <a:gd name="T14" fmla="*/ 2 w 64"/>
                <a:gd name="T15" fmla="*/ 31 h 105"/>
                <a:gd name="T16" fmla="*/ 2 w 64"/>
                <a:gd name="T17" fmla="*/ 20 h 105"/>
                <a:gd name="T18" fmla="*/ 2 w 64"/>
                <a:gd name="T19" fmla="*/ 16 h 105"/>
                <a:gd name="T20" fmla="*/ 4 w 64"/>
                <a:gd name="T21" fmla="*/ 3 h 105"/>
                <a:gd name="T22" fmla="*/ 17 w 64"/>
                <a:gd name="T23" fmla="*/ 5 h 105"/>
                <a:gd name="T24" fmla="*/ 39 w 64"/>
                <a:gd name="T25" fmla="*/ 32 h 105"/>
                <a:gd name="T26" fmla="*/ 58 w 64"/>
                <a:gd name="T27" fmla="*/ 56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1"/>
                    <a:pt x="61" y="86"/>
                  </a:cubicBezTo>
                  <a:cubicBezTo>
                    <a:pt x="60" y="86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1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3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7" y="5"/>
                  </a:cubicBezTo>
                  <a:cubicBezTo>
                    <a:pt x="24" y="14"/>
                    <a:pt x="31" y="23"/>
                    <a:pt x="39" y="32"/>
                  </a:cubicBezTo>
                  <a:cubicBezTo>
                    <a:pt x="45" y="40"/>
                    <a:pt x="52" y="48"/>
                    <a:pt x="58" y="56"/>
                  </a:cubicBezTo>
                  <a:cubicBezTo>
                    <a:pt x="63" y="62"/>
                    <a:pt x="64" y="65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0"/>
            <p:cNvSpPr>
              <a:spLocks/>
            </p:cNvSpPr>
            <p:nvPr userDrawn="1"/>
          </p:nvSpPr>
          <p:spPr bwMode="auto">
            <a:xfrm>
              <a:off x="684213" y="101600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0 w 64"/>
                <a:gd name="T3" fmla="*/ 86 h 105"/>
                <a:gd name="T4" fmla="*/ 61 w 64"/>
                <a:gd name="T5" fmla="*/ 88 h 105"/>
                <a:gd name="T6" fmla="*/ 59 w 64"/>
                <a:gd name="T7" fmla="*/ 102 h 105"/>
                <a:gd name="T8" fmla="*/ 46 w 64"/>
                <a:gd name="T9" fmla="*/ 100 h 105"/>
                <a:gd name="T10" fmla="*/ 27 w 64"/>
                <a:gd name="T11" fmla="*/ 75 h 105"/>
                <a:gd name="T12" fmla="*/ 4 w 64"/>
                <a:gd name="T13" fmla="*/ 48 h 105"/>
                <a:gd name="T14" fmla="*/ 2 w 64"/>
                <a:gd name="T15" fmla="*/ 34 h 105"/>
                <a:gd name="T16" fmla="*/ 2 w 64"/>
                <a:gd name="T17" fmla="*/ 31 h 105"/>
                <a:gd name="T18" fmla="*/ 2 w 64"/>
                <a:gd name="T19" fmla="*/ 20 h 105"/>
                <a:gd name="T20" fmla="*/ 2 w 64"/>
                <a:gd name="T21" fmla="*/ 16 h 105"/>
                <a:gd name="T22" fmla="*/ 4 w 64"/>
                <a:gd name="T23" fmla="*/ 3 h 105"/>
                <a:gd name="T24" fmla="*/ 17 w 64"/>
                <a:gd name="T25" fmla="*/ 4 h 105"/>
                <a:gd name="T26" fmla="*/ 60 w 64"/>
                <a:gd name="T27" fmla="*/ 58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2"/>
                    <a:pt x="60" y="86"/>
                  </a:cubicBezTo>
                  <a:cubicBezTo>
                    <a:pt x="60" y="87"/>
                    <a:pt x="61" y="87"/>
                    <a:pt x="61" y="88"/>
                  </a:cubicBezTo>
                  <a:cubicBezTo>
                    <a:pt x="64" y="93"/>
                    <a:pt x="63" y="99"/>
                    <a:pt x="59" y="102"/>
                  </a:cubicBezTo>
                  <a:cubicBezTo>
                    <a:pt x="55" y="105"/>
                    <a:pt x="50" y="104"/>
                    <a:pt x="46" y="100"/>
                  </a:cubicBezTo>
                  <a:cubicBezTo>
                    <a:pt x="40" y="92"/>
                    <a:pt x="33" y="84"/>
                    <a:pt x="27" y="75"/>
                  </a:cubicBezTo>
                  <a:cubicBezTo>
                    <a:pt x="19" y="66"/>
                    <a:pt x="11" y="57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3" y="33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0"/>
                    <a:pt x="17" y="4"/>
                  </a:cubicBezTo>
                  <a:cubicBezTo>
                    <a:pt x="31" y="22"/>
                    <a:pt x="46" y="40"/>
                    <a:pt x="60" y="58"/>
                  </a:cubicBezTo>
                  <a:cubicBezTo>
                    <a:pt x="64" y="62"/>
                    <a:pt x="63" y="67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1"/>
            <p:cNvSpPr>
              <a:spLocks/>
            </p:cNvSpPr>
            <p:nvPr userDrawn="1"/>
          </p:nvSpPr>
          <p:spPr bwMode="auto">
            <a:xfrm>
              <a:off x="977900" y="3043238"/>
              <a:ext cx="279400" cy="442913"/>
            </a:xfrm>
            <a:custGeom>
              <a:avLst/>
              <a:gdLst>
                <a:gd name="T0" fmla="*/ 61 w 63"/>
                <a:gd name="T1" fmla="*/ 85 h 105"/>
                <a:gd name="T2" fmla="*/ 62 w 63"/>
                <a:gd name="T3" fmla="*/ 96 h 105"/>
                <a:gd name="T4" fmla="*/ 56 w 63"/>
                <a:gd name="T5" fmla="*/ 103 h 105"/>
                <a:gd name="T6" fmla="*/ 47 w 63"/>
                <a:gd name="T7" fmla="*/ 101 h 105"/>
                <a:gd name="T8" fmla="*/ 29 w 63"/>
                <a:gd name="T9" fmla="*/ 78 h 105"/>
                <a:gd name="T10" fmla="*/ 4 w 63"/>
                <a:gd name="T11" fmla="*/ 48 h 105"/>
                <a:gd name="T12" fmla="*/ 2 w 63"/>
                <a:gd name="T13" fmla="*/ 34 h 105"/>
                <a:gd name="T14" fmla="*/ 2 w 63"/>
                <a:gd name="T15" fmla="*/ 32 h 105"/>
                <a:gd name="T16" fmla="*/ 3 w 63"/>
                <a:gd name="T17" fmla="*/ 18 h 105"/>
                <a:gd name="T18" fmla="*/ 1 w 63"/>
                <a:gd name="T19" fmla="*/ 13 h 105"/>
                <a:gd name="T20" fmla="*/ 5 w 63"/>
                <a:gd name="T21" fmla="*/ 2 h 105"/>
                <a:gd name="T22" fmla="*/ 16 w 63"/>
                <a:gd name="T23" fmla="*/ 4 h 105"/>
                <a:gd name="T24" fmla="*/ 32 w 63"/>
                <a:gd name="T25" fmla="*/ 24 h 105"/>
                <a:gd name="T26" fmla="*/ 59 w 63"/>
                <a:gd name="T27" fmla="*/ 57 h 105"/>
                <a:gd name="T28" fmla="*/ 61 w 63"/>
                <a:gd name="T29" fmla="*/ 70 h 105"/>
                <a:gd name="T30" fmla="*/ 61 w 63"/>
                <a:gd name="T31" fmla="*/ 73 h 105"/>
                <a:gd name="T32" fmla="*/ 61 w 63"/>
                <a:gd name="T33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05">
                  <a:moveTo>
                    <a:pt x="61" y="85"/>
                  </a:moveTo>
                  <a:cubicBezTo>
                    <a:pt x="61" y="90"/>
                    <a:pt x="63" y="94"/>
                    <a:pt x="62" y="96"/>
                  </a:cubicBezTo>
                  <a:cubicBezTo>
                    <a:pt x="61" y="99"/>
                    <a:pt x="59" y="102"/>
                    <a:pt x="56" y="103"/>
                  </a:cubicBezTo>
                  <a:cubicBezTo>
                    <a:pt x="53" y="105"/>
                    <a:pt x="49" y="104"/>
                    <a:pt x="47" y="101"/>
                  </a:cubicBezTo>
                  <a:cubicBezTo>
                    <a:pt x="41" y="93"/>
                    <a:pt x="35" y="86"/>
                    <a:pt x="29" y="78"/>
                  </a:cubicBezTo>
                  <a:cubicBezTo>
                    <a:pt x="20" y="68"/>
                    <a:pt x="12" y="58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2" y="34"/>
                    <a:pt x="3" y="32"/>
                    <a:pt x="2" y="32"/>
                  </a:cubicBezTo>
                  <a:cubicBezTo>
                    <a:pt x="0" y="25"/>
                    <a:pt x="0" y="25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6" y="4"/>
                  </a:cubicBezTo>
                  <a:cubicBezTo>
                    <a:pt x="22" y="11"/>
                    <a:pt x="27" y="17"/>
                    <a:pt x="32" y="24"/>
                  </a:cubicBezTo>
                  <a:cubicBezTo>
                    <a:pt x="41" y="35"/>
                    <a:pt x="50" y="46"/>
                    <a:pt x="59" y="57"/>
                  </a:cubicBezTo>
                  <a:cubicBezTo>
                    <a:pt x="63" y="62"/>
                    <a:pt x="63" y="65"/>
                    <a:pt x="61" y="70"/>
                  </a:cubicBezTo>
                  <a:cubicBezTo>
                    <a:pt x="60" y="71"/>
                    <a:pt x="60" y="73"/>
                    <a:pt x="61" y="73"/>
                  </a:cubicBezTo>
                  <a:cubicBezTo>
                    <a:pt x="63" y="78"/>
                    <a:pt x="63" y="82"/>
                    <a:pt x="61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2"/>
            <p:cNvSpPr>
              <a:spLocks/>
            </p:cNvSpPr>
            <p:nvPr userDrawn="1"/>
          </p:nvSpPr>
          <p:spPr bwMode="auto">
            <a:xfrm>
              <a:off x="684213" y="677863"/>
              <a:ext cx="284163" cy="442913"/>
            </a:xfrm>
            <a:custGeom>
              <a:avLst/>
              <a:gdLst>
                <a:gd name="T0" fmla="*/ 3 w 64"/>
                <a:gd name="T1" fmla="*/ 32 h 105"/>
                <a:gd name="T2" fmla="*/ 3 w 64"/>
                <a:gd name="T3" fmla="*/ 18 h 105"/>
                <a:gd name="T4" fmla="*/ 1 w 64"/>
                <a:gd name="T5" fmla="*/ 13 h 105"/>
                <a:gd name="T6" fmla="*/ 5 w 64"/>
                <a:gd name="T7" fmla="*/ 2 h 105"/>
                <a:gd name="T8" fmla="*/ 16 w 64"/>
                <a:gd name="T9" fmla="*/ 4 h 105"/>
                <a:gd name="T10" fmla="*/ 37 w 64"/>
                <a:gd name="T11" fmla="*/ 30 h 105"/>
                <a:gd name="T12" fmla="*/ 59 w 64"/>
                <a:gd name="T13" fmla="*/ 56 h 105"/>
                <a:gd name="T14" fmla="*/ 61 w 64"/>
                <a:gd name="T15" fmla="*/ 70 h 105"/>
                <a:gd name="T16" fmla="*/ 61 w 64"/>
                <a:gd name="T17" fmla="*/ 73 h 105"/>
                <a:gd name="T18" fmla="*/ 61 w 64"/>
                <a:gd name="T19" fmla="*/ 85 h 105"/>
                <a:gd name="T20" fmla="*/ 61 w 64"/>
                <a:gd name="T21" fmla="*/ 88 h 105"/>
                <a:gd name="T22" fmla="*/ 59 w 64"/>
                <a:gd name="T23" fmla="*/ 102 h 105"/>
                <a:gd name="T24" fmla="*/ 47 w 64"/>
                <a:gd name="T25" fmla="*/ 100 h 105"/>
                <a:gd name="T26" fmla="*/ 3 w 64"/>
                <a:gd name="T27" fmla="*/ 47 h 105"/>
                <a:gd name="T28" fmla="*/ 3 w 64"/>
                <a:gd name="T29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32"/>
                  </a:moveTo>
                  <a:cubicBezTo>
                    <a:pt x="0" y="28"/>
                    <a:pt x="0" y="23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0"/>
                    <a:pt x="16" y="4"/>
                  </a:cubicBezTo>
                  <a:cubicBezTo>
                    <a:pt x="23" y="13"/>
                    <a:pt x="30" y="21"/>
                    <a:pt x="37" y="30"/>
                  </a:cubicBezTo>
                  <a:cubicBezTo>
                    <a:pt x="44" y="38"/>
                    <a:pt x="51" y="47"/>
                    <a:pt x="59" y="56"/>
                  </a:cubicBezTo>
                  <a:cubicBezTo>
                    <a:pt x="62" y="60"/>
                    <a:pt x="64" y="65"/>
                    <a:pt x="61" y="70"/>
                  </a:cubicBezTo>
                  <a:cubicBezTo>
                    <a:pt x="60" y="71"/>
                    <a:pt x="61" y="73"/>
                    <a:pt x="61" y="73"/>
                  </a:cubicBezTo>
                  <a:cubicBezTo>
                    <a:pt x="63" y="77"/>
                    <a:pt x="63" y="81"/>
                    <a:pt x="61" y="85"/>
                  </a:cubicBezTo>
                  <a:cubicBezTo>
                    <a:pt x="61" y="86"/>
                    <a:pt x="61" y="87"/>
                    <a:pt x="61" y="88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2" y="82"/>
                    <a:pt x="18" y="65"/>
                    <a:pt x="3" y="47"/>
                  </a:cubicBezTo>
                  <a:cubicBezTo>
                    <a:pt x="0" y="43"/>
                    <a:pt x="0" y="39"/>
                    <a:pt x="3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3"/>
            <p:cNvSpPr>
              <a:spLocks/>
            </p:cNvSpPr>
            <p:nvPr userDrawn="1"/>
          </p:nvSpPr>
          <p:spPr bwMode="auto">
            <a:xfrm>
              <a:off x="679450" y="2408238"/>
              <a:ext cx="285750" cy="442913"/>
            </a:xfrm>
            <a:custGeom>
              <a:avLst/>
              <a:gdLst>
                <a:gd name="T0" fmla="*/ 4 w 64"/>
                <a:gd name="T1" fmla="*/ 32 h 105"/>
                <a:gd name="T2" fmla="*/ 3 w 64"/>
                <a:gd name="T3" fmla="*/ 19 h 105"/>
                <a:gd name="T4" fmla="*/ 3 w 64"/>
                <a:gd name="T5" fmla="*/ 16 h 105"/>
                <a:gd name="T6" fmla="*/ 5 w 64"/>
                <a:gd name="T7" fmla="*/ 3 h 105"/>
                <a:gd name="T8" fmla="*/ 17 w 64"/>
                <a:gd name="T9" fmla="*/ 4 h 105"/>
                <a:gd name="T10" fmla="*/ 61 w 64"/>
                <a:gd name="T11" fmla="*/ 58 h 105"/>
                <a:gd name="T12" fmla="*/ 62 w 64"/>
                <a:gd name="T13" fmla="*/ 69 h 105"/>
                <a:gd name="T14" fmla="*/ 62 w 64"/>
                <a:gd name="T15" fmla="*/ 74 h 105"/>
                <a:gd name="T16" fmla="*/ 62 w 64"/>
                <a:gd name="T17" fmla="*/ 74 h 105"/>
                <a:gd name="T18" fmla="*/ 62 w 64"/>
                <a:gd name="T19" fmla="*/ 86 h 105"/>
                <a:gd name="T20" fmla="*/ 63 w 64"/>
                <a:gd name="T21" fmla="*/ 98 h 105"/>
                <a:gd name="T22" fmla="*/ 48 w 64"/>
                <a:gd name="T23" fmla="*/ 100 h 105"/>
                <a:gd name="T24" fmla="*/ 31 w 64"/>
                <a:gd name="T25" fmla="*/ 80 h 105"/>
                <a:gd name="T26" fmla="*/ 6 w 64"/>
                <a:gd name="T27" fmla="*/ 49 h 105"/>
                <a:gd name="T28" fmla="*/ 4 w 64"/>
                <a:gd name="T29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" y="32"/>
                  </a:moveTo>
                  <a:cubicBezTo>
                    <a:pt x="1" y="28"/>
                    <a:pt x="1" y="24"/>
                    <a:pt x="3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1" y="11"/>
                    <a:pt x="2" y="5"/>
                    <a:pt x="5" y="3"/>
                  </a:cubicBezTo>
                  <a:cubicBezTo>
                    <a:pt x="9" y="0"/>
                    <a:pt x="14" y="0"/>
                    <a:pt x="17" y="4"/>
                  </a:cubicBezTo>
                  <a:cubicBezTo>
                    <a:pt x="32" y="22"/>
                    <a:pt x="47" y="40"/>
                    <a:pt x="61" y="58"/>
                  </a:cubicBezTo>
                  <a:cubicBezTo>
                    <a:pt x="64" y="61"/>
                    <a:pt x="64" y="65"/>
                    <a:pt x="62" y="69"/>
                  </a:cubicBezTo>
                  <a:cubicBezTo>
                    <a:pt x="62" y="71"/>
                    <a:pt x="62" y="72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4" y="79"/>
                    <a:pt x="62" y="82"/>
                    <a:pt x="62" y="86"/>
                  </a:cubicBezTo>
                  <a:cubicBezTo>
                    <a:pt x="62" y="90"/>
                    <a:pt x="64" y="94"/>
                    <a:pt x="63" y="98"/>
                  </a:cubicBezTo>
                  <a:cubicBezTo>
                    <a:pt x="60" y="104"/>
                    <a:pt x="52" y="105"/>
                    <a:pt x="48" y="100"/>
                  </a:cubicBezTo>
                  <a:cubicBezTo>
                    <a:pt x="42" y="93"/>
                    <a:pt x="37" y="86"/>
                    <a:pt x="31" y="80"/>
                  </a:cubicBezTo>
                  <a:cubicBezTo>
                    <a:pt x="23" y="69"/>
                    <a:pt x="14" y="59"/>
                    <a:pt x="6" y="49"/>
                  </a:cubicBezTo>
                  <a:cubicBezTo>
                    <a:pt x="1" y="43"/>
                    <a:pt x="0" y="40"/>
                    <a:pt x="4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4"/>
            <p:cNvSpPr>
              <a:spLocks/>
            </p:cNvSpPr>
            <p:nvPr userDrawn="1"/>
          </p:nvSpPr>
          <p:spPr bwMode="auto">
            <a:xfrm>
              <a:off x="684213" y="960438"/>
              <a:ext cx="280988" cy="446088"/>
            </a:xfrm>
            <a:custGeom>
              <a:avLst/>
              <a:gdLst>
                <a:gd name="T0" fmla="*/ 63 w 63"/>
                <a:gd name="T1" fmla="*/ 66 h 106"/>
                <a:gd name="T2" fmla="*/ 62 w 63"/>
                <a:gd name="T3" fmla="*/ 81 h 106"/>
                <a:gd name="T4" fmla="*/ 62 w 63"/>
                <a:gd name="T5" fmla="*/ 95 h 106"/>
                <a:gd name="T6" fmla="*/ 57 w 63"/>
                <a:gd name="T7" fmla="*/ 104 h 106"/>
                <a:gd name="T8" fmla="*/ 47 w 63"/>
                <a:gd name="T9" fmla="*/ 102 h 106"/>
                <a:gd name="T10" fmla="*/ 34 w 63"/>
                <a:gd name="T11" fmla="*/ 86 h 106"/>
                <a:gd name="T12" fmla="*/ 4 w 63"/>
                <a:gd name="T13" fmla="*/ 49 h 106"/>
                <a:gd name="T14" fmla="*/ 2 w 63"/>
                <a:gd name="T15" fmla="*/ 36 h 106"/>
                <a:gd name="T16" fmla="*/ 2 w 63"/>
                <a:gd name="T17" fmla="*/ 32 h 106"/>
                <a:gd name="T18" fmla="*/ 2 w 63"/>
                <a:gd name="T19" fmla="*/ 32 h 106"/>
                <a:gd name="T20" fmla="*/ 3 w 63"/>
                <a:gd name="T21" fmla="*/ 20 h 106"/>
                <a:gd name="T22" fmla="*/ 2 w 63"/>
                <a:gd name="T23" fmla="*/ 8 h 106"/>
                <a:gd name="T24" fmla="*/ 17 w 63"/>
                <a:gd name="T25" fmla="*/ 6 h 106"/>
                <a:gd name="T26" fmla="*/ 43 w 63"/>
                <a:gd name="T27" fmla="*/ 38 h 106"/>
                <a:gd name="T28" fmla="*/ 59 w 63"/>
                <a:gd name="T29" fmla="*/ 58 h 106"/>
                <a:gd name="T30" fmla="*/ 63 w 63"/>
                <a:gd name="T31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6">
                  <a:moveTo>
                    <a:pt x="63" y="66"/>
                  </a:moveTo>
                  <a:cubicBezTo>
                    <a:pt x="60" y="71"/>
                    <a:pt x="62" y="76"/>
                    <a:pt x="62" y="81"/>
                  </a:cubicBezTo>
                  <a:cubicBezTo>
                    <a:pt x="62" y="86"/>
                    <a:pt x="61" y="90"/>
                    <a:pt x="62" y="95"/>
                  </a:cubicBezTo>
                  <a:cubicBezTo>
                    <a:pt x="63" y="99"/>
                    <a:pt x="61" y="103"/>
                    <a:pt x="57" y="104"/>
                  </a:cubicBezTo>
                  <a:cubicBezTo>
                    <a:pt x="54" y="106"/>
                    <a:pt x="50" y="105"/>
                    <a:pt x="47" y="102"/>
                  </a:cubicBezTo>
                  <a:cubicBezTo>
                    <a:pt x="42" y="96"/>
                    <a:pt x="38" y="91"/>
                    <a:pt x="34" y="86"/>
                  </a:cubicBezTo>
                  <a:cubicBezTo>
                    <a:pt x="24" y="74"/>
                    <a:pt x="14" y="61"/>
                    <a:pt x="4" y="49"/>
                  </a:cubicBezTo>
                  <a:cubicBezTo>
                    <a:pt x="0" y="45"/>
                    <a:pt x="0" y="41"/>
                    <a:pt x="2" y="36"/>
                  </a:cubicBezTo>
                  <a:cubicBezTo>
                    <a:pt x="3" y="35"/>
                    <a:pt x="2" y="33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27"/>
                    <a:pt x="2" y="23"/>
                    <a:pt x="3" y="20"/>
                  </a:cubicBezTo>
                  <a:cubicBezTo>
                    <a:pt x="3" y="16"/>
                    <a:pt x="0" y="12"/>
                    <a:pt x="2" y="8"/>
                  </a:cubicBezTo>
                  <a:cubicBezTo>
                    <a:pt x="5" y="1"/>
                    <a:pt x="12" y="0"/>
                    <a:pt x="17" y="6"/>
                  </a:cubicBezTo>
                  <a:cubicBezTo>
                    <a:pt x="26" y="17"/>
                    <a:pt x="34" y="27"/>
                    <a:pt x="43" y="38"/>
                  </a:cubicBezTo>
                  <a:cubicBezTo>
                    <a:pt x="48" y="45"/>
                    <a:pt x="54" y="51"/>
                    <a:pt x="59" y="58"/>
                  </a:cubicBezTo>
                  <a:cubicBezTo>
                    <a:pt x="61" y="60"/>
                    <a:pt x="62" y="63"/>
                    <a:pt x="63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5"/>
            <p:cNvSpPr>
              <a:spLocks/>
            </p:cNvSpPr>
            <p:nvPr userDrawn="1"/>
          </p:nvSpPr>
          <p:spPr bwMode="auto">
            <a:xfrm>
              <a:off x="977900" y="1027113"/>
              <a:ext cx="279400" cy="438150"/>
            </a:xfrm>
            <a:custGeom>
              <a:avLst/>
              <a:gdLst>
                <a:gd name="T0" fmla="*/ 60 w 63"/>
                <a:gd name="T1" fmla="*/ 72 h 104"/>
                <a:gd name="T2" fmla="*/ 60 w 63"/>
                <a:gd name="T3" fmla="*/ 86 h 104"/>
                <a:gd name="T4" fmla="*/ 62 w 63"/>
                <a:gd name="T5" fmla="*/ 91 h 104"/>
                <a:gd name="T6" fmla="*/ 58 w 63"/>
                <a:gd name="T7" fmla="*/ 102 h 104"/>
                <a:gd name="T8" fmla="*/ 47 w 63"/>
                <a:gd name="T9" fmla="*/ 100 h 104"/>
                <a:gd name="T10" fmla="*/ 24 w 63"/>
                <a:gd name="T11" fmla="*/ 73 h 104"/>
                <a:gd name="T12" fmla="*/ 4 w 63"/>
                <a:gd name="T13" fmla="*/ 48 h 104"/>
                <a:gd name="T14" fmla="*/ 2 w 63"/>
                <a:gd name="T15" fmla="*/ 34 h 104"/>
                <a:gd name="T16" fmla="*/ 2 w 63"/>
                <a:gd name="T17" fmla="*/ 31 h 104"/>
                <a:gd name="T18" fmla="*/ 3 w 63"/>
                <a:gd name="T19" fmla="*/ 18 h 104"/>
                <a:gd name="T20" fmla="*/ 1 w 63"/>
                <a:gd name="T21" fmla="*/ 13 h 104"/>
                <a:gd name="T22" fmla="*/ 5 w 63"/>
                <a:gd name="T23" fmla="*/ 2 h 104"/>
                <a:gd name="T24" fmla="*/ 16 w 63"/>
                <a:gd name="T25" fmla="*/ 4 h 104"/>
                <a:gd name="T26" fmla="*/ 36 w 63"/>
                <a:gd name="T27" fmla="*/ 28 h 104"/>
                <a:gd name="T28" fmla="*/ 59 w 63"/>
                <a:gd name="T29" fmla="*/ 56 h 104"/>
                <a:gd name="T30" fmla="*/ 60 w 63"/>
                <a:gd name="T31" fmla="*/ 7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4">
                  <a:moveTo>
                    <a:pt x="60" y="72"/>
                  </a:moveTo>
                  <a:cubicBezTo>
                    <a:pt x="63" y="77"/>
                    <a:pt x="63" y="81"/>
                    <a:pt x="60" y="86"/>
                  </a:cubicBezTo>
                  <a:cubicBezTo>
                    <a:pt x="61" y="88"/>
                    <a:pt x="62" y="90"/>
                    <a:pt x="62" y="91"/>
                  </a:cubicBezTo>
                  <a:cubicBezTo>
                    <a:pt x="63" y="96"/>
                    <a:pt x="61" y="100"/>
                    <a:pt x="58" y="102"/>
                  </a:cubicBezTo>
                  <a:cubicBezTo>
                    <a:pt x="54" y="104"/>
                    <a:pt x="50" y="104"/>
                    <a:pt x="47" y="100"/>
                  </a:cubicBezTo>
                  <a:cubicBezTo>
                    <a:pt x="39" y="91"/>
                    <a:pt x="32" y="82"/>
                    <a:pt x="24" y="73"/>
                  </a:cubicBezTo>
                  <a:cubicBezTo>
                    <a:pt x="17" y="64"/>
                    <a:pt x="11" y="56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2" y="33"/>
                    <a:pt x="3" y="32"/>
                    <a:pt x="2" y="31"/>
                  </a:cubicBezTo>
                  <a:cubicBezTo>
                    <a:pt x="0" y="26"/>
                    <a:pt x="0" y="22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9" y="0"/>
                    <a:pt x="13" y="0"/>
                    <a:pt x="16" y="4"/>
                  </a:cubicBezTo>
                  <a:cubicBezTo>
                    <a:pt x="23" y="12"/>
                    <a:pt x="29" y="20"/>
                    <a:pt x="36" y="28"/>
                  </a:cubicBezTo>
                  <a:cubicBezTo>
                    <a:pt x="44" y="37"/>
                    <a:pt x="51" y="47"/>
                    <a:pt x="59" y="56"/>
                  </a:cubicBezTo>
                  <a:cubicBezTo>
                    <a:pt x="63" y="61"/>
                    <a:pt x="63" y="65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6"/>
            <p:cNvSpPr>
              <a:spLocks/>
            </p:cNvSpPr>
            <p:nvPr userDrawn="1"/>
          </p:nvSpPr>
          <p:spPr bwMode="auto">
            <a:xfrm>
              <a:off x="684213" y="387350"/>
              <a:ext cx="284163" cy="442913"/>
            </a:xfrm>
            <a:custGeom>
              <a:avLst/>
              <a:gdLst>
                <a:gd name="T0" fmla="*/ 60 w 64"/>
                <a:gd name="T1" fmla="*/ 87 h 105"/>
                <a:gd name="T2" fmla="*/ 61 w 64"/>
                <a:gd name="T3" fmla="*/ 89 h 105"/>
                <a:gd name="T4" fmla="*/ 59 w 64"/>
                <a:gd name="T5" fmla="*/ 102 h 105"/>
                <a:gd name="T6" fmla="*/ 47 w 64"/>
                <a:gd name="T7" fmla="*/ 100 h 105"/>
                <a:gd name="T8" fmla="*/ 22 w 64"/>
                <a:gd name="T9" fmla="*/ 71 h 105"/>
                <a:gd name="T10" fmla="*/ 4 w 64"/>
                <a:gd name="T11" fmla="*/ 48 h 105"/>
                <a:gd name="T12" fmla="*/ 2 w 64"/>
                <a:gd name="T13" fmla="*/ 35 h 105"/>
                <a:gd name="T14" fmla="*/ 2 w 64"/>
                <a:gd name="T15" fmla="*/ 31 h 105"/>
                <a:gd name="T16" fmla="*/ 3 w 64"/>
                <a:gd name="T17" fmla="*/ 19 h 105"/>
                <a:gd name="T18" fmla="*/ 2 w 64"/>
                <a:gd name="T19" fmla="*/ 16 h 105"/>
                <a:gd name="T20" fmla="*/ 4 w 64"/>
                <a:gd name="T21" fmla="*/ 3 h 105"/>
                <a:gd name="T22" fmla="*/ 16 w 64"/>
                <a:gd name="T23" fmla="*/ 4 h 105"/>
                <a:gd name="T24" fmla="*/ 34 w 64"/>
                <a:gd name="T25" fmla="*/ 27 h 105"/>
                <a:gd name="T26" fmla="*/ 59 w 64"/>
                <a:gd name="T27" fmla="*/ 56 h 105"/>
                <a:gd name="T28" fmla="*/ 61 w 64"/>
                <a:gd name="T29" fmla="*/ 71 h 105"/>
                <a:gd name="T30" fmla="*/ 61 w 64"/>
                <a:gd name="T31" fmla="*/ 74 h 105"/>
                <a:gd name="T32" fmla="*/ 60 w 64"/>
                <a:gd name="T33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5">
                  <a:moveTo>
                    <a:pt x="60" y="87"/>
                  </a:moveTo>
                  <a:cubicBezTo>
                    <a:pt x="60" y="87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0"/>
                  </a:cubicBezTo>
                  <a:cubicBezTo>
                    <a:pt x="38" y="91"/>
                    <a:pt x="30" y="81"/>
                    <a:pt x="22" y="71"/>
                  </a:cubicBezTo>
                  <a:cubicBezTo>
                    <a:pt x="16" y="63"/>
                    <a:pt x="10" y="56"/>
                    <a:pt x="4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3" y="32"/>
                    <a:pt x="2" y="31"/>
                  </a:cubicBezTo>
                  <a:cubicBezTo>
                    <a:pt x="0" y="26"/>
                    <a:pt x="0" y="24"/>
                    <a:pt x="3" y="19"/>
                  </a:cubicBezTo>
                  <a:cubicBezTo>
                    <a:pt x="3" y="18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6" y="4"/>
                  </a:cubicBezTo>
                  <a:cubicBezTo>
                    <a:pt x="22" y="12"/>
                    <a:pt x="28" y="19"/>
                    <a:pt x="34" y="27"/>
                  </a:cubicBezTo>
                  <a:cubicBezTo>
                    <a:pt x="42" y="36"/>
                    <a:pt x="50" y="46"/>
                    <a:pt x="59" y="56"/>
                  </a:cubicBezTo>
                  <a:cubicBezTo>
                    <a:pt x="62" y="61"/>
                    <a:pt x="64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8"/>
                    <a:pt x="63" y="83"/>
                    <a:pt x="60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7"/>
            <p:cNvSpPr>
              <a:spLocks/>
            </p:cNvSpPr>
            <p:nvPr userDrawn="1"/>
          </p:nvSpPr>
          <p:spPr bwMode="auto">
            <a:xfrm>
              <a:off x="977900" y="1600200"/>
              <a:ext cx="279400" cy="441325"/>
            </a:xfrm>
            <a:custGeom>
              <a:avLst/>
              <a:gdLst>
                <a:gd name="T0" fmla="*/ 3 w 63"/>
                <a:gd name="T1" fmla="*/ 18 h 105"/>
                <a:gd name="T2" fmla="*/ 1 w 63"/>
                <a:gd name="T3" fmla="*/ 14 h 105"/>
                <a:gd name="T4" fmla="*/ 5 w 63"/>
                <a:gd name="T5" fmla="*/ 3 h 105"/>
                <a:gd name="T6" fmla="*/ 16 w 63"/>
                <a:gd name="T7" fmla="*/ 5 h 105"/>
                <a:gd name="T8" fmla="*/ 33 w 63"/>
                <a:gd name="T9" fmla="*/ 26 h 105"/>
                <a:gd name="T10" fmla="*/ 59 w 63"/>
                <a:gd name="T11" fmla="*/ 57 h 105"/>
                <a:gd name="T12" fmla="*/ 61 w 63"/>
                <a:gd name="T13" fmla="*/ 71 h 105"/>
                <a:gd name="T14" fmla="*/ 61 w 63"/>
                <a:gd name="T15" fmla="*/ 74 h 105"/>
                <a:gd name="T16" fmla="*/ 60 w 63"/>
                <a:gd name="T17" fmla="*/ 87 h 105"/>
                <a:gd name="T18" fmla="*/ 62 w 63"/>
                <a:gd name="T19" fmla="*/ 92 h 105"/>
                <a:gd name="T20" fmla="*/ 58 w 63"/>
                <a:gd name="T21" fmla="*/ 103 h 105"/>
                <a:gd name="T22" fmla="*/ 46 w 63"/>
                <a:gd name="T23" fmla="*/ 100 h 105"/>
                <a:gd name="T24" fmla="*/ 3 w 63"/>
                <a:gd name="T25" fmla="*/ 48 h 105"/>
                <a:gd name="T26" fmla="*/ 1 w 63"/>
                <a:gd name="T27" fmla="*/ 42 h 105"/>
                <a:gd name="T28" fmla="*/ 1 w 63"/>
                <a:gd name="T29" fmla="*/ 25 h 105"/>
                <a:gd name="T30" fmla="*/ 3 w 63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5">
                  <a:moveTo>
                    <a:pt x="3" y="18"/>
                  </a:moveTo>
                  <a:cubicBezTo>
                    <a:pt x="2" y="17"/>
                    <a:pt x="1" y="16"/>
                    <a:pt x="1" y="14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9" y="0"/>
                    <a:pt x="13" y="1"/>
                    <a:pt x="16" y="5"/>
                  </a:cubicBezTo>
                  <a:cubicBezTo>
                    <a:pt x="22" y="12"/>
                    <a:pt x="28" y="19"/>
                    <a:pt x="33" y="26"/>
                  </a:cubicBezTo>
                  <a:cubicBezTo>
                    <a:pt x="42" y="36"/>
                    <a:pt x="51" y="47"/>
                    <a:pt x="59" y="57"/>
                  </a:cubicBezTo>
                  <a:cubicBezTo>
                    <a:pt x="63" y="62"/>
                    <a:pt x="63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9"/>
                    <a:pt x="63" y="83"/>
                    <a:pt x="60" y="87"/>
                  </a:cubicBezTo>
                  <a:cubicBezTo>
                    <a:pt x="61" y="89"/>
                    <a:pt x="62" y="90"/>
                    <a:pt x="62" y="92"/>
                  </a:cubicBezTo>
                  <a:cubicBezTo>
                    <a:pt x="63" y="97"/>
                    <a:pt x="61" y="101"/>
                    <a:pt x="58" y="103"/>
                  </a:cubicBezTo>
                  <a:cubicBezTo>
                    <a:pt x="54" y="105"/>
                    <a:pt x="50" y="105"/>
                    <a:pt x="46" y="100"/>
                  </a:cubicBezTo>
                  <a:cubicBezTo>
                    <a:pt x="32" y="83"/>
                    <a:pt x="17" y="65"/>
                    <a:pt x="3" y="48"/>
                  </a:cubicBezTo>
                  <a:cubicBezTo>
                    <a:pt x="2" y="46"/>
                    <a:pt x="1" y="44"/>
                    <a:pt x="1" y="42"/>
                  </a:cubicBezTo>
                  <a:cubicBezTo>
                    <a:pt x="2" y="36"/>
                    <a:pt x="2" y="31"/>
                    <a:pt x="1" y="25"/>
                  </a:cubicBezTo>
                  <a:cubicBezTo>
                    <a:pt x="0" y="23"/>
                    <a:pt x="2" y="21"/>
                    <a:pt x="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8"/>
            <p:cNvSpPr>
              <a:spLocks/>
            </p:cNvSpPr>
            <p:nvPr userDrawn="1"/>
          </p:nvSpPr>
          <p:spPr bwMode="auto">
            <a:xfrm>
              <a:off x="977900" y="2754313"/>
              <a:ext cx="284163" cy="441325"/>
            </a:xfrm>
            <a:custGeom>
              <a:avLst/>
              <a:gdLst>
                <a:gd name="T0" fmla="*/ 60 w 64"/>
                <a:gd name="T1" fmla="*/ 73 h 105"/>
                <a:gd name="T2" fmla="*/ 60 w 64"/>
                <a:gd name="T3" fmla="*/ 87 h 105"/>
                <a:gd name="T4" fmla="*/ 62 w 64"/>
                <a:gd name="T5" fmla="*/ 92 h 105"/>
                <a:gd name="T6" fmla="*/ 57 w 64"/>
                <a:gd name="T7" fmla="*/ 103 h 105"/>
                <a:gd name="T8" fmla="*/ 46 w 64"/>
                <a:gd name="T9" fmla="*/ 101 h 105"/>
                <a:gd name="T10" fmla="*/ 13 w 64"/>
                <a:gd name="T11" fmla="*/ 60 h 105"/>
                <a:gd name="T12" fmla="*/ 3 w 64"/>
                <a:gd name="T13" fmla="*/ 48 h 105"/>
                <a:gd name="T14" fmla="*/ 2 w 64"/>
                <a:gd name="T15" fmla="*/ 35 h 105"/>
                <a:gd name="T16" fmla="*/ 2 w 64"/>
                <a:gd name="T17" fmla="*/ 32 h 105"/>
                <a:gd name="T18" fmla="*/ 3 w 64"/>
                <a:gd name="T19" fmla="*/ 19 h 105"/>
                <a:gd name="T20" fmla="*/ 2 w 64"/>
                <a:gd name="T21" fmla="*/ 18 h 105"/>
                <a:gd name="T22" fmla="*/ 4 w 64"/>
                <a:gd name="T23" fmla="*/ 3 h 105"/>
                <a:gd name="T24" fmla="*/ 17 w 64"/>
                <a:gd name="T25" fmla="*/ 6 h 105"/>
                <a:gd name="T26" fmla="*/ 44 w 64"/>
                <a:gd name="T27" fmla="*/ 38 h 105"/>
                <a:gd name="T28" fmla="*/ 58 w 64"/>
                <a:gd name="T29" fmla="*/ 56 h 105"/>
                <a:gd name="T30" fmla="*/ 60 w 64"/>
                <a:gd name="T31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0" y="73"/>
                  </a:moveTo>
                  <a:cubicBezTo>
                    <a:pt x="63" y="77"/>
                    <a:pt x="63" y="82"/>
                    <a:pt x="60" y="87"/>
                  </a:cubicBezTo>
                  <a:cubicBezTo>
                    <a:pt x="61" y="89"/>
                    <a:pt x="62" y="91"/>
                    <a:pt x="62" y="92"/>
                  </a:cubicBezTo>
                  <a:cubicBezTo>
                    <a:pt x="63" y="97"/>
                    <a:pt x="61" y="101"/>
                    <a:pt x="57" y="103"/>
                  </a:cubicBezTo>
                  <a:cubicBezTo>
                    <a:pt x="54" y="105"/>
                    <a:pt x="50" y="105"/>
                    <a:pt x="46" y="101"/>
                  </a:cubicBezTo>
                  <a:cubicBezTo>
                    <a:pt x="35" y="87"/>
                    <a:pt x="24" y="74"/>
                    <a:pt x="13" y="60"/>
                  </a:cubicBezTo>
                  <a:cubicBezTo>
                    <a:pt x="10" y="56"/>
                    <a:pt x="7" y="52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3" y="33"/>
                    <a:pt x="2" y="32"/>
                  </a:cubicBezTo>
                  <a:cubicBezTo>
                    <a:pt x="0" y="27"/>
                    <a:pt x="0" y="23"/>
                    <a:pt x="3" y="19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0" y="12"/>
                    <a:pt x="0" y="7"/>
                    <a:pt x="4" y="3"/>
                  </a:cubicBezTo>
                  <a:cubicBezTo>
                    <a:pt x="8" y="0"/>
                    <a:pt x="13" y="1"/>
                    <a:pt x="17" y="6"/>
                  </a:cubicBezTo>
                  <a:cubicBezTo>
                    <a:pt x="26" y="17"/>
                    <a:pt x="35" y="28"/>
                    <a:pt x="44" y="38"/>
                  </a:cubicBezTo>
                  <a:cubicBezTo>
                    <a:pt x="48" y="44"/>
                    <a:pt x="53" y="50"/>
                    <a:pt x="58" y="56"/>
                  </a:cubicBezTo>
                  <a:cubicBezTo>
                    <a:pt x="63" y="63"/>
                    <a:pt x="64" y="65"/>
                    <a:pt x="60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9"/>
            <p:cNvSpPr>
              <a:spLocks/>
            </p:cNvSpPr>
            <p:nvPr userDrawn="1"/>
          </p:nvSpPr>
          <p:spPr bwMode="auto">
            <a:xfrm>
              <a:off x="977900" y="3330575"/>
              <a:ext cx="279400" cy="441325"/>
            </a:xfrm>
            <a:custGeom>
              <a:avLst/>
              <a:gdLst>
                <a:gd name="T0" fmla="*/ 60 w 63"/>
                <a:gd name="T1" fmla="*/ 87 h 105"/>
                <a:gd name="T2" fmla="*/ 61 w 63"/>
                <a:gd name="T3" fmla="*/ 100 h 105"/>
                <a:gd name="T4" fmla="*/ 53 w 63"/>
                <a:gd name="T5" fmla="*/ 104 h 105"/>
                <a:gd name="T6" fmla="*/ 46 w 63"/>
                <a:gd name="T7" fmla="*/ 100 h 105"/>
                <a:gd name="T8" fmla="*/ 3 w 63"/>
                <a:gd name="T9" fmla="*/ 48 h 105"/>
                <a:gd name="T10" fmla="*/ 2 w 63"/>
                <a:gd name="T11" fmla="*/ 35 h 105"/>
                <a:gd name="T12" fmla="*/ 2 w 63"/>
                <a:gd name="T13" fmla="*/ 31 h 105"/>
                <a:gd name="T14" fmla="*/ 2 w 63"/>
                <a:gd name="T15" fmla="*/ 31 h 105"/>
                <a:gd name="T16" fmla="*/ 2 w 63"/>
                <a:gd name="T17" fmla="*/ 19 h 105"/>
                <a:gd name="T18" fmla="*/ 1 w 63"/>
                <a:gd name="T19" fmla="*/ 7 h 105"/>
                <a:gd name="T20" fmla="*/ 17 w 63"/>
                <a:gd name="T21" fmla="*/ 6 h 105"/>
                <a:gd name="T22" fmla="*/ 43 w 63"/>
                <a:gd name="T23" fmla="*/ 37 h 105"/>
                <a:gd name="T24" fmla="*/ 59 w 63"/>
                <a:gd name="T25" fmla="*/ 57 h 105"/>
                <a:gd name="T26" fmla="*/ 61 w 63"/>
                <a:gd name="T27" fmla="*/ 71 h 105"/>
                <a:gd name="T28" fmla="*/ 61 w 63"/>
                <a:gd name="T29" fmla="*/ 74 h 105"/>
                <a:gd name="T30" fmla="*/ 60 w 63"/>
                <a:gd name="T31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5">
                  <a:moveTo>
                    <a:pt x="60" y="87"/>
                  </a:moveTo>
                  <a:cubicBezTo>
                    <a:pt x="63" y="91"/>
                    <a:pt x="63" y="95"/>
                    <a:pt x="61" y="100"/>
                  </a:cubicBezTo>
                  <a:cubicBezTo>
                    <a:pt x="59" y="103"/>
                    <a:pt x="56" y="105"/>
                    <a:pt x="53" y="104"/>
                  </a:cubicBezTo>
                  <a:cubicBezTo>
                    <a:pt x="50" y="104"/>
                    <a:pt x="48" y="102"/>
                    <a:pt x="46" y="100"/>
                  </a:cubicBezTo>
                  <a:cubicBezTo>
                    <a:pt x="32" y="83"/>
                    <a:pt x="18" y="65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6"/>
                    <a:pt x="2" y="23"/>
                    <a:pt x="2" y="19"/>
                  </a:cubicBezTo>
                  <a:cubicBezTo>
                    <a:pt x="3" y="15"/>
                    <a:pt x="0" y="11"/>
                    <a:pt x="1" y="7"/>
                  </a:cubicBezTo>
                  <a:cubicBezTo>
                    <a:pt x="4" y="0"/>
                    <a:pt x="12" y="0"/>
                    <a:pt x="17" y="6"/>
                  </a:cubicBezTo>
                  <a:cubicBezTo>
                    <a:pt x="26" y="16"/>
                    <a:pt x="34" y="27"/>
                    <a:pt x="43" y="37"/>
                  </a:cubicBezTo>
                  <a:cubicBezTo>
                    <a:pt x="48" y="44"/>
                    <a:pt x="54" y="51"/>
                    <a:pt x="59" y="57"/>
                  </a:cubicBezTo>
                  <a:cubicBezTo>
                    <a:pt x="63" y="62"/>
                    <a:pt x="63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9"/>
                    <a:pt x="63" y="83"/>
                    <a:pt x="60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0"/>
            <p:cNvSpPr>
              <a:spLocks/>
            </p:cNvSpPr>
            <p:nvPr userDrawn="1"/>
          </p:nvSpPr>
          <p:spPr bwMode="auto">
            <a:xfrm>
              <a:off x="987425" y="4770438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2 w 64"/>
                <a:gd name="T5" fmla="*/ 90 h 106"/>
                <a:gd name="T6" fmla="*/ 59 w 64"/>
                <a:gd name="T7" fmla="*/ 103 h 106"/>
                <a:gd name="T8" fmla="*/ 47 w 64"/>
                <a:gd name="T9" fmla="*/ 101 h 106"/>
                <a:gd name="T10" fmla="*/ 4 w 64"/>
                <a:gd name="T11" fmla="*/ 49 h 106"/>
                <a:gd name="T12" fmla="*/ 2 w 64"/>
                <a:gd name="T13" fmla="*/ 36 h 106"/>
                <a:gd name="T14" fmla="*/ 3 w 64"/>
                <a:gd name="T15" fmla="*/ 32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8 h 106"/>
                <a:gd name="T22" fmla="*/ 17 w 64"/>
                <a:gd name="T23" fmla="*/ 5 h 106"/>
                <a:gd name="T24" fmla="*/ 35 w 64"/>
                <a:gd name="T25" fmla="*/ 27 h 106"/>
                <a:gd name="T26" fmla="*/ 59 w 64"/>
                <a:gd name="T27" fmla="*/ 57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4" y="82"/>
                    <a:pt x="61" y="86"/>
                  </a:cubicBezTo>
                  <a:cubicBezTo>
                    <a:pt x="61" y="87"/>
                    <a:pt x="61" y="89"/>
                    <a:pt x="62" y="90"/>
                  </a:cubicBezTo>
                  <a:cubicBezTo>
                    <a:pt x="63" y="95"/>
                    <a:pt x="62" y="101"/>
                    <a:pt x="59" y="103"/>
                  </a:cubicBezTo>
                  <a:cubicBezTo>
                    <a:pt x="55" y="106"/>
                    <a:pt x="51" y="105"/>
                    <a:pt x="47" y="101"/>
                  </a:cubicBezTo>
                  <a:cubicBezTo>
                    <a:pt x="33" y="83"/>
                    <a:pt x="18" y="66"/>
                    <a:pt x="4" y="49"/>
                  </a:cubicBezTo>
                  <a:cubicBezTo>
                    <a:pt x="1" y="44"/>
                    <a:pt x="0" y="41"/>
                    <a:pt x="2" y="36"/>
                  </a:cubicBezTo>
                  <a:cubicBezTo>
                    <a:pt x="3" y="35"/>
                    <a:pt x="3" y="33"/>
                    <a:pt x="3" y="32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0" y="27"/>
                    <a:pt x="3" y="23"/>
                    <a:pt x="3" y="19"/>
                  </a:cubicBezTo>
                  <a:cubicBezTo>
                    <a:pt x="3" y="16"/>
                    <a:pt x="0" y="12"/>
                    <a:pt x="2" y="8"/>
                  </a:cubicBezTo>
                  <a:cubicBezTo>
                    <a:pt x="5" y="1"/>
                    <a:pt x="12" y="0"/>
                    <a:pt x="17" y="5"/>
                  </a:cubicBezTo>
                  <a:cubicBezTo>
                    <a:pt x="23" y="13"/>
                    <a:pt x="29" y="20"/>
                    <a:pt x="35" y="27"/>
                  </a:cubicBezTo>
                  <a:cubicBezTo>
                    <a:pt x="43" y="37"/>
                    <a:pt x="51" y="47"/>
                    <a:pt x="59" y="57"/>
                  </a:cubicBezTo>
                  <a:cubicBezTo>
                    <a:pt x="64" y="63"/>
                    <a:pt x="64" y="66"/>
                    <a:pt x="60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1"/>
            <p:cNvSpPr>
              <a:spLocks/>
            </p:cNvSpPr>
            <p:nvPr userDrawn="1"/>
          </p:nvSpPr>
          <p:spPr bwMode="auto">
            <a:xfrm>
              <a:off x="684213" y="2693988"/>
              <a:ext cx="280988" cy="442913"/>
            </a:xfrm>
            <a:custGeom>
              <a:avLst/>
              <a:gdLst>
                <a:gd name="T0" fmla="*/ 60 w 63"/>
                <a:gd name="T1" fmla="*/ 72 h 105"/>
                <a:gd name="T2" fmla="*/ 61 w 63"/>
                <a:gd name="T3" fmla="*/ 85 h 105"/>
                <a:gd name="T4" fmla="*/ 61 w 63"/>
                <a:gd name="T5" fmla="*/ 89 h 105"/>
                <a:gd name="T6" fmla="*/ 59 w 63"/>
                <a:gd name="T7" fmla="*/ 102 h 105"/>
                <a:gd name="T8" fmla="*/ 47 w 63"/>
                <a:gd name="T9" fmla="*/ 100 h 105"/>
                <a:gd name="T10" fmla="*/ 3 w 63"/>
                <a:gd name="T11" fmla="*/ 47 h 105"/>
                <a:gd name="T12" fmla="*/ 3 w 63"/>
                <a:gd name="T13" fmla="*/ 33 h 105"/>
                <a:gd name="T14" fmla="*/ 2 w 63"/>
                <a:gd name="T15" fmla="*/ 20 h 105"/>
                <a:gd name="T16" fmla="*/ 2 w 63"/>
                <a:gd name="T17" fmla="*/ 16 h 105"/>
                <a:gd name="T18" fmla="*/ 4 w 63"/>
                <a:gd name="T19" fmla="*/ 3 h 105"/>
                <a:gd name="T20" fmla="*/ 16 w 63"/>
                <a:gd name="T21" fmla="*/ 5 h 105"/>
                <a:gd name="T22" fmla="*/ 60 w 63"/>
                <a:gd name="T23" fmla="*/ 58 h 105"/>
                <a:gd name="T24" fmla="*/ 60 w 63"/>
                <a:gd name="T25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5">
                  <a:moveTo>
                    <a:pt x="60" y="72"/>
                  </a:moveTo>
                  <a:cubicBezTo>
                    <a:pt x="63" y="77"/>
                    <a:pt x="63" y="81"/>
                    <a:pt x="61" y="85"/>
                  </a:cubicBezTo>
                  <a:cubicBezTo>
                    <a:pt x="60" y="86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0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3"/>
                    <a:pt x="0" y="39"/>
                    <a:pt x="3" y="33"/>
                  </a:cubicBezTo>
                  <a:cubicBezTo>
                    <a:pt x="0" y="29"/>
                    <a:pt x="0" y="24"/>
                    <a:pt x="2" y="20"/>
                  </a:cubicBezTo>
                  <a:cubicBezTo>
                    <a:pt x="3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0"/>
                    <a:pt x="16" y="5"/>
                  </a:cubicBezTo>
                  <a:cubicBezTo>
                    <a:pt x="31" y="22"/>
                    <a:pt x="45" y="40"/>
                    <a:pt x="60" y="58"/>
                  </a:cubicBezTo>
                  <a:cubicBezTo>
                    <a:pt x="63" y="62"/>
                    <a:pt x="63" y="66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2"/>
            <p:cNvSpPr>
              <a:spLocks/>
            </p:cNvSpPr>
            <p:nvPr userDrawn="1"/>
          </p:nvSpPr>
          <p:spPr bwMode="auto">
            <a:xfrm>
              <a:off x="973138" y="2466975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20 h 106"/>
                <a:gd name="T4" fmla="*/ 3 w 64"/>
                <a:gd name="T5" fmla="*/ 16 h 106"/>
                <a:gd name="T6" fmla="*/ 6 w 64"/>
                <a:gd name="T7" fmla="*/ 2 h 106"/>
                <a:gd name="T8" fmla="*/ 18 w 64"/>
                <a:gd name="T9" fmla="*/ 5 h 106"/>
                <a:gd name="T10" fmla="*/ 61 w 64"/>
                <a:gd name="T11" fmla="*/ 57 h 106"/>
                <a:gd name="T12" fmla="*/ 62 w 64"/>
                <a:gd name="T13" fmla="*/ 70 h 106"/>
                <a:gd name="T14" fmla="*/ 62 w 64"/>
                <a:gd name="T15" fmla="*/ 74 h 106"/>
                <a:gd name="T16" fmla="*/ 62 w 64"/>
                <a:gd name="T17" fmla="*/ 86 h 106"/>
                <a:gd name="T18" fmla="*/ 63 w 64"/>
                <a:gd name="T19" fmla="*/ 98 h 106"/>
                <a:gd name="T20" fmla="*/ 47 w 64"/>
                <a:gd name="T21" fmla="*/ 100 h 106"/>
                <a:gd name="T22" fmla="*/ 21 w 64"/>
                <a:gd name="T23" fmla="*/ 67 h 106"/>
                <a:gd name="T24" fmla="*/ 6 w 64"/>
                <a:gd name="T25" fmla="*/ 49 h 106"/>
                <a:gd name="T26" fmla="*/ 4 w 64"/>
                <a:gd name="T2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8"/>
                    <a:pt x="1" y="24"/>
                    <a:pt x="3" y="20"/>
                  </a:cubicBezTo>
                  <a:cubicBezTo>
                    <a:pt x="4" y="19"/>
                    <a:pt x="3" y="17"/>
                    <a:pt x="3" y="16"/>
                  </a:cubicBezTo>
                  <a:cubicBezTo>
                    <a:pt x="1" y="11"/>
                    <a:pt x="2" y="5"/>
                    <a:pt x="6" y="2"/>
                  </a:cubicBezTo>
                  <a:cubicBezTo>
                    <a:pt x="9" y="0"/>
                    <a:pt x="15" y="1"/>
                    <a:pt x="18" y="5"/>
                  </a:cubicBezTo>
                  <a:cubicBezTo>
                    <a:pt x="32" y="22"/>
                    <a:pt x="46" y="40"/>
                    <a:pt x="61" y="57"/>
                  </a:cubicBezTo>
                  <a:cubicBezTo>
                    <a:pt x="64" y="61"/>
                    <a:pt x="64" y="65"/>
                    <a:pt x="62" y="70"/>
                  </a:cubicBezTo>
                  <a:cubicBezTo>
                    <a:pt x="62" y="71"/>
                    <a:pt x="62" y="73"/>
                    <a:pt x="62" y="74"/>
                  </a:cubicBezTo>
                  <a:cubicBezTo>
                    <a:pt x="64" y="78"/>
                    <a:pt x="62" y="82"/>
                    <a:pt x="62" y="86"/>
                  </a:cubicBezTo>
                  <a:cubicBezTo>
                    <a:pt x="61" y="90"/>
                    <a:pt x="64" y="94"/>
                    <a:pt x="63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38" y="89"/>
                    <a:pt x="29" y="78"/>
                    <a:pt x="21" y="67"/>
                  </a:cubicBezTo>
                  <a:cubicBezTo>
                    <a:pt x="16" y="61"/>
                    <a:pt x="11" y="55"/>
                    <a:pt x="6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3"/>
            <p:cNvSpPr>
              <a:spLocks/>
            </p:cNvSpPr>
            <p:nvPr userDrawn="1"/>
          </p:nvSpPr>
          <p:spPr bwMode="auto">
            <a:xfrm>
              <a:off x="977900" y="160338"/>
              <a:ext cx="284163" cy="441325"/>
            </a:xfrm>
            <a:custGeom>
              <a:avLst/>
              <a:gdLst>
                <a:gd name="T0" fmla="*/ 3 w 64"/>
                <a:gd name="T1" fmla="*/ 33 h 105"/>
                <a:gd name="T2" fmla="*/ 3 w 64"/>
                <a:gd name="T3" fmla="*/ 19 h 105"/>
                <a:gd name="T4" fmla="*/ 1 w 64"/>
                <a:gd name="T5" fmla="*/ 14 h 105"/>
                <a:gd name="T6" fmla="*/ 5 w 64"/>
                <a:gd name="T7" fmla="*/ 2 h 105"/>
                <a:gd name="T8" fmla="*/ 17 w 64"/>
                <a:gd name="T9" fmla="*/ 5 h 105"/>
                <a:gd name="T10" fmla="*/ 34 w 64"/>
                <a:gd name="T11" fmla="*/ 26 h 105"/>
                <a:gd name="T12" fmla="*/ 59 w 64"/>
                <a:gd name="T13" fmla="*/ 56 h 105"/>
                <a:gd name="T14" fmla="*/ 61 w 64"/>
                <a:gd name="T15" fmla="*/ 71 h 105"/>
                <a:gd name="T16" fmla="*/ 61 w 64"/>
                <a:gd name="T17" fmla="*/ 74 h 105"/>
                <a:gd name="T18" fmla="*/ 61 w 64"/>
                <a:gd name="T19" fmla="*/ 85 h 105"/>
                <a:gd name="T20" fmla="*/ 61 w 64"/>
                <a:gd name="T21" fmla="*/ 89 h 105"/>
                <a:gd name="T22" fmla="*/ 59 w 64"/>
                <a:gd name="T23" fmla="*/ 102 h 105"/>
                <a:gd name="T24" fmla="*/ 46 w 64"/>
                <a:gd name="T25" fmla="*/ 100 h 105"/>
                <a:gd name="T26" fmla="*/ 3 w 64"/>
                <a:gd name="T27" fmla="*/ 47 h 105"/>
                <a:gd name="T28" fmla="*/ 3 w 64"/>
                <a:gd name="T29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33"/>
                  </a:moveTo>
                  <a:cubicBezTo>
                    <a:pt x="0" y="28"/>
                    <a:pt x="0" y="23"/>
                    <a:pt x="3" y="19"/>
                  </a:cubicBezTo>
                  <a:cubicBezTo>
                    <a:pt x="2" y="17"/>
                    <a:pt x="1" y="15"/>
                    <a:pt x="1" y="14"/>
                  </a:cubicBezTo>
                  <a:cubicBezTo>
                    <a:pt x="0" y="9"/>
                    <a:pt x="2" y="5"/>
                    <a:pt x="5" y="2"/>
                  </a:cubicBezTo>
                  <a:cubicBezTo>
                    <a:pt x="9" y="0"/>
                    <a:pt x="13" y="1"/>
                    <a:pt x="17" y="5"/>
                  </a:cubicBezTo>
                  <a:cubicBezTo>
                    <a:pt x="22" y="12"/>
                    <a:pt x="28" y="19"/>
                    <a:pt x="34" y="26"/>
                  </a:cubicBezTo>
                  <a:cubicBezTo>
                    <a:pt x="42" y="36"/>
                    <a:pt x="50" y="46"/>
                    <a:pt x="59" y="56"/>
                  </a:cubicBezTo>
                  <a:cubicBezTo>
                    <a:pt x="62" y="61"/>
                    <a:pt x="64" y="65"/>
                    <a:pt x="61" y="71"/>
                  </a:cubicBezTo>
                  <a:cubicBezTo>
                    <a:pt x="60" y="72"/>
                    <a:pt x="61" y="73"/>
                    <a:pt x="61" y="74"/>
                  </a:cubicBezTo>
                  <a:cubicBezTo>
                    <a:pt x="63" y="78"/>
                    <a:pt x="63" y="81"/>
                    <a:pt x="61" y="85"/>
                  </a:cubicBezTo>
                  <a:cubicBezTo>
                    <a:pt x="61" y="86"/>
                    <a:pt x="61" y="88"/>
                    <a:pt x="61" y="89"/>
                  </a:cubicBezTo>
                  <a:cubicBezTo>
                    <a:pt x="63" y="94"/>
                    <a:pt x="62" y="99"/>
                    <a:pt x="59" y="102"/>
                  </a:cubicBezTo>
                  <a:cubicBezTo>
                    <a:pt x="55" y="105"/>
                    <a:pt x="50" y="105"/>
                    <a:pt x="46" y="100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3"/>
                    <a:pt x="0" y="39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4"/>
            <p:cNvSpPr>
              <a:spLocks/>
            </p:cNvSpPr>
            <p:nvPr userDrawn="1"/>
          </p:nvSpPr>
          <p:spPr bwMode="auto">
            <a:xfrm>
              <a:off x="973138" y="1314450"/>
              <a:ext cx="288925" cy="441325"/>
            </a:xfrm>
            <a:custGeom>
              <a:avLst/>
              <a:gdLst>
                <a:gd name="T0" fmla="*/ 4 w 65"/>
                <a:gd name="T1" fmla="*/ 18 h 105"/>
                <a:gd name="T2" fmla="*/ 3 w 65"/>
                <a:gd name="T3" fmla="*/ 17 h 105"/>
                <a:gd name="T4" fmla="*/ 5 w 65"/>
                <a:gd name="T5" fmla="*/ 3 h 105"/>
                <a:gd name="T6" fmla="*/ 18 w 65"/>
                <a:gd name="T7" fmla="*/ 5 h 105"/>
                <a:gd name="T8" fmla="*/ 38 w 65"/>
                <a:gd name="T9" fmla="*/ 30 h 105"/>
                <a:gd name="T10" fmla="*/ 59 w 65"/>
                <a:gd name="T11" fmla="*/ 56 h 105"/>
                <a:gd name="T12" fmla="*/ 61 w 65"/>
                <a:gd name="T13" fmla="*/ 72 h 105"/>
                <a:gd name="T14" fmla="*/ 61 w 65"/>
                <a:gd name="T15" fmla="*/ 86 h 105"/>
                <a:gd name="T16" fmla="*/ 63 w 65"/>
                <a:gd name="T17" fmla="*/ 91 h 105"/>
                <a:gd name="T18" fmla="*/ 59 w 65"/>
                <a:gd name="T19" fmla="*/ 103 h 105"/>
                <a:gd name="T20" fmla="*/ 48 w 65"/>
                <a:gd name="T21" fmla="*/ 101 h 105"/>
                <a:gd name="T22" fmla="*/ 28 w 65"/>
                <a:gd name="T23" fmla="*/ 76 h 105"/>
                <a:gd name="T24" fmla="*/ 5 w 65"/>
                <a:gd name="T25" fmla="*/ 49 h 105"/>
                <a:gd name="T26" fmla="*/ 3 w 65"/>
                <a:gd name="T27" fmla="*/ 34 h 105"/>
                <a:gd name="T28" fmla="*/ 3 w 65"/>
                <a:gd name="T29" fmla="*/ 31 h 105"/>
                <a:gd name="T30" fmla="*/ 4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4" y="18"/>
                  </a:moveTo>
                  <a:cubicBezTo>
                    <a:pt x="4" y="18"/>
                    <a:pt x="3" y="17"/>
                    <a:pt x="3" y="17"/>
                  </a:cubicBezTo>
                  <a:cubicBezTo>
                    <a:pt x="1" y="11"/>
                    <a:pt x="1" y="6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25" y="13"/>
                    <a:pt x="31" y="22"/>
                    <a:pt x="38" y="30"/>
                  </a:cubicBezTo>
                  <a:cubicBezTo>
                    <a:pt x="45" y="39"/>
                    <a:pt x="52" y="47"/>
                    <a:pt x="59" y="56"/>
                  </a:cubicBezTo>
                  <a:cubicBezTo>
                    <a:pt x="64" y="62"/>
                    <a:pt x="65" y="65"/>
                    <a:pt x="61" y="72"/>
                  </a:cubicBezTo>
                  <a:cubicBezTo>
                    <a:pt x="64" y="77"/>
                    <a:pt x="64" y="82"/>
                    <a:pt x="61" y="86"/>
                  </a:cubicBezTo>
                  <a:cubicBezTo>
                    <a:pt x="62" y="88"/>
                    <a:pt x="63" y="90"/>
                    <a:pt x="63" y="91"/>
                  </a:cubicBezTo>
                  <a:cubicBezTo>
                    <a:pt x="64" y="96"/>
                    <a:pt x="62" y="100"/>
                    <a:pt x="59" y="103"/>
                  </a:cubicBezTo>
                  <a:cubicBezTo>
                    <a:pt x="55" y="105"/>
                    <a:pt x="51" y="104"/>
                    <a:pt x="48" y="101"/>
                  </a:cubicBezTo>
                  <a:cubicBezTo>
                    <a:pt x="41" y="92"/>
                    <a:pt x="34" y="84"/>
                    <a:pt x="28" y="76"/>
                  </a:cubicBezTo>
                  <a:cubicBezTo>
                    <a:pt x="20" y="67"/>
                    <a:pt x="13" y="58"/>
                    <a:pt x="5" y="49"/>
                  </a:cubicBezTo>
                  <a:cubicBezTo>
                    <a:pt x="2" y="44"/>
                    <a:pt x="0" y="40"/>
                    <a:pt x="3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1" y="27"/>
                    <a:pt x="1" y="23"/>
                    <a:pt x="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5"/>
            <p:cNvSpPr>
              <a:spLocks/>
            </p:cNvSpPr>
            <p:nvPr userDrawn="1"/>
          </p:nvSpPr>
          <p:spPr bwMode="auto">
            <a:xfrm>
              <a:off x="684213" y="1831975"/>
              <a:ext cx="284163" cy="441325"/>
            </a:xfrm>
            <a:custGeom>
              <a:avLst/>
              <a:gdLst>
                <a:gd name="T0" fmla="*/ 3 w 64"/>
                <a:gd name="T1" fmla="*/ 18 h 105"/>
                <a:gd name="T2" fmla="*/ 1 w 64"/>
                <a:gd name="T3" fmla="*/ 13 h 105"/>
                <a:gd name="T4" fmla="*/ 5 w 64"/>
                <a:gd name="T5" fmla="*/ 2 h 105"/>
                <a:gd name="T6" fmla="*/ 17 w 64"/>
                <a:gd name="T7" fmla="*/ 4 h 105"/>
                <a:gd name="T8" fmla="*/ 46 w 64"/>
                <a:gd name="T9" fmla="*/ 41 h 105"/>
                <a:gd name="T10" fmla="*/ 59 w 64"/>
                <a:gd name="T11" fmla="*/ 56 h 105"/>
                <a:gd name="T12" fmla="*/ 60 w 64"/>
                <a:gd name="T13" fmla="*/ 72 h 105"/>
                <a:gd name="T14" fmla="*/ 61 w 64"/>
                <a:gd name="T15" fmla="*/ 85 h 105"/>
                <a:gd name="T16" fmla="*/ 61 w 64"/>
                <a:gd name="T17" fmla="*/ 88 h 105"/>
                <a:gd name="T18" fmla="*/ 59 w 64"/>
                <a:gd name="T19" fmla="*/ 101 h 105"/>
                <a:gd name="T20" fmla="*/ 46 w 64"/>
                <a:gd name="T21" fmla="*/ 100 h 105"/>
                <a:gd name="T22" fmla="*/ 3 w 64"/>
                <a:gd name="T23" fmla="*/ 47 h 105"/>
                <a:gd name="T24" fmla="*/ 2 w 64"/>
                <a:gd name="T25" fmla="*/ 34 h 105"/>
                <a:gd name="T26" fmla="*/ 2 w 64"/>
                <a:gd name="T27" fmla="*/ 31 h 105"/>
                <a:gd name="T28" fmla="*/ 3 w 64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18"/>
                  </a:move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4" y="1"/>
                    <a:pt x="17" y="4"/>
                  </a:cubicBezTo>
                  <a:cubicBezTo>
                    <a:pt x="27" y="16"/>
                    <a:pt x="36" y="29"/>
                    <a:pt x="46" y="41"/>
                  </a:cubicBezTo>
                  <a:cubicBezTo>
                    <a:pt x="50" y="46"/>
                    <a:pt x="55" y="51"/>
                    <a:pt x="59" y="56"/>
                  </a:cubicBezTo>
                  <a:cubicBezTo>
                    <a:pt x="63" y="62"/>
                    <a:pt x="64" y="65"/>
                    <a:pt x="60" y="72"/>
                  </a:cubicBezTo>
                  <a:cubicBezTo>
                    <a:pt x="63" y="76"/>
                    <a:pt x="64" y="80"/>
                    <a:pt x="61" y="85"/>
                  </a:cubicBezTo>
                  <a:cubicBezTo>
                    <a:pt x="60" y="86"/>
                    <a:pt x="60" y="87"/>
                    <a:pt x="61" y="88"/>
                  </a:cubicBezTo>
                  <a:cubicBezTo>
                    <a:pt x="63" y="94"/>
                    <a:pt x="62" y="98"/>
                    <a:pt x="59" y="101"/>
                  </a:cubicBezTo>
                  <a:cubicBezTo>
                    <a:pt x="55" y="105"/>
                    <a:pt x="50" y="104"/>
                    <a:pt x="46" y="100"/>
                  </a:cubicBezTo>
                  <a:cubicBezTo>
                    <a:pt x="32" y="82"/>
                    <a:pt x="18" y="65"/>
                    <a:pt x="3" y="47"/>
                  </a:cubicBezTo>
                  <a:cubicBezTo>
                    <a:pt x="0" y="43"/>
                    <a:pt x="0" y="39"/>
                    <a:pt x="2" y="34"/>
                  </a:cubicBezTo>
                  <a:cubicBezTo>
                    <a:pt x="2" y="34"/>
                    <a:pt x="3" y="32"/>
                    <a:pt x="2" y="31"/>
                  </a:cubicBezTo>
                  <a:cubicBezTo>
                    <a:pt x="0" y="27"/>
                    <a:pt x="0" y="22"/>
                    <a:pt x="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6"/>
            <p:cNvSpPr>
              <a:spLocks/>
            </p:cNvSpPr>
            <p:nvPr userDrawn="1"/>
          </p:nvSpPr>
          <p:spPr bwMode="auto">
            <a:xfrm>
              <a:off x="987425" y="5060950"/>
              <a:ext cx="284163" cy="441325"/>
            </a:xfrm>
            <a:custGeom>
              <a:avLst/>
              <a:gdLst>
                <a:gd name="T0" fmla="*/ 0 w 64"/>
                <a:gd name="T1" fmla="*/ 41 h 105"/>
                <a:gd name="T2" fmla="*/ 1 w 64"/>
                <a:gd name="T3" fmla="*/ 25 h 105"/>
                <a:gd name="T4" fmla="*/ 2 w 64"/>
                <a:gd name="T5" fmla="*/ 23 h 105"/>
                <a:gd name="T6" fmla="*/ 2 w 64"/>
                <a:gd name="T7" fmla="*/ 15 h 105"/>
                <a:gd name="T8" fmla="*/ 5 w 64"/>
                <a:gd name="T9" fmla="*/ 3 h 105"/>
                <a:gd name="T10" fmla="*/ 16 w 64"/>
                <a:gd name="T11" fmla="*/ 4 h 105"/>
                <a:gd name="T12" fmla="*/ 40 w 64"/>
                <a:gd name="T13" fmla="*/ 33 h 105"/>
                <a:gd name="T14" fmla="*/ 59 w 64"/>
                <a:gd name="T15" fmla="*/ 56 h 105"/>
                <a:gd name="T16" fmla="*/ 61 w 64"/>
                <a:gd name="T17" fmla="*/ 71 h 105"/>
                <a:gd name="T18" fmla="*/ 62 w 64"/>
                <a:gd name="T19" fmla="*/ 75 h 105"/>
                <a:gd name="T20" fmla="*/ 62 w 64"/>
                <a:gd name="T21" fmla="*/ 82 h 105"/>
                <a:gd name="T22" fmla="*/ 62 w 64"/>
                <a:gd name="T23" fmla="*/ 92 h 105"/>
                <a:gd name="T24" fmla="*/ 59 w 64"/>
                <a:gd name="T25" fmla="*/ 103 h 105"/>
                <a:gd name="T26" fmla="*/ 48 w 64"/>
                <a:gd name="T27" fmla="*/ 101 h 105"/>
                <a:gd name="T28" fmla="*/ 21 w 64"/>
                <a:gd name="T29" fmla="*/ 68 h 105"/>
                <a:gd name="T30" fmla="*/ 4 w 64"/>
                <a:gd name="T31" fmla="*/ 48 h 105"/>
                <a:gd name="T32" fmla="*/ 0 w 64"/>
                <a:gd name="T33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5">
                  <a:moveTo>
                    <a:pt x="0" y="41"/>
                  </a:moveTo>
                  <a:cubicBezTo>
                    <a:pt x="4" y="36"/>
                    <a:pt x="3" y="30"/>
                    <a:pt x="1" y="25"/>
                  </a:cubicBezTo>
                  <a:cubicBezTo>
                    <a:pt x="1" y="24"/>
                    <a:pt x="2" y="23"/>
                    <a:pt x="2" y="23"/>
                  </a:cubicBezTo>
                  <a:cubicBezTo>
                    <a:pt x="3" y="20"/>
                    <a:pt x="3" y="18"/>
                    <a:pt x="2" y="15"/>
                  </a:cubicBezTo>
                  <a:cubicBezTo>
                    <a:pt x="0" y="11"/>
                    <a:pt x="2" y="6"/>
                    <a:pt x="5" y="3"/>
                  </a:cubicBezTo>
                  <a:cubicBezTo>
                    <a:pt x="9" y="0"/>
                    <a:pt x="13" y="1"/>
                    <a:pt x="16" y="4"/>
                  </a:cubicBezTo>
                  <a:cubicBezTo>
                    <a:pt x="24" y="14"/>
                    <a:pt x="32" y="24"/>
                    <a:pt x="40" y="33"/>
                  </a:cubicBezTo>
                  <a:cubicBezTo>
                    <a:pt x="46" y="41"/>
                    <a:pt x="52" y="48"/>
                    <a:pt x="59" y="56"/>
                  </a:cubicBezTo>
                  <a:cubicBezTo>
                    <a:pt x="62" y="60"/>
                    <a:pt x="64" y="65"/>
                    <a:pt x="61" y="71"/>
                  </a:cubicBezTo>
                  <a:cubicBezTo>
                    <a:pt x="61" y="72"/>
                    <a:pt x="61" y="73"/>
                    <a:pt x="62" y="75"/>
                  </a:cubicBezTo>
                  <a:cubicBezTo>
                    <a:pt x="62" y="77"/>
                    <a:pt x="63" y="80"/>
                    <a:pt x="62" y="82"/>
                  </a:cubicBezTo>
                  <a:cubicBezTo>
                    <a:pt x="61" y="86"/>
                    <a:pt x="61" y="89"/>
                    <a:pt x="62" y="92"/>
                  </a:cubicBezTo>
                  <a:cubicBezTo>
                    <a:pt x="64" y="96"/>
                    <a:pt x="62" y="101"/>
                    <a:pt x="59" y="103"/>
                  </a:cubicBezTo>
                  <a:cubicBezTo>
                    <a:pt x="55" y="105"/>
                    <a:pt x="51" y="105"/>
                    <a:pt x="48" y="101"/>
                  </a:cubicBezTo>
                  <a:cubicBezTo>
                    <a:pt x="39" y="90"/>
                    <a:pt x="30" y="79"/>
                    <a:pt x="21" y="68"/>
                  </a:cubicBezTo>
                  <a:cubicBezTo>
                    <a:pt x="15" y="61"/>
                    <a:pt x="10" y="55"/>
                    <a:pt x="4" y="48"/>
                  </a:cubicBezTo>
                  <a:cubicBezTo>
                    <a:pt x="3" y="46"/>
                    <a:pt x="2" y="43"/>
                    <a:pt x="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7"/>
            <p:cNvSpPr>
              <a:spLocks/>
            </p:cNvSpPr>
            <p:nvPr userDrawn="1"/>
          </p:nvSpPr>
          <p:spPr bwMode="auto">
            <a:xfrm>
              <a:off x="688975" y="5002213"/>
              <a:ext cx="288925" cy="441325"/>
            </a:xfrm>
            <a:custGeom>
              <a:avLst/>
              <a:gdLst>
                <a:gd name="T0" fmla="*/ 12 w 65"/>
                <a:gd name="T1" fmla="*/ 0 h 105"/>
                <a:gd name="T2" fmla="*/ 19 w 65"/>
                <a:gd name="T3" fmla="*/ 6 h 105"/>
                <a:gd name="T4" fmla="*/ 45 w 65"/>
                <a:gd name="T5" fmla="*/ 39 h 105"/>
                <a:gd name="T6" fmla="*/ 61 w 65"/>
                <a:gd name="T7" fmla="*/ 57 h 105"/>
                <a:gd name="T8" fmla="*/ 62 w 65"/>
                <a:gd name="T9" fmla="*/ 70 h 105"/>
                <a:gd name="T10" fmla="*/ 62 w 65"/>
                <a:gd name="T11" fmla="*/ 74 h 105"/>
                <a:gd name="T12" fmla="*/ 62 w 65"/>
                <a:gd name="T13" fmla="*/ 85 h 105"/>
                <a:gd name="T14" fmla="*/ 63 w 65"/>
                <a:gd name="T15" fmla="*/ 89 h 105"/>
                <a:gd name="T16" fmla="*/ 60 w 65"/>
                <a:gd name="T17" fmla="*/ 102 h 105"/>
                <a:gd name="T18" fmla="*/ 49 w 65"/>
                <a:gd name="T19" fmla="*/ 101 h 105"/>
                <a:gd name="T20" fmla="*/ 31 w 65"/>
                <a:gd name="T21" fmla="*/ 79 h 105"/>
                <a:gd name="T22" fmla="*/ 5 w 65"/>
                <a:gd name="T23" fmla="*/ 48 h 105"/>
                <a:gd name="T24" fmla="*/ 4 w 65"/>
                <a:gd name="T25" fmla="*/ 35 h 105"/>
                <a:gd name="T26" fmla="*/ 4 w 65"/>
                <a:gd name="T27" fmla="*/ 31 h 105"/>
                <a:gd name="T28" fmla="*/ 4 w 65"/>
                <a:gd name="T29" fmla="*/ 21 h 105"/>
                <a:gd name="T30" fmla="*/ 3 w 65"/>
                <a:gd name="T31" fmla="*/ 15 h 105"/>
                <a:gd name="T32" fmla="*/ 12 w 65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5">
                  <a:moveTo>
                    <a:pt x="12" y="0"/>
                  </a:moveTo>
                  <a:cubicBezTo>
                    <a:pt x="14" y="2"/>
                    <a:pt x="17" y="4"/>
                    <a:pt x="19" y="6"/>
                  </a:cubicBezTo>
                  <a:cubicBezTo>
                    <a:pt x="28" y="17"/>
                    <a:pt x="37" y="28"/>
                    <a:pt x="45" y="39"/>
                  </a:cubicBezTo>
                  <a:cubicBezTo>
                    <a:pt x="50" y="45"/>
                    <a:pt x="56" y="51"/>
                    <a:pt x="61" y="57"/>
                  </a:cubicBezTo>
                  <a:cubicBezTo>
                    <a:pt x="64" y="61"/>
                    <a:pt x="65" y="65"/>
                    <a:pt x="62" y="70"/>
                  </a:cubicBezTo>
                  <a:cubicBezTo>
                    <a:pt x="62" y="71"/>
                    <a:pt x="62" y="73"/>
                    <a:pt x="62" y="74"/>
                  </a:cubicBezTo>
                  <a:cubicBezTo>
                    <a:pt x="64" y="78"/>
                    <a:pt x="64" y="81"/>
                    <a:pt x="62" y="85"/>
                  </a:cubicBezTo>
                  <a:cubicBezTo>
                    <a:pt x="62" y="86"/>
                    <a:pt x="62" y="88"/>
                    <a:pt x="63" y="89"/>
                  </a:cubicBezTo>
                  <a:cubicBezTo>
                    <a:pt x="65" y="94"/>
                    <a:pt x="64" y="99"/>
                    <a:pt x="60" y="102"/>
                  </a:cubicBezTo>
                  <a:cubicBezTo>
                    <a:pt x="57" y="105"/>
                    <a:pt x="52" y="105"/>
                    <a:pt x="49" y="101"/>
                  </a:cubicBezTo>
                  <a:cubicBezTo>
                    <a:pt x="43" y="94"/>
                    <a:pt x="37" y="87"/>
                    <a:pt x="31" y="79"/>
                  </a:cubicBezTo>
                  <a:cubicBezTo>
                    <a:pt x="23" y="69"/>
                    <a:pt x="14" y="59"/>
                    <a:pt x="5" y="48"/>
                  </a:cubicBezTo>
                  <a:cubicBezTo>
                    <a:pt x="2" y="44"/>
                    <a:pt x="1" y="40"/>
                    <a:pt x="4" y="35"/>
                  </a:cubicBezTo>
                  <a:cubicBezTo>
                    <a:pt x="4" y="34"/>
                    <a:pt x="4" y="32"/>
                    <a:pt x="4" y="31"/>
                  </a:cubicBezTo>
                  <a:cubicBezTo>
                    <a:pt x="3" y="28"/>
                    <a:pt x="3" y="24"/>
                    <a:pt x="4" y="21"/>
                  </a:cubicBezTo>
                  <a:cubicBezTo>
                    <a:pt x="4" y="19"/>
                    <a:pt x="5" y="18"/>
                    <a:pt x="3" y="15"/>
                  </a:cubicBezTo>
                  <a:cubicBezTo>
                    <a:pt x="0" y="9"/>
                    <a:pt x="4" y="1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8"/>
            <p:cNvSpPr>
              <a:spLocks/>
            </p:cNvSpPr>
            <p:nvPr userDrawn="1"/>
          </p:nvSpPr>
          <p:spPr bwMode="auto">
            <a:xfrm>
              <a:off x="973138" y="1885950"/>
              <a:ext cx="284163" cy="442913"/>
            </a:xfrm>
            <a:custGeom>
              <a:avLst/>
              <a:gdLst>
                <a:gd name="T0" fmla="*/ 64 w 64"/>
                <a:gd name="T1" fmla="*/ 65 h 105"/>
                <a:gd name="T2" fmla="*/ 63 w 64"/>
                <a:gd name="T3" fmla="*/ 80 h 105"/>
                <a:gd name="T4" fmla="*/ 63 w 64"/>
                <a:gd name="T5" fmla="*/ 95 h 105"/>
                <a:gd name="T6" fmla="*/ 58 w 64"/>
                <a:gd name="T7" fmla="*/ 104 h 105"/>
                <a:gd name="T8" fmla="*/ 47 w 64"/>
                <a:gd name="T9" fmla="*/ 101 h 105"/>
                <a:gd name="T10" fmla="*/ 27 w 64"/>
                <a:gd name="T11" fmla="*/ 75 h 105"/>
                <a:gd name="T12" fmla="*/ 5 w 64"/>
                <a:gd name="T13" fmla="*/ 49 h 105"/>
                <a:gd name="T14" fmla="*/ 3 w 64"/>
                <a:gd name="T15" fmla="*/ 36 h 105"/>
                <a:gd name="T16" fmla="*/ 3 w 64"/>
                <a:gd name="T17" fmla="*/ 32 h 105"/>
                <a:gd name="T18" fmla="*/ 3 w 64"/>
                <a:gd name="T19" fmla="*/ 32 h 105"/>
                <a:gd name="T20" fmla="*/ 3 w 64"/>
                <a:gd name="T21" fmla="*/ 20 h 105"/>
                <a:gd name="T22" fmla="*/ 2 w 64"/>
                <a:gd name="T23" fmla="*/ 8 h 105"/>
                <a:gd name="T24" fmla="*/ 18 w 64"/>
                <a:gd name="T25" fmla="*/ 6 h 105"/>
                <a:gd name="T26" fmla="*/ 36 w 64"/>
                <a:gd name="T27" fmla="*/ 28 h 105"/>
                <a:gd name="T28" fmla="*/ 60 w 64"/>
                <a:gd name="T29" fmla="*/ 58 h 105"/>
                <a:gd name="T30" fmla="*/ 64 w 64"/>
                <a:gd name="T31" fmla="*/ 6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4" y="65"/>
                  </a:moveTo>
                  <a:cubicBezTo>
                    <a:pt x="61" y="70"/>
                    <a:pt x="63" y="75"/>
                    <a:pt x="63" y="80"/>
                  </a:cubicBezTo>
                  <a:cubicBezTo>
                    <a:pt x="63" y="85"/>
                    <a:pt x="62" y="90"/>
                    <a:pt x="63" y="95"/>
                  </a:cubicBezTo>
                  <a:cubicBezTo>
                    <a:pt x="64" y="100"/>
                    <a:pt x="61" y="103"/>
                    <a:pt x="58" y="104"/>
                  </a:cubicBezTo>
                  <a:cubicBezTo>
                    <a:pt x="54" y="105"/>
                    <a:pt x="50" y="104"/>
                    <a:pt x="47" y="101"/>
                  </a:cubicBezTo>
                  <a:cubicBezTo>
                    <a:pt x="41" y="92"/>
                    <a:pt x="34" y="84"/>
                    <a:pt x="27" y="75"/>
                  </a:cubicBezTo>
                  <a:cubicBezTo>
                    <a:pt x="19" y="66"/>
                    <a:pt x="12" y="58"/>
                    <a:pt x="5" y="49"/>
                  </a:cubicBezTo>
                  <a:cubicBezTo>
                    <a:pt x="1" y="45"/>
                    <a:pt x="1" y="41"/>
                    <a:pt x="3" y="36"/>
                  </a:cubicBezTo>
                  <a:cubicBezTo>
                    <a:pt x="4" y="35"/>
                    <a:pt x="3" y="33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28"/>
                    <a:pt x="3" y="24"/>
                    <a:pt x="3" y="20"/>
                  </a:cubicBezTo>
                  <a:cubicBezTo>
                    <a:pt x="4" y="16"/>
                    <a:pt x="0" y="12"/>
                    <a:pt x="2" y="8"/>
                  </a:cubicBezTo>
                  <a:cubicBezTo>
                    <a:pt x="5" y="1"/>
                    <a:pt x="13" y="0"/>
                    <a:pt x="18" y="6"/>
                  </a:cubicBezTo>
                  <a:cubicBezTo>
                    <a:pt x="24" y="13"/>
                    <a:pt x="30" y="20"/>
                    <a:pt x="36" y="28"/>
                  </a:cubicBezTo>
                  <a:cubicBezTo>
                    <a:pt x="44" y="38"/>
                    <a:pt x="52" y="48"/>
                    <a:pt x="60" y="58"/>
                  </a:cubicBezTo>
                  <a:cubicBezTo>
                    <a:pt x="62" y="60"/>
                    <a:pt x="63" y="63"/>
                    <a:pt x="64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9"/>
            <p:cNvSpPr>
              <a:spLocks/>
            </p:cNvSpPr>
            <p:nvPr userDrawn="1"/>
          </p:nvSpPr>
          <p:spPr bwMode="auto">
            <a:xfrm>
              <a:off x="977900" y="2181225"/>
              <a:ext cx="279400" cy="441325"/>
            </a:xfrm>
            <a:custGeom>
              <a:avLst/>
              <a:gdLst>
                <a:gd name="T0" fmla="*/ 3 w 63"/>
                <a:gd name="T1" fmla="*/ 18 h 105"/>
                <a:gd name="T2" fmla="*/ 1 w 63"/>
                <a:gd name="T3" fmla="*/ 11 h 105"/>
                <a:gd name="T4" fmla="*/ 6 w 63"/>
                <a:gd name="T5" fmla="*/ 2 h 105"/>
                <a:gd name="T6" fmla="*/ 16 w 63"/>
                <a:gd name="T7" fmla="*/ 4 h 105"/>
                <a:gd name="T8" fmla="*/ 27 w 63"/>
                <a:gd name="T9" fmla="*/ 17 h 105"/>
                <a:gd name="T10" fmla="*/ 59 w 63"/>
                <a:gd name="T11" fmla="*/ 56 h 105"/>
                <a:gd name="T12" fmla="*/ 61 w 63"/>
                <a:gd name="T13" fmla="*/ 70 h 105"/>
                <a:gd name="T14" fmla="*/ 61 w 63"/>
                <a:gd name="T15" fmla="*/ 73 h 105"/>
                <a:gd name="T16" fmla="*/ 61 w 63"/>
                <a:gd name="T17" fmla="*/ 74 h 105"/>
                <a:gd name="T18" fmla="*/ 61 w 63"/>
                <a:gd name="T19" fmla="*/ 86 h 105"/>
                <a:gd name="T20" fmla="*/ 62 w 63"/>
                <a:gd name="T21" fmla="*/ 98 h 105"/>
                <a:gd name="T22" fmla="*/ 47 w 63"/>
                <a:gd name="T23" fmla="*/ 100 h 105"/>
                <a:gd name="T24" fmla="*/ 34 w 63"/>
                <a:gd name="T25" fmla="*/ 84 h 105"/>
                <a:gd name="T26" fmla="*/ 4 w 63"/>
                <a:gd name="T27" fmla="*/ 48 h 105"/>
                <a:gd name="T28" fmla="*/ 2 w 63"/>
                <a:gd name="T29" fmla="*/ 34 h 105"/>
                <a:gd name="T30" fmla="*/ 2 w 63"/>
                <a:gd name="T31" fmla="*/ 30 h 105"/>
                <a:gd name="T32" fmla="*/ 3 w 63"/>
                <a:gd name="T33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05">
                  <a:moveTo>
                    <a:pt x="3" y="18"/>
                  </a:moveTo>
                  <a:cubicBezTo>
                    <a:pt x="2" y="16"/>
                    <a:pt x="1" y="13"/>
                    <a:pt x="1" y="11"/>
                  </a:cubicBezTo>
                  <a:cubicBezTo>
                    <a:pt x="1" y="7"/>
                    <a:pt x="2" y="3"/>
                    <a:pt x="6" y="2"/>
                  </a:cubicBezTo>
                  <a:cubicBezTo>
                    <a:pt x="10" y="0"/>
                    <a:pt x="13" y="1"/>
                    <a:pt x="16" y="4"/>
                  </a:cubicBezTo>
                  <a:cubicBezTo>
                    <a:pt x="20" y="8"/>
                    <a:pt x="23" y="13"/>
                    <a:pt x="27" y="17"/>
                  </a:cubicBezTo>
                  <a:cubicBezTo>
                    <a:pt x="38" y="30"/>
                    <a:pt x="48" y="43"/>
                    <a:pt x="59" y="56"/>
                  </a:cubicBezTo>
                  <a:cubicBezTo>
                    <a:pt x="63" y="61"/>
                    <a:pt x="63" y="65"/>
                    <a:pt x="61" y="70"/>
                  </a:cubicBezTo>
                  <a:cubicBezTo>
                    <a:pt x="61" y="71"/>
                    <a:pt x="61" y="72"/>
                    <a:pt x="61" y="73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3" y="78"/>
                    <a:pt x="61" y="82"/>
                    <a:pt x="61" y="86"/>
                  </a:cubicBezTo>
                  <a:cubicBezTo>
                    <a:pt x="60" y="89"/>
                    <a:pt x="63" y="93"/>
                    <a:pt x="62" y="98"/>
                  </a:cubicBezTo>
                  <a:cubicBezTo>
                    <a:pt x="59" y="104"/>
                    <a:pt x="51" y="105"/>
                    <a:pt x="47" y="100"/>
                  </a:cubicBezTo>
                  <a:cubicBezTo>
                    <a:pt x="42" y="95"/>
                    <a:pt x="38" y="90"/>
                    <a:pt x="34" y="84"/>
                  </a:cubicBezTo>
                  <a:cubicBezTo>
                    <a:pt x="24" y="72"/>
                    <a:pt x="14" y="60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3" y="33"/>
                    <a:pt x="3" y="31"/>
                    <a:pt x="2" y="30"/>
                  </a:cubicBezTo>
                  <a:cubicBezTo>
                    <a:pt x="0" y="26"/>
                    <a:pt x="0" y="22"/>
                    <a:pt x="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0"/>
            <p:cNvSpPr>
              <a:spLocks/>
            </p:cNvSpPr>
            <p:nvPr userDrawn="1"/>
          </p:nvSpPr>
          <p:spPr bwMode="auto">
            <a:xfrm>
              <a:off x="684213" y="2122488"/>
              <a:ext cx="280988" cy="438150"/>
            </a:xfrm>
            <a:custGeom>
              <a:avLst/>
              <a:gdLst>
                <a:gd name="T0" fmla="*/ 10 w 63"/>
                <a:gd name="T1" fmla="*/ 0 h 104"/>
                <a:gd name="T2" fmla="*/ 16 w 63"/>
                <a:gd name="T3" fmla="*/ 3 h 104"/>
                <a:gd name="T4" fmla="*/ 60 w 63"/>
                <a:gd name="T5" fmla="*/ 57 h 104"/>
                <a:gd name="T6" fmla="*/ 61 w 63"/>
                <a:gd name="T7" fmla="*/ 69 h 104"/>
                <a:gd name="T8" fmla="*/ 61 w 63"/>
                <a:gd name="T9" fmla="*/ 74 h 104"/>
                <a:gd name="T10" fmla="*/ 61 w 63"/>
                <a:gd name="T11" fmla="*/ 84 h 104"/>
                <a:gd name="T12" fmla="*/ 61 w 63"/>
                <a:gd name="T13" fmla="*/ 88 h 104"/>
                <a:gd name="T14" fmla="*/ 58 w 63"/>
                <a:gd name="T15" fmla="*/ 102 h 104"/>
                <a:gd name="T16" fmla="*/ 46 w 63"/>
                <a:gd name="T17" fmla="*/ 99 h 104"/>
                <a:gd name="T18" fmla="*/ 4 w 63"/>
                <a:gd name="T19" fmla="*/ 47 h 104"/>
                <a:gd name="T20" fmla="*/ 2 w 63"/>
                <a:gd name="T21" fmla="*/ 34 h 104"/>
                <a:gd name="T22" fmla="*/ 2 w 63"/>
                <a:gd name="T23" fmla="*/ 30 h 104"/>
                <a:gd name="T24" fmla="*/ 2 w 63"/>
                <a:gd name="T25" fmla="*/ 29 h 104"/>
                <a:gd name="T26" fmla="*/ 3 w 63"/>
                <a:gd name="T27" fmla="*/ 18 h 104"/>
                <a:gd name="T28" fmla="*/ 1 w 63"/>
                <a:gd name="T29" fmla="*/ 6 h 104"/>
                <a:gd name="T30" fmla="*/ 10 w 63"/>
                <a:gd name="T3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4">
                  <a:moveTo>
                    <a:pt x="10" y="0"/>
                  </a:moveTo>
                  <a:cubicBezTo>
                    <a:pt x="12" y="1"/>
                    <a:pt x="15" y="2"/>
                    <a:pt x="16" y="3"/>
                  </a:cubicBezTo>
                  <a:cubicBezTo>
                    <a:pt x="31" y="21"/>
                    <a:pt x="46" y="39"/>
                    <a:pt x="60" y="57"/>
                  </a:cubicBezTo>
                  <a:cubicBezTo>
                    <a:pt x="63" y="61"/>
                    <a:pt x="63" y="65"/>
                    <a:pt x="61" y="69"/>
                  </a:cubicBezTo>
                  <a:cubicBezTo>
                    <a:pt x="61" y="70"/>
                    <a:pt x="61" y="72"/>
                    <a:pt x="61" y="74"/>
                  </a:cubicBezTo>
                  <a:cubicBezTo>
                    <a:pt x="63" y="77"/>
                    <a:pt x="63" y="80"/>
                    <a:pt x="61" y="84"/>
                  </a:cubicBezTo>
                  <a:cubicBezTo>
                    <a:pt x="60" y="85"/>
                    <a:pt x="60" y="87"/>
                    <a:pt x="61" y="88"/>
                  </a:cubicBezTo>
                  <a:cubicBezTo>
                    <a:pt x="63" y="94"/>
                    <a:pt x="63" y="98"/>
                    <a:pt x="58" y="102"/>
                  </a:cubicBezTo>
                  <a:cubicBezTo>
                    <a:pt x="55" y="104"/>
                    <a:pt x="50" y="103"/>
                    <a:pt x="46" y="99"/>
                  </a:cubicBezTo>
                  <a:cubicBezTo>
                    <a:pt x="32" y="81"/>
                    <a:pt x="18" y="64"/>
                    <a:pt x="4" y="47"/>
                  </a:cubicBezTo>
                  <a:cubicBezTo>
                    <a:pt x="0" y="42"/>
                    <a:pt x="0" y="39"/>
                    <a:pt x="2" y="34"/>
                  </a:cubicBezTo>
                  <a:cubicBezTo>
                    <a:pt x="3" y="33"/>
                    <a:pt x="2" y="31"/>
                    <a:pt x="2" y="30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0" y="25"/>
                    <a:pt x="2" y="22"/>
                    <a:pt x="3" y="18"/>
                  </a:cubicBezTo>
                  <a:cubicBezTo>
                    <a:pt x="3" y="14"/>
                    <a:pt x="0" y="11"/>
                    <a:pt x="1" y="6"/>
                  </a:cubicBezTo>
                  <a:cubicBezTo>
                    <a:pt x="3" y="2"/>
                    <a:pt x="6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1"/>
            <p:cNvSpPr>
              <a:spLocks/>
            </p:cNvSpPr>
            <p:nvPr userDrawn="1"/>
          </p:nvSpPr>
          <p:spPr bwMode="auto">
            <a:xfrm>
              <a:off x="284163" y="3562350"/>
              <a:ext cx="303213" cy="441325"/>
            </a:xfrm>
            <a:custGeom>
              <a:avLst/>
              <a:gdLst>
                <a:gd name="T0" fmla="*/ 55 w 68"/>
                <a:gd name="T1" fmla="*/ 0 h 105"/>
                <a:gd name="T2" fmla="*/ 64 w 68"/>
                <a:gd name="T3" fmla="*/ 16 h 105"/>
                <a:gd name="T4" fmla="*/ 64 w 68"/>
                <a:gd name="T5" fmla="*/ 20 h 105"/>
                <a:gd name="T6" fmla="*/ 65 w 68"/>
                <a:gd name="T7" fmla="*/ 22 h 105"/>
                <a:gd name="T8" fmla="*/ 63 w 68"/>
                <a:gd name="T9" fmla="*/ 33 h 105"/>
                <a:gd name="T10" fmla="*/ 65 w 68"/>
                <a:gd name="T11" fmla="*/ 43 h 105"/>
                <a:gd name="T12" fmla="*/ 62 w 68"/>
                <a:gd name="T13" fmla="*/ 47 h 105"/>
                <a:gd name="T14" fmla="*/ 20 w 68"/>
                <a:gd name="T15" fmla="*/ 99 h 105"/>
                <a:gd name="T16" fmla="*/ 4 w 68"/>
                <a:gd name="T17" fmla="*/ 100 h 105"/>
                <a:gd name="T18" fmla="*/ 2 w 68"/>
                <a:gd name="T19" fmla="*/ 89 h 105"/>
                <a:gd name="T20" fmla="*/ 2 w 68"/>
                <a:gd name="T21" fmla="*/ 83 h 105"/>
                <a:gd name="T22" fmla="*/ 2 w 68"/>
                <a:gd name="T23" fmla="*/ 75 h 105"/>
                <a:gd name="T24" fmla="*/ 2 w 68"/>
                <a:gd name="T25" fmla="*/ 68 h 105"/>
                <a:gd name="T26" fmla="*/ 4 w 68"/>
                <a:gd name="T27" fmla="*/ 58 h 105"/>
                <a:gd name="T28" fmla="*/ 47 w 68"/>
                <a:gd name="T29" fmla="*/ 4 h 105"/>
                <a:gd name="T30" fmla="*/ 55 w 68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105">
                  <a:moveTo>
                    <a:pt x="55" y="0"/>
                  </a:moveTo>
                  <a:cubicBezTo>
                    <a:pt x="64" y="1"/>
                    <a:pt x="68" y="8"/>
                    <a:pt x="64" y="16"/>
                  </a:cubicBezTo>
                  <a:cubicBezTo>
                    <a:pt x="64" y="17"/>
                    <a:pt x="64" y="18"/>
                    <a:pt x="64" y="20"/>
                  </a:cubicBezTo>
                  <a:cubicBezTo>
                    <a:pt x="64" y="20"/>
                    <a:pt x="65" y="21"/>
                    <a:pt x="65" y="22"/>
                  </a:cubicBezTo>
                  <a:cubicBezTo>
                    <a:pt x="66" y="26"/>
                    <a:pt x="63" y="29"/>
                    <a:pt x="63" y="33"/>
                  </a:cubicBezTo>
                  <a:cubicBezTo>
                    <a:pt x="64" y="36"/>
                    <a:pt x="66" y="39"/>
                    <a:pt x="65" y="43"/>
                  </a:cubicBezTo>
                  <a:cubicBezTo>
                    <a:pt x="64" y="45"/>
                    <a:pt x="63" y="46"/>
                    <a:pt x="62" y="47"/>
                  </a:cubicBezTo>
                  <a:cubicBezTo>
                    <a:pt x="48" y="65"/>
                    <a:pt x="34" y="82"/>
                    <a:pt x="20" y="99"/>
                  </a:cubicBezTo>
                  <a:cubicBezTo>
                    <a:pt x="16" y="105"/>
                    <a:pt x="8" y="105"/>
                    <a:pt x="4" y="100"/>
                  </a:cubicBezTo>
                  <a:cubicBezTo>
                    <a:pt x="1" y="98"/>
                    <a:pt x="0" y="93"/>
                    <a:pt x="2" y="89"/>
                  </a:cubicBezTo>
                  <a:cubicBezTo>
                    <a:pt x="3" y="87"/>
                    <a:pt x="3" y="86"/>
                    <a:pt x="2" y="83"/>
                  </a:cubicBezTo>
                  <a:cubicBezTo>
                    <a:pt x="1" y="81"/>
                    <a:pt x="1" y="77"/>
                    <a:pt x="2" y="75"/>
                  </a:cubicBezTo>
                  <a:cubicBezTo>
                    <a:pt x="3" y="72"/>
                    <a:pt x="3" y="71"/>
                    <a:pt x="2" y="68"/>
                  </a:cubicBezTo>
                  <a:cubicBezTo>
                    <a:pt x="0" y="64"/>
                    <a:pt x="1" y="61"/>
                    <a:pt x="4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49" y="2"/>
                    <a:pt x="52" y="1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2"/>
            <p:cNvSpPr>
              <a:spLocks/>
            </p:cNvSpPr>
            <p:nvPr userDrawn="1"/>
          </p:nvSpPr>
          <p:spPr bwMode="auto">
            <a:xfrm>
              <a:off x="-9525" y="3621088"/>
              <a:ext cx="303213" cy="441325"/>
            </a:xfrm>
            <a:custGeom>
              <a:avLst/>
              <a:gdLst>
                <a:gd name="T0" fmla="*/ 4 w 68"/>
                <a:gd name="T1" fmla="*/ 87 h 105"/>
                <a:gd name="T2" fmla="*/ 3 w 68"/>
                <a:gd name="T3" fmla="*/ 73 h 105"/>
                <a:gd name="T4" fmla="*/ 3 w 68"/>
                <a:gd name="T5" fmla="*/ 71 h 105"/>
                <a:gd name="T6" fmla="*/ 6 w 68"/>
                <a:gd name="T7" fmla="*/ 56 h 105"/>
                <a:gd name="T8" fmla="*/ 37 w 68"/>
                <a:gd name="T9" fmla="*/ 17 h 105"/>
                <a:gd name="T10" fmla="*/ 47 w 68"/>
                <a:gd name="T11" fmla="*/ 5 h 105"/>
                <a:gd name="T12" fmla="*/ 61 w 68"/>
                <a:gd name="T13" fmla="*/ 2 h 105"/>
                <a:gd name="T14" fmla="*/ 64 w 68"/>
                <a:gd name="T15" fmla="*/ 15 h 105"/>
                <a:gd name="T16" fmla="*/ 64 w 68"/>
                <a:gd name="T17" fmla="*/ 21 h 105"/>
                <a:gd name="T18" fmla="*/ 63 w 68"/>
                <a:gd name="T19" fmla="*/ 33 h 105"/>
                <a:gd name="T20" fmla="*/ 60 w 68"/>
                <a:gd name="T21" fmla="*/ 51 h 105"/>
                <a:gd name="T22" fmla="*/ 21 w 68"/>
                <a:gd name="T23" fmla="*/ 98 h 105"/>
                <a:gd name="T24" fmla="*/ 15 w 68"/>
                <a:gd name="T25" fmla="*/ 103 h 105"/>
                <a:gd name="T26" fmla="*/ 3 w 68"/>
                <a:gd name="T27" fmla="*/ 100 h 105"/>
                <a:gd name="T28" fmla="*/ 4 w 68"/>
                <a:gd name="T29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5">
                  <a:moveTo>
                    <a:pt x="4" y="87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3"/>
                    <a:pt x="3" y="71"/>
                    <a:pt x="3" y="71"/>
                  </a:cubicBezTo>
                  <a:cubicBezTo>
                    <a:pt x="0" y="65"/>
                    <a:pt x="2" y="60"/>
                    <a:pt x="6" y="56"/>
                  </a:cubicBezTo>
                  <a:cubicBezTo>
                    <a:pt x="16" y="43"/>
                    <a:pt x="27" y="30"/>
                    <a:pt x="37" y="17"/>
                  </a:cubicBezTo>
                  <a:cubicBezTo>
                    <a:pt x="40" y="13"/>
                    <a:pt x="44" y="9"/>
                    <a:pt x="47" y="5"/>
                  </a:cubicBezTo>
                  <a:cubicBezTo>
                    <a:pt x="51" y="1"/>
                    <a:pt x="56" y="0"/>
                    <a:pt x="61" y="2"/>
                  </a:cubicBezTo>
                  <a:cubicBezTo>
                    <a:pt x="65" y="4"/>
                    <a:pt x="67" y="10"/>
                    <a:pt x="64" y="15"/>
                  </a:cubicBezTo>
                  <a:cubicBezTo>
                    <a:pt x="63" y="17"/>
                    <a:pt x="63" y="19"/>
                    <a:pt x="64" y="21"/>
                  </a:cubicBezTo>
                  <a:cubicBezTo>
                    <a:pt x="66" y="25"/>
                    <a:pt x="66" y="29"/>
                    <a:pt x="63" y="33"/>
                  </a:cubicBezTo>
                  <a:cubicBezTo>
                    <a:pt x="68" y="40"/>
                    <a:pt x="65" y="45"/>
                    <a:pt x="60" y="51"/>
                  </a:cubicBezTo>
                  <a:cubicBezTo>
                    <a:pt x="47" y="66"/>
                    <a:pt x="34" y="82"/>
                    <a:pt x="21" y="98"/>
                  </a:cubicBezTo>
                  <a:cubicBezTo>
                    <a:pt x="20" y="100"/>
                    <a:pt x="18" y="102"/>
                    <a:pt x="15" y="103"/>
                  </a:cubicBezTo>
                  <a:cubicBezTo>
                    <a:pt x="11" y="105"/>
                    <a:pt x="5" y="104"/>
                    <a:pt x="3" y="100"/>
                  </a:cubicBezTo>
                  <a:cubicBezTo>
                    <a:pt x="0" y="96"/>
                    <a:pt x="1" y="92"/>
                    <a:pt x="4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3"/>
            <p:cNvSpPr>
              <a:spLocks/>
            </p:cNvSpPr>
            <p:nvPr userDrawn="1"/>
          </p:nvSpPr>
          <p:spPr bwMode="auto">
            <a:xfrm>
              <a:off x="284163" y="2693988"/>
              <a:ext cx="280988" cy="442913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6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4 h 105"/>
                <a:gd name="T16" fmla="*/ 2 w 63"/>
                <a:gd name="T17" fmla="*/ 75 h 105"/>
                <a:gd name="T18" fmla="*/ 2 w 63"/>
                <a:gd name="T19" fmla="*/ 70 h 105"/>
                <a:gd name="T20" fmla="*/ 3 w 63"/>
                <a:gd name="T21" fmla="*/ 58 h 105"/>
                <a:gd name="T22" fmla="*/ 47 w 63"/>
                <a:gd name="T23" fmla="*/ 4 h 105"/>
                <a:gd name="T24" fmla="*/ 58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6"/>
                  </a:cubicBezTo>
                  <a:cubicBezTo>
                    <a:pt x="62" y="31"/>
                    <a:pt x="61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5"/>
                    <a:pt x="9" y="105"/>
                    <a:pt x="5" y="102"/>
                  </a:cubicBezTo>
                  <a:cubicBezTo>
                    <a:pt x="1" y="99"/>
                    <a:pt x="0" y="94"/>
                    <a:pt x="2" y="89"/>
                  </a:cubicBezTo>
                  <a:cubicBezTo>
                    <a:pt x="3" y="88"/>
                    <a:pt x="2" y="86"/>
                    <a:pt x="2" y="84"/>
                  </a:cubicBezTo>
                  <a:cubicBezTo>
                    <a:pt x="2" y="81"/>
                    <a:pt x="2" y="78"/>
                    <a:pt x="2" y="75"/>
                  </a:cubicBezTo>
                  <a:cubicBezTo>
                    <a:pt x="2" y="73"/>
                    <a:pt x="3" y="71"/>
                    <a:pt x="2" y="70"/>
                  </a:cubicBezTo>
                  <a:cubicBezTo>
                    <a:pt x="0" y="66"/>
                    <a:pt x="1" y="62"/>
                    <a:pt x="3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4"/>
                    <a:pt x="63" y="7"/>
                    <a:pt x="6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4"/>
            <p:cNvSpPr>
              <a:spLocks/>
            </p:cNvSpPr>
            <p:nvPr userDrawn="1"/>
          </p:nvSpPr>
          <p:spPr bwMode="auto">
            <a:xfrm>
              <a:off x="279400" y="1536700"/>
              <a:ext cx="288925" cy="446088"/>
            </a:xfrm>
            <a:custGeom>
              <a:avLst/>
              <a:gdLst>
                <a:gd name="T0" fmla="*/ 12 w 65"/>
                <a:gd name="T1" fmla="*/ 106 h 106"/>
                <a:gd name="T2" fmla="*/ 3 w 65"/>
                <a:gd name="T3" fmla="*/ 91 h 106"/>
                <a:gd name="T4" fmla="*/ 3 w 65"/>
                <a:gd name="T5" fmla="*/ 85 h 106"/>
                <a:gd name="T6" fmla="*/ 4 w 65"/>
                <a:gd name="T7" fmla="*/ 73 h 106"/>
                <a:gd name="T8" fmla="*/ 3 w 65"/>
                <a:gd name="T9" fmla="*/ 62 h 106"/>
                <a:gd name="T10" fmla="*/ 5 w 65"/>
                <a:gd name="T11" fmla="*/ 59 h 106"/>
                <a:gd name="T12" fmla="*/ 48 w 65"/>
                <a:gd name="T13" fmla="*/ 6 h 106"/>
                <a:gd name="T14" fmla="*/ 63 w 65"/>
                <a:gd name="T15" fmla="*/ 9 h 106"/>
                <a:gd name="T16" fmla="*/ 62 w 65"/>
                <a:gd name="T17" fmla="*/ 19 h 106"/>
                <a:gd name="T18" fmla="*/ 63 w 65"/>
                <a:gd name="T19" fmla="*/ 30 h 106"/>
                <a:gd name="T20" fmla="*/ 63 w 65"/>
                <a:gd name="T21" fmla="*/ 38 h 106"/>
                <a:gd name="T22" fmla="*/ 61 w 65"/>
                <a:gd name="T23" fmla="*/ 48 h 106"/>
                <a:gd name="T24" fmla="*/ 18 w 65"/>
                <a:gd name="T25" fmla="*/ 101 h 106"/>
                <a:gd name="T26" fmla="*/ 12 w 65"/>
                <a:gd name="T2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6">
                  <a:moveTo>
                    <a:pt x="12" y="106"/>
                  </a:moveTo>
                  <a:cubicBezTo>
                    <a:pt x="4" y="105"/>
                    <a:pt x="0" y="98"/>
                    <a:pt x="3" y="91"/>
                  </a:cubicBezTo>
                  <a:cubicBezTo>
                    <a:pt x="4" y="89"/>
                    <a:pt x="4" y="87"/>
                    <a:pt x="3" y="85"/>
                  </a:cubicBezTo>
                  <a:cubicBezTo>
                    <a:pt x="1" y="81"/>
                    <a:pt x="4" y="77"/>
                    <a:pt x="4" y="73"/>
                  </a:cubicBezTo>
                  <a:cubicBezTo>
                    <a:pt x="4" y="70"/>
                    <a:pt x="1" y="66"/>
                    <a:pt x="3" y="62"/>
                  </a:cubicBezTo>
                  <a:cubicBezTo>
                    <a:pt x="3" y="61"/>
                    <a:pt x="4" y="60"/>
                    <a:pt x="5" y="59"/>
                  </a:cubicBezTo>
                  <a:cubicBezTo>
                    <a:pt x="19" y="41"/>
                    <a:pt x="33" y="23"/>
                    <a:pt x="48" y="6"/>
                  </a:cubicBezTo>
                  <a:cubicBezTo>
                    <a:pt x="53" y="0"/>
                    <a:pt x="62" y="1"/>
                    <a:pt x="63" y="9"/>
                  </a:cubicBezTo>
                  <a:cubicBezTo>
                    <a:pt x="64" y="12"/>
                    <a:pt x="62" y="16"/>
                    <a:pt x="62" y="19"/>
                  </a:cubicBezTo>
                  <a:cubicBezTo>
                    <a:pt x="62" y="23"/>
                    <a:pt x="64" y="27"/>
                    <a:pt x="63" y="30"/>
                  </a:cubicBezTo>
                  <a:cubicBezTo>
                    <a:pt x="62" y="33"/>
                    <a:pt x="62" y="35"/>
                    <a:pt x="63" y="38"/>
                  </a:cubicBezTo>
                  <a:cubicBezTo>
                    <a:pt x="65" y="42"/>
                    <a:pt x="64" y="46"/>
                    <a:pt x="61" y="48"/>
                  </a:cubicBezTo>
                  <a:cubicBezTo>
                    <a:pt x="47" y="66"/>
                    <a:pt x="33" y="84"/>
                    <a:pt x="18" y="101"/>
                  </a:cubicBezTo>
                  <a:cubicBezTo>
                    <a:pt x="16" y="103"/>
                    <a:pt x="14" y="104"/>
                    <a:pt x="12" y="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5"/>
            <p:cNvSpPr>
              <a:spLocks/>
            </p:cNvSpPr>
            <p:nvPr userDrawn="1"/>
          </p:nvSpPr>
          <p:spPr bwMode="auto">
            <a:xfrm>
              <a:off x="-9525" y="1027113"/>
              <a:ext cx="285750" cy="442913"/>
            </a:xfrm>
            <a:custGeom>
              <a:avLst/>
              <a:gdLst>
                <a:gd name="T0" fmla="*/ 4 w 64"/>
                <a:gd name="T1" fmla="*/ 72 h 105"/>
                <a:gd name="T2" fmla="*/ 5 w 64"/>
                <a:gd name="T3" fmla="*/ 56 h 105"/>
                <a:gd name="T4" fmla="*/ 47 w 64"/>
                <a:gd name="T5" fmla="*/ 4 h 105"/>
                <a:gd name="T6" fmla="*/ 59 w 64"/>
                <a:gd name="T7" fmla="*/ 2 h 105"/>
                <a:gd name="T8" fmla="*/ 63 w 64"/>
                <a:gd name="T9" fmla="*/ 12 h 105"/>
                <a:gd name="T10" fmla="*/ 62 w 64"/>
                <a:gd name="T11" fmla="*/ 15 h 105"/>
                <a:gd name="T12" fmla="*/ 62 w 64"/>
                <a:gd name="T13" fmla="*/ 21 h 105"/>
                <a:gd name="T14" fmla="*/ 62 w 64"/>
                <a:gd name="T15" fmla="*/ 30 h 105"/>
                <a:gd name="T16" fmla="*/ 62 w 64"/>
                <a:gd name="T17" fmla="*/ 35 h 105"/>
                <a:gd name="T18" fmla="*/ 60 w 64"/>
                <a:gd name="T19" fmla="*/ 47 h 105"/>
                <a:gd name="T20" fmla="*/ 17 w 64"/>
                <a:gd name="T21" fmla="*/ 100 h 105"/>
                <a:gd name="T22" fmla="*/ 5 w 64"/>
                <a:gd name="T23" fmla="*/ 102 h 105"/>
                <a:gd name="T24" fmla="*/ 2 w 64"/>
                <a:gd name="T25" fmla="*/ 88 h 105"/>
                <a:gd name="T26" fmla="*/ 3 w 64"/>
                <a:gd name="T27" fmla="*/ 85 h 105"/>
                <a:gd name="T28" fmla="*/ 4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" y="72"/>
                  </a:moveTo>
                  <a:cubicBezTo>
                    <a:pt x="0" y="64"/>
                    <a:pt x="0" y="62"/>
                    <a:pt x="5" y="56"/>
                  </a:cubicBezTo>
                  <a:cubicBezTo>
                    <a:pt x="19" y="38"/>
                    <a:pt x="33" y="21"/>
                    <a:pt x="47" y="4"/>
                  </a:cubicBezTo>
                  <a:cubicBezTo>
                    <a:pt x="50" y="1"/>
                    <a:pt x="55" y="0"/>
                    <a:pt x="59" y="2"/>
                  </a:cubicBezTo>
                  <a:cubicBezTo>
                    <a:pt x="62" y="4"/>
                    <a:pt x="63" y="7"/>
                    <a:pt x="63" y="12"/>
                  </a:cubicBezTo>
                  <a:cubicBezTo>
                    <a:pt x="63" y="13"/>
                    <a:pt x="63" y="14"/>
                    <a:pt x="62" y="15"/>
                  </a:cubicBezTo>
                  <a:cubicBezTo>
                    <a:pt x="61" y="17"/>
                    <a:pt x="61" y="18"/>
                    <a:pt x="62" y="21"/>
                  </a:cubicBezTo>
                  <a:cubicBezTo>
                    <a:pt x="63" y="23"/>
                    <a:pt x="62" y="27"/>
                    <a:pt x="62" y="30"/>
                  </a:cubicBezTo>
                  <a:cubicBezTo>
                    <a:pt x="62" y="32"/>
                    <a:pt x="61" y="33"/>
                    <a:pt x="62" y="35"/>
                  </a:cubicBezTo>
                  <a:cubicBezTo>
                    <a:pt x="64" y="39"/>
                    <a:pt x="63" y="43"/>
                    <a:pt x="60" y="47"/>
                  </a:cubicBezTo>
                  <a:cubicBezTo>
                    <a:pt x="46" y="64"/>
                    <a:pt x="32" y="82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2" y="88"/>
                  </a:cubicBezTo>
                  <a:cubicBezTo>
                    <a:pt x="3" y="87"/>
                    <a:pt x="3" y="86"/>
                    <a:pt x="3" y="85"/>
                  </a:cubicBezTo>
                  <a:cubicBezTo>
                    <a:pt x="1" y="78"/>
                    <a:pt x="0" y="78"/>
                    <a:pt x="4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6"/>
            <p:cNvSpPr>
              <a:spLocks/>
            </p:cNvSpPr>
            <p:nvPr userDrawn="1"/>
          </p:nvSpPr>
          <p:spPr bwMode="auto">
            <a:xfrm>
              <a:off x="-9525" y="2181225"/>
              <a:ext cx="280988" cy="441325"/>
            </a:xfrm>
            <a:custGeom>
              <a:avLst/>
              <a:gdLst>
                <a:gd name="T0" fmla="*/ 63 w 63"/>
                <a:gd name="T1" fmla="*/ 11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8 w 63"/>
                <a:gd name="T9" fmla="*/ 99 h 105"/>
                <a:gd name="T10" fmla="*/ 5 w 63"/>
                <a:gd name="T11" fmla="*/ 102 h 105"/>
                <a:gd name="T12" fmla="*/ 3 w 63"/>
                <a:gd name="T13" fmla="*/ 88 h 105"/>
                <a:gd name="T14" fmla="*/ 3 w 63"/>
                <a:gd name="T15" fmla="*/ 84 h 105"/>
                <a:gd name="T16" fmla="*/ 2 w 63"/>
                <a:gd name="T17" fmla="*/ 74 h 105"/>
                <a:gd name="T18" fmla="*/ 2 w 63"/>
                <a:gd name="T19" fmla="*/ 69 h 105"/>
                <a:gd name="T20" fmla="*/ 4 w 63"/>
                <a:gd name="T21" fmla="*/ 57 h 105"/>
                <a:gd name="T22" fmla="*/ 47 w 63"/>
                <a:gd name="T23" fmla="*/ 4 h 105"/>
                <a:gd name="T24" fmla="*/ 58 w 63"/>
                <a:gd name="T25" fmla="*/ 1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3" y="20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4"/>
                    <a:pt x="32" y="82"/>
                    <a:pt x="18" y="99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3" y="88"/>
                  </a:cubicBezTo>
                  <a:cubicBezTo>
                    <a:pt x="3" y="87"/>
                    <a:pt x="3" y="85"/>
                    <a:pt x="3" y="84"/>
                  </a:cubicBezTo>
                  <a:cubicBezTo>
                    <a:pt x="1" y="81"/>
                    <a:pt x="1" y="77"/>
                    <a:pt x="2" y="74"/>
                  </a:cubicBezTo>
                  <a:cubicBezTo>
                    <a:pt x="3" y="73"/>
                    <a:pt x="3" y="71"/>
                    <a:pt x="2" y="69"/>
                  </a:cubicBezTo>
                  <a:cubicBezTo>
                    <a:pt x="0" y="65"/>
                    <a:pt x="1" y="61"/>
                    <a:pt x="4" y="57"/>
                  </a:cubicBezTo>
                  <a:cubicBezTo>
                    <a:pt x="18" y="39"/>
                    <a:pt x="33" y="22"/>
                    <a:pt x="47" y="4"/>
                  </a:cubicBezTo>
                  <a:cubicBezTo>
                    <a:pt x="50" y="0"/>
                    <a:pt x="54" y="0"/>
                    <a:pt x="58" y="1"/>
                  </a:cubicBezTo>
                  <a:cubicBezTo>
                    <a:pt x="61" y="3"/>
                    <a:pt x="63" y="6"/>
                    <a:pt x="63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7"/>
            <p:cNvSpPr>
              <a:spLocks/>
            </p:cNvSpPr>
            <p:nvPr userDrawn="1"/>
          </p:nvSpPr>
          <p:spPr bwMode="auto">
            <a:xfrm>
              <a:off x="284163" y="1254125"/>
              <a:ext cx="280988" cy="442913"/>
            </a:xfrm>
            <a:custGeom>
              <a:avLst/>
              <a:gdLst>
                <a:gd name="T0" fmla="*/ 63 w 63"/>
                <a:gd name="T1" fmla="*/ 11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8 w 63"/>
                <a:gd name="T9" fmla="*/ 99 h 105"/>
                <a:gd name="T10" fmla="*/ 5 w 63"/>
                <a:gd name="T11" fmla="*/ 102 h 105"/>
                <a:gd name="T12" fmla="*/ 3 w 63"/>
                <a:gd name="T13" fmla="*/ 88 h 105"/>
                <a:gd name="T14" fmla="*/ 2 w 63"/>
                <a:gd name="T15" fmla="*/ 84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8 h 105"/>
                <a:gd name="T22" fmla="*/ 47 w 63"/>
                <a:gd name="T23" fmla="*/ 5 h 105"/>
                <a:gd name="T24" fmla="*/ 58 w 63"/>
                <a:gd name="T25" fmla="*/ 2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3" y="20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1" y="45"/>
                    <a:pt x="60" y="47"/>
                  </a:cubicBezTo>
                  <a:cubicBezTo>
                    <a:pt x="46" y="65"/>
                    <a:pt x="32" y="82"/>
                    <a:pt x="18" y="99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3" y="88"/>
                  </a:cubicBezTo>
                  <a:cubicBezTo>
                    <a:pt x="3" y="87"/>
                    <a:pt x="3" y="85"/>
                    <a:pt x="2" y="84"/>
                  </a:cubicBezTo>
                  <a:cubicBezTo>
                    <a:pt x="1" y="81"/>
                    <a:pt x="1" y="77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8"/>
                  </a:cubicBezTo>
                  <a:cubicBezTo>
                    <a:pt x="18" y="40"/>
                    <a:pt x="32" y="22"/>
                    <a:pt x="47" y="5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3"/>
                    <a:pt x="63" y="6"/>
                    <a:pt x="63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8"/>
            <p:cNvSpPr>
              <a:spLocks/>
            </p:cNvSpPr>
            <p:nvPr userDrawn="1"/>
          </p:nvSpPr>
          <p:spPr bwMode="auto">
            <a:xfrm>
              <a:off x="279400" y="2403475"/>
              <a:ext cx="288925" cy="442913"/>
            </a:xfrm>
            <a:custGeom>
              <a:avLst/>
              <a:gdLst>
                <a:gd name="T0" fmla="*/ 11 w 65"/>
                <a:gd name="T1" fmla="*/ 105 h 105"/>
                <a:gd name="T2" fmla="*/ 3 w 65"/>
                <a:gd name="T3" fmla="*/ 90 h 105"/>
                <a:gd name="T4" fmla="*/ 3 w 65"/>
                <a:gd name="T5" fmla="*/ 84 h 105"/>
                <a:gd name="T6" fmla="*/ 4 w 65"/>
                <a:gd name="T7" fmla="*/ 73 h 105"/>
                <a:gd name="T8" fmla="*/ 3 w 65"/>
                <a:gd name="T9" fmla="*/ 61 h 105"/>
                <a:gd name="T10" fmla="*/ 5 w 65"/>
                <a:gd name="T11" fmla="*/ 57 h 105"/>
                <a:gd name="T12" fmla="*/ 45 w 65"/>
                <a:gd name="T13" fmla="*/ 10 h 105"/>
                <a:gd name="T14" fmla="*/ 48 w 65"/>
                <a:gd name="T15" fmla="*/ 6 h 105"/>
                <a:gd name="T16" fmla="*/ 60 w 65"/>
                <a:gd name="T17" fmla="*/ 3 h 105"/>
                <a:gd name="T18" fmla="*/ 63 w 65"/>
                <a:gd name="T19" fmla="*/ 16 h 105"/>
                <a:gd name="T20" fmla="*/ 63 w 65"/>
                <a:gd name="T21" fmla="*/ 22 h 105"/>
                <a:gd name="T22" fmla="*/ 63 w 65"/>
                <a:gd name="T23" fmla="*/ 31 h 105"/>
                <a:gd name="T24" fmla="*/ 63 w 65"/>
                <a:gd name="T25" fmla="*/ 36 h 105"/>
                <a:gd name="T26" fmla="*/ 62 w 65"/>
                <a:gd name="T27" fmla="*/ 48 h 105"/>
                <a:gd name="T28" fmla="*/ 18 w 65"/>
                <a:gd name="T29" fmla="*/ 101 h 105"/>
                <a:gd name="T30" fmla="*/ 11 w 65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7"/>
                    <a:pt x="3" y="84"/>
                  </a:cubicBezTo>
                  <a:cubicBezTo>
                    <a:pt x="1" y="80"/>
                    <a:pt x="4" y="77"/>
                    <a:pt x="4" y="73"/>
                  </a:cubicBezTo>
                  <a:cubicBezTo>
                    <a:pt x="4" y="69"/>
                    <a:pt x="1" y="66"/>
                    <a:pt x="3" y="61"/>
                  </a:cubicBezTo>
                  <a:cubicBezTo>
                    <a:pt x="4" y="60"/>
                    <a:pt x="4" y="59"/>
                    <a:pt x="5" y="57"/>
                  </a:cubicBezTo>
                  <a:cubicBezTo>
                    <a:pt x="19" y="41"/>
                    <a:pt x="32" y="26"/>
                    <a:pt x="45" y="10"/>
                  </a:cubicBezTo>
                  <a:cubicBezTo>
                    <a:pt x="46" y="8"/>
                    <a:pt x="47" y="7"/>
                    <a:pt x="48" y="6"/>
                  </a:cubicBezTo>
                  <a:cubicBezTo>
                    <a:pt x="51" y="1"/>
                    <a:pt x="56" y="0"/>
                    <a:pt x="60" y="3"/>
                  </a:cubicBezTo>
                  <a:cubicBezTo>
                    <a:pt x="64" y="6"/>
                    <a:pt x="65" y="11"/>
                    <a:pt x="63" y="16"/>
                  </a:cubicBezTo>
                  <a:cubicBezTo>
                    <a:pt x="62" y="18"/>
                    <a:pt x="62" y="20"/>
                    <a:pt x="63" y="22"/>
                  </a:cubicBezTo>
                  <a:cubicBezTo>
                    <a:pt x="63" y="25"/>
                    <a:pt x="63" y="28"/>
                    <a:pt x="63" y="31"/>
                  </a:cubicBezTo>
                  <a:cubicBezTo>
                    <a:pt x="63" y="33"/>
                    <a:pt x="62" y="35"/>
                    <a:pt x="63" y="36"/>
                  </a:cubicBezTo>
                  <a:cubicBezTo>
                    <a:pt x="65" y="40"/>
                    <a:pt x="64" y="44"/>
                    <a:pt x="62" y="48"/>
                  </a:cubicBezTo>
                  <a:cubicBezTo>
                    <a:pt x="47" y="65"/>
                    <a:pt x="33" y="83"/>
                    <a:pt x="18" y="101"/>
                  </a:cubicBezTo>
                  <a:cubicBezTo>
                    <a:pt x="16" y="103"/>
                    <a:pt x="14" y="104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9"/>
            <p:cNvSpPr>
              <a:spLocks/>
            </p:cNvSpPr>
            <p:nvPr userDrawn="1"/>
          </p:nvSpPr>
          <p:spPr bwMode="auto">
            <a:xfrm>
              <a:off x="288925" y="4714875"/>
              <a:ext cx="293688" cy="442913"/>
            </a:xfrm>
            <a:custGeom>
              <a:avLst/>
              <a:gdLst>
                <a:gd name="T0" fmla="*/ 55 w 66"/>
                <a:gd name="T1" fmla="*/ 0 h 105"/>
                <a:gd name="T2" fmla="*/ 63 w 66"/>
                <a:gd name="T3" fmla="*/ 15 h 105"/>
                <a:gd name="T4" fmla="*/ 63 w 66"/>
                <a:gd name="T5" fmla="*/ 21 h 105"/>
                <a:gd name="T6" fmla="*/ 63 w 66"/>
                <a:gd name="T7" fmla="*/ 30 h 105"/>
                <a:gd name="T8" fmla="*/ 63 w 66"/>
                <a:gd name="T9" fmla="*/ 35 h 105"/>
                <a:gd name="T10" fmla="*/ 62 w 66"/>
                <a:gd name="T11" fmla="*/ 47 h 105"/>
                <a:gd name="T12" fmla="*/ 18 w 66"/>
                <a:gd name="T13" fmla="*/ 100 h 105"/>
                <a:gd name="T14" fmla="*/ 6 w 66"/>
                <a:gd name="T15" fmla="*/ 102 h 105"/>
                <a:gd name="T16" fmla="*/ 4 w 66"/>
                <a:gd name="T17" fmla="*/ 88 h 105"/>
                <a:gd name="T18" fmla="*/ 4 w 66"/>
                <a:gd name="T19" fmla="*/ 84 h 105"/>
                <a:gd name="T20" fmla="*/ 4 w 66"/>
                <a:gd name="T21" fmla="*/ 84 h 105"/>
                <a:gd name="T22" fmla="*/ 4 w 66"/>
                <a:gd name="T23" fmla="*/ 69 h 105"/>
                <a:gd name="T24" fmla="*/ 8 w 66"/>
                <a:gd name="T25" fmla="*/ 54 h 105"/>
                <a:gd name="T26" fmla="*/ 48 w 66"/>
                <a:gd name="T27" fmla="*/ 5 h 105"/>
                <a:gd name="T28" fmla="*/ 55 w 66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05">
                  <a:moveTo>
                    <a:pt x="55" y="0"/>
                  </a:moveTo>
                  <a:cubicBezTo>
                    <a:pt x="62" y="1"/>
                    <a:pt x="66" y="8"/>
                    <a:pt x="63" y="15"/>
                  </a:cubicBezTo>
                  <a:cubicBezTo>
                    <a:pt x="63" y="17"/>
                    <a:pt x="62" y="18"/>
                    <a:pt x="63" y="21"/>
                  </a:cubicBezTo>
                  <a:cubicBezTo>
                    <a:pt x="64" y="23"/>
                    <a:pt x="63" y="27"/>
                    <a:pt x="63" y="30"/>
                  </a:cubicBezTo>
                  <a:cubicBezTo>
                    <a:pt x="63" y="31"/>
                    <a:pt x="63" y="33"/>
                    <a:pt x="63" y="35"/>
                  </a:cubicBezTo>
                  <a:cubicBezTo>
                    <a:pt x="65" y="39"/>
                    <a:pt x="65" y="43"/>
                    <a:pt x="62" y="47"/>
                  </a:cubicBezTo>
                  <a:cubicBezTo>
                    <a:pt x="48" y="64"/>
                    <a:pt x="33" y="82"/>
                    <a:pt x="18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3"/>
                    <a:pt x="4" y="88"/>
                  </a:cubicBezTo>
                  <a:cubicBezTo>
                    <a:pt x="4" y="87"/>
                    <a:pt x="4" y="85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8"/>
                    <a:pt x="8" y="54"/>
                  </a:cubicBezTo>
                  <a:cubicBezTo>
                    <a:pt x="21" y="38"/>
                    <a:pt x="34" y="22"/>
                    <a:pt x="48" y="5"/>
                  </a:cubicBezTo>
                  <a:cubicBezTo>
                    <a:pt x="50" y="3"/>
                    <a:pt x="52" y="2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0"/>
            <p:cNvSpPr>
              <a:spLocks/>
            </p:cNvSpPr>
            <p:nvPr userDrawn="1"/>
          </p:nvSpPr>
          <p:spPr bwMode="auto">
            <a:xfrm>
              <a:off x="-9525" y="2466975"/>
              <a:ext cx="280988" cy="442913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5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7 h 105"/>
                <a:gd name="T22" fmla="*/ 47 w 63"/>
                <a:gd name="T23" fmla="*/ 4 h 105"/>
                <a:gd name="T24" fmla="*/ 58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2" y="89"/>
                  </a:cubicBezTo>
                  <a:cubicBezTo>
                    <a:pt x="3" y="88"/>
                    <a:pt x="3" y="86"/>
                    <a:pt x="2" y="85"/>
                  </a:cubicBezTo>
                  <a:cubicBezTo>
                    <a:pt x="1" y="81"/>
                    <a:pt x="1" y="78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7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3"/>
                    <a:pt x="63" y="7"/>
                    <a:pt x="6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1"/>
            <p:cNvSpPr>
              <a:spLocks/>
            </p:cNvSpPr>
            <p:nvPr userDrawn="1"/>
          </p:nvSpPr>
          <p:spPr bwMode="auto">
            <a:xfrm>
              <a:off x="288925" y="3848100"/>
              <a:ext cx="288925" cy="441325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2 h 105"/>
                <a:gd name="T4" fmla="*/ 63 w 65"/>
                <a:gd name="T5" fmla="*/ 35 h 105"/>
                <a:gd name="T6" fmla="*/ 62 w 65"/>
                <a:gd name="T7" fmla="*/ 47 h 105"/>
                <a:gd name="T8" fmla="*/ 19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5 h 105"/>
                <a:gd name="T16" fmla="*/ 4 w 65"/>
                <a:gd name="T17" fmla="*/ 84 h 105"/>
                <a:gd name="T18" fmla="*/ 3 w 65"/>
                <a:gd name="T19" fmla="*/ 69 h 105"/>
                <a:gd name="T20" fmla="*/ 8 w 65"/>
                <a:gd name="T21" fmla="*/ 55 h 105"/>
                <a:gd name="T22" fmla="*/ 46 w 65"/>
                <a:gd name="T23" fmla="*/ 8 h 105"/>
                <a:gd name="T24" fmla="*/ 50 w 65"/>
                <a:gd name="T25" fmla="*/ 3 h 105"/>
                <a:gd name="T26" fmla="*/ 61 w 65"/>
                <a:gd name="T27" fmla="*/ 3 h 105"/>
                <a:gd name="T28" fmla="*/ 64 w 65"/>
                <a:gd name="T29" fmla="*/ 15 h 105"/>
                <a:gd name="T30" fmla="*/ 62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3"/>
                    <a:pt x="65" y="27"/>
                    <a:pt x="63" y="32"/>
                  </a:cubicBezTo>
                  <a:cubicBezTo>
                    <a:pt x="62" y="32"/>
                    <a:pt x="63" y="34"/>
                    <a:pt x="63" y="35"/>
                  </a:cubicBezTo>
                  <a:cubicBezTo>
                    <a:pt x="65" y="39"/>
                    <a:pt x="65" y="44"/>
                    <a:pt x="62" y="47"/>
                  </a:cubicBezTo>
                  <a:cubicBezTo>
                    <a:pt x="47" y="65"/>
                    <a:pt x="33" y="83"/>
                    <a:pt x="19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ubicBezTo>
                    <a:pt x="0" y="79"/>
                    <a:pt x="6" y="74"/>
                    <a:pt x="3" y="69"/>
                  </a:cubicBezTo>
                  <a:cubicBezTo>
                    <a:pt x="1" y="63"/>
                    <a:pt x="4" y="59"/>
                    <a:pt x="8" y="55"/>
                  </a:cubicBezTo>
                  <a:cubicBezTo>
                    <a:pt x="20" y="39"/>
                    <a:pt x="33" y="24"/>
                    <a:pt x="46" y="8"/>
                  </a:cubicBezTo>
                  <a:cubicBezTo>
                    <a:pt x="47" y="6"/>
                    <a:pt x="48" y="5"/>
                    <a:pt x="50" y="3"/>
                  </a:cubicBezTo>
                  <a:cubicBezTo>
                    <a:pt x="53" y="0"/>
                    <a:pt x="58" y="0"/>
                    <a:pt x="61" y="3"/>
                  </a:cubicBezTo>
                  <a:cubicBezTo>
                    <a:pt x="64" y="6"/>
                    <a:pt x="65" y="11"/>
                    <a:pt x="64" y="15"/>
                  </a:cubicBezTo>
                  <a:cubicBezTo>
                    <a:pt x="63" y="16"/>
                    <a:pt x="63" y="17"/>
                    <a:pt x="6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2"/>
            <p:cNvSpPr>
              <a:spLocks/>
            </p:cNvSpPr>
            <p:nvPr userDrawn="1"/>
          </p:nvSpPr>
          <p:spPr bwMode="auto">
            <a:xfrm>
              <a:off x="284163" y="1831975"/>
              <a:ext cx="284163" cy="441325"/>
            </a:xfrm>
            <a:custGeom>
              <a:avLst/>
              <a:gdLst>
                <a:gd name="T0" fmla="*/ 4 w 64"/>
                <a:gd name="T1" fmla="*/ 86 h 105"/>
                <a:gd name="T2" fmla="*/ 3 w 64"/>
                <a:gd name="T3" fmla="*/ 73 h 105"/>
                <a:gd name="T4" fmla="*/ 2 w 64"/>
                <a:gd name="T5" fmla="*/ 69 h 105"/>
                <a:gd name="T6" fmla="*/ 3 w 64"/>
                <a:gd name="T7" fmla="*/ 58 h 105"/>
                <a:gd name="T8" fmla="*/ 47 w 64"/>
                <a:gd name="T9" fmla="*/ 4 h 105"/>
                <a:gd name="T10" fmla="*/ 59 w 64"/>
                <a:gd name="T11" fmla="*/ 3 h 105"/>
                <a:gd name="T12" fmla="*/ 62 w 64"/>
                <a:gd name="T13" fmla="*/ 15 h 105"/>
                <a:gd name="T14" fmla="*/ 62 w 64"/>
                <a:gd name="T15" fmla="*/ 20 h 105"/>
                <a:gd name="T16" fmla="*/ 61 w 64"/>
                <a:gd name="T17" fmla="*/ 32 h 105"/>
                <a:gd name="T18" fmla="*/ 62 w 64"/>
                <a:gd name="T19" fmla="*/ 44 h 105"/>
                <a:gd name="T20" fmla="*/ 54 w 64"/>
                <a:gd name="T21" fmla="*/ 55 h 105"/>
                <a:gd name="T22" fmla="*/ 20 w 64"/>
                <a:gd name="T23" fmla="*/ 96 h 105"/>
                <a:gd name="T24" fmla="*/ 17 w 64"/>
                <a:gd name="T25" fmla="*/ 100 h 105"/>
                <a:gd name="T26" fmla="*/ 5 w 64"/>
                <a:gd name="T27" fmla="*/ 102 h 105"/>
                <a:gd name="T28" fmla="*/ 3 w 64"/>
                <a:gd name="T29" fmla="*/ 88 h 105"/>
                <a:gd name="T30" fmla="*/ 4 w 64"/>
                <a:gd name="T3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4" y="86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2"/>
                    <a:pt x="3" y="70"/>
                    <a:pt x="2" y="69"/>
                  </a:cubicBezTo>
                  <a:cubicBezTo>
                    <a:pt x="0" y="65"/>
                    <a:pt x="1" y="61"/>
                    <a:pt x="3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1" y="0"/>
                    <a:pt x="56" y="0"/>
                    <a:pt x="59" y="3"/>
                  </a:cubicBezTo>
                  <a:cubicBezTo>
                    <a:pt x="63" y="5"/>
                    <a:pt x="64" y="10"/>
                    <a:pt x="62" y="15"/>
                  </a:cubicBezTo>
                  <a:cubicBezTo>
                    <a:pt x="61" y="17"/>
                    <a:pt x="61" y="19"/>
                    <a:pt x="62" y="20"/>
                  </a:cubicBezTo>
                  <a:cubicBezTo>
                    <a:pt x="64" y="25"/>
                    <a:pt x="61" y="28"/>
                    <a:pt x="61" y="32"/>
                  </a:cubicBezTo>
                  <a:cubicBezTo>
                    <a:pt x="61" y="36"/>
                    <a:pt x="64" y="40"/>
                    <a:pt x="62" y="44"/>
                  </a:cubicBezTo>
                  <a:cubicBezTo>
                    <a:pt x="60" y="48"/>
                    <a:pt x="57" y="51"/>
                    <a:pt x="54" y="55"/>
                  </a:cubicBezTo>
                  <a:cubicBezTo>
                    <a:pt x="43" y="69"/>
                    <a:pt x="31" y="82"/>
                    <a:pt x="20" y="96"/>
                  </a:cubicBezTo>
                  <a:cubicBezTo>
                    <a:pt x="19" y="97"/>
                    <a:pt x="18" y="99"/>
                    <a:pt x="17" y="100"/>
                  </a:cubicBezTo>
                  <a:cubicBezTo>
                    <a:pt x="13" y="104"/>
                    <a:pt x="9" y="105"/>
                    <a:pt x="5" y="102"/>
                  </a:cubicBezTo>
                  <a:cubicBezTo>
                    <a:pt x="1" y="99"/>
                    <a:pt x="0" y="93"/>
                    <a:pt x="3" y="88"/>
                  </a:cubicBezTo>
                  <a:cubicBezTo>
                    <a:pt x="3" y="88"/>
                    <a:pt x="3" y="87"/>
                    <a:pt x="4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3"/>
            <p:cNvSpPr>
              <a:spLocks/>
            </p:cNvSpPr>
            <p:nvPr userDrawn="1"/>
          </p:nvSpPr>
          <p:spPr bwMode="auto">
            <a:xfrm>
              <a:off x="276225" y="2989263"/>
              <a:ext cx="296863" cy="438150"/>
            </a:xfrm>
            <a:custGeom>
              <a:avLst/>
              <a:gdLst>
                <a:gd name="T0" fmla="*/ 54 w 67"/>
                <a:gd name="T1" fmla="*/ 0 h 104"/>
                <a:gd name="T2" fmla="*/ 64 w 67"/>
                <a:gd name="T3" fmla="*/ 14 h 104"/>
                <a:gd name="T4" fmla="*/ 64 w 67"/>
                <a:gd name="T5" fmla="*/ 20 h 104"/>
                <a:gd name="T6" fmla="*/ 64 w 67"/>
                <a:gd name="T7" fmla="*/ 29 h 104"/>
                <a:gd name="T8" fmla="*/ 64 w 67"/>
                <a:gd name="T9" fmla="*/ 34 h 104"/>
                <a:gd name="T10" fmla="*/ 62 w 67"/>
                <a:gd name="T11" fmla="*/ 46 h 104"/>
                <a:gd name="T12" fmla="*/ 19 w 67"/>
                <a:gd name="T13" fmla="*/ 99 h 104"/>
                <a:gd name="T14" fmla="*/ 7 w 67"/>
                <a:gd name="T15" fmla="*/ 101 h 104"/>
                <a:gd name="T16" fmla="*/ 4 w 67"/>
                <a:gd name="T17" fmla="*/ 87 h 104"/>
                <a:gd name="T18" fmla="*/ 4 w 67"/>
                <a:gd name="T19" fmla="*/ 83 h 104"/>
                <a:gd name="T20" fmla="*/ 4 w 67"/>
                <a:gd name="T21" fmla="*/ 83 h 104"/>
                <a:gd name="T22" fmla="*/ 4 w 67"/>
                <a:gd name="T23" fmla="*/ 68 h 104"/>
                <a:gd name="T24" fmla="*/ 8 w 67"/>
                <a:gd name="T25" fmla="*/ 53 h 104"/>
                <a:gd name="T26" fmla="*/ 48 w 67"/>
                <a:gd name="T27" fmla="*/ 4 h 104"/>
                <a:gd name="T28" fmla="*/ 54 w 67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4">
                  <a:moveTo>
                    <a:pt x="54" y="0"/>
                  </a:moveTo>
                  <a:cubicBezTo>
                    <a:pt x="63" y="0"/>
                    <a:pt x="67" y="7"/>
                    <a:pt x="64" y="14"/>
                  </a:cubicBezTo>
                  <a:cubicBezTo>
                    <a:pt x="63" y="16"/>
                    <a:pt x="63" y="18"/>
                    <a:pt x="64" y="20"/>
                  </a:cubicBezTo>
                  <a:cubicBezTo>
                    <a:pt x="65" y="23"/>
                    <a:pt x="64" y="26"/>
                    <a:pt x="64" y="29"/>
                  </a:cubicBezTo>
                  <a:cubicBezTo>
                    <a:pt x="64" y="31"/>
                    <a:pt x="63" y="33"/>
                    <a:pt x="64" y="34"/>
                  </a:cubicBezTo>
                  <a:cubicBezTo>
                    <a:pt x="66" y="38"/>
                    <a:pt x="65" y="42"/>
                    <a:pt x="62" y="46"/>
                  </a:cubicBezTo>
                  <a:cubicBezTo>
                    <a:pt x="48" y="63"/>
                    <a:pt x="34" y="81"/>
                    <a:pt x="19" y="99"/>
                  </a:cubicBezTo>
                  <a:cubicBezTo>
                    <a:pt x="16" y="103"/>
                    <a:pt x="11" y="104"/>
                    <a:pt x="7" y="101"/>
                  </a:cubicBezTo>
                  <a:cubicBezTo>
                    <a:pt x="3" y="98"/>
                    <a:pt x="2" y="93"/>
                    <a:pt x="4" y="87"/>
                  </a:cubicBezTo>
                  <a:cubicBezTo>
                    <a:pt x="5" y="86"/>
                    <a:pt x="4" y="85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0" y="78"/>
                    <a:pt x="7" y="73"/>
                    <a:pt x="4" y="68"/>
                  </a:cubicBezTo>
                  <a:cubicBezTo>
                    <a:pt x="1" y="62"/>
                    <a:pt x="5" y="58"/>
                    <a:pt x="8" y="53"/>
                  </a:cubicBezTo>
                  <a:cubicBezTo>
                    <a:pt x="21" y="37"/>
                    <a:pt x="35" y="21"/>
                    <a:pt x="48" y="4"/>
                  </a:cubicBezTo>
                  <a:cubicBezTo>
                    <a:pt x="50" y="2"/>
                    <a:pt x="53" y="1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4"/>
            <p:cNvSpPr>
              <a:spLocks/>
            </p:cNvSpPr>
            <p:nvPr userDrawn="1"/>
          </p:nvSpPr>
          <p:spPr bwMode="auto">
            <a:xfrm>
              <a:off x="279400" y="101600"/>
              <a:ext cx="288925" cy="438150"/>
            </a:xfrm>
            <a:custGeom>
              <a:avLst/>
              <a:gdLst>
                <a:gd name="T0" fmla="*/ 12 w 65"/>
                <a:gd name="T1" fmla="*/ 104 h 104"/>
                <a:gd name="T2" fmla="*/ 3 w 65"/>
                <a:gd name="T3" fmla="*/ 90 h 104"/>
                <a:gd name="T4" fmla="*/ 3 w 65"/>
                <a:gd name="T5" fmla="*/ 82 h 104"/>
                <a:gd name="T6" fmla="*/ 3 w 65"/>
                <a:gd name="T7" fmla="*/ 74 h 104"/>
                <a:gd name="T8" fmla="*/ 3 w 65"/>
                <a:gd name="T9" fmla="*/ 69 h 104"/>
                <a:gd name="T10" fmla="*/ 4 w 65"/>
                <a:gd name="T11" fmla="*/ 58 h 104"/>
                <a:gd name="T12" fmla="*/ 48 w 65"/>
                <a:gd name="T13" fmla="*/ 4 h 104"/>
                <a:gd name="T14" fmla="*/ 60 w 65"/>
                <a:gd name="T15" fmla="*/ 3 h 104"/>
                <a:gd name="T16" fmla="*/ 63 w 65"/>
                <a:gd name="T17" fmla="*/ 16 h 104"/>
                <a:gd name="T18" fmla="*/ 63 w 65"/>
                <a:gd name="T19" fmla="*/ 20 h 104"/>
                <a:gd name="T20" fmla="*/ 62 w 65"/>
                <a:gd name="T21" fmla="*/ 32 h 104"/>
                <a:gd name="T22" fmla="*/ 63 w 65"/>
                <a:gd name="T23" fmla="*/ 44 h 104"/>
                <a:gd name="T24" fmla="*/ 61 w 65"/>
                <a:gd name="T25" fmla="*/ 48 h 104"/>
                <a:gd name="T26" fmla="*/ 19 w 65"/>
                <a:gd name="T27" fmla="*/ 99 h 104"/>
                <a:gd name="T28" fmla="*/ 12 w 65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4">
                  <a:moveTo>
                    <a:pt x="12" y="104"/>
                  </a:moveTo>
                  <a:cubicBezTo>
                    <a:pt x="5" y="104"/>
                    <a:pt x="0" y="97"/>
                    <a:pt x="3" y="90"/>
                  </a:cubicBezTo>
                  <a:cubicBezTo>
                    <a:pt x="4" y="87"/>
                    <a:pt x="4" y="85"/>
                    <a:pt x="3" y="82"/>
                  </a:cubicBezTo>
                  <a:cubicBezTo>
                    <a:pt x="2" y="80"/>
                    <a:pt x="3" y="77"/>
                    <a:pt x="3" y="74"/>
                  </a:cubicBezTo>
                  <a:cubicBezTo>
                    <a:pt x="3" y="73"/>
                    <a:pt x="4" y="71"/>
                    <a:pt x="3" y="69"/>
                  </a:cubicBezTo>
                  <a:cubicBezTo>
                    <a:pt x="1" y="65"/>
                    <a:pt x="2" y="61"/>
                    <a:pt x="4" y="58"/>
                  </a:cubicBezTo>
                  <a:cubicBezTo>
                    <a:pt x="19" y="40"/>
                    <a:pt x="34" y="22"/>
                    <a:pt x="48" y="4"/>
                  </a:cubicBezTo>
                  <a:cubicBezTo>
                    <a:pt x="51" y="0"/>
                    <a:pt x="57" y="0"/>
                    <a:pt x="60" y="3"/>
                  </a:cubicBezTo>
                  <a:cubicBezTo>
                    <a:pt x="64" y="5"/>
                    <a:pt x="65" y="11"/>
                    <a:pt x="63" y="16"/>
                  </a:cubicBezTo>
                  <a:cubicBezTo>
                    <a:pt x="62" y="17"/>
                    <a:pt x="62" y="19"/>
                    <a:pt x="63" y="20"/>
                  </a:cubicBezTo>
                  <a:cubicBezTo>
                    <a:pt x="65" y="25"/>
                    <a:pt x="62" y="29"/>
                    <a:pt x="62" y="32"/>
                  </a:cubicBezTo>
                  <a:cubicBezTo>
                    <a:pt x="62" y="36"/>
                    <a:pt x="65" y="40"/>
                    <a:pt x="63" y="44"/>
                  </a:cubicBezTo>
                  <a:cubicBezTo>
                    <a:pt x="62" y="45"/>
                    <a:pt x="62" y="46"/>
                    <a:pt x="61" y="48"/>
                  </a:cubicBezTo>
                  <a:cubicBezTo>
                    <a:pt x="47" y="65"/>
                    <a:pt x="33" y="82"/>
                    <a:pt x="19" y="99"/>
                  </a:cubicBezTo>
                  <a:cubicBezTo>
                    <a:pt x="17" y="101"/>
                    <a:pt x="14" y="103"/>
                    <a:pt x="12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5"/>
            <p:cNvSpPr>
              <a:spLocks/>
            </p:cNvSpPr>
            <p:nvPr userDrawn="1"/>
          </p:nvSpPr>
          <p:spPr bwMode="auto">
            <a:xfrm>
              <a:off x="-12700" y="2754313"/>
              <a:ext cx="288925" cy="441325"/>
            </a:xfrm>
            <a:custGeom>
              <a:avLst/>
              <a:gdLst>
                <a:gd name="T0" fmla="*/ 12 w 65"/>
                <a:gd name="T1" fmla="*/ 105 h 105"/>
                <a:gd name="T2" fmla="*/ 3 w 65"/>
                <a:gd name="T3" fmla="*/ 90 h 105"/>
                <a:gd name="T4" fmla="*/ 3 w 65"/>
                <a:gd name="T5" fmla="*/ 85 h 105"/>
                <a:gd name="T6" fmla="*/ 4 w 65"/>
                <a:gd name="T7" fmla="*/ 73 h 105"/>
                <a:gd name="T8" fmla="*/ 3 w 65"/>
                <a:gd name="T9" fmla="*/ 61 h 105"/>
                <a:gd name="T10" fmla="*/ 5 w 65"/>
                <a:gd name="T11" fmla="*/ 58 h 105"/>
                <a:gd name="T12" fmla="*/ 47 w 65"/>
                <a:gd name="T13" fmla="*/ 6 h 105"/>
                <a:gd name="T14" fmla="*/ 63 w 65"/>
                <a:gd name="T15" fmla="*/ 7 h 105"/>
                <a:gd name="T16" fmla="*/ 63 w 65"/>
                <a:gd name="T17" fmla="*/ 16 h 105"/>
                <a:gd name="T18" fmla="*/ 63 w 65"/>
                <a:gd name="T19" fmla="*/ 21 h 105"/>
                <a:gd name="T20" fmla="*/ 63 w 65"/>
                <a:gd name="T21" fmla="*/ 31 h 105"/>
                <a:gd name="T22" fmla="*/ 63 w 65"/>
                <a:gd name="T23" fmla="*/ 36 h 105"/>
                <a:gd name="T24" fmla="*/ 61 w 65"/>
                <a:gd name="T25" fmla="*/ 48 h 105"/>
                <a:gd name="T26" fmla="*/ 18 w 65"/>
                <a:gd name="T27" fmla="*/ 101 h 105"/>
                <a:gd name="T28" fmla="*/ 12 w 65"/>
                <a:gd name="T2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12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5"/>
                  </a:cubicBezTo>
                  <a:cubicBezTo>
                    <a:pt x="1" y="80"/>
                    <a:pt x="4" y="77"/>
                    <a:pt x="4" y="73"/>
                  </a:cubicBezTo>
                  <a:cubicBezTo>
                    <a:pt x="4" y="69"/>
                    <a:pt x="1" y="65"/>
                    <a:pt x="3" y="61"/>
                  </a:cubicBezTo>
                  <a:cubicBezTo>
                    <a:pt x="4" y="60"/>
                    <a:pt x="4" y="59"/>
                    <a:pt x="5" y="58"/>
                  </a:cubicBezTo>
                  <a:cubicBezTo>
                    <a:pt x="19" y="40"/>
                    <a:pt x="33" y="23"/>
                    <a:pt x="47" y="6"/>
                  </a:cubicBezTo>
                  <a:cubicBezTo>
                    <a:pt x="53" y="0"/>
                    <a:pt x="60" y="0"/>
                    <a:pt x="63" y="7"/>
                  </a:cubicBezTo>
                  <a:cubicBezTo>
                    <a:pt x="64" y="10"/>
                    <a:pt x="63" y="13"/>
                    <a:pt x="63" y="16"/>
                  </a:cubicBezTo>
                  <a:cubicBezTo>
                    <a:pt x="63" y="18"/>
                    <a:pt x="63" y="19"/>
                    <a:pt x="63" y="21"/>
                  </a:cubicBezTo>
                  <a:cubicBezTo>
                    <a:pt x="63" y="24"/>
                    <a:pt x="63" y="28"/>
                    <a:pt x="63" y="31"/>
                  </a:cubicBezTo>
                  <a:cubicBezTo>
                    <a:pt x="63" y="33"/>
                    <a:pt x="62" y="34"/>
                    <a:pt x="63" y="36"/>
                  </a:cubicBezTo>
                  <a:cubicBezTo>
                    <a:pt x="65" y="40"/>
                    <a:pt x="64" y="44"/>
                    <a:pt x="61" y="48"/>
                  </a:cubicBezTo>
                  <a:cubicBezTo>
                    <a:pt x="47" y="65"/>
                    <a:pt x="33" y="83"/>
                    <a:pt x="18" y="101"/>
                  </a:cubicBezTo>
                  <a:cubicBezTo>
                    <a:pt x="16" y="103"/>
                    <a:pt x="14" y="104"/>
                    <a:pt x="12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6"/>
            <p:cNvSpPr>
              <a:spLocks/>
            </p:cNvSpPr>
            <p:nvPr userDrawn="1"/>
          </p:nvSpPr>
          <p:spPr bwMode="auto">
            <a:xfrm>
              <a:off x="279400" y="2117725"/>
              <a:ext cx="288925" cy="442913"/>
            </a:xfrm>
            <a:custGeom>
              <a:avLst/>
              <a:gdLst>
                <a:gd name="T0" fmla="*/ 11 w 65"/>
                <a:gd name="T1" fmla="*/ 105 h 105"/>
                <a:gd name="T2" fmla="*/ 3 w 65"/>
                <a:gd name="T3" fmla="*/ 90 h 105"/>
                <a:gd name="T4" fmla="*/ 3 w 65"/>
                <a:gd name="T5" fmla="*/ 84 h 105"/>
                <a:gd name="T6" fmla="*/ 3 w 65"/>
                <a:gd name="T7" fmla="*/ 75 h 105"/>
                <a:gd name="T8" fmla="*/ 3 w 65"/>
                <a:gd name="T9" fmla="*/ 70 h 105"/>
                <a:gd name="T10" fmla="*/ 5 w 65"/>
                <a:gd name="T11" fmla="*/ 58 h 105"/>
                <a:gd name="T12" fmla="*/ 43 w 65"/>
                <a:gd name="T13" fmla="*/ 12 h 105"/>
                <a:gd name="T14" fmla="*/ 48 w 65"/>
                <a:gd name="T15" fmla="*/ 5 h 105"/>
                <a:gd name="T16" fmla="*/ 59 w 65"/>
                <a:gd name="T17" fmla="*/ 2 h 105"/>
                <a:gd name="T18" fmla="*/ 63 w 65"/>
                <a:gd name="T19" fmla="*/ 15 h 105"/>
                <a:gd name="T20" fmla="*/ 63 w 65"/>
                <a:gd name="T21" fmla="*/ 22 h 105"/>
                <a:gd name="T22" fmla="*/ 63 w 65"/>
                <a:gd name="T23" fmla="*/ 30 h 105"/>
                <a:gd name="T24" fmla="*/ 63 w 65"/>
                <a:gd name="T25" fmla="*/ 36 h 105"/>
                <a:gd name="T26" fmla="*/ 61 w 65"/>
                <a:gd name="T27" fmla="*/ 48 h 105"/>
                <a:gd name="T28" fmla="*/ 22 w 65"/>
                <a:gd name="T29" fmla="*/ 95 h 105"/>
                <a:gd name="T30" fmla="*/ 18 w 65"/>
                <a:gd name="T31" fmla="*/ 101 h 105"/>
                <a:gd name="T32" fmla="*/ 11 w 65"/>
                <a:gd name="T3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4"/>
                  </a:cubicBezTo>
                  <a:cubicBezTo>
                    <a:pt x="2" y="81"/>
                    <a:pt x="3" y="78"/>
                    <a:pt x="3" y="75"/>
                  </a:cubicBezTo>
                  <a:cubicBezTo>
                    <a:pt x="3" y="73"/>
                    <a:pt x="4" y="71"/>
                    <a:pt x="3" y="70"/>
                  </a:cubicBezTo>
                  <a:cubicBezTo>
                    <a:pt x="1" y="65"/>
                    <a:pt x="2" y="61"/>
                    <a:pt x="5" y="58"/>
                  </a:cubicBezTo>
                  <a:cubicBezTo>
                    <a:pt x="17" y="42"/>
                    <a:pt x="30" y="27"/>
                    <a:pt x="43" y="12"/>
                  </a:cubicBezTo>
                  <a:cubicBezTo>
                    <a:pt x="44" y="10"/>
                    <a:pt x="46" y="7"/>
                    <a:pt x="48" y="5"/>
                  </a:cubicBezTo>
                  <a:cubicBezTo>
                    <a:pt x="51" y="1"/>
                    <a:pt x="56" y="0"/>
                    <a:pt x="59" y="2"/>
                  </a:cubicBezTo>
                  <a:cubicBezTo>
                    <a:pt x="63" y="5"/>
                    <a:pt x="65" y="10"/>
                    <a:pt x="63" y="15"/>
                  </a:cubicBezTo>
                  <a:cubicBezTo>
                    <a:pt x="62" y="17"/>
                    <a:pt x="62" y="19"/>
                    <a:pt x="63" y="22"/>
                  </a:cubicBezTo>
                  <a:cubicBezTo>
                    <a:pt x="64" y="24"/>
                    <a:pt x="64" y="27"/>
                    <a:pt x="63" y="30"/>
                  </a:cubicBezTo>
                  <a:cubicBezTo>
                    <a:pt x="62" y="32"/>
                    <a:pt x="62" y="34"/>
                    <a:pt x="63" y="36"/>
                  </a:cubicBezTo>
                  <a:cubicBezTo>
                    <a:pt x="65" y="41"/>
                    <a:pt x="63" y="44"/>
                    <a:pt x="61" y="48"/>
                  </a:cubicBezTo>
                  <a:cubicBezTo>
                    <a:pt x="48" y="64"/>
                    <a:pt x="35" y="79"/>
                    <a:pt x="22" y="95"/>
                  </a:cubicBezTo>
                  <a:cubicBezTo>
                    <a:pt x="21" y="97"/>
                    <a:pt x="19" y="99"/>
                    <a:pt x="18" y="101"/>
                  </a:cubicBezTo>
                  <a:cubicBezTo>
                    <a:pt x="16" y="102"/>
                    <a:pt x="13" y="103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7"/>
            <p:cNvSpPr>
              <a:spLocks/>
            </p:cNvSpPr>
            <p:nvPr userDrawn="1"/>
          </p:nvSpPr>
          <p:spPr bwMode="auto">
            <a:xfrm>
              <a:off x="288925" y="4421188"/>
              <a:ext cx="293688" cy="446088"/>
            </a:xfrm>
            <a:custGeom>
              <a:avLst/>
              <a:gdLst>
                <a:gd name="T0" fmla="*/ 62 w 66"/>
                <a:gd name="T1" fmla="*/ 34 h 106"/>
                <a:gd name="T2" fmla="*/ 60 w 66"/>
                <a:gd name="T3" fmla="*/ 50 h 106"/>
                <a:gd name="T4" fmla="*/ 19 w 66"/>
                <a:gd name="T5" fmla="*/ 101 h 106"/>
                <a:gd name="T6" fmla="*/ 6 w 66"/>
                <a:gd name="T7" fmla="*/ 103 h 106"/>
                <a:gd name="T8" fmla="*/ 4 w 66"/>
                <a:gd name="T9" fmla="*/ 90 h 106"/>
                <a:gd name="T10" fmla="*/ 4 w 66"/>
                <a:gd name="T11" fmla="*/ 86 h 106"/>
                <a:gd name="T12" fmla="*/ 4 w 66"/>
                <a:gd name="T13" fmla="*/ 85 h 106"/>
                <a:gd name="T14" fmla="*/ 3 w 66"/>
                <a:gd name="T15" fmla="*/ 70 h 106"/>
                <a:gd name="T16" fmla="*/ 8 w 66"/>
                <a:gd name="T17" fmla="*/ 56 h 106"/>
                <a:gd name="T18" fmla="*/ 48 w 66"/>
                <a:gd name="T19" fmla="*/ 6 h 106"/>
                <a:gd name="T20" fmla="*/ 63 w 66"/>
                <a:gd name="T21" fmla="*/ 8 h 106"/>
                <a:gd name="T22" fmla="*/ 63 w 66"/>
                <a:gd name="T23" fmla="*/ 17 h 106"/>
                <a:gd name="T24" fmla="*/ 63 w 66"/>
                <a:gd name="T25" fmla="*/ 20 h 106"/>
                <a:gd name="T26" fmla="*/ 62 w 66"/>
                <a:gd name="T27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06">
                  <a:moveTo>
                    <a:pt x="62" y="34"/>
                  </a:moveTo>
                  <a:cubicBezTo>
                    <a:pt x="66" y="41"/>
                    <a:pt x="65" y="44"/>
                    <a:pt x="60" y="50"/>
                  </a:cubicBezTo>
                  <a:cubicBezTo>
                    <a:pt x="47" y="67"/>
                    <a:pt x="33" y="84"/>
                    <a:pt x="19" y="101"/>
                  </a:cubicBezTo>
                  <a:cubicBezTo>
                    <a:pt x="15" y="105"/>
                    <a:pt x="10" y="106"/>
                    <a:pt x="6" y="103"/>
                  </a:cubicBezTo>
                  <a:cubicBezTo>
                    <a:pt x="3" y="100"/>
                    <a:pt x="2" y="95"/>
                    <a:pt x="4" y="90"/>
                  </a:cubicBezTo>
                  <a:cubicBezTo>
                    <a:pt x="4" y="89"/>
                    <a:pt x="4" y="87"/>
                    <a:pt x="4" y="86"/>
                  </a:cubicBezTo>
                  <a:cubicBezTo>
                    <a:pt x="4" y="86"/>
                    <a:pt x="4" y="86"/>
                    <a:pt x="4" y="85"/>
                  </a:cubicBezTo>
                  <a:cubicBezTo>
                    <a:pt x="0" y="80"/>
                    <a:pt x="6" y="75"/>
                    <a:pt x="3" y="70"/>
                  </a:cubicBezTo>
                  <a:cubicBezTo>
                    <a:pt x="1" y="64"/>
                    <a:pt x="4" y="60"/>
                    <a:pt x="8" y="56"/>
                  </a:cubicBezTo>
                  <a:cubicBezTo>
                    <a:pt x="21" y="39"/>
                    <a:pt x="35" y="23"/>
                    <a:pt x="48" y="6"/>
                  </a:cubicBezTo>
                  <a:cubicBezTo>
                    <a:pt x="53" y="0"/>
                    <a:pt x="61" y="1"/>
                    <a:pt x="63" y="8"/>
                  </a:cubicBezTo>
                  <a:cubicBezTo>
                    <a:pt x="64" y="10"/>
                    <a:pt x="63" y="14"/>
                    <a:pt x="63" y="17"/>
                  </a:cubicBezTo>
                  <a:cubicBezTo>
                    <a:pt x="63" y="18"/>
                    <a:pt x="62" y="20"/>
                    <a:pt x="63" y="20"/>
                  </a:cubicBezTo>
                  <a:cubicBezTo>
                    <a:pt x="65" y="28"/>
                    <a:pt x="65" y="28"/>
                    <a:pt x="6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8"/>
            <p:cNvSpPr>
              <a:spLocks/>
            </p:cNvSpPr>
            <p:nvPr userDrawn="1"/>
          </p:nvSpPr>
          <p:spPr bwMode="auto">
            <a:xfrm>
              <a:off x="298450" y="4138613"/>
              <a:ext cx="279400" cy="441325"/>
            </a:xfrm>
            <a:custGeom>
              <a:avLst/>
              <a:gdLst>
                <a:gd name="T0" fmla="*/ 63 w 63"/>
                <a:gd name="T1" fmla="*/ 11 h 105"/>
                <a:gd name="T2" fmla="*/ 62 w 63"/>
                <a:gd name="T3" fmla="*/ 25 h 105"/>
                <a:gd name="T4" fmla="*/ 62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4 w 63"/>
                <a:gd name="T11" fmla="*/ 102 h 105"/>
                <a:gd name="T12" fmla="*/ 2 w 63"/>
                <a:gd name="T13" fmla="*/ 88 h 105"/>
                <a:gd name="T14" fmla="*/ 2 w 63"/>
                <a:gd name="T15" fmla="*/ 84 h 105"/>
                <a:gd name="T16" fmla="*/ 2 w 63"/>
                <a:gd name="T17" fmla="*/ 74 h 105"/>
                <a:gd name="T18" fmla="*/ 2 w 63"/>
                <a:gd name="T19" fmla="*/ 70 h 105"/>
                <a:gd name="T20" fmla="*/ 3 w 63"/>
                <a:gd name="T21" fmla="*/ 57 h 105"/>
                <a:gd name="T22" fmla="*/ 47 w 63"/>
                <a:gd name="T23" fmla="*/ 4 h 105"/>
                <a:gd name="T24" fmla="*/ 57 w 63"/>
                <a:gd name="T25" fmla="*/ 1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2" y="20"/>
                    <a:pt x="62" y="25"/>
                  </a:cubicBezTo>
                  <a:cubicBezTo>
                    <a:pt x="62" y="30"/>
                    <a:pt x="61" y="35"/>
                    <a:pt x="62" y="40"/>
                  </a:cubicBezTo>
                  <a:cubicBezTo>
                    <a:pt x="63" y="42"/>
                    <a:pt x="61" y="45"/>
                    <a:pt x="60" y="47"/>
                  </a:cubicBezTo>
                  <a:cubicBezTo>
                    <a:pt x="46" y="65"/>
                    <a:pt x="31" y="82"/>
                    <a:pt x="17" y="100"/>
                  </a:cubicBezTo>
                  <a:cubicBezTo>
                    <a:pt x="13" y="104"/>
                    <a:pt x="8" y="105"/>
                    <a:pt x="4" y="102"/>
                  </a:cubicBezTo>
                  <a:cubicBezTo>
                    <a:pt x="1" y="99"/>
                    <a:pt x="0" y="94"/>
                    <a:pt x="2" y="88"/>
                  </a:cubicBezTo>
                  <a:cubicBezTo>
                    <a:pt x="2" y="87"/>
                    <a:pt x="2" y="85"/>
                    <a:pt x="2" y="84"/>
                  </a:cubicBezTo>
                  <a:cubicBezTo>
                    <a:pt x="0" y="81"/>
                    <a:pt x="0" y="77"/>
                    <a:pt x="2" y="74"/>
                  </a:cubicBezTo>
                  <a:cubicBezTo>
                    <a:pt x="2" y="73"/>
                    <a:pt x="2" y="71"/>
                    <a:pt x="2" y="70"/>
                  </a:cubicBezTo>
                  <a:cubicBezTo>
                    <a:pt x="0" y="65"/>
                    <a:pt x="0" y="61"/>
                    <a:pt x="3" y="57"/>
                  </a:cubicBezTo>
                  <a:cubicBezTo>
                    <a:pt x="18" y="40"/>
                    <a:pt x="32" y="22"/>
                    <a:pt x="47" y="4"/>
                  </a:cubicBezTo>
                  <a:cubicBezTo>
                    <a:pt x="49" y="1"/>
                    <a:pt x="53" y="0"/>
                    <a:pt x="57" y="1"/>
                  </a:cubicBezTo>
                  <a:cubicBezTo>
                    <a:pt x="61" y="3"/>
                    <a:pt x="62" y="6"/>
                    <a:pt x="63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9"/>
            <p:cNvSpPr>
              <a:spLocks/>
            </p:cNvSpPr>
            <p:nvPr userDrawn="1"/>
          </p:nvSpPr>
          <p:spPr bwMode="auto">
            <a:xfrm>
              <a:off x="276225" y="3271838"/>
              <a:ext cx="296863" cy="441325"/>
            </a:xfrm>
            <a:custGeom>
              <a:avLst/>
              <a:gdLst>
                <a:gd name="T0" fmla="*/ 55 w 67"/>
                <a:gd name="T1" fmla="*/ 0 h 105"/>
                <a:gd name="T2" fmla="*/ 64 w 67"/>
                <a:gd name="T3" fmla="*/ 15 h 105"/>
                <a:gd name="T4" fmla="*/ 64 w 67"/>
                <a:gd name="T5" fmla="*/ 21 h 105"/>
                <a:gd name="T6" fmla="*/ 63 w 67"/>
                <a:gd name="T7" fmla="*/ 33 h 105"/>
                <a:gd name="T8" fmla="*/ 64 w 67"/>
                <a:gd name="T9" fmla="*/ 44 h 105"/>
                <a:gd name="T10" fmla="*/ 62 w 67"/>
                <a:gd name="T11" fmla="*/ 48 h 105"/>
                <a:gd name="T12" fmla="*/ 20 w 67"/>
                <a:gd name="T13" fmla="*/ 100 h 105"/>
                <a:gd name="T14" fmla="*/ 7 w 67"/>
                <a:gd name="T15" fmla="*/ 102 h 105"/>
                <a:gd name="T16" fmla="*/ 5 w 67"/>
                <a:gd name="T17" fmla="*/ 88 h 105"/>
                <a:gd name="T18" fmla="*/ 5 w 67"/>
                <a:gd name="T19" fmla="*/ 85 h 105"/>
                <a:gd name="T20" fmla="*/ 4 w 67"/>
                <a:gd name="T21" fmla="*/ 84 h 105"/>
                <a:gd name="T22" fmla="*/ 4 w 67"/>
                <a:gd name="T23" fmla="*/ 69 h 105"/>
                <a:gd name="T24" fmla="*/ 8 w 67"/>
                <a:gd name="T25" fmla="*/ 55 h 105"/>
                <a:gd name="T26" fmla="*/ 48 w 67"/>
                <a:gd name="T27" fmla="*/ 6 h 105"/>
                <a:gd name="T28" fmla="*/ 55 w 67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5">
                  <a:moveTo>
                    <a:pt x="55" y="0"/>
                  </a:moveTo>
                  <a:cubicBezTo>
                    <a:pt x="63" y="1"/>
                    <a:pt x="67" y="9"/>
                    <a:pt x="64" y="15"/>
                  </a:cubicBezTo>
                  <a:cubicBezTo>
                    <a:pt x="63" y="18"/>
                    <a:pt x="63" y="19"/>
                    <a:pt x="64" y="21"/>
                  </a:cubicBezTo>
                  <a:cubicBezTo>
                    <a:pt x="66" y="25"/>
                    <a:pt x="63" y="29"/>
                    <a:pt x="63" y="33"/>
                  </a:cubicBezTo>
                  <a:cubicBezTo>
                    <a:pt x="63" y="36"/>
                    <a:pt x="66" y="40"/>
                    <a:pt x="64" y="44"/>
                  </a:cubicBezTo>
                  <a:cubicBezTo>
                    <a:pt x="63" y="46"/>
                    <a:pt x="63" y="47"/>
                    <a:pt x="62" y="48"/>
                  </a:cubicBezTo>
                  <a:cubicBezTo>
                    <a:pt x="48" y="65"/>
                    <a:pt x="34" y="83"/>
                    <a:pt x="20" y="100"/>
                  </a:cubicBezTo>
                  <a:cubicBezTo>
                    <a:pt x="16" y="104"/>
                    <a:pt x="12" y="105"/>
                    <a:pt x="7" y="102"/>
                  </a:cubicBezTo>
                  <a:cubicBezTo>
                    <a:pt x="3" y="99"/>
                    <a:pt x="2" y="94"/>
                    <a:pt x="5" y="88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5"/>
                    <a:pt x="4" y="84"/>
                    <a:pt x="4" y="84"/>
                  </a:cubicBezTo>
                  <a:cubicBezTo>
                    <a:pt x="0" y="79"/>
                    <a:pt x="7" y="74"/>
                    <a:pt x="4" y="69"/>
                  </a:cubicBezTo>
                  <a:cubicBezTo>
                    <a:pt x="1" y="63"/>
                    <a:pt x="5" y="59"/>
                    <a:pt x="8" y="55"/>
                  </a:cubicBezTo>
                  <a:cubicBezTo>
                    <a:pt x="21" y="39"/>
                    <a:pt x="35" y="22"/>
                    <a:pt x="48" y="6"/>
                  </a:cubicBezTo>
                  <a:cubicBezTo>
                    <a:pt x="50" y="4"/>
                    <a:pt x="53" y="2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0"/>
            <p:cNvSpPr>
              <a:spLocks/>
            </p:cNvSpPr>
            <p:nvPr userDrawn="1"/>
          </p:nvSpPr>
          <p:spPr bwMode="auto">
            <a:xfrm>
              <a:off x="-9525" y="1314450"/>
              <a:ext cx="285750" cy="441325"/>
            </a:xfrm>
            <a:custGeom>
              <a:avLst/>
              <a:gdLst>
                <a:gd name="T0" fmla="*/ 3 w 64"/>
                <a:gd name="T1" fmla="*/ 86 h 105"/>
                <a:gd name="T2" fmla="*/ 3 w 64"/>
                <a:gd name="T3" fmla="*/ 73 h 105"/>
                <a:gd name="T4" fmla="*/ 3 w 64"/>
                <a:gd name="T5" fmla="*/ 70 h 105"/>
                <a:gd name="T6" fmla="*/ 4 w 64"/>
                <a:gd name="T7" fmla="*/ 58 h 105"/>
                <a:gd name="T8" fmla="*/ 47 w 64"/>
                <a:gd name="T9" fmla="*/ 4 h 105"/>
                <a:gd name="T10" fmla="*/ 59 w 64"/>
                <a:gd name="T11" fmla="*/ 3 h 105"/>
                <a:gd name="T12" fmla="*/ 62 w 64"/>
                <a:gd name="T13" fmla="*/ 16 h 105"/>
                <a:gd name="T14" fmla="*/ 62 w 64"/>
                <a:gd name="T15" fmla="*/ 21 h 105"/>
                <a:gd name="T16" fmla="*/ 61 w 64"/>
                <a:gd name="T17" fmla="*/ 33 h 105"/>
                <a:gd name="T18" fmla="*/ 62 w 64"/>
                <a:gd name="T19" fmla="*/ 45 h 105"/>
                <a:gd name="T20" fmla="*/ 61 w 64"/>
                <a:gd name="T21" fmla="*/ 47 h 105"/>
                <a:gd name="T22" fmla="*/ 17 w 64"/>
                <a:gd name="T23" fmla="*/ 101 h 105"/>
                <a:gd name="T24" fmla="*/ 6 w 64"/>
                <a:gd name="T25" fmla="*/ 103 h 105"/>
                <a:gd name="T26" fmla="*/ 1 w 64"/>
                <a:gd name="T27" fmla="*/ 94 h 105"/>
                <a:gd name="T28" fmla="*/ 3 w 64"/>
                <a:gd name="T29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86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3"/>
                    <a:pt x="3" y="71"/>
                    <a:pt x="3" y="70"/>
                  </a:cubicBezTo>
                  <a:cubicBezTo>
                    <a:pt x="0" y="66"/>
                    <a:pt x="1" y="62"/>
                    <a:pt x="4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1" y="0"/>
                    <a:pt x="56" y="0"/>
                    <a:pt x="59" y="3"/>
                  </a:cubicBezTo>
                  <a:cubicBezTo>
                    <a:pt x="63" y="6"/>
                    <a:pt x="64" y="11"/>
                    <a:pt x="62" y="16"/>
                  </a:cubicBezTo>
                  <a:cubicBezTo>
                    <a:pt x="61" y="17"/>
                    <a:pt x="61" y="19"/>
                    <a:pt x="62" y="21"/>
                  </a:cubicBezTo>
                  <a:cubicBezTo>
                    <a:pt x="64" y="25"/>
                    <a:pt x="61" y="29"/>
                    <a:pt x="61" y="33"/>
                  </a:cubicBezTo>
                  <a:cubicBezTo>
                    <a:pt x="61" y="36"/>
                    <a:pt x="64" y="40"/>
                    <a:pt x="62" y="45"/>
                  </a:cubicBezTo>
                  <a:cubicBezTo>
                    <a:pt x="62" y="45"/>
                    <a:pt x="61" y="46"/>
                    <a:pt x="61" y="47"/>
                  </a:cubicBezTo>
                  <a:cubicBezTo>
                    <a:pt x="46" y="65"/>
                    <a:pt x="31" y="83"/>
                    <a:pt x="17" y="101"/>
                  </a:cubicBezTo>
                  <a:cubicBezTo>
                    <a:pt x="14" y="104"/>
                    <a:pt x="10" y="105"/>
                    <a:pt x="6" y="103"/>
                  </a:cubicBezTo>
                  <a:cubicBezTo>
                    <a:pt x="3" y="101"/>
                    <a:pt x="1" y="98"/>
                    <a:pt x="1" y="94"/>
                  </a:cubicBezTo>
                  <a:cubicBezTo>
                    <a:pt x="1" y="91"/>
                    <a:pt x="3" y="89"/>
                    <a:pt x="3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1"/>
            <p:cNvSpPr>
              <a:spLocks/>
            </p:cNvSpPr>
            <p:nvPr userDrawn="1"/>
          </p:nvSpPr>
          <p:spPr bwMode="auto">
            <a:xfrm>
              <a:off x="-9525" y="1890713"/>
              <a:ext cx="288925" cy="441325"/>
            </a:xfrm>
            <a:custGeom>
              <a:avLst/>
              <a:gdLst>
                <a:gd name="T0" fmla="*/ 61 w 65"/>
                <a:gd name="T1" fmla="*/ 33 h 105"/>
                <a:gd name="T2" fmla="*/ 59 w 65"/>
                <a:gd name="T3" fmla="*/ 49 h 105"/>
                <a:gd name="T4" fmla="*/ 19 w 65"/>
                <a:gd name="T5" fmla="*/ 98 h 105"/>
                <a:gd name="T6" fmla="*/ 12 w 65"/>
                <a:gd name="T7" fmla="*/ 103 h 105"/>
                <a:gd name="T8" fmla="*/ 3 w 65"/>
                <a:gd name="T9" fmla="*/ 101 h 105"/>
                <a:gd name="T10" fmla="*/ 2 w 65"/>
                <a:gd name="T11" fmla="*/ 90 h 105"/>
                <a:gd name="T12" fmla="*/ 2 w 65"/>
                <a:gd name="T13" fmla="*/ 84 h 105"/>
                <a:gd name="T14" fmla="*/ 3 w 65"/>
                <a:gd name="T15" fmla="*/ 72 h 105"/>
                <a:gd name="T16" fmla="*/ 2 w 65"/>
                <a:gd name="T17" fmla="*/ 61 h 105"/>
                <a:gd name="T18" fmla="*/ 4 w 65"/>
                <a:gd name="T19" fmla="*/ 57 h 105"/>
                <a:gd name="T20" fmla="*/ 47 w 65"/>
                <a:gd name="T21" fmla="*/ 5 h 105"/>
                <a:gd name="T22" fmla="*/ 57 w 65"/>
                <a:gd name="T23" fmla="*/ 2 h 105"/>
                <a:gd name="T24" fmla="*/ 62 w 65"/>
                <a:gd name="T25" fmla="*/ 15 h 105"/>
                <a:gd name="T26" fmla="*/ 62 w 65"/>
                <a:gd name="T27" fmla="*/ 21 h 105"/>
                <a:gd name="T28" fmla="*/ 61 w 65"/>
                <a:gd name="T29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61" y="33"/>
                  </a:moveTo>
                  <a:cubicBezTo>
                    <a:pt x="64" y="40"/>
                    <a:pt x="64" y="43"/>
                    <a:pt x="59" y="49"/>
                  </a:cubicBezTo>
                  <a:cubicBezTo>
                    <a:pt x="45" y="66"/>
                    <a:pt x="32" y="82"/>
                    <a:pt x="19" y="98"/>
                  </a:cubicBezTo>
                  <a:cubicBezTo>
                    <a:pt x="17" y="100"/>
                    <a:pt x="15" y="102"/>
                    <a:pt x="12" y="103"/>
                  </a:cubicBezTo>
                  <a:cubicBezTo>
                    <a:pt x="9" y="105"/>
                    <a:pt x="6" y="104"/>
                    <a:pt x="3" y="101"/>
                  </a:cubicBezTo>
                  <a:cubicBezTo>
                    <a:pt x="1" y="97"/>
                    <a:pt x="0" y="94"/>
                    <a:pt x="2" y="90"/>
                  </a:cubicBezTo>
                  <a:cubicBezTo>
                    <a:pt x="3" y="88"/>
                    <a:pt x="3" y="86"/>
                    <a:pt x="2" y="84"/>
                  </a:cubicBezTo>
                  <a:cubicBezTo>
                    <a:pt x="0" y="80"/>
                    <a:pt x="3" y="76"/>
                    <a:pt x="3" y="72"/>
                  </a:cubicBezTo>
                  <a:cubicBezTo>
                    <a:pt x="3" y="69"/>
                    <a:pt x="0" y="65"/>
                    <a:pt x="2" y="61"/>
                  </a:cubicBezTo>
                  <a:cubicBezTo>
                    <a:pt x="3" y="59"/>
                    <a:pt x="3" y="58"/>
                    <a:pt x="4" y="57"/>
                  </a:cubicBezTo>
                  <a:cubicBezTo>
                    <a:pt x="18" y="40"/>
                    <a:pt x="33" y="23"/>
                    <a:pt x="47" y="5"/>
                  </a:cubicBezTo>
                  <a:cubicBezTo>
                    <a:pt x="50" y="2"/>
                    <a:pt x="53" y="0"/>
                    <a:pt x="57" y="2"/>
                  </a:cubicBezTo>
                  <a:cubicBezTo>
                    <a:pt x="62" y="3"/>
                    <a:pt x="65" y="10"/>
                    <a:pt x="62" y="15"/>
                  </a:cubicBezTo>
                  <a:cubicBezTo>
                    <a:pt x="61" y="18"/>
                    <a:pt x="61" y="19"/>
                    <a:pt x="62" y="21"/>
                  </a:cubicBezTo>
                  <a:cubicBezTo>
                    <a:pt x="64" y="26"/>
                    <a:pt x="63" y="29"/>
                    <a:pt x="61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2"/>
            <p:cNvSpPr>
              <a:spLocks/>
            </p:cNvSpPr>
            <p:nvPr userDrawn="1"/>
          </p:nvSpPr>
          <p:spPr bwMode="auto">
            <a:xfrm>
              <a:off x="-12700" y="1600200"/>
              <a:ext cx="296863" cy="438150"/>
            </a:xfrm>
            <a:custGeom>
              <a:avLst/>
              <a:gdLst>
                <a:gd name="T0" fmla="*/ 13 w 67"/>
                <a:gd name="T1" fmla="*/ 104 h 104"/>
                <a:gd name="T2" fmla="*/ 3 w 67"/>
                <a:gd name="T3" fmla="*/ 90 h 104"/>
                <a:gd name="T4" fmla="*/ 3 w 67"/>
                <a:gd name="T5" fmla="*/ 84 h 104"/>
                <a:gd name="T6" fmla="*/ 3 w 67"/>
                <a:gd name="T7" fmla="*/ 75 h 104"/>
                <a:gd name="T8" fmla="*/ 3 w 67"/>
                <a:gd name="T9" fmla="*/ 70 h 104"/>
                <a:gd name="T10" fmla="*/ 5 w 67"/>
                <a:gd name="T11" fmla="*/ 58 h 104"/>
                <a:gd name="T12" fmla="*/ 48 w 67"/>
                <a:gd name="T13" fmla="*/ 5 h 104"/>
                <a:gd name="T14" fmla="*/ 60 w 67"/>
                <a:gd name="T15" fmla="*/ 3 h 104"/>
                <a:gd name="T16" fmla="*/ 63 w 67"/>
                <a:gd name="T17" fmla="*/ 17 h 104"/>
                <a:gd name="T18" fmla="*/ 63 w 67"/>
                <a:gd name="T19" fmla="*/ 21 h 104"/>
                <a:gd name="T20" fmla="*/ 63 w 67"/>
                <a:gd name="T21" fmla="*/ 22 h 104"/>
                <a:gd name="T22" fmla="*/ 63 w 67"/>
                <a:gd name="T23" fmla="*/ 37 h 104"/>
                <a:gd name="T24" fmla="*/ 59 w 67"/>
                <a:gd name="T25" fmla="*/ 51 h 104"/>
                <a:gd name="T26" fmla="*/ 19 w 67"/>
                <a:gd name="T27" fmla="*/ 100 h 104"/>
                <a:gd name="T28" fmla="*/ 13 w 67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4">
                  <a:moveTo>
                    <a:pt x="13" y="104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7"/>
                    <a:pt x="3" y="84"/>
                  </a:cubicBezTo>
                  <a:cubicBezTo>
                    <a:pt x="3" y="81"/>
                    <a:pt x="3" y="78"/>
                    <a:pt x="3" y="75"/>
                  </a:cubicBezTo>
                  <a:cubicBezTo>
                    <a:pt x="3" y="73"/>
                    <a:pt x="4" y="72"/>
                    <a:pt x="3" y="70"/>
                  </a:cubicBezTo>
                  <a:cubicBezTo>
                    <a:pt x="1" y="66"/>
                    <a:pt x="2" y="62"/>
                    <a:pt x="5" y="58"/>
                  </a:cubicBezTo>
                  <a:cubicBezTo>
                    <a:pt x="19" y="41"/>
                    <a:pt x="34" y="23"/>
                    <a:pt x="48" y="5"/>
                  </a:cubicBezTo>
                  <a:cubicBezTo>
                    <a:pt x="52" y="1"/>
                    <a:pt x="56" y="0"/>
                    <a:pt x="60" y="3"/>
                  </a:cubicBezTo>
                  <a:cubicBezTo>
                    <a:pt x="64" y="6"/>
                    <a:pt x="65" y="11"/>
                    <a:pt x="63" y="17"/>
                  </a:cubicBezTo>
                  <a:cubicBezTo>
                    <a:pt x="62" y="18"/>
                    <a:pt x="63" y="19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7" y="27"/>
                    <a:pt x="60" y="31"/>
                    <a:pt x="63" y="37"/>
                  </a:cubicBezTo>
                  <a:cubicBezTo>
                    <a:pt x="66" y="42"/>
                    <a:pt x="63" y="47"/>
                    <a:pt x="59" y="51"/>
                  </a:cubicBezTo>
                  <a:cubicBezTo>
                    <a:pt x="46" y="67"/>
                    <a:pt x="32" y="83"/>
                    <a:pt x="19" y="100"/>
                  </a:cubicBezTo>
                  <a:cubicBezTo>
                    <a:pt x="17" y="102"/>
                    <a:pt x="14" y="103"/>
                    <a:pt x="13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3"/>
            <p:cNvSpPr>
              <a:spLocks/>
            </p:cNvSpPr>
            <p:nvPr userDrawn="1"/>
          </p:nvSpPr>
          <p:spPr bwMode="auto">
            <a:xfrm>
              <a:off x="279400" y="963613"/>
              <a:ext cx="285750" cy="442913"/>
            </a:xfrm>
            <a:custGeom>
              <a:avLst/>
              <a:gdLst>
                <a:gd name="T0" fmla="*/ 11 w 64"/>
                <a:gd name="T1" fmla="*/ 105 h 105"/>
                <a:gd name="T2" fmla="*/ 3 w 64"/>
                <a:gd name="T3" fmla="*/ 90 h 105"/>
                <a:gd name="T4" fmla="*/ 3 w 64"/>
                <a:gd name="T5" fmla="*/ 84 h 105"/>
                <a:gd name="T6" fmla="*/ 4 w 64"/>
                <a:gd name="T7" fmla="*/ 72 h 105"/>
                <a:gd name="T8" fmla="*/ 3 w 64"/>
                <a:gd name="T9" fmla="*/ 61 h 105"/>
                <a:gd name="T10" fmla="*/ 5 w 64"/>
                <a:gd name="T11" fmla="*/ 58 h 105"/>
                <a:gd name="T12" fmla="*/ 48 w 64"/>
                <a:gd name="T13" fmla="*/ 5 h 105"/>
                <a:gd name="T14" fmla="*/ 57 w 64"/>
                <a:gd name="T15" fmla="*/ 2 h 105"/>
                <a:gd name="T16" fmla="*/ 63 w 64"/>
                <a:gd name="T17" fmla="*/ 9 h 105"/>
                <a:gd name="T18" fmla="*/ 62 w 64"/>
                <a:gd name="T19" fmla="*/ 18 h 105"/>
                <a:gd name="T20" fmla="*/ 63 w 64"/>
                <a:gd name="T21" fmla="*/ 28 h 105"/>
                <a:gd name="T22" fmla="*/ 63 w 64"/>
                <a:gd name="T23" fmla="*/ 38 h 105"/>
                <a:gd name="T24" fmla="*/ 61 w 64"/>
                <a:gd name="T25" fmla="*/ 47 h 105"/>
                <a:gd name="T26" fmla="*/ 18 w 64"/>
                <a:gd name="T27" fmla="*/ 101 h 105"/>
                <a:gd name="T28" fmla="*/ 11 w 64"/>
                <a:gd name="T2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4"/>
                  </a:cubicBezTo>
                  <a:cubicBezTo>
                    <a:pt x="1" y="80"/>
                    <a:pt x="4" y="76"/>
                    <a:pt x="4" y="72"/>
                  </a:cubicBezTo>
                  <a:cubicBezTo>
                    <a:pt x="4" y="69"/>
                    <a:pt x="1" y="65"/>
                    <a:pt x="3" y="61"/>
                  </a:cubicBezTo>
                  <a:cubicBezTo>
                    <a:pt x="3" y="60"/>
                    <a:pt x="4" y="59"/>
                    <a:pt x="5" y="58"/>
                  </a:cubicBezTo>
                  <a:cubicBezTo>
                    <a:pt x="19" y="40"/>
                    <a:pt x="33" y="23"/>
                    <a:pt x="48" y="5"/>
                  </a:cubicBezTo>
                  <a:cubicBezTo>
                    <a:pt x="50" y="2"/>
                    <a:pt x="53" y="0"/>
                    <a:pt x="57" y="2"/>
                  </a:cubicBezTo>
                  <a:cubicBezTo>
                    <a:pt x="61" y="3"/>
                    <a:pt x="63" y="5"/>
                    <a:pt x="63" y="9"/>
                  </a:cubicBezTo>
                  <a:cubicBezTo>
                    <a:pt x="64" y="12"/>
                    <a:pt x="62" y="15"/>
                    <a:pt x="62" y="18"/>
                  </a:cubicBezTo>
                  <a:cubicBezTo>
                    <a:pt x="62" y="22"/>
                    <a:pt x="64" y="25"/>
                    <a:pt x="63" y="28"/>
                  </a:cubicBezTo>
                  <a:cubicBezTo>
                    <a:pt x="62" y="32"/>
                    <a:pt x="63" y="34"/>
                    <a:pt x="63" y="38"/>
                  </a:cubicBezTo>
                  <a:cubicBezTo>
                    <a:pt x="64" y="41"/>
                    <a:pt x="63" y="45"/>
                    <a:pt x="61" y="47"/>
                  </a:cubicBezTo>
                  <a:cubicBezTo>
                    <a:pt x="47" y="65"/>
                    <a:pt x="32" y="83"/>
                    <a:pt x="18" y="101"/>
                  </a:cubicBezTo>
                  <a:cubicBezTo>
                    <a:pt x="16" y="103"/>
                    <a:pt x="13" y="103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4"/>
            <p:cNvSpPr>
              <a:spLocks/>
            </p:cNvSpPr>
            <p:nvPr userDrawn="1"/>
          </p:nvSpPr>
          <p:spPr bwMode="auto">
            <a:xfrm>
              <a:off x="-4763" y="3043238"/>
              <a:ext cx="284163" cy="442913"/>
            </a:xfrm>
            <a:custGeom>
              <a:avLst/>
              <a:gdLst>
                <a:gd name="T0" fmla="*/ 53 w 64"/>
                <a:gd name="T1" fmla="*/ 0 h 105"/>
                <a:gd name="T2" fmla="*/ 61 w 64"/>
                <a:gd name="T3" fmla="*/ 15 h 105"/>
                <a:gd name="T4" fmla="*/ 61 w 64"/>
                <a:gd name="T5" fmla="*/ 21 h 105"/>
                <a:gd name="T6" fmla="*/ 60 w 64"/>
                <a:gd name="T7" fmla="*/ 33 h 105"/>
                <a:gd name="T8" fmla="*/ 61 w 64"/>
                <a:gd name="T9" fmla="*/ 44 h 105"/>
                <a:gd name="T10" fmla="*/ 59 w 64"/>
                <a:gd name="T11" fmla="*/ 47 h 105"/>
                <a:gd name="T12" fmla="*/ 16 w 64"/>
                <a:gd name="T13" fmla="*/ 100 h 105"/>
                <a:gd name="T14" fmla="*/ 7 w 64"/>
                <a:gd name="T15" fmla="*/ 103 h 105"/>
                <a:gd name="T16" fmla="*/ 1 w 64"/>
                <a:gd name="T17" fmla="*/ 96 h 105"/>
                <a:gd name="T18" fmla="*/ 1 w 64"/>
                <a:gd name="T19" fmla="*/ 78 h 105"/>
                <a:gd name="T20" fmla="*/ 1 w 64"/>
                <a:gd name="T21" fmla="*/ 66 h 105"/>
                <a:gd name="T22" fmla="*/ 3 w 64"/>
                <a:gd name="T23" fmla="*/ 58 h 105"/>
                <a:gd name="T24" fmla="*/ 46 w 64"/>
                <a:gd name="T25" fmla="*/ 4 h 105"/>
                <a:gd name="T26" fmla="*/ 53 w 64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53" y="0"/>
                  </a:moveTo>
                  <a:cubicBezTo>
                    <a:pt x="60" y="1"/>
                    <a:pt x="64" y="9"/>
                    <a:pt x="61" y="15"/>
                  </a:cubicBezTo>
                  <a:cubicBezTo>
                    <a:pt x="60" y="17"/>
                    <a:pt x="60" y="19"/>
                    <a:pt x="61" y="21"/>
                  </a:cubicBezTo>
                  <a:cubicBezTo>
                    <a:pt x="63" y="25"/>
                    <a:pt x="60" y="29"/>
                    <a:pt x="60" y="33"/>
                  </a:cubicBezTo>
                  <a:cubicBezTo>
                    <a:pt x="60" y="37"/>
                    <a:pt x="63" y="40"/>
                    <a:pt x="61" y="44"/>
                  </a:cubicBezTo>
                  <a:cubicBezTo>
                    <a:pt x="61" y="45"/>
                    <a:pt x="60" y="46"/>
                    <a:pt x="59" y="47"/>
                  </a:cubicBezTo>
                  <a:cubicBezTo>
                    <a:pt x="45" y="65"/>
                    <a:pt x="31" y="82"/>
                    <a:pt x="16" y="100"/>
                  </a:cubicBezTo>
                  <a:cubicBezTo>
                    <a:pt x="14" y="103"/>
                    <a:pt x="10" y="105"/>
                    <a:pt x="7" y="103"/>
                  </a:cubicBezTo>
                  <a:cubicBezTo>
                    <a:pt x="3" y="102"/>
                    <a:pt x="0" y="100"/>
                    <a:pt x="1" y="96"/>
                  </a:cubicBezTo>
                  <a:cubicBezTo>
                    <a:pt x="1" y="90"/>
                    <a:pt x="1" y="84"/>
                    <a:pt x="1" y="78"/>
                  </a:cubicBezTo>
                  <a:cubicBezTo>
                    <a:pt x="1" y="74"/>
                    <a:pt x="2" y="70"/>
                    <a:pt x="1" y="66"/>
                  </a:cubicBezTo>
                  <a:cubicBezTo>
                    <a:pt x="0" y="64"/>
                    <a:pt x="1" y="60"/>
                    <a:pt x="3" y="58"/>
                  </a:cubicBezTo>
                  <a:cubicBezTo>
                    <a:pt x="17" y="40"/>
                    <a:pt x="32" y="22"/>
                    <a:pt x="46" y="4"/>
                  </a:cubicBezTo>
                  <a:cubicBezTo>
                    <a:pt x="48" y="3"/>
                    <a:pt x="51" y="2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5"/>
            <p:cNvSpPr>
              <a:spLocks/>
            </p:cNvSpPr>
            <p:nvPr userDrawn="1"/>
          </p:nvSpPr>
          <p:spPr bwMode="auto">
            <a:xfrm>
              <a:off x="-9525" y="160338"/>
              <a:ext cx="280988" cy="441325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6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5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8 h 105"/>
                <a:gd name="T22" fmla="*/ 47 w 63"/>
                <a:gd name="T23" fmla="*/ 5 h 105"/>
                <a:gd name="T24" fmla="*/ 57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6"/>
                  </a:cubicBezTo>
                  <a:cubicBezTo>
                    <a:pt x="63" y="31"/>
                    <a:pt x="61" y="35"/>
                    <a:pt x="63" y="40"/>
                  </a:cubicBezTo>
                  <a:cubicBezTo>
                    <a:pt x="63" y="42"/>
                    <a:pt x="62" y="46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100"/>
                    <a:pt x="0" y="94"/>
                    <a:pt x="2" y="89"/>
                  </a:cubicBezTo>
                  <a:cubicBezTo>
                    <a:pt x="3" y="88"/>
                    <a:pt x="3" y="86"/>
                    <a:pt x="2" y="85"/>
                  </a:cubicBezTo>
                  <a:cubicBezTo>
                    <a:pt x="1" y="81"/>
                    <a:pt x="1" y="78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8"/>
                  </a:cubicBezTo>
                  <a:cubicBezTo>
                    <a:pt x="18" y="40"/>
                    <a:pt x="33" y="22"/>
                    <a:pt x="47" y="5"/>
                  </a:cubicBezTo>
                  <a:cubicBezTo>
                    <a:pt x="50" y="1"/>
                    <a:pt x="53" y="0"/>
                    <a:pt x="57" y="2"/>
                  </a:cubicBezTo>
                  <a:cubicBezTo>
                    <a:pt x="61" y="3"/>
                    <a:pt x="63" y="6"/>
                    <a:pt x="6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6"/>
            <p:cNvSpPr>
              <a:spLocks/>
            </p:cNvSpPr>
            <p:nvPr userDrawn="1"/>
          </p:nvSpPr>
          <p:spPr bwMode="auto">
            <a:xfrm>
              <a:off x="-4763" y="4197350"/>
              <a:ext cx="288925" cy="442913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1 h 105"/>
                <a:gd name="T4" fmla="*/ 63 w 65"/>
                <a:gd name="T5" fmla="*/ 35 h 105"/>
                <a:gd name="T6" fmla="*/ 62 w 65"/>
                <a:gd name="T7" fmla="*/ 47 h 105"/>
                <a:gd name="T8" fmla="*/ 19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4 h 105"/>
                <a:gd name="T16" fmla="*/ 4 w 65"/>
                <a:gd name="T17" fmla="*/ 84 h 105"/>
                <a:gd name="T18" fmla="*/ 4 w 65"/>
                <a:gd name="T19" fmla="*/ 69 h 105"/>
                <a:gd name="T20" fmla="*/ 8 w 65"/>
                <a:gd name="T21" fmla="*/ 55 h 105"/>
                <a:gd name="T22" fmla="*/ 48 w 65"/>
                <a:gd name="T23" fmla="*/ 6 h 105"/>
                <a:gd name="T24" fmla="*/ 53 w 65"/>
                <a:gd name="T25" fmla="*/ 2 h 105"/>
                <a:gd name="T26" fmla="*/ 62 w 65"/>
                <a:gd name="T27" fmla="*/ 4 h 105"/>
                <a:gd name="T28" fmla="*/ 64 w 65"/>
                <a:gd name="T29" fmla="*/ 15 h 105"/>
                <a:gd name="T30" fmla="*/ 62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2"/>
                    <a:pt x="65" y="27"/>
                    <a:pt x="63" y="31"/>
                  </a:cubicBezTo>
                  <a:cubicBezTo>
                    <a:pt x="63" y="32"/>
                    <a:pt x="63" y="34"/>
                    <a:pt x="63" y="35"/>
                  </a:cubicBezTo>
                  <a:cubicBezTo>
                    <a:pt x="65" y="39"/>
                    <a:pt x="65" y="43"/>
                    <a:pt x="62" y="47"/>
                  </a:cubicBezTo>
                  <a:cubicBezTo>
                    <a:pt x="48" y="65"/>
                    <a:pt x="33" y="83"/>
                    <a:pt x="19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9"/>
                    <a:pt x="8" y="55"/>
                  </a:cubicBezTo>
                  <a:cubicBezTo>
                    <a:pt x="21" y="38"/>
                    <a:pt x="34" y="22"/>
                    <a:pt x="48" y="6"/>
                  </a:cubicBezTo>
                  <a:cubicBezTo>
                    <a:pt x="49" y="4"/>
                    <a:pt x="51" y="2"/>
                    <a:pt x="53" y="2"/>
                  </a:cubicBezTo>
                  <a:cubicBezTo>
                    <a:pt x="56" y="0"/>
                    <a:pt x="60" y="1"/>
                    <a:pt x="62" y="4"/>
                  </a:cubicBezTo>
                  <a:cubicBezTo>
                    <a:pt x="65" y="7"/>
                    <a:pt x="65" y="11"/>
                    <a:pt x="64" y="15"/>
                  </a:cubicBezTo>
                  <a:cubicBezTo>
                    <a:pt x="63" y="16"/>
                    <a:pt x="63" y="17"/>
                    <a:pt x="6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7"/>
            <p:cNvSpPr>
              <a:spLocks/>
            </p:cNvSpPr>
            <p:nvPr userDrawn="1"/>
          </p:nvSpPr>
          <p:spPr bwMode="auto">
            <a:xfrm>
              <a:off x="279400" y="677863"/>
              <a:ext cx="298450" cy="438150"/>
            </a:xfrm>
            <a:custGeom>
              <a:avLst/>
              <a:gdLst>
                <a:gd name="T0" fmla="*/ 11 w 67"/>
                <a:gd name="T1" fmla="*/ 104 h 104"/>
                <a:gd name="T2" fmla="*/ 3 w 67"/>
                <a:gd name="T3" fmla="*/ 89 h 104"/>
                <a:gd name="T4" fmla="*/ 3 w 67"/>
                <a:gd name="T5" fmla="*/ 83 h 104"/>
                <a:gd name="T6" fmla="*/ 3 w 67"/>
                <a:gd name="T7" fmla="*/ 76 h 104"/>
                <a:gd name="T8" fmla="*/ 3 w 67"/>
                <a:gd name="T9" fmla="*/ 67 h 104"/>
                <a:gd name="T10" fmla="*/ 4 w 67"/>
                <a:gd name="T11" fmla="*/ 58 h 104"/>
                <a:gd name="T12" fmla="*/ 48 w 67"/>
                <a:gd name="T13" fmla="*/ 4 h 104"/>
                <a:gd name="T14" fmla="*/ 60 w 67"/>
                <a:gd name="T15" fmla="*/ 3 h 104"/>
                <a:gd name="T16" fmla="*/ 63 w 67"/>
                <a:gd name="T17" fmla="*/ 15 h 104"/>
                <a:gd name="T18" fmla="*/ 63 w 67"/>
                <a:gd name="T19" fmla="*/ 20 h 104"/>
                <a:gd name="T20" fmla="*/ 63 w 67"/>
                <a:gd name="T21" fmla="*/ 36 h 104"/>
                <a:gd name="T22" fmla="*/ 59 w 67"/>
                <a:gd name="T23" fmla="*/ 50 h 104"/>
                <a:gd name="T24" fmla="*/ 19 w 67"/>
                <a:gd name="T25" fmla="*/ 99 h 104"/>
                <a:gd name="T26" fmla="*/ 11 w 67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11" y="104"/>
                  </a:moveTo>
                  <a:cubicBezTo>
                    <a:pt x="4" y="103"/>
                    <a:pt x="0" y="96"/>
                    <a:pt x="3" y="89"/>
                  </a:cubicBezTo>
                  <a:cubicBezTo>
                    <a:pt x="4" y="87"/>
                    <a:pt x="4" y="85"/>
                    <a:pt x="3" y="83"/>
                  </a:cubicBezTo>
                  <a:cubicBezTo>
                    <a:pt x="2" y="81"/>
                    <a:pt x="2" y="78"/>
                    <a:pt x="3" y="76"/>
                  </a:cubicBezTo>
                  <a:cubicBezTo>
                    <a:pt x="4" y="73"/>
                    <a:pt x="4" y="70"/>
                    <a:pt x="3" y="67"/>
                  </a:cubicBezTo>
                  <a:cubicBezTo>
                    <a:pt x="1" y="64"/>
                    <a:pt x="2" y="61"/>
                    <a:pt x="4" y="58"/>
                  </a:cubicBezTo>
                  <a:cubicBezTo>
                    <a:pt x="19" y="40"/>
                    <a:pt x="34" y="22"/>
                    <a:pt x="48" y="4"/>
                  </a:cubicBezTo>
                  <a:cubicBezTo>
                    <a:pt x="52" y="0"/>
                    <a:pt x="56" y="0"/>
                    <a:pt x="60" y="3"/>
                  </a:cubicBezTo>
                  <a:cubicBezTo>
                    <a:pt x="64" y="5"/>
                    <a:pt x="65" y="11"/>
                    <a:pt x="63" y="15"/>
                  </a:cubicBezTo>
                  <a:cubicBezTo>
                    <a:pt x="62" y="17"/>
                    <a:pt x="62" y="19"/>
                    <a:pt x="63" y="20"/>
                  </a:cubicBezTo>
                  <a:cubicBezTo>
                    <a:pt x="67" y="26"/>
                    <a:pt x="60" y="31"/>
                    <a:pt x="63" y="36"/>
                  </a:cubicBezTo>
                  <a:cubicBezTo>
                    <a:pt x="66" y="42"/>
                    <a:pt x="62" y="46"/>
                    <a:pt x="59" y="50"/>
                  </a:cubicBezTo>
                  <a:cubicBezTo>
                    <a:pt x="45" y="66"/>
                    <a:pt x="32" y="83"/>
                    <a:pt x="19" y="99"/>
                  </a:cubicBezTo>
                  <a:cubicBezTo>
                    <a:pt x="17" y="101"/>
                    <a:pt x="14" y="103"/>
                    <a:pt x="11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8"/>
            <p:cNvSpPr>
              <a:spLocks/>
            </p:cNvSpPr>
            <p:nvPr userDrawn="1"/>
          </p:nvSpPr>
          <p:spPr bwMode="auto">
            <a:xfrm>
              <a:off x="288925" y="5578475"/>
              <a:ext cx="288925" cy="441325"/>
            </a:xfrm>
            <a:custGeom>
              <a:avLst/>
              <a:gdLst>
                <a:gd name="T0" fmla="*/ 64 w 65"/>
                <a:gd name="T1" fmla="*/ 12 h 105"/>
                <a:gd name="T2" fmla="*/ 64 w 65"/>
                <a:gd name="T3" fmla="*/ 26 h 105"/>
                <a:gd name="T4" fmla="*/ 64 w 65"/>
                <a:gd name="T5" fmla="*/ 40 h 105"/>
                <a:gd name="T6" fmla="*/ 62 w 65"/>
                <a:gd name="T7" fmla="*/ 47 h 105"/>
                <a:gd name="T8" fmla="*/ 18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5 h 105"/>
                <a:gd name="T16" fmla="*/ 4 w 65"/>
                <a:gd name="T17" fmla="*/ 84 h 105"/>
                <a:gd name="T18" fmla="*/ 4 w 65"/>
                <a:gd name="T19" fmla="*/ 69 h 105"/>
                <a:gd name="T20" fmla="*/ 7 w 65"/>
                <a:gd name="T21" fmla="*/ 55 h 105"/>
                <a:gd name="T22" fmla="*/ 48 w 65"/>
                <a:gd name="T23" fmla="*/ 5 h 105"/>
                <a:gd name="T24" fmla="*/ 59 w 65"/>
                <a:gd name="T25" fmla="*/ 2 h 105"/>
                <a:gd name="T26" fmla="*/ 64 w 65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5">
                  <a:moveTo>
                    <a:pt x="64" y="12"/>
                  </a:moveTo>
                  <a:cubicBezTo>
                    <a:pt x="61" y="16"/>
                    <a:pt x="64" y="21"/>
                    <a:pt x="64" y="26"/>
                  </a:cubicBezTo>
                  <a:cubicBezTo>
                    <a:pt x="64" y="31"/>
                    <a:pt x="63" y="35"/>
                    <a:pt x="64" y="40"/>
                  </a:cubicBezTo>
                  <a:cubicBezTo>
                    <a:pt x="65" y="42"/>
                    <a:pt x="63" y="45"/>
                    <a:pt x="62" y="47"/>
                  </a:cubicBezTo>
                  <a:cubicBezTo>
                    <a:pt x="47" y="65"/>
                    <a:pt x="33" y="83"/>
                    <a:pt x="18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9"/>
                    <a:pt x="7" y="55"/>
                  </a:cubicBezTo>
                  <a:cubicBezTo>
                    <a:pt x="21" y="38"/>
                    <a:pt x="35" y="22"/>
                    <a:pt x="48" y="5"/>
                  </a:cubicBezTo>
                  <a:cubicBezTo>
                    <a:pt x="51" y="1"/>
                    <a:pt x="55" y="0"/>
                    <a:pt x="59" y="2"/>
                  </a:cubicBezTo>
                  <a:cubicBezTo>
                    <a:pt x="62" y="3"/>
                    <a:pt x="64" y="7"/>
                    <a:pt x="64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9"/>
            <p:cNvSpPr>
              <a:spLocks/>
            </p:cNvSpPr>
            <p:nvPr userDrawn="1"/>
          </p:nvSpPr>
          <p:spPr bwMode="auto">
            <a:xfrm>
              <a:off x="-4763" y="5351463"/>
              <a:ext cx="288925" cy="441325"/>
            </a:xfrm>
            <a:custGeom>
              <a:avLst/>
              <a:gdLst>
                <a:gd name="T0" fmla="*/ 64 w 65"/>
                <a:gd name="T1" fmla="*/ 12 h 105"/>
                <a:gd name="T2" fmla="*/ 64 w 65"/>
                <a:gd name="T3" fmla="*/ 25 h 105"/>
                <a:gd name="T4" fmla="*/ 64 w 65"/>
                <a:gd name="T5" fmla="*/ 40 h 105"/>
                <a:gd name="T6" fmla="*/ 62 w 65"/>
                <a:gd name="T7" fmla="*/ 48 h 105"/>
                <a:gd name="T8" fmla="*/ 19 w 65"/>
                <a:gd name="T9" fmla="*/ 99 h 105"/>
                <a:gd name="T10" fmla="*/ 7 w 65"/>
                <a:gd name="T11" fmla="*/ 102 h 105"/>
                <a:gd name="T12" fmla="*/ 4 w 65"/>
                <a:gd name="T13" fmla="*/ 88 h 105"/>
                <a:gd name="T14" fmla="*/ 4 w 65"/>
                <a:gd name="T15" fmla="*/ 85 h 105"/>
                <a:gd name="T16" fmla="*/ 4 w 65"/>
                <a:gd name="T17" fmla="*/ 84 h 105"/>
                <a:gd name="T18" fmla="*/ 3 w 65"/>
                <a:gd name="T19" fmla="*/ 78 h 105"/>
                <a:gd name="T20" fmla="*/ 7 w 65"/>
                <a:gd name="T21" fmla="*/ 54 h 105"/>
                <a:gd name="T22" fmla="*/ 48 w 65"/>
                <a:gd name="T23" fmla="*/ 6 h 105"/>
                <a:gd name="T24" fmla="*/ 58 w 65"/>
                <a:gd name="T25" fmla="*/ 1 h 105"/>
                <a:gd name="T26" fmla="*/ 64 w 65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5">
                  <a:moveTo>
                    <a:pt x="64" y="12"/>
                  </a:moveTo>
                  <a:cubicBezTo>
                    <a:pt x="62" y="16"/>
                    <a:pt x="64" y="20"/>
                    <a:pt x="64" y="25"/>
                  </a:cubicBezTo>
                  <a:cubicBezTo>
                    <a:pt x="64" y="30"/>
                    <a:pt x="63" y="35"/>
                    <a:pt x="64" y="40"/>
                  </a:cubicBezTo>
                  <a:cubicBezTo>
                    <a:pt x="65" y="42"/>
                    <a:pt x="63" y="46"/>
                    <a:pt x="62" y="48"/>
                  </a:cubicBezTo>
                  <a:cubicBezTo>
                    <a:pt x="48" y="65"/>
                    <a:pt x="33" y="82"/>
                    <a:pt x="19" y="99"/>
                  </a:cubicBezTo>
                  <a:cubicBezTo>
                    <a:pt x="15" y="104"/>
                    <a:pt x="11" y="105"/>
                    <a:pt x="7" y="102"/>
                  </a:cubicBezTo>
                  <a:cubicBezTo>
                    <a:pt x="3" y="99"/>
                    <a:pt x="2" y="94"/>
                    <a:pt x="4" y="88"/>
                  </a:cubicBezTo>
                  <a:cubicBezTo>
                    <a:pt x="5" y="87"/>
                    <a:pt x="4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ubicBezTo>
                    <a:pt x="3" y="82"/>
                    <a:pt x="2" y="79"/>
                    <a:pt x="3" y="78"/>
                  </a:cubicBezTo>
                  <a:cubicBezTo>
                    <a:pt x="7" y="70"/>
                    <a:pt x="0" y="62"/>
                    <a:pt x="7" y="54"/>
                  </a:cubicBezTo>
                  <a:cubicBezTo>
                    <a:pt x="22" y="39"/>
                    <a:pt x="34" y="22"/>
                    <a:pt x="48" y="6"/>
                  </a:cubicBezTo>
                  <a:cubicBezTo>
                    <a:pt x="50" y="2"/>
                    <a:pt x="53" y="0"/>
                    <a:pt x="58" y="1"/>
                  </a:cubicBezTo>
                  <a:cubicBezTo>
                    <a:pt x="62" y="2"/>
                    <a:pt x="65" y="6"/>
                    <a:pt x="64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0"/>
            <p:cNvSpPr>
              <a:spLocks/>
            </p:cNvSpPr>
            <p:nvPr userDrawn="1"/>
          </p:nvSpPr>
          <p:spPr bwMode="auto">
            <a:xfrm>
              <a:off x="4763" y="5637213"/>
              <a:ext cx="284163" cy="446088"/>
            </a:xfrm>
            <a:custGeom>
              <a:avLst/>
              <a:gdLst>
                <a:gd name="T0" fmla="*/ 3 w 64"/>
                <a:gd name="T1" fmla="*/ 87 h 106"/>
                <a:gd name="T2" fmla="*/ 2 w 64"/>
                <a:gd name="T3" fmla="*/ 74 h 106"/>
                <a:gd name="T4" fmla="*/ 2 w 64"/>
                <a:gd name="T5" fmla="*/ 71 h 106"/>
                <a:gd name="T6" fmla="*/ 4 w 64"/>
                <a:gd name="T7" fmla="*/ 57 h 106"/>
                <a:gd name="T8" fmla="*/ 46 w 64"/>
                <a:gd name="T9" fmla="*/ 5 h 106"/>
                <a:gd name="T10" fmla="*/ 59 w 64"/>
                <a:gd name="T11" fmla="*/ 3 h 106"/>
                <a:gd name="T12" fmla="*/ 61 w 64"/>
                <a:gd name="T13" fmla="*/ 17 h 106"/>
                <a:gd name="T14" fmla="*/ 60 w 64"/>
                <a:gd name="T15" fmla="*/ 19 h 106"/>
                <a:gd name="T16" fmla="*/ 60 w 64"/>
                <a:gd name="T17" fmla="*/ 33 h 106"/>
                <a:gd name="T18" fmla="*/ 58 w 64"/>
                <a:gd name="T19" fmla="*/ 50 h 106"/>
                <a:gd name="T20" fmla="*/ 17 w 64"/>
                <a:gd name="T21" fmla="*/ 100 h 106"/>
                <a:gd name="T22" fmla="*/ 2 w 64"/>
                <a:gd name="T23" fmla="*/ 99 h 106"/>
                <a:gd name="T24" fmla="*/ 3 w 64"/>
                <a:gd name="T2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06">
                  <a:moveTo>
                    <a:pt x="3" y="87"/>
                  </a:moveTo>
                  <a:cubicBezTo>
                    <a:pt x="0" y="83"/>
                    <a:pt x="0" y="78"/>
                    <a:pt x="2" y="74"/>
                  </a:cubicBezTo>
                  <a:cubicBezTo>
                    <a:pt x="3" y="73"/>
                    <a:pt x="3" y="72"/>
                    <a:pt x="2" y="71"/>
                  </a:cubicBezTo>
                  <a:cubicBezTo>
                    <a:pt x="0" y="66"/>
                    <a:pt x="1" y="61"/>
                    <a:pt x="4" y="57"/>
                  </a:cubicBezTo>
                  <a:cubicBezTo>
                    <a:pt x="18" y="40"/>
                    <a:pt x="32" y="23"/>
                    <a:pt x="46" y="5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7"/>
                    <a:pt x="64" y="12"/>
                    <a:pt x="61" y="17"/>
                  </a:cubicBezTo>
                  <a:cubicBezTo>
                    <a:pt x="60" y="18"/>
                    <a:pt x="60" y="18"/>
                    <a:pt x="60" y="19"/>
                  </a:cubicBezTo>
                  <a:cubicBezTo>
                    <a:pt x="63" y="23"/>
                    <a:pt x="63" y="28"/>
                    <a:pt x="60" y="33"/>
                  </a:cubicBezTo>
                  <a:cubicBezTo>
                    <a:pt x="64" y="41"/>
                    <a:pt x="63" y="43"/>
                    <a:pt x="58" y="50"/>
                  </a:cubicBezTo>
                  <a:cubicBezTo>
                    <a:pt x="45" y="66"/>
                    <a:pt x="31" y="83"/>
                    <a:pt x="17" y="100"/>
                  </a:cubicBezTo>
                  <a:cubicBezTo>
                    <a:pt x="12" y="106"/>
                    <a:pt x="5" y="106"/>
                    <a:pt x="2" y="99"/>
                  </a:cubicBezTo>
                  <a:cubicBezTo>
                    <a:pt x="0" y="95"/>
                    <a:pt x="1" y="91"/>
                    <a:pt x="3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1"/>
            <p:cNvSpPr>
              <a:spLocks/>
            </p:cNvSpPr>
            <p:nvPr userDrawn="1"/>
          </p:nvSpPr>
          <p:spPr bwMode="auto">
            <a:xfrm>
              <a:off x="0" y="3906838"/>
              <a:ext cx="288925" cy="446088"/>
            </a:xfrm>
            <a:custGeom>
              <a:avLst/>
              <a:gdLst>
                <a:gd name="T0" fmla="*/ 4 w 65"/>
                <a:gd name="T1" fmla="*/ 73 h 106"/>
                <a:gd name="T2" fmla="*/ 6 w 65"/>
                <a:gd name="T3" fmla="*/ 56 h 106"/>
                <a:gd name="T4" fmla="*/ 37 w 65"/>
                <a:gd name="T5" fmla="*/ 18 h 106"/>
                <a:gd name="T6" fmla="*/ 47 w 65"/>
                <a:gd name="T7" fmla="*/ 6 h 106"/>
                <a:gd name="T8" fmla="*/ 59 w 65"/>
                <a:gd name="T9" fmla="*/ 3 h 106"/>
                <a:gd name="T10" fmla="*/ 62 w 65"/>
                <a:gd name="T11" fmla="*/ 16 h 106"/>
                <a:gd name="T12" fmla="*/ 62 w 65"/>
                <a:gd name="T13" fmla="*/ 20 h 106"/>
                <a:gd name="T14" fmla="*/ 61 w 65"/>
                <a:gd name="T15" fmla="*/ 33 h 106"/>
                <a:gd name="T16" fmla="*/ 59 w 65"/>
                <a:gd name="T17" fmla="*/ 50 h 106"/>
                <a:gd name="T18" fmla="*/ 19 w 65"/>
                <a:gd name="T19" fmla="*/ 99 h 106"/>
                <a:gd name="T20" fmla="*/ 5 w 65"/>
                <a:gd name="T21" fmla="*/ 103 h 106"/>
                <a:gd name="T22" fmla="*/ 3 w 65"/>
                <a:gd name="T23" fmla="*/ 89 h 106"/>
                <a:gd name="T24" fmla="*/ 3 w 65"/>
                <a:gd name="T25" fmla="*/ 86 h 106"/>
                <a:gd name="T26" fmla="*/ 4 w 65"/>
                <a:gd name="T27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6">
                  <a:moveTo>
                    <a:pt x="4" y="73"/>
                  </a:moveTo>
                  <a:cubicBezTo>
                    <a:pt x="0" y="65"/>
                    <a:pt x="1" y="62"/>
                    <a:pt x="6" y="56"/>
                  </a:cubicBezTo>
                  <a:cubicBezTo>
                    <a:pt x="16" y="44"/>
                    <a:pt x="27" y="31"/>
                    <a:pt x="37" y="18"/>
                  </a:cubicBezTo>
                  <a:cubicBezTo>
                    <a:pt x="41" y="14"/>
                    <a:pt x="44" y="10"/>
                    <a:pt x="47" y="6"/>
                  </a:cubicBezTo>
                  <a:cubicBezTo>
                    <a:pt x="51" y="1"/>
                    <a:pt x="55" y="0"/>
                    <a:pt x="59" y="3"/>
                  </a:cubicBezTo>
                  <a:cubicBezTo>
                    <a:pt x="64" y="6"/>
                    <a:pt x="64" y="10"/>
                    <a:pt x="62" y="16"/>
                  </a:cubicBezTo>
                  <a:cubicBezTo>
                    <a:pt x="62" y="18"/>
                    <a:pt x="62" y="19"/>
                    <a:pt x="62" y="20"/>
                  </a:cubicBezTo>
                  <a:cubicBezTo>
                    <a:pt x="64" y="25"/>
                    <a:pt x="64" y="29"/>
                    <a:pt x="61" y="33"/>
                  </a:cubicBezTo>
                  <a:cubicBezTo>
                    <a:pt x="65" y="41"/>
                    <a:pt x="65" y="43"/>
                    <a:pt x="59" y="50"/>
                  </a:cubicBezTo>
                  <a:cubicBezTo>
                    <a:pt x="46" y="66"/>
                    <a:pt x="32" y="83"/>
                    <a:pt x="19" y="99"/>
                  </a:cubicBezTo>
                  <a:cubicBezTo>
                    <a:pt x="14" y="105"/>
                    <a:pt x="10" y="106"/>
                    <a:pt x="5" y="103"/>
                  </a:cubicBezTo>
                  <a:cubicBezTo>
                    <a:pt x="2" y="100"/>
                    <a:pt x="1" y="95"/>
                    <a:pt x="3" y="89"/>
                  </a:cubicBezTo>
                  <a:cubicBezTo>
                    <a:pt x="4" y="88"/>
                    <a:pt x="4" y="87"/>
                    <a:pt x="3" y="86"/>
                  </a:cubicBezTo>
                  <a:cubicBezTo>
                    <a:pt x="1" y="79"/>
                    <a:pt x="1" y="78"/>
                    <a:pt x="4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2"/>
            <p:cNvSpPr>
              <a:spLocks/>
            </p:cNvSpPr>
            <p:nvPr userDrawn="1"/>
          </p:nvSpPr>
          <p:spPr bwMode="auto">
            <a:xfrm>
              <a:off x="288925" y="5292725"/>
              <a:ext cx="288925" cy="441325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1 h 105"/>
                <a:gd name="T4" fmla="*/ 63 w 65"/>
                <a:gd name="T5" fmla="*/ 34 h 105"/>
                <a:gd name="T6" fmla="*/ 61 w 65"/>
                <a:gd name="T7" fmla="*/ 48 h 105"/>
                <a:gd name="T8" fmla="*/ 19 w 65"/>
                <a:gd name="T9" fmla="*/ 99 h 105"/>
                <a:gd name="T10" fmla="*/ 7 w 65"/>
                <a:gd name="T11" fmla="*/ 102 h 105"/>
                <a:gd name="T12" fmla="*/ 4 w 65"/>
                <a:gd name="T13" fmla="*/ 88 h 105"/>
                <a:gd name="T14" fmla="*/ 4 w 65"/>
                <a:gd name="T15" fmla="*/ 84 h 105"/>
                <a:gd name="T16" fmla="*/ 4 w 65"/>
                <a:gd name="T17" fmla="*/ 84 h 105"/>
                <a:gd name="T18" fmla="*/ 3 w 65"/>
                <a:gd name="T19" fmla="*/ 68 h 105"/>
                <a:gd name="T20" fmla="*/ 8 w 65"/>
                <a:gd name="T21" fmla="*/ 54 h 105"/>
                <a:gd name="T22" fmla="*/ 48 w 65"/>
                <a:gd name="T23" fmla="*/ 5 h 105"/>
                <a:gd name="T24" fmla="*/ 59 w 65"/>
                <a:gd name="T25" fmla="*/ 1 h 105"/>
                <a:gd name="T26" fmla="*/ 64 w 65"/>
                <a:gd name="T27" fmla="*/ 12 h 105"/>
                <a:gd name="T28" fmla="*/ 62 w 65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2"/>
                    <a:pt x="65" y="27"/>
                    <a:pt x="63" y="31"/>
                  </a:cubicBezTo>
                  <a:cubicBezTo>
                    <a:pt x="62" y="32"/>
                    <a:pt x="63" y="33"/>
                    <a:pt x="63" y="34"/>
                  </a:cubicBezTo>
                  <a:cubicBezTo>
                    <a:pt x="65" y="39"/>
                    <a:pt x="64" y="44"/>
                    <a:pt x="61" y="48"/>
                  </a:cubicBezTo>
                  <a:cubicBezTo>
                    <a:pt x="47" y="65"/>
                    <a:pt x="33" y="82"/>
                    <a:pt x="19" y="99"/>
                  </a:cubicBezTo>
                  <a:cubicBezTo>
                    <a:pt x="16" y="103"/>
                    <a:pt x="10" y="105"/>
                    <a:pt x="7" y="102"/>
                  </a:cubicBezTo>
                  <a:cubicBezTo>
                    <a:pt x="3" y="99"/>
                    <a:pt x="2" y="94"/>
                    <a:pt x="4" y="88"/>
                  </a:cubicBezTo>
                  <a:cubicBezTo>
                    <a:pt x="4" y="87"/>
                    <a:pt x="4" y="86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3" y="68"/>
                  </a:cubicBezTo>
                  <a:cubicBezTo>
                    <a:pt x="1" y="62"/>
                    <a:pt x="4" y="58"/>
                    <a:pt x="8" y="54"/>
                  </a:cubicBezTo>
                  <a:cubicBezTo>
                    <a:pt x="21" y="38"/>
                    <a:pt x="35" y="21"/>
                    <a:pt x="48" y="5"/>
                  </a:cubicBezTo>
                  <a:cubicBezTo>
                    <a:pt x="52" y="1"/>
                    <a:pt x="55" y="0"/>
                    <a:pt x="59" y="1"/>
                  </a:cubicBezTo>
                  <a:cubicBezTo>
                    <a:pt x="62" y="3"/>
                    <a:pt x="65" y="8"/>
                    <a:pt x="64" y="12"/>
                  </a:cubicBezTo>
                  <a:cubicBezTo>
                    <a:pt x="64" y="14"/>
                    <a:pt x="63" y="16"/>
                    <a:pt x="6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3"/>
            <p:cNvSpPr>
              <a:spLocks/>
            </p:cNvSpPr>
            <p:nvPr userDrawn="1"/>
          </p:nvSpPr>
          <p:spPr bwMode="auto">
            <a:xfrm>
              <a:off x="4763" y="4483100"/>
              <a:ext cx="284163" cy="442913"/>
            </a:xfrm>
            <a:custGeom>
              <a:avLst/>
              <a:gdLst>
                <a:gd name="T0" fmla="*/ 60 w 64"/>
                <a:gd name="T1" fmla="*/ 19 h 105"/>
                <a:gd name="T2" fmla="*/ 60 w 64"/>
                <a:gd name="T3" fmla="*/ 33 h 105"/>
                <a:gd name="T4" fmla="*/ 58 w 64"/>
                <a:gd name="T5" fmla="*/ 50 h 105"/>
                <a:gd name="T6" fmla="*/ 17 w 64"/>
                <a:gd name="T7" fmla="*/ 100 h 105"/>
                <a:gd name="T8" fmla="*/ 10 w 64"/>
                <a:gd name="T9" fmla="*/ 104 h 105"/>
                <a:gd name="T10" fmla="*/ 2 w 64"/>
                <a:gd name="T11" fmla="*/ 100 h 105"/>
                <a:gd name="T12" fmla="*/ 2 w 64"/>
                <a:gd name="T13" fmla="*/ 90 h 105"/>
                <a:gd name="T14" fmla="*/ 2 w 64"/>
                <a:gd name="T15" fmla="*/ 85 h 105"/>
                <a:gd name="T16" fmla="*/ 3 w 64"/>
                <a:gd name="T17" fmla="*/ 73 h 105"/>
                <a:gd name="T18" fmla="*/ 2 w 64"/>
                <a:gd name="T19" fmla="*/ 61 h 105"/>
                <a:gd name="T20" fmla="*/ 5 w 64"/>
                <a:gd name="T21" fmla="*/ 56 h 105"/>
                <a:gd name="T22" fmla="*/ 45 w 64"/>
                <a:gd name="T23" fmla="*/ 7 h 105"/>
                <a:gd name="T24" fmla="*/ 59 w 64"/>
                <a:gd name="T25" fmla="*/ 3 h 105"/>
                <a:gd name="T26" fmla="*/ 60 w 64"/>
                <a:gd name="T27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60" y="19"/>
                  </a:moveTo>
                  <a:cubicBezTo>
                    <a:pt x="63" y="24"/>
                    <a:pt x="63" y="28"/>
                    <a:pt x="60" y="33"/>
                  </a:cubicBezTo>
                  <a:cubicBezTo>
                    <a:pt x="64" y="40"/>
                    <a:pt x="63" y="43"/>
                    <a:pt x="58" y="50"/>
                  </a:cubicBezTo>
                  <a:cubicBezTo>
                    <a:pt x="45" y="66"/>
                    <a:pt x="31" y="83"/>
                    <a:pt x="17" y="100"/>
                  </a:cubicBezTo>
                  <a:cubicBezTo>
                    <a:pt x="16" y="102"/>
                    <a:pt x="13" y="103"/>
                    <a:pt x="10" y="104"/>
                  </a:cubicBezTo>
                  <a:cubicBezTo>
                    <a:pt x="7" y="105"/>
                    <a:pt x="4" y="103"/>
                    <a:pt x="2" y="100"/>
                  </a:cubicBezTo>
                  <a:cubicBezTo>
                    <a:pt x="0" y="97"/>
                    <a:pt x="0" y="93"/>
                    <a:pt x="2" y="90"/>
                  </a:cubicBezTo>
                  <a:cubicBezTo>
                    <a:pt x="2" y="88"/>
                    <a:pt x="2" y="86"/>
                    <a:pt x="2" y="85"/>
                  </a:cubicBezTo>
                  <a:cubicBezTo>
                    <a:pt x="0" y="80"/>
                    <a:pt x="2" y="77"/>
                    <a:pt x="3" y="73"/>
                  </a:cubicBezTo>
                  <a:cubicBezTo>
                    <a:pt x="3" y="69"/>
                    <a:pt x="0" y="65"/>
                    <a:pt x="2" y="61"/>
                  </a:cubicBezTo>
                  <a:cubicBezTo>
                    <a:pt x="3" y="59"/>
                    <a:pt x="4" y="57"/>
                    <a:pt x="5" y="56"/>
                  </a:cubicBezTo>
                  <a:cubicBezTo>
                    <a:pt x="18" y="40"/>
                    <a:pt x="32" y="23"/>
                    <a:pt x="45" y="7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7"/>
                    <a:pt x="64" y="12"/>
                    <a:pt x="6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4"/>
            <p:cNvSpPr>
              <a:spLocks/>
            </p:cNvSpPr>
            <p:nvPr userDrawn="1"/>
          </p:nvSpPr>
          <p:spPr bwMode="auto">
            <a:xfrm>
              <a:off x="4763" y="4773613"/>
              <a:ext cx="284163" cy="442913"/>
            </a:xfrm>
            <a:custGeom>
              <a:avLst/>
              <a:gdLst>
                <a:gd name="T0" fmla="*/ 60 w 64"/>
                <a:gd name="T1" fmla="*/ 18 h 105"/>
                <a:gd name="T2" fmla="*/ 61 w 64"/>
                <a:gd name="T3" fmla="*/ 31 h 105"/>
                <a:gd name="T4" fmla="*/ 61 w 64"/>
                <a:gd name="T5" fmla="*/ 34 h 105"/>
                <a:gd name="T6" fmla="*/ 60 w 64"/>
                <a:gd name="T7" fmla="*/ 48 h 105"/>
                <a:gd name="T8" fmla="*/ 17 w 64"/>
                <a:gd name="T9" fmla="*/ 99 h 105"/>
                <a:gd name="T10" fmla="*/ 4 w 64"/>
                <a:gd name="T11" fmla="*/ 102 h 105"/>
                <a:gd name="T12" fmla="*/ 3 w 64"/>
                <a:gd name="T13" fmla="*/ 88 h 105"/>
                <a:gd name="T14" fmla="*/ 3 w 64"/>
                <a:gd name="T15" fmla="*/ 86 h 105"/>
                <a:gd name="T16" fmla="*/ 2 w 64"/>
                <a:gd name="T17" fmla="*/ 73 h 105"/>
                <a:gd name="T18" fmla="*/ 2 w 64"/>
                <a:gd name="T19" fmla="*/ 70 h 105"/>
                <a:gd name="T20" fmla="*/ 3 w 64"/>
                <a:gd name="T21" fmla="*/ 58 h 105"/>
                <a:gd name="T22" fmla="*/ 47 w 64"/>
                <a:gd name="T23" fmla="*/ 4 h 105"/>
                <a:gd name="T24" fmla="*/ 59 w 64"/>
                <a:gd name="T25" fmla="*/ 3 h 105"/>
                <a:gd name="T26" fmla="*/ 61 w 64"/>
                <a:gd name="T27" fmla="*/ 16 h 105"/>
                <a:gd name="T28" fmla="*/ 60 w 64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18"/>
                  </a:moveTo>
                  <a:cubicBezTo>
                    <a:pt x="63" y="23"/>
                    <a:pt x="63" y="27"/>
                    <a:pt x="61" y="31"/>
                  </a:cubicBezTo>
                  <a:cubicBezTo>
                    <a:pt x="60" y="32"/>
                    <a:pt x="61" y="34"/>
                    <a:pt x="61" y="34"/>
                  </a:cubicBezTo>
                  <a:cubicBezTo>
                    <a:pt x="63" y="40"/>
                    <a:pt x="63" y="43"/>
                    <a:pt x="60" y="48"/>
                  </a:cubicBezTo>
                  <a:cubicBezTo>
                    <a:pt x="45" y="65"/>
                    <a:pt x="31" y="82"/>
                    <a:pt x="17" y="99"/>
                  </a:cubicBezTo>
                  <a:cubicBezTo>
                    <a:pt x="13" y="104"/>
                    <a:pt x="8" y="105"/>
                    <a:pt x="4" y="102"/>
                  </a:cubicBezTo>
                  <a:cubicBezTo>
                    <a:pt x="0" y="99"/>
                    <a:pt x="0" y="93"/>
                    <a:pt x="3" y="88"/>
                  </a:cubicBezTo>
                  <a:cubicBezTo>
                    <a:pt x="3" y="87"/>
                    <a:pt x="3" y="87"/>
                    <a:pt x="3" y="86"/>
                  </a:cubicBezTo>
                  <a:cubicBezTo>
                    <a:pt x="0" y="82"/>
                    <a:pt x="0" y="78"/>
                    <a:pt x="2" y="73"/>
                  </a:cubicBezTo>
                  <a:cubicBezTo>
                    <a:pt x="3" y="73"/>
                    <a:pt x="2" y="71"/>
                    <a:pt x="2" y="70"/>
                  </a:cubicBezTo>
                  <a:cubicBezTo>
                    <a:pt x="0" y="66"/>
                    <a:pt x="0" y="61"/>
                    <a:pt x="3" y="58"/>
                  </a:cubicBezTo>
                  <a:cubicBezTo>
                    <a:pt x="18" y="40"/>
                    <a:pt x="32" y="22"/>
                    <a:pt x="47" y="4"/>
                  </a:cubicBezTo>
                  <a:cubicBezTo>
                    <a:pt x="50" y="0"/>
                    <a:pt x="55" y="0"/>
                    <a:pt x="59" y="3"/>
                  </a:cubicBezTo>
                  <a:cubicBezTo>
                    <a:pt x="63" y="6"/>
                    <a:pt x="64" y="11"/>
                    <a:pt x="61" y="16"/>
                  </a:cubicBezTo>
                  <a:cubicBezTo>
                    <a:pt x="61" y="17"/>
                    <a:pt x="60" y="17"/>
                    <a:pt x="6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5"/>
            <p:cNvSpPr>
              <a:spLocks/>
            </p:cNvSpPr>
            <p:nvPr userDrawn="1"/>
          </p:nvSpPr>
          <p:spPr bwMode="auto">
            <a:xfrm>
              <a:off x="279400" y="392113"/>
              <a:ext cx="293688" cy="433388"/>
            </a:xfrm>
            <a:custGeom>
              <a:avLst/>
              <a:gdLst>
                <a:gd name="T0" fmla="*/ 55 w 66"/>
                <a:gd name="T1" fmla="*/ 0 h 103"/>
                <a:gd name="T2" fmla="*/ 63 w 66"/>
                <a:gd name="T3" fmla="*/ 14 h 103"/>
                <a:gd name="T4" fmla="*/ 63 w 66"/>
                <a:gd name="T5" fmla="*/ 21 h 103"/>
                <a:gd name="T6" fmla="*/ 62 w 66"/>
                <a:gd name="T7" fmla="*/ 32 h 103"/>
                <a:gd name="T8" fmla="*/ 63 w 66"/>
                <a:gd name="T9" fmla="*/ 44 h 103"/>
                <a:gd name="T10" fmla="*/ 61 w 66"/>
                <a:gd name="T11" fmla="*/ 47 h 103"/>
                <a:gd name="T12" fmla="*/ 19 w 66"/>
                <a:gd name="T13" fmla="*/ 99 h 103"/>
                <a:gd name="T14" fmla="*/ 11 w 66"/>
                <a:gd name="T15" fmla="*/ 103 h 103"/>
                <a:gd name="T16" fmla="*/ 3 w 66"/>
                <a:gd name="T17" fmla="*/ 88 h 103"/>
                <a:gd name="T18" fmla="*/ 3 w 66"/>
                <a:gd name="T19" fmla="*/ 84 h 103"/>
                <a:gd name="T20" fmla="*/ 3 w 66"/>
                <a:gd name="T21" fmla="*/ 76 h 103"/>
                <a:gd name="T22" fmla="*/ 3 w 66"/>
                <a:gd name="T23" fmla="*/ 67 h 103"/>
                <a:gd name="T24" fmla="*/ 6 w 66"/>
                <a:gd name="T25" fmla="*/ 55 h 103"/>
                <a:gd name="T26" fmla="*/ 47 w 66"/>
                <a:gd name="T27" fmla="*/ 5 h 103"/>
                <a:gd name="T28" fmla="*/ 49 w 66"/>
                <a:gd name="T29" fmla="*/ 3 h 103"/>
                <a:gd name="T30" fmla="*/ 55 w 66"/>
                <a:gd name="T3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03">
                  <a:moveTo>
                    <a:pt x="55" y="0"/>
                  </a:moveTo>
                  <a:cubicBezTo>
                    <a:pt x="62" y="0"/>
                    <a:pt x="66" y="8"/>
                    <a:pt x="63" y="14"/>
                  </a:cubicBezTo>
                  <a:cubicBezTo>
                    <a:pt x="62" y="17"/>
                    <a:pt x="62" y="18"/>
                    <a:pt x="63" y="21"/>
                  </a:cubicBezTo>
                  <a:cubicBezTo>
                    <a:pt x="65" y="25"/>
                    <a:pt x="62" y="28"/>
                    <a:pt x="62" y="32"/>
                  </a:cubicBezTo>
                  <a:cubicBezTo>
                    <a:pt x="62" y="36"/>
                    <a:pt x="65" y="39"/>
                    <a:pt x="63" y="44"/>
                  </a:cubicBezTo>
                  <a:cubicBezTo>
                    <a:pt x="62" y="45"/>
                    <a:pt x="62" y="46"/>
                    <a:pt x="61" y="47"/>
                  </a:cubicBezTo>
                  <a:cubicBezTo>
                    <a:pt x="47" y="64"/>
                    <a:pt x="33" y="81"/>
                    <a:pt x="19" y="99"/>
                  </a:cubicBezTo>
                  <a:cubicBezTo>
                    <a:pt x="17" y="101"/>
                    <a:pt x="14" y="103"/>
                    <a:pt x="11" y="103"/>
                  </a:cubicBezTo>
                  <a:cubicBezTo>
                    <a:pt x="4" y="102"/>
                    <a:pt x="0" y="95"/>
                    <a:pt x="3" y="88"/>
                  </a:cubicBezTo>
                  <a:cubicBezTo>
                    <a:pt x="4" y="87"/>
                    <a:pt x="3" y="85"/>
                    <a:pt x="3" y="84"/>
                  </a:cubicBezTo>
                  <a:cubicBezTo>
                    <a:pt x="3" y="81"/>
                    <a:pt x="2" y="78"/>
                    <a:pt x="3" y="76"/>
                  </a:cubicBezTo>
                  <a:cubicBezTo>
                    <a:pt x="4" y="72"/>
                    <a:pt x="5" y="70"/>
                    <a:pt x="3" y="67"/>
                  </a:cubicBezTo>
                  <a:cubicBezTo>
                    <a:pt x="1" y="63"/>
                    <a:pt x="3" y="59"/>
                    <a:pt x="6" y="55"/>
                  </a:cubicBezTo>
                  <a:cubicBezTo>
                    <a:pt x="20" y="39"/>
                    <a:pt x="33" y="22"/>
                    <a:pt x="47" y="5"/>
                  </a:cubicBezTo>
                  <a:cubicBezTo>
                    <a:pt x="48" y="4"/>
                    <a:pt x="48" y="3"/>
                    <a:pt x="49" y="3"/>
                  </a:cubicBezTo>
                  <a:cubicBezTo>
                    <a:pt x="51" y="2"/>
                    <a:pt x="53" y="1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6"/>
            <p:cNvSpPr>
              <a:spLocks/>
            </p:cNvSpPr>
            <p:nvPr userDrawn="1"/>
          </p:nvSpPr>
          <p:spPr bwMode="auto">
            <a:xfrm>
              <a:off x="4763" y="5060950"/>
              <a:ext cx="284163" cy="441325"/>
            </a:xfrm>
            <a:custGeom>
              <a:avLst/>
              <a:gdLst>
                <a:gd name="T0" fmla="*/ 60 w 64"/>
                <a:gd name="T1" fmla="*/ 19 h 105"/>
                <a:gd name="T2" fmla="*/ 61 w 64"/>
                <a:gd name="T3" fmla="*/ 32 h 105"/>
                <a:gd name="T4" fmla="*/ 61 w 64"/>
                <a:gd name="T5" fmla="*/ 35 h 105"/>
                <a:gd name="T6" fmla="*/ 60 w 64"/>
                <a:gd name="T7" fmla="*/ 48 h 105"/>
                <a:gd name="T8" fmla="*/ 17 w 64"/>
                <a:gd name="T9" fmla="*/ 101 h 105"/>
                <a:gd name="T10" fmla="*/ 4 w 64"/>
                <a:gd name="T11" fmla="*/ 102 h 105"/>
                <a:gd name="T12" fmla="*/ 2 w 64"/>
                <a:gd name="T13" fmla="*/ 89 h 105"/>
                <a:gd name="T14" fmla="*/ 2 w 64"/>
                <a:gd name="T15" fmla="*/ 85 h 105"/>
                <a:gd name="T16" fmla="*/ 2 w 64"/>
                <a:gd name="T17" fmla="*/ 75 h 105"/>
                <a:gd name="T18" fmla="*/ 2 w 64"/>
                <a:gd name="T19" fmla="*/ 70 h 105"/>
                <a:gd name="T20" fmla="*/ 3 w 64"/>
                <a:gd name="T21" fmla="*/ 58 h 105"/>
                <a:gd name="T22" fmla="*/ 47 w 64"/>
                <a:gd name="T23" fmla="*/ 5 h 105"/>
                <a:gd name="T24" fmla="*/ 59 w 64"/>
                <a:gd name="T25" fmla="*/ 3 h 105"/>
                <a:gd name="T26" fmla="*/ 61 w 64"/>
                <a:gd name="T27" fmla="*/ 17 h 105"/>
                <a:gd name="T28" fmla="*/ 60 w 64"/>
                <a:gd name="T29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19"/>
                  </a:moveTo>
                  <a:cubicBezTo>
                    <a:pt x="63" y="23"/>
                    <a:pt x="64" y="27"/>
                    <a:pt x="61" y="32"/>
                  </a:cubicBezTo>
                  <a:cubicBezTo>
                    <a:pt x="60" y="33"/>
                    <a:pt x="61" y="34"/>
                    <a:pt x="61" y="35"/>
                  </a:cubicBezTo>
                  <a:cubicBezTo>
                    <a:pt x="63" y="40"/>
                    <a:pt x="63" y="44"/>
                    <a:pt x="60" y="48"/>
                  </a:cubicBezTo>
                  <a:cubicBezTo>
                    <a:pt x="46" y="65"/>
                    <a:pt x="31" y="83"/>
                    <a:pt x="17" y="101"/>
                  </a:cubicBezTo>
                  <a:cubicBezTo>
                    <a:pt x="13" y="105"/>
                    <a:pt x="8" y="105"/>
                    <a:pt x="4" y="102"/>
                  </a:cubicBezTo>
                  <a:cubicBezTo>
                    <a:pt x="1" y="100"/>
                    <a:pt x="0" y="94"/>
                    <a:pt x="2" y="89"/>
                  </a:cubicBezTo>
                  <a:cubicBezTo>
                    <a:pt x="2" y="88"/>
                    <a:pt x="2" y="86"/>
                    <a:pt x="2" y="85"/>
                  </a:cubicBezTo>
                  <a:cubicBezTo>
                    <a:pt x="2" y="81"/>
                    <a:pt x="2" y="78"/>
                    <a:pt x="2" y="75"/>
                  </a:cubicBezTo>
                  <a:cubicBezTo>
                    <a:pt x="2" y="73"/>
                    <a:pt x="2" y="71"/>
                    <a:pt x="2" y="70"/>
                  </a:cubicBezTo>
                  <a:cubicBezTo>
                    <a:pt x="0" y="66"/>
                    <a:pt x="0" y="62"/>
                    <a:pt x="3" y="58"/>
                  </a:cubicBezTo>
                  <a:cubicBezTo>
                    <a:pt x="18" y="40"/>
                    <a:pt x="32" y="23"/>
                    <a:pt x="47" y="5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6"/>
                    <a:pt x="64" y="12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7"/>
            <p:cNvSpPr>
              <a:spLocks/>
            </p:cNvSpPr>
            <p:nvPr userDrawn="1"/>
          </p:nvSpPr>
          <p:spPr bwMode="auto">
            <a:xfrm>
              <a:off x="293688" y="5002213"/>
              <a:ext cx="284163" cy="441325"/>
            </a:xfrm>
            <a:custGeom>
              <a:avLst/>
              <a:gdLst>
                <a:gd name="T0" fmla="*/ 11 w 64"/>
                <a:gd name="T1" fmla="*/ 105 h 105"/>
                <a:gd name="T2" fmla="*/ 3 w 64"/>
                <a:gd name="T3" fmla="*/ 89 h 105"/>
                <a:gd name="T4" fmla="*/ 3 w 64"/>
                <a:gd name="T5" fmla="*/ 84 h 105"/>
                <a:gd name="T6" fmla="*/ 2 w 64"/>
                <a:gd name="T7" fmla="*/ 78 h 105"/>
                <a:gd name="T8" fmla="*/ 2 w 64"/>
                <a:gd name="T9" fmla="*/ 66 h 105"/>
                <a:gd name="T10" fmla="*/ 4 w 64"/>
                <a:gd name="T11" fmla="*/ 58 h 105"/>
                <a:gd name="T12" fmla="*/ 37 w 64"/>
                <a:gd name="T13" fmla="*/ 17 h 105"/>
                <a:gd name="T14" fmla="*/ 47 w 64"/>
                <a:gd name="T15" fmla="*/ 5 h 105"/>
                <a:gd name="T16" fmla="*/ 60 w 64"/>
                <a:gd name="T17" fmla="*/ 3 h 105"/>
                <a:gd name="T18" fmla="*/ 62 w 64"/>
                <a:gd name="T19" fmla="*/ 16 h 105"/>
                <a:gd name="T20" fmla="*/ 62 w 64"/>
                <a:gd name="T21" fmla="*/ 21 h 105"/>
                <a:gd name="T22" fmla="*/ 62 w 64"/>
                <a:gd name="T23" fmla="*/ 30 h 105"/>
                <a:gd name="T24" fmla="*/ 62 w 64"/>
                <a:gd name="T25" fmla="*/ 35 h 105"/>
                <a:gd name="T26" fmla="*/ 60 w 64"/>
                <a:gd name="T27" fmla="*/ 48 h 105"/>
                <a:gd name="T28" fmla="*/ 18 w 64"/>
                <a:gd name="T29" fmla="*/ 99 h 105"/>
                <a:gd name="T30" fmla="*/ 11 w 64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11" y="105"/>
                  </a:moveTo>
                  <a:cubicBezTo>
                    <a:pt x="4" y="104"/>
                    <a:pt x="0" y="96"/>
                    <a:pt x="3" y="89"/>
                  </a:cubicBezTo>
                  <a:cubicBezTo>
                    <a:pt x="4" y="87"/>
                    <a:pt x="4" y="86"/>
                    <a:pt x="3" y="84"/>
                  </a:cubicBezTo>
                  <a:cubicBezTo>
                    <a:pt x="2" y="82"/>
                    <a:pt x="1" y="80"/>
                    <a:pt x="2" y="78"/>
                  </a:cubicBezTo>
                  <a:cubicBezTo>
                    <a:pt x="3" y="74"/>
                    <a:pt x="3" y="70"/>
                    <a:pt x="2" y="66"/>
                  </a:cubicBezTo>
                  <a:cubicBezTo>
                    <a:pt x="1" y="64"/>
                    <a:pt x="3" y="60"/>
                    <a:pt x="4" y="58"/>
                  </a:cubicBezTo>
                  <a:cubicBezTo>
                    <a:pt x="15" y="44"/>
                    <a:pt x="26" y="31"/>
                    <a:pt x="37" y="17"/>
                  </a:cubicBezTo>
                  <a:cubicBezTo>
                    <a:pt x="41" y="13"/>
                    <a:pt x="44" y="9"/>
                    <a:pt x="47" y="5"/>
                  </a:cubicBezTo>
                  <a:cubicBezTo>
                    <a:pt x="51" y="1"/>
                    <a:pt x="56" y="0"/>
                    <a:pt x="60" y="3"/>
                  </a:cubicBezTo>
                  <a:cubicBezTo>
                    <a:pt x="63" y="6"/>
                    <a:pt x="64" y="11"/>
                    <a:pt x="62" y="16"/>
                  </a:cubicBezTo>
                  <a:cubicBezTo>
                    <a:pt x="62" y="18"/>
                    <a:pt x="62" y="20"/>
                    <a:pt x="62" y="21"/>
                  </a:cubicBezTo>
                  <a:cubicBezTo>
                    <a:pt x="62" y="24"/>
                    <a:pt x="62" y="27"/>
                    <a:pt x="62" y="30"/>
                  </a:cubicBezTo>
                  <a:cubicBezTo>
                    <a:pt x="62" y="32"/>
                    <a:pt x="62" y="34"/>
                    <a:pt x="62" y="35"/>
                  </a:cubicBezTo>
                  <a:cubicBezTo>
                    <a:pt x="64" y="40"/>
                    <a:pt x="64" y="44"/>
                    <a:pt x="60" y="48"/>
                  </a:cubicBezTo>
                  <a:cubicBezTo>
                    <a:pt x="46" y="65"/>
                    <a:pt x="33" y="82"/>
                    <a:pt x="18" y="99"/>
                  </a:cubicBezTo>
                  <a:cubicBezTo>
                    <a:pt x="16" y="102"/>
                    <a:pt x="13" y="103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8"/>
            <p:cNvSpPr>
              <a:spLocks/>
            </p:cNvSpPr>
            <p:nvPr userDrawn="1"/>
          </p:nvSpPr>
          <p:spPr bwMode="auto">
            <a:xfrm>
              <a:off x="-12700" y="3330575"/>
              <a:ext cx="296863" cy="441325"/>
            </a:xfrm>
            <a:custGeom>
              <a:avLst/>
              <a:gdLst>
                <a:gd name="T0" fmla="*/ 11 w 67"/>
                <a:gd name="T1" fmla="*/ 105 h 105"/>
                <a:gd name="T2" fmla="*/ 4 w 67"/>
                <a:gd name="T3" fmla="*/ 90 h 105"/>
                <a:gd name="T4" fmla="*/ 4 w 67"/>
                <a:gd name="T5" fmla="*/ 84 h 105"/>
                <a:gd name="T6" fmla="*/ 3 w 67"/>
                <a:gd name="T7" fmla="*/ 74 h 105"/>
                <a:gd name="T8" fmla="*/ 3 w 67"/>
                <a:gd name="T9" fmla="*/ 70 h 105"/>
                <a:gd name="T10" fmla="*/ 5 w 67"/>
                <a:gd name="T11" fmla="*/ 58 h 105"/>
                <a:gd name="T12" fmla="*/ 48 w 67"/>
                <a:gd name="T13" fmla="*/ 5 h 105"/>
                <a:gd name="T14" fmla="*/ 60 w 67"/>
                <a:gd name="T15" fmla="*/ 3 h 105"/>
                <a:gd name="T16" fmla="*/ 63 w 67"/>
                <a:gd name="T17" fmla="*/ 17 h 105"/>
                <a:gd name="T18" fmla="*/ 63 w 67"/>
                <a:gd name="T19" fmla="*/ 21 h 105"/>
                <a:gd name="T20" fmla="*/ 63 w 67"/>
                <a:gd name="T21" fmla="*/ 22 h 105"/>
                <a:gd name="T22" fmla="*/ 63 w 67"/>
                <a:gd name="T23" fmla="*/ 36 h 105"/>
                <a:gd name="T24" fmla="*/ 59 w 67"/>
                <a:gd name="T25" fmla="*/ 50 h 105"/>
                <a:gd name="T26" fmla="*/ 27 w 67"/>
                <a:gd name="T27" fmla="*/ 90 h 105"/>
                <a:gd name="T28" fmla="*/ 18 w 67"/>
                <a:gd name="T29" fmla="*/ 101 h 105"/>
                <a:gd name="T30" fmla="*/ 11 w 67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05">
                  <a:moveTo>
                    <a:pt x="11" y="105"/>
                  </a:moveTo>
                  <a:cubicBezTo>
                    <a:pt x="4" y="104"/>
                    <a:pt x="0" y="97"/>
                    <a:pt x="4" y="90"/>
                  </a:cubicBezTo>
                  <a:cubicBezTo>
                    <a:pt x="5" y="88"/>
                    <a:pt x="5" y="86"/>
                    <a:pt x="4" y="84"/>
                  </a:cubicBezTo>
                  <a:cubicBezTo>
                    <a:pt x="2" y="81"/>
                    <a:pt x="2" y="78"/>
                    <a:pt x="3" y="74"/>
                  </a:cubicBezTo>
                  <a:cubicBezTo>
                    <a:pt x="4" y="73"/>
                    <a:pt x="4" y="71"/>
                    <a:pt x="3" y="70"/>
                  </a:cubicBezTo>
                  <a:cubicBezTo>
                    <a:pt x="1" y="66"/>
                    <a:pt x="2" y="62"/>
                    <a:pt x="5" y="58"/>
                  </a:cubicBezTo>
                  <a:cubicBezTo>
                    <a:pt x="19" y="40"/>
                    <a:pt x="34" y="23"/>
                    <a:pt x="48" y="5"/>
                  </a:cubicBezTo>
                  <a:cubicBezTo>
                    <a:pt x="52" y="1"/>
                    <a:pt x="56" y="0"/>
                    <a:pt x="60" y="3"/>
                  </a:cubicBezTo>
                  <a:cubicBezTo>
                    <a:pt x="64" y="6"/>
                    <a:pt x="65" y="11"/>
                    <a:pt x="63" y="17"/>
                  </a:cubicBezTo>
                  <a:cubicBezTo>
                    <a:pt x="62" y="18"/>
                    <a:pt x="63" y="19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7" y="26"/>
                    <a:pt x="60" y="31"/>
                    <a:pt x="63" y="36"/>
                  </a:cubicBezTo>
                  <a:cubicBezTo>
                    <a:pt x="66" y="42"/>
                    <a:pt x="63" y="46"/>
                    <a:pt x="59" y="50"/>
                  </a:cubicBezTo>
                  <a:cubicBezTo>
                    <a:pt x="48" y="63"/>
                    <a:pt x="38" y="77"/>
                    <a:pt x="27" y="90"/>
                  </a:cubicBezTo>
                  <a:cubicBezTo>
                    <a:pt x="24" y="94"/>
                    <a:pt x="21" y="97"/>
                    <a:pt x="18" y="101"/>
                  </a:cubicBezTo>
                  <a:cubicBezTo>
                    <a:pt x="16" y="103"/>
                    <a:pt x="14" y="104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9"/>
            <p:cNvSpPr>
              <a:spLocks/>
            </p:cNvSpPr>
            <p:nvPr userDrawn="1"/>
          </p:nvSpPr>
          <p:spPr bwMode="auto">
            <a:xfrm>
              <a:off x="-9525" y="741363"/>
              <a:ext cx="288925" cy="438150"/>
            </a:xfrm>
            <a:custGeom>
              <a:avLst/>
              <a:gdLst>
                <a:gd name="T0" fmla="*/ 53 w 65"/>
                <a:gd name="T1" fmla="*/ 0 h 104"/>
                <a:gd name="T2" fmla="*/ 62 w 65"/>
                <a:gd name="T3" fmla="*/ 14 h 104"/>
                <a:gd name="T4" fmla="*/ 62 w 65"/>
                <a:gd name="T5" fmla="*/ 21 h 104"/>
                <a:gd name="T6" fmla="*/ 62 w 65"/>
                <a:gd name="T7" fmla="*/ 30 h 104"/>
                <a:gd name="T8" fmla="*/ 62 w 65"/>
                <a:gd name="T9" fmla="*/ 34 h 104"/>
                <a:gd name="T10" fmla="*/ 61 w 65"/>
                <a:gd name="T11" fmla="*/ 46 h 104"/>
                <a:gd name="T12" fmla="*/ 39 w 65"/>
                <a:gd name="T13" fmla="*/ 72 h 104"/>
                <a:gd name="T14" fmla="*/ 18 w 65"/>
                <a:gd name="T15" fmla="*/ 99 h 104"/>
                <a:gd name="T16" fmla="*/ 5 w 65"/>
                <a:gd name="T17" fmla="*/ 101 h 104"/>
                <a:gd name="T18" fmla="*/ 3 w 65"/>
                <a:gd name="T19" fmla="*/ 87 h 104"/>
                <a:gd name="T20" fmla="*/ 3 w 65"/>
                <a:gd name="T21" fmla="*/ 84 h 104"/>
                <a:gd name="T22" fmla="*/ 2 w 65"/>
                <a:gd name="T23" fmla="*/ 74 h 104"/>
                <a:gd name="T24" fmla="*/ 2 w 65"/>
                <a:gd name="T25" fmla="*/ 68 h 104"/>
                <a:gd name="T26" fmla="*/ 4 w 65"/>
                <a:gd name="T27" fmla="*/ 56 h 104"/>
                <a:gd name="T28" fmla="*/ 31 w 65"/>
                <a:gd name="T29" fmla="*/ 24 h 104"/>
                <a:gd name="T30" fmla="*/ 47 w 65"/>
                <a:gd name="T31" fmla="*/ 5 h 104"/>
                <a:gd name="T32" fmla="*/ 53 w 65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4">
                  <a:moveTo>
                    <a:pt x="53" y="0"/>
                  </a:moveTo>
                  <a:cubicBezTo>
                    <a:pt x="61" y="0"/>
                    <a:pt x="65" y="7"/>
                    <a:pt x="62" y="14"/>
                  </a:cubicBezTo>
                  <a:cubicBezTo>
                    <a:pt x="61" y="16"/>
                    <a:pt x="61" y="18"/>
                    <a:pt x="62" y="21"/>
                  </a:cubicBezTo>
                  <a:cubicBezTo>
                    <a:pt x="63" y="23"/>
                    <a:pt x="62" y="27"/>
                    <a:pt x="62" y="30"/>
                  </a:cubicBezTo>
                  <a:cubicBezTo>
                    <a:pt x="62" y="31"/>
                    <a:pt x="61" y="33"/>
                    <a:pt x="62" y="34"/>
                  </a:cubicBezTo>
                  <a:cubicBezTo>
                    <a:pt x="64" y="39"/>
                    <a:pt x="63" y="43"/>
                    <a:pt x="61" y="46"/>
                  </a:cubicBezTo>
                  <a:cubicBezTo>
                    <a:pt x="54" y="55"/>
                    <a:pt x="46" y="63"/>
                    <a:pt x="39" y="72"/>
                  </a:cubicBezTo>
                  <a:cubicBezTo>
                    <a:pt x="32" y="81"/>
                    <a:pt x="25" y="90"/>
                    <a:pt x="18" y="99"/>
                  </a:cubicBezTo>
                  <a:cubicBezTo>
                    <a:pt x="14" y="104"/>
                    <a:pt x="9" y="104"/>
                    <a:pt x="5" y="101"/>
                  </a:cubicBezTo>
                  <a:cubicBezTo>
                    <a:pt x="1" y="98"/>
                    <a:pt x="0" y="93"/>
                    <a:pt x="3" y="87"/>
                  </a:cubicBezTo>
                  <a:cubicBezTo>
                    <a:pt x="3" y="86"/>
                    <a:pt x="3" y="85"/>
                    <a:pt x="3" y="84"/>
                  </a:cubicBezTo>
                  <a:cubicBezTo>
                    <a:pt x="2" y="81"/>
                    <a:pt x="1" y="77"/>
                    <a:pt x="2" y="74"/>
                  </a:cubicBezTo>
                  <a:cubicBezTo>
                    <a:pt x="3" y="72"/>
                    <a:pt x="3" y="70"/>
                    <a:pt x="2" y="68"/>
                  </a:cubicBezTo>
                  <a:cubicBezTo>
                    <a:pt x="0" y="63"/>
                    <a:pt x="1" y="60"/>
                    <a:pt x="4" y="56"/>
                  </a:cubicBezTo>
                  <a:cubicBezTo>
                    <a:pt x="13" y="46"/>
                    <a:pt x="22" y="35"/>
                    <a:pt x="31" y="24"/>
                  </a:cubicBezTo>
                  <a:cubicBezTo>
                    <a:pt x="36" y="18"/>
                    <a:pt x="41" y="11"/>
                    <a:pt x="47" y="5"/>
                  </a:cubicBezTo>
                  <a:cubicBezTo>
                    <a:pt x="49" y="2"/>
                    <a:pt x="51" y="1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0"/>
            <p:cNvSpPr>
              <a:spLocks/>
            </p:cNvSpPr>
            <p:nvPr userDrawn="1"/>
          </p:nvSpPr>
          <p:spPr bwMode="auto">
            <a:xfrm>
              <a:off x="-4763" y="450850"/>
              <a:ext cx="284163" cy="441325"/>
            </a:xfrm>
            <a:custGeom>
              <a:avLst/>
              <a:gdLst>
                <a:gd name="T0" fmla="*/ 53 w 64"/>
                <a:gd name="T1" fmla="*/ 0 h 105"/>
                <a:gd name="T2" fmla="*/ 61 w 64"/>
                <a:gd name="T3" fmla="*/ 15 h 105"/>
                <a:gd name="T4" fmla="*/ 61 w 64"/>
                <a:gd name="T5" fmla="*/ 21 h 105"/>
                <a:gd name="T6" fmla="*/ 60 w 64"/>
                <a:gd name="T7" fmla="*/ 32 h 105"/>
                <a:gd name="T8" fmla="*/ 61 w 64"/>
                <a:gd name="T9" fmla="*/ 44 h 105"/>
                <a:gd name="T10" fmla="*/ 52 w 64"/>
                <a:gd name="T11" fmla="*/ 56 h 105"/>
                <a:gd name="T12" fmla="*/ 29 w 64"/>
                <a:gd name="T13" fmla="*/ 84 h 105"/>
                <a:gd name="T14" fmla="*/ 16 w 64"/>
                <a:gd name="T15" fmla="*/ 100 h 105"/>
                <a:gd name="T16" fmla="*/ 4 w 64"/>
                <a:gd name="T17" fmla="*/ 102 h 105"/>
                <a:gd name="T18" fmla="*/ 2 w 64"/>
                <a:gd name="T19" fmla="*/ 88 h 105"/>
                <a:gd name="T20" fmla="*/ 2 w 64"/>
                <a:gd name="T21" fmla="*/ 84 h 105"/>
                <a:gd name="T22" fmla="*/ 1 w 64"/>
                <a:gd name="T23" fmla="*/ 76 h 105"/>
                <a:gd name="T24" fmla="*/ 1 w 64"/>
                <a:gd name="T25" fmla="*/ 67 h 105"/>
                <a:gd name="T26" fmla="*/ 3 w 64"/>
                <a:gd name="T27" fmla="*/ 58 h 105"/>
                <a:gd name="T28" fmla="*/ 46 w 64"/>
                <a:gd name="T29" fmla="*/ 4 h 105"/>
                <a:gd name="T30" fmla="*/ 53 w 64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53" y="0"/>
                  </a:moveTo>
                  <a:cubicBezTo>
                    <a:pt x="60" y="1"/>
                    <a:pt x="64" y="8"/>
                    <a:pt x="61" y="15"/>
                  </a:cubicBezTo>
                  <a:cubicBezTo>
                    <a:pt x="60" y="17"/>
                    <a:pt x="60" y="18"/>
                    <a:pt x="61" y="21"/>
                  </a:cubicBezTo>
                  <a:cubicBezTo>
                    <a:pt x="63" y="25"/>
                    <a:pt x="60" y="29"/>
                    <a:pt x="60" y="32"/>
                  </a:cubicBezTo>
                  <a:cubicBezTo>
                    <a:pt x="60" y="36"/>
                    <a:pt x="63" y="40"/>
                    <a:pt x="61" y="44"/>
                  </a:cubicBezTo>
                  <a:cubicBezTo>
                    <a:pt x="59" y="48"/>
                    <a:pt x="55" y="52"/>
                    <a:pt x="52" y="56"/>
                  </a:cubicBezTo>
                  <a:cubicBezTo>
                    <a:pt x="45" y="65"/>
                    <a:pt x="37" y="74"/>
                    <a:pt x="29" y="84"/>
                  </a:cubicBezTo>
                  <a:cubicBezTo>
                    <a:pt x="25" y="89"/>
                    <a:pt x="20" y="94"/>
                    <a:pt x="16" y="100"/>
                  </a:cubicBezTo>
                  <a:cubicBezTo>
                    <a:pt x="12" y="104"/>
                    <a:pt x="8" y="105"/>
                    <a:pt x="4" y="102"/>
                  </a:cubicBezTo>
                  <a:cubicBezTo>
                    <a:pt x="1" y="99"/>
                    <a:pt x="0" y="93"/>
                    <a:pt x="2" y="88"/>
                  </a:cubicBezTo>
                  <a:cubicBezTo>
                    <a:pt x="2" y="87"/>
                    <a:pt x="2" y="85"/>
                    <a:pt x="2" y="84"/>
                  </a:cubicBezTo>
                  <a:cubicBezTo>
                    <a:pt x="1" y="81"/>
                    <a:pt x="0" y="78"/>
                    <a:pt x="1" y="76"/>
                  </a:cubicBezTo>
                  <a:cubicBezTo>
                    <a:pt x="2" y="73"/>
                    <a:pt x="1" y="70"/>
                    <a:pt x="1" y="67"/>
                  </a:cubicBezTo>
                  <a:cubicBezTo>
                    <a:pt x="1" y="64"/>
                    <a:pt x="1" y="60"/>
                    <a:pt x="3" y="58"/>
                  </a:cubicBezTo>
                  <a:cubicBezTo>
                    <a:pt x="17" y="40"/>
                    <a:pt x="32" y="22"/>
                    <a:pt x="46" y="4"/>
                  </a:cubicBezTo>
                  <a:cubicBezTo>
                    <a:pt x="48" y="2"/>
                    <a:pt x="51" y="1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1"/>
            <p:cNvSpPr>
              <a:spLocks/>
            </p:cNvSpPr>
            <p:nvPr userDrawn="1"/>
          </p:nvSpPr>
          <p:spPr bwMode="auto">
            <a:xfrm>
              <a:off x="604838" y="4763"/>
              <a:ext cx="57150" cy="6858000"/>
            </a:xfrm>
            <a:custGeom>
              <a:avLst/>
              <a:gdLst>
                <a:gd name="T0" fmla="*/ 12 w 13"/>
                <a:gd name="T1" fmla="*/ 1166 h 1629"/>
                <a:gd name="T2" fmla="*/ 12 w 13"/>
                <a:gd name="T3" fmla="*/ 1103 h 1629"/>
                <a:gd name="T4" fmla="*/ 12 w 13"/>
                <a:gd name="T5" fmla="*/ 734 h 1629"/>
                <a:gd name="T6" fmla="*/ 12 w 13"/>
                <a:gd name="T7" fmla="*/ 515 h 1629"/>
                <a:gd name="T8" fmla="*/ 12 w 13"/>
                <a:gd name="T9" fmla="*/ 446 h 1629"/>
                <a:gd name="T10" fmla="*/ 12 w 13"/>
                <a:gd name="T11" fmla="*/ 0 h 1629"/>
                <a:gd name="T12" fmla="*/ 0 w 13"/>
                <a:gd name="T13" fmla="*/ 0 h 1629"/>
                <a:gd name="T14" fmla="*/ 0 w 13"/>
                <a:gd name="T15" fmla="*/ 5 h 1629"/>
                <a:gd name="T16" fmla="*/ 0 w 13"/>
                <a:gd name="T17" fmla="*/ 461 h 1629"/>
                <a:gd name="T18" fmla="*/ 0 w 13"/>
                <a:gd name="T19" fmla="*/ 551 h 1629"/>
                <a:gd name="T20" fmla="*/ 0 w 13"/>
                <a:gd name="T21" fmla="*/ 1112 h 1629"/>
                <a:gd name="T22" fmla="*/ 0 w 13"/>
                <a:gd name="T23" fmla="*/ 1206 h 1629"/>
                <a:gd name="T24" fmla="*/ 0 w 13"/>
                <a:gd name="T25" fmla="*/ 1629 h 1629"/>
                <a:gd name="T26" fmla="*/ 12 w 13"/>
                <a:gd name="T27" fmla="*/ 1629 h 1629"/>
                <a:gd name="T28" fmla="*/ 12 w 13"/>
                <a:gd name="T29" fmla="*/ 1166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629">
                  <a:moveTo>
                    <a:pt x="12" y="1166"/>
                  </a:moveTo>
                  <a:cubicBezTo>
                    <a:pt x="12" y="1145"/>
                    <a:pt x="12" y="1124"/>
                    <a:pt x="12" y="1103"/>
                  </a:cubicBezTo>
                  <a:cubicBezTo>
                    <a:pt x="12" y="980"/>
                    <a:pt x="13" y="857"/>
                    <a:pt x="12" y="734"/>
                  </a:cubicBezTo>
                  <a:cubicBezTo>
                    <a:pt x="12" y="661"/>
                    <a:pt x="12" y="588"/>
                    <a:pt x="12" y="515"/>
                  </a:cubicBezTo>
                  <a:cubicBezTo>
                    <a:pt x="12" y="492"/>
                    <a:pt x="12" y="469"/>
                    <a:pt x="12" y="446"/>
                  </a:cubicBezTo>
                  <a:cubicBezTo>
                    <a:pt x="12" y="297"/>
                    <a:pt x="12" y="148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57"/>
                    <a:pt x="0" y="309"/>
                    <a:pt x="0" y="461"/>
                  </a:cubicBezTo>
                  <a:cubicBezTo>
                    <a:pt x="0" y="491"/>
                    <a:pt x="0" y="521"/>
                    <a:pt x="0" y="551"/>
                  </a:cubicBezTo>
                  <a:cubicBezTo>
                    <a:pt x="0" y="738"/>
                    <a:pt x="0" y="925"/>
                    <a:pt x="0" y="1112"/>
                  </a:cubicBezTo>
                  <a:cubicBezTo>
                    <a:pt x="0" y="1144"/>
                    <a:pt x="0" y="1175"/>
                    <a:pt x="0" y="1206"/>
                  </a:cubicBezTo>
                  <a:cubicBezTo>
                    <a:pt x="0" y="1347"/>
                    <a:pt x="0" y="1488"/>
                    <a:pt x="0" y="1629"/>
                  </a:cubicBezTo>
                  <a:cubicBezTo>
                    <a:pt x="12" y="1629"/>
                    <a:pt x="12" y="1629"/>
                    <a:pt x="12" y="1629"/>
                  </a:cubicBezTo>
                  <a:cubicBezTo>
                    <a:pt x="12" y="1475"/>
                    <a:pt x="12" y="1320"/>
                    <a:pt x="12" y="11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2"/>
            <p:cNvSpPr>
              <a:spLocks/>
            </p:cNvSpPr>
            <p:nvPr userDrawn="1"/>
          </p:nvSpPr>
          <p:spPr bwMode="auto">
            <a:xfrm>
              <a:off x="693738" y="6154738"/>
              <a:ext cx="284163" cy="442913"/>
            </a:xfrm>
            <a:custGeom>
              <a:avLst/>
              <a:gdLst>
                <a:gd name="T0" fmla="*/ 60 w 64"/>
                <a:gd name="T1" fmla="*/ 58 h 105"/>
                <a:gd name="T2" fmla="*/ 17 w 64"/>
                <a:gd name="T3" fmla="*/ 5 h 105"/>
                <a:gd name="T4" fmla="*/ 11 w 64"/>
                <a:gd name="T5" fmla="*/ 0 h 105"/>
                <a:gd name="T6" fmla="*/ 2 w 64"/>
                <a:gd name="T7" fmla="*/ 7 h 105"/>
                <a:gd name="T8" fmla="*/ 3 w 64"/>
                <a:gd name="T9" fmla="*/ 18 h 105"/>
                <a:gd name="T10" fmla="*/ 2 w 64"/>
                <a:gd name="T11" fmla="*/ 30 h 105"/>
                <a:gd name="T12" fmla="*/ 2 w 64"/>
                <a:gd name="T13" fmla="*/ 35 h 105"/>
                <a:gd name="T14" fmla="*/ 4 w 64"/>
                <a:gd name="T15" fmla="*/ 47 h 105"/>
                <a:gd name="T16" fmla="*/ 47 w 64"/>
                <a:gd name="T17" fmla="*/ 100 h 105"/>
                <a:gd name="T18" fmla="*/ 59 w 64"/>
                <a:gd name="T19" fmla="*/ 102 h 105"/>
                <a:gd name="T20" fmla="*/ 62 w 64"/>
                <a:gd name="T21" fmla="*/ 89 h 105"/>
                <a:gd name="T22" fmla="*/ 62 w 64"/>
                <a:gd name="T23" fmla="*/ 84 h 105"/>
                <a:gd name="T24" fmla="*/ 62 w 64"/>
                <a:gd name="T25" fmla="*/ 74 h 105"/>
                <a:gd name="T26" fmla="*/ 62 w 64"/>
                <a:gd name="T27" fmla="*/ 70 h 105"/>
                <a:gd name="T28" fmla="*/ 60 w 64"/>
                <a:gd name="T29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58"/>
                  </a:moveTo>
                  <a:cubicBezTo>
                    <a:pt x="46" y="40"/>
                    <a:pt x="32" y="22"/>
                    <a:pt x="17" y="5"/>
                  </a:cubicBezTo>
                  <a:cubicBezTo>
                    <a:pt x="15" y="3"/>
                    <a:pt x="13" y="2"/>
                    <a:pt x="11" y="0"/>
                  </a:cubicBezTo>
                  <a:cubicBezTo>
                    <a:pt x="6" y="1"/>
                    <a:pt x="4" y="3"/>
                    <a:pt x="2" y="7"/>
                  </a:cubicBezTo>
                  <a:cubicBezTo>
                    <a:pt x="0" y="11"/>
                    <a:pt x="3" y="15"/>
                    <a:pt x="3" y="18"/>
                  </a:cubicBezTo>
                  <a:cubicBezTo>
                    <a:pt x="3" y="22"/>
                    <a:pt x="0" y="26"/>
                    <a:pt x="2" y="30"/>
                  </a:cubicBezTo>
                  <a:cubicBezTo>
                    <a:pt x="3" y="32"/>
                    <a:pt x="3" y="34"/>
                    <a:pt x="2" y="35"/>
                  </a:cubicBezTo>
                  <a:cubicBezTo>
                    <a:pt x="1" y="40"/>
                    <a:pt x="1" y="44"/>
                    <a:pt x="4" y="47"/>
                  </a:cubicBezTo>
                  <a:cubicBezTo>
                    <a:pt x="18" y="65"/>
                    <a:pt x="33" y="83"/>
                    <a:pt x="47" y="100"/>
                  </a:cubicBezTo>
                  <a:cubicBezTo>
                    <a:pt x="51" y="105"/>
                    <a:pt x="56" y="105"/>
                    <a:pt x="59" y="102"/>
                  </a:cubicBezTo>
                  <a:cubicBezTo>
                    <a:pt x="63" y="99"/>
                    <a:pt x="64" y="94"/>
                    <a:pt x="62" y="89"/>
                  </a:cubicBezTo>
                  <a:cubicBezTo>
                    <a:pt x="61" y="88"/>
                    <a:pt x="61" y="86"/>
                    <a:pt x="62" y="84"/>
                  </a:cubicBezTo>
                  <a:cubicBezTo>
                    <a:pt x="63" y="81"/>
                    <a:pt x="63" y="78"/>
                    <a:pt x="62" y="74"/>
                  </a:cubicBezTo>
                  <a:cubicBezTo>
                    <a:pt x="61" y="73"/>
                    <a:pt x="61" y="71"/>
                    <a:pt x="62" y="70"/>
                  </a:cubicBezTo>
                  <a:cubicBezTo>
                    <a:pt x="64" y="65"/>
                    <a:pt x="63" y="61"/>
                    <a:pt x="60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3"/>
            <p:cNvSpPr>
              <a:spLocks/>
            </p:cNvSpPr>
            <p:nvPr userDrawn="1"/>
          </p:nvSpPr>
          <p:spPr bwMode="auto">
            <a:xfrm>
              <a:off x="693738" y="6445250"/>
              <a:ext cx="284163" cy="417513"/>
            </a:xfrm>
            <a:custGeom>
              <a:avLst/>
              <a:gdLst>
                <a:gd name="T0" fmla="*/ 62 w 64"/>
                <a:gd name="T1" fmla="*/ 98 h 99"/>
                <a:gd name="T2" fmla="*/ 61 w 64"/>
                <a:gd name="T3" fmla="*/ 86 h 99"/>
                <a:gd name="T4" fmla="*/ 62 w 64"/>
                <a:gd name="T5" fmla="*/ 75 h 99"/>
                <a:gd name="T6" fmla="*/ 62 w 64"/>
                <a:gd name="T7" fmla="*/ 73 h 99"/>
                <a:gd name="T8" fmla="*/ 62 w 64"/>
                <a:gd name="T9" fmla="*/ 70 h 99"/>
                <a:gd name="T10" fmla="*/ 60 w 64"/>
                <a:gd name="T11" fmla="*/ 56 h 99"/>
                <a:gd name="T12" fmla="*/ 38 w 64"/>
                <a:gd name="T13" fmla="*/ 30 h 99"/>
                <a:gd name="T14" fmla="*/ 17 w 64"/>
                <a:gd name="T15" fmla="*/ 4 h 99"/>
                <a:gd name="T16" fmla="*/ 5 w 64"/>
                <a:gd name="T17" fmla="*/ 2 h 99"/>
                <a:gd name="T18" fmla="*/ 2 w 64"/>
                <a:gd name="T19" fmla="*/ 15 h 99"/>
                <a:gd name="T20" fmla="*/ 4 w 64"/>
                <a:gd name="T21" fmla="*/ 18 h 99"/>
                <a:gd name="T22" fmla="*/ 3 w 64"/>
                <a:gd name="T23" fmla="*/ 31 h 99"/>
                <a:gd name="T24" fmla="*/ 3 w 64"/>
                <a:gd name="T25" fmla="*/ 34 h 99"/>
                <a:gd name="T26" fmla="*/ 4 w 64"/>
                <a:gd name="T27" fmla="*/ 47 h 99"/>
                <a:gd name="T28" fmla="*/ 21 w 64"/>
                <a:gd name="T29" fmla="*/ 68 h 99"/>
                <a:gd name="T30" fmla="*/ 47 w 64"/>
                <a:gd name="T31" fmla="*/ 99 h 99"/>
                <a:gd name="T32" fmla="*/ 61 w 64"/>
                <a:gd name="T33" fmla="*/ 99 h 99"/>
                <a:gd name="T34" fmla="*/ 62 w 64"/>
                <a:gd name="T35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9">
                  <a:moveTo>
                    <a:pt x="62" y="98"/>
                  </a:moveTo>
                  <a:cubicBezTo>
                    <a:pt x="64" y="93"/>
                    <a:pt x="61" y="90"/>
                    <a:pt x="61" y="86"/>
                  </a:cubicBezTo>
                  <a:cubicBezTo>
                    <a:pt x="61" y="83"/>
                    <a:pt x="64" y="79"/>
                    <a:pt x="62" y="75"/>
                  </a:cubicBezTo>
                  <a:cubicBezTo>
                    <a:pt x="62" y="74"/>
                    <a:pt x="62" y="74"/>
                    <a:pt x="62" y="73"/>
                  </a:cubicBezTo>
                  <a:cubicBezTo>
                    <a:pt x="61" y="72"/>
                    <a:pt x="61" y="71"/>
                    <a:pt x="62" y="70"/>
                  </a:cubicBezTo>
                  <a:cubicBezTo>
                    <a:pt x="64" y="65"/>
                    <a:pt x="63" y="60"/>
                    <a:pt x="60" y="56"/>
                  </a:cubicBezTo>
                  <a:cubicBezTo>
                    <a:pt x="53" y="48"/>
                    <a:pt x="45" y="39"/>
                    <a:pt x="38" y="30"/>
                  </a:cubicBezTo>
                  <a:cubicBezTo>
                    <a:pt x="31" y="21"/>
                    <a:pt x="24" y="13"/>
                    <a:pt x="17" y="4"/>
                  </a:cubicBezTo>
                  <a:cubicBezTo>
                    <a:pt x="14" y="0"/>
                    <a:pt x="8" y="0"/>
                    <a:pt x="5" y="2"/>
                  </a:cubicBezTo>
                  <a:cubicBezTo>
                    <a:pt x="1" y="5"/>
                    <a:pt x="0" y="11"/>
                    <a:pt x="2" y="15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1" y="24"/>
                    <a:pt x="1" y="24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0" y="40"/>
                    <a:pt x="1" y="43"/>
                    <a:pt x="4" y="47"/>
                  </a:cubicBezTo>
                  <a:cubicBezTo>
                    <a:pt x="10" y="54"/>
                    <a:pt x="15" y="61"/>
                    <a:pt x="21" y="68"/>
                  </a:cubicBezTo>
                  <a:cubicBezTo>
                    <a:pt x="29" y="78"/>
                    <a:pt x="38" y="89"/>
                    <a:pt x="47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2" y="99"/>
                    <a:pt x="62" y="98"/>
                    <a:pt x="62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4"/>
            <p:cNvSpPr>
              <a:spLocks/>
            </p:cNvSpPr>
            <p:nvPr userDrawn="1"/>
          </p:nvSpPr>
          <p:spPr bwMode="auto">
            <a:xfrm>
              <a:off x="693738" y="6732588"/>
              <a:ext cx="173038" cy="130175"/>
            </a:xfrm>
            <a:custGeom>
              <a:avLst/>
              <a:gdLst>
                <a:gd name="T0" fmla="*/ 17 w 39"/>
                <a:gd name="T1" fmla="*/ 5 h 31"/>
                <a:gd name="T2" fmla="*/ 6 w 39"/>
                <a:gd name="T3" fmla="*/ 2 h 31"/>
                <a:gd name="T4" fmla="*/ 1 w 39"/>
                <a:gd name="T5" fmla="*/ 13 h 31"/>
                <a:gd name="T6" fmla="*/ 4 w 39"/>
                <a:gd name="T7" fmla="*/ 19 h 31"/>
                <a:gd name="T8" fmla="*/ 3 w 39"/>
                <a:gd name="T9" fmla="*/ 31 h 31"/>
                <a:gd name="T10" fmla="*/ 39 w 39"/>
                <a:gd name="T11" fmla="*/ 31 h 31"/>
                <a:gd name="T12" fmla="*/ 17 w 39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17" y="5"/>
                  </a:moveTo>
                  <a:cubicBezTo>
                    <a:pt x="14" y="1"/>
                    <a:pt x="10" y="0"/>
                    <a:pt x="6" y="2"/>
                  </a:cubicBezTo>
                  <a:cubicBezTo>
                    <a:pt x="2" y="4"/>
                    <a:pt x="1" y="8"/>
                    <a:pt x="1" y="13"/>
                  </a:cubicBezTo>
                  <a:cubicBezTo>
                    <a:pt x="2" y="15"/>
                    <a:pt x="3" y="16"/>
                    <a:pt x="4" y="19"/>
                  </a:cubicBezTo>
                  <a:cubicBezTo>
                    <a:pt x="1" y="23"/>
                    <a:pt x="0" y="27"/>
                    <a:pt x="3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1" y="22"/>
                    <a:pt x="24" y="13"/>
                    <a:pt x="1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5"/>
            <p:cNvSpPr>
              <a:spLocks/>
            </p:cNvSpPr>
            <p:nvPr userDrawn="1"/>
          </p:nvSpPr>
          <p:spPr bwMode="auto">
            <a:xfrm>
              <a:off x="693738" y="5868988"/>
              <a:ext cx="284163" cy="441325"/>
            </a:xfrm>
            <a:custGeom>
              <a:avLst/>
              <a:gdLst>
                <a:gd name="T0" fmla="*/ 5 w 64"/>
                <a:gd name="T1" fmla="*/ 48 h 105"/>
                <a:gd name="T2" fmla="*/ 25 w 64"/>
                <a:gd name="T3" fmla="*/ 72 h 105"/>
                <a:gd name="T4" fmla="*/ 47 w 64"/>
                <a:gd name="T5" fmla="*/ 100 h 105"/>
                <a:gd name="T6" fmla="*/ 62 w 64"/>
                <a:gd name="T7" fmla="*/ 98 h 105"/>
                <a:gd name="T8" fmla="*/ 61 w 64"/>
                <a:gd name="T9" fmla="*/ 86 h 105"/>
                <a:gd name="T10" fmla="*/ 62 w 64"/>
                <a:gd name="T11" fmla="*/ 74 h 105"/>
                <a:gd name="T12" fmla="*/ 62 w 64"/>
                <a:gd name="T13" fmla="*/ 74 h 105"/>
                <a:gd name="T14" fmla="*/ 62 w 64"/>
                <a:gd name="T15" fmla="*/ 70 h 105"/>
                <a:gd name="T16" fmla="*/ 60 w 64"/>
                <a:gd name="T17" fmla="*/ 57 h 105"/>
                <a:gd name="T18" fmla="*/ 39 w 64"/>
                <a:gd name="T19" fmla="*/ 31 h 105"/>
                <a:gd name="T20" fmla="*/ 17 w 64"/>
                <a:gd name="T21" fmla="*/ 4 h 105"/>
                <a:gd name="T22" fmla="*/ 7 w 64"/>
                <a:gd name="T23" fmla="*/ 1 h 105"/>
                <a:gd name="T24" fmla="*/ 1 w 64"/>
                <a:gd name="T25" fmla="*/ 10 h 105"/>
                <a:gd name="T26" fmla="*/ 2 w 64"/>
                <a:gd name="T27" fmla="*/ 25 h 105"/>
                <a:gd name="T28" fmla="*/ 0 w 64"/>
                <a:gd name="T29" fmla="*/ 40 h 105"/>
                <a:gd name="T30" fmla="*/ 5 w 64"/>
                <a:gd name="T31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5" y="48"/>
                  </a:moveTo>
                  <a:cubicBezTo>
                    <a:pt x="11" y="56"/>
                    <a:pt x="18" y="64"/>
                    <a:pt x="25" y="72"/>
                  </a:cubicBezTo>
                  <a:cubicBezTo>
                    <a:pt x="32" y="81"/>
                    <a:pt x="39" y="91"/>
                    <a:pt x="47" y="100"/>
                  </a:cubicBezTo>
                  <a:cubicBezTo>
                    <a:pt x="52" y="105"/>
                    <a:pt x="59" y="104"/>
                    <a:pt x="62" y="98"/>
                  </a:cubicBezTo>
                  <a:cubicBezTo>
                    <a:pt x="64" y="93"/>
                    <a:pt x="61" y="90"/>
                    <a:pt x="61" y="86"/>
                  </a:cubicBezTo>
                  <a:cubicBezTo>
                    <a:pt x="61" y="82"/>
                    <a:pt x="64" y="78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2"/>
                    <a:pt x="61" y="71"/>
                    <a:pt x="62" y="70"/>
                  </a:cubicBezTo>
                  <a:cubicBezTo>
                    <a:pt x="64" y="65"/>
                    <a:pt x="63" y="61"/>
                    <a:pt x="60" y="57"/>
                  </a:cubicBezTo>
                  <a:cubicBezTo>
                    <a:pt x="53" y="48"/>
                    <a:pt x="46" y="39"/>
                    <a:pt x="39" y="31"/>
                  </a:cubicBezTo>
                  <a:cubicBezTo>
                    <a:pt x="32" y="22"/>
                    <a:pt x="24" y="13"/>
                    <a:pt x="17" y="4"/>
                  </a:cubicBezTo>
                  <a:cubicBezTo>
                    <a:pt x="14" y="1"/>
                    <a:pt x="11" y="0"/>
                    <a:pt x="7" y="1"/>
                  </a:cubicBezTo>
                  <a:cubicBezTo>
                    <a:pt x="3" y="3"/>
                    <a:pt x="1" y="6"/>
                    <a:pt x="1" y="10"/>
                  </a:cubicBezTo>
                  <a:cubicBezTo>
                    <a:pt x="2" y="15"/>
                    <a:pt x="2" y="20"/>
                    <a:pt x="2" y="25"/>
                  </a:cubicBezTo>
                  <a:cubicBezTo>
                    <a:pt x="1" y="30"/>
                    <a:pt x="4" y="35"/>
                    <a:pt x="0" y="40"/>
                  </a:cubicBezTo>
                  <a:cubicBezTo>
                    <a:pt x="2" y="43"/>
                    <a:pt x="3" y="45"/>
                    <a:pt x="5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6"/>
            <p:cNvSpPr>
              <a:spLocks/>
            </p:cNvSpPr>
            <p:nvPr userDrawn="1"/>
          </p:nvSpPr>
          <p:spPr bwMode="auto">
            <a:xfrm>
              <a:off x="987425" y="6791325"/>
              <a:ext cx="119063" cy="71438"/>
            </a:xfrm>
            <a:custGeom>
              <a:avLst/>
              <a:gdLst>
                <a:gd name="T0" fmla="*/ 17 w 27"/>
                <a:gd name="T1" fmla="*/ 5 h 17"/>
                <a:gd name="T2" fmla="*/ 5 w 27"/>
                <a:gd name="T3" fmla="*/ 3 h 17"/>
                <a:gd name="T4" fmla="*/ 2 w 27"/>
                <a:gd name="T5" fmla="*/ 16 h 17"/>
                <a:gd name="T6" fmla="*/ 3 w 27"/>
                <a:gd name="T7" fmla="*/ 17 h 17"/>
                <a:gd name="T8" fmla="*/ 27 w 27"/>
                <a:gd name="T9" fmla="*/ 17 h 17"/>
                <a:gd name="T10" fmla="*/ 17 w 27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7">
                  <a:moveTo>
                    <a:pt x="17" y="5"/>
                  </a:moveTo>
                  <a:cubicBezTo>
                    <a:pt x="14" y="1"/>
                    <a:pt x="9" y="0"/>
                    <a:pt x="5" y="3"/>
                  </a:cubicBezTo>
                  <a:cubicBezTo>
                    <a:pt x="1" y="6"/>
                    <a:pt x="0" y="11"/>
                    <a:pt x="2" y="16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3"/>
                    <a:pt x="20" y="9"/>
                    <a:pt x="1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7"/>
            <p:cNvSpPr>
              <a:spLocks/>
            </p:cNvSpPr>
            <p:nvPr userDrawn="1"/>
          </p:nvSpPr>
          <p:spPr bwMode="auto">
            <a:xfrm>
              <a:off x="987425" y="5922963"/>
              <a:ext cx="284163" cy="446088"/>
            </a:xfrm>
            <a:custGeom>
              <a:avLst/>
              <a:gdLst>
                <a:gd name="T0" fmla="*/ 4 w 64"/>
                <a:gd name="T1" fmla="*/ 49 h 106"/>
                <a:gd name="T2" fmla="*/ 18 w 64"/>
                <a:gd name="T3" fmla="*/ 66 h 106"/>
                <a:gd name="T4" fmla="*/ 47 w 64"/>
                <a:gd name="T5" fmla="*/ 101 h 106"/>
                <a:gd name="T6" fmla="*/ 57 w 64"/>
                <a:gd name="T7" fmla="*/ 104 h 106"/>
                <a:gd name="T8" fmla="*/ 63 w 64"/>
                <a:gd name="T9" fmla="*/ 96 h 106"/>
                <a:gd name="T10" fmla="*/ 61 w 64"/>
                <a:gd name="T11" fmla="*/ 87 h 106"/>
                <a:gd name="T12" fmla="*/ 60 w 64"/>
                <a:gd name="T13" fmla="*/ 73 h 106"/>
                <a:gd name="T14" fmla="*/ 59 w 64"/>
                <a:gd name="T15" fmla="*/ 57 h 106"/>
                <a:gd name="T16" fmla="*/ 44 w 64"/>
                <a:gd name="T17" fmla="*/ 38 h 106"/>
                <a:gd name="T18" fmla="*/ 17 w 64"/>
                <a:gd name="T19" fmla="*/ 6 h 106"/>
                <a:gd name="T20" fmla="*/ 2 w 64"/>
                <a:gd name="T21" fmla="*/ 7 h 106"/>
                <a:gd name="T22" fmla="*/ 3 w 64"/>
                <a:gd name="T23" fmla="*/ 19 h 106"/>
                <a:gd name="T24" fmla="*/ 2 w 64"/>
                <a:gd name="T25" fmla="*/ 31 h 106"/>
                <a:gd name="T26" fmla="*/ 3 w 64"/>
                <a:gd name="T27" fmla="*/ 32 h 106"/>
                <a:gd name="T28" fmla="*/ 3 w 64"/>
                <a:gd name="T29" fmla="*/ 35 h 106"/>
                <a:gd name="T30" fmla="*/ 4 w 64"/>
                <a:gd name="T31" fmla="*/ 4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4" y="49"/>
                  </a:moveTo>
                  <a:cubicBezTo>
                    <a:pt x="9" y="55"/>
                    <a:pt x="14" y="60"/>
                    <a:pt x="18" y="66"/>
                  </a:cubicBezTo>
                  <a:cubicBezTo>
                    <a:pt x="28" y="78"/>
                    <a:pt x="37" y="89"/>
                    <a:pt x="47" y="101"/>
                  </a:cubicBezTo>
                  <a:cubicBezTo>
                    <a:pt x="50" y="104"/>
                    <a:pt x="53" y="106"/>
                    <a:pt x="57" y="104"/>
                  </a:cubicBezTo>
                  <a:cubicBezTo>
                    <a:pt x="60" y="103"/>
                    <a:pt x="63" y="100"/>
                    <a:pt x="63" y="96"/>
                  </a:cubicBezTo>
                  <a:cubicBezTo>
                    <a:pt x="63" y="93"/>
                    <a:pt x="62" y="90"/>
                    <a:pt x="61" y="87"/>
                  </a:cubicBezTo>
                  <a:cubicBezTo>
                    <a:pt x="64" y="83"/>
                    <a:pt x="64" y="78"/>
                    <a:pt x="60" y="73"/>
                  </a:cubicBezTo>
                  <a:cubicBezTo>
                    <a:pt x="64" y="66"/>
                    <a:pt x="64" y="63"/>
                    <a:pt x="59" y="57"/>
                  </a:cubicBezTo>
                  <a:cubicBezTo>
                    <a:pt x="54" y="51"/>
                    <a:pt x="49" y="45"/>
                    <a:pt x="44" y="38"/>
                  </a:cubicBezTo>
                  <a:cubicBezTo>
                    <a:pt x="35" y="28"/>
                    <a:pt x="26" y="17"/>
                    <a:pt x="17" y="6"/>
                  </a:cubicBezTo>
                  <a:cubicBezTo>
                    <a:pt x="12" y="0"/>
                    <a:pt x="5" y="1"/>
                    <a:pt x="2" y="7"/>
                  </a:cubicBezTo>
                  <a:cubicBezTo>
                    <a:pt x="0" y="12"/>
                    <a:pt x="3" y="16"/>
                    <a:pt x="3" y="19"/>
                  </a:cubicBezTo>
                  <a:cubicBezTo>
                    <a:pt x="3" y="23"/>
                    <a:pt x="0" y="27"/>
                    <a:pt x="2" y="31"/>
                  </a:cubicBezTo>
                  <a:cubicBezTo>
                    <a:pt x="2" y="31"/>
                    <a:pt x="3" y="32"/>
                    <a:pt x="3" y="32"/>
                  </a:cubicBezTo>
                  <a:cubicBezTo>
                    <a:pt x="3" y="33"/>
                    <a:pt x="3" y="34"/>
                    <a:pt x="3" y="35"/>
                  </a:cubicBezTo>
                  <a:cubicBezTo>
                    <a:pt x="0" y="40"/>
                    <a:pt x="1" y="45"/>
                    <a:pt x="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8"/>
            <p:cNvSpPr>
              <a:spLocks/>
            </p:cNvSpPr>
            <p:nvPr userDrawn="1"/>
          </p:nvSpPr>
          <p:spPr bwMode="auto">
            <a:xfrm>
              <a:off x="987425" y="6213475"/>
              <a:ext cx="284163" cy="442913"/>
            </a:xfrm>
            <a:custGeom>
              <a:avLst/>
              <a:gdLst>
                <a:gd name="T0" fmla="*/ 47 w 64"/>
                <a:gd name="T1" fmla="*/ 101 h 105"/>
                <a:gd name="T2" fmla="*/ 59 w 64"/>
                <a:gd name="T3" fmla="*/ 102 h 105"/>
                <a:gd name="T4" fmla="*/ 62 w 64"/>
                <a:gd name="T5" fmla="*/ 90 h 105"/>
                <a:gd name="T6" fmla="*/ 60 w 64"/>
                <a:gd name="T7" fmla="*/ 87 h 105"/>
                <a:gd name="T8" fmla="*/ 60 w 64"/>
                <a:gd name="T9" fmla="*/ 73 h 105"/>
                <a:gd name="T10" fmla="*/ 59 w 64"/>
                <a:gd name="T11" fmla="*/ 56 h 105"/>
                <a:gd name="T12" fmla="*/ 44 w 64"/>
                <a:gd name="T13" fmla="*/ 38 h 105"/>
                <a:gd name="T14" fmla="*/ 17 w 64"/>
                <a:gd name="T15" fmla="*/ 5 h 105"/>
                <a:gd name="T16" fmla="*/ 5 w 64"/>
                <a:gd name="T17" fmla="*/ 3 h 105"/>
                <a:gd name="T18" fmla="*/ 2 w 64"/>
                <a:gd name="T19" fmla="*/ 15 h 105"/>
                <a:gd name="T20" fmla="*/ 4 w 64"/>
                <a:gd name="T21" fmla="*/ 19 h 105"/>
                <a:gd name="T22" fmla="*/ 3 w 64"/>
                <a:gd name="T23" fmla="*/ 32 h 105"/>
                <a:gd name="T24" fmla="*/ 2 w 64"/>
                <a:gd name="T25" fmla="*/ 35 h 105"/>
                <a:gd name="T26" fmla="*/ 3 w 64"/>
                <a:gd name="T27" fmla="*/ 47 h 105"/>
                <a:gd name="T28" fmla="*/ 47 w 64"/>
                <a:gd name="T29" fmla="*/ 10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7" y="101"/>
                  </a:moveTo>
                  <a:cubicBezTo>
                    <a:pt x="50" y="105"/>
                    <a:pt x="56" y="105"/>
                    <a:pt x="59" y="102"/>
                  </a:cubicBezTo>
                  <a:cubicBezTo>
                    <a:pt x="63" y="100"/>
                    <a:pt x="64" y="94"/>
                    <a:pt x="62" y="90"/>
                  </a:cubicBezTo>
                  <a:cubicBezTo>
                    <a:pt x="61" y="89"/>
                    <a:pt x="61" y="88"/>
                    <a:pt x="60" y="87"/>
                  </a:cubicBezTo>
                  <a:cubicBezTo>
                    <a:pt x="64" y="82"/>
                    <a:pt x="64" y="77"/>
                    <a:pt x="60" y="73"/>
                  </a:cubicBezTo>
                  <a:cubicBezTo>
                    <a:pt x="64" y="65"/>
                    <a:pt x="64" y="62"/>
                    <a:pt x="59" y="56"/>
                  </a:cubicBezTo>
                  <a:cubicBezTo>
                    <a:pt x="54" y="50"/>
                    <a:pt x="49" y="44"/>
                    <a:pt x="44" y="38"/>
                  </a:cubicBezTo>
                  <a:cubicBezTo>
                    <a:pt x="35" y="27"/>
                    <a:pt x="26" y="16"/>
                    <a:pt x="17" y="5"/>
                  </a:cubicBezTo>
                  <a:cubicBezTo>
                    <a:pt x="14" y="1"/>
                    <a:pt x="9" y="0"/>
                    <a:pt x="5" y="3"/>
                  </a:cubicBezTo>
                  <a:cubicBezTo>
                    <a:pt x="2" y="5"/>
                    <a:pt x="0" y="10"/>
                    <a:pt x="2" y="15"/>
                  </a:cubicBezTo>
                  <a:cubicBezTo>
                    <a:pt x="2" y="16"/>
                    <a:pt x="3" y="17"/>
                    <a:pt x="4" y="19"/>
                  </a:cubicBezTo>
                  <a:cubicBezTo>
                    <a:pt x="1" y="23"/>
                    <a:pt x="0" y="27"/>
                    <a:pt x="3" y="32"/>
                  </a:cubicBezTo>
                  <a:cubicBezTo>
                    <a:pt x="3" y="33"/>
                    <a:pt x="3" y="34"/>
                    <a:pt x="2" y="35"/>
                  </a:cubicBezTo>
                  <a:cubicBezTo>
                    <a:pt x="0" y="40"/>
                    <a:pt x="1" y="44"/>
                    <a:pt x="3" y="47"/>
                  </a:cubicBezTo>
                  <a:cubicBezTo>
                    <a:pt x="18" y="65"/>
                    <a:pt x="33" y="83"/>
                    <a:pt x="47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9"/>
            <p:cNvSpPr>
              <a:spLocks/>
            </p:cNvSpPr>
            <p:nvPr userDrawn="1"/>
          </p:nvSpPr>
          <p:spPr bwMode="auto">
            <a:xfrm>
              <a:off x="987425" y="6503988"/>
              <a:ext cx="284163" cy="358775"/>
            </a:xfrm>
            <a:custGeom>
              <a:avLst/>
              <a:gdLst>
                <a:gd name="T0" fmla="*/ 60 w 64"/>
                <a:gd name="T1" fmla="*/ 72 h 85"/>
                <a:gd name="T2" fmla="*/ 60 w 64"/>
                <a:gd name="T3" fmla="*/ 58 h 85"/>
                <a:gd name="T4" fmla="*/ 17 w 64"/>
                <a:gd name="T5" fmla="*/ 4 h 85"/>
                <a:gd name="T6" fmla="*/ 5 w 64"/>
                <a:gd name="T7" fmla="*/ 3 h 85"/>
                <a:gd name="T8" fmla="*/ 2 w 64"/>
                <a:gd name="T9" fmla="*/ 16 h 85"/>
                <a:gd name="T10" fmla="*/ 4 w 64"/>
                <a:gd name="T11" fmla="*/ 18 h 85"/>
                <a:gd name="T12" fmla="*/ 3 w 64"/>
                <a:gd name="T13" fmla="*/ 31 h 85"/>
                <a:gd name="T14" fmla="*/ 3 w 64"/>
                <a:gd name="T15" fmla="*/ 34 h 85"/>
                <a:gd name="T16" fmla="*/ 4 w 64"/>
                <a:gd name="T17" fmla="*/ 48 h 85"/>
                <a:gd name="T18" fmla="*/ 35 w 64"/>
                <a:gd name="T19" fmla="*/ 85 h 85"/>
                <a:gd name="T20" fmla="*/ 61 w 64"/>
                <a:gd name="T21" fmla="*/ 85 h 85"/>
                <a:gd name="T22" fmla="*/ 60 w 64"/>
                <a:gd name="T23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85">
                  <a:moveTo>
                    <a:pt x="60" y="72"/>
                  </a:moveTo>
                  <a:cubicBezTo>
                    <a:pt x="64" y="67"/>
                    <a:pt x="64" y="62"/>
                    <a:pt x="60" y="58"/>
                  </a:cubicBezTo>
                  <a:cubicBezTo>
                    <a:pt x="46" y="40"/>
                    <a:pt x="31" y="22"/>
                    <a:pt x="17" y="4"/>
                  </a:cubicBezTo>
                  <a:cubicBezTo>
                    <a:pt x="13" y="0"/>
                    <a:pt x="9" y="0"/>
                    <a:pt x="5" y="3"/>
                  </a:cubicBezTo>
                  <a:cubicBezTo>
                    <a:pt x="1" y="5"/>
                    <a:pt x="0" y="11"/>
                    <a:pt x="2" y="16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1" y="23"/>
                    <a:pt x="0" y="27"/>
                    <a:pt x="3" y="31"/>
                  </a:cubicBezTo>
                  <a:cubicBezTo>
                    <a:pt x="3" y="32"/>
                    <a:pt x="3" y="34"/>
                    <a:pt x="3" y="34"/>
                  </a:cubicBezTo>
                  <a:cubicBezTo>
                    <a:pt x="0" y="39"/>
                    <a:pt x="1" y="44"/>
                    <a:pt x="4" y="48"/>
                  </a:cubicBezTo>
                  <a:cubicBezTo>
                    <a:pt x="14" y="60"/>
                    <a:pt x="25" y="73"/>
                    <a:pt x="35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1"/>
                    <a:pt x="63" y="76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0"/>
            <p:cNvSpPr>
              <a:spLocks/>
            </p:cNvSpPr>
            <p:nvPr userDrawn="1"/>
          </p:nvSpPr>
          <p:spPr bwMode="auto">
            <a:xfrm>
              <a:off x="298450" y="6154738"/>
              <a:ext cx="279400" cy="442913"/>
            </a:xfrm>
            <a:custGeom>
              <a:avLst/>
              <a:gdLst>
                <a:gd name="T0" fmla="*/ 57 w 63"/>
                <a:gd name="T1" fmla="*/ 2 h 105"/>
                <a:gd name="T2" fmla="*/ 47 w 63"/>
                <a:gd name="T3" fmla="*/ 4 h 105"/>
                <a:gd name="T4" fmla="*/ 3 w 63"/>
                <a:gd name="T5" fmla="*/ 58 h 105"/>
                <a:gd name="T6" fmla="*/ 2 w 63"/>
                <a:gd name="T7" fmla="*/ 70 h 105"/>
                <a:gd name="T8" fmla="*/ 2 w 63"/>
                <a:gd name="T9" fmla="*/ 74 h 105"/>
                <a:gd name="T10" fmla="*/ 2 w 63"/>
                <a:gd name="T11" fmla="*/ 84 h 105"/>
                <a:gd name="T12" fmla="*/ 2 w 63"/>
                <a:gd name="T13" fmla="*/ 89 h 105"/>
                <a:gd name="T14" fmla="*/ 4 w 63"/>
                <a:gd name="T15" fmla="*/ 102 h 105"/>
                <a:gd name="T16" fmla="*/ 16 w 63"/>
                <a:gd name="T17" fmla="*/ 100 h 105"/>
                <a:gd name="T18" fmla="*/ 60 w 63"/>
                <a:gd name="T19" fmla="*/ 47 h 105"/>
                <a:gd name="T20" fmla="*/ 62 w 63"/>
                <a:gd name="T21" fmla="*/ 40 h 105"/>
                <a:gd name="T22" fmla="*/ 62 w 63"/>
                <a:gd name="T23" fmla="*/ 26 h 105"/>
                <a:gd name="T24" fmla="*/ 63 w 63"/>
                <a:gd name="T25" fmla="*/ 12 h 105"/>
                <a:gd name="T26" fmla="*/ 57 w 63"/>
                <a:gd name="T27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57" y="2"/>
                  </a:moveTo>
                  <a:cubicBezTo>
                    <a:pt x="53" y="0"/>
                    <a:pt x="50" y="1"/>
                    <a:pt x="47" y="4"/>
                  </a:cubicBezTo>
                  <a:cubicBezTo>
                    <a:pt x="32" y="22"/>
                    <a:pt x="18" y="40"/>
                    <a:pt x="3" y="58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2" y="71"/>
                    <a:pt x="2" y="73"/>
                    <a:pt x="2" y="74"/>
                  </a:cubicBezTo>
                  <a:cubicBezTo>
                    <a:pt x="0" y="78"/>
                    <a:pt x="0" y="81"/>
                    <a:pt x="2" y="84"/>
                  </a:cubicBezTo>
                  <a:cubicBezTo>
                    <a:pt x="2" y="86"/>
                    <a:pt x="2" y="88"/>
                    <a:pt x="2" y="89"/>
                  </a:cubicBezTo>
                  <a:cubicBezTo>
                    <a:pt x="0" y="94"/>
                    <a:pt x="1" y="99"/>
                    <a:pt x="4" y="102"/>
                  </a:cubicBezTo>
                  <a:cubicBezTo>
                    <a:pt x="8" y="105"/>
                    <a:pt x="13" y="105"/>
                    <a:pt x="16" y="100"/>
                  </a:cubicBezTo>
                  <a:cubicBezTo>
                    <a:pt x="31" y="83"/>
                    <a:pt x="45" y="65"/>
                    <a:pt x="60" y="47"/>
                  </a:cubicBezTo>
                  <a:cubicBezTo>
                    <a:pt x="61" y="45"/>
                    <a:pt x="63" y="42"/>
                    <a:pt x="62" y="40"/>
                  </a:cubicBezTo>
                  <a:cubicBezTo>
                    <a:pt x="61" y="35"/>
                    <a:pt x="62" y="31"/>
                    <a:pt x="62" y="26"/>
                  </a:cubicBezTo>
                  <a:cubicBezTo>
                    <a:pt x="62" y="21"/>
                    <a:pt x="60" y="16"/>
                    <a:pt x="63" y="12"/>
                  </a:cubicBezTo>
                  <a:cubicBezTo>
                    <a:pt x="62" y="7"/>
                    <a:pt x="61" y="3"/>
                    <a:pt x="5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1"/>
            <p:cNvSpPr>
              <a:spLocks/>
            </p:cNvSpPr>
            <p:nvPr userDrawn="1"/>
          </p:nvSpPr>
          <p:spPr bwMode="auto">
            <a:xfrm>
              <a:off x="409575" y="6732588"/>
              <a:ext cx="168275" cy="130175"/>
            </a:xfrm>
            <a:custGeom>
              <a:avLst/>
              <a:gdLst>
                <a:gd name="T0" fmla="*/ 36 w 38"/>
                <a:gd name="T1" fmla="*/ 20 h 31"/>
                <a:gd name="T2" fmla="*/ 36 w 38"/>
                <a:gd name="T3" fmla="*/ 16 h 31"/>
                <a:gd name="T4" fmla="*/ 34 w 38"/>
                <a:gd name="T5" fmla="*/ 3 h 31"/>
                <a:gd name="T6" fmla="*/ 22 w 38"/>
                <a:gd name="T7" fmla="*/ 4 h 31"/>
                <a:gd name="T8" fmla="*/ 0 w 38"/>
                <a:gd name="T9" fmla="*/ 31 h 31"/>
                <a:gd name="T10" fmla="*/ 36 w 38"/>
                <a:gd name="T11" fmla="*/ 31 h 31"/>
                <a:gd name="T12" fmla="*/ 36 w 38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6" y="20"/>
                  </a:moveTo>
                  <a:cubicBezTo>
                    <a:pt x="36" y="19"/>
                    <a:pt x="36" y="17"/>
                    <a:pt x="36" y="16"/>
                  </a:cubicBezTo>
                  <a:cubicBezTo>
                    <a:pt x="38" y="11"/>
                    <a:pt x="37" y="6"/>
                    <a:pt x="34" y="3"/>
                  </a:cubicBezTo>
                  <a:cubicBezTo>
                    <a:pt x="30" y="0"/>
                    <a:pt x="25" y="0"/>
                    <a:pt x="22" y="4"/>
                  </a:cubicBezTo>
                  <a:cubicBezTo>
                    <a:pt x="14" y="13"/>
                    <a:pt x="7" y="22"/>
                    <a:pt x="0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27"/>
                    <a:pt x="38" y="24"/>
                    <a:pt x="36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2"/>
            <p:cNvSpPr>
              <a:spLocks/>
            </p:cNvSpPr>
            <p:nvPr userDrawn="1"/>
          </p:nvSpPr>
          <p:spPr bwMode="auto">
            <a:xfrm>
              <a:off x="298450" y="5868988"/>
              <a:ext cx="279400" cy="441325"/>
            </a:xfrm>
            <a:custGeom>
              <a:avLst/>
              <a:gdLst>
                <a:gd name="T0" fmla="*/ 2 w 63"/>
                <a:gd name="T1" fmla="*/ 74 h 105"/>
                <a:gd name="T2" fmla="*/ 2 w 63"/>
                <a:gd name="T3" fmla="*/ 84 h 105"/>
                <a:gd name="T4" fmla="*/ 2 w 63"/>
                <a:gd name="T5" fmla="*/ 88 h 105"/>
                <a:gd name="T6" fmla="*/ 4 w 63"/>
                <a:gd name="T7" fmla="*/ 102 h 105"/>
                <a:gd name="T8" fmla="*/ 17 w 63"/>
                <a:gd name="T9" fmla="*/ 100 h 105"/>
                <a:gd name="T10" fmla="*/ 60 w 63"/>
                <a:gd name="T11" fmla="*/ 47 h 105"/>
                <a:gd name="T12" fmla="*/ 62 w 63"/>
                <a:gd name="T13" fmla="*/ 39 h 105"/>
                <a:gd name="T14" fmla="*/ 62 w 63"/>
                <a:gd name="T15" fmla="*/ 25 h 105"/>
                <a:gd name="T16" fmla="*/ 63 w 63"/>
                <a:gd name="T17" fmla="*/ 11 h 105"/>
                <a:gd name="T18" fmla="*/ 57 w 63"/>
                <a:gd name="T19" fmla="*/ 1 h 105"/>
                <a:gd name="T20" fmla="*/ 47 w 63"/>
                <a:gd name="T21" fmla="*/ 4 h 105"/>
                <a:gd name="T22" fmla="*/ 3 w 63"/>
                <a:gd name="T23" fmla="*/ 57 h 105"/>
                <a:gd name="T24" fmla="*/ 2 w 63"/>
                <a:gd name="T25" fmla="*/ 69 h 105"/>
                <a:gd name="T26" fmla="*/ 2 w 63"/>
                <a:gd name="T27" fmla="*/ 7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2" y="74"/>
                  </a:moveTo>
                  <a:cubicBezTo>
                    <a:pt x="0" y="77"/>
                    <a:pt x="0" y="80"/>
                    <a:pt x="2" y="84"/>
                  </a:cubicBezTo>
                  <a:cubicBezTo>
                    <a:pt x="2" y="85"/>
                    <a:pt x="2" y="87"/>
                    <a:pt x="2" y="88"/>
                  </a:cubicBezTo>
                  <a:cubicBezTo>
                    <a:pt x="0" y="94"/>
                    <a:pt x="1" y="99"/>
                    <a:pt x="4" y="102"/>
                  </a:cubicBezTo>
                  <a:cubicBezTo>
                    <a:pt x="8" y="105"/>
                    <a:pt x="13" y="104"/>
                    <a:pt x="17" y="100"/>
                  </a:cubicBezTo>
                  <a:cubicBezTo>
                    <a:pt x="31" y="82"/>
                    <a:pt x="45" y="65"/>
                    <a:pt x="60" y="47"/>
                  </a:cubicBezTo>
                  <a:cubicBezTo>
                    <a:pt x="61" y="45"/>
                    <a:pt x="63" y="42"/>
                    <a:pt x="62" y="39"/>
                  </a:cubicBezTo>
                  <a:cubicBezTo>
                    <a:pt x="61" y="35"/>
                    <a:pt x="62" y="30"/>
                    <a:pt x="62" y="25"/>
                  </a:cubicBezTo>
                  <a:cubicBezTo>
                    <a:pt x="62" y="20"/>
                    <a:pt x="60" y="15"/>
                    <a:pt x="63" y="11"/>
                  </a:cubicBezTo>
                  <a:cubicBezTo>
                    <a:pt x="62" y="6"/>
                    <a:pt x="61" y="3"/>
                    <a:pt x="57" y="1"/>
                  </a:cubicBezTo>
                  <a:cubicBezTo>
                    <a:pt x="53" y="0"/>
                    <a:pt x="50" y="0"/>
                    <a:pt x="47" y="4"/>
                  </a:cubicBezTo>
                  <a:cubicBezTo>
                    <a:pt x="32" y="22"/>
                    <a:pt x="18" y="40"/>
                    <a:pt x="3" y="57"/>
                  </a:cubicBezTo>
                  <a:cubicBezTo>
                    <a:pt x="0" y="61"/>
                    <a:pt x="0" y="65"/>
                    <a:pt x="2" y="69"/>
                  </a:cubicBezTo>
                  <a:cubicBezTo>
                    <a:pt x="2" y="71"/>
                    <a:pt x="2" y="73"/>
                    <a:pt x="2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3"/>
            <p:cNvSpPr>
              <a:spLocks/>
            </p:cNvSpPr>
            <p:nvPr userDrawn="1"/>
          </p:nvSpPr>
          <p:spPr bwMode="auto">
            <a:xfrm>
              <a:off x="4763" y="5927725"/>
              <a:ext cx="279400" cy="441325"/>
            </a:xfrm>
            <a:custGeom>
              <a:avLst/>
              <a:gdLst>
                <a:gd name="T0" fmla="*/ 2 w 63"/>
                <a:gd name="T1" fmla="*/ 73 h 105"/>
                <a:gd name="T2" fmla="*/ 3 w 63"/>
                <a:gd name="T3" fmla="*/ 87 h 105"/>
                <a:gd name="T4" fmla="*/ 3 w 63"/>
                <a:gd name="T5" fmla="*/ 88 h 105"/>
                <a:gd name="T6" fmla="*/ 4 w 63"/>
                <a:gd name="T7" fmla="*/ 102 h 105"/>
                <a:gd name="T8" fmla="*/ 17 w 63"/>
                <a:gd name="T9" fmla="*/ 100 h 105"/>
                <a:gd name="T10" fmla="*/ 60 w 63"/>
                <a:gd name="T11" fmla="*/ 48 h 105"/>
                <a:gd name="T12" fmla="*/ 61 w 63"/>
                <a:gd name="T13" fmla="*/ 34 h 105"/>
                <a:gd name="T14" fmla="*/ 61 w 63"/>
                <a:gd name="T15" fmla="*/ 31 h 105"/>
                <a:gd name="T16" fmla="*/ 61 w 63"/>
                <a:gd name="T17" fmla="*/ 20 h 105"/>
                <a:gd name="T18" fmla="*/ 61 w 63"/>
                <a:gd name="T19" fmla="*/ 16 h 105"/>
                <a:gd name="T20" fmla="*/ 59 w 63"/>
                <a:gd name="T21" fmla="*/ 3 h 105"/>
                <a:gd name="T22" fmla="*/ 47 w 63"/>
                <a:gd name="T23" fmla="*/ 4 h 105"/>
                <a:gd name="T24" fmla="*/ 3 w 63"/>
                <a:gd name="T25" fmla="*/ 57 h 105"/>
                <a:gd name="T26" fmla="*/ 2 w 63"/>
                <a:gd name="T27" fmla="*/ 70 h 105"/>
                <a:gd name="T28" fmla="*/ 2 w 63"/>
                <a:gd name="T29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05">
                  <a:moveTo>
                    <a:pt x="2" y="73"/>
                  </a:moveTo>
                  <a:cubicBezTo>
                    <a:pt x="0" y="78"/>
                    <a:pt x="0" y="82"/>
                    <a:pt x="3" y="87"/>
                  </a:cubicBezTo>
                  <a:cubicBezTo>
                    <a:pt x="3" y="87"/>
                    <a:pt x="3" y="87"/>
                    <a:pt x="3" y="88"/>
                  </a:cubicBezTo>
                  <a:cubicBezTo>
                    <a:pt x="0" y="93"/>
                    <a:pt x="0" y="99"/>
                    <a:pt x="4" y="102"/>
                  </a:cubicBezTo>
                  <a:cubicBezTo>
                    <a:pt x="8" y="105"/>
                    <a:pt x="13" y="104"/>
                    <a:pt x="17" y="100"/>
                  </a:cubicBezTo>
                  <a:cubicBezTo>
                    <a:pt x="31" y="82"/>
                    <a:pt x="45" y="65"/>
                    <a:pt x="60" y="48"/>
                  </a:cubicBezTo>
                  <a:cubicBezTo>
                    <a:pt x="63" y="44"/>
                    <a:pt x="63" y="39"/>
                    <a:pt x="61" y="34"/>
                  </a:cubicBezTo>
                  <a:cubicBezTo>
                    <a:pt x="61" y="33"/>
                    <a:pt x="61" y="32"/>
                    <a:pt x="61" y="31"/>
                  </a:cubicBezTo>
                  <a:cubicBezTo>
                    <a:pt x="63" y="27"/>
                    <a:pt x="63" y="24"/>
                    <a:pt x="61" y="20"/>
                  </a:cubicBezTo>
                  <a:cubicBezTo>
                    <a:pt x="61" y="19"/>
                    <a:pt x="61" y="17"/>
                    <a:pt x="61" y="16"/>
                  </a:cubicBezTo>
                  <a:cubicBezTo>
                    <a:pt x="63" y="11"/>
                    <a:pt x="63" y="6"/>
                    <a:pt x="59" y="3"/>
                  </a:cubicBezTo>
                  <a:cubicBezTo>
                    <a:pt x="55" y="0"/>
                    <a:pt x="50" y="0"/>
                    <a:pt x="47" y="4"/>
                  </a:cubicBezTo>
                  <a:cubicBezTo>
                    <a:pt x="32" y="22"/>
                    <a:pt x="18" y="40"/>
                    <a:pt x="3" y="57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3" y="71"/>
                    <a:pt x="3" y="72"/>
                    <a:pt x="2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04"/>
            <p:cNvSpPr>
              <a:spLocks/>
            </p:cNvSpPr>
            <p:nvPr userDrawn="1"/>
          </p:nvSpPr>
          <p:spPr bwMode="auto">
            <a:xfrm>
              <a:off x="-4763" y="6213475"/>
              <a:ext cx="293688" cy="442913"/>
            </a:xfrm>
            <a:custGeom>
              <a:avLst/>
              <a:gdLst>
                <a:gd name="T0" fmla="*/ 4 w 66"/>
                <a:gd name="T1" fmla="*/ 85 h 105"/>
                <a:gd name="T2" fmla="*/ 4 w 66"/>
                <a:gd name="T3" fmla="*/ 85 h 105"/>
                <a:gd name="T4" fmla="*/ 4 w 66"/>
                <a:gd name="T5" fmla="*/ 89 h 105"/>
                <a:gd name="T6" fmla="*/ 6 w 66"/>
                <a:gd name="T7" fmla="*/ 102 h 105"/>
                <a:gd name="T8" fmla="*/ 19 w 66"/>
                <a:gd name="T9" fmla="*/ 100 h 105"/>
                <a:gd name="T10" fmla="*/ 60 w 66"/>
                <a:gd name="T11" fmla="*/ 50 h 105"/>
                <a:gd name="T12" fmla="*/ 62 w 66"/>
                <a:gd name="T13" fmla="*/ 33 h 105"/>
                <a:gd name="T14" fmla="*/ 62 w 66"/>
                <a:gd name="T15" fmla="*/ 19 h 105"/>
                <a:gd name="T16" fmla="*/ 63 w 66"/>
                <a:gd name="T17" fmla="*/ 18 h 105"/>
                <a:gd name="T18" fmla="*/ 64 w 66"/>
                <a:gd name="T19" fmla="*/ 9 h 105"/>
                <a:gd name="T20" fmla="*/ 58 w 66"/>
                <a:gd name="T21" fmla="*/ 2 h 105"/>
                <a:gd name="T22" fmla="*/ 48 w 66"/>
                <a:gd name="T23" fmla="*/ 6 h 105"/>
                <a:gd name="T24" fmla="*/ 7 w 66"/>
                <a:gd name="T25" fmla="*/ 55 h 105"/>
                <a:gd name="T26" fmla="*/ 4 w 66"/>
                <a:gd name="T27" fmla="*/ 69 h 105"/>
                <a:gd name="T28" fmla="*/ 4 w 66"/>
                <a:gd name="T2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05">
                  <a:moveTo>
                    <a:pt x="4" y="85"/>
                  </a:moveTo>
                  <a:cubicBezTo>
                    <a:pt x="4" y="85"/>
                    <a:pt x="4" y="85"/>
                    <a:pt x="4" y="85"/>
                  </a:cubicBezTo>
                  <a:cubicBezTo>
                    <a:pt x="4" y="86"/>
                    <a:pt x="5" y="88"/>
                    <a:pt x="4" y="89"/>
                  </a:cubicBezTo>
                  <a:cubicBezTo>
                    <a:pt x="2" y="94"/>
                    <a:pt x="3" y="100"/>
                    <a:pt x="6" y="102"/>
                  </a:cubicBezTo>
                  <a:cubicBezTo>
                    <a:pt x="10" y="105"/>
                    <a:pt x="16" y="104"/>
                    <a:pt x="19" y="100"/>
                  </a:cubicBezTo>
                  <a:cubicBezTo>
                    <a:pt x="33" y="83"/>
                    <a:pt x="46" y="67"/>
                    <a:pt x="60" y="50"/>
                  </a:cubicBezTo>
                  <a:cubicBezTo>
                    <a:pt x="64" y="45"/>
                    <a:pt x="66" y="40"/>
                    <a:pt x="62" y="33"/>
                  </a:cubicBezTo>
                  <a:cubicBezTo>
                    <a:pt x="65" y="28"/>
                    <a:pt x="65" y="23"/>
                    <a:pt x="62" y="19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4" y="15"/>
                    <a:pt x="65" y="11"/>
                    <a:pt x="64" y="9"/>
                  </a:cubicBezTo>
                  <a:cubicBezTo>
                    <a:pt x="63" y="6"/>
                    <a:pt x="60" y="3"/>
                    <a:pt x="58" y="2"/>
                  </a:cubicBezTo>
                  <a:cubicBezTo>
                    <a:pt x="54" y="0"/>
                    <a:pt x="51" y="2"/>
                    <a:pt x="48" y="6"/>
                  </a:cubicBezTo>
                  <a:cubicBezTo>
                    <a:pt x="35" y="22"/>
                    <a:pt x="21" y="39"/>
                    <a:pt x="7" y="55"/>
                  </a:cubicBezTo>
                  <a:cubicBezTo>
                    <a:pt x="4" y="60"/>
                    <a:pt x="1" y="64"/>
                    <a:pt x="4" y="69"/>
                  </a:cubicBezTo>
                  <a:cubicBezTo>
                    <a:pt x="6" y="75"/>
                    <a:pt x="0" y="80"/>
                    <a:pt x="4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05"/>
            <p:cNvSpPr>
              <a:spLocks/>
            </p:cNvSpPr>
            <p:nvPr userDrawn="1"/>
          </p:nvSpPr>
          <p:spPr bwMode="auto">
            <a:xfrm>
              <a:off x="168275" y="6791325"/>
              <a:ext cx="115888" cy="71438"/>
            </a:xfrm>
            <a:custGeom>
              <a:avLst/>
              <a:gdLst>
                <a:gd name="T0" fmla="*/ 25 w 26"/>
                <a:gd name="T1" fmla="*/ 15 h 17"/>
                <a:gd name="T2" fmla="*/ 21 w 26"/>
                <a:gd name="T3" fmla="*/ 3 h 17"/>
                <a:gd name="T4" fmla="*/ 11 w 26"/>
                <a:gd name="T5" fmla="*/ 4 h 17"/>
                <a:gd name="T6" fmla="*/ 0 w 26"/>
                <a:gd name="T7" fmla="*/ 17 h 17"/>
                <a:gd name="T8" fmla="*/ 24 w 26"/>
                <a:gd name="T9" fmla="*/ 17 h 17"/>
                <a:gd name="T10" fmla="*/ 25 w 26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7">
                  <a:moveTo>
                    <a:pt x="25" y="15"/>
                  </a:moveTo>
                  <a:cubicBezTo>
                    <a:pt x="26" y="11"/>
                    <a:pt x="25" y="6"/>
                    <a:pt x="21" y="3"/>
                  </a:cubicBezTo>
                  <a:cubicBezTo>
                    <a:pt x="18" y="1"/>
                    <a:pt x="14" y="0"/>
                    <a:pt x="11" y="4"/>
                  </a:cubicBezTo>
                  <a:cubicBezTo>
                    <a:pt x="7" y="8"/>
                    <a:pt x="4" y="13"/>
                    <a:pt x="0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5"/>
                    <a:pt x="25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06"/>
            <p:cNvSpPr>
              <a:spLocks/>
            </p:cNvSpPr>
            <p:nvPr userDrawn="1"/>
          </p:nvSpPr>
          <p:spPr bwMode="auto">
            <a:xfrm>
              <a:off x="298450" y="6445250"/>
              <a:ext cx="288925" cy="417513"/>
            </a:xfrm>
            <a:custGeom>
              <a:avLst/>
              <a:gdLst>
                <a:gd name="T0" fmla="*/ 59 w 65"/>
                <a:gd name="T1" fmla="*/ 48 h 99"/>
                <a:gd name="T2" fmla="*/ 62 w 65"/>
                <a:gd name="T3" fmla="*/ 44 h 99"/>
                <a:gd name="T4" fmla="*/ 61 w 65"/>
                <a:gd name="T5" fmla="*/ 32 h 99"/>
                <a:gd name="T6" fmla="*/ 61 w 65"/>
                <a:gd name="T7" fmla="*/ 20 h 99"/>
                <a:gd name="T8" fmla="*/ 61 w 65"/>
                <a:gd name="T9" fmla="*/ 15 h 99"/>
                <a:gd name="T10" fmla="*/ 53 w 65"/>
                <a:gd name="T11" fmla="*/ 0 h 99"/>
                <a:gd name="T12" fmla="*/ 46 w 65"/>
                <a:gd name="T13" fmla="*/ 4 h 99"/>
                <a:gd name="T14" fmla="*/ 3 w 65"/>
                <a:gd name="T15" fmla="*/ 58 h 99"/>
                <a:gd name="T16" fmla="*/ 2 w 65"/>
                <a:gd name="T17" fmla="*/ 70 h 99"/>
                <a:gd name="T18" fmla="*/ 2 w 65"/>
                <a:gd name="T19" fmla="*/ 73 h 99"/>
                <a:gd name="T20" fmla="*/ 2 w 65"/>
                <a:gd name="T21" fmla="*/ 84 h 99"/>
                <a:gd name="T22" fmla="*/ 2 w 65"/>
                <a:gd name="T23" fmla="*/ 88 h 99"/>
                <a:gd name="T24" fmla="*/ 2 w 65"/>
                <a:gd name="T25" fmla="*/ 99 h 99"/>
                <a:gd name="T26" fmla="*/ 17 w 65"/>
                <a:gd name="T27" fmla="*/ 99 h 99"/>
                <a:gd name="T28" fmla="*/ 59 w 65"/>
                <a:gd name="T29" fmla="*/ 4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99">
                  <a:moveTo>
                    <a:pt x="59" y="48"/>
                  </a:moveTo>
                  <a:cubicBezTo>
                    <a:pt x="60" y="46"/>
                    <a:pt x="61" y="45"/>
                    <a:pt x="62" y="44"/>
                  </a:cubicBezTo>
                  <a:cubicBezTo>
                    <a:pt x="64" y="40"/>
                    <a:pt x="60" y="36"/>
                    <a:pt x="61" y="32"/>
                  </a:cubicBezTo>
                  <a:cubicBezTo>
                    <a:pt x="61" y="28"/>
                    <a:pt x="64" y="24"/>
                    <a:pt x="61" y="20"/>
                  </a:cubicBezTo>
                  <a:cubicBezTo>
                    <a:pt x="60" y="18"/>
                    <a:pt x="60" y="17"/>
                    <a:pt x="61" y="15"/>
                  </a:cubicBezTo>
                  <a:cubicBezTo>
                    <a:pt x="65" y="8"/>
                    <a:pt x="60" y="1"/>
                    <a:pt x="53" y="0"/>
                  </a:cubicBezTo>
                  <a:cubicBezTo>
                    <a:pt x="51" y="1"/>
                    <a:pt x="48" y="2"/>
                    <a:pt x="46" y="4"/>
                  </a:cubicBezTo>
                  <a:cubicBezTo>
                    <a:pt x="32" y="22"/>
                    <a:pt x="18" y="40"/>
                    <a:pt x="3" y="58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0" y="77"/>
                    <a:pt x="1" y="80"/>
                    <a:pt x="2" y="84"/>
                  </a:cubicBezTo>
                  <a:cubicBezTo>
                    <a:pt x="3" y="85"/>
                    <a:pt x="3" y="87"/>
                    <a:pt x="2" y="88"/>
                  </a:cubicBezTo>
                  <a:cubicBezTo>
                    <a:pt x="0" y="92"/>
                    <a:pt x="1" y="96"/>
                    <a:pt x="2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31" y="82"/>
                    <a:pt x="45" y="65"/>
                    <a:pt x="59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07"/>
            <p:cNvSpPr>
              <a:spLocks/>
            </p:cNvSpPr>
            <p:nvPr userDrawn="1"/>
          </p:nvSpPr>
          <p:spPr bwMode="auto">
            <a:xfrm>
              <a:off x="4763" y="6500813"/>
              <a:ext cx="284163" cy="361950"/>
            </a:xfrm>
            <a:custGeom>
              <a:avLst/>
              <a:gdLst>
                <a:gd name="T0" fmla="*/ 59 w 64"/>
                <a:gd name="T1" fmla="*/ 49 h 86"/>
                <a:gd name="T2" fmla="*/ 60 w 64"/>
                <a:gd name="T3" fmla="*/ 33 h 86"/>
                <a:gd name="T4" fmla="*/ 60 w 64"/>
                <a:gd name="T5" fmla="*/ 19 h 86"/>
                <a:gd name="T6" fmla="*/ 59 w 64"/>
                <a:gd name="T7" fmla="*/ 4 h 86"/>
                <a:gd name="T8" fmla="*/ 45 w 64"/>
                <a:gd name="T9" fmla="*/ 7 h 86"/>
                <a:gd name="T10" fmla="*/ 32 w 64"/>
                <a:gd name="T11" fmla="*/ 23 h 86"/>
                <a:gd name="T12" fmla="*/ 15 w 64"/>
                <a:gd name="T13" fmla="*/ 45 h 86"/>
                <a:gd name="T14" fmla="*/ 3 w 64"/>
                <a:gd name="T15" fmla="*/ 59 h 86"/>
                <a:gd name="T16" fmla="*/ 2 w 64"/>
                <a:gd name="T17" fmla="*/ 71 h 86"/>
                <a:gd name="T18" fmla="*/ 2 w 64"/>
                <a:gd name="T19" fmla="*/ 75 h 86"/>
                <a:gd name="T20" fmla="*/ 2 w 64"/>
                <a:gd name="T21" fmla="*/ 86 h 86"/>
                <a:gd name="T22" fmla="*/ 29 w 64"/>
                <a:gd name="T23" fmla="*/ 86 h 86"/>
                <a:gd name="T24" fmla="*/ 59 w 64"/>
                <a:gd name="T25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6">
                  <a:moveTo>
                    <a:pt x="59" y="49"/>
                  </a:moveTo>
                  <a:cubicBezTo>
                    <a:pt x="63" y="44"/>
                    <a:pt x="63" y="40"/>
                    <a:pt x="60" y="33"/>
                  </a:cubicBezTo>
                  <a:cubicBezTo>
                    <a:pt x="63" y="29"/>
                    <a:pt x="63" y="24"/>
                    <a:pt x="60" y="19"/>
                  </a:cubicBezTo>
                  <a:cubicBezTo>
                    <a:pt x="64" y="12"/>
                    <a:pt x="63" y="7"/>
                    <a:pt x="59" y="4"/>
                  </a:cubicBezTo>
                  <a:cubicBezTo>
                    <a:pt x="55" y="0"/>
                    <a:pt x="50" y="1"/>
                    <a:pt x="45" y="7"/>
                  </a:cubicBezTo>
                  <a:cubicBezTo>
                    <a:pt x="41" y="13"/>
                    <a:pt x="36" y="18"/>
                    <a:pt x="32" y="23"/>
                  </a:cubicBezTo>
                  <a:cubicBezTo>
                    <a:pt x="26" y="30"/>
                    <a:pt x="21" y="38"/>
                    <a:pt x="15" y="45"/>
                  </a:cubicBezTo>
                  <a:cubicBezTo>
                    <a:pt x="11" y="49"/>
                    <a:pt x="7" y="54"/>
                    <a:pt x="3" y="59"/>
                  </a:cubicBezTo>
                  <a:cubicBezTo>
                    <a:pt x="0" y="63"/>
                    <a:pt x="0" y="66"/>
                    <a:pt x="2" y="71"/>
                  </a:cubicBezTo>
                  <a:cubicBezTo>
                    <a:pt x="3" y="72"/>
                    <a:pt x="3" y="74"/>
                    <a:pt x="2" y="75"/>
                  </a:cubicBezTo>
                  <a:cubicBezTo>
                    <a:pt x="1" y="79"/>
                    <a:pt x="1" y="82"/>
                    <a:pt x="2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9" y="74"/>
                    <a:pt x="49" y="62"/>
                    <a:pt x="59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28" name="AutoShape 3"/>
          <p:cNvSpPr>
            <a:spLocks noChangeAspect="1" noChangeArrowheads="1" noTextEdit="1"/>
          </p:cNvSpPr>
          <p:nvPr userDrawn="1"/>
        </p:nvSpPr>
        <p:spPr bwMode="auto">
          <a:xfrm>
            <a:off x="-55840" y="20297"/>
            <a:ext cx="1348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24" name="Grupo 123"/>
          <p:cNvGrpSpPr/>
          <p:nvPr userDrawn="1"/>
        </p:nvGrpSpPr>
        <p:grpSpPr>
          <a:xfrm>
            <a:off x="-19825" y="23131"/>
            <a:ext cx="1284288" cy="6858000"/>
            <a:chOff x="-12700" y="4763"/>
            <a:chExt cx="1284288" cy="6858000"/>
          </a:xfrm>
          <a:solidFill>
            <a:srgbClr val="F5A70B"/>
          </a:solidFill>
        </p:grpSpPr>
        <p:sp>
          <p:nvSpPr>
            <p:cNvPr id="125" name="Freeform 5"/>
            <p:cNvSpPr>
              <a:spLocks/>
            </p:cNvSpPr>
            <p:nvPr userDrawn="1"/>
          </p:nvSpPr>
          <p:spPr bwMode="auto">
            <a:xfrm>
              <a:off x="-9525" y="4763"/>
              <a:ext cx="285750" cy="311150"/>
            </a:xfrm>
            <a:custGeom>
              <a:avLst/>
              <a:gdLst>
                <a:gd name="T0" fmla="*/ 61 w 64"/>
                <a:gd name="T1" fmla="*/ 0 h 74"/>
                <a:gd name="T2" fmla="*/ 62 w 64"/>
                <a:gd name="T3" fmla="*/ 4 h 74"/>
                <a:gd name="T4" fmla="*/ 60 w 64"/>
                <a:gd name="T5" fmla="*/ 16 h 74"/>
                <a:gd name="T6" fmla="*/ 22 w 64"/>
                <a:gd name="T7" fmla="*/ 63 h 74"/>
                <a:gd name="T8" fmla="*/ 18 w 64"/>
                <a:gd name="T9" fmla="*/ 68 h 74"/>
                <a:gd name="T10" fmla="*/ 5 w 64"/>
                <a:gd name="T11" fmla="*/ 71 h 74"/>
                <a:gd name="T12" fmla="*/ 3 w 64"/>
                <a:gd name="T13" fmla="*/ 57 h 74"/>
                <a:gd name="T14" fmla="*/ 4 w 64"/>
                <a:gd name="T15" fmla="*/ 55 h 74"/>
                <a:gd name="T16" fmla="*/ 3 w 64"/>
                <a:gd name="T17" fmla="*/ 42 h 74"/>
                <a:gd name="T18" fmla="*/ 3 w 64"/>
                <a:gd name="T19" fmla="*/ 39 h 74"/>
                <a:gd name="T20" fmla="*/ 4 w 64"/>
                <a:gd name="T21" fmla="*/ 26 h 74"/>
                <a:gd name="T22" fmla="*/ 24 w 64"/>
                <a:gd name="T23" fmla="*/ 2 h 74"/>
                <a:gd name="T24" fmla="*/ 25 w 64"/>
                <a:gd name="T25" fmla="*/ 0 h 74"/>
                <a:gd name="T26" fmla="*/ 61 w 64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4">
                  <a:moveTo>
                    <a:pt x="61" y="0"/>
                  </a:moveTo>
                  <a:cubicBezTo>
                    <a:pt x="61" y="1"/>
                    <a:pt x="61" y="2"/>
                    <a:pt x="62" y="4"/>
                  </a:cubicBezTo>
                  <a:cubicBezTo>
                    <a:pt x="64" y="9"/>
                    <a:pt x="64" y="12"/>
                    <a:pt x="60" y="16"/>
                  </a:cubicBezTo>
                  <a:cubicBezTo>
                    <a:pt x="47" y="32"/>
                    <a:pt x="35" y="48"/>
                    <a:pt x="22" y="63"/>
                  </a:cubicBezTo>
                  <a:cubicBezTo>
                    <a:pt x="20" y="65"/>
                    <a:pt x="19" y="67"/>
                    <a:pt x="18" y="68"/>
                  </a:cubicBezTo>
                  <a:cubicBezTo>
                    <a:pt x="14" y="73"/>
                    <a:pt x="9" y="74"/>
                    <a:pt x="5" y="71"/>
                  </a:cubicBezTo>
                  <a:cubicBezTo>
                    <a:pt x="1" y="67"/>
                    <a:pt x="0" y="62"/>
                    <a:pt x="3" y="57"/>
                  </a:cubicBezTo>
                  <a:cubicBezTo>
                    <a:pt x="3" y="56"/>
                    <a:pt x="3" y="56"/>
                    <a:pt x="4" y="55"/>
                  </a:cubicBezTo>
                  <a:cubicBezTo>
                    <a:pt x="1" y="51"/>
                    <a:pt x="0" y="47"/>
                    <a:pt x="3" y="42"/>
                  </a:cubicBezTo>
                  <a:cubicBezTo>
                    <a:pt x="3" y="41"/>
                    <a:pt x="3" y="40"/>
                    <a:pt x="3" y="39"/>
                  </a:cubicBezTo>
                  <a:cubicBezTo>
                    <a:pt x="0" y="34"/>
                    <a:pt x="1" y="30"/>
                    <a:pt x="4" y="26"/>
                  </a:cubicBezTo>
                  <a:cubicBezTo>
                    <a:pt x="11" y="18"/>
                    <a:pt x="17" y="10"/>
                    <a:pt x="24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37" y="0"/>
                    <a:pt x="49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6"/>
            <p:cNvSpPr>
              <a:spLocks/>
            </p:cNvSpPr>
            <p:nvPr userDrawn="1"/>
          </p:nvSpPr>
          <p:spPr bwMode="auto">
            <a:xfrm>
              <a:off x="973138" y="4763"/>
              <a:ext cx="288925" cy="306388"/>
            </a:xfrm>
            <a:custGeom>
              <a:avLst/>
              <a:gdLst>
                <a:gd name="T0" fmla="*/ 39 w 65"/>
                <a:gd name="T1" fmla="*/ 0 h 73"/>
                <a:gd name="T2" fmla="*/ 60 w 65"/>
                <a:gd name="T3" fmla="*/ 25 h 73"/>
                <a:gd name="T4" fmla="*/ 62 w 65"/>
                <a:gd name="T5" fmla="*/ 39 h 73"/>
                <a:gd name="T6" fmla="*/ 62 w 65"/>
                <a:gd name="T7" fmla="*/ 42 h 73"/>
                <a:gd name="T8" fmla="*/ 61 w 65"/>
                <a:gd name="T9" fmla="*/ 55 h 73"/>
                <a:gd name="T10" fmla="*/ 63 w 65"/>
                <a:gd name="T11" fmla="*/ 60 h 73"/>
                <a:gd name="T12" fmla="*/ 59 w 65"/>
                <a:gd name="T13" fmla="*/ 71 h 73"/>
                <a:gd name="T14" fmla="*/ 48 w 65"/>
                <a:gd name="T15" fmla="*/ 69 h 73"/>
                <a:gd name="T16" fmla="*/ 31 w 65"/>
                <a:gd name="T17" fmla="*/ 49 h 73"/>
                <a:gd name="T18" fmla="*/ 5 w 65"/>
                <a:gd name="T19" fmla="*/ 17 h 73"/>
                <a:gd name="T20" fmla="*/ 3 w 65"/>
                <a:gd name="T21" fmla="*/ 3 h 73"/>
                <a:gd name="T22" fmla="*/ 3 w 65"/>
                <a:gd name="T23" fmla="*/ 0 h 73"/>
                <a:gd name="T24" fmla="*/ 39 w 6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3">
                  <a:moveTo>
                    <a:pt x="39" y="0"/>
                  </a:moveTo>
                  <a:cubicBezTo>
                    <a:pt x="46" y="8"/>
                    <a:pt x="53" y="16"/>
                    <a:pt x="60" y="25"/>
                  </a:cubicBezTo>
                  <a:cubicBezTo>
                    <a:pt x="63" y="29"/>
                    <a:pt x="65" y="34"/>
                    <a:pt x="62" y="39"/>
                  </a:cubicBezTo>
                  <a:cubicBezTo>
                    <a:pt x="61" y="40"/>
                    <a:pt x="61" y="41"/>
                    <a:pt x="62" y="42"/>
                  </a:cubicBezTo>
                  <a:cubicBezTo>
                    <a:pt x="64" y="46"/>
                    <a:pt x="64" y="51"/>
                    <a:pt x="61" y="55"/>
                  </a:cubicBezTo>
                  <a:cubicBezTo>
                    <a:pt x="62" y="57"/>
                    <a:pt x="63" y="58"/>
                    <a:pt x="63" y="60"/>
                  </a:cubicBezTo>
                  <a:cubicBezTo>
                    <a:pt x="64" y="65"/>
                    <a:pt x="62" y="69"/>
                    <a:pt x="59" y="71"/>
                  </a:cubicBezTo>
                  <a:cubicBezTo>
                    <a:pt x="55" y="73"/>
                    <a:pt x="51" y="73"/>
                    <a:pt x="48" y="69"/>
                  </a:cubicBezTo>
                  <a:cubicBezTo>
                    <a:pt x="42" y="62"/>
                    <a:pt x="37" y="56"/>
                    <a:pt x="31" y="49"/>
                  </a:cubicBezTo>
                  <a:cubicBezTo>
                    <a:pt x="22" y="38"/>
                    <a:pt x="14" y="28"/>
                    <a:pt x="5" y="17"/>
                  </a:cubicBezTo>
                  <a:cubicBezTo>
                    <a:pt x="1" y="13"/>
                    <a:pt x="0" y="8"/>
                    <a:pt x="3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15" y="0"/>
                    <a:pt x="27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7"/>
            <p:cNvSpPr>
              <a:spLocks/>
            </p:cNvSpPr>
            <p:nvPr userDrawn="1"/>
          </p:nvSpPr>
          <p:spPr bwMode="auto">
            <a:xfrm>
              <a:off x="284163" y="4763"/>
              <a:ext cx="271463" cy="257175"/>
            </a:xfrm>
            <a:custGeom>
              <a:avLst/>
              <a:gdLst>
                <a:gd name="T0" fmla="*/ 61 w 61"/>
                <a:gd name="T1" fmla="*/ 0 h 61"/>
                <a:gd name="T2" fmla="*/ 44 w 61"/>
                <a:gd name="T3" fmla="*/ 21 h 61"/>
                <a:gd name="T4" fmla="*/ 17 w 61"/>
                <a:gd name="T5" fmla="*/ 54 h 61"/>
                <a:gd name="T6" fmla="*/ 2 w 61"/>
                <a:gd name="T7" fmla="*/ 51 h 61"/>
                <a:gd name="T8" fmla="*/ 3 w 61"/>
                <a:gd name="T9" fmla="*/ 41 h 61"/>
                <a:gd name="T10" fmla="*/ 2 w 61"/>
                <a:gd name="T11" fmla="*/ 31 h 61"/>
                <a:gd name="T12" fmla="*/ 2 w 61"/>
                <a:gd name="T13" fmla="*/ 22 h 61"/>
                <a:gd name="T14" fmla="*/ 4 w 61"/>
                <a:gd name="T15" fmla="*/ 12 h 61"/>
                <a:gd name="T16" fmla="*/ 14 w 61"/>
                <a:gd name="T17" fmla="*/ 0 h 61"/>
                <a:gd name="T18" fmla="*/ 61 w 6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cubicBezTo>
                    <a:pt x="56" y="7"/>
                    <a:pt x="50" y="14"/>
                    <a:pt x="44" y="21"/>
                  </a:cubicBezTo>
                  <a:cubicBezTo>
                    <a:pt x="35" y="32"/>
                    <a:pt x="26" y="43"/>
                    <a:pt x="17" y="54"/>
                  </a:cubicBezTo>
                  <a:cubicBezTo>
                    <a:pt x="12" y="61"/>
                    <a:pt x="3" y="59"/>
                    <a:pt x="2" y="51"/>
                  </a:cubicBezTo>
                  <a:cubicBezTo>
                    <a:pt x="1" y="48"/>
                    <a:pt x="3" y="44"/>
                    <a:pt x="3" y="41"/>
                  </a:cubicBezTo>
                  <a:cubicBezTo>
                    <a:pt x="3" y="38"/>
                    <a:pt x="1" y="34"/>
                    <a:pt x="2" y="31"/>
                  </a:cubicBezTo>
                  <a:cubicBezTo>
                    <a:pt x="2" y="28"/>
                    <a:pt x="3" y="25"/>
                    <a:pt x="2" y="22"/>
                  </a:cubicBezTo>
                  <a:cubicBezTo>
                    <a:pt x="0" y="18"/>
                    <a:pt x="1" y="15"/>
                    <a:pt x="4" y="12"/>
                  </a:cubicBezTo>
                  <a:cubicBezTo>
                    <a:pt x="7" y="8"/>
                    <a:pt x="10" y="4"/>
                    <a:pt x="14" y="0"/>
                  </a:cubicBezTo>
                  <a:cubicBezTo>
                    <a:pt x="30" y="0"/>
                    <a:pt x="46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8"/>
            <p:cNvSpPr>
              <a:spLocks/>
            </p:cNvSpPr>
            <p:nvPr userDrawn="1"/>
          </p:nvSpPr>
          <p:spPr bwMode="auto">
            <a:xfrm>
              <a:off x="693738" y="4763"/>
              <a:ext cx="274638" cy="247650"/>
            </a:xfrm>
            <a:custGeom>
              <a:avLst/>
              <a:gdLst>
                <a:gd name="T0" fmla="*/ 48 w 62"/>
                <a:gd name="T1" fmla="*/ 0 h 59"/>
                <a:gd name="T2" fmla="*/ 56 w 62"/>
                <a:gd name="T3" fmla="*/ 10 h 59"/>
                <a:gd name="T4" fmla="*/ 58 w 62"/>
                <a:gd name="T5" fmla="*/ 26 h 59"/>
                <a:gd name="T6" fmla="*/ 59 w 62"/>
                <a:gd name="T7" fmla="*/ 40 h 59"/>
                <a:gd name="T8" fmla="*/ 59 w 62"/>
                <a:gd name="T9" fmla="*/ 43 h 59"/>
                <a:gd name="T10" fmla="*/ 57 w 62"/>
                <a:gd name="T11" fmla="*/ 56 h 59"/>
                <a:gd name="T12" fmla="*/ 45 w 62"/>
                <a:gd name="T13" fmla="*/ 55 h 59"/>
                <a:gd name="T14" fmla="*/ 1 w 62"/>
                <a:gd name="T15" fmla="*/ 1 h 59"/>
                <a:gd name="T16" fmla="*/ 0 w 62"/>
                <a:gd name="T17" fmla="*/ 0 h 59"/>
                <a:gd name="T18" fmla="*/ 48 w 62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9">
                  <a:moveTo>
                    <a:pt x="48" y="0"/>
                  </a:moveTo>
                  <a:cubicBezTo>
                    <a:pt x="51" y="3"/>
                    <a:pt x="54" y="7"/>
                    <a:pt x="56" y="10"/>
                  </a:cubicBezTo>
                  <a:cubicBezTo>
                    <a:pt x="61" y="16"/>
                    <a:pt x="62" y="19"/>
                    <a:pt x="58" y="26"/>
                  </a:cubicBezTo>
                  <a:cubicBezTo>
                    <a:pt x="61" y="31"/>
                    <a:pt x="62" y="35"/>
                    <a:pt x="59" y="40"/>
                  </a:cubicBezTo>
                  <a:cubicBezTo>
                    <a:pt x="58" y="40"/>
                    <a:pt x="59" y="42"/>
                    <a:pt x="59" y="43"/>
                  </a:cubicBezTo>
                  <a:cubicBezTo>
                    <a:pt x="61" y="48"/>
                    <a:pt x="61" y="53"/>
                    <a:pt x="57" y="56"/>
                  </a:cubicBezTo>
                  <a:cubicBezTo>
                    <a:pt x="53" y="59"/>
                    <a:pt x="48" y="59"/>
                    <a:pt x="45" y="55"/>
                  </a:cubicBezTo>
                  <a:cubicBezTo>
                    <a:pt x="30" y="37"/>
                    <a:pt x="16" y="19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16" y="0"/>
                    <a:pt x="32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9"/>
            <p:cNvSpPr>
              <a:spLocks/>
            </p:cNvSpPr>
            <p:nvPr userDrawn="1"/>
          </p:nvSpPr>
          <p:spPr bwMode="auto">
            <a:xfrm>
              <a:off x="4763" y="4763"/>
              <a:ext cx="66675" cy="25400"/>
            </a:xfrm>
            <a:custGeom>
              <a:avLst/>
              <a:gdLst>
                <a:gd name="T0" fmla="*/ 15 w 15"/>
                <a:gd name="T1" fmla="*/ 0 h 6"/>
                <a:gd name="T2" fmla="*/ 0 w 15"/>
                <a:gd name="T3" fmla="*/ 0 h 6"/>
                <a:gd name="T4" fmla="*/ 15 w 1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0" y="6"/>
                    <a:pt x="3" y="6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0"/>
            <p:cNvSpPr>
              <a:spLocks/>
            </p:cNvSpPr>
            <p:nvPr userDrawn="1"/>
          </p:nvSpPr>
          <p:spPr bwMode="auto">
            <a:xfrm>
              <a:off x="1182688" y="4763"/>
              <a:ext cx="66675" cy="25400"/>
            </a:xfrm>
            <a:custGeom>
              <a:avLst/>
              <a:gdLst>
                <a:gd name="T0" fmla="*/ 15 w 15"/>
                <a:gd name="T1" fmla="*/ 0 h 6"/>
                <a:gd name="T2" fmla="*/ 0 w 15"/>
                <a:gd name="T3" fmla="*/ 0 h 6"/>
                <a:gd name="T4" fmla="*/ 15 w 1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1" y="6"/>
                    <a:pt x="4" y="6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1"/>
            <p:cNvSpPr>
              <a:spLocks/>
            </p:cNvSpPr>
            <p:nvPr userDrawn="1"/>
          </p:nvSpPr>
          <p:spPr bwMode="auto">
            <a:xfrm>
              <a:off x="684213" y="3552825"/>
              <a:ext cx="293688" cy="455613"/>
            </a:xfrm>
            <a:custGeom>
              <a:avLst/>
              <a:gdLst>
                <a:gd name="T0" fmla="*/ 3 w 66"/>
                <a:gd name="T1" fmla="*/ 20 h 108"/>
                <a:gd name="T2" fmla="*/ 2 w 66"/>
                <a:gd name="T3" fmla="*/ 8 h 108"/>
                <a:gd name="T4" fmla="*/ 19 w 66"/>
                <a:gd name="T5" fmla="*/ 6 h 108"/>
                <a:gd name="T6" fmla="*/ 46 w 66"/>
                <a:gd name="T7" fmla="*/ 40 h 108"/>
                <a:gd name="T8" fmla="*/ 62 w 66"/>
                <a:gd name="T9" fmla="*/ 58 h 108"/>
                <a:gd name="T10" fmla="*/ 64 w 66"/>
                <a:gd name="T11" fmla="*/ 72 h 108"/>
                <a:gd name="T12" fmla="*/ 64 w 66"/>
                <a:gd name="T13" fmla="*/ 75 h 108"/>
                <a:gd name="T14" fmla="*/ 64 w 66"/>
                <a:gd name="T15" fmla="*/ 76 h 108"/>
                <a:gd name="T16" fmla="*/ 63 w 66"/>
                <a:gd name="T17" fmla="*/ 88 h 108"/>
                <a:gd name="T18" fmla="*/ 64 w 66"/>
                <a:gd name="T19" fmla="*/ 99 h 108"/>
                <a:gd name="T20" fmla="*/ 46 w 66"/>
                <a:gd name="T21" fmla="*/ 102 h 108"/>
                <a:gd name="T22" fmla="*/ 22 w 66"/>
                <a:gd name="T23" fmla="*/ 72 h 108"/>
                <a:gd name="T24" fmla="*/ 4 w 66"/>
                <a:gd name="T25" fmla="*/ 49 h 108"/>
                <a:gd name="T26" fmla="*/ 2 w 66"/>
                <a:gd name="T27" fmla="*/ 36 h 108"/>
                <a:gd name="T28" fmla="*/ 2 w 66"/>
                <a:gd name="T29" fmla="*/ 33 h 108"/>
                <a:gd name="T30" fmla="*/ 3 w 66"/>
                <a:gd name="T31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08">
                  <a:moveTo>
                    <a:pt x="3" y="20"/>
                  </a:moveTo>
                  <a:cubicBezTo>
                    <a:pt x="1" y="16"/>
                    <a:pt x="0" y="12"/>
                    <a:pt x="2" y="8"/>
                  </a:cubicBezTo>
                  <a:cubicBezTo>
                    <a:pt x="5" y="1"/>
                    <a:pt x="14" y="0"/>
                    <a:pt x="19" y="6"/>
                  </a:cubicBezTo>
                  <a:cubicBezTo>
                    <a:pt x="28" y="17"/>
                    <a:pt x="37" y="28"/>
                    <a:pt x="46" y="40"/>
                  </a:cubicBezTo>
                  <a:cubicBezTo>
                    <a:pt x="51" y="46"/>
                    <a:pt x="57" y="52"/>
                    <a:pt x="62" y="58"/>
                  </a:cubicBezTo>
                  <a:cubicBezTo>
                    <a:pt x="65" y="63"/>
                    <a:pt x="66" y="67"/>
                    <a:pt x="64" y="72"/>
                  </a:cubicBezTo>
                  <a:cubicBezTo>
                    <a:pt x="63" y="73"/>
                    <a:pt x="64" y="74"/>
                    <a:pt x="64" y="75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6" y="80"/>
                    <a:pt x="64" y="84"/>
                    <a:pt x="63" y="88"/>
                  </a:cubicBezTo>
                  <a:cubicBezTo>
                    <a:pt x="62" y="91"/>
                    <a:pt x="66" y="95"/>
                    <a:pt x="64" y="99"/>
                  </a:cubicBezTo>
                  <a:cubicBezTo>
                    <a:pt x="62" y="107"/>
                    <a:pt x="52" y="108"/>
                    <a:pt x="46" y="102"/>
                  </a:cubicBezTo>
                  <a:cubicBezTo>
                    <a:pt x="38" y="92"/>
                    <a:pt x="30" y="82"/>
                    <a:pt x="22" y="72"/>
                  </a:cubicBezTo>
                  <a:cubicBezTo>
                    <a:pt x="16" y="65"/>
                    <a:pt x="10" y="57"/>
                    <a:pt x="4" y="49"/>
                  </a:cubicBezTo>
                  <a:cubicBezTo>
                    <a:pt x="0" y="45"/>
                    <a:pt x="0" y="41"/>
                    <a:pt x="2" y="36"/>
                  </a:cubicBezTo>
                  <a:cubicBezTo>
                    <a:pt x="3" y="35"/>
                    <a:pt x="3" y="34"/>
                    <a:pt x="2" y="33"/>
                  </a:cubicBezTo>
                  <a:cubicBezTo>
                    <a:pt x="0" y="27"/>
                    <a:pt x="0" y="26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2"/>
            <p:cNvSpPr>
              <a:spLocks/>
            </p:cNvSpPr>
            <p:nvPr userDrawn="1"/>
          </p:nvSpPr>
          <p:spPr bwMode="auto">
            <a:xfrm>
              <a:off x="973138" y="3621088"/>
              <a:ext cx="298450" cy="441325"/>
            </a:xfrm>
            <a:custGeom>
              <a:avLst/>
              <a:gdLst>
                <a:gd name="T0" fmla="*/ 4 w 67"/>
                <a:gd name="T1" fmla="*/ 33 h 105"/>
                <a:gd name="T2" fmla="*/ 4 w 67"/>
                <a:gd name="T3" fmla="*/ 18 h 105"/>
                <a:gd name="T4" fmla="*/ 2 w 67"/>
                <a:gd name="T5" fmla="*/ 13 h 105"/>
                <a:gd name="T6" fmla="*/ 6 w 67"/>
                <a:gd name="T7" fmla="*/ 2 h 105"/>
                <a:gd name="T8" fmla="*/ 20 w 67"/>
                <a:gd name="T9" fmla="*/ 4 h 105"/>
                <a:gd name="T10" fmla="*/ 34 w 67"/>
                <a:gd name="T11" fmla="*/ 21 h 105"/>
                <a:gd name="T12" fmla="*/ 62 w 67"/>
                <a:gd name="T13" fmla="*/ 56 h 105"/>
                <a:gd name="T14" fmla="*/ 64 w 67"/>
                <a:gd name="T15" fmla="*/ 71 h 105"/>
                <a:gd name="T16" fmla="*/ 65 w 67"/>
                <a:gd name="T17" fmla="*/ 74 h 105"/>
                <a:gd name="T18" fmla="*/ 65 w 67"/>
                <a:gd name="T19" fmla="*/ 85 h 105"/>
                <a:gd name="T20" fmla="*/ 64 w 67"/>
                <a:gd name="T21" fmla="*/ 88 h 105"/>
                <a:gd name="T22" fmla="*/ 62 w 67"/>
                <a:gd name="T23" fmla="*/ 102 h 105"/>
                <a:gd name="T24" fmla="*/ 48 w 67"/>
                <a:gd name="T25" fmla="*/ 101 h 105"/>
                <a:gd name="T26" fmla="*/ 39 w 67"/>
                <a:gd name="T27" fmla="*/ 90 h 105"/>
                <a:gd name="T28" fmla="*/ 5 w 67"/>
                <a:gd name="T29" fmla="*/ 49 h 105"/>
                <a:gd name="T30" fmla="*/ 4 w 67"/>
                <a:gd name="T31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05">
                  <a:moveTo>
                    <a:pt x="4" y="33"/>
                  </a:moveTo>
                  <a:cubicBezTo>
                    <a:pt x="1" y="28"/>
                    <a:pt x="1" y="23"/>
                    <a:pt x="4" y="18"/>
                  </a:cubicBezTo>
                  <a:cubicBezTo>
                    <a:pt x="3" y="17"/>
                    <a:pt x="2" y="15"/>
                    <a:pt x="2" y="13"/>
                  </a:cubicBezTo>
                  <a:cubicBezTo>
                    <a:pt x="1" y="9"/>
                    <a:pt x="3" y="4"/>
                    <a:pt x="6" y="2"/>
                  </a:cubicBezTo>
                  <a:cubicBezTo>
                    <a:pt x="11" y="0"/>
                    <a:pt x="16" y="0"/>
                    <a:pt x="20" y="4"/>
                  </a:cubicBezTo>
                  <a:cubicBezTo>
                    <a:pt x="25" y="10"/>
                    <a:pt x="29" y="16"/>
                    <a:pt x="34" y="21"/>
                  </a:cubicBezTo>
                  <a:cubicBezTo>
                    <a:pt x="43" y="33"/>
                    <a:pt x="53" y="45"/>
                    <a:pt x="62" y="56"/>
                  </a:cubicBezTo>
                  <a:cubicBezTo>
                    <a:pt x="66" y="61"/>
                    <a:pt x="67" y="65"/>
                    <a:pt x="64" y="71"/>
                  </a:cubicBezTo>
                  <a:cubicBezTo>
                    <a:pt x="64" y="71"/>
                    <a:pt x="64" y="73"/>
                    <a:pt x="65" y="74"/>
                  </a:cubicBezTo>
                  <a:cubicBezTo>
                    <a:pt x="66" y="78"/>
                    <a:pt x="66" y="81"/>
                    <a:pt x="65" y="85"/>
                  </a:cubicBezTo>
                  <a:cubicBezTo>
                    <a:pt x="64" y="86"/>
                    <a:pt x="64" y="87"/>
                    <a:pt x="64" y="88"/>
                  </a:cubicBezTo>
                  <a:cubicBezTo>
                    <a:pt x="67" y="94"/>
                    <a:pt x="66" y="99"/>
                    <a:pt x="62" y="102"/>
                  </a:cubicBezTo>
                  <a:cubicBezTo>
                    <a:pt x="58" y="105"/>
                    <a:pt x="51" y="105"/>
                    <a:pt x="48" y="101"/>
                  </a:cubicBezTo>
                  <a:cubicBezTo>
                    <a:pt x="45" y="97"/>
                    <a:pt x="42" y="93"/>
                    <a:pt x="39" y="90"/>
                  </a:cubicBezTo>
                  <a:cubicBezTo>
                    <a:pt x="28" y="76"/>
                    <a:pt x="17" y="62"/>
                    <a:pt x="5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3"/>
            <p:cNvSpPr>
              <a:spLocks/>
            </p:cNvSpPr>
            <p:nvPr userDrawn="1"/>
          </p:nvSpPr>
          <p:spPr bwMode="auto">
            <a:xfrm>
              <a:off x="693738" y="4714875"/>
              <a:ext cx="284163" cy="442913"/>
            </a:xfrm>
            <a:custGeom>
              <a:avLst/>
              <a:gdLst>
                <a:gd name="T0" fmla="*/ 0 w 64"/>
                <a:gd name="T1" fmla="*/ 39 h 105"/>
                <a:gd name="T2" fmla="*/ 2 w 64"/>
                <a:gd name="T3" fmla="*/ 25 h 105"/>
                <a:gd name="T4" fmla="*/ 1 w 64"/>
                <a:gd name="T5" fmla="*/ 10 h 105"/>
                <a:gd name="T6" fmla="*/ 7 w 64"/>
                <a:gd name="T7" fmla="*/ 1 h 105"/>
                <a:gd name="T8" fmla="*/ 17 w 64"/>
                <a:gd name="T9" fmla="*/ 4 h 105"/>
                <a:gd name="T10" fmla="*/ 37 w 64"/>
                <a:gd name="T11" fmla="*/ 28 h 105"/>
                <a:gd name="T12" fmla="*/ 59 w 64"/>
                <a:gd name="T13" fmla="*/ 56 h 105"/>
                <a:gd name="T14" fmla="*/ 62 w 64"/>
                <a:gd name="T15" fmla="*/ 70 h 105"/>
                <a:gd name="T16" fmla="*/ 62 w 64"/>
                <a:gd name="T17" fmla="*/ 74 h 105"/>
                <a:gd name="T18" fmla="*/ 62 w 64"/>
                <a:gd name="T19" fmla="*/ 84 h 105"/>
                <a:gd name="T20" fmla="*/ 62 w 64"/>
                <a:gd name="T21" fmla="*/ 89 h 105"/>
                <a:gd name="T22" fmla="*/ 59 w 64"/>
                <a:gd name="T23" fmla="*/ 102 h 105"/>
                <a:gd name="T24" fmla="*/ 47 w 64"/>
                <a:gd name="T25" fmla="*/ 100 h 105"/>
                <a:gd name="T26" fmla="*/ 4 w 64"/>
                <a:gd name="T27" fmla="*/ 47 h 105"/>
                <a:gd name="T28" fmla="*/ 0 w 64"/>
                <a:gd name="T29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0" y="39"/>
                  </a:moveTo>
                  <a:cubicBezTo>
                    <a:pt x="4" y="35"/>
                    <a:pt x="1" y="30"/>
                    <a:pt x="2" y="25"/>
                  </a:cubicBezTo>
                  <a:cubicBezTo>
                    <a:pt x="2" y="20"/>
                    <a:pt x="3" y="15"/>
                    <a:pt x="1" y="10"/>
                  </a:cubicBezTo>
                  <a:cubicBezTo>
                    <a:pt x="1" y="6"/>
                    <a:pt x="3" y="3"/>
                    <a:pt x="7" y="1"/>
                  </a:cubicBezTo>
                  <a:cubicBezTo>
                    <a:pt x="10" y="0"/>
                    <a:pt x="14" y="0"/>
                    <a:pt x="17" y="4"/>
                  </a:cubicBezTo>
                  <a:cubicBezTo>
                    <a:pt x="23" y="12"/>
                    <a:pt x="30" y="20"/>
                    <a:pt x="37" y="28"/>
                  </a:cubicBezTo>
                  <a:cubicBezTo>
                    <a:pt x="44" y="37"/>
                    <a:pt x="52" y="47"/>
                    <a:pt x="59" y="56"/>
                  </a:cubicBezTo>
                  <a:cubicBezTo>
                    <a:pt x="63" y="60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3" y="77"/>
                    <a:pt x="63" y="81"/>
                    <a:pt x="62" y="84"/>
                  </a:cubicBezTo>
                  <a:cubicBezTo>
                    <a:pt x="61" y="85"/>
                    <a:pt x="61" y="87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3" y="82"/>
                    <a:pt x="18" y="65"/>
                    <a:pt x="4" y="47"/>
                  </a:cubicBezTo>
                  <a:cubicBezTo>
                    <a:pt x="2" y="45"/>
                    <a:pt x="2" y="4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4"/>
            <p:cNvSpPr>
              <a:spLocks/>
            </p:cNvSpPr>
            <p:nvPr userDrawn="1"/>
          </p:nvSpPr>
          <p:spPr bwMode="auto">
            <a:xfrm>
              <a:off x="693738" y="4424363"/>
              <a:ext cx="284163" cy="442913"/>
            </a:xfrm>
            <a:custGeom>
              <a:avLst/>
              <a:gdLst>
                <a:gd name="T0" fmla="*/ 0 w 64"/>
                <a:gd name="T1" fmla="*/ 40 h 105"/>
                <a:gd name="T2" fmla="*/ 2 w 64"/>
                <a:gd name="T3" fmla="*/ 25 h 105"/>
                <a:gd name="T4" fmla="*/ 1 w 64"/>
                <a:gd name="T5" fmla="*/ 11 h 105"/>
                <a:gd name="T6" fmla="*/ 7 w 64"/>
                <a:gd name="T7" fmla="*/ 2 h 105"/>
                <a:gd name="T8" fmla="*/ 17 w 64"/>
                <a:gd name="T9" fmla="*/ 5 h 105"/>
                <a:gd name="T10" fmla="*/ 41 w 64"/>
                <a:gd name="T11" fmla="*/ 33 h 105"/>
                <a:gd name="T12" fmla="*/ 60 w 64"/>
                <a:gd name="T13" fmla="*/ 57 h 105"/>
                <a:gd name="T14" fmla="*/ 62 w 64"/>
                <a:gd name="T15" fmla="*/ 70 h 105"/>
                <a:gd name="T16" fmla="*/ 62 w 64"/>
                <a:gd name="T17" fmla="*/ 74 h 105"/>
                <a:gd name="T18" fmla="*/ 62 w 64"/>
                <a:gd name="T19" fmla="*/ 85 h 105"/>
                <a:gd name="T20" fmla="*/ 62 w 64"/>
                <a:gd name="T21" fmla="*/ 89 h 105"/>
                <a:gd name="T22" fmla="*/ 59 w 64"/>
                <a:gd name="T23" fmla="*/ 102 h 105"/>
                <a:gd name="T24" fmla="*/ 47 w 64"/>
                <a:gd name="T25" fmla="*/ 100 h 105"/>
                <a:gd name="T26" fmla="*/ 4 w 64"/>
                <a:gd name="T27" fmla="*/ 47 h 105"/>
                <a:gd name="T28" fmla="*/ 0 w 64"/>
                <a:gd name="T2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0" y="40"/>
                  </a:moveTo>
                  <a:cubicBezTo>
                    <a:pt x="4" y="35"/>
                    <a:pt x="1" y="30"/>
                    <a:pt x="2" y="25"/>
                  </a:cubicBezTo>
                  <a:cubicBezTo>
                    <a:pt x="2" y="20"/>
                    <a:pt x="2" y="16"/>
                    <a:pt x="1" y="11"/>
                  </a:cubicBezTo>
                  <a:cubicBezTo>
                    <a:pt x="1" y="7"/>
                    <a:pt x="3" y="4"/>
                    <a:pt x="7" y="2"/>
                  </a:cubicBezTo>
                  <a:cubicBezTo>
                    <a:pt x="10" y="0"/>
                    <a:pt x="14" y="1"/>
                    <a:pt x="17" y="5"/>
                  </a:cubicBezTo>
                  <a:cubicBezTo>
                    <a:pt x="25" y="14"/>
                    <a:pt x="33" y="24"/>
                    <a:pt x="41" y="33"/>
                  </a:cubicBezTo>
                  <a:cubicBezTo>
                    <a:pt x="47" y="41"/>
                    <a:pt x="53" y="49"/>
                    <a:pt x="60" y="57"/>
                  </a:cubicBezTo>
                  <a:cubicBezTo>
                    <a:pt x="63" y="61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3" y="78"/>
                    <a:pt x="63" y="81"/>
                    <a:pt x="62" y="85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6" y="105"/>
                    <a:pt x="51" y="105"/>
                    <a:pt x="47" y="100"/>
                  </a:cubicBezTo>
                  <a:cubicBezTo>
                    <a:pt x="33" y="83"/>
                    <a:pt x="18" y="65"/>
                    <a:pt x="4" y="47"/>
                  </a:cubicBezTo>
                  <a:cubicBezTo>
                    <a:pt x="2" y="45"/>
                    <a:pt x="2" y="43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5"/>
            <p:cNvSpPr>
              <a:spLocks/>
            </p:cNvSpPr>
            <p:nvPr userDrawn="1"/>
          </p:nvSpPr>
          <p:spPr bwMode="auto">
            <a:xfrm>
              <a:off x="987425" y="3906838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2 w 64"/>
                <a:gd name="T5" fmla="*/ 89 h 106"/>
                <a:gd name="T6" fmla="*/ 59 w 64"/>
                <a:gd name="T7" fmla="*/ 103 h 106"/>
                <a:gd name="T8" fmla="*/ 47 w 64"/>
                <a:gd name="T9" fmla="*/ 100 h 106"/>
                <a:gd name="T10" fmla="*/ 4 w 64"/>
                <a:gd name="T11" fmla="*/ 48 h 106"/>
                <a:gd name="T12" fmla="*/ 2 w 64"/>
                <a:gd name="T13" fmla="*/ 35 h 106"/>
                <a:gd name="T14" fmla="*/ 2 w 64"/>
                <a:gd name="T15" fmla="*/ 31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7 h 106"/>
                <a:gd name="T22" fmla="*/ 17 w 64"/>
                <a:gd name="T23" fmla="*/ 5 h 106"/>
                <a:gd name="T24" fmla="*/ 41 w 64"/>
                <a:gd name="T25" fmla="*/ 34 h 106"/>
                <a:gd name="T26" fmla="*/ 59 w 64"/>
                <a:gd name="T27" fmla="*/ 57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4" y="81"/>
                    <a:pt x="61" y="86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100"/>
                    <a:pt x="59" y="103"/>
                  </a:cubicBezTo>
                  <a:cubicBezTo>
                    <a:pt x="55" y="106"/>
                    <a:pt x="50" y="105"/>
                    <a:pt x="47" y="100"/>
                  </a:cubicBezTo>
                  <a:cubicBezTo>
                    <a:pt x="32" y="83"/>
                    <a:pt x="18" y="65"/>
                    <a:pt x="4" y="48"/>
                  </a:cubicBezTo>
                  <a:cubicBezTo>
                    <a:pt x="1" y="44"/>
                    <a:pt x="0" y="40"/>
                    <a:pt x="2" y="35"/>
                  </a:cubicBezTo>
                  <a:cubicBezTo>
                    <a:pt x="3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7"/>
                    <a:pt x="3" y="23"/>
                    <a:pt x="3" y="19"/>
                  </a:cubicBezTo>
                  <a:cubicBezTo>
                    <a:pt x="3" y="15"/>
                    <a:pt x="0" y="11"/>
                    <a:pt x="2" y="7"/>
                  </a:cubicBezTo>
                  <a:cubicBezTo>
                    <a:pt x="5" y="0"/>
                    <a:pt x="12" y="0"/>
                    <a:pt x="17" y="5"/>
                  </a:cubicBezTo>
                  <a:cubicBezTo>
                    <a:pt x="25" y="15"/>
                    <a:pt x="33" y="25"/>
                    <a:pt x="41" y="34"/>
                  </a:cubicBezTo>
                  <a:cubicBezTo>
                    <a:pt x="47" y="42"/>
                    <a:pt x="53" y="49"/>
                    <a:pt x="59" y="57"/>
                  </a:cubicBezTo>
                  <a:cubicBezTo>
                    <a:pt x="64" y="62"/>
                    <a:pt x="64" y="66"/>
                    <a:pt x="6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6"/>
            <p:cNvSpPr>
              <a:spLocks/>
            </p:cNvSpPr>
            <p:nvPr userDrawn="1"/>
          </p:nvSpPr>
          <p:spPr bwMode="auto">
            <a:xfrm>
              <a:off x="693738" y="3848100"/>
              <a:ext cx="284163" cy="446088"/>
            </a:xfrm>
            <a:custGeom>
              <a:avLst/>
              <a:gdLst>
                <a:gd name="T0" fmla="*/ 4 w 64"/>
                <a:gd name="T1" fmla="*/ 18 h 106"/>
                <a:gd name="T2" fmla="*/ 2 w 64"/>
                <a:gd name="T3" fmla="*/ 14 h 106"/>
                <a:gd name="T4" fmla="*/ 5 w 64"/>
                <a:gd name="T5" fmla="*/ 3 h 106"/>
                <a:gd name="T6" fmla="*/ 17 w 64"/>
                <a:gd name="T7" fmla="*/ 5 h 106"/>
                <a:gd name="T8" fmla="*/ 42 w 64"/>
                <a:gd name="T9" fmla="*/ 35 h 106"/>
                <a:gd name="T10" fmla="*/ 60 w 64"/>
                <a:gd name="T11" fmla="*/ 57 h 106"/>
                <a:gd name="T12" fmla="*/ 62 w 64"/>
                <a:gd name="T13" fmla="*/ 70 h 106"/>
                <a:gd name="T14" fmla="*/ 62 w 64"/>
                <a:gd name="T15" fmla="*/ 74 h 106"/>
                <a:gd name="T16" fmla="*/ 62 w 64"/>
                <a:gd name="T17" fmla="*/ 75 h 106"/>
                <a:gd name="T18" fmla="*/ 61 w 64"/>
                <a:gd name="T19" fmla="*/ 87 h 106"/>
                <a:gd name="T20" fmla="*/ 62 w 64"/>
                <a:gd name="T21" fmla="*/ 98 h 106"/>
                <a:gd name="T22" fmla="*/ 47 w 64"/>
                <a:gd name="T23" fmla="*/ 100 h 106"/>
                <a:gd name="T24" fmla="*/ 24 w 64"/>
                <a:gd name="T25" fmla="*/ 72 h 106"/>
                <a:gd name="T26" fmla="*/ 5 w 64"/>
                <a:gd name="T27" fmla="*/ 49 h 106"/>
                <a:gd name="T28" fmla="*/ 3 w 64"/>
                <a:gd name="T29" fmla="*/ 34 h 106"/>
                <a:gd name="T30" fmla="*/ 3 w 64"/>
                <a:gd name="T31" fmla="*/ 32 h 106"/>
                <a:gd name="T32" fmla="*/ 4 w 64"/>
                <a:gd name="T33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6">
                  <a:moveTo>
                    <a:pt x="4" y="18"/>
                  </a:moveTo>
                  <a:cubicBezTo>
                    <a:pt x="3" y="17"/>
                    <a:pt x="2" y="15"/>
                    <a:pt x="2" y="14"/>
                  </a:cubicBezTo>
                  <a:cubicBezTo>
                    <a:pt x="0" y="10"/>
                    <a:pt x="2" y="5"/>
                    <a:pt x="5" y="3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25" y="15"/>
                    <a:pt x="34" y="25"/>
                    <a:pt x="42" y="35"/>
                  </a:cubicBezTo>
                  <a:cubicBezTo>
                    <a:pt x="48" y="42"/>
                    <a:pt x="54" y="50"/>
                    <a:pt x="60" y="57"/>
                  </a:cubicBezTo>
                  <a:cubicBezTo>
                    <a:pt x="63" y="61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2" y="74"/>
                    <a:pt x="62" y="74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0"/>
                    <a:pt x="64" y="94"/>
                    <a:pt x="62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39" y="91"/>
                    <a:pt x="32" y="82"/>
                    <a:pt x="24" y="72"/>
                  </a:cubicBezTo>
                  <a:cubicBezTo>
                    <a:pt x="18" y="64"/>
                    <a:pt x="11" y="56"/>
                    <a:pt x="5" y="49"/>
                  </a:cubicBezTo>
                  <a:cubicBezTo>
                    <a:pt x="1" y="44"/>
                    <a:pt x="0" y="40"/>
                    <a:pt x="3" y="34"/>
                  </a:cubicBezTo>
                  <a:cubicBezTo>
                    <a:pt x="3" y="34"/>
                    <a:pt x="3" y="32"/>
                    <a:pt x="3" y="32"/>
                  </a:cubicBezTo>
                  <a:cubicBezTo>
                    <a:pt x="0" y="27"/>
                    <a:pt x="1" y="23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7"/>
            <p:cNvSpPr>
              <a:spLocks/>
            </p:cNvSpPr>
            <p:nvPr userDrawn="1"/>
          </p:nvSpPr>
          <p:spPr bwMode="auto">
            <a:xfrm>
              <a:off x="693738" y="5578475"/>
              <a:ext cx="284163" cy="446088"/>
            </a:xfrm>
            <a:custGeom>
              <a:avLst/>
              <a:gdLst>
                <a:gd name="T0" fmla="*/ 4 w 64"/>
                <a:gd name="T1" fmla="*/ 18 h 106"/>
                <a:gd name="T2" fmla="*/ 2 w 64"/>
                <a:gd name="T3" fmla="*/ 16 h 106"/>
                <a:gd name="T4" fmla="*/ 5 w 64"/>
                <a:gd name="T5" fmla="*/ 3 h 106"/>
                <a:gd name="T6" fmla="*/ 17 w 64"/>
                <a:gd name="T7" fmla="*/ 4 h 106"/>
                <a:gd name="T8" fmla="*/ 61 w 64"/>
                <a:gd name="T9" fmla="*/ 58 h 106"/>
                <a:gd name="T10" fmla="*/ 62 w 64"/>
                <a:gd name="T11" fmla="*/ 69 h 106"/>
                <a:gd name="T12" fmla="*/ 62 w 64"/>
                <a:gd name="T13" fmla="*/ 75 h 106"/>
                <a:gd name="T14" fmla="*/ 61 w 64"/>
                <a:gd name="T15" fmla="*/ 86 h 106"/>
                <a:gd name="T16" fmla="*/ 62 w 64"/>
                <a:gd name="T17" fmla="*/ 98 h 106"/>
                <a:gd name="T18" fmla="*/ 47 w 64"/>
                <a:gd name="T19" fmla="*/ 100 h 106"/>
                <a:gd name="T20" fmla="*/ 30 w 64"/>
                <a:gd name="T21" fmla="*/ 79 h 106"/>
                <a:gd name="T22" fmla="*/ 4 w 64"/>
                <a:gd name="T23" fmla="*/ 48 h 106"/>
                <a:gd name="T24" fmla="*/ 3 w 64"/>
                <a:gd name="T25" fmla="*/ 35 h 106"/>
                <a:gd name="T26" fmla="*/ 3 w 64"/>
                <a:gd name="T27" fmla="*/ 32 h 106"/>
                <a:gd name="T28" fmla="*/ 4 w 64"/>
                <a:gd name="T29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18"/>
                  </a:moveTo>
                  <a:cubicBezTo>
                    <a:pt x="3" y="17"/>
                    <a:pt x="3" y="17"/>
                    <a:pt x="2" y="16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9" y="0"/>
                    <a:pt x="13" y="0"/>
                    <a:pt x="17" y="4"/>
                  </a:cubicBezTo>
                  <a:cubicBezTo>
                    <a:pt x="32" y="22"/>
                    <a:pt x="46" y="40"/>
                    <a:pt x="61" y="58"/>
                  </a:cubicBezTo>
                  <a:cubicBezTo>
                    <a:pt x="63" y="61"/>
                    <a:pt x="64" y="65"/>
                    <a:pt x="62" y="69"/>
                  </a:cubicBezTo>
                  <a:cubicBezTo>
                    <a:pt x="61" y="71"/>
                    <a:pt x="61" y="73"/>
                    <a:pt x="62" y="75"/>
                  </a:cubicBezTo>
                  <a:cubicBezTo>
                    <a:pt x="64" y="79"/>
                    <a:pt x="62" y="82"/>
                    <a:pt x="61" y="86"/>
                  </a:cubicBezTo>
                  <a:cubicBezTo>
                    <a:pt x="61" y="90"/>
                    <a:pt x="64" y="93"/>
                    <a:pt x="62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41" y="93"/>
                    <a:pt x="36" y="86"/>
                    <a:pt x="30" y="79"/>
                  </a:cubicBezTo>
                  <a:cubicBezTo>
                    <a:pt x="21" y="69"/>
                    <a:pt x="13" y="59"/>
                    <a:pt x="4" y="48"/>
                  </a:cubicBezTo>
                  <a:cubicBezTo>
                    <a:pt x="1" y="43"/>
                    <a:pt x="0" y="40"/>
                    <a:pt x="3" y="35"/>
                  </a:cubicBezTo>
                  <a:cubicBezTo>
                    <a:pt x="3" y="34"/>
                    <a:pt x="3" y="32"/>
                    <a:pt x="3" y="32"/>
                  </a:cubicBezTo>
                  <a:cubicBezTo>
                    <a:pt x="0" y="27"/>
                    <a:pt x="1" y="23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8"/>
            <p:cNvSpPr>
              <a:spLocks/>
            </p:cNvSpPr>
            <p:nvPr userDrawn="1"/>
          </p:nvSpPr>
          <p:spPr bwMode="auto">
            <a:xfrm>
              <a:off x="693738" y="5287963"/>
              <a:ext cx="284163" cy="441325"/>
            </a:xfrm>
            <a:custGeom>
              <a:avLst/>
              <a:gdLst>
                <a:gd name="T0" fmla="*/ 61 w 64"/>
                <a:gd name="T1" fmla="*/ 86 h 105"/>
                <a:gd name="T2" fmla="*/ 63 w 64"/>
                <a:gd name="T3" fmla="*/ 96 h 105"/>
                <a:gd name="T4" fmla="*/ 57 w 64"/>
                <a:gd name="T5" fmla="*/ 104 h 105"/>
                <a:gd name="T6" fmla="*/ 47 w 64"/>
                <a:gd name="T7" fmla="*/ 101 h 105"/>
                <a:gd name="T8" fmla="*/ 17 w 64"/>
                <a:gd name="T9" fmla="*/ 64 h 105"/>
                <a:gd name="T10" fmla="*/ 5 w 64"/>
                <a:gd name="T11" fmla="*/ 49 h 105"/>
                <a:gd name="T12" fmla="*/ 4 w 64"/>
                <a:gd name="T13" fmla="*/ 33 h 105"/>
                <a:gd name="T14" fmla="*/ 3 w 64"/>
                <a:gd name="T15" fmla="*/ 20 h 105"/>
                <a:gd name="T16" fmla="*/ 3 w 64"/>
                <a:gd name="T17" fmla="*/ 17 h 105"/>
                <a:gd name="T18" fmla="*/ 5 w 64"/>
                <a:gd name="T19" fmla="*/ 3 h 105"/>
                <a:gd name="T20" fmla="*/ 17 w 64"/>
                <a:gd name="T21" fmla="*/ 6 h 105"/>
                <a:gd name="T22" fmla="*/ 48 w 64"/>
                <a:gd name="T23" fmla="*/ 43 h 105"/>
                <a:gd name="T24" fmla="*/ 61 w 64"/>
                <a:gd name="T25" fmla="*/ 59 h 105"/>
                <a:gd name="T26" fmla="*/ 62 w 64"/>
                <a:gd name="T27" fmla="*/ 70 h 105"/>
                <a:gd name="T28" fmla="*/ 61 w 64"/>
                <a:gd name="T29" fmla="*/ 74 h 105"/>
                <a:gd name="T30" fmla="*/ 61 w 64"/>
                <a:gd name="T3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1" y="86"/>
                  </a:moveTo>
                  <a:cubicBezTo>
                    <a:pt x="62" y="90"/>
                    <a:pt x="63" y="93"/>
                    <a:pt x="63" y="96"/>
                  </a:cubicBezTo>
                  <a:cubicBezTo>
                    <a:pt x="63" y="100"/>
                    <a:pt x="60" y="103"/>
                    <a:pt x="57" y="104"/>
                  </a:cubicBezTo>
                  <a:cubicBezTo>
                    <a:pt x="53" y="105"/>
                    <a:pt x="50" y="104"/>
                    <a:pt x="47" y="101"/>
                  </a:cubicBezTo>
                  <a:cubicBezTo>
                    <a:pt x="37" y="89"/>
                    <a:pt x="27" y="76"/>
                    <a:pt x="17" y="64"/>
                  </a:cubicBezTo>
                  <a:cubicBezTo>
                    <a:pt x="13" y="59"/>
                    <a:pt x="9" y="54"/>
                    <a:pt x="5" y="49"/>
                  </a:cubicBezTo>
                  <a:cubicBezTo>
                    <a:pt x="0" y="44"/>
                    <a:pt x="0" y="39"/>
                    <a:pt x="4" y="33"/>
                  </a:cubicBezTo>
                  <a:cubicBezTo>
                    <a:pt x="1" y="29"/>
                    <a:pt x="0" y="25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0" y="12"/>
                    <a:pt x="1" y="6"/>
                    <a:pt x="5" y="3"/>
                  </a:cubicBezTo>
                  <a:cubicBezTo>
                    <a:pt x="10" y="0"/>
                    <a:pt x="14" y="1"/>
                    <a:pt x="17" y="6"/>
                  </a:cubicBezTo>
                  <a:cubicBezTo>
                    <a:pt x="28" y="18"/>
                    <a:pt x="38" y="31"/>
                    <a:pt x="48" y="43"/>
                  </a:cubicBezTo>
                  <a:cubicBezTo>
                    <a:pt x="52" y="49"/>
                    <a:pt x="56" y="54"/>
                    <a:pt x="61" y="59"/>
                  </a:cubicBezTo>
                  <a:cubicBezTo>
                    <a:pt x="64" y="63"/>
                    <a:pt x="64" y="66"/>
                    <a:pt x="62" y="70"/>
                  </a:cubicBezTo>
                  <a:cubicBezTo>
                    <a:pt x="61" y="71"/>
                    <a:pt x="61" y="73"/>
                    <a:pt x="61" y="74"/>
                  </a:cubicBezTo>
                  <a:cubicBezTo>
                    <a:pt x="64" y="78"/>
                    <a:pt x="64" y="83"/>
                    <a:pt x="6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9"/>
            <p:cNvSpPr>
              <a:spLocks/>
            </p:cNvSpPr>
            <p:nvPr userDrawn="1"/>
          </p:nvSpPr>
          <p:spPr bwMode="auto">
            <a:xfrm>
              <a:off x="693738" y="4133850"/>
              <a:ext cx="284163" cy="450850"/>
            </a:xfrm>
            <a:custGeom>
              <a:avLst/>
              <a:gdLst>
                <a:gd name="T0" fmla="*/ 4 w 64"/>
                <a:gd name="T1" fmla="*/ 33 h 107"/>
                <a:gd name="T2" fmla="*/ 3 w 64"/>
                <a:gd name="T3" fmla="*/ 20 h 107"/>
                <a:gd name="T4" fmla="*/ 2 w 64"/>
                <a:gd name="T5" fmla="*/ 16 h 107"/>
                <a:gd name="T6" fmla="*/ 5 w 64"/>
                <a:gd name="T7" fmla="*/ 4 h 107"/>
                <a:gd name="T8" fmla="*/ 17 w 64"/>
                <a:gd name="T9" fmla="*/ 5 h 107"/>
                <a:gd name="T10" fmla="*/ 61 w 64"/>
                <a:gd name="T11" fmla="*/ 59 h 107"/>
                <a:gd name="T12" fmla="*/ 62 w 64"/>
                <a:gd name="T13" fmla="*/ 70 h 107"/>
                <a:gd name="T14" fmla="*/ 62 w 64"/>
                <a:gd name="T15" fmla="*/ 75 h 107"/>
                <a:gd name="T16" fmla="*/ 61 w 64"/>
                <a:gd name="T17" fmla="*/ 87 h 107"/>
                <a:gd name="T18" fmla="*/ 62 w 64"/>
                <a:gd name="T19" fmla="*/ 99 h 107"/>
                <a:gd name="T20" fmla="*/ 47 w 64"/>
                <a:gd name="T21" fmla="*/ 101 h 107"/>
                <a:gd name="T22" fmla="*/ 21 w 64"/>
                <a:gd name="T23" fmla="*/ 69 h 107"/>
                <a:gd name="T24" fmla="*/ 6 w 64"/>
                <a:gd name="T25" fmla="*/ 50 h 107"/>
                <a:gd name="T26" fmla="*/ 4 w 64"/>
                <a:gd name="T2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7">
                  <a:moveTo>
                    <a:pt x="4" y="33"/>
                  </a:moveTo>
                  <a:cubicBezTo>
                    <a:pt x="1" y="29"/>
                    <a:pt x="0" y="25"/>
                    <a:pt x="3" y="20"/>
                  </a:cubicBezTo>
                  <a:cubicBezTo>
                    <a:pt x="3" y="19"/>
                    <a:pt x="3" y="18"/>
                    <a:pt x="2" y="16"/>
                  </a:cubicBezTo>
                  <a:cubicBezTo>
                    <a:pt x="0" y="12"/>
                    <a:pt x="1" y="6"/>
                    <a:pt x="5" y="4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32" y="23"/>
                    <a:pt x="46" y="41"/>
                    <a:pt x="61" y="59"/>
                  </a:cubicBezTo>
                  <a:cubicBezTo>
                    <a:pt x="63" y="62"/>
                    <a:pt x="64" y="66"/>
                    <a:pt x="62" y="70"/>
                  </a:cubicBezTo>
                  <a:cubicBezTo>
                    <a:pt x="61" y="72"/>
                    <a:pt x="61" y="74"/>
                    <a:pt x="62" y="75"/>
                  </a:cubicBezTo>
                  <a:cubicBezTo>
                    <a:pt x="64" y="80"/>
                    <a:pt x="61" y="83"/>
                    <a:pt x="61" y="87"/>
                  </a:cubicBezTo>
                  <a:cubicBezTo>
                    <a:pt x="61" y="91"/>
                    <a:pt x="64" y="94"/>
                    <a:pt x="62" y="99"/>
                  </a:cubicBezTo>
                  <a:cubicBezTo>
                    <a:pt x="60" y="105"/>
                    <a:pt x="52" y="107"/>
                    <a:pt x="47" y="101"/>
                  </a:cubicBezTo>
                  <a:cubicBezTo>
                    <a:pt x="38" y="90"/>
                    <a:pt x="30" y="79"/>
                    <a:pt x="21" y="69"/>
                  </a:cubicBezTo>
                  <a:cubicBezTo>
                    <a:pt x="16" y="62"/>
                    <a:pt x="11" y="56"/>
                    <a:pt x="6" y="50"/>
                  </a:cubicBezTo>
                  <a:cubicBezTo>
                    <a:pt x="0" y="44"/>
                    <a:pt x="0" y="41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20"/>
            <p:cNvSpPr>
              <a:spLocks/>
            </p:cNvSpPr>
            <p:nvPr userDrawn="1"/>
          </p:nvSpPr>
          <p:spPr bwMode="auto">
            <a:xfrm>
              <a:off x="684213" y="1250950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1 w 64"/>
                <a:gd name="T5" fmla="*/ 89 h 106"/>
                <a:gd name="T6" fmla="*/ 59 w 64"/>
                <a:gd name="T7" fmla="*/ 103 h 106"/>
                <a:gd name="T8" fmla="*/ 46 w 64"/>
                <a:gd name="T9" fmla="*/ 101 h 106"/>
                <a:gd name="T10" fmla="*/ 3 w 64"/>
                <a:gd name="T11" fmla="*/ 48 h 106"/>
                <a:gd name="T12" fmla="*/ 2 w 64"/>
                <a:gd name="T13" fmla="*/ 36 h 106"/>
                <a:gd name="T14" fmla="*/ 2 w 64"/>
                <a:gd name="T15" fmla="*/ 31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7 h 106"/>
                <a:gd name="T22" fmla="*/ 17 w 64"/>
                <a:gd name="T23" fmla="*/ 6 h 106"/>
                <a:gd name="T24" fmla="*/ 42 w 64"/>
                <a:gd name="T25" fmla="*/ 37 h 106"/>
                <a:gd name="T26" fmla="*/ 58 w 64"/>
                <a:gd name="T27" fmla="*/ 56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3" y="82"/>
                    <a:pt x="61" y="86"/>
                  </a:cubicBezTo>
                  <a:cubicBezTo>
                    <a:pt x="60" y="87"/>
                    <a:pt x="61" y="88"/>
                    <a:pt x="61" y="89"/>
                  </a:cubicBezTo>
                  <a:cubicBezTo>
                    <a:pt x="63" y="95"/>
                    <a:pt x="63" y="100"/>
                    <a:pt x="59" y="103"/>
                  </a:cubicBezTo>
                  <a:cubicBezTo>
                    <a:pt x="55" y="106"/>
                    <a:pt x="50" y="105"/>
                    <a:pt x="46" y="101"/>
                  </a:cubicBezTo>
                  <a:cubicBezTo>
                    <a:pt x="32" y="83"/>
                    <a:pt x="18" y="66"/>
                    <a:pt x="3" y="48"/>
                  </a:cubicBezTo>
                  <a:cubicBezTo>
                    <a:pt x="0" y="44"/>
                    <a:pt x="0" y="40"/>
                    <a:pt x="2" y="36"/>
                  </a:cubicBezTo>
                  <a:cubicBezTo>
                    <a:pt x="2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7"/>
                    <a:pt x="2" y="23"/>
                    <a:pt x="3" y="19"/>
                  </a:cubicBezTo>
                  <a:cubicBezTo>
                    <a:pt x="3" y="15"/>
                    <a:pt x="0" y="11"/>
                    <a:pt x="2" y="7"/>
                  </a:cubicBezTo>
                  <a:cubicBezTo>
                    <a:pt x="5" y="1"/>
                    <a:pt x="12" y="0"/>
                    <a:pt x="17" y="6"/>
                  </a:cubicBezTo>
                  <a:cubicBezTo>
                    <a:pt x="25" y="16"/>
                    <a:pt x="34" y="26"/>
                    <a:pt x="42" y="37"/>
                  </a:cubicBezTo>
                  <a:cubicBezTo>
                    <a:pt x="47" y="43"/>
                    <a:pt x="53" y="50"/>
                    <a:pt x="58" y="56"/>
                  </a:cubicBezTo>
                  <a:cubicBezTo>
                    <a:pt x="63" y="63"/>
                    <a:pt x="64" y="65"/>
                    <a:pt x="6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21"/>
            <p:cNvSpPr>
              <a:spLocks/>
            </p:cNvSpPr>
            <p:nvPr userDrawn="1"/>
          </p:nvSpPr>
          <p:spPr bwMode="auto">
            <a:xfrm>
              <a:off x="987425" y="5637213"/>
              <a:ext cx="284163" cy="446088"/>
            </a:xfrm>
            <a:custGeom>
              <a:avLst/>
              <a:gdLst>
                <a:gd name="T0" fmla="*/ 60 w 64"/>
                <a:gd name="T1" fmla="*/ 72 h 106"/>
                <a:gd name="T2" fmla="*/ 60 w 64"/>
                <a:gd name="T3" fmla="*/ 87 h 106"/>
                <a:gd name="T4" fmla="*/ 61 w 64"/>
                <a:gd name="T5" fmla="*/ 88 h 106"/>
                <a:gd name="T6" fmla="*/ 60 w 64"/>
                <a:gd name="T7" fmla="*/ 102 h 106"/>
                <a:gd name="T8" fmla="*/ 47 w 64"/>
                <a:gd name="T9" fmla="*/ 100 h 106"/>
                <a:gd name="T10" fmla="*/ 33 w 64"/>
                <a:gd name="T11" fmla="*/ 84 h 106"/>
                <a:gd name="T12" fmla="*/ 5 w 64"/>
                <a:gd name="T13" fmla="*/ 49 h 106"/>
                <a:gd name="T14" fmla="*/ 4 w 64"/>
                <a:gd name="T15" fmla="*/ 33 h 106"/>
                <a:gd name="T16" fmla="*/ 3 w 64"/>
                <a:gd name="T17" fmla="*/ 20 h 106"/>
                <a:gd name="T18" fmla="*/ 2 w 64"/>
                <a:gd name="T19" fmla="*/ 17 h 106"/>
                <a:gd name="T20" fmla="*/ 5 w 64"/>
                <a:gd name="T21" fmla="*/ 3 h 106"/>
                <a:gd name="T22" fmla="*/ 17 w 64"/>
                <a:gd name="T23" fmla="*/ 5 h 106"/>
                <a:gd name="T24" fmla="*/ 59 w 64"/>
                <a:gd name="T25" fmla="*/ 57 h 106"/>
                <a:gd name="T26" fmla="*/ 60 w 64"/>
                <a:gd name="T27" fmla="*/ 7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6">
                  <a:moveTo>
                    <a:pt x="60" y="72"/>
                  </a:moveTo>
                  <a:cubicBezTo>
                    <a:pt x="64" y="77"/>
                    <a:pt x="64" y="82"/>
                    <a:pt x="60" y="87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4" y="94"/>
                    <a:pt x="63" y="99"/>
                    <a:pt x="60" y="102"/>
                  </a:cubicBezTo>
                  <a:cubicBezTo>
                    <a:pt x="56" y="106"/>
                    <a:pt x="50" y="105"/>
                    <a:pt x="47" y="100"/>
                  </a:cubicBezTo>
                  <a:cubicBezTo>
                    <a:pt x="42" y="95"/>
                    <a:pt x="38" y="89"/>
                    <a:pt x="33" y="84"/>
                  </a:cubicBezTo>
                  <a:cubicBezTo>
                    <a:pt x="24" y="72"/>
                    <a:pt x="14" y="61"/>
                    <a:pt x="5" y="49"/>
                  </a:cubicBezTo>
                  <a:cubicBezTo>
                    <a:pt x="0" y="43"/>
                    <a:pt x="0" y="40"/>
                    <a:pt x="4" y="33"/>
                  </a:cubicBezTo>
                  <a:cubicBezTo>
                    <a:pt x="1" y="29"/>
                    <a:pt x="0" y="24"/>
                    <a:pt x="3" y="20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31" y="22"/>
                    <a:pt x="45" y="39"/>
                    <a:pt x="59" y="57"/>
                  </a:cubicBezTo>
                  <a:cubicBezTo>
                    <a:pt x="64" y="62"/>
                    <a:pt x="64" y="66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22"/>
            <p:cNvSpPr>
              <a:spLocks/>
            </p:cNvSpPr>
            <p:nvPr userDrawn="1"/>
          </p:nvSpPr>
          <p:spPr bwMode="auto">
            <a:xfrm>
              <a:off x="973138" y="446088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20 h 106"/>
                <a:gd name="T4" fmla="*/ 3 w 64"/>
                <a:gd name="T5" fmla="*/ 17 h 106"/>
                <a:gd name="T6" fmla="*/ 5 w 64"/>
                <a:gd name="T7" fmla="*/ 3 h 106"/>
                <a:gd name="T8" fmla="*/ 18 w 64"/>
                <a:gd name="T9" fmla="*/ 5 h 106"/>
                <a:gd name="T10" fmla="*/ 61 w 64"/>
                <a:gd name="T11" fmla="*/ 58 h 106"/>
                <a:gd name="T12" fmla="*/ 62 w 64"/>
                <a:gd name="T13" fmla="*/ 71 h 106"/>
                <a:gd name="T14" fmla="*/ 62 w 64"/>
                <a:gd name="T15" fmla="*/ 74 h 106"/>
                <a:gd name="T16" fmla="*/ 62 w 64"/>
                <a:gd name="T17" fmla="*/ 75 h 106"/>
                <a:gd name="T18" fmla="*/ 61 w 64"/>
                <a:gd name="T19" fmla="*/ 87 h 106"/>
                <a:gd name="T20" fmla="*/ 62 w 64"/>
                <a:gd name="T21" fmla="*/ 99 h 106"/>
                <a:gd name="T22" fmla="*/ 47 w 64"/>
                <a:gd name="T23" fmla="*/ 101 h 106"/>
                <a:gd name="T24" fmla="*/ 25 w 64"/>
                <a:gd name="T25" fmla="*/ 74 h 106"/>
                <a:gd name="T26" fmla="*/ 6 w 64"/>
                <a:gd name="T27" fmla="*/ 50 h 106"/>
                <a:gd name="T28" fmla="*/ 4 w 64"/>
                <a:gd name="T29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9"/>
                    <a:pt x="1" y="25"/>
                    <a:pt x="3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1" y="12"/>
                    <a:pt x="1" y="6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32" y="23"/>
                    <a:pt x="46" y="41"/>
                    <a:pt x="61" y="58"/>
                  </a:cubicBezTo>
                  <a:cubicBezTo>
                    <a:pt x="64" y="62"/>
                    <a:pt x="64" y="66"/>
                    <a:pt x="62" y="71"/>
                  </a:cubicBezTo>
                  <a:cubicBezTo>
                    <a:pt x="62" y="72"/>
                    <a:pt x="62" y="73"/>
                    <a:pt x="62" y="7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1"/>
                    <a:pt x="64" y="95"/>
                    <a:pt x="62" y="99"/>
                  </a:cubicBezTo>
                  <a:cubicBezTo>
                    <a:pt x="60" y="105"/>
                    <a:pt x="52" y="106"/>
                    <a:pt x="47" y="101"/>
                  </a:cubicBezTo>
                  <a:cubicBezTo>
                    <a:pt x="40" y="92"/>
                    <a:pt x="33" y="83"/>
                    <a:pt x="25" y="74"/>
                  </a:cubicBezTo>
                  <a:cubicBezTo>
                    <a:pt x="19" y="66"/>
                    <a:pt x="12" y="58"/>
                    <a:pt x="6" y="50"/>
                  </a:cubicBezTo>
                  <a:cubicBezTo>
                    <a:pt x="1" y="44"/>
                    <a:pt x="0" y="41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23"/>
            <p:cNvSpPr>
              <a:spLocks/>
            </p:cNvSpPr>
            <p:nvPr userDrawn="1"/>
          </p:nvSpPr>
          <p:spPr bwMode="auto">
            <a:xfrm>
              <a:off x="987425" y="4487863"/>
              <a:ext cx="284163" cy="438150"/>
            </a:xfrm>
            <a:custGeom>
              <a:avLst/>
              <a:gdLst>
                <a:gd name="T0" fmla="*/ 4 w 64"/>
                <a:gd name="T1" fmla="*/ 18 h 104"/>
                <a:gd name="T2" fmla="*/ 3 w 64"/>
                <a:gd name="T3" fmla="*/ 5 h 104"/>
                <a:gd name="T4" fmla="*/ 11 w 64"/>
                <a:gd name="T5" fmla="*/ 1 h 104"/>
                <a:gd name="T6" fmla="*/ 17 w 64"/>
                <a:gd name="T7" fmla="*/ 4 h 104"/>
                <a:gd name="T8" fmla="*/ 60 w 64"/>
                <a:gd name="T9" fmla="*/ 57 h 104"/>
                <a:gd name="T10" fmla="*/ 62 w 64"/>
                <a:gd name="T11" fmla="*/ 69 h 104"/>
                <a:gd name="T12" fmla="*/ 61 w 64"/>
                <a:gd name="T13" fmla="*/ 73 h 104"/>
                <a:gd name="T14" fmla="*/ 60 w 64"/>
                <a:gd name="T15" fmla="*/ 86 h 104"/>
                <a:gd name="T16" fmla="*/ 61 w 64"/>
                <a:gd name="T17" fmla="*/ 88 h 104"/>
                <a:gd name="T18" fmla="*/ 59 w 64"/>
                <a:gd name="T19" fmla="*/ 101 h 104"/>
                <a:gd name="T20" fmla="*/ 47 w 64"/>
                <a:gd name="T21" fmla="*/ 99 h 104"/>
                <a:gd name="T22" fmla="*/ 30 w 64"/>
                <a:gd name="T23" fmla="*/ 78 h 104"/>
                <a:gd name="T24" fmla="*/ 5 w 64"/>
                <a:gd name="T25" fmla="*/ 48 h 104"/>
                <a:gd name="T26" fmla="*/ 3 w 64"/>
                <a:gd name="T27" fmla="*/ 34 h 104"/>
                <a:gd name="T28" fmla="*/ 3 w 64"/>
                <a:gd name="T29" fmla="*/ 31 h 104"/>
                <a:gd name="T30" fmla="*/ 4 w 64"/>
                <a:gd name="T31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4">
                  <a:moveTo>
                    <a:pt x="4" y="18"/>
                  </a:moveTo>
                  <a:cubicBezTo>
                    <a:pt x="1" y="13"/>
                    <a:pt x="0" y="9"/>
                    <a:pt x="3" y="5"/>
                  </a:cubicBezTo>
                  <a:cubicBezTo>
                    <a:pt x="5" y="1"/>
                    <a:pt x="8" y="0"/>
                    <a:pt x="11" y="1"/>
                  </a:cubicBezTo>
                  <a:cubicBezTo>
                    <a:pt x="13" y="1"/>
                    <a:pt x="16" y="2"/>
                    <a:pt x="17" y="4"/>
                  </a:cubicBezTo>
                  <a:cubicBezTo>
                    <a:pt x="32" y="22"/>
                    <a:pt x="46" y="39"/>
                    <a:pt x="60" y="57"/>
                  </a:cubicBezTo>
                  <a:cubicBezTo>
                    <a:pt x="63" y="61"/>
                    <a:pt x="64" y="65"/>
                    <a:pt x="62" y="69"/>
                  </a:cubicBezTo>
                  <a:cubicBezTo>
                    <a:pt x="61" y="70"/>
                    <a:pt x="61" y="72"/>
                    <a:pt x="61" y="73"/>
                  </a:cubicBezTo>
                  <a:cubicBezTo>
                    <a:pt x="64" y="78"/>
                    <a:pt x="63" y="82"/>
                    <a:pt x="60" y="86"/>
                  </a:cubicBezTo>
                  <a:cubicBezTo>
                    <a:pt x="61" y="86"/>
                    <a:pt x="61" y="87"/>
                    <a:pt x="61" y="88"/>
                  </a:cubicBezTo>
                  <a:cubicBezTo>
                    <a:pt x="64" y="93"/>
                    <a:pt x="63" y="98"/>
                    <a:pt x="59" y="101"/>
                  </a:cubicBezTo>
                  <a:cubicBezTo>
                    <a:pt x="55" y="104"/>
                    <a:pt x="50" y="104"/>
                    <a:pt x="47" y="99"/>
                  </a:cubicBezTo>
                  <a:cubicBezTo>
                    <a:pt x="41" y="93"/>
                    <a:pt x="35" y="85"/>
                    <a:pt x="30" y="78"/>
                  </a:cubicBezTo>
                  <a:cubicBezTo>
                    <a:pt x="21" y="68"/>
                    <a:pt x="13" y="58"/>
                    <a:pt x="5" y="48"/>
                  </a:cubicBezTo>
                  <a:cubicBezTo>
                    <a:pt x="1" y="44"/>
                    <a:pt x="0" y="39"/>
                    <a:pt x="3" y="34"/>
                  </a:cubicBezTo>
                  <a:cubicBezTo>
                    <a:pt x="3" y="33"/>
                    <a:pt x="3" y="32"/>
                    <a:pt x="3" y="31"/>
                  </a:cubicBezTo>
                  <a:cubicBezTo>
                    <a:pt x="0" y="26"/>
                    <a:pt x="1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24"/>
            <p:cNvSpPr>
              <a:spLocks/>
            </p:cNvSpPr>
            <p:nvPr userDrawn="1"/>
          </p:nvSpPr>
          <p:spPr bwMode="auto">
            <a:xfrm>
              <a:off x="987425" y="4197350"/>
              <a:ext cx="284163" cy="442913"/>
            </a:xfrm>
            <a:custGeom>
              <a:avLst/>
              <a:gdLst>
                <a:gd name="T0" fmla="*/ 60 w 64"/>
                <a:gd name="T1" fmla="*/ 72 h 105"/>
                <a:gd name="T2" fmla="*/ 61 w 64"/>
                <a:gd name="T3" fmla="*/ 85 h 105"/>
                <a:gd name="T4" fmla="*/ 62 w 64"/>
                <a:gd name="T5" fmla="*/ 89 h 105"/>
                <a:gd name="T6" fmla="*/ 59 w 64"/>
                <a:gd name="T7" fmla="*/ 102 h 105"/>
                <a:gd name="T8" fmla="*/ 47 w 64"/>
                <a:gd name="T9" fmla="*/ 100 h 105"/>
                <a:gd name="T10" fmla="*/ 4 w 64"/>
                <a:gd name="T11" fmla="*/ 48 h 105"/>
                <a:gd name="T12" fmla="*/ 2 w 64"/>
                <a:gd name="T13" fmla="*/ 35 h 105"/>
                <a:gd name="T14" fmla="*/ 3 w 64"/>
                <a:gd name="T15" fmla="*/ 32 h 105"/>
                <a:gd name="T16" fmla="*/ 3 w 64"/>
                <a:gd name="T17" fmla="*/ 18 h 105"/>
                <a:gd name="T18" fmla="*/ 2 w 64"/>
                <a:gd name="T19" fmla="*/ 16 h 105"/>
                <a:gd name="T20" fmla="*/ 5 w 64"/>
                <a:gd name="T21" fmla="*/ 3 h 105"/>
                <a:gd name="T22" fmla="*/ 17 w 64"/>
                <a:gd name="T23" fmla="*/ 4 h 105"/>
                <a:gd name="T24" fmla="*/ 36 w 64"/>
                <a:gd name="T25" fmla="*/ 28 h 105"/>
                <a:gd name="T26" fmla="*/ 59 w 64"/>
                <a:gd name="T27" fmla="*/ 56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6"/>
                    <a:pt x="64" y="81"/>
                    <a:pt x="61" y="85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2" y="83"/>
                    <a:pt x="18" y="65"/>
                    <a:pt x="4" y="48"/>
                  </a:cubicBezTo>
                  <a:cubicBezTo>
                    <a:pt x="1" y="43"/>
                    <a:pt x="0" y="40"/>
                    <a:pt x="2" y="35"/>
                  </a:cubicBezTo>
                  <a:cubicBezTo>
                    <a:pt x="3" y="34"/>
                    <a:pt x="3" y="33"/>
                    <a:pt x="3" y="32"/>
                  </a:cubicBezTo>
                  <a:cubicBezTo>
                    <a:pt x="0" y="24"/>
                    <a:pt x="0" y="24"/>
                    <a:pt x="3" y="18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8" y="0"/>
                    <a:pt x="13" y="0"/>
                    <a:pt x="17" y="4"/>
                  </a:cubicBezTo>
                  <a:cubicBezTo>
                    <a:pt x="23" y="12"/>
                    <a:pt x="30" y="20"/>
                    <a:pt x="36" y="28"/>
                  </a:cubicBezTo>
                  <a:cubicBezTo>
                    <a:pt x="44" y="37"/>
                    <a:pt x="52" y="47"/>
                    <a:pt x="59" y="56"/>
                  </a:cubicBezTo>
                  <a:cubicBezTo>
                    <a:pt x="64" y="62"/>
                    <a:pt x="64" y="65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25"/>
            <p:cNvSpPr>
              <a:spLocks/>
            </p:cNvSpPr>
            <p:nvPr userDrawn="1"/>
          </p:nvSpPr>
          <p:spPr bwMode="auto">
            <a:xfrm>
              <a:off x="684213" y="3271838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0 w 64"/>
                <a:gd name="T3" fmla="*/ 87 h 105"/>
                <a:gd name="T4" fmla="*/ 61 w 64"/>
                <a:gd name="T5" fmla="*/ 89 h 105"/>
                <a:gd name="T6" fmla="*/ 59 w 64"/>
                <a:gd name="T7" fmla="*/ 102 h 105"/>
                <a:gd name="T8" fmla="*/ 47 w 64"/>
                <a:gd name="T9" fmla="*/ 101 h 105"/>
                <a:gd name="T10" fmla="*/ 28 w 64"/>
                <a:gd name="T11" fmla="*/ 78 h 105"/>
                <a:gd name="T12" fmla="*/ 4 w 64"/>
                <a:gd name="T13" fmla="*/ 48 h 105"/>
                <a:gd name="T14" fmla="*/ 2 w 64"/>
                <a:gd name="T15" fmla="*/ 35 h 105"/>
                <a:gd name="T16" fmla="*/ 2 w 64"/>
                <a:gd name="T17" fmla="*/ 31 h 105"/>
                <a:gd name="T18" fmla="*/ 2 w 64"/>
                <a:gd name="T19" fmla="*/ 20 h 105"/>
                <a:gd name="T20" fmla="*/ 2 w 64"/>
                <a:gd name="T21" fmla="*/ 16 h 105"/>
                <a:gd name="T22" fmla="*/ 4 w 64"/>
                <a:gd name="T23" fmla="*/ 3 h 105"/>
                <a:gd name="T24" fmla="*/ 16 w 64"/>
                <a:gd name="T25" fmla="*/ 4 h 105"/>
                <a:gd name="T26" fmla="*/ 60 w 64"/>
                <a:gd name="T27" fmla="*/ 58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2"/>
                    <a:pt x="60" y="87"/>
                  </a:cubicBezTo>
                  <a:cubicBezTo>
                    <a:pt x="60" y="87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1"/>
                  </a:cubicBezTo>
                  <a:cubicBezTo>
                    <a:pt x="40" y="93"/>
                    <a:pt x="34" y="85"/>
                    <a:pt x="28" y="78"/>
                  </a:cubicBezTo>
                  <a:cubicBezTo>
                    <a:pt x="20" y="68"/>
                    <a:pt x="12" y="58"/>
                    <a:pt x="4" y="48"/>
                  </a:cubicBezTo>
                  <a:cubicBezTo>
                    <a:pt x="0" y="43"/>
                    <a:pt x="0" y="40"/>
                    <a:pt x="2" y="35"/>
                  </a:cubicBezTo>
                  <a:cubicBezTo>
                    <a:pt x="3" y="34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6" y="4"/>
                  </a:cubicBezTo>
                  <a:cubicBezTo>
                    <a:pt x="31" y="22"/>
                    <a:pt x="46" y="40"/>
                    <a:pt x="60" y="58"/>
                  </a:cubicBezTo>
                  <a:cubicBezTo>
                    <a:pt x="64" y="63"/>
                    <a:pt x="63" y="68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26"/>
            <p:cNvSpPr>
              <a:spLocks/>
            </p:cNvSpPr>
            <p:nvPr userDrawn="1"/>
          </p:nvSpPr>
          <p:spPr bwMode="auto">
            <a:xfrm>
              <a:off x="987425" y="5351463"/>
              <a:ext cx="284163" cy="441325"/>
            </a:xfrm>
            <a:custGeom>
              <a:avLst/>
              <a:gdLst>
                <a:gd name="T0" fmla="*/ 3 w 64"/>
                <a:gd name="T1" fmla="*/ 33 h 105"/>
                <a:gd name="T2" fmla="*/ 3 w 64"/>
                <a:gd name="T3" fmla="*/ 20 h 105"/>
                <a:gd name="T4" fmla="*/ 2 w 64"/>
                <a:gd name="T5" fmla="*/ 16 h 105"/>
                <a:gd name="T6" fmla="*/ 5 w 64"/>
                <a:gd name="T7" fmla="*/ 3 h 105"/>
                <a:gd name="T8" fmla="*/ 18 w 64"/>
                <a:gd name="T9" fmla="*/ 5 h 105"/>
                <a:gd name="T10" fmla="*/ 59 w 64"/>
                <a:gd name="T11" fmla="*/ 56 h 105"/>
                <a:gd name="T12" fmla="*/ 61 w 64"/>
                <a:gd name="T13" fmla="*/ 72 h 105"/>
                <a:gd name="T14" fmla="*/ 60 w 64"/>
                <a:gd name="T15" fmla="*/ 87 h 105"/>
                <a:gd name="T16" fmla="*/ 61 w 64"/>
                <a:gd name="T17" fmla="*/ 88 h 105"/>
                <a:gd name="T18" fmla="*/ 60 w 64"/>
                <a:gd name="T19" fmla="*/ 102 h 105"/>
                <a:gd name="T20" fmla="*/ 47 w 64"/>
                <a:gd name="T21" fmla="*/ 100 h 105"/>
                <a:gd name="T22" fmla="*/ 18 w 64"/>
                <a:gd name="T23" fmla="*/ 65 h 105"/>
                <a:gd name="T24" fmla="*/ 5 w 64"/>
                <a:gd name="T25" fmla="*/ 49 h 105"/>
                <a:gd name="T26" fmla="*/ 3 w 64"/>
                <a:gd name="T27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3" y="33"/>
                  </a:moveTo>
                  <a:cubicBezTo>
                    <a:pt x="1" y="28"/>
                    <a:pt x="1" y="24"/>
                    <a:pt x="3" y="20"/>
                  </a:cubicBezTo>
                  <a:cubicBezTo>
                    <a:pt x="3" y="19"/>
                    <a:pt x="3" y="17"/>
                    <a:pt x="2" y="16"/>
                  </a:cubicBezTo>
                  <a:cubicBezTo>
                    <a:pt x="0" y="11"/>
                    <a:pt x="1" y="5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31" y="22"/>
                    <a:pt x="45" y="39"/>
                    <a:pt x="59" y="56"/>
                  </a:cubicBezTo>
                  <a:cubicBezTo>
                    <a:pt x="64" y="62"/>
                    <a:pt x="64" y="65"/>
                    <a:pt x="61" y="72"/>
                  </a:cubicBezTo>
                  <a:cubicBezTo>
                    <a:pt x="64" y="78"/>
                    <a:pt x="64" y="80"/>
                    <a:pt x="60" y="87"/>
                  </a:cubicBezTo>
                  <a:cubicBezTo>
                    <a:pt x="61" y="87"/>
                    <a:pt x="61" y="87"/>
                    <a:pt x="61" y="88"/>
                  </a:cubicBezTo>
                  <a:cubicBezTo>
                    <a:pt x="64" y="93"/>
                    <a:pt x="63" y="99"/>
                    <a:pt x="60" y="102"/>
                  </a:cubicBezTo>
                  <a:cubicBezTo>
                    <a:pt x="56" y="105"/>
                    <a:pt x="50" y="104"/>
                    <a:pt x="47" y="100"/>
                  </a:cubicBezTo>
                  <a:cubicBezTo>
                    <a:pt x="37" y="88"/>
                    <a:pt x="28" y="77"/>
                    <a:pt x="18" y="65"/>
                  </a:cubicBezTo>
                  <a:cubicBezTo>
                    <a:pt x="14" y="60"/>
                    <a:pt x="9" y="54"/>
                    <a:pt x="5" y="49"/>
                  </a:cubicBezTo>
                  <a:cubicBezTo>
                    <a:pt x="0" y="43"/>
                    <a:pt x="0" y="40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27"/>
            <p:cNvSpPr>
              <a:spLocks/>
            </p:cNvSpPr>
            <p:nvPr userDrawn="1"/>
          </p:nvSpPr>
          <p:spPr bwMode="auto">
            <a:xfrm>
              <a:off x="684213" y="2981325"/>
              <a:ext cx="284163" cy="441325"/>
            </a:xfrm>
            <a:custGeom>
              <a:avLst/>
              <a:gdLst>
                <a:gd name="T0" fmla="*/ 60 w 64"/>
                <a:gd name="T1" fmla="*/ 87 h 105"/>
                <a:gd name="T2" fmla="*/ 62 w 64"/>
                <a:gd name="T3" fmla="*/ 92 h 105"/>
                <a:gd name="T4" fmla="*/ 58 w 64"/>
                <a:gd name="T5" fmla="*/ 103 h 105"/>
                <a:gd name="T6" fmla="*/ 47 w 64"/>
                <a:gd name="T7" fmla="*/ 101 h 105"/>
                <a:gd name="T8" fmla="*/ 3 w 64"/>
                <a:gd name="T9" fmla="*/ 48 h 105"/>
                <a:gd name="T10" fmla="*/ 2 w 64"/>
                <a:gd name="T11" fmla="*/ 35 h 105"/>
                <a:gd name="T12" fmla="*/ 2 w 64"/>
                <a:gd name="T13" fmla="*/ 32 h 105"/>
                <a:gd name="T14" fmla="*/ 2 w 64"/>
                <a:gd name="T15" fmla="*/ 31 h 105"/>
                <a:gd name="T16" fmla="*/ 2 w 64"/>
                <a:gd name="T17" fmla="*/ 19 h 105"/>
                <a:gd name="T18" fmla="*/ 1 w 64"/>
                <a:gd name="T19" fmla="*/ 7 h 105"/>
                <a:gd name="T20" fmla="*/ 17 w 64"/>
                <a:gd name="T21" fmla="*/ 5 h 105"/>
                <a:gd name="T22" fmla="*/ 38 w 64"/>
                <a:gd name="T23" fmla="*/ 31 h 105"/>
                <a:gd name="T24" fmla="*/ 59 w 64"/>
                <a:gd name="T25" fmla="*/ 57 h 105"/>
                <a:gd name="T26" fmla="*/ 61 w 64"/>
                <a:gd name="T27" fmla="*/ 71 h 105"/>
                <a:gd name="T28" fmla="*/ 61 w 64"/>
                <a:gd name="T29" fmla="*/ 74 h 105"/>
                <a:gd name="T30" fmla="*/ 60 w 64"/>
                <a:gd name="T31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0" y="87"/>
                  </a:moveTo>
                  <a:cubicBezTo>
                    <a:pt x="61" y="89"/>
                    <a:pt x="62" y="90"/>
                    <a:pt x="62" y="92"/>
                  </a:cubicBezTo>
                  <a:cubicBezTo>
                    <a:pt x="63" y="96"/>
                    <a:pt x="62" y="101"/>
                    <a:pt x="58" y="103"/>
                  </a:cubicBezTo>
                  <a:cubicBezTo>
                    <a:pt x="54" y="105"/>
                    <a:pt x="50" y="105"/>
                    <a:pt x="47" y="101"/>
                  </a:cubicBezTo>
                  <a:cubicBezTo>
                    <a:pt x="32" y="83"/>
                    <a:pt x="18" y="66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3"/>
                    <a:pt x="2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0" y="27"/>
                    <a:pt x="2" y="23"/>
                    <a:pt x="2" y="19"/>
                  </a:cubicBezTo>
                  <a:cubicBezTo>
                    <a:pt x="3" y="16"/>
                    <a:pt x="0" y="12"/>
                    <a:pt x="1" y="7"/>
                  </a:cubicBezTo>
                  <a:cubicBezTo>
                    <a:pt x="4" y="1"/>
                    <a:pt x="12" y="0"/>
                    <a:pt x="17" y="5"/>
                  </a:cubicBezTo>
                  <a:cubicBezTo>
                    <a:pt x="24" y="14"/>
                    <a:pt x="31" y="22"/>
                    <a:pt x="38" y="31"/>
                  </a:cubicBezTo>
                  <a:cubicBezTo>
                    <a:pt x="45" y="40"/>
                    <a:pt x="52" y="48"/>
                    <a:pt x="59" y="57"/>
                  </a:cubicBezTo>
                  <a:cubicBezTo>
                    <a:pt x="62" y="61"/>
                    <a:pt x="64" y="66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8"/>
                    <a:pt x="63" y="83"/>
                    <a:pt x="6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28"/>
            <p:cNvSpPr>
              <a:spLocks/>
            </p:cNvSpPr>
            <p:nvPr userDrawn="1"/>
          </p:nvSpPr>
          <p:spPr bwMode="auto">
            <a:xfrm>
              <a:off x="973138" y="736600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19 h 106"/>
                <a:gd name="T4" fmla="*/ 3 w 64"/>
                <a:gd name="T5" fmla="*/ 16 h 106"/>
                <a:gd name="T6" fmla="*/ 5 w 64"/>
                <a:gd name="T7" fmla="*/ 3 h 106"/>
                <a:gd name="T8" fmla="*/ 17 w 64"/>
                <a:gd name="T9" fmla="*/ 5 h 106"/>
                <a:gd name="T10" fmla="*/ 61 w 64"/>
                <a:gd name="T11" fmla="*/ 58 h 106"/>
                <a:gd name="T12" fmla="*/ 62 w 64"/>
                <a:gd name="T13" fmla="*/ 70 h 106"/>
                <a:gd name="T14" fmla="*/ 62 w 64"/>
                <a:gd name="T15" fmla="*/ 75 h 106"/>
                <a:gd name="T16" fmla="*/ 62 w 64"/>
                <a:gd name="T17" fmla="*/ 75 h 106"/>
                <a:gd name="T18" fmla="*/ 61 w 64"/>
                <a:gd name="T19" fmla="*/ 87 h 106"/>
                <a:gd name="T20" fmla="*/ 63 w 64"/>
                <a:gd name="T21" fmla="*/ 98 h 106"/>
                <a:gd name="T22" fmla="*/ 48 w 64"/>
                <a:gd name="T23" fmla="*/ 101 h 106"/>
                <a:gd name="T24" fmla="*/ 33 w 64"/>
                <a:gd name="T25" fmla="*/ 82 h 106"/>
                <a:gd name="T26" fmla="*/ 5 w 64"/>
                <a:gd name="T27" fmla="*/ 49 h 106"/>
                <a:gd name="T28" fmla="*/ 4 w 64"/>
                <a:gd name="T29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9"/>
                    <a:pt x="1" y="24"/>
                    <a:pt x="3" y="19"/>
                  </a:cubicBezTo>
                  <a:cubicBezTo>
                    <a:pt x="4" y="19"/>
                    <a:pt x="3" y="17"/>
                    <a:pt x="3" y="16"/>
                  </a:cubicBezTo>
                  <a:cubicBezTo>
                    <a:pt x="1" y="11"/>
                    <a:pt x="2" y="6"/>
                    <a:pt x="5" y="3"/>
                  </a:cubicBezTo>
                  <a:cubicBezTo>
                    <a:pt x="9" y="0"/>
                    <a:pt x="14" y="0"/>
                    <a:pt x="17" y="5"/>
                  </a:cubicBezTo>
                  <a:cubicBezTo>
                    <a:pt x="32" y="22"/>
                    <a:pt x="46" y="40"/>
                    <a:pt x="61" y="58"/>
                  </a:cubicBezTo>
                  <a:cubicBezTo>
                    <a:pt x="64" y="61"/>
                    <a:pt x="64" y="65"/>
                    <a:pt x="62" y="70"/>
                  </a:cubicBezTo>
                  <a:cubicBezTo>
                    <a:pt x="62" y="71"/>
                    <a:pt x="62" y="73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0"/>
                    <a:pt x="64" y="94"/>
                    <a:pt x="63" y="98"/>
                  </a:cubicBezTo>
                  <a:cubicBezTo>
                    <a:pt x="60" y="105"/>
                    <a:pt x="52" y="106"/>
                    <a:pt x="48" y="101"/>
                  </a:cubicBezTo>
                  <a:cubicBezTo>
                    <a:pt x="43" y="95"/>
                    <a:pt x="38" y="89"/>
                    <a:pt x="33" y="82"/>
                  </a:cubicBezTo>
                  <a:cubicBezTo>
                    <a:pt x="24" y="71"/>
                    <a:pt x="14" y="60"/>
                    <a:pt x="5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29"/>
            <p:cNvSpPr>
              <a:spLocks/>
            </p:cNvSpPr>
            <p:nvPr userDrawn="1"/>
          </p:nvSpPr>
          <p:spPr bwMode="auto">
            <a:xfrm>
              <a:off x="684213" y="1541463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1 w 64"/>
                <a:gd name="T3" fmla="*/ 86 h 105"/>
                <a:gd name="T4" fmla="*/ 61 w 64"/>
                <a:gd name="T5" fmla="*/ 89 h 105"/>
                <a:gd name="T6" fmla="*/ 59 w 64"/>
                <a:gd name="T7" fmla="*/ 102 h 105"/>
                <a:gd name="T8" fmla="*/ 47 w 64"/>
                <a:gd name="T9" fmla="*/ 101 h 105"/>
                <a:gd name="T10" fmla="*/ 3 w 64"/>
                <a:gd name="T11" fmla="*/ 47 h 105"/>
                <a:gd name="T12" fmla="*/ 2 w 64"/>
                <a:gd name="T13" fmla="*/ 35 h 105"/>
                <a:gd name="T14" fmla="*/ 2 w 64"/>
                <a:gd name="T15" fmla="*/ 31 h 105"/>
                <a:gd name="T16" fmla="*/ 2 w 64"/>
                <a:gd name="T17" fmla="*/ 20 h 105"/>
                <a:gd name="T18" fmla="*/ 2 w 64"/>
                <a:gd name="T19" fmla="*/ 16 h 105"/>
                <a:gd name="T20" fmla="*/ 4 w 64"/>
                <a:gd name="T21" fmla="*/ 3 h 105"/>
                <a:gd name="T22" fmla="*/ 17 w 64"/>
                <a:gd name="T23" fmla="*/ 5 h 105"/>
                <a:gd name="T24" fmla="*/ 39 w 64"/>
                <a:gd name="T25" fmla="*/ 32 h 105"/>
                <a:gd name="T26" fmla="*/ 58 w 64"/>
                <a:gd name="T27" fmla="*/ 56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1"/>
                    <a:pt x="61" y="86"/>
                  </a:cubicBezTo>
                  <a:cubicBezTo>
                    <a:pt x="60" y="86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1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3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7" y="5"/>
                  </a:cubicBezTo>
                  <a:cubicBezTo>
                    <a:pt x="24" y="14"/>
                    <a:pt x="31" y="23"/>
                    <a:pt x="39" y="32"/>
                  </a:cubicBezTo>
                  <a:cubicBezTo>
                    <a:pt x="45" y="40"/>
                    <a:pt x="52" y="48"/>
                    <a:pt x="58" y="56"/>
                  </a:cubicBezTo>
                  <a:cubicBezTo>
                    <a:pt x="63" y="62"/>
                    <a:pt x="64" y="65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30"/>
            <p:cNvSpPr>
              <a:spLocks/>
            </p:cNvSpPr>
            <p:nvPr userDrawn="1"/>
          </p:nvSpPr>
          <p:spPr bwMode="auto">
            <a:xfrm>
              <a:off x="684213" y="101600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0 w 64"/>
                <a:gd name="T3" fmla="*/ 86 h 105"/>
                <a:gd name="T4" fmla="*/ 61 w 64"/>
                <a:gd name="T5" fmla="*/ 88 h 105"/>
                <a:gd name="T6" fmla="*/ 59 w 64"/>
                <a:gd name="T7" fmla="*/ 102 h 105"/>
                <a:gd name="T8" fmla="*/ 46 w 64"/>
                <a:gd name="T9" fmla="*/ 100 h 105"/>
                <a:gd name="T10" fmla="*/ 27 w 64"/>
                <a:gd name="T11" fmla="*/ 75 h 105"/>
                <a:gd name="T12" fmla="*/ 4 w 64"/>
                <a:gd name="T13" fmla="*/ 48 h 105"/>
                <a:gd name="T14" fmla="*/ 2 w 64"/>
                <a:gd name="T15" fmla="*/ 34 h 105"/>
                <a:gd name="T16" fmla="*/ 2 w 64"/>
                <a:gd name="T17" fmla="*/ 31 h 105"/>
                <a:gd name="T18" fmla="*/ 2 w 64"/>
                <a:gd name="T19" fmla="*/ 20 h 105"/>
                <a:gd name="T20" fmla="*/ 2 w 64"/>
                <a:gd name="T21" fmla="*/ 16 h 105"/>
                <a:gd name="T22" fmla="*/ 4 w 64"/>
                <a:gd name="T23" fmla="*/ 3 h 105"/>
                <a:gd name="T24" fmla="*/ 17 w 64"/>
                <a:gd name="T25" fmla="*/ 4 h 105"/>
                <a:gd name="T26" fmla="*/ 60 w 64"/>
                <a:gd name="T27" fmla="*/ 58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2"/>
                    <a:pt x="60" y="86"/>
                  </a:cubicBezTo>
                  <a:cubicBezTo>
                    <a:pt x="60" y="87"/>
                    <a:pt x="61" y="87"/>
                    <a:pt x="61" y="88"/>
                  </a:cubicBezTo>
                  <a:cubicBezTo>
                    <a:pt x="64" y="93"/>
                    <a:pt x="63" y="99"/>
                    <a:pt x="59" y="102"/>
                  </a:cubicBezTo>
                  <a:cubicBezTo>
                    <a:pt x="55" y="105"/>
                    <a:pt x="50" y="104"/>
                    <a:pt x="46" y="100"/>
                  </a:cubicBezTo>
                  <a:cubicBezTo>
                    <a:pt x="40" y="92"/>
                    <a:pt x="33" y="84"/>
                    <a:pt x="27" y="75"/>
                  </a:cubicBezTo>
                  <a:cubicBezTo>
                    <a:pt x="19" y="66"/>
                    <a:pt x="11" y="57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3" y="33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0"/>
                    <a:pt x="17" y="4"/>
                  </a:cubicBezTo>
                  <a:cubicBezTo>
                    <a:pt x="31" y="22"/>
                    <a:pt x="46" y="40"/>
                    <a:pt x="60" y="58"/>
                  </a:cubicBezTo>
                  <a:cubicBezTo>
                    <a:pt x="64" y="62"/>
                    <a:pt x="63" y="67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31"/>
            <p:cNvSpPr>
              <a:spLocks/>
            </p:cNvSpPr>
            <p:nvPr userDrawn="1"/>
          </p:nvSpPr>
          <p:spPr bwMode="auto">
            <a:xfrm>
              <a:off x="977900" y="3043238"/>
              <a:ext cx="279400" cy="442913"/>
            </a:xfrm>
            <a:custGeom>
              <a:avLst/>
              <a:gdLst>
                <a:gd name="T0" fmla="*/ 61 w 63"/>
                <a:gd name="T1" fmla="*/ 85 h 105"/>
                <a:gd name="T2" fmla="*/ 62 w 63"/>
                <a:gd name="T3" fmla="*/ 96 h 105"/>
                <a:gd name="T4" fmla="*/ 56 w 63"/>
                <a:gd name="T5" fmla="*/ 103 h 105"/>
                <a:gd name="T6" fmla="*/ 47 w 63"/>
                <a:gd name="T7" fmla="*/ 101 h 105"/>
                <a:gd name="T8" fmla="*/ 29 w 63"/>
                <a:gd name="T9" fmla="*/ 78 h 105"/>
                <a:gd name="T10" fmla="*/ 4 w 63"/>
                <a:gd name="T11" fmla="*/ 48 h 105"/>
                <a:gd name="T12" fmla="*/ 2 w 63"/>
                <a:gd name="T13" fmla="*/ 34 h 105"/>
                <a:gd name="T14" fmla="*/ 2 w 63"/>
                <a:gd name="T15" fmla="*/ 32 h 105"/>
                <a:gd name="T16" fmla="*/ 3 w 63"/>
                <a:gd name="T17" fmla="*/ 18 h 105"/>
                <a:gd name="T18" fmla="*/ 1 w 63"/>
                <a:gd name="T19" fmla="*/ 13 h 105"/>
                <a:gd name="T20" fmla="*/ 5 w 63"/>
                <a:gd name="T21" fmla="*/ 2 h 105"/>
                <a:gd name="T22" fmla="*/ 16 w 63"/>
                <a:gd name="T23" fmla="*/ 4 h 105"/>
                <a:gd name="T24" fmla="*/ 32 w 63"/>
                <a:gd name="T25" fmla="*/ 24 h 105"/>
                <a:gd name="T26" fmla="*/ 59 w 63"/>
                <a:gd name="T27" fmla="*/ 57 h 105"/>
                <a:gd name="T28" fmla="*/ 61 w 63"/>
                <a:gd name="T29" fmla="*/ 70 h 105"/>
                <a:gd name="T30" fmla="*/ 61 w 63"/>
                <a:gd name="T31" fmla="*/ 73 h 105"/>
                <a:gd name="T32" fmla="*/ 61 w 63"/>
                <a:gd name="T33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05">
                  <a:moveTo>
                    <a:pt x="61" y="85"/>
                  </a:moveTo>
                  <a:cubicBezTo>
                    <a:pt x="61" y="90"/>
                    <a:pt x="63" y="94"/>
                    <a:pt x="62" y="96"/>
                  </a:cubicBezTo>
                  <a:cubicBezTo>
                    <a:pt x="61" y="99"/>
                    <a:pt x="59" y="102"/>
                    <a:pt x="56" y="103"/>
                  </a:cubicBezTo>
                  <a:cubicBezTo>
                    <a:pt x="53" y="105"/>
                    <a:pt x="49" y="104"/>
                    <a:pt x="47" y="101"/>
                  </a:cubicBezTo>
                  <a:cubicBezTo>
                    <a:pt x="41" y="93"/>
                    <a:pt x="35" y="86"/>
                    <a:pt x="29" y="78"/>
                  </a:cubicBezTo>
                  <a:cubicBezTo>
                    <a:pt x="20" y="68"/>
                    <a:pt x="12" y="58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2" y="34"/>
                    <a:pt x="3" y="32"/>
                    <a:pt x="2" y="32"/>
                  </a:cubicBezTo>
                  <a:cubicBezTo>
                    <a:pt x="0" y="25"/>
                    <a:pt x="0" y="25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6" y="4"/>
                  </a:cubicBezTo>
                  <a:cubicBezTo>
                    <a:pt x="22" y="11"/>
                    <a:pt x="27" y="17"/>
                    <a:pt x="32" y="24"/>
                  </a:cubicBezTo>
                  <a:cubicBezTo>
                    <a:pt x="41" y="35"/>
                    <a:pt x="50" y="46"/>
                    <a:pt x="59" y="57"/>
                  </a:cubicBezTo>
                  <a:cubicBezTo>
                    <a:pt x="63" y="62"/>
                    <a:pt x="63" y="65"/>
                    <a:pt x="61" y="70"/>
                  </a:cubicBezTo>
                  <a:cubicBezTo>
                    <a:pt x="60" y="71"/>
                    <a:pt x="60" y="73"/>
                    <a:pt x="61" y="73"/>
                  </a:cubicBezTo>
                  <a:cubicBezTo>
                    <a:pt x="63" y="78"/>
                    <a:pt x="63" y="82"/>
                    <a:pt x="6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32"/>
            <p:cNvSpPr>
              <a:spLocks/>
            </p:cNvSpPr>
            <p:nvPr userDrawn="1"/>
          </p:nvSpPr>
          <p:spPr bwMode="auto">
            <a:xfrm>
              <a:off x="684213" y="677863"/>
              <a:ext cx="284163" cy="442913"/>
            </a:xfrm>
            <a:custGeom>
              <a:avLst/>
              <a:gdLst>
                <a:gd name="T0" fmla="*/ 3 w 64"/>
                <a:gd name="T1" fmla="*/ 32 h 105"/>
                <a:gd name="T2" fmla="*/ 3 w 64"/>
                <a:gd name="T3" fmla="*/ 18 h 105"/>
                <a:gd name="T4" fmla="*/ 1 w 64"/>
                <a:gd name="T5" fmla="*/ 13 h 105"/>
                <a:gd name="T6" fmla="*/ 5 w 64"/>
                <a:gd name="T7" fmla="*/ 2 h 105"/>
                <a:gd name="T8" fmla="*/ 16 w 64"/>
                <a:gd name="T9" fmla="*/ 4 h 105"/>
                <a:gd name="T10" fmla="*/ 37 w 64"/>
                <a:gd name="T11" fmla="*/ 30 h 105"/>
                <a:gd name="T12" fmla="*/ 59 w 64"/>
                <a:gd name="T13" fmla="*/ 56 h 105"/>
                <a:gd name="T14" fmla="*/ 61 w 64"/>
                <a:gd name="T15" fmla="*/ 70 h 105"/>
                <a:gd name="T16" fmla="*/ 61 w 64"/>
                <a:gd name="T17" fmla="*/ 73 h 105"/>
                <a:gd name="T18" fmla="*/ 61 w 64"/>
                <a:gd name="T19" fmla="*/ 85 h 105"/>
                <a:gd name="T20" fmla="*/ 61 w 64"/>
                <a:gd name="T21" fmla="*/ 88 h 105"/>
                <a:gd name="T22" fmla="*/ 59 w 64"/>
                <a:gd name="T23" fmla="*/ 102 h 105"/>
                <a:gd name="T24" fmla="*/ 47 w 64"/>
                <a:gd name="T25" fmla="*/ 100 h 105"/>
                <a:gd name="T26" fmla="*/ 3 w 64"/>
                <a:gd name="T27" fmla="*/ 47 h 105"/>
                <a:gd name="T28" fmla="*/ 3 w 64"/>
                <a:gd name="T29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32"/>
                  </a:moveTo>
                  <a:cubicBezTo>
                    <a:pt x="0" y="28"/>
                    <a:pt x="0" y="23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0"/>
                    <a:pt x="16" y="4"/>
                  </a:cubicBezTo>
                  <a:cubicBezTo>
                    <a:pt x="23" y="13"/>
                    <a:pt x="30" y="21"/>
                    <a:pt x="37" y="30"/>
                  </a:cubicBezTo>
                  <a:cubicBezTo>
                    <a:pt x="44" y="38"/>
                    <a:pt x="51" y="47"/>
                    <a:pt x="59" y="56"/>
                  </a:cubicBezTo>
                  <a:cubicBezTo>
                    <a:pt x="62" y="60"/>
                    <a:pt x="64" y="65"/>
                    <a:pt x="61" y="70"/>
                  </a:cubicBezTo>
                  <a:cubicBezTo>
                    <a:pt x="60" y="71"/>
                    <a:pt x="61" y="73"/>
                    <a:pt x="61" y="73"/>
                  </a:cubicBezTo>
                  <a:cubicBezTo>
                    <a:pt x="63" y="77"/>
                    <a:pt x="63" y="81"/>
                    <a:pt x="61" y="85"/>
                  </a:cubicBezTo>
                  <a:cubicBezTo>
                    <a:pt x="61" y="86"/>
                    <a:pt x="61" y="87"/>
                    <a:pt x="61" y="88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2" y="82"/>
                    <a:pt x="18" y="65"/>
                    <a:pt x="3" y="47"/>
                  </a:cubicBezTo>
                  <a:cubicBezTo>
                    <a:pt x="0" y="43"/>
                    <a:pt x="0" y="39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33"/>
            <p:cNvSpPr>
              <a:spLocks/>
            </p:cNvSpPr>
            <p:nvPr userDrawn="1"/>
          </p:nvSpPr>
          <p:spPr bwMode="auto">
            <a:xfrm>
              <a:off x="679450" y="2408238"/>
              <a:ext cx="285750" cy="442913"/>
            </a:xfrm>
            <a:custGeom>
              <a:avLst/>
              <a:gdLst>
                <a:gd name="T0" fmla="*/ 4 w 64"/>
                <a:gd name="T1" fmla="*/ 32 h 105"/>
                <a:gd name="T2" fmla="*/ 3 w 64"/>
                <a:gd name="T3" fmla="*/ 19 h 105"/>
                <a:gd name="T4" fmla="*/ 3 w 64"/>
                <a:gd name="T5" fmla="*/ 16 h 105"/>
                <a:gd name="T6" fmla="*/ 5 w 64"/>
                <a:gd name="T7" fmla="*/ 3 h 105"/>
                <a:gd name="T8" fmla="*/ 17 w 64"/>
                <a:gd name="T9" fmla="*/ 4 h 105"/>
                <a:gd name="T10" fmla="*/ 61 w 64"/>
                <a:gd name="T11" fmla="*/ 58 h 105"/>
                <a:gd name="T12" fmla="*/ 62 w 64"/>
                <a:gd name="T13" fmla="*/ 69 h 105"/>
                <a:gd name="T14" fmla="*/ 62 w 64"/>
                <a:gd name="T15" fmla="*/ 74 h 105"/>
                <a:gd name="T16" fmla="*/ 62 w 64"/>
                <a:gd name="T17" fmla="*/ 74 h 105"/>
                <a:gd name="T18" fmla="*/ 62 w 64"/>
                <a:gd name="T19" fmla="*/ 86 h 105"/>
                <a:gd name="T20" fmla="*/ 63 w 64"/>
                <a:gd name="T21" fmla="*/ 98 h 105"/>
                <a:gd name="T22" fmla="*/ 48 w 64"/>
                <a:gd name="T23" fmla="*/ 100 h 105"/>
                <a:gd name="T24" fmla="*/ 31 w 64"/>
                <a:gd name="T25" fmla="*/ 80 h 105"/>
                <a:gd name="T26" fmla="*/ 6 w 64"/>
                <a:gd name="T27" fmla="*/ 49 h 105"/>
                <a:gd name="T28" fmla="*/ 4 w 64"/>
                <a:gd name="T29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" y="32"/>
                  </a:moveTo>
                  <a:cubicBezTo>
                    <a:pt x="1" y="28"/>
                    <a:pt x="1" y="24"/>
                    <a:pt x="3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1" y="11"/>
                    <a:pt x="2" y="5"/>
                    <a:pt x="5" y="3"/>
                  </a:cubicBezTo>
                  <a:cubicBezTo>
                    <a:pt x="9" y="0"/>
                    <a:pt x="14" y="0"/>
                    <a:pt x="17" y="4"/>
                  </a:cubicBezTo>
                  <a:cubicBezTo>
                    <a:pt x="32" y="22"/>
                    <a:pt x="47" y="40"/>
                    <a:pt x="61" y="58"/>
                  </a:cubicBezTo>
                  <a:cubicBezTo>
                    <a:pt x="64" y="61"/>
                    <a:pt x="64" y="65"/>
                    <a:pt x="62" y="69"/>
                  </a:cubicBezTo>
                  <a:cubicBezTo>
                    <a:pt x="62" y="71"/>
                    <a:pt x="62" y="72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4" y="79"/>
                    <a:pt x="62" y="82"/>
                    <a:pt x="62" y="86"/>
                  </a:cubicBezTo>
                  <a:cubicBezTo>
                    <a:pt x="62" y="90"/>
                    <a:pt x="64" y="94"/>
                    <a:pt x="63" y="98"/>
                  </a:cubicBezTo>
                  <a:cubicBezTo>
                    <a:pt x="60" y="104"/>
                    <a:pt x="52" y="105"/>
                    <a:pt x="48" y="100"/>
                  </a:cubicBezTo>
                  <a:cubicBezTo>
                    <a:pt x="42" y="93"/>
                    <a:pt x="37" y="86"/>
                    <a:pt x="31" y="80"/>
                  </a:cubicBezTo>
                  <a:cubicBezTo>
                    <a:pt x="23" y="69"/>
                    <a:pt x="14" y="59"/>
                    <a:pt x="6" y="49"/>
                  </a:cubicBezTo>
                  <a:cubicBezTo>
                    <a:pt x="1" y="43"/>
                    <a:pt x="0" y="40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34"/>
            <p:cNvSpPr>
              <a:spLocks/>
            </p:cNvSpPr>
            <p:nvPr userDrawn="1"/>
          </p:nvSpPr>
          <p:spPr bwMode="auto">
            <a:xfrm>
              <a:off x="684213" y="960438"/>
              <a:ext cx="280988" cy="446088"/>
            </a:xfrm>
            <a:custGeom>
              <a:avLst/>
              <a:gdLst>
                <a:gd name="T0" fmla="*/ 63 w 63"/>
                <a:gd name="T1" fmla="*/ 66 h 106"/>
                <a:gd name="T2" fmla="*/ 62 w 63"/>
                <a:gd name="T3" fmla="*/ 81 h 106"/>
                <a:gd name="T4" fmla="*/ 62 w 63"/>
                <a:gd name="T5" fmla="*/ 95 h 106"/>
                <a:gd name="T6" fmla="*/ 57 w 63"/>
                <a:gd name="T7" fmla="*/ 104 h 106"/>
                <a:gd name="T8" fmla="*/ 47 w 63"/>
                <a:gd name="T9" fmla="*/ 102 h 106"/>
                <a:gd name="T10" fmla="*/ 34 w 63"/>
                <a:gd name="T11" fmla="*/ 86 h 106"/>
                <a:gd name="T12" fmla="*/ 4 w 63"/>
                <a:gd name="T13" fmla="*/ 49 h 106"/>
                <a:gd name="T14" fmla="*/ 2 w 63"/>
                <a:gd name="T15" fmla="*/ 36 h 106"/>
                <a:gd name="T16" fmla="*/ 2 w 63"/>
                <a:gd name="T17" fmla="*/ 32 h 106"/>
                <a:gd name="T18" fmla="*/ 2 w 63"/>
                <a:gd name="T19" fmla="*/ 32 h 106"/>
                <a:gd name="T20" fmla="*/ 3 w 63"/>
                <a:gd name="T21" fmla="*/ 20 h 106"/>
                <a:gd name="T22" fmla="*/ 2 w 63"/>
                <a:gd name="T23" fmla="*/ 8 h 106"/>
                <a:gd name="T24" fmla="*/ 17 w 63"/>
                <a:gd name="T25" fmla="*/ 6 h 106"/>
                <a:gd name="T26" fmla="*/ 43 w 63"/>
                <a:gd name="T27" fmla="*/ 38 h 106"/>
                <a:gd name="T28" fmla="*/ 59 w 63"/>
                <a:gd name="T29" fmla="*/ 58 h 106"/>
                <a:gd name="T30" fmla="*/ 63 w 63"/>
                <a:gd name="T31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6">
                  <a:moveTo>
                    <a:pt x="63" y="66"/>
                  </a:moveTo>
                  <a:cubicBezTo>
                    <a:pt x="60" y="71"/>
                    <a:pt x="62" y="76"/>
                    <a:pt x="62" y="81"/>
                  </a:cubicBezTo>
                  <a:cubicBezTo>
                    <a:pt x="62" y="86"/>
                    <a:pt x="61" y="90"/>
                    <a:pt x="62" y="95"/>
                  </a:cubicBezTo>
                  <a:cubicBezTo>
                    <a:pt x="63" y="99"/>
                    <a:pt x="61" y="103"/>
                    <a:pt x="57" y="104"/>
                  </a:cubicBezTo>
                  <a:cubicBezTo>
                    <a:pt x="54" y="106"/>
                    <a:pt x="50" y="105"/>
                    <a:pt x="47" y="102"/>
                  </a:cubicBezTo>
                  <a:cubicBezTo>
                    <a:pt x="42" y="96"/>
                    <a:pt x="38" y="91"/>
                    <a:pt x="34" y="86"/>
                  </a:cubicBezTo>
                  <a:cubicBezTo>
                    <a:pt x="24" y="74"/>
                    <a:pt x="14" y="61"/>
                    <a:pt x="4" y="49"/>
                  </a:cubicBezTo>
                  <a:cubicBezTo>
                    <a:pt x="0" y="45"/>
                    <a:pt x="0" y="41"/>
                    <a:pt x="2" y="36"/>
                  </a:cubicBezTo>
                  <a:cubicBezTo>
                    <a:pt x="3" y="35"/>
                    <a:pt x="2" y="33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27"/>
                    <a:pt x="2" y="23"/>
                    <a:pt x="3" y="20"/>
                  </a:cubicBezTo>
                  <a:cubicBezTo>
                    <a:pt x="3" y="16"/>
                    <a:pt x="0" y="12"/>
                    <a:pt x="2" y="8"/>
                  </a:cubicBezTo>
                  <a:cubicBezTo>
                    <a:pt x="5" y="1"/>
                    <a:pt x="12" y="0"/>
                    <a:pt x="17" y="6"/>
                  </a:cubicBezTo>
                  <a:cubicBezTo>
                    <a:pt x="26" y="17"/>
                    <a:pt x="34" y="27"/>
                    <a:pt x="43" y="38"/>
                  </a:cubicBezTo>
                  <a:cubicBezTo>
                    <a:pt x="48" y="45"/>
                    <a:pt x="54" y="51"/>
                    <a:pt x="59" y="58"/>
                  </a:cubicBezTo>
                  <a:cubicBezTo>
                    <a:pt x="61" y="60"/>
                    <a:pt x="62" y="63"/>
                    <a:pt x="6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35"/>
            <p:cNvSpPr>
              <a:spLocks/>
            </p:cNvSpPr>
            <p:nvPr userDrawn="1"/>
          </p:nvSpPr>
          <p:spPr bwMode="auto">
            <a:xfrm>
              <a:off x="977900" y="1027113"/>
              <a:ext cx="279400" cy="438150"/>
            </a:xfrm>
            <a:custGeom>
              <a:avLst/>
              <a:gdLst>
                <a:gd name="T0" fmla="*/ 60 w 63"/>
                <a:gd name="T1" fmla="*/ 72 h 104"/>
                <a:gd name="T2" fmla="*/ 60 w 63"/>
                <a:gd name="T3" fmla="*/ 86 h 104"/>
                <a:gd name="T4" fmla="*/ 62 w 63"/>
                <a:gd name="T5" fmla="*/ 91 h 104"/>
                <a:gd name="T6" fmla="*/ 58 w 63"/>
                <a:gd name="T7" fmla="*/ 102 h 104"/>
                <a:gd name="T8" fmla="*/ 47 w 63"/>
                <a:gd name="T9" fmla="*/ 100 h 104"/>
                <a:gd name="T10" fmla="*/ 24 w 63"/>
                <a:gd name="T11" fmla="*/ 73 h 104"/>
                <a:gd name="T12" fmla="*/ 4 w 63"/>
                <a:gd name="T13" fmla="*/ 48 h 104"/>
                <a:gd name="T14" fmla="*/ 2 w 63"/>
                <a:gd name="T15" fmla="*/ 34 h 104"/>
                <a:gd name="T16" fmla="*/ 2 w 63"/>
                <a:gd name="T17" fmla="*/ 31 h 104"/>
                <a:gd name="T18" fmla="*/ 3 w 63"/>
                <a:gd name="T19" fmla="*/ 18 h 104"/>
                <a:gd name="T20" fmla="*/ 1 w 63"/>
                <a:gd name="T21" fmla="*/ 13 h 104"/>
                <a:gd name="T22" fmla="*/ 5 w 63"/>
                <a:gd name="T23" fmla="*/ 2 h 104"/>
                <a:gd name="T24" fmla="*/ 16 w 63"/>
                <a:gd name="T25" fmla="*/ 4 h 104"/>
                <a:gd name="T26" fmla="*/ 36 w 63"/>
                <a:gd name="T27" fmla="*/ 28 h 104"/>
                <a:gd name="T28" fmla="*/ 59 w 63"/>
                <a:gd name="T29" fmla="*/ 56 h 104"/>
                <a:gd name="T30" fmla="*/ 60 w 63"/>
                <a:gd name="T31" fmla="*/ 7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4">
                  <a:moveTo>
                    <a:pt x="60" y="72"/>
                  </a:moveTo>
                  <a:cubicBezTo>
                    <a:pt x="63" y="77"/>
                    <a:pt x="63" y="81"/>
                    <a:pt x="60" y="86"/>
                  </a:cubicBezTo>
                  <a:cubicBezTo>
                    <a:pt x="61" y="88"/>
                    <a:pt x="62" y="90"/>
                    <a:pt x="62" y="91"/>
                  </a:cubicBezTo>
                  <a:cubicBezTo>
                    <a:pt x="63" y="96"/>
                    <a:pt x="61" y="100"/>
                    <a:pt x="58" y="102"/>
                  </a:cubicBezTo>
                  <a:cubicBezTo>
                    <a:pt x="54" y="104"/>
                    <a:pt x="50" y="104"/>
                    <a:pt x="47" y="100"/>
                  </a:cubicBezTo>
                  <a:cubicBezTo>
                    <a:pt x="39" y="91"/>
                    <a:pt x="32" y="82"/>
                    <a:pt x="24" y="73"/>
                  </a:cubicBezTo>
                  <a:cubicBezTo>
                    <a:pt x="17" y="64"/>
                    <a:pt x="11" y="56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2" y="33"/>
                    <a:pt x="3" y="32"/>
                    <a:pt x="2" y="31"/>
                  </a:cubicBezTo>
                  <a:cubicBezTo>
                    <a:pt x="0" y="26"/>
                    <a:pt x="0" y="22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9" y="0"/>
                    <a:pt x="13" y="0"/>
                    <a:pt x="16" y="4"/>
                  </a:cubicBezTo>
                  <a:cubicBezTo>
                    <a:pt x="23" y="12"/>
                    <a:pt x="29" y="20"/>
                    <a:pt x="36" y="28"/>
                  </a:cubicBezTo>
                  <a:cubicBezTo>
                    <a:pt x="44" y="37"/>
                    <a:pt x="51" y="47"/>
                    <a:pt x="59" y="56"/>
                  </a:cubicBezTo>
                  <a:cubicBezTo>
                    <a:pt x="63" y="61"/>
                    <a:pt x="63" y="65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36"/>
            <p:cNvSpPr>
              <a:spLocks/>
            </p:cNvSpPr>
            <p:nvPr userDrawn="1"/>
          </p:nvSpPr>
          <p:spPr bwMode="auto">
            <a:xfrm>
              <a:off x="684213" y="387350"/>
              <a:ext cx="284163" cy="442913"/>
            </a:xfrm>
            <a:custGeom>
              <a:avLst/>
              <a:gdLst>
                <a:gd name="T0" fmla="*/ 60 w 64"/>
                <a:gd name="T1" fmla="*/ 87 h 105"/>
                <a:gd name="T2" fmla="*/ 61 w 64"/>
                <a:gd name="T3" fmla="*/ 89 h 105"/>
                <a:gd name="T4" fmla="*/ 59 w 64"/>
                <a:gd name="T5" fmla="*/ 102 h 105"/>
                <a:gd name="T6" fmla="*/ 47 w 64"/>
                <a:gd name="T7" fmla="*/ 100 h 105"/>
                <a:gd name="T8" fmla="*/ 22 w 64"/>
                <a:gd name="T9" fmla="*/ 71 h 105"/>
                <a:gd name="T10" fmla="*/ 4 w 64"/>
                <a:gd name="T11" fmla="*/ 48 h 105"/>
                <a:gd name="T12" fmla="*/ 2 w 64"/>
                <a:gd name="T13" fmla="*/ 35 h 105"/>
                <a:gd name="T14" fmla="*/ 2 w 64"/>
                <a:gd name="T15" fmla="*/ 31 h 105"/>
                <a:gd name="T16" fmla="*/ 3 w 64"/>
                <a:gd name="T17" fmla="*/ 19 h 105"/>
                <a:gd name="T18" fmla="*/ 2 w 64"/>
                <a:gd name="T19" fmla="*/ 16 h 105"/>
                <a:gd name="T20" fmla="*/ 4 w 64"/>
                <a:gd name="T21" fmla="*/ 3 h 105"/>
                <a:gd name="T22" fmla="*/ 16 w 64"/>
                <a:gd name="T23" fmla="*/ 4 h 105"/>
                <a:gd name="T24" fmla="*/ 34 w 64"/>
                <a:gd name="T25" fmla="*/ 27 h 105"/>
                <a:gd name="T26" fmla="*/ 59 w 64"/>
                <a:gd name="T27" fmla="*/ 56 h 105"/>
                <a:gd name="T28" fmla="*/ 61 w 64"/>
                <a:gd name="T29" fmla="*/ 71 h 105"/>
                <a:gd name="T30" fmla="*/ 61 w 64"/>
                <a:gd name="T31" fmla="*/ 74 h 105"/>
                <a:gd name="T32" fmla="*/ 60 w 64"/>
                <a:gd name="T33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5">
                  <a:moveTo>
                    <a:pt x="60" y="87"/>
                  </a:moveTo>
                  <a:cubicBezTo>
                    <a:pt x="60" y="87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0"/>
                  </a:cubicBezTo>
                  <a:cubicBezTo>
                    <a:pt x="38" y="91"/>
                    <a:pt x="30" y="81"/>
                    <a:pt x="22" y="71"/>
                  </a:cubicBezTo>
                  <a:cubicBezTo>
                    <a:pt x="16" y="63"/>
                    <a:pt x="10" y="56"/>
                    <a:pt x="4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3" y="32"/>
                    <a:pt x="2" y="31"/>
                  </a:cubicBezTo>
                  <a:cubicBezTo>
                    <a:pt x="0" y="26"/>
                    <a:pt x="0" y="24"/>
                    <a:pt x="3" y="19"/>
                  </a:cubicBezTo>
                  <a:cubicBezTo>
                    <a:pt x="3" y="18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6" y="4"/>
                  </a:cubicBezTo>
                  <a:cubicBezTo>
                    <a:pt x="22" y="12"/>
                    <a:pt x="28" y="19"/>
                    <a:pt x="34" y="27"/>
                  </a:cubicBezTo>
                  <a:cubicBezTo>
                    <a:pt x="42" y="36"/>
                    <a:pt x="50" y="46"/>
                    <a:pt x="59" y="56"/>
                  </a:cubicBezTo>
                  <a:cubicBezTo>
                    <a:pt x="62" y="61"/>
                    <a:pt x="64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8"/>
                    <a:pt x="63" y="83"/>
                    <a:pt x="6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37"/>
            <p:cNvSpPr>
              <a:spLocks/>
            </p:cNvSpPr>
            <p:nvPr userDrawn="1"/>
          </p:nvSpPr>
          <p:spPr bwMode="auto">
            <a:xfrm>
              <a:off x="977900" y="1600200"/>
              <a:ext cx="279400" cy="441325"/>
            </a:xfrm>
            <a:custGeom>
              <a:avLst/>
              <a:gdLst>
                <a:gd name="T0" fmla="*/ 3 w 63"/>
                <a:gd name="T1" fmla="*/ 18 h 105"/>
                <a:gd name="T2" fmla="*/ 1 w 63"/>
                <a:gd name="T3" fmla="*/ 14 h 105"/>
                <a:gd name="T4" fmla="*/ 5 w 63"/>
                <a:gd name="T5" fmla="*/ 3 h 105"/>
                <a:gd name="T6" fmla="*/ 16 w 63"/>
                <a:gd name="T7" fmla="*/ 5 h 105"/>
                <a:gd name="T8" fmla="*/ 33 w 63"/>
                <a:gd name="T9" fmla="*/ 26 h 105"/>
                <a:gd name="T10" fmla="*/ 59 w 63"/>
                <a:gd name="T11" fmla="*/ 57 h 105"/>
                <a:gd name="T12" fmla="*/ 61 w 63"/>
                <a:gd name="T13" fmla="*/ 71 h 105"/>
                <a:gd name="T14" fmla="*/ 61 w 63"/>
                <a:gd name="T15" fmla="*/ 74 h 105"/>
                <a:gd name="T16" fmla="*/ 60 w 63"/>
                <a:gd name="T17" fmla="*/ 87 h 105"/>
                <a:gd name="T18" fmla="*/ 62 w 63"/>
                <a:gd name="T19" fmla="*/ 92 h 105"/>
                <a:gd name="T20" fmla="*/ 58 w 63"/>
                <a:gd name="T21" fmla="*/ 103 h 105"/>
                <a:gd name="T22" fmla="*/ 46 w 63"/>
                <a:gd name="T23" fmla="*/ 100 h 105"/>
                <a:gd name="T24" fmla="*/ 3 w 63"/>
                <a:gd name="T25" fmla="*/ 48 h 105"/>
                <a:gd name="T26" fmla="*/ 1 w 63"/>
                <a:gd name="T27" fmla="*/ 42 h 105"/>
                <a:gd name="T28" fmla="*/ 1 w 63"/>
                <a:gd name="T29" fmla="*/ 25 h 105"/>
                <a:gd name="T30" fmla="*/ 3 w 63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5">
                  <a:moveTo>
                    <a:pt x="3" y="18"/>
                  </a:moveTo>
                  <a:cubicBezTo>
                    <a:pt x="2" y="17"/>
                    <a:pt x="1" y="16"/>
                    <a:pt x="1" y="14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9" y="0"/>
                    <a:pt x="13" y="1"/>
                    <a:pt x="16" y="5"/>
                  </a:cubicBezTo>
                  <a:cubicBezTo>
                    <a:pt x="22" y="12"/>
                    <a:pt x="28" y="19"/>
                    <a:pt x="33" y="26"/>
                  </a:cubicBezTo>
                  <a:cubicBezTo>
                    <a:pt x="42" y="36"/>
                    <a:pt x="51" y="47"/>
                    <a:pt x="59" y="57"/>
                  </a:cubicBezTo>
                  <a:cubicBezTo>
                    <a:pt x="63" y="62"/>
                    <a:pt x="63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9"/>
                    <a:pt x="63" y="83"/>
                    <a:pt x="60" y="87"/>
                  </a:cubicBezTo>
                  <a:cubicBezTo>
                    <a:pt x="61" y="89"/>
                    <a:pt x="62" y="90"/>
                    <a:pt x="62" y="92"/>
                  </a:cubicBezTo>
                  <a:cubicBezTo>
                    <a:pt x="63" y="97"/>
                    <a:pt x="61" y="101"/>
                    <a:pt x="58" y="103"/>
                  </a:cubicBezTo>
                  <a:cubicBezTo>
                    <a:pt x="54" y="105"/>
                    <a:pt x="50" y="105"/>
                    <a:pt x="46" y="100"/>
                  </a:cubicBezTo>
                  <a:cubicBezTo>
                    <a:pt x="32" y="83"/>
                    <a:pt x="17" y="65"/>
                    <a:pt x="3" y="48"/>
                  </a:cubicBezTo>
                  <a:cubicBezTo>
                    <a:pt x="2" y="46"/>
                    <a:pt x="1" y="44"/>
                    <a:pt x="1" y="42"/>
                  </a:cubicBezTo>
                  <a:cubicBezTo>
                    <a:pt x="2" y="36"/>
                    <a:pt x="2" y="31"/>
                    <a:pt x="1" y="25"/>
                  </a:cubicBezTo>
                  <a:cubicBezTo>
                    <a:pt x="0" y="23"/>
                    <a:pt x="2" y="21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38"/>
            <p:cNvSpPr>
              <a:spLocks/>
            </p:cNvSpPr>
            <p:nvPr userDrawn="1"/>
          </p:nvSpPr>
          <p:spPr bwMode="auto">
            <a:xfrm>
              <a:off x="977900" y="2754313"/>
              <a:ext cx="284163" cy="441325"/>
            </a:xfrm>
            <a:custGeom>
              <a:avLst/>
              <a:gdLst>
                <a:gd name="T0" fmla="*/ 60 w 64"/>
                <a:gd name="T1" fmla="*/ 73 h 105"/>
                <a:gd name="T2" fmla="*/ 60 w 64"/>
                <a:gd name="T3" fmla="*/ 87 h 105"/>
                <a:gd name="T4" fmla="*/ 62 w 64"/>
                <a:gd name="T5" fmla="*/ 92 h 105"/>
                <a:gd name="T6" fmla="*/ 57 w 64"/>
                <a:gd name="T7" fmla="*/ 103 h 105"/>
                <a:gd name="T8" fmla="*/ 46 w 64"/>
                <a:gd name="T9" fmla="*/ 101 h 105"/>
                <a:gd name="T10" fmla="*/ 13 w 64"/>
                <a:gd name="T11" fmla="*/ 60 h 105"/>
                <a:gd name="T12" fmla="*/ 3 w 64"/>
                <a:gd name="T13" fmla="*/ 48 h 105"/>
                <a:gd name="T14" fmla="*/ 2 w 64"/>
                <a:gd name="T15" fmla="*/ 35 h 105"/>
                <a:gd name="T16" fmla="*/ 2 w 64"/>
                <a:gd name="T17" fmla="*/ 32 h 105"/>
                <a:gd name="T18" fmla="*/ 3 w 64"/>
                <a:gd name="T19" fmla="*/ 19 h 105"/>
                <a:gd name="T20" fmla="*/ 2 w 64"/>
                <a:gd name="T21" fmla="*/ 18 h 105"/>
                <a:gd name="T22" fmla="*/ 4 w 64"/>
                <a:gd name="T23" fmla="*/ 3 h 105"/>
                <a:gd name="T24" fmla="*/ 17 w 64"/>
                <a:gd name="T25" fmla="*/ 6 h 105"/>
                <a:gd name="T26" fmla="*/ 44 w 64"/>
                <a:gd name="T27" fmla="*/ 38 h 105"/>
                <a:gd name="T28" fmla="*/ 58 w 64"/>
                <a:gd name="T29" fmla="*/ 56 h 105"/>
                <a:gd name="T30" fmla="*/ 60 w 64"/>
                <a:gd name="T31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0" y="73"/>
                  </a:moveTo>
                  <a:cubicBezTo>
                    <a:pt x="63" y="77"/>
                    <a:pt x="63" y="82"/>
                    <a:pt x="60" y="87"/>
                  </a:cubicBezTo>
                  <a:cubicBezTo>
                    <a:pt x="61" y="89"/>
                    <a:pt x="62" y="91"/>
                    <a:pt x="62" y="92"/>
                  </a:cubicBezTo>
                  <a:cubicBezTo>
                    <a:pt x="63" y="97"/>
                    <a:pt x="61" y="101"/>
                    <a:pt x="57" y="103"/>
                  </a:cubicBezTo>
                  <a:cubicBezTo>
                    <a:pt x="54" y="105"/>
                    <a:pt x="50" y="105"/>
                    <a:pt x="46" y="101"/>
                  </a:cubicBezTo>
                  <a:cubicBezTo>
                    <a:pt x="35" y="87"/>
                    <a:pt x="24" y="74"/>
                    <a:pt x="13" y="60"/>
                  </a:cubicBezTo>
                  <a:cubicBezTo>
                    <a:pt x="10" y="56"/>
                    <a:pt x="7" y="52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3" y="33"/>
                    <a:pt x="2" y="32"/>
                  </a:cubicBezTo>
                  <a:cubicBezTo>
                    <a:pt x="0" y="27"/>
                    <a:pt x="0" y="23"/>
                    <a:pt x="3" y="19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0" y="12"/>
                    <a:pt x="0" y="7"/>
                    <a:pt x="4" y="3"/>
                  </a:cubicBezTo>
                  <a:cubicBezTo>
                    <a:pt x="8" y="0"/>
                    <a:pt x="13" y="1"/>
                    <a:pt x="17" y="6"/>
                  </a:cubicBezTo>
                  <a:cubicBezTo>
                    <a:pt x="26" y="17"/>
                    <a:pt x="35" y="28"/>
                    <a:pt x="44" y="38"/>
                  </a:cubicBezTo>
                  <a:cubicBezTo>
                    <a:pt x="48" y="44"/>
                    <a:pt x="53" y="50"/>
                    <a:pt x="58" y="56"/>
                  </a:cubicBezTo>
                  <a:cubicBezTo>
                    <a:pt x="63" y="63"/>
                    <a:pt x="64" y="65"/>
                    <a:pt x="6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39"/>
            <p:cNvSpPr>
              <a:spLocks/>
            </p:cNvSpPr>
            <p:nvPr userDrawn="1"/>
          </p:nvSpPr>
          <p:spPr bwMode="auto">
            <a:xfrm>
              <a:off x="977900" y="3330575"/>
              <a:ext cx="279400" cy="441325"/>
            </a:xfrm>
            <a:custGeom>
              <a:avLst/>
              <a:gdLst>
                <a:gd name="T0" fmla="*/ 60 w 63"/>
                <a:gd name="T1" fmla="*/ 87 h 105"/>
                <a:gd name="T2" fmla="*/ 61 w 63"/>
                <a:gd name="T3" fmla="*/ 100 h 105"/>
                <a:gd name="T4" fmla="*/ 53 w 63"/>
                <a:gd name="T5" fmla="*/ 104 h 105"/>
                <a:gd name="T6" fmla="*/ 46 w 63"/>
                <a:gd name="T7" fmla="*/ 100 h 105"/>
                <a:gd name="T8" fmla="*/ 3 w 63"/>
                <a:gd name="T9" fmla="*/ 48 h 105"/>
                <a:gd name="T10" fmla="*/ 2 w 63"/>
                <a:gd name="T11" fmla="*/ 35 h 105"/>
                <a:gd name="T12" fmla="*/ 2 w 63"/>
                <a:gd name="T13" fmla="*/ 31 h 105"/>
                <a:gd name="T14" fmla="*/ 2 w 63"/>
                <a:gd name="T15" fmla="*/ 31 h 105"/>
                <a:gd name="T16" fmla="*/ 2 w 63"/>
                <a:gd name="T17" fmla="*/ 19 h 105"/>
                <a:gd name="T18" fmla="*/ 1 w 63"/>
                <a:gd name="T19" fmla="*/ 7 h 105"/>
                <a:gd name="T20" fmla="*/ 17 w 63"/>
                <a:gd name="T21" fmla="*/ 6 h 105"/>
                <a:gd name="T22" fmla="*/ 43 w 63"/>
                <a:gd name="T23" fmla="*/ 37 h 105"/>
                <a:gd name="T24" fmla="*/ 59 w 63"/>
                <a:gd name="T25" fmla="*/ 57 h 105"/>
                <a:gd name="T26" fmla="*/ 61 w 63"/>
                <a:gd name="T27" fmla="*/ 71 h 105"/>
                <a:gd name="T28" fmla="*/ 61 w 63"/>
                <a:gd name="T29" fmla="*/ 74 h 105"/>
                <a:gd name="T30" fmla="*/ 60 w 63"/>
                <a:gd name="T31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5">
                  <a:moveTo>
                    <a:pt x="60" y="87"/>
                  </a:moveTo>
                  <a:cubicBezTo>
                    <a:pt x="63" y="91"/>
                    <a:pt x="63" y="95"/>
                    <a:pt x="61" y="100"/>
                  </a:cubicBezTo>
                  <a:cubicBezTo>
                    <a:pt x="59" y="103"/>
                    <a:pt x="56" y="105"/>
                    <a:pt x="53" y="104"/>
                  </a:cubicBezTo>
                  <a:cubicBezTo>
                    <a:pt x="50" y="104"/>
                    <a:pt x="48" y="102"/>
                    <a:pt x="46" y="100"/>
                  </a:cubicBezTo>
                  <a:cubicBezTo>
                    <a:pt x="32" y="83"/>
                    <a:pt x="18" y="65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6"/>
                    <a:pt x="2" y="23"/>
                    <a:pt x="2" y="19"/>
                  </a:cubicBezTo>
                  <a:cubicBezTo>
                    <a:pt x="3" y="15"/>
                    <a:pt x="0" y="11"/>
                    <a:pt x="1" y="7"/>
                  </a:cubicBezTo>
                  <a:cubicBezTo>
                    <a:pt x="4" y="0"/>
                    <a:pt x="12" y="0"/>
                    <a:pt x="17" y="6"/>
                  </a:cubicBezTo>
                  <a:cubicBezTo>
                    <a:pt x="26" y="16"/>
                    <a:pt x="34" y="27"/>
                    <a:pt x="43" y="37"/>
                  </a:cubicBezTo>
                  <a:cubicBezTo>
                    <a:pt x="48" y="44"/>
                    <a:pt x="54" y="51"/>
                    <a:pt x="59" y="57"/>
                  </a:cubicBezTo>
                  <a:cubicBezTo>
                    <a:pt x="63" y="62"/>
                    <a:pt x="63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9"/>
                    <a:pt x="63" y="83"/>
                    <a:pt x="6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40"/>
            <p:cNvSpPr>
              <a:spLocks/>
            </p:cNvSpPr>
            <p:nvPr userDrawn="1"/>
          </p:nvSpPr>
          <p:spPr bwMode="auto">
            <a:xfrm>
              <a:off x="987425" y="4770438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2 w 64"/>
                <a:gd name="T5" fmla="*/ 90 h 106"/>
                <a:gd name="T6" fmla="*/ 59 w 64"/>
                <a:gd name="T7" fmla="*/ 103 h 106"/>
                <a:gd name="T8" fmla="*/ 47 w 64"/>
                <a:gd name="T9" fmla="*/ 101 h 106"/>
                <a:gd name="T10" fmla="*/ 4 w 64"/>
                <a:gd name="T11" fmla="*/ 49 h 106"/>
                <a:gd name="T12" fmla="*/ 2 w 64"/>
                <a:gd name="T13" fmla="*/ 36 h 106"/>
                <a:gd name="T14" fmla="*/ 3 w 64"/>
                <a:gd name="T15" fmla="*/ 32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8 h 106"/>
                <a:gd name="T22" fmla="*/ 17 w 64"/>
                <a:gd name="T23" fmla="*/ 5 h 106"/>
                <a:gd name="T24" fmla="*/ 35 w 64"/>
                <a:gd name="T25" fmla="*/ 27 h 106"/>
                <a:gd name="T26" fmla="*/ 59 w 64"/>
                <a:gd name="T27" fmla="*/ 57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4" y="82"/>
                    <a:pt x="61" y="86"/>
                  </a:cubicBezTo>
                  <a:cubicBezTo>
                    <a:pt x="61" y="87"/>
                    <a:pt x="61" y="89"/>
                    <a:pt x="62" y="90"/>
                  </a:cubicBezTo>
                  <a:cubicBezTo>
                    <a:pt x="63" y="95"/>
                    <a:pt x="62" y="101"/>
                    <a:pt x="59" y="103"/>
                  </a:cubicBezTo>
                  <a:cubicBezTo>
                    <a:pt x="55" y="106"/>
                    <a:pt x="51" y="105"/>
                    <a:pt x="47" y="101"/>
                  </a:cubicBezTo>
                  <a:cubicBezTo>
                    <a:pt x="33" y="83"/>
                    <a:pt x="18" y="66"/>
                    <a:pt x="4" y="49"/>
                  </a:cubicBezTo>
                  <a:cubicBezTo>
                    <a:pt x="1" y="44"/>
                    <a:pt x="0" y="41"/>
                    <a:pt x="2" y="36"/>
                  </a:cubicBezTo>
                  <a:cubicBezTo>
                    <a:pt x="3" y="35"/>
                    <a:pt x="3" y="33"/>
                    <a:pt x="3" y="32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0" y="27"/>
                    <a:pt x="3" y="23"/>
                    <a:pt x="3" y="19"/>
                  </a:cubicBezTo>
                  <a:cubicBezTo>
                    <a:pt x="3" y="16"/>
                    <a:pt x="0" y="12"/>
                    <a:pt x="2" y="8"/>
                  </a:cubicBezTo>
                  <a:cubicBezTo>
                    <a:pt x="5" y="1"/>
                    <a:pt x="12" y="0"/>
                    <a:pt x="17" y="5"/>
                  </a:cubicBezTo>
                  <a:cubicBezTo>
                    <a:pt x="23" y="13"/>
                    <a:pt x="29" y="20"/>
                    <a:pt x="35" y="27"/>
                  </a:cubicBezTo>
                  <a:cubicBezTo>
                    <a:pt x="43" y="37"/>
                    <a:pt x="51" y="47"/>
                    <a:pt x="59" y="57"/>
                  </a:cubicBezTo>
                  <a:cubicBezTo>
                    <a:pt x="64" y="63"/>
                    <a:pt x="64" y="66"/>
                    <a:pt x="6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41"/>
            <p:cNvSpPr>
              <a:spLocks/>
            </p:cNvSpPr>
            <p:nvPr userDrawn="1"/>
          </p:nvSpPr>
          <p:spPr bwMode="auto">
            <a:xfrm>
              <a:off x="684213" y="2693988"/>
              <a:ext cx="280988" cy="442913"/>
            </a:xfrm>
            <a:custGeom>
              <a:avLst/>
              <a:gdLst>
                <a:gd name="T0" fmla="*/ 60 w 63"/>
                <a:gd name="T1" fmla="*/ 72 h 105"/>
                <a:gd name="T2" fmla="*/ 61 w 63"/>
                <a:gd name="T3" fmla="*/ 85 h 105"/>
                <a:gd name="T4" fmla="*/ 61 w 63"/>
                <a:gd name="T5" fmla="*/ 89 h 105"/>
                <a:gd name="T6" fmla="*/ 59 w 63"/>
                <a:gd name="T7" fmla="*/ 102 h 105"/>
                <a:gd name="T8" fmla="*/ 47 w 63"/>
                <a:gd name="T9" fmla="*/ 100 h 105"/>
                <a:gd name="T10" fmla="*/ 3 w 63"/>
                <a:gd name="T11" fmla="*/ 47 h 105"/>
                <a:gd name="T12" fmla="*/ 3 w 63"/>
                <a:gd name="T13" fmla="*/ 33 h 105"/>
                <a:gd name="T14" fmla="*/ 2 w 63"/>
                <a:gd name="T15" fmla="*/ 20 h 105"/>
                <a:gd name="T16" fmla="*/ 2 w 63"/>
                <a:gd name="T17" fmla="*/ 16 h 105"/>
                <a:gd name="T18" fmla="*/ 4 w 63"/>
                <a:gd name="T19" fmla="*/ 3 h 105"/>
                <a:gd name="T20" fmla="*/ 16 w 63"/>
                <a:gd name="T21" fmla="*/ 5 h 105"/>
                <a:gd name="T22" fmla="*/ 60 w 63"/>
                <a:gd name="T23" fmla="*/ 58 h 105"/>
                <a:gd name="T24" fmla="*/ 60 w 63"/>
                <a:gd name="T25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5">
                  <a:moveTo>
                    <a:pt x="60" y="72"/>
                  </a:moveTo>
                  <a:cubicBezTo>
                    <a:pt x="63" y="77"/>
                    <a:pt x="63" y="81"/>
                    <a:pt x="61" y="85"/>
                  </a:cubicBezTo>
                  <a:cubicBezTo>
                    <a:pt x="60" y="86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0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3"/>
                    <a:pt x="0" y="39"/>
                    <a:pt x="3" y="33"/>
                  </a:cubicBezTo>
                  <a:cubicBezTo>
                    <a:pt x="0" y="29"/>
                    <a:pt x="0" y="24"/>
                    <a:pt x="2" y="20"/>
                  </a:cubicBezTo>
                  <a:cubicBezTo>
                    <a:pt x="3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0"/>
                    <a:pt x="16" y="5"/>
                  </a:cubicBezTo>
                  <a:cubicBezTo>
                    <a:pt x="31" y="22"/>
                    <a:pt x="45" y="40"/>
                    <a:pt x="60" y="58"/>
                  </a:cubicBezTo>
                  <a:cubicBezTo>
                    <a:pt x="63" y="62"/>
                    <a:pt x="63" y="66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42"/>
            <p:cNvSpPr>
              <a:spLocks/>
            </p:cNvSpPr>
            <p:nvPr userDrawn="1"/>
          </p:nvSpPr>
          <p:spPr bwMode="auto">
            <a:xfrm>
              <a:off x="973138" y="2466975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20 h 106"/>
                <a:gd name="T4" fmla="*/ 3 w 64"/>
                <a:gd name="T5" fmla="*/ 16 h 106"/>
                <a:gd name="T6" fmla="*/ 6 w 64"/>
                <a:gd name="T7" fmla="*/ 2 h 106"/>
                <a:gd name="T8" fmla="*/ 18 w 64"/>
                <a:gd name="T9" fmla="*/ 5 h 106"/>
                <a:gd name="T10" fmla="*/ 61 w 64"/>
                <a:gd name="T11" fmla="*/ 57 h 106"/>
                <a:gd name="T12" fmla="*/ 62 w 64"/>
                <a:gd name="T13" fmla="*/ 70 h 106"/>
                <a:gd name="T14" fmla="*/ 62 w 64"/>
                <a:gd name="T15" fmla="*/ 74 h 106"/>
                <a:gd name="T16" fmla="*/ 62 w 64"/>
                <a:gd name="T17" fmla="*/ 86 h 106"/>
                <a:gd name="T18" fmla="*/ 63 w 64"/>
                <a:gd name="T19" fmla="*/ 98 h 106"/>
                <a:gd name="T20" fmla="*/ 47 w 64"/>
                <a:gd name="T21" fmla="*/ 100 h 106"/>
                <a:gd name="T22" fmla="*/ 21 w 64"/>
                <a:gd name="T23" fmla="*/ 67 h 106"/>
                <a:gd name="T24" fmla="*/ 6 w 64"/>
                <a:gd name="T25" fmla="*/ 49 h 106"/>
                <a:gd name="T26" fmla="*/ 4 w 64"/>
                <a:gd name="T2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8"/>
                    <a:pt x="1" y="24"/>
                    <a:pt x="3" y="20"/>
                  </a:cubicBezTo>
                  <a:cubicBezTo>
                    <a:pt x="4" y="19"/>
                    <a:pt x="3" y="17"/>
                    <a:pt x="3" y="16"/>
                  </a:cubicBezTo>
                  <a:cubicBezTo>
                    <a:pt x="1" y="11"/>
                    <a:pt x="2" y="5"/>
                    <a:pt x="6" y="2"/>
                  </a:cubicBezTo>
                  <a:cubicBezTo>
                    <a:pt x="9" y="0"/>
                    <a:pt x="15" y="1"/>
                    <a:pt x="18" y="5"/>
                  </a:cubicBezTo>
                  <a:cubicBezTo>
                    <a:pt x="32" y="22"/>
                    <a:pt x="46" y="40"/>
                    <a:pt x="61" y="57"/>
                  </a:cubicBezTo>
                  <a:cubicBezTo>
                    <a:pt x="64" y="61"/>
                    <a:pt x="64" y="65"/>
                    <a:pt x="62" y="70"/>
                  </a:cubicBezTo>
                  <a:cubicBezTo>
                    <a:pt x="62" y="71"/>
                    <a:pt x="62" y="73"/>
                    <a:pt x="62" y="74"/>
                  </a:cubicBezTo>
                  <a:cubicBezTo>
                    <a:pt x="64" y="78"/>
                    <a:pt x="62" y="82"/>
                    <a:pt x="62" y="86"/>
                  </a:cubicBezTo>
                  <a:cubicBezTo>
                    <a:pt x="61" y="90"/>
                    <a:pt x="64" y="94"/>
                    <a:pt x="63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38" y="89"/>
                    <a:pt x="29" y="78"/>
                    <a:pt x="21" y="67"/>
                  </a:cubicBezTo>
                  <a:cubicBezTo>
                    <a:pt x="16" y="61"/>
                    <a:pt x="11" y="55"/>
                    <a:pt x="6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43"/>
            <p:cNvSpPr>
              <a:spLocks/>
            </p:cNvSpPr>
            <p:nvPr userDrawn="1"/>
          </p:nvSpPr>
          <p:spPr bwMode="auto">
            <a:xfrm>
              <a:off x="977900" y="160338"/>
              <a:ext cx="284163" cy="441325"/>
            </a:xfrm>
            <a:custGeom>
              <a:avLst/>
              <a:gdLst>
                <a:gd name="T0" fmla="*/ 3 w 64"/>
                <a:gd name="T1" fmla="*/ 33 h 105"/>
                <a:gd name="T2" fmla="*/ 3 w 64"/>
                <a:gd name="T3" fmla="*/ 19 h 105"/>
                <a:gd name="T4" fmla="*/ 1 w 64"/>
                <a:gd name="T5" fmla="*/ 14 h 105"/>
                <a:gd name="T6" fmla="*/ 5 w 64"/>
                <a:gd name="T7" fmla="*/ 2 h 105"/>
                <a:gd name="T8" fmla="*/ 17 w 64"/>
                <a:gd name="T9" fmla="*/ 5 h 105"/>
                <a:gd name="T10" fmla="*/ 34 w 64"/>
                <a:gd name="T11" fmla="*/ 26 h 105"/>
                <a:gd name="T12" fmla="*/ 59 w 64"/>
                <a:gd name="T13" fmla="*/ 56 h 105"/>
                <a:gd name="T14" fmla="*/ 61 w 64"/>
                <a:gd name="T15" fmla="*/ 71 h 105"/>
                <a:gd name="T16" fmla="*/ 61 w 64"/>
                <a:gd name="T17" fmla="*/ 74 h 105"/>
                <a:gd name="T18" fmla="*/ 61 w 64"/>
                <a:gd name="T19" fmla="*/ 85 h 105"/>
                <a:gd name="T20" fmla="*/ 61 w 64"/>
                <a:gd name="T21" fmla="*/ 89 h 105"/>
                <a:gd name="T22" fmla="*/ 59 w 64"/>
                <a:gd name="T23" fmla="*/ 102 h 105"/>
                <a:gd name="T24" fmla="*/ 46 w 64"/>
                <a:gd name="T25" fmla="*/ 100 h 105"/>
                <a:gd name="T26" fmla="*/ 3 w 64"/>
                <a:gd name="T27" fmla="*/ 47 h 105"/>
                <a:gd name="T28" fmla="*/ 3 w 64"/>
                <a:gd name="T29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33"/>
                  </a:moveTo>
                  <a:cubicBezTo>
                    <a:pt x="0" y="28"/>
                    <a:pt x="0" y="23"/>
                    <a:pt x="3" y="19"/>
                  </a:cubicBezTo>
                  <a:cubicBezTo>
                    <a:pt x="2" y="17"/>
                    <a:pt x="1" y="15"/>
                    <a:pt x="1" y="14"/>
                  </a:cubicBezTo>
                  <a:cubicBezTo>
                    <a:pt x="0" y="9"/>
                    <a:pt x="2" y="5"/>
                    <a:pt x="5" y="2"/>
                  </a:cubicBezTo>
                  <a:cubicBezTo>
                    <a:pt x="9" y="0"/>
                    <a:pt x="13" y="1"/>
                    <a:pt x="17" y="5"/>
                  </a:cubicBezTo>
                  <a:cubicBezTo>
                    <a:pt x="22" y="12"/>
                    <a:pt x="28" y="19"/>
                    <a:pt x="34" y="26"/>
                  </a:cubicBezTo>
                  <a:cubicBezTo>
                    <a:pt x="42" y="36"/>
                    <a:pt x="50" y="46"/>
                    <a:pt x="59" y="56"/>
                  </a:cubicBezTo>
                  <a:cubicBezTo>
                    <a:pt x="62" y="61"/>
                    <a:pt x="64" y="65"/>
                    <a:pt x="61" y="71"/>
                  </a:cubicBezTo>
                  <a:cubicBezTo>
                    <a:pt x="60" y="72"/>
                    <a:pt x="61" y="73"/>
                    <a:pt x="61" y="74"/>
                  </a:cubicBezTo>
                  <a:cubicBezTo>
                    <a:pt x="63" y="78"/>
                    <a:pt x="63" y="81"/>
                    <a:pt x="61" y="85"/>
                  </a:cubicBezTo>
                  <a:cubicBezTo>
                    <a:pt x="61" y="86"/>
                    <a:pt x="61" y="88"/>
                    <a:pt x="61" y="89"/>
                  </a:cubicBezTo>
                  <a:cubicBezTo>
                    <a:pt x="63" y="94"/>
                    <a:pt x="62" y="99"/>
                    <a:pt x="59" y="102"/>
                  </a:cubicBezTo>
                  <a:cubicBezTo>
                    <a:pt x="55" y="105"/>
                    <a:pt x="50" y="105"/>
                    <a:pt x="46" y="100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3"/>
                    <a:pt x="0" y="39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44"/>
            <p:cNvSpPr>
              <a:spLocks/>
            </p:cNvSpPr>
            <p:nvPr userDrawn="1"/>
          </p:nvSpPr>
          <p:spPr bwMode="auto">
            <a:xfrm>
              <a:off x="973138" y="1314450"/>
              <a:ext cx="288925" cy="441325"/>
            </a:xfrm>
            <a:custGeom>
              <a:avLst/>
              <a:gdLst>
                <a:gd name="T0" fmla="*/ 4 w 65"/>
                <a:gd name="T1" fmla="*/ 18 h 105"/>
                <a:gd name="T2" fmla="*/ 3 w 65"/>
                <a:gd name="T3" fmla="*/ 17 h 105"/>
                <a:gd name="T4" fmla="*/ 5 w 65"/>
                <a:gd name="T5" fmla="*/ 3 h 105"/>
                <a:gd name="T6" fmla="*/ 18 w 65"/>
                <a:gd name="T7" fmla="*/ 5 h 105"/>
                <a:gd name="T8" fmla="*/ 38 w 65"/>
                <a:gd name="T9" fmla="*/ 30 h 105"/>
                <a:gd name="T10" fmla="*/ 59 w 65"/>
                <a:gd name="T11" fmla="*/ 56 h 105"/>
                <a:gd name="T12" fmla="*/ 61 w 65"/>
                <a:gd name="T13" fmla="*/ 72 h 105"/>
                <a:gd name="T14" fmla="*/ 61 w 65"/>
                <a:gd name="T15" fmla="*/ 86 h 105"/>
                <a:gd name="T16" fmla="*/ 63 w 65"/>
                <a:gd name="T17" fmla="*/ 91 h 105"/>
                <a:gd name="T18" fmla="*/ 59 w 65"/>
                <a:gd name="T19" fmla="*/ 103 h 105"/>
                <a:gd name="T20" fmla="*/ 48 w 65"/>
                <a:gd name="T21" fmla="*/ 101 h 105"/>
                <a:gd name="T22" fmla="*/ 28 w 65"/>
                <a:gd name="T23" fmla="*/ 76 h 105"/>
                <a:gd name="T24" fmla="*/ 5 w 65"/>
                <a:gd name="T25" fmla="*/ 49 h 105"/>
                <a:gd name="T26" fmla="*/ 3 w 65"/>
                <a:gd name="T27" fmla="*/ 34 h 105"/>
                <a:gd name="T28" fmla="*/ 3 w 65"/>
                <a:gd name="T29" fmla="*/ 31 h 105"/>
                <a:gd name="T30" fmla="*/ 4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4" y="18"/>
                  </a:moveTo>
                  <a:cubicBezTo>
                    <a:pt x="4" y="18"/>
                    <a:pt x="3" y="17"/>
                    <a:pt x="3" y="17"/>
                  </a:cubicBezTo>
                  <a:cubicBezTo>
                    <a:pt x="1" y="11"/>
                    <a:pt x="1" y="6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25" y="13"/>
                    <a:pt x="31" y="22"/>
                    <a:pt x="38" y="30"/>
                  </a:cubicBezTo>
                  <a:cubicBezTo>
                    <a:pt x="45" y="39"/>
                    <a:pt x="52" y="47"/>
                    <a:pt x="59" y="56"/>
                  </a:cubicBezTo>
                  <a:cubicBezTo>
                    <a:pt x="64" y="62"/>
                    <a:pt x="65" y="65"/>
                    <a:pt x="61" y="72"/>
                  </a:cubicBezTo>
                  <a:cubicBezTo>
                    <a:pt x="64" y="77"/>
                    <a:pt x="64" y="82"/>
                    <a:pt x="61" y="86"/>
                  </a:cubicBezTo>
                  <a:cubicBezTo>
                    <a:pt x="62" y="88"/>
                    <a:pt x="63" y="90"/>
                    <a:pt x="63" y="91"/>
                  </a:cubicBezTo>
                  <a:cubicBezTo>
                    <a:pt x="64" y="96"/>
                    <a:pt x="62" y="100"/>
                    <a:pt x="59" y="103"/>
                  </a:cubicBezTo>
                  <a:cubicBezTo>
                    <a:pt x="55" y="105"/>
                    <a:pt x="51" y="104"/>
                    <a:pt x="48" y="101"/>
                  </a:cubicBezTo>
                  <a:cubicBezTo>
                    <a:pt x="41" y="92"/>
                    <a:pt x="34" y="84"/>
                    <a:pt x="28" y="76"/>
                  </a:cubicBezTo>
                  <a:cubicBezTo>
                    <a:pt x="20" y="67"/>
                    <a:pt x="13" y="58"/>
                    <a:pt x="5" y="49"/>
                  </a:cubicBezTo>
                  <a:cubicBezTo>
                    <a:pt x="2" y="44"/>
                    <a:pt x="0" y="40"/>
                    <a:pt x="3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1" y="27"/>
                    <a:pt x="1" y="23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45"/>
            <p:cNvSpPr>
              <a:spLocks/>
            </p:cNvSpPr>
            <p:nvPr userDrawn="1"/>
          </p:nvSpPr>
          <p:spPr bwMode="auto">
            <a:xfrm>
              <a:off x="684213" y="1831975"/>
              <a:ext cx="284163" cy="441325"/>
            </a:xfrm>
            <a:custGeom>
              <a:avLst/>
              <a:gdLst>
                <a:gd name="T0" fmla="*/ 3 w 64"/>
                <a:gd name="T1" fmla="*/ 18 h 105"/>
                <a:gd name="T2" fmla="*/ 1 w 64"/>
                <a:gd name="T3" fmla="*/ 13 h 105"/>
                <a:gd name="T4" fmla="*/ 5 w 64"/>
                <a:gd name="T5" fmla="*/ 2 h 105"/>
                <a:gd name="T6" fmla="*/ 17 w 64"/>
                <a:gd name="T7" fmla="*/ 4 h 105"/>
                <a:gd name="T8" fmla="*/ 46 w 64"/>
                <a:gd name="T9" fmla="*/ 41 h 105"/>
                <a:gd name="T10" fmla="*/ 59 w 64"/>
                <a:gd name="T11" fmla="*/ 56 h 105"/>
                <a:gd name="T12" fmla="*/ 60 w 64"/>
                <a:gd name="T13" fmla="*/ 72 h 105"/>
                <a:gd name="T14" fmla="*/ 61 w 64"/>
                <a:gd name="T15" fmla="*/ 85 h 105"/>
                <a:gd name="T16" fmla="*/ 61 w 64"/>
                <a:gd name="T17" fmla="*/ 88 h 105"/>
                <a:gd name="T18" fmla="*/ 59 w 64"/>
                <a:gd name="T19" fmla="*/ 101 h 105"/>
                <a:gd name="T20" fmla="*/ 46 w 64"/>
                <a:gd name="T21" fmla="*/ 100 h 105"/>
                <a:gd name="T22" fmla="*/ 3 w 64"/>
                <a:gd name="T23" fmla="*/ 47 h 105"/>
                <a:gd name="T24" fmla="*/ 2 w 64"/>
                <a:gd name="T25" fmla="*/ 34 h 105"/>
                <a:gd name="T26" fmla="*/ 2 w 64"/>
                <a:gd name="T27" fmla="*/ 31 h 105"/>
                <a:gd name="T28" fmla="*/ 3 w 64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18"/>
                  </a:move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4" y="1"/>
                    <a:pt x="17" y="4"/>
                  </a:cubicBezTo>
                  <a:cubicBezTo>
                    <a:pt x="27" y="16"/>
                    <a:pt x="36" y="29"/>
                    <a:pt x="46" y="41"/>
                  </a:cubicBezTo>
                  <a:cubicBezTo>
                    <a:pt x="50" y="46"/>
                    <a:pt x="55" y="51"/>
                    <a:pt x="59" y="56"/>
                  </a:cubicBezTo>
                  <a:cubicBezTo>
                    <a:pt x="63" y="62"/>
                    <a:pt x="64" y="65"/>
                    <a:pt x="60" y="72"/>
                  </a:cubicBezTo>
                  <a:cubicBezTo>
                    <a:pt x="63" y="76"/>
                    <a:pt x="64" y="80"/>
                    <a:pt x="61" y="85"/>
                  </a:cubicBezTo>
                  <a:cubicBezTo>
                    <a:pt x="60" y="86"/>
                    <a:pt x="60" y="87"/>
                    <a:pt x="61" y="88"/>
                  </a:cubicBezTo>
                  <a:cubicBezTo>
                    <a:pt x="63" y="94"/>
                    <a:pt x="62" y="98"/>
                    <a:pt x="59" y="101"/>
                  </a:cubicBezTo>
                  <a:cubicBezTo>
                    <a:pt x="55" y="105"/>
                    <a:pt x="50" y="104"/>
                    <a:pt x="46" y="100"/>
                  </a:cubicBezTo>
                  <a:cubicBezTo>
                    <a:pt x="32" y="82"/>
                    <a:pt x="18" y="65"/>
                    <a:pt x="3" y="47"/>
                  </a:cubicBezTo>
                  <a:cubicBezTo>
                    <a:pt x="0" y="43"/>
                    <a:pt x="0" y="39"/>
                    <a:pt x="2" y="34"/>
                  </a:cubicBezTo>
                  <a:cubicBezTo>
                    <a:pt x="2" y="34"/>
                    <a:pt x="3" y="32"/>
                    <a:pt x="2" y="31"/>
                  </a:cubicBezTo>
                  <a:cubicBezTo>
                    <a:pt x="0" y="27"/>
                    <a:pt x="0" y="2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46"/>
            <p:cNvSpPr>
              <a:spLocks/>
            </p:cNvSpPr>
            <p:nvPr userDrawn="1"/>
          </p:nvSpPr>
          <p:spPr bwMode="auto">
            <a:xfrm>
              <a:off x="987425" y="5060950"/>
              <a:ext cx="284163" cy="441325"/>
            </a:xfrm>
            <a:custGeom>
              <a:avLst/>
              <a:gdLst>
                <a:gd name="T0" fmla="*/ 0 w 64"/>
                <a:gd name="T1" fmla="*/ 41 h 105"/>
                <a:gd name="T2" fmla="*/ 1 w 64"/>
                <a:gd name="T3" fmla="*/ 25 h 105"/>
                <a:gd name="T4" fmla="*/ 2 w 64"/>
                <a:gd name="T5" fmla="*/ 23 h 105"/>
                <a:gd name="T6" fmla="*/ 2 w 64"/>
                <a:gd name="T7" fmla="*/ 15 h 105"/>
                <a:gd name="T8" fmla="*/ 5 w 64"/>
                <a:gd name="T9" fmla="*/ 3 h 105"/>
                <a:gd name="T10" fmla="*/ 16 w 64"/>
                <a:gd name="T11" fmla="*/ 4 h 105"/>
                <a:gd name="T12" fmla="*/ 40 w 64"/>
                <a:gd name="T13" fmla="*/ 33 h 105"/>
                <a:gd name="T14" fmla="*/ 59 w 64"/>
                <a:gd name="T15" fmla="*/ 56 h 105"/>
                <a:gd name="T16" fmla="*/ 61 w 64"/>
                <a:gd name="T17" fmla="*/ 71 h 105"/>
                <a:gd name="T18" fmla="*/ 62 w 64"/>
                <a:gd name="T19" fmla="*/ 75 h 105"/>
                <a:gd name="T20" fmla="*/ 62 w 64"/>
                <a:gd name="T21" fmla="*/ 82 h 105"/>
                <a:gd name="T22" fmla="*/ 62 w 64"/>
                <a:gd name="T23" fmla="*/ 92 h 105"/>
                <a:gd name="T24" fmla="*/ 59 w 64"/>
                <a:gd name="T25" fmla="*/ 103 h 105"/>
                <a:gd name="T26" fmla="*/ 48 w 64"/>
                <a:gd name="T27" fmla="*/ 101 h 105"/>
                <a:gd name="T28" fmla="*/ 21 w 64"/>
                <a:gd name="T29" fmla="*/ 68 h 105"/>
                <a:gd name="T30" fmla="*/ 4 w 64"/>
                <a:gd name="T31" fmla="*/ 48 h 105"/>
                <a:gd name="T32" fmla="*/ 0 w 64"/>
                <a:gd name="T33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5">
                  <a:moveTo>
                    <a:pt x="0" y="41"/>
                  </a:moveTo>
                  <a:cubicBezTo>
                    <a:pt x="4" y="36"/>
                    <a:pt x="3" y="30"/>
                    <a:pt x="1" y="25"/>
                  </a:cubicBezTo>
                  <a:cubicBezTo>
                    <a:pt x="1" y="24"/>
                    <a:pt x="2" y="23"/>
                    <a:pt x="2" y="23"/>
                  </a:cubicBezTo>
                  <a:cubicBezTo>
                    <a:pt x="3" y="20"/>
                    <a:pt x="3" y="18"/>
                    <a:pt x="2" y="15"/>
                  </a:cubicBezTo>
                  <a:cubicBezTo>
                    <a:pt x="0" y="11"/>
                    <a:pt x="2" y="6"/>
                    <a:pt x="5" y="3"/>
                  </a:cubicBezTo>
                  <a:cubicBezTo>
                    <a:pt x="9" y="0"/>
                    <a:pt x="13" y="1"/>
                    <a:pt x="16" y="4"/>
                  </a:cubicBezTo>
                  <a:cubicBezTo>
                    <a:pt x="24" y="14"/>
                    <a:pt x="32" y="24"/>
                    <a:pt x="40" y="33"/>
                  </a:cubicBezTo>
                  <a:cubicBezTo>
                    <a:pt x="46" y="41"/>
                    <a:pt x="52" y="48"/>
                    <a:pt x="59" y="56"/>
                  </a:cubicBezTo>
                  <a:cubicBezTo>
                    <a:pt x="62" y="60"/>
                    <a:pt x="64" y="65"/>
                    <a:pt x="61" y="71"/>
                  </a:cubicBezTo>
                  <a:cubicBezTo>
                    <a:pt x="61" y="72"/>
                    <a:pt x="61" y="73"/>
                    <a:pt x="62" y="75"/>
                  </a:cubicBezTo>
                  <a:cubicBezTo>
                    <a:pt x="62" y="77"/>
                    <a:pt x="63" y="80"/>
                    <a:pt x="62" y="82"/>
                  </a:cubicBezTo>
                  <a:cubicBezTo>
                    <a:pt x="61" y="86"/>
                    <a:pt x="61" y="89"/>
                    <a:pt x="62" y="92"/>
                  </a:cubicBezTo>
                  <a:cubicBezTo>
                    <a:pt x="64" y="96"/>
                    <a:pt x="62" y="101"/>
                    <a:pt x="59" y="103"/>
                  </a:cubicBezTo>
                  <a:cubicBezTo>
                    <a:pt x="55" y="105"/>
                    <a:pt x="51" y="105"/>
                    <a:pt x="48" y="101"/>
                  </a:cubicBezTo>
                  <a:cubicBezTo>
                    <a:pt x="39" y="90"/>
                    <a:pt x="30" y="79"/>
                    <a:pt x="21" y="68"/>
                  </a:cubicBezTo>
                  <a:cubicBezTo>
                    <a:pt x="15" y="61"/>
                    <a:pt x="10" y="55"/>
                    <a:pt x="4" y="48"/>
                  </a:cubicBezTo>
                  <a:cubicBezTo>
                    <a:pt x="3" y="46"/>
                    <a:pt x="2" y="43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47"/>
            <p:cNvSpPr>
              <a:spLocks/>
            </p:cNvSpPr>
            <p:nvPr userDrawn="1"/>
          </p:nvSpPr>
          <p:spPr bwMode="auto">
            <a:xfrm>
              <a:off x="688975" y="5002213"/>
              <a:ext cx="288925" cy="441325"/>
            </a:xfrm>
            <a:custGeom>
              <a:avLst/>
              <a:gdLst>
                <a:gd name="T0" fmla="*/ 12 w 65"/>
                <a:gd name="T1" fmla="*/ 0 h 105"/>
                <a:gd name="T2" fmla="*/ 19 w 65"/>
                <a:gd name="T3" fmla="*/ 6 h 105"/>
                <a:gd name="T4" fmla="*/ 45 w 65"/>
                <a:gd name="T5" fmla="*/ 39 h 105"/>
                <a:gd name="T6" fmla="*/ 61 w 65"/>
                <a:gd name="T7" fmla="*/ 57 h 105"/>
                <a:gd name="T8" fmla="*/ 62 w 65"/>
                <a:gd name="T9" fmla="*/ 70 h 105"/>
                <a:gd name="T10" fmla="*/ 62 w 65"/>
                <a:gd name="T11" fmla="*/ 74 h 105"/>
                <a:gd name="T12" fmla="*/ 62 w 65"/>
                <a:gd name="T13" fmla="*/ 85 h 105"/>
                <a:gd name="T14" fmla="*/ 63 w 65"/>
                <a:gd name="T15" fmla="*/ 89 h 105"/>
                <a:gd name="T16" fmla="*/ 60 w 65"/>
                <a:gd name="T17" fmla="*/ 102 h 105"/>
                <a:gd name="T18" fmla="*/ 49 w 65"/>
                <a:gd name="T19" fmla="*/ 101 h 105"/>
                <a:gd name="T20" fmla="*/ 31 w 65"/>
                <a:gd name="T21" fmla="*/ 79 h 105"/>
                <a:gd name="T22" fmla="*/ 5 w 65"/>
                <a:gd name="T23" fmla="*/ 48 h 105"/>
                <a:gd name="T24" fmla="*/ 4 w 65"/>
                <a:gd name="T25" fmla="*/ 35 h 105"/>
                <a:gd name="T26" fmla="*/ 4 w 65"/>
                <a:gd name="T27" fmla="*/ 31 h 105"/>
                <a:gd name="T28" fmla="*/ 4 w 65"/>
                <a:gd name="T29" fmla="*/ 21 h 105"/>
                <a:gd name="T30" fmla="*/ 3 w 65"/>
                <a:gd name="T31" fmla="*/ 15 h 105"/>
                <a:gd name="T32" fmla="*/ 12 w 65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5">
                  <a:moveTo>
                    <a:pt x="12" y="0"/>
                  </a:moveTo>
                  <a:cubicBezTo>
                    <a:pt x="14" y="2"/>
                    <a:pt x="17" y="4"/>
                    <a:pt x="19" y="6"/>
                  </a:cubicBezTo>
                  <a:cubicBezTo>
                    <a:pt x="28" y="17"/>
                    <a:pt x="37" y="28"/>
                    <a:pt x="45" y="39"/>
                  </a:cubicBezTo>
                  <a:cubicBezTo>
                    <a:pt x="50" y="45"/>
                    <a:pt x="56" y="51"/>
                    <a:pt x="61" y="57"/>
                  </a:cubicBezTo>
                  <a:cubicBezTo>
                    <a:pt x="64" y="61"/>
                    <a:pt x="65" y="65"/>
                    <a:pt x="62" y="70"/>
                  </a:cubicBezTo>
                  <a:cubicBezTo>
                    <a:pt x="62" y="71"/>
                    <a:pt x="62" y="73"/>
                    <a:pt x="62" y="74"/>
                  </a:cubicBezTo>
                  <a:cubicBezTo>
                    <a:pt x="64" y="78"/>
                    <a:pt x="64" y="81"/>
                    <a:pt x="62" y="85"/>
                  </a:cubicBezTo>
                  <a:cubicBezTo>
                    <a:pt x="62" y="86"/>
                    <a:pt x="62" y="88"/>
                    <a:pt x="63" y="89"/>
                  </a:cubicBezTo>
                  <a:cubicBezTo>
                    <a:pt x="65" y="94"/>
                    <a:pt x="64" y="99"/>
                    <a:pt x="60" y="102"/>
                  </a:cubicBezTo>
                  <a:cubicBezTo>
                    <a:pt x="57" y="105"/>
                    <a:pt x="52" y="105"/>
                    <a:pt x="49" y="101"/>
                  </a:cubicBezTo>
                  <a:cubicBezTo>
                    <a:pt x="43" y="94"/>
                    <a:pt x="37" y="87"/>
                    <a:pt x="31" y="79"/>
                  </a:cubicBezTo>
                  <a:cubicBezTo>
                    <a:pt x="23" y="69"/>
                    <a:pt x="14" y="59"/>
                    <a:pt x="5" y="48"/>
                  </a:cubicBezTo>
                  <a:cubicBezTo>
                    <a:pt x="2" y="44"/>
                    <a:pt x="1" y="40"/>
                    <a:pt x="4" y="35"/>
                  </a:cubicBezTo>
                  <a:cubicBezTo>
                    <a:pt x="4" y="34"/>
                    <a:pt x="4" y="32"/>
                    <a:pt x="4" y="31"/>
                  </a:cubicBezTo>
                  <a:cubicBezTo>
                    <a:pt x="3" y="28"/>
                    <a:pt x="3" y="24"/>
                    <a:pt x="4" y="21"/>
                  </a:cubicBezTo>
                  <a:cubicBezTo>
                    <a:pt x="4" y="19"/>
                    <a:pt x="5" y="18"/>
                    <a:pt x="3" y="15"/>
                  </a:cubicBezTo>
                  <a:cubicBezTo>
                    <a:pt x="0" y="9"/>
                    <a:pt x="4" y="1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48"/>
            <p:cNvSpPr>
              <a:spLocks/>
            </p:cNvSpPr>
            <p:nvPr userDrawn="1"/>
          </p:nvSpPr>
          <p:spPr bwMode="auto">
            <a:xfrm>
              <a:off x="973138" y="1885950"/>
              <a:ext cx="284163" cy="442913"/>
            </a:xfrm>
            <a:custGeom>
              <a:avLst/>
              <a:gdLst>
                <a:gd name="T0" fmla="*/ 64 w 64"/>
                <a:gd name="T1" fmla="*/ 65 h 105"/>
                <a:gd name="T2" fmla="*/ 63 w 64"/>
                <a:gd name="T3" fmla="*/ 80 h 105"/>
                <a:gd name="T4" fmla="*/ 63 w 64"/>
                <a:gd name="T5" fmla="*/ 95 h 105"/>
                <a:gd name="T6" fmla="*/ 58 w 64"/>
                <a:gd name="T7" fmla="*/ 104 h 105"/>
                <a:gd name="T8" fmla="*/ 47 w 64"/>
                <a:gd name="T9" fmla="*/ 101 h 105"/>
                <a:gd name="T10" fmla="*/ 27 w 64"/>
                <a:gd name="T11" fmla="*/ 75 h 105"/>
                <a:gd name="T12" fmla="*/ 5 w 64"/>
                <a:gd name="T13" fmla="*/ 49 h 105"/>
                <a:gd name="T14" fmla="*/ 3 w 64"/>
                <a:gd name="T15" fmla="*/ 36 h 105"/>
                <a:gd name="T16" fmla="*/ 3 w 64"/>
                <a:gd name="T17" fmla="*/ 32 h 105"/>
                <a:gd name="T18" fmla="*/ 3 w 64"/>
                <a:gd name="T19" fmla="*/ 32 h 105"/>
                <a:gd name="T20" fmla="*/ 3 w 64"/>
                <a:gd name="T21" fmla="*/ 20 h 105"/>
                <a:gd name="T22" fmla="*/ 2 w 64"/>
                <a:gd name="T23" fmla="*/ 8 h 105"/>
                <a:gd name="T24" fmla="*/ 18 w 64"/>
                <a:gd name="T25" fmla="*/ 6 h 105"/>
                <a:gd name="T26" fmla="*/ 36 w 64"/>
                <a:gd name="T27" fmla="*/ 28 h 105"/>
                <a:gd name="T28" fmla="*/ 60 w 64"/>
                <a:gd name="T29" fmla="*/ 58 h 105"/>
                <a:gd name="T30" fmla="*/ 64 w 64"/>
                <a:gd name="T31" fmla="*/ 6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4" y="65"/>
                  </a:moveTo>
                  <a:cubicBezTo>
                    <a:pt x="61" y="70"/>
                    <a:pt x="63" y="75"/>
                    <a:pt x="63" y="80"/>
                  </a:cubicBezTo>
                  <a:cubicBezTo>
                    <a:pt x="63" y="85"/>
                    <a:pt x="62" y="90"/>
                    <a:pt x="63" y="95"/>
                  </a:cubicBezTo>
                  <a:cubicBezTo>
                    <a:pt x="64" y="100"/>
                    <a:pt x="61" y="103"/>
                    <a:pt x="58" y="104"/>
                  </a:cubicBezTo>
                  <a:cubicBezTo>
                    <a:pt x="54" y="105"/>
                    <a:pt x="50" y="104"/>
                    <a:pt x="47" y="101"/>
                  </a:cubicBezTo>
                  <a:cubicBezTo>
                    <a:pt x="41" y="92"/>
                    <a:pt x="34" y="84"/>
                    <a:pt x="27" y="75"/>
                  </a:cubicBezTo>
                  <a:cubicBezTo>
                    <a:pt x="19" y="66"/>
                    <a:pt x="12" y="58"/>
                    <a:pt x="5" y="49"/>
                  </a:cubicBezTo>
                  <a:cubicBezTo>
                    <a:pt x="1" y="45"/>
                    <a:pt x="1" y="41"/>
                    <a:pt x="3" y="36"/>
                  </a:cubicBezTo>
                  <a:cubicBezTo>
                    <a:pt x="4" y="35"/>
                    <a:pt x="3" y="33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28"/>
                    <a:pt x="3" y="24"/>
                    <a:pt x="3" y="20"/>
                  </a:cubicBezTo>
                  <a:cubicBezTo>
                    <a:pt x="4" y="16"/>
                    <a:pt x="0" y="12"/>
                    <a:pt x="2" y="8"/>
                  </a:cubicBezTo>
                  <a:cubicBezTo>
                    <a:pt x="5" y="1"/>
                    <a:pt x="13" y="0"/>
                    <a:pt x="18" y="6"/>
                  </a:cubicBezTo>
                  <a:cubicBezTo>
                    <a:pt x="24" y="13"/>
                    <a:pt x="30" y="20"/>
                    <a:pt x="36" y="28"/>
                  </a:cubicBezTo>
                  <a:cubicBezTo>
                    <a:pt x="44" y="38"/>
                    <a:pt x="52" y="48"/>
                    <a:pt x="60" y="58"/>
                  </a:cubicBezTo>
                  <a:cubicBezTo>
                    <a:pt x="62" y="60"/>
                    <a:pt x="63" y="63"/>
                    <a:pt x="6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49"/>
            <p:cNvSpPr>
              <a:spLocks/>
            </p:cNvSpPr>
            <p:nvPr userDrawn="1"/>
          </p:nvSpPr>
          <p:spPr bwMode="auto">
            <a:xfrm>
              <a:off x="977900" y="2181225"/>
              <a:ext cx="279400" cy="441325"/>
            </a:xfrm>
            <a:custGeom>
              <a:avLst/>
              <a:gdLst>
                <a:gd name="T0" fmla="*/ 3 w 63"/>
                <a:gd name="T1" fmla="*/ 18 h 105"/>
                <a:gd name="T2" fmla="*/ 1 w 63"/>
                <a:gd name="T3" fmla="*/ 11 h 105"/>
                <a:gd name="T4" fmla="*/ 6 w 63"/>
                <a:gd name="T5" fmla="*/ 2 h 105"/>
                <a:gd name="T6" fmla="*/ 16 w 63"/>
                <a:gd name="T7" fmla="*/ 4 h 105"/>
                <a:gd name="T8" fmla="*/ 27 w 63"/>
                <a:gd name="T9" fmla="*/ 17 h 105"/>
                <a:gd name="T10" fmla="*/ 59 w 63"/>
                <a:gd name="T11" fmla="*/ 56 h 105"/>
                <a:gd name="T12" fmla="*/ 61 w 63"/>
                <a:gd name="T13" fmla="*/ 70 h 105"/>
                <a:gd name="T14" fmla="*/ 61 w 63"/>
                <a:gd name="T15" fmla="*/ 73 h 105"/>
                <a:gd name="T16" fmla="*/ 61 w 63"/>
                <a:gd name="T17" fmla="*/ 74 h 105"/>
                <a:gd name="T18" fmla="*/ 61 w 63"/>
                <a:gd name="T19" fmla="*/ 86 h 105"/>
                <a:gd name="T20" fmla="*/ 62 w 63"/>
                <a:gd name="T21" fmla="*/ 98 h 105"/>
                <a:gd name="T22" fmla="*/ 47 w 63"/>
                <a:gd name="T23" fmla="*/ 100 h 105"/>
                <a:gd name="T24" fmla="*/ 34 w 63"/>
                <a:gd name="T25" fmla="*/ 84 h 105"/>
                <a:gd name="T26" fmla="*/ 4 w 63"/>
                <a:gd name="T27" fmla="*/ 48 h 105"/>
                <a:gd name="T28" fmla="*/ 2 w 63"/>
                <a:gd name="T29" fmla="*/ 34 h 105"/>
                <a:gd name="T30" fmla="*/ 2 w 63"/>
                <a:gd name="T31" fmla="*/ 30 h 105"/>
                <a:gd name="T32" fmla="*/ 3 w 63"/>
                <a:gd name="T33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05">
                  <a:moveTo>
                    <a:pt x="3" y="18"/>
                  </a:moveTo>
                  <a:cubicBezTo>
                    <a:pt x="2" y="16"/>
                    <a:pt x="1" y="13"/>
                    <a:pt x="1" y="11"/>
                  </a:cubicBezTo>
                  <a:cubicBezTo>
                    <a:pt x="1" y="7"/>
                    <a:pt x="2" y="3"/>
                    <a:pt x="6" y="2"/>
                  </a:cubicBezTo>
                  <a:cubicBezTo>
                    <a:pt x="10" y="0"/>
                    <a:pt x="13" y="1"/>
                    <a:pt x="16" y="4"/>
                  </a:cubicBezTo>
                  <a:cubicBezTo>
                    <a:pt x="20" y="8"/>
                    <a:pt x="23" y="13"/>
                    <a:pt x="27" y="17"/>
                  </a:cubicBezTo>
                  <a:cubicBezTo>
                    <a:pt x="38" y="30"/>
                    <a:pt x="48" y="43"/>
                    <a:pt x="59" y="56"/>
                  </a:cubicBezTo>
                  <a:cubicBezTo>
                    <a:pt x="63" y="61"/>
                    <a:pt x="63" y="65"/>
                    <a:pt x="61" y="70"/>
                  </a:cubicBezTo>
                  <a:cubicBezTo>
                    <a:pt x="61" y="71"/>
                    <a:pt x="61" y="72"/>
                    <a:pt x="61" y="73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3" y="78"/>
                    <a:pt x="61" y="82"/>
                    <a:pt x="61" y="86"/>
                  </a:cubicBezTo>
                  <a:cubicBezTo>
                    <a:pt x="60" y="89"/>
                    <a:pt x="63" y="93"/>
                    <a:pt x="62" y="98"/>
                  </a:cubicBezTo>
                  <a:cubicBezTo>
                    <a:pt x="59" y="104"/>
                    <a:pt x="51" y="105"/>
                    <a:pt x="47" y="100"/>
                  </a:cubicBezTo>
                  <a:cubicBezTo>
                    <a:pt x="42" y="95"/>
                    <a:pt x="38" y="90"/>
                    <a:pt x="34" y="84"/>
                  </a:cubicBezTo>
                  <a:cubicBezTo>
                    <a:pt x="24" y="72"/>
                    <a:pt x="14" y="60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3" y="33"/>
                    <a:pt x="3" y="31"/>
                    <a:pt x="2" y="30"/>
                  </a:cubicBezTo>
                  <a:cubicBezTo>
                    <a:pt x="0" y="26"/>
                    <a:pt x="0" y="2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50"/>
            <p:cNvSpPr>
              <a:spLocks/>
            </p:cNvSpPr>
            <p:nvPr userDrawn="1"/>
          </p:nvSpPr>
          <p:spPr bwMode="auto">
            <a:xfrm>
              <a:off x="684213" y="2122488"/>
              <a:ext cx="280988" cy="438150"/>
            </a:xfrm>
            <a:custGeom>
              <a:avLst/>
              <a:gdLst>
                <a:gd name="T0" fmla="*/ 10 w 63"/>
                <a:gd name="T1" fmla="*/ 0 h 104"/>
                <a:gd name="T2" fmla="*/ 16 w 63"/>
                <a:gd name="T3" fmla="*/ 3 h 104"/>
                <a:gd name="T4" fmla="*/ 60 w 63"/>
                <a:gd name="T5" fmla="*/ 57 h 104"/>
                <a:gd name="T6" fmla="*/ 61 w 63"/>
                <a:gd name="T7" fmla="*/ 69 h 104"/>
                <a:gd name="T8" fmla="*/ 61 w 63"/>
                <a:gd name="T9" fmla="*/ 74 h 104"/>
                <a:gd name="T10" fmla="*/ 61 w 63"/>
                <a:gd name="T11" fmla="*/ 84 h 104"/>
                <a:gd name="T12" fmla="*/ 61 w 63"/>
                <a:gd name="T13" fmla="*/ 88 h 104"/>
                <a:gd name="T14" fmla="*/ 58 w 63"/>
                <a:gd name="T15" fmla="*/ 102 h 104"/>
                <a:gd name="T16" fmla="*/ 46 w 63"/>
                <a:gd name="T17" fmla="*/ 99 h 104"/>
                <a:gd name="T18" fmla="*/ 4 w 63"/>
                <a:gd name="T19" fmla="*/ 47 h 104"/>
                <a:gd name="T20" fmla="*/ 2 w 63"/>
                <a:gd name="T21" fmla="*/ 34 h 104"/>
                <a:gd name="T22" fmla="*/ 2 w 63"/>
                <a:gd name="T23" fmla="*/ 30 h 104"/>
                <a:gd name="T24" fmla="*/ 2 w 63"/>
                <a:gd name="T25" fmla="*/ 29 h 104"/>
                <a:gd name="T26" fmla="*/ 3 w 63"/>
                <a:gd name="T27" fmla="*/ 18 h 104"/>
                <a:gd name="T28" fmla="*/ 1 w 63"/>
                <a:gd name="T29" fmla="*/ 6 h 104"/>
                <a:gd name="T30" fmla="*/ 10 w 63"/>
                <a:gd name="T3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4">
                  <a:moveTo>
                    <a:pt x="10" y="0"/>
                  </a:moveTo>
                  <a:cubicBezTo>
                    <a:pt x="12" y="1"/>
                    <a:pt x="15" y="2"/>
                    <a:pt x="16" y="3"/>
                  </a:cubicBezTo>
                  <a:cubicBezTo>
                    <a:pt x="31" y="21"/>
                    <a:pt x="46" y="39"/>
                    <a:pt x="60" y="57"/>
                  </a:cubicBezTo>
                  <a:cubicBezTo>
                    <a:pt x="63" y="61"/>
                    <a:pt x="63" y="65"/>
                    <a:pt x="61" y="69"/>
                  </a:cubicBezTo>
                  <a:cubicBezTo>
                    <a:pt x="61" y="70"/>
                    <a:pt x="61" y="72"/>
                    <a:pt x="61" y="74"/>
                  </a:cubicBezTo>
                  <a:cubicBezTo>
                    <a:pt x="63" y="77"/>
                    <a:pt x="63" y="80"/>
                    <a:pt x="61" y="84"/>
                  </a:cubicBezTo>
                  <a:cubicBezTo>
                    <a:pt x="60" y="85"/>
                    <a:pt x="60" y="87"/>
                    <a:pt x="61" y="88"/>
                  </a:cubicBezTo>
                  <a:cubicBezTo>
                    <a:pt x="63" y="94"/>
                    <a:pt x="63" y="98"/>
                    <a:pt x="58" y="102"/>
                  </a:cubicBezTo>
                  <a:cubicBezTo>
                    <a:pt x="55" y="104"/>
                    <a:pt x="50" y="103"/>
                    <a:pt x="46" y="99"/>
                  </a:cubicBezTo>
                  <a:cubicBezTo>
                    <a:pt x="32" y="81"/>
                    <a:pt x="18" y="64"/>
                    <a:pt x="4" y="47"/>
                  </a:cubicBezTo>
                  <a:cubicBezTo>
                    <a:pt x="0" y="42"/>
                    <a:pt x="0" y="39"/>
                    <a:pt x="2" y="34"/>
                  </a:cubicBezTo>
                  <a:cubicBezTo>
                    <a:pt x="3" y="33"/>
                    <a:pt x="2" y="31"/>
                    <a:pt x="2" y="30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0" y="25"/>
                    <a:pt x="2" y="22"/>
                    <a:pt x="3" y="18"/>
                  </a:cubicBezTo>
                  <a:cubicBezTo>
                    <a:pt x="3" y="14"/>
                    <a:pt x="0" y="11"/>
                    <a:pt x="1" y="6"/>
                  </a:cubicBezTo>
                  <a:cubicBezTo>
                    <a:pt x="3" y="2"/>
                    <a:pt x="6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51"/>
            <p:cNvSpPr>
              <a:spLocks/>
            </p:cNvSpPr>
            <p:nvPr userDrawn="1"/>
          </p:nvSpPr>
          <p:spPr bwMode="auto">
            <a:xfrm>
              <a:off x="284163" y="3562350"/>
              <a:ext cx="303213" cy="441325"/>
            </a:xfrm>
            <a:custGeom>
              <a:avLst/>
              <a:gdLst>
                <a:gd name="T0" fmla="*/ 55 w 68"/>
                <a:gd name="T1" fmla="*/ 0 h 105"/>
                <a:gd name="T2" fmla="*/ 64 w 68"/>
                <a:gd name="T3" fmla="*/ 16 h 105"/>
                <a:gd name="T4" fmla="*/ 64 w 68"/>
                <a:gd name="T5" fmla="*/ 20 h 105"/>
                <a:gd name="T6" fmla="*/ 65 w 68"/>
                <a:gd name="T7" fmla="*/ 22 h 105"/>
                <a:gd name="T8" fmla="*/ 63 w 68"/>
                <a:gd name="T9" fmla="*/ 33 h 105"/>
                <a:gd name="T10" fmla="*/ 65 w 68"/>
                <a:gd name="T11" fmla="*/ 43 h 105"/>
                <a:gd name="T12" fmla="*/ 62 w 68"/>
                <a:gd name="T13" fmla="*/ 47 h 105"/>
                <a:gd name="T14" fmla="*/ 20 w 68"/>
                <a:gd name="T15" fmla="*/ 99 h 105"/>
                <a:gd name="T16" fmla="*/ 4 w 68"/>
                <a:gd name="T17" fmla="*/ 100 h 105"/>
                <a:gd name="T18" fmla="*/ 2 w 68"/>
                <a:gd name="T19" fmla="*/ 89 h 105"/>
                <a:gd name="T20" fmla="*/ 2 w 68"/>
                <a:gd name="T21" fmla="*/ 83 h 105"/>
                <a:gd name="T22" fmla="*/ 2 w 68"/>
                <a:gd name="T23" fmla="*/ 75 h 105"/>
                <a:gd name="T24" fmla="*/ 2 w 68"/>
                <a:gd name="T25" fmla="*/ 68 h 105"/>
                <a:gd name="T26" fmla="*/ 4 w 68"/>
                <a:gd name="T27" fmla="*/ 58 h 105"/>
                <a:gd name="T28" fmla="*/ 47 w 68"/>
                <a:gd name="T29" fmla="*/ 4 h 105"/>
                <a:gd name="T30" fmla="*/ 55 w 68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105">
                  <a:moveTo>
                    <a:pt x="55" y="0"/>
                  </a:moveTo>
                  <a:cubicBezTo>
                    <a:pt x="64" y="1"/>
                    <a:pt x="68" y="8"/>
                    <a:pt x="64" y="16"/>
                  </a:cubicBezTo>
                  <a:cubicBezTo>
                    <a:pt x="64" y="17"/>
                    <a:pt x="64" y="18"/>
                    <a:pt x="64" y="20"/>
                  </a:cubicBezTo>
                  <a:cubicBezTo>
                    <a:pt x="64" y="20"/>
                    <a:pt x="65" y="21"/>
                    <a:pt x="65" y="22"/>
                  </a:cubicBezTo>
                  <a:cubicBezTo>
                    <a:pt x="66" y="26"/>
                    <a:pt x="63" y="29"/>
                    <a:pt x="63" y="33"/>
                  </a:cubicBezTo>
                  <a:cubicBezTo>
                    <a:pt x="64" y="36"/>
                    <a:pt x="66" y="39"/>
                    <a:pt x="65" y="43"/>
                  </a:cubicBezTo>
                  <a:cubicBezTo>
                    <a:pt x="64" y="45"/>
                    <a:pt x="63" y="46"/>
                    <a:pt x="62" y="47"/>
                  </a:cubicBezTo>
                  <a:cubicBezTo>
                    <a:pt x="48" y="65"/>
                    <a:pt x="34" y="82"/>
                    <a:pt x="20" y="99"/>
                  </a:cubicBezTo>
                  <a:cubicBezTo>
                    <a:pt x="16" y="105"/>
                    <a:pt x="8" y="105"/>
                    <a:pt x="4" y="100"/>
                  </a:cubicBezTo>
                  <a:cubicBezTo>
                    <a:pt x="1" y="98"/>
                    <a:pt x="0" y="93"/>
                    <a:pt x="2" y="89"/>
                  </a:cubicBezTo>
                  <a:cubicBezTo>
                    <a:pt x="3" y="87"/>
                    <a:pt x="3" y="86"/>
                    <a:pt x="2" y="83"/>
                  </a:cubicBezTo>
                  <a:cubicBezTo>
                    <a:pt x="1" y="81"/>
                    <a:pt x="1" y="77"/>
                    <a:pt x="2" y="75"/>
                  </a:cubicBezTo>
                  <a:cubicBezTo>
                    <a:pt x="3" y="72"/>
                    <a:pt x="3" y="71"/>
                    <a:pt x="2" y="68"/>
                  </a:cubicBezTo>
                  <a:cubicBezTo>
                    <a:pt x="0" y="64"/>
                    <a:pt x="1" y="61"/>
                    <a:pt x="4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49" y="2"/>
                    <a:pt x="52" y="1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52"/>
            <p:cNvSpPr>
              <a:spLocks/>
            </p:cNvSpPr>
            <p:nvPr userDrawn="1"/>
          </p:nvSpPr>
          <p:spPr bwMode="auto">
            <a:xfrm>
              <a:off x="-9525" y="3621088"/>
              <a:ext cx="303213" cy="441325"/>
            </a:xfrm>
            <a:custGeom>
              <a:avLst/>
              <a:gdLst>
                <a:gd name="T0" fmla="*/ 4 w 68"/>
                <a:gd name="T1" fmla="*/ 87 h 105"/>
                <a:gd name="T2" fmla="*/ 3 w 68"/>
                <a:gd name="T3" fmla="*/ 73 h 105"/>
                <a:gd name="T4" fmla="*/ 3 w 68"/>
                <a:gd name="T5" fmla="*/ 71 h 105"/>
                <a:gd name="T6" fmla="*/ 6 w 68"/>
                <a:gd name="T7" fmla="*/ 56 h 105"/>
                <a:gd name="T8" fmla="*/ 37 w 68"/>
                <a:gd name="T9" fmla="*/ 17 h 105"/>
                <a:gd name="T10" fmla="*/ 47 w 68"/>
                <a:gd name="T11" fmla="*/ 5 h 105"/>
                <a:gd name="T12" fmla="*/ 61 w 68"/>
                <a:gd name="T13" fmla="*/ 2 h 105"/>
                <a:gd name="T14" fmla="*/ 64 w 68"/>
                <a:gd name="T15" fmla="*/ 15 h 105"/>
                <a:gd name="T16" fmla="*/ 64 w 68"/>
                <a:gd name="T17" fmla="*/ 21 h 105"/>
                <a:gd name="T18" fmla="*/ 63 w 68"/>
                <a:gd name="T19" fmla="*/ 33 h 105"/>
                <a:gd name="T20" fmla="*/ 60 w 68"/>
                <a:gd name="T21" fmla="*/ 51 h 105"/>
                <a:gd name="T22" fmla="*/ 21 w 68"/>
                <a:gd name="T23" fmla="*/ 98 h 105"/>
                <a:gd name="T24" fmla="*/ 15 w 68"/>
                <a:gd name="T25" fmla="*/ 103 h 105"/>
                <a:gd name="T26" fmla="*/ 3 w 68"/>
                <a:gd name="T27" fmla="*/ 100 h 105"/>
                <a:gd name="T28" fmla="*/ 4 w 68"/>
                <a:gd name="T29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5">
                  <a:moveTo>
                    <a:pt x="4" y="87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3"/>
                    <a:pt x="3" y="71"/>
                    <a:pt x="3" y="71"/>
                  </a:cubicBezTo>
                  <a:cubicBezTo>
                    <a:pt x="0" y="65"/>
                    <a:pt x="2" y="60"/>
                    <a:pt x="6" y="56"/>
                  </a:cubicBezTo>
                  <a:cubicBezTo>
                    <a:pt x="16" y="43"/>
                    <a:pt x="27" y="30"/>
                    <a:pt x="37" y="17"/>
                  </a:cubicBezTo>
                  <a:cubicBezTo>
                    <a:pt x="40" y="13"/>
                    <a:pt x="44" y="9"/>
                    <a:pt x="47" y="5"/>
                  </a:cubicBezTo>
                  <a:cubicBezTo>
                    <a:pt x="51" y="1"/>
                    <a:pt x="56" y="0"/>
                    <a:pt x="61" y="2"/>
                  </a:cubicBezTo>
                  <a:cubicBezTo>
                    <a:pt x="65" y="4"/>
                    <a:pt x="67" y="10"/>
                    <a:pt x="64" y="15"/>
                  </a:cubicBezTo>
                  <a:cubicBezTo>
                    <a:pt x="63" y="17"/>
                    <a:pt x="63" y="19"/>
                    <a:pt x="64" y="21"/>
                  </a:cubicBezTo>
                  <a:cubicBezTo>
                    <a:pt x="66" y="25"/>
                    <a:pt x="66" y="29"/>
                    <a:pt x="63" y="33"/>
                  </a:cubicBezTo>
                  <a:cubicBezTo>
                    <a:pt x="68" y="40"/>
                    <a:pt x="65" y="45"/>
                    <a:pt x="60" y="51"/>
                  </a:cubicBezTo>
                  <a:cubicBezTo>
                    <a:pt x="47" y="66"/>
                    <a:pt x="34" y="82"/>
                    <a:pt x="21" y="98"/>
                  </a:cubicBezTo>
                  <a:cubicBezTo>
                    <a:pt x="20" y="100"/>
                    <a:pt x="18" y="102"/>
                    <a:pt x="15" y="103"/>
                  </a:cubicBezTo>
                  <a:cubicBezTo>
                    <a:pt x="11" y="105"/>
                    <a:pt x="5" y="104"/>
                    <a:pt x="3" y="100"/>
                  </a:cubicBezTo>
                  <a:cubicBezTo>
                    <a:pt x="0" y="96"/>
                    <a:pt x="1" y="92"/>
                    <a:pt x="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53"/>
            <p:cNvSpPr>
              <a:spLocks/>
            </p:cNvSpPr>
            <p:nvPr userDrawn="1"/>
          </p:nvSpPr>
          <p:spPr bwMode="auto">
            <a:xfrm>
              <a:off x="284163" y="2693988"/>
              <a:ext cx="280988" cy="442913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6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4 h 105"/>
                <a:gd name="T16" fmla="*/ 2 w 63"/>
                <a:gd name="T17" fmla="*/ 75 h 105"/>
                <a:gd name="T18" fmla="*/ 2 w 63"/>
                <a:gd name="T19" fmla="*/ 70 h 105"/>
                <a:gd name="T20" fmla="*/ 3 w 63"/>
                <a:gd name="T21" fmla="*/ 58 h 105"/>
                <a:gd name="T22" fmla="*/ 47 w 63"/>
                <a:gd name="T23" fmla="*/ 4 h 105"/>
                <a:gd name="T24" fmla="*/ 58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6"/>
                  </a:cubicBezTo>
                  <a:cubicBezTo>
                    <a:pt x="62" y="31"/>
                    <a:pt x="61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5"/>
                    <a:pt x="9" y="105"/>
                    <a:pt x="5" y="102"/>
                  </a:cubicBezTo>
                  <a:cubicBezTo>
                    <a:pt x="1" y="99"/>
                    <a:pt x="0" y="94"/>
                    <a:pt x="2" y="89"/>
                  </a:cubicBezTo>
                  <a:cubicBezTo>
                    <a:pt x="3" y="88"/>
                    <a:pt x="2" y="86"/>
                    <a:pt x="2" y="84"/>
                  </a:cubicBezTo>
                  <a:cubicBezTo>
                    <a:pt x="2" y="81"/>
                    <a:pt x="2" y="78"/>
                    <a:pt x="2" y="75"/>
                  </a:cubicBezTo>
                  <a:cubicBezTo>
                    <a:pt x="2" y="73"/>
                    <a:pt x="3" y="71"/>
                    <a:pt x="2" y="70"/>
                  </a:cubicBezTo>
                  <a:cubicBezTo>
                    <a:pt x="0" y="66"/>
                    <a:pt x="1" y="62"/>
                    <a:pt x="3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4"/>
                    <a:pt x="63" y="7"/>
                    <a:pt x="6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54"/>
            <p:cNvSpPr>
              <a:spLocks/>
            </p:cNvSpPr>
            <p:nvPr userDrawn="1"/>
          </p:nvSpPr>
          <p:spPr bwMode="auto">
            <a:xfrm>
              <a:off x="279400" y="1536700"/>
              <a:ext cx="288925" cy="446088"/>
            </a:xfrm>
            <a:custGeom>
              <a:avLst/>
              <a:gdLst>
                <a:gd name="T0" fmla="*/ 12 w 65"/>
                <a:gd name="T1" fmla="*/ 106 h 106"/>
                <a:gd name="T2" fmla="*/ 3 w 65"/>
                <a:gd name="T3" fmla="*/ 91 h 106"/>
                <a:gd name="T4" fmla="*/ 3 w 65"/>
                <a:gd name="T5" fmla="*/ 85 h 106"/>
                <a:gd name="T6" fmla="*/ 4 w 65"/>
                <a:gd name="T7" fmla="*/ 73 h 106"/>
                <a:gd name="T8" fmla="*/ 3 w 65"/>
                <a:gd name="T9" fmla="*/ 62 h 106"/>
                <a:gd name="T10" fmla="*/ 5 w 65"/>
                <a:gd name="T11" fmla="*/ 59 h 106"/>
                <a:gd name="T12" fmla="*/ 48 w 65"/>
                <a:gd name="T13" fmla="*/ 6 h 106"/>
                <a:gd name="T14" fmla="*/ 63 w 65"/>
                <a:gd name="T15" fmla="*/ 9 h 106"/>
                <a:gd name="T16" fmla="*/ 62 w 65"/>
                <a:gd name="T17" fmla="*/ 19 h 106"/>
                <a:gd name="T18" fmla="*/ 63 w 65"/>
                <a:gd name="T19" fmla="*/ 30 h 106"/>
                <a:gd name="T20" fmla="*/ 63 w 65"/>
                <a:gd name="T21" fmla="*/ 38 h 106"/>
                <a:gd name="T22" fmla="*/ 61 w 65"/>
                <a:gd name="T23" fmla="*/ 48 h 106"/>
                <a:gd name="T24" fmla="*/ 18 w 65"/>
                <a:gd name="T25" fmla="*/ 101 h 106"/>
                <a:gd name="T26" fmla="*/ 12 w 65"/>
                <a:gd name="T2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6">
                  <a:moveTo>
                    <a:pt x="12" y="106"/>
                  </a:moveTo>
                  <a:cubicBezTo>
                    <a:pt x="4" y="105"/>
                    <a:pt x="0" y="98"/>
                    <a:pt x="3" y="91"/>
                  </a:cubicBezTo>
                  <a:cubicBezTo>
                    <a:pt x="4" y="89"/>
                    <a:pt x="4" y="87"/>
                    <a:pt x="3" y="85"/>
                  </a:cubicBezTo>
                  <a:cubicBezTo>
                    <a:pt x="1" y="81"/>
                    <a:pt x="4" y="77"/>
                    <a:pt x="4" y="73"/>
                  </a:cubicBezTo>
                  <a:cubicBezTo>
                    <a:pt x="4" y="70"/>
                    <a:pt x="1" y="66"/>
                    <a:pt x="3" y="62"/>
                  </a:cubicBezTo>
                  <a:cubicBezTo>
                    <a:pt x="3" y="61"/>
                    <a:pt x="4" y="60"/>
                    <a:pt x="5" y="59"/>
                  </a:cubicBezTo>
                  <a:cubicBezTo>
                    <a:pt x="19" y="41"/>
                    <a:pt x="33" y="23"/>
                    <a:pt x="48" y="6"/>
                  </a:cubicBezTo>
                  <a:cubicBezTo>
                    <a:pt x="53" y="0"/>
                    <a:pt x="62" y="1"/>
                    <a:pt x="63" y="9"/>
                  </a:cubicBezTo>
                  <a:cubicBezTo>
                    <a:pt x="64" y="12"/>
                    <a:pt x="62" y="16"/>
                    <a:pt x="62" y="19"/>
                  </a:cubicBezTo>
                  <a:cubicBezTo>
                    <a:pt x="62" y="23"/>
                    <a:pt x="64" y="27"/>
                    <a:pt x="63" y="30"/>
                  </a:cubicBezTo>
                  <a:cubicBezTo>
                    <a:pt x="62" y="33"/>
                    <a:pt x="62" y="35"/>
                    <a:pt x="63" y="38"/>
                  </a:cubicBezTo>
                  <a:cubicBezTo>
                    <a:pt x="65" y="42"/>
                    <a:pt x="64" y="46"/>
                    <a:pt x="61" y="48"/>
                  </a:cubicBezTo>
                  <a:cubicBezTo>
                    <a:pt x="47" y="66"/>
                    <a:pt x="33" y="84"/>
                    <a:pt x="18" y="101"/>
                  </a:cubicBezTo>
                  <a:cubicBezTo>
                    <a:pt x="16" y="103"/>
                    <a:pt x="14" y="104"/>
                    <a:pt x="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55"/>
            <p:cNvSpPr>
              <a:spLocks/>
            </p:cNvSpPr>
            <p:nvPr userDrawn="1"/>
          </p:nvSpPr>
          <p:spPr bwMode="auto">
            <a:xfrm>
              <a:off x="-9525" y="1027113"/>
              <a:ext cx="285750" cy="442913"/>
            </a:xfrm>
            <a:custGeom>
              <a:avLst/>
              <a:gdLst>
                <a:gd name="T0" fmla="*/ 4 w 64"/>
                <a:gd name="T1" fmla="*/ 72 h 105"/>
                <a:gd name="T2" fmla="*/ 5 w 64"/>
                <a:gd name="T3" fmla="*/ 56 h 105"/>
                <a:gd name="T4" fmla="*/ 47 w 64"/>
                <a:gd name="T5" fmla="*/ 4 h 105"/>
                <a:gd name="T6" fmla="*/ 59 w 64"/>
                <a:gd name="T7" fmla="*/ 2 h 105"/>
                <a:gd name="T8" fmla="*/ 63 w 64"/>
                <a:gd name="T9" fmla="*/ 12 h 105"/>
                <a:gd name="T10" fmla="*/ 62 w 64"/>
                <a:gd name="T11" fmla="*/ 15 h 105"/>
                <a:gd name="T12" fmla="*/ 62 w 64"/>
                <a:gd name="T13" fmla="*/ 21 h 105"/>
                <a:gd name="T14" fmla="*/ 62 w 64"/>
                <a:gd name="T15" fmla="*/ 30 h 105"/>
                <a:gd name="T16" fmla="*/ 62 w 64"/>
                <a:gd name="T17" fmla="*/ 35 h 105"/>
                <a:gd name="T18" fmla="*/ 60 w 64"/>
                <a:gd name="T19" fmla="*/ 47 h 105"/>
                <a:gd name="T20" fmla="*/ 17 w 64"/>
                <a:gd name="T21" fmla="*/ 100 h 105"/>
                <a:gd name="T22" fmla="*/ 5 w 64"/>
                <a:gd name="T23" fmla="*/ 102 h 105"/>
                <a:gd name="T24" fmla="*/ 2 w 64"/>
                <a:gd name="T25" fmla="*/ 88 h 105"/>
                <a:gd name="T26" fmla="*/ 3 w 64"/>
                <a:gd name="T27" fmla="*/ 85 h 105"/>
                <a:gd name="T28" fmla="*/ 4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" y="72"/>
                  </a:moveTo>
                  <a:cubicBezTo>
                    <a:pt x="0" y="64"/>
                    <a:pt x="0" y="62"/>
                    <a:pt x="5" y="56"/>
                  </a:cubicBezTo>
                  <a:cubicBezTo>
                    <a:pt x="19" y="38"/>
                    <a:pt x="33" y="21"/>
                    <a:pt x="47" y="4"/>
                  </a:cubicBezTo>
                  <a:cubicBezTo>
                    <a:pt x="50" y="1"/>
                    <a:pt x="55" y="0"/>
                    <a:pt x="59" y="2"/>
                  </a:cubicBezTo>
                  <a:cubicBezTo>
                    <a:pt x="62" y="4"/>
                    <a:pt x="63" y="7"/>
                    <a:pt x="63" y="12"/>
                  </a:cubicBezTo>
                  <a:cubicBezTo>
                    <a:pt x="63" y="13"/>
                    <a:pt x="63" y="14"/>
                    <a:pt x="62" y="15"/>
                  </a:cubicBezTo>
                  <a:cubicBezTo>
                    <a:pt x="61" y="17"/>
                    <a:pt x="61" y="18"/>
                    <a:pt x="62" y="21"/>
                  </a:cubicBezTo>
                  <a:cubicBezTo>
                    <a:pt x="63" y="23"/>
                    <a:pt x="62" y="27"/>
                    <a:pt x="62" y="30"/>
                  </a:cubicBezTo>
                  <a:cubicBezTo>
                    <a:pt x="62" y="32"/>
                    <a:pt x="61" y="33"/>
                    <a:pt x="62" y="35"/>
                  </a:cubicBezTo>
                  <a:cubicBezTo>
                    <a:pt x="64" y="39"/>
                    <a:pt x="63" y="43"/>
                    <a:pt x="60" y="47"/>
                  </a:cubicBezTo>
                  <a:cubicBezTo>
                    <a:pt x="46" y="64"/>
                    <a:pt x="32" y="82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2" y="88"/>
                  </a:cubicBezTo>
                  <a:cubicBezTo>
                    <a:pt x="3" y="87"/>
                    <a:pt x="3" y="86"/>
                    <a:pt x="3" y="85"/>
                  </a:cubicBezTo>
                  <a:cubicBezTo>
                    <a:pt x="1" y="78"/>
                    <a:pt x="0" y="78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56"/>
            <p:cNvSpPr>
              <a:spLocks/>
            </p:cNvSpPr>
            <p:nvPr userDrawn="1"/>
          </p:nvSpPr>
          <p:spPr bwMode="auto">
            <a:xfrm>
              <a:off x="-9525" y="2181225"/>
              <a:ext cx="280988" cy="441325"/>
            </a:xfrm>
            <a:custGeom>
              <a:avLst/>
              <a:gdLst>
                <a:gd name="T0" fmla="*/ 63 w 63"/>
                <a:gd name="T1" fmla="*/ 11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8 w 63"/>
                <a:gd name="T9" fmla="*/ 99 h 105"/>
                <a:gd name="T10" fmla="*/ 5 w 63"/>
                <a:gd name="T11" fmla="*/ 102 h 105"/>
                <a:gd name="T12" fmla="*/ 3 w 63"/>
                <a:gd name="T13" fmla="*/ 88 h 105"/>
                <a:gd name="T14" fmla="*/ 3 w 63"/>
                <a:gd name="T15" fmla="*/ 84 h 105"/>
                <a:gd name="T16" fmla="*/ 2 w 63"/>
                <a:gd name="T17" fmla="*/ 74 h 105"/>
                <a:gd name="T18" fmla="*/ 2 w 63"/>
                <a:gd name="T19" fmla="*/ 69 h 105"/>
                <a:gd name="T20" fmla="*/ 4 w 63"/>
                <a:gd name="T21" fmla="*/ 57 h 105"/>
                <a:gd name="T22" fmla="*/ 47 w 63"/>
                <a:gd name="T23" fmla="*/ 4 h 105"/>
                <a:gd name="T24" fmla="*/ 58 w 63"/>
                <a:gd name="T25" fmla="*/ 1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3" y="20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4"/>
                    <a:pt x="32" y="82"/>
                    <a:pt x="18" y="99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3" y="88"/>
                  </a:cubicBezTo>
                  <a:cubicBezTo>
                    <a:pt x="3" y="87"/>
                    <a:pt x="3" y="85"/>
                    <a:pt x="3" y="84"/>
                  </a:cubicBezTo>
                  <a:cubicBezTo>
                    <a:pt x="1" y="81"/>
                    <a:pt x="1" y="77"/>
                    <a:pt x="2" y="74"/>
                  </a:cubicBezTo>
                  <a:cubicBezTo>
                    <a:pt x="3" y="73"/>
                    <a:pt x="3" y="71"/>
                    <a:pt x="2" y="69"/>
                  </a:cubicBezTo>
                  <a:cubicBezTo>
                    <a:pt x="0" y="65"/>
                    <a:pt x="1" y="61"/>
                    <a:pt x="4" y="57"/>
                  </a:cubicBezTo>
                  <a:cubicBezTo>
                    <a:pt x="18" y="39"/>
                    <a:pt x="33" y="22"/>
                    <a:pt x="47" y="4"/>
                  </a:cubicBezTo>
                  <a:cubicBezTo>
                    <a:pt x="50" y="0"/>
                    <a:pt x="54" y="0"/>
                    <a:pt x="58" y="1"/>
                  </a:cubicBezTo>
                  <a:cubicBezTo>
                    <a:pt x="61" y="3"/>
                    <a:pt x="63" y="6"/>
                    <a:pt x="6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57"/>
            <p:cNvSpPr>
              <a:spLocks/>
            </p:cNvSpPr>
            <p:nvPr userDrawn="1"/>
          </p:nvSpPr>
          <p:spPr bwMode="auto">
            <a:xfrm>
              <a:off x="284163" y="1254125"/>
              <a:ext cx="280988" cy="442913"/>
            </a:xfrm>
            <a:custGeom>
              <a:avLst/>
              <a:gdLst>
                <a:gd name="T0" fmla="*/ 63 w 63"/>
                <a:gd name="T1" fmla="*/ 11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8 w 63"/>
                <a:gd name="T9" fmla="*/ 99 h 105"/>
                <a:gd name="T10" fmla="*/ 5 w 63"/>
                <a:gd name="T11" fmla="*/ 102 h 105"/>
                <a:gd name="T12" fmla="*/ 3 w 63"/>
                <a:gd name="T13" fmla="*/ 88 h 105"/>
                <a:gd name="T14" fmla="*/ 2 w 63"/>
                <a:gd name="T15" fmla="*/ 84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8 h 105"/>
                <a:gd name="T22" fmla="*/ 47 w 63"/>
                <a:gd name="T23" fmla="*/ 5 h 105"/>
                <a:gd name="T24" fmla="*/ 58 w 63"/>
                <a:gd name="T25" fmla="*/ 2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3" y="20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1" y="45"/>
                    <a:pt x="60" y="47"/>
                  </a:cubicBezTo>
                  <a:cubicBezTo>
                    <a:pt x="46" y="65"/>
                    <a:pt x="32" y="82"/>
                    <a:pt x="18" y="99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3" y="88"/>
                  </a:cubicBezTo>
                  <a:cubicBezTo>
                    <a:pt x="3" y="87"/>
                    <a:pt x="3" y="85"/>
                    <a:pt x="2" y="84"/>
                  </a:cubicBezTo>
                  <a:cubicBezTo>
                    <a:pt x="1" y="81"/>
                    <a:pt x="1" y="77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8"/>
                  </a:cubicBezTo>
                  <a:cubicBezTo>
                    <a:pt x="18" y="40"/>
                    <a:pt x="32" y="22"/>
                    <a:pt x="47" y="5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3"/>
                    <a:pt x="63" y="6"/>
                    <a:pt x="6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58"/>
            <p:cNvSpPr>
              <a:spLocks/>
            </p:cNvSpPr>
            <p:nvPr userDrawn="1"/>
          </p:nvSpPr>
          <p:spPr bwMode="auto">
            <a:xfrm>
              <a:off x="279400" y="2403475"/>
              <a:ext cx="288925" cy="442913"/>
            </a:xfrm>
            <a:custGeom>
              <a:avLst/>
              <a:gdLst>
                <a:gd name="T0" fmla="*/ 11 w 65"/>
                <a:gd name="T1" fmla="*/ 105 h 105"/>
                <a:gd name="T2" fmla="*/ 3 w 65"/>
                <a:gd name="T3" fmla="*/ 90 h 105"/>
                <a:gd name="T4" fmla="*/ 3 w 65"/>
                <a:gd name="T5" fmla="*/ 84 h 105"/>
                <a:gd name="T6" fmla="*/ 4 w 65"/>
                <a:gd name="T7" fmla="*/ 73 h 105"/>
                <a:gd name="T8" fmla="*/ 3 w 65"/>
                <a:gd name="T9" fmla="*/ 61 h 105"/>
                <a:gd name="T10" fmla="*/ 5 w 65"/>
                <a:gd name="T11" fmla="*/ 57 h 105"/>
                <a:gd name="T12" fmla="*/ 45 w 65"/>
                <a:gd name="T13" fmla="*/ 10 h 105"/>
                <a:gd name="T14" fmla="*/ 48 w 65"/>
                <a:gd name="T15" fmla="*/ 6 h 105"/>
                <a:gd name="T16" fmla="*/ 60 w 65"/>
                <a:gd name="T17" fmla="*/ 3 h 105"/>
                <a:gd name="T18" fmla="*/ 63 w 65"/>
                <a:gd name="T19" fmla="*/ 16 h 105"/>
                <a:gd name="T20" fmla="*/ 63 w 65"/>
                <a:gd name="T21" fmla="*/ 22 h 105"/>
                <a:gd name="T22" fmla="*/ 63 w 65"/>
                <a:gd name="T23" fmla="*/ 31 h 105"/>
                <a:gd name="T24" fmla="*/ 63 w 65"/>
                <a:gd name="T25" fmla="*/ 36 h 105"/>
                <a:gd name="T26" fmla="*/ 62 w 65"/>
                <a:gd name="T27" fmla="*/ 48 h 105"/>
                <a:gd name="T28" fmla="*/ 18 w 65"/>
                <a:gd name="T29" fmla="*/ 101 h 105"/>
                <a:gd name="T30" fmla="*/ 11 w 65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7"/>
                    <a:pt x="3" y="84"/>
                  </a:cubicBezTo>
                  <a:cubicBezTo>
                    <a:pt x="1" y="80"/>
                    <a:pt x="4" y="77"/>
                    <a:pt x="4" y="73"/>
                  </a:cubicBezTo>
                  <a:cubicBezTo>
                    <a:pt x="4" y="69"/>
                    <a:pt x="1" y="66"/>
                    <a:pt x="3" y="61"/>
                  </a:cubicBezTo>
                  <a:cubicBezTo>
                    <a:pt x="4" y="60"/>
                    <a:pt x="4" y="59"/>
                    <a:pt x="5" y="57"/>
                  </a:cubicBezTo>
                  <a:cubicBezTo>
                    <a:pt x="19" y="41"/>
                    <a:pt x="32" y="26"/>
                    <a:pt x="45" y="10"/>
                  </a:cubicBezTo>
                  <a:cubicBezTo>
                    <a:pt x="46" y="8"/>
                    <a:pt x="47" y="7"/>
                    <a:pt x="48" y="6"/>
                  </a:cubicBezTo>
                  <a:cubicBezTo>
                    <a:pt x="51" y="1"/>
                    <a:pt x="56" y="0"/>
                    <a:pt x="60" y="3"/>
                  </a:cubicBezTo>
                  <a:cubicBezTo>
                    <a:pt x="64" y="6"/>
                    <a:pt x="65" y="11"/>
                    <a:pt x="63" y="16"/>
                  </a:cubicBezTo>
                  <a:cubicBezTo>
                    <a:pt x="62" y="18"/>
                    <a:pt x="62" y="20"/>
                    <a:pt x="63" y="22"/>
                  </a:cubicBezTo>
                  <a:cubicBezTo>
                    <a:pt x="63" y="25"/>
                    <a:pt x="63" y="28"/>
                    <a:pt x="63" y="31"/>
                  </a:cubicBezTo>
                  <a:cubicBezTo>
                    <a:pt x="63" y="33"/>
                    <a:pt x="62" y="35"/>
                    <a:pt x="63" y="36"/>
                  </a:cubicBezTo>
                  <a:cubicBezTo>
                    <a:pt x="65" y="40"/>
                    <a:pt x="64" y="44"/>
                    <a:pt x="62" y="48"/>
                  </a:cubicBezTo>
                  <a:cubicBezTo>
                    <a:pt x="47" y="65"/>
                    <a:pt x="33" y="83"/>
                    <a:pt x="18" y="101"/>
                  </a:cubicBezTo>
                  <a:cubicBezTo>
                    <a:pt x="16" y="103"/>
                    <a:pt x="14" y="104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59"/>
            <p:cNvSpPr>
              <a:spLocks/>
            </p:cNvSpPr>
            <p:nvPr userDrawn="1"/>
          </p:nvSpPr>
          <p:spPr bwMode="auto">
            <a:xfrm>
              <a:off x="288925" y="4714875"/>
              <a:ext cx="293688" cy="442913"/>
            </a:xfrm>
            <a:custGeom>
              <a:avLst/>
              <a:gdLst>
                <a:gd name="T0" fmla="*/ 55 w 66"/>
                <a:gd name="T1" fmla="*/ 0 h 105"/>
                <a:gd name="T2" fmla="*/ 63 w 66"/>
                <a:gd name="T3" fmla="*/ 15 h 105"/>
                <a:gd name="T4" fmla="*/ 63 w 66"/>
                <a:gd name="T5" fmla="*/ 21 h 105"/>
                <a:gd name="T6" fmla="*/ 63 w 66"/>
                <a:gd name="T7" fmla="*/ 30 h 105"/>
                <a:gd name="T8" fmla="*/ 63 w 66"/>
                <a:gd name="T9" fmla="*/ 35 h 105"/>
                <a:gd name="T10" fmla="*/ 62 w 66"/>
                <a:gd name="T11" fmla="*/ 47 h 105"/>
                <a:gd name="T12" fmla="*/ 18 w 66"/>
                <a:gd name="T13" fmla="*/ 100 h 105"/>
                <a:gd name="T14" fmla="*/ 6 w 66"/>
                <a:gd name="T15" fmla="*/ 102 h 105"/>
                <a:gd name="T16" fmla="*/ 4 w 66"/>
                <a:gd name="T17" fmla="*/ 88 h 105"/>
                <a:gd name="T18" fmla="*/ 4 w 66"/>
                <a:gd name="T19" fmla="*/ 84 h 105"/>
                <a:gd name="T20" fmla="*/ 4 w 66"/>
                <a:gd name="T21" fmla="*/ 84 h 105"/>
                <a:gd name="T22" fmla="*/ 4 w 66"/>
                <a:gd name="T23" fmla="*/ 69 h 105"/>
                <a:gd name="T24" fmla="*/ 8 w 66"/>
                <a:gd name="T25" fmla="*/ 54 h 105"/>
                <a:gd name="T26" fmla="*/ 48 w 66"/>
                <a:gd name="T27" fmla="*/ 5 h 105"/>
                <a:gd name="T28" fmla="*/ 55 w 66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05">
                  <a:moveTo>
                    <a:pt x="55" y="0"/>
                  </a:moveTo>
                  <a:cubicBezTo>
                    <a:pt x="62" y="1"/>
                    <a:pt x="66" y="8"/>
                    <a:pt x="63" y="15"/>
                  </a:cubicBezTo>
                  <a:cubicBezTo>
                    <a:pt x="63" y="17"/>
                    <a:pt x="62" y="18"/>
                    <a:pt x="63" y="21"/>
                  </a:cubicBezTo>
                  <a:cubicBezTo>
                    <a:pt x="64" y="23"/>
                    <a:pt x="63" y="27"/>
                    <a:pt x="63" y="30"/>
                  </a:cubicBezTo>
                  <a:cubicBezTo>
                    <a:pt x="63" y="31"/>
                    <a:pt x="63" y="33"/>
                    <a:pt x="63" y="35"/>
                  </a:cubicBezTo>
                  <a:cubicBezTo>
                    <a:pt x="65" y="39"/>
                    <a:pt x="65" y="43"/>
                    <a:pt x="62" y="47"/>
                  </a:cubicBezTo>
                  <a:cubicBezTo>
                    <a:pt x="48" y="64"/>
                    <a:pt x="33" y="82"/>
                    <a:pt x="18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3"/>
                    <a:pt x="4" y="88"/>
                  </a:cubicBezTo>
                  <a:cubicBezTo>
                    <a:pt x="4" y="87"/>
                    <a:pt x="4" y="85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8"/>
                    <a:pt x="8" y="54"/>
                  </a:cubicBezTo>
                  <a:cubicBezTo>
                    <a:pt x="21" y="38"/>
                    <a:pt x="34" y="22"/>
                    <a:pt x="48" y="5"/>
                  </a:cubicBezTo>
                  <a:cubicBezTo>
                    <a:pt x="50" y="3"/>
                    <a:pt x="52" y="2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60"/>
            <p:cNvSpPr>
              <a:spLocks/>
            </p:cNvSpPr>
            <p:nvPr userDrawn="1"/>
          </p:nvSpPr>
          <p:spPr bwMode="auto">
            <a:xfrm>
              <a:off x="-9525" y="2466975"/>
              <a:ext cx="280988" cy="442913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5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7 h 105"/>
                <a:gd name="T22" fmla="*/ 47 w 63"/>
                <a:gd name="T23" fmla="*/ 4 h 105"/>
                <a:gd name="T24" fmla="*/ 58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2" y="89"/>
                  </a:cubicBezTo>
                  <a:cubicBezTo>
                    <a:pt x="3" y="88"/>
                    <a:pt x="3" y="86"/>
                    <a:pt x="2" y="85"/>
                  </a:cubicBezTo>
                  <a:cubicBezTo>
                    <a:pt x="1" y="81"/>
                    <a:pt x="1" y="78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7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3"/>
                    <a:pt x="63" y="7"/>
                    <a:pt x="6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61"/>
            <p:cNvSpPr>
              <a:spLocks/>
            </p:cNvSpPr>
            <p:nvPr userDrawn="1"/>
          </p:nvSpPr>
          <p:spPr bwMode="auto">
            <a:xfrm>
              <a:off x="288925" y="3848100"/>
              <a:ext cx="288925" cy="441325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2 h 105"/>
                <a:gd name="T4" fmla="*/ 63 w 65"/>
                <a:gd name="T5" fmla="*/ 35 h 105"/>
                <a:gd name="T6" fmla="*/ 62 w 65"/>
                <a:gd name="T7" fmla="*/ 47 h 105"/>
                <a:gd name="T8" fmla="*/ 19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5 h 105"/>
                <a:gd name="T16" fmla="*/ 4 w 65"/>
                <a:gd name="T17" fmla="*/ 84 h 105"/>
                <a:gd name="T18" fmla="*/ 3 w 65"/>
                <a:gd name="T19" fmla="*/ 69 h 105"/>
                <a:gd name="T20" fmla="*/ 8 w 65"/>
                <a:gd name="T21" fmla="*/ 55 h 105"/>
                <a:gd name="T22" fmla="*/ 46 w 65"/>
                <a:gd name="T23" fmla="*/ 8 h 105"/>
                <a:gd name="T24" fmla="*/ 50 w 65"/>
                <a:gd name="T25" fmla="*/ 3 h 105"/>
                <a:gd name="T26" fmla="*/ 61 w 65"/>
                <a:gd name="T27" fmla="*/ 3 h 105"/>
                <a:gd name="T28" fmla="*/ 64 w 65"/>
                <a:gd name="T29" fmla="*/ 15 h 105"/>
                <a:gd name="T30" fmla="*/ 62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3"/>
                    <a:pt x="65" y="27"/>
                    <a:pt x="63" y="32"/>
                  </a:cubicBezTo>
                  <a:cubicBezTo>
                    <a:pt x="62" y="32"/>
                    <a:pt x="63" y="34"/>
                    <a:pt x="63" y="35"/>
                  </a:cubicBezTo>
                  <a:cubicBezTo>
                    <a:pt x="65" y="39"/>
                    <a:pt x="65" y="44"/>
                    <a:pt x="62" y="47"/>
                  </a:cubicBezTo>
                  <a:cubicBezTo>
                    <a:pt x="47" y="65"/>
                    <a:pt x="33" y="83"/>
                    <a:pt x="19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ubicBezTo>
                    <a:pt x="0" y="79"/>
                    <a:pt x="6" y="74"/>
                    <a:pt x="3" y="69"/>
                  </a:cubicBezTo>
                  <a:cubicBezTo>
                    <a:pt x="1" y="63"/>
                    <a:pt x="4" y="59"/>
                    <a:pt x="8" y="55"/>
                  </a:cubicBezTo>
                  <a:cubicBezTo>
                    <a:pt x="20" y="39"/>
                    <a:pt x="33" y="24"/>
                    <a:pt x="46" y="8"/>
                  </a:cubicBezTo>
                  <a:cubicBezTo>
                    <a:pt x="47" y="6"/>
                    <a:pt x="48" y="5"/>
                    <a:pt x="50" y="3"/>
                  </a:cubicBezTo>
                  <a:cubicBezTo>
                    <a:pt x="53" y="0"/>
                    <a:pt x="58" y="0"/>
                    <a:pt x="61" y="3"/>
                  </a:cubicBezTo>
                  <a:cubicBezTo>
                    <a:pt x="64" y="6"/>
                    <a:pt x="65" y="11"/>
                    <a:pt x="64" y="15"/>
                  </a:cubicBezTo>
                  <a:cubicBezTo>
                    <a:pt x="63" y="16"/>
                    <a:pt x="63" y="17"/>
                    <a:pt x="6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62"/>
            <p:cNvSpPr>
              <a:spLocks/>
            </p:cNvSpPr>
            <p:nvPr userDrawn="1"/>
          </p:nvSpPr>
          <p:spPr bwMode="auto">
            <a:xfrm>
              <a:off x="284163" y="1831975"/>
              <a:ext cx="284163" cy="441325"/>
            </a:xfrm>
            <a:custGeom>
              <a:avLst/>
              <a:gdLst>
                <a:gd name="T0" fmla="*/ 4 w 64"/>
                <a:gd name="T1" fmla="*/ 86 h 105"/>
                <a:gd name="T2" fmla="*/ 3 w 64"/>
                <a:gd name="T3" fmla="*/ 73 h 105"/>
                <a:gd name="T4" fmla="*/ 2 w 64"/>
                <a:gd name="T5" fmla="*/ 69 h 105"/>
                <a:gd name="T6" fmla="*/ 3 w 64"/>
                <a:gd name="T7" fmla="*/ 58 h 105"/>
                <a:gd name="T8" fmla="*/ 47 w 64"/>
                <a:gd name="T9" fmla="*/ 4 h 105"/>
                <a:gd name="T10" fmla="*/ 59 w 64"/>
                <a:gd name="T11" fmla="*/ 3 h 105"/>
                <a:gd name="T12" fmla="*/ 62 w 64"/>
                <a:gd name="T13" fmla="*/ 15 h 105"/>
                <a:gd name="T14" fmla="*/ 62 w 64"/>
                <a:gd name="T15" fmla="*/ 20 h 105"/>
                <a:gd name="T16" fmla="*/ 61 w 64"/>
                <a:gd name="T17" fmla="*/ 32 h 105"/>
                <a:gd name="T18" fmla="*/ 62 w 64"/>
                <a:gd name="T19" fmla="*/ 44 h 105"/>
                <a:gd name="T20" fmla="*/ 54 w 64"/>
                <a:gd name="T21" fmla="*/ 55 h 105"/>
                <a:gd name="T22" fmla="*/ 20 w 64"/>
                <a:gd name="T23" fmla="*/ 96 h 105"/>
                <a:gd name="T24" fmla="*/ 17 w 64"/>
                <a:gd name="T25" fmla="*/ 100 h 105"/>
                <a:gd name="T26" fmla="*/ 5 w 64"/>
                <a:gd name="T27" fmla="*/ 102 h 105"/>
                <a:gd name="T28" fmla="*/ 3 w 64"/>
                <a:gd name="T29" fmla="*/ 88 h 105"/>
                <a:gd name="T30" fmla="*/ 4 w 64"/>
                <a:gd name="T3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4" y="86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2"/>
                    <a:pt x="3" y="70"/>
                    <a:pt x="2" y="69"/>
                  </a:cubicBezTo>
                  <a:cubicBezTo>
                    <a:pt x="0" y="65"/>
                    <a:pt x="1" y="61"/>
                    <a:pt x="3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1" y="0"/>
                    <a:pt x="56" y="0"/>
                    <a:pt x="59" y="3"/>
                  </a:cubicBezTo>
                  <a:cubicBezTo>
                    <a:pt x="63" y="5"/>
                    <a:pt x="64" y="10"/>
                    <a:pt x="62" y="15"/>
                  </a:cubicBezTo>
                  <a:cubicBezTo>
                    <a:pt x="61" y="17"/>
                    <a:pt x="61" y="19"/>
                    <a:pt x="62" y="20"/>
                  </a:cubicBezTo>
                  <a:cubicBezTo>
                    <a:pt x="64" y="25"/>
                    <a:pt x="61" y="28"/>
                    <a:pt x="61" y="32"/>
                  </a:cubicBezTo>
                  <a:cubicBezTo>
                    <a:pt x="61" y="36"/>
                    <a:pt x="64" y="40"/>
                    <a:pt x="62" y="44"/>
                  </a:cubicBezTo>
                  <a:cubicBezTo>
                    <a:pt x="60" y="48"/>
                    <a:pt x="57" y="51"/>
                    <a:pt x="54" y="55"/>
                  </a:cubicBezTo>
                  <a:cubicBezTo>
                    <a:pt x="43" y="69"/>
                    <a:pt x="31" y="82"/>
                    <a:pt x="20" y="96"/>
                  </a:cubicBezTo>
                  <a:cubicBezTo>
                    <a:pt x="19" y="97"/>
                    <a:pt x="18" y="99"/>
                    <a:pt x="17" y="100"/>
                  </a:cubicBezTo>
                  <a:cubicBezTo>
                    <a:pt x="13" y="104"/>
                    <a:pt x="9" y="105"/>
                    <a:pt x="5" y="102"/>
                  </a:cubicBezTo>
                  <a:cubicBezTo>
                    <a:pt x="1" y="99"/>
                    <a:pt x="0" y="93"/>
                    <a:pt x="3" y="88"/>
                  </a:cubicBezTo>
                  <a:cubicBezTo>
                    <a:pt x="3" y="88"/>
                    <a:pt x="3" y="87"/>
                    <a:pt x="4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63"/>
            <p:cNvSpPr>
              <a:spLocks/>
            </p:cNvSpPr>
            <p:nvPr userDrawn="1"/>
          </p:nvSpPr>
          <p:spPr bwMode="auto">
            <a:xfrm>
              <a:off x="276225" y="2989263"/>
              <a:ext cx="296863" cy="438150"/>
            </a:xfrm>
            <a:custGeom>
              <a:avLst/>
              <a:gdLst>
                <a:gd name="T0" fmla="*/ 54 w 67"/>
                <a:gd name="T1" fmla="*/ 0 h 104"/>
                <a:gd name="T2" fmla="*/ 64 w 67"/>
                <a:gd name="T3" fmla="*/ 14 h 104"/>
                <a:gd name="T4" fmla="*/ 64 w 67"/>
                <a:gd name="T5" fmla="*/ 20 h 104"/>
                <a:gd name="T6" fmla="*/ 64 w 67"/>
                <a:gd name="T7" fmla="*/ 29 h 104"/>
                <a:gd name="T8" fmla="*/ 64 w 67"/>
                <a:gd name="T9" fmla="*/ 34 h 104"/>
                <a:gd name="T10" fmla="*/ 62 w 67"/>
                <a:gd name="T11" fmla="*/ 46 h 104"/>
                <a:gd name="T12" fmla="*/ 19 w 67"/>
                <a:gd name="T13" fmla="*/ 99 h 104"/>
                <a:gd name="T14" fmla="*/ 7 w 67"/>
                <a:gd name="T15" fmla="*/ 101 h 104"/>
                <a:gd name="T16" fmla="*/ 4 w 67"/>
                <a:gd name="T17" fmla="*/ 87 h 104"/>
                <a:gd name="T18" fmla="*/ 4 w 67"/>
                <a:gd name="T19" fmla="*/ 83 h 104"/>
                <a:gd name="T20" fmla="*/ 4 w 67"/>
                <a:gd name="T21" fmla="*/ 83 h 104"/>
                <a:gd name="T22" fmla="*/ 4 w 67"/>
                <a:gd name="T23" fmla="*/ 68 h 104"/>
                <a:gd name="T24" fmla="*/ 8 w 67"/>
                <a:gd name="T25" fmla="*/ 53 h 104"/>
                <a:gd name="T26" fmla="*/ 48 w 67"/>
                <a:gd name="T27" fmla="*/ 4 h 104"/>
                <a:gd name="T28" fmla="*/ 54 w 67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4">
                  <a:moveTo>
                    <a:pt x="54" y="0"/>
                  </a:moveTo>
                  <a:cubicBezTo>
                    <a:pt x="63" y="0"/>
                    <a:pt x="67" y="7"/>
                    <a:pt x="64" y="14"/>
                  </a:cubicBezTo>
                  <a:cubicBezTo>
                    <a:pt x="63" y="16"/>
                    <a:pt x="63" y="18"/>
                    <a:pt x="64" y="20"/>
                  </a:cubicBezTo>
                  <a:cubicBezTo>
                    <a:pt x="65" y="23"/>
                    <a:pt x="64" y="26"/>
                    <a:pt x="64" y="29"/>
                  </a:cubicBezTo>
                  <a:cubicBezTo>
                    <a:pt x="64" y="31"/>
                    <a:pt x="63" y="33"/>
                    <a:pt x="64" y="34"/>
                  </a:cubicBezTo>
                  <a:cubicBezTo>
                    <a:pt x="66" y="38"/>
                    <a:pt x="65" y="42"/>
                    <a:pt x="62" y="46"/>
                  </a:cubicBezTo>
                  <a:cubicBezTo>
                    <a:pt x="48" y="63"/>
                    <a:pt x="34" y="81"/>
                    <a:pt x="19" y="99"/>
                  </a:cubicBezTo>
                  <a:cubicBezTo>
                    <a:pt x="16" y="103"/>
                    <a:pt x="11" y="104"/>
                    <a:pt x="7" y="101"/>
                  </a:cubicBezTo>
                  <a:cubicBezTo>
                    <a:pt x="3" y="98"/>
                    <a:pt x="2" y="93"/>
                    <a:pt x="4" y="87"/>
                  </a:cubicBezTo>
                  <a:cubicBezTo>
                    <a:pt x="5" y="86"/>
                    <a:pt x="4" y="85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0" y="78"/>
                    <a:pt x="7" y="73"/>
                    <a:pt x="4" y="68"/>
                  </a:cubicBezTo>
                  <a:cubicBezTo>
                    <a:pt x="1" y="62"/>
                    <a:pt x="5" y="58"/>
                    <a:pt x="8" y="53"/>
                  </a:cubicBezTo>
                  <a:cubicBezTo>
                    <a:pt x="21" y="37"/>
                    <a:pt x="35" y="21"/>
                    <a:pt x="48" y="4"/>
                  </a:cubicBezTo>
                  <a:cubicBezTo>
                    <a:pt x="50" y="2"/>
                    <a:pt x="53" y="1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64"/>
            <p:cNvSpPr>
              <a:spLocks/>
            </p:cNvSpPr>
            <p:nvPr userDrawn="1"/>
          </p:nvSpPr>
          <p:spPr bwMode="auto">
            <a:xfrm>
              <a:off x="279400" y="101600"/>
              <a:ext cx="288925" cy="438150"/>
            </a:xfrm>
            <a:custGeom>
              <a:avLst/>
              <a:gdLst>
                <a:gd name="T0" fmla="*/ 12 w 65"/>
                <a:gd name="T1" fmla="*/ 104 h 104"/>
                <a:gd name="T2" fmla="*/ 3 w 65"/>
                <a:gd name="T3" fmla="*/ 90 h 104"/>
                <a:gd name="T4" fmla="*/ 3 w 65"/>
                <a:gd name="T5" fmla="*/ 82 h 104"/>
                <a:gd name="T6" fmla="*/ 3 w 65"/>
                <a:gd name="T7" fmla="*/ 74 h 104"/>
                <a:gd name="T8" fmla="*/ 3 w 65"/>
                <a:gd name="T9" fmla="*/ 69 h 104"/>
                <a:gd name="T10" fmla="*/ 4 w 65"/>
                <a:gd name="T11" fmla="*/ 58 h 104"/>
                <a:gd name="T12" fmla="*/ 48 w 65"/>
                <a:gd name="T13" fmla="*/ 4 h 104"/>
                <a:gd name="T14" fmla="*/ 60 w 65"/>
                <a:gd name="T15" fmla="*/ 3 h 104"/>
                <a:gd name="T16" fmla="*/ 63 w 65"/>
                <a:gd name="T17" fmla="*/ 16 h 104"/>
                <a:gd name="T18" fmla="*/ 63 w 65"/>
                <a:gd name="T19" fmla="*/ 20 h 104"/>
                <a:gd name="T20" fmla="*/ 62 w 65"/>
                <a:gd name="T21" fmla="*/ 32 h 104"/>
                <a:gd name="T22" fmla="*/ 63 w 65"/>
                <a:gd name="T23" fmla="*/ 44 h 104"/>
                <a:gd name="T24" fmla="*/ 61 w 65"/>
                <a:gd name="T25" fmla="*/ 48 h 104"/>
                <a:gd name="T26" fmla="*/ 19 w 65"/>
                <a:gd name="T27" fmla="*/ 99 h 104"/>
                <a:gd name="T28" fmla="*/ 12 w 65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4">
                  <a:moveTo>
                    <a:pt x="12" y="104"/>
                  </a:moveTo>
                  <a:cubicBezTo>
                    <a:pt x="5" y="104"/>
                    <a:pt x="0" y="97"/>
                    <a:pt x="3" y="90"/>
                  </a:cubicBezTo>
                  <a:cubicBezTo>
                    <a:pt x="4" y="87"/>
                    <a:pt x="4" y="85"/>
                    <a:pt x="3" y="82"/>
                  </a:cubicBezTo>
                  <a:cubicBezTo>
                    <a:pt x="2" y="80"/>
                    <a:pt x="3" y="77"/>
                    <a:pt x="3" y="74"/>
                  </a:cubicBezTo>
                  <a:cubicBezTo>
                    <a:pt x="3" y="73"/>
                    <a:pt x="4" y="71"/>
                    <a:pt x="3" y="69"/>
                  </a:cubicBezTo>
                  <a:cubicBezTo>
                    <a:pt x="1" y="65"/>
                    <a:pt x="2" y="61"/>
                    <a:pt x="4" y="58"/>
                  </a:cubicBezTo>
                  <a:cubicBezTo>
                    <a:pt x="19" y="40"/>
                    <a:pt x="34" y="22"/>
                    <a:pt x="48" y="4"/>
                  </a:cubicBezTo>
                  <a:cubicBezTo>
                    <a:pt x="51" y="0"/>
                    <a:pt x="57" y="0"/>
                    <a:pt x="60" y="3"/>
                  </a:cubicBezTo>
                  <a:cubicBezTo>
                    <a:pt x="64" y="5"/>
                    <a:pt x="65" y="11"/>
                    <a:pt x="63" y="16"/>
                  </a:cubicBezTo>
                  <a:cubicBezTo>
                    <a:pt x="62" y="17"/>
                    <a:pt x="62" y="19"/>
                    <a:pt x="63" y="20"/>
                  </a:cubicBezTo>
                  <a:cubicBezTo>
                    <a:pt x="65" y="25"/>
                    <a:pt x="62" y="29"/>
                    <a:pt x="62" y="32"/>
                  </a:cubicBezTo>
                  <a:cubicBezTo>
                    <a:pt x="62" y="36"/>
                    <a:pt x="65" y="40"/>
                    <a:pt x="63" y="44"/>
                  </a:cubicBezTo>
                  <a:cubicBezTo>
                    <a:pt x="62" y="45"/>
                    <a:pt x="62" y="46"/>
                    <a:pt x="61" y="48"/>
                  </a:cubicBezTo>
                  <a:cubicBezTo>
                    <a:pt x="47" y="65"/>
                    <a:pt x="33" y="82"/>
                    <a:pt x="19" y="99"/>
                  </a:cubicBezTo>
                  <a:cubicBezTo>
                    <a:pt x="17" y="101"/>
                    <a:pt x="14" y="103"/>
                    <a:pt x="12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65"/>
            <p:cNvSpPr>
              <a:spLocks/>
            </p:cNvSpPr>
            <p:nvPr userDrawn="1"/>
          </p:nvSpPr>
          <p:spPr bwMode="auto">
            <a:xfrm>
              <a:off x="-12700" y="2754313"/>
              <a:ext cx="288925" cy="441325"/>
            </a:xfrm>
            <a:custGeom>
              <a:avLst/>
              <a:gdLst>
                <a:gd name="T0" fmla="*/ 12 w 65"/>
                <a:gd name="T1" fmla="*/ 105 h 105"/>
                <a:gd name="T2" fmla="*/ 3 w 65"/>
                <a:gd name="T3" fmla="*/ 90 h 105"/>
                <a:gd name="T4" fmla="*/ 3 w 65"/>
                <a:gd name="T5" fmla="*/ 85 h 105"/>
                <a:gd name="T6" fmla="*/ 4 w 65"/>
                <a:gd name="T7" fmla="*/ 73 h 105"/>
                <a:gd name="T8" fmla="*/ 3 w 65"/>
                <a:gd name="T9" fmla="*/ 61 h 105"/>
                <a:gd name="T10" fmla="*/ 5 w 65"/>
                <a:gd name="T11" fmla="*/ 58 h 105"/>
                <a:gd name="T12" fmla="*/ 47 w 65"/>
                <a:gd name="T13" fmla="*/ 6 h 105"/>
                <a:gd name="T14" fmla="*/ 63 w 65"/>
                <a:gd name="T15" fmla="*/ 7 h 105"/>
                <a:gd name="T16" fmla="*/ 63 w 65"/>
                <a:gd name="T17" fmla="*/ 16 h 105"/>
                <a:gd name="T18" fmla="*/ 63 w 65"/>
                <a:gd name="T19" fmla="*/ 21 h 105"/>
                <a:gd name="T20" fmla="*/ 63 w 65"/>
                <a:gd name="T21" fmla="*/ 31 h 105"/>
                <a:gd name="T22" fmla="*/ 63 w 65"/>
                <a:gd name="T23" fmla="*/ 36 h 105"/>
                <a:gd name="T24" fmla="*/ 61 w 65"/>
                <a:gd name="T25" fmla="*/ 48 h 105"/>
                <a:gd name="T26" fmla="*/ 18 w 65"/>
                <a:gd name="T27" fmla="*/ 101 h 105"/>
                <a:gd name="T28" fmla="*/ 12 w 65"/>
                <a:gd name="T2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12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5"/>
                  </a:cubicBezTo>
                  <a:cubicBezTo>
                    <a:pt x="1" y="80"/>
                    <a:pt x="4" y="77"/>
                    <a:pt x="4" y="73"/>
                  </a:cubicBezTo>
                  <a:cubicBezTo>
                    <a:pt x="4" y="69"/>
                    <a:pt x="1" y="65"/>
                    <a:pt x="3" y="61"/>
                  </a:cubicBezTo>
                  <a:cubicBezTo>
                    <a:pt x="4" y="60"/>
                    <a:pt x="4" y="59"/>
                    <a:pt x="5" y="58"/>
                  </a:cubicBezTo>
                  <a:cubicBezTo>
                    <a:pt x="19" y="40"/>
                    <a:pt x="33" y="23"/>
                    <a:pt x="47" y="6"/>
                  </a:cubicBezTo>
                  <a:cubicBezTo>
                    <a:pt x="53" y="0"/>
                    <a:pt x="60" y="0"/>
                    <a:pt x="63" y="7"/>
                  </a:cubicBezTo>
                  <a:cubicBezTo>
                    <a:pt x="64" y="10"/>
                    <a:pt x="63" y="13"/>
                    <a:pt x="63" y="16"/>
                  </a:cubicBezTo>
                  <a:cubicBezTo>
                    <a:pt x="63" y="18"/>
                    <a:pt x="63" y="19"/>
                    <a:pt x="63" y="21"/>
                  </a:cubicBezTo>
                  <a:cubicBezTo>
                    <a:pt x="63" y="24"/>
                    <a:pt x="63" y="28"/>
                    <a:pt x="63" y="31"/>
                  </a:cubicBezTo>
                  <a:cubicBezTo>
                    <a:pt x="63" y="33"/>
                    <a:pt x="62" y="34"/>
                    <a:pt x="63" y="36"/>
                  </a:cubicBezTo>
                  <a:cubicBezTo>
                    <a:pt x="65" y="40"/>
                    <a:pt x="64" y="44"/>
                    <a:pt x="61" y="48"/>
                  </a:cubicBezTo>
                  <a:cubicBezTo>
                    <a:pt x="47" y="65"/>
                    <a:pt x="33" y="83"/>
                    <a:pt x="18" y="101"/>
                  </a:cubicBezTo>
                  <a:cubicBezTo>
                    <a:pt x="16" y="103"/>
                    <a:pt x="14" y="104"/>
                    <a:pt x="12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66"/>
            <p:cNvSpPr>
              <a:spLocks/>
            </p:cNvSpPr>
            <p:nvPr userDrawn="1"/>
          </p:nvSpPr>
          <p:spPr bwMode="auto">
            <a:xfrm>
              <a:off x="279400" y="2117725"/>
              <a:ext cx="288925" cy="442913"/>
            </a:xfrm>
            <a:custGeom>
              <a:avLst/>
              <a:gdLst>
                <a:gd name="T0" fmla="*/ 11 w 65"/>
                <a:gd name="T1" fmla="*/ 105 h 105"/>
                <a:gd name="T2" fmla="*/ 3 w 65"/>
                <a:gd name="T3" fmla="*/ 90 h 105"/>
                <a:gd name="T4" fmla="*/ 3 w 65"/>
                <a:gd name="T5" fmla="*/ 84 h 105"/>
                <a:gd name="T6" fmla="*/ 3 w 65"/>
                <a:gd name="T7" fmla="*/ 75 h 105"/>
                <a:gd name="T8" fmla="*/ 3 w 65"/>
                <a:gd name="T9" fmla="*/ 70 h 105"/>
                <a:gd name="T10" fmla="*/ 5 w 65"/>
                <a:gd name="T11" fmla="*/ 58 h 105"/>
                <a:gd name="T12" fmla="*/ 43 w 65"/>
                <a:gd name="T13" fmla="*/ 12 h 105"/>
                <a:gd name="T14" fmla="*/ 48 w 65"/>
                <a:gd name="T15" fmla="*/ 5 h 105"/>
                <a:gd name="T16" fmla="*/ 59 w 65"/>
                <a:gd name="T17" fmla="*/ 2 h 105"/>
                <a:gd name="T18" fmla="*/ 63 w 65"/>
                <a:gd name="T19" fmla="*/ 15 h 105"/>
                <a:gd name="T20" fmla="*/ 63 w 65"/>
                <a:gd name="T21" fmla="*/ 22 h 105"/>
                <a:gd name="T22" fmla="*/ 63 w 65"/>
                <a:gd name="T23" fmla="*/ 30 h 105"/>
                <a:gd name="T24" fmla="*/ 63 w 65"/>
                <a:gd name="T25" fmla="*/ 36 h 105"/>
                <a:gd name="T26" fmla="*/ 61 w 65"/>
                <a:gd name="T27" fmla="*/ 48 h 105"/>
                <a:gd name="T28" fmla="*/ 22 w 65"/>
                <a:gd name="T29" fmla="*/ 95 h 105"/>
                <a:gd name="T30" fmla="*/ 18 w 65"/>
                <a:gd name="T31" fmla="*/ 101 h 105"/>
                <a:gd name="T32" fmla="*/ 11 w 65"/>
                <a:gd name="T3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4"/>
                  </a:cubicBezTo>
                  <a:cubicBezTo>
                    <a:pt x="2" y="81"/>
                    <a:pt x="3" y="78"/>
                    <a:pt x="3" y="75"/>
                  </a:cubicBezTo>
                  <a:cubicBezTo>
                    <a:pt x="3" y="73"/>
                    <a:pt x="4" y="71"/>
                    <a:pt x="3" y="70"/>
                  </a:cubicBezTo>
                  <a:cubicBezTo>
                    <a:pt x="1" y="65"/>
                    <a:pt x="2" y="61"/>
                    <a:pt x="5" y="58"/>
                  </a:cubicBezTo>
                  <a:cubicBezTo>
                    <a:pt x="17" y="42"/>
                    <a:pt x="30" y="27"/>
                    <a:pt x="43" y="12"/>
                  </a:cubicBezTo>
                  <a:cubicBezTo>
                    <a:pt x="44" y="10"/>
                    <a:pt x="46" y="7"/>
                    <a:pt x="48" y="5"/>
                  </a:cubicBezTo>
                  <a:cubicBezTo>
                    <a:pt x="51" y="1"/>
                    <a:pt x="56" y="0"/>
                    <a:pt x="59" y="2"/>
                  </a:cubicBezTo>
                  <a:cubicBezTo>
                    <a:pt x="63" y="5"/>
                    <a:pt x="65" y="10"/>
                    <a:pt x="63" y="15"/>
                  </a:cubicBezTo>
                  <a:cubicBezTo>
                    <a:pt x="62" y="17"/>
                    <a:pt x="62" y="19"/>
                    <a:pt x="63" y="22"/>
                  </a:cubicBezTo>
                  <a:cubicBezTo>
                    <a:pt x="64" y="24"/>
                    <a:pt x="64" y="27"/>
                    <a:pt x="63" y="30"/>
                  </a:cubicBezTo>
                  <a:cubicBezTo>
                    <a:pt x="62" y="32"/>
                    <a:pt x="62" y="34"/>
                    <a:pt x="63" y="36"/>
                  </a:cubicBezTo>
                  <a:cubicBezTo>
                    <a:pt x="65" y="41"/>
                    <a:pt x="63" y="44"/>
                    <a:pt x="61" y="48"/>
                  </a:cubicBezTo>
                  <a:cubicBezTo>
                    <a:pt x="48" y="64"/>
                    <a:pt x="35" y="79"/>
                    <a:pt x="22" y="95"/>
                  </a:cubicBezTo>
                  <a:cubicBezTo>
                    <a:pt x="21" y="97"/>
                    <a:pt x="19" y="99"/>
                    <a:pt x="18" y="101"/>
                  </a:cubicBezTo>
                  <a:cubicBezTo>
                    <a:pt x="16" y="102"/>
                    <a:pt x="13" y="103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67"/>
            <p:cNvSpPr>
              <a:spLocks/>
            </p:cNvSpPr>
            <p:nvPr userDrawn="1"/>
          </p:nvSpPr>
          <p:spPr bwMode="auto">
            <a:xfrm>
              <a:off x="288925" y="4421188"/>
              <a:ext cx="293688" cy="446088"/>
            </a:xfrm>
            <a:custGeom>
              <a:avLst/>
              <a:gdLst>
                <a:gd name="T0" fmla="*/ 62 w 66"/>
                <a:gd name="T1" fmla="*/ 34 h 106"/>
                <a:gd name="T2" fmla="*/ 60 w 66"/>
                <a:gd name="T3" fmla="*/ 50 h 106"/>
                <a:gd name="T4" fmla="*/ 19 w 66"/>
                <a:gd name="T5" fmla="*/ 101 h 106"/>
                <a:gd name="T6" fmla="*/ 6 w 66"/>
                <a:gd name="T7" fmla="*/ 103 h 106"/>
                <a:gd name="T8" fmla="*/ 4 w 66"/>
                <a:gd name="T9" fmla="*/ 90 h 106"/>
                <a:gd name="T10" fmla="*/ 4 w 66"/>
                <a:gd name="T11" fmla="*/ 86 h 106"/>
                <a:gd name="T12" fmla="*/ 4 w 66"/>
                <a:gd name="T13" fmla="*/ 85 h 106"/>
                <a:gd name="T14" fmla="*/ 3 w 66"/>
                <a:gd name="T15" fmla="*/ 70 h 106"/>
                <a:gd name="T16" fmla="*/ 8 w 66"/>
                <a:gd name="T17" fmla="*/ 56 h 106"/>
                <a:gd name="T18" fmla="*/ 48 w 66"/>
                <a:gd name="T19" fmla="*/ 6 h 106"/>
                <a:gd name="T20" fmla="*/ 63 w 66"/>
                <a:gd name="T21" fmla="*/ 8 h 106"/>
                <a:gd name="T22" fmla="*/ 63 w 66"/>
                <a:gd name="T23" fmla="*/ 17 h 106"/>
                <a:gd name="T24" fmla="*/ 63 w 66"/>
                <a:gd name="T25" fmla="*/ 20 h 106"/>
                <a:gd name="T26" fmla="*/ 62 w 66"/>
                <a:gd name="T27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06">
                  <a:moveTo>
                    <a:pt x="62" y="34"/>
                  </a:moveTo>
                  <a:cubicBezTo>
                    <a:pt x="66" y="41"/>
                    <a:pt x="65" y="44"/>
                    <a:pt x="60" y="50"/>
                  </a:cubicBezTo>
                  <a:cubicBezTo>
                    <a:pt x="47" y="67"/>
                    <a:pt x="33" y="84"/>
                    <a:pt x="19" y="101"/>
                  </a:cubicBezTo>
                  <a:cubicBezTo>
                    <a:pt x="15" y="105"/>
                    <a:pt x="10" y="106"/>
                    <a:pt x="6" y="103"/>
                  </a:cubicBezTo>
                  <a:cubicBezTo>
                    <a:pt x="3" y="100"/>
                    <a:pt x="2" y="95"/>
                    <a:pt x="4" y="90"/>
                  </a:cubicBezTo>
                  <a:cubicBezTo>
                    <a:pt x="4" y="89"/>
                    <a:pt x="4" y="87"/>
                    <a:pt x="4" y="86"/>
                  </a:cubicBezTo>
                  <a:cubicBezTo>
                    <a:pt x="4" y="86"/>
                    <a:pt x="4" y="86"/>
                    <a:pt x="4" y="85"/>
                  </a:cubicBezTo>
                  <a:cubicBezTo>
                    <a:pt x="0" y="80"/>
                    <a:pt x="6" y="75"/>
                    <a:pt x="3" y="70"/>
                  </a:cubicBezTo>
                  <a:cubicBezTo>
                    <a:pt x="1" y="64"/>
                    <a:pt x="4" y="60"/>
                    <a:pt x="8" y="56"/>
                  </a:cubicBezTo>
                  <a:cubicBezTo>
                    <a:pt x="21" y="39"/>
                    <a:pt x="35" y="23"/>
                    <a:pt x="48" y="6"/>
                  </a:cubicBezTo>
                  <a:cubicBezTo>
                    <a:pt x="53" y="0"/>
                    <a:pt x="61" y="1"/>
                    <a:pt x="63" y="8"/>
                  </a:cubicBezTo>
                  <a:cubicBezTo>
                    <a:pt x="64" y="10"/>
                    <a:pt x="63" y="14"/>
                    <a:pt x="63" y="17"/>
                  </a:cubicBezTo>
                  <a:cubicBezTo>
                    <a:pt x="63" y="18"/>
                    <a:pt x="62" y="20"/>
                    <a:pt x="63" y="20"/>
                  </a:cubicBezTo>
                  <a:cubicBezTo>
                    <a:pt x="65" y="28"/>
                    <a:pt x="65" y="28"/>
                    <a:pt x="6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68"/>
            <p:cNvSpPr>
              <a:spLocks/>
            </p:cNvSpPr>
            <p:nvPr userDrawn="1"/>
          </p:nvSpPr>
          <p:spPr bwMode="auto">
            <a:xfrm>
              <a:off x="298450" y="4138613"/>
              <a:ext cx="279400" cy="441325"/>
            </a:xfrm>
            <a:custGeom>
              <a:avLst/>
              <a:gdLst>
                <a:gd name="T0" fmla="*/ 63 w 63"/>
                <a:gd name="T1" fmla="*/ 11 h 105"/>
                <a:gd name="T2" fmla="*/ 62 w 63"/>
                <a:gd name="T3" fmla="*/ 25 h 105"/>
                <a:gd name="T4" fmla="*/ 62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4 w 63"/>
                <a:gd name="T11" fmla="*/ 102 h 105"/>
                <a:gd name="T12" fmla="*/ 2 w 63"/>
                <a:gd name="T13" fmla="*/ 88 h 105"/>
                <a:gd name="T14" fmla="*/ 2 w 63"/>
                <a:gd name="T15" fmla="*/ 84 h 105"/>
                <a:gd name="T16" fmla="*/ 2 w 63"/>
                <a:gd name="T17" fmla="*/ 74 h 105"/>
                <a:gd name="T18" fmla="*/ 2 w 63"/>
                <a:gd name="T19" fmla="*/ 70 h 105"/>
                <a:gd name="T20" fmla="*/ 3 w 63"/>
                <a:gd name="T21" fmla="*/ 57 h 105"/>
                <a:gd name="T22" fmla="*/ 47 w 63"/>
                <a:gd name="T23" fmla="*/ 4 h 105"/>
                <a:gd name="T24" fmla="*/ 57 w 63"/>
                <a:gd name="T25" fmla="*/ 1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2" y="20"/>
                    <a:pt x="62" y="25"/>
                  </a:cubicBezTo>
                  <a:cubicBezTo>
                    <a:pt x="62" y="30"/>
                    <a:pt x="61" y="35"/>
                    <a:pt x="62" y="40"/>
                  </a:cubicBezTo>
                  <a:cubicBezTo>
                    <a:pt x="63" y="42"/>
                    <a:pt x="61" y="45"/>
                    <a:pt x="60" y="47"/>
                  </a:cubicBezTo>
                  <a:cubicBezTo>
                    <a:pt x="46" y="65"/>
                    <a:pt x="31" y="82"/>
                    <a:pt x="17" y="100"/>
                  </a:cubicBezTo>
                  <a:cubicBezTo>
                    <a:pt x="13" y="104"/>
                    <a:pt x="8" y="105"/>
                    <a:pt x="4" y="102"/>
                  </a:cubicBezTo>
                  <a:cubicBezTo>
                    <a:pt x="1" y="99"/>
                    <a:pt x="0" y="94"/>
                    <a:pt x="2" y="88"/>
                  </a:cubicBezTo>
                  <a:cubicBezTo>
                    <a:pt x="2" y="87"/>
                    <a:pt x="2" y="85"/>
                    <a:pt x="2" y="84"/>
                  </a:cubicBezTo>
                  <a:cubicBezTo>
                    <a:pt x="0" y="81"/>
                    <a:pt x="0" y="77"/>
                    <a:pt x="2" y="74"/>
                  </a:cubicBezTo>
                  <a:cubicBezTo>
                    <a:pt x="2" y="73"/>
                    <a:pt x="2" y="71"/>
                    <a:pt x="2" y="70"/>
                  </a:cubicBezTo>
                  <a:cubicBezTo>
                    <a:pt x="0" y="65"/>
                    <a:pt x="0" y="61"/>
                    <a:pt x="3" y="57"/>
                  </a:cubicBezTo>
                  <a:cubicBezTo>
                    <a:pt x="18" y="40"/>
                    <a:pt x="32" y="22"/>
                    <a:pt x="47" y="4"/>
                  </a:cubicBezTo>
                  <a:cubicBezTo>
                    <a:pt x="49" y="1"/>
                    <a:pt x="53" y="0"/>
                    <a:pt x="57" y="1"/>
                  </a:cubicBezTo>
                  <a:cubicBezTo>
                    <a:pt x="61" y="3"/>
                    <a:pt x="62" y="6"/>
                    <a:pt x="6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69"/>
            <p:cNvSpPr>
              <a:spLocks/>
            </p:cNvSpPr>
            <p:nvPr userDrawn="1"/>
          </p:nvSpPr>
          <p:spPr bwMode="auto">
            <a:xfrm>
              <a:off x="276225" y="3271838"/>
              <a:ext cx="296863" cy="441325"/>
            </a:xfrm>
            <a:custGeom>
              <a:avLst/>
              <a:gdLst>
                <a:gd name="T0" fmla="*/ 55 w 67"/>
                <a:gd name="T1" fmla="*/ 0 h 105"/>
                <a:gd name="T2" fmla="*/ 64 w 67"/>
                <a:gd name="T3" fmla="*/ 15 h 105"/>
                <a:gd name="T4" fmla="*/ 64 w 67"/>
                <a:gd name="T5" fmla="*/ 21 h 105"/>
                <a:gd name="T6" fmla="*/ 63 w 67"/>
                <a:gd name="T7" fmla="*/ 33 h 105"/>
                <a:gd name="T8" fmla="*/ 64 w 67"/>
                <a:gd name="T9" fmla="*/ 44 h 105"/>
                <a:gd name="T10" fmla="*/ 62 w 67"/>
                <a:gd name="T11" fmla="*/ 48 h 105"/>
                <a:gd name="T12" fmla="*/ 20 w 67"/>
                <a:gd name="T13" fmla="*/ 100 h 105"/>
                <a:gd name="T14" fmla="*/ 7 w 67"/>
                <a:gd name="T15" fmla="*/ 102 h 105"/>
                <a:gd name="T16" fmla="*/ 5 w 67"/>
                <a:gd name="T17" fmla="*/ 88 h 105"/>
                <a:gd name="T18" fmla="*/ 5 w 67"/>
                <a:gd name="T19" fmla="*/ 85 h 105"/>
                <a:gd name="T20" fmla="*/ 4 w 67"/>
                <a:gd name="T21" fmla="*/ 84 h 105"/>
                <a:gd name="T22" fmla="*/ 4 w 67"/>
                <a:gd name="T23" fmla="*/ 69 h 105"/>
                <a:gd name="T24" fmla="*/ 8 w 67"/>
                <a:gd name="T25" fmla="*/ 55 h 105"/>
                <a:gd name="T26" fmla="*/ 48 w 67"/>
                <a:gd name="T27" fmla="*/ 6 h 105"/>
                <a:gd name="T28" fmla="*/ 55 w 67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5">
                  <a:moveTo>
                    <a:pt x="55" y="0"/>
                  </a:moveTo>
                  <a:cubicBezTo>
                    <a:pt x="63" y="1"/>
                    <a:pt x="67" y="9"/>
                    <a:pt x="64" y="15"/>
                  </a:cubicBezTo>
                  <a:cubicBezTo>
                    <a:pt x="63" y="18"/>
                    <a:pt x="63" y="19"/>
                    <a:pt x="64" y="21"/>
                  </a:cubicBezTo>
                  <a:cubicBezTo>
                    <a:pt x="66" y="25"/>
                    <a:pt x="63" y="29"/>
                    <a:pt x="63" y="33"/>
                  </a:cubicBezTo>
                  <a:cubicBezTo>
                    <a:pt x="63" y="36"/>
                    <a:pt x="66" y="40"/>
                    <a:pt x="64" y="44"/>
                  </a:cubicBezTo>
                  <a:cubicBezTo>
                    <a:pt x="63" y="46"/>
                    <a:pt x="63" y="47"/>
                    <a:pt x="62" y="48"/>
                  </a:cubicBezTo>
                  <a:cubicBezTo>
                    <a:pt x="48" y="65"/>
                    <a:pt x="34" y="83"/>
                    <a:pt x="20" y="100"/>
                  </a:cubicBezTo>
                  <a:cubicBezTo>
                    <a:pt x="16" y="104"/>
                    <a:pt x="12" y="105"/>
                    <a:pt x="7" y="102"/>
                  </a:cubicBezTo>
                  <a:cubicBezTo>
                    <a:pt x="3" y="99"/>
                    <a:pt x="2" y="94"/>
                    <a:pt x="5" y="88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5"/>
                    <a:pt x="4" y="84"/>
                    <a:pt x="4" y="84"/>
                  </a:cubicBezTo>
                  <a:cubicBezTo>
                    <a:pt x="0" y="79"/>
                    <a:pt x="7" y="74"/>
                    <a:pt x="4" y="69"/>
                  </a:cubicBezTo>
                  <a:cubicBezTo>
                    <a:pt x="1" y="63"/>
                    <a:pt x="5" y="59"/>
                    <a:pt x="8" y="55"/>
                  </a:cubicBezTo>
                  <a:cubicBezTo>
                    <a:pt x="21" y="39"/>
                    <a:pt x="35" y="22"/>
                    <a:pt x="48" y="6"/>
                  </a:cubicBezTo>
                  <a:cubicBezTo>
                    <a:pt x="50" y="4"/>
                    <a:pt x="53" y="2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70"/>
            <p:cNvSpPr>
              <a:spLocks/>
            </p:cNvSpPr>
            <p:nvPr userDrawn="1"/>
          </p:nvSpPr>
          <p:spPr bwMode="auto">
            <a:xfrm>
              <a:off x="-9525" y="1314450"/>
              <a:ext cx="285750" cy="441325"/>
            </a:xfrm>
            <a:custGeom>
              <a:avLst/>
              <a:gdLst>
                <a:gd name="T0" fmla="*/ 3 w 64"/>
                <a:gd name="T1" fmla="*/ 86 h 105"/>
                <a:gd name="T2" fmla="*/ 3 w 64"/>
                <a:gd name="T3" fmla="*/ 73 h 105"/>
                <a:gd name="T4" fmla="*/ 3 w 64"/>
                <a:gd name="T5" fmla="*/ 70 h 105"/>
                <a:gd name="T6" fmla="*/ 4 w 64"/>
                <a:gd name="T7" fmla="*/ 58 h 105"/>
                <a:gd name="T8" fmla="*/ 47 w 64"/>
                <a:gd name="T9" fmla="*/ 4 h 105"/>
                <a:gd name="T10" fmla="*/ 59 w 64"/>
                <a:gd name="T11" fmla="*/ 3 h 105"/>
                <a:gd name="T12" fmla="*/ 62 w 64"/>
                <a:gd name="T13" fmla="*/ 16 h 105"/>
                <a:gd name="T14" fmla="*/ 62 w 64"/>
                <a:gd name="T15" fmla="*/ 21 h 105"/>
                <a:gd name="T16" fmla="*/ 61 w 64"/>
                <a:gd name="T17" fmla="*/ 33 h 105"/>
                <a:gd name="T18" fmla="*/ 62 w 64"/>
                <a:gd name="T19" fmla="*/ 45 h 105"/>
                <a:gd name="T20" fmla="*/ 61 w 64"/>
                <a:gd name="T21" fmla="*/ 47 h 105"/>
                <a:gd name="T22" fmla="*/ 17 w 64"/>
                <a:gd name="T23" fmla="*/ 101 h 105"/>
                <a:gd name="T24" fmla="*/ 6 w 64"/>
                <a:gd name="T25" fmla="*/ 103 h 105"/>
                <a:gd name="T26" fmla="*/ 1 w 64"/>
                <a:gd name="T27" fmla="*/ 94 h 105"/>
                <a:gd name="T28" fmla="*/ 3 w 64"/>
                <a:gd name="T29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86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3"/>
                    <a:pt x="3" y="71"/>
                    <a:pt x="3" y="70"/>
                  </a:cubicBezTo>
                  <a:cubicBezTo>
                    <a:pt x="0" y="66"/>
                    <a:pt x="1" y="62"/>
                    <a:pt x="4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1" y="0"/>
                    <a:pt x="56" y="0"/>
                    <a:pt x="59" y="3"/>
                  </a:cubicBezTo>
                  <a:cubicBezTo>
                    <a:pt x="63" y="6"/>
                    <a:pt x="64" y="11"/>
                    <a:pt x="62" y="16"/>
                  </a:cubicBezTo>
                  <a:cubicBezTo>
                    <a:pt x="61" y="17"/>
                    <a:pt x="61" y="19"/>
                    <a:pt x="62" y="21"/>
                  </a:cubicBezTo>
                  <a:cubicBezTo>
                    <a:pt x="64" y="25"/>
                    <a:pt x="61" y="29"/>
                    <a:pt x="61" y="33"/>
                  </a:cubicBezTo>
                  <a:cubicBezTo>
                    <a:pt x="61" y="36"/>
                    <a:pt x="64" y="40"/>
                    <a:pt x="62" y="45"/>
                  </a:cubicBezTo>
                  <a:cubicBezTo>
                    <a:pt x="62" y="45"/>
                    <a:pt x="61" y="46"/>
                    <a:pt x="61" y="47"/>
                  </a:cubicBezTo>
                  <a:cubicBezTo>
                    <a:pt x="46" y="65"/>
                    <a:pt x="31" y="83"/>
                    <a:pt x="17" y="101"/>
                  </a:cubicBezTo>
                  <a:cubicBezTo>
                    <a:pt x="14" y="104"/>
                    <a:pt x="10" y="105"/>
                    <a:pt x="6" y="103"/>
                  </a:cubicBezTo>
                  <a:cubicBezTo>
                    <a:pt x="3" y="101"/>
                    <a:pt x="1" y="98"/>
                    <a:pt x="1" y="94"/>
                  </a:cubicBezTo>
                  <a:cubicBezTo>
                    <a:pt x="1" y="91"/>
                    <a:pt x="3" y="89"/>
                    <a:pt x="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71"/>
            <p:cNvSpPr>
              <a:spLocks/>
            </p:cNvSpPr>
            <p:nvPr userDrawn="1"/>
          </p:nvSpPr>
          <p:spPr bwMode="auto">
            <a:xfrm>
              <a:off x="-9525" y="1890713"/>
              <a:ext cx="288925" cy="441325"/>
            </a:xfrm>
            <a:custGeom>
              <a:avLst/>
              <a:gdLst>
                <a:gd name="T0" fmla="*/ 61 w 65"/>
                <a:gd name="T1" fmla="*/ 33 h 105"/>
                <a:gd name="T2" fmla="*/ 59 w 65"/>
                <a:gd name="T3" fmla="*/ 49 h 105"/>
                <a:gd name="T4" fmla="*/ 19 w 65"/>
                <a:gd name="T5" fmla="*/ 98 h 105"/>
                <a:gd name="T6" fmla="*/ 12 w 65"/>
                <a:gd name="T7" fmla="*/ 103 h 105"/>
                <a:gd name="T8" fmla="*/ 3 w 65"/>
                <a:gd name="T9" fmla="*/ 101 h 105"/>
                <a:gd name="T10" fmla="*/ 2 w 65"/>
                <a:gd name="T11" fmla="*/ 90 h 105"/>
                <a:gd name="T12" fmla="*/ 2 w 65"/>
                <a:gd name="T13" fmla="*/ 84 h 105"/>
                <a:gd name="T14" fmla="*/ 3 w 65"/>
                <a:gd name="T15" fmla="*/ 72 h 105"/>
                <a:gd name="T16" fmla="*/ 2 w 65"/>
                <a:gd name="T17" fmla="*/ 61 h 105"/>
                <a:gd name="T18" fmla="*/ 4 w 65"/>
                <a:gd name="T19" fmla="*/ 57 h 105"/>
                <a:gd name="T20" fmla="*/ 47 w 65"/>
                <a:gd name="T21" fmla="*/ 5 h 105"/>
                <a:gd name="T22" fmla="*/ 57 w 65"/>
                <a:gd name="T23" fmla="*/ 2 h 105"/>
                <a:gd name="T24" fmla="*/ 62 w 65"/>
                <a:gd name="T25" fmla="*/ 15 h 105"/>
                <a:gd name="T26" fmla="*/ 62 w 65"/>
                <a:gd name="T27" fmla="*/ 21 h 105"/>
                <a:gd name="T28" fmla="*/ 61 w 65"/>
                <a:gd name="T29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61" y="33"/>
                  </a:moveTo>
                  <a:cubicBezTo>
                    <a:pt x="64" y="40"/>
                    <a:pt x="64" y="43"/>
                    <a:pt x="59" y="49"/>
                  </a:cubicBezTo>
                  <a:cubicBezTo>
                    <a:pt x="45" y="66"/>
                    <a:pt x="32" y="82"/>
                    <a:pt x="19" y="98"/>
                  </a:cubicBezTo>
                  <a:cubicBezTo>
                    <a:pt x="17" y="100"/>
                    <a:pt x="15" y="102"/>
                    <a:pt x="12" y="103"/>
                  </a:cubicBezTo>
                  <a:cubicBezTo>
                    <a:pt x="9" y="105"/>
                    <a:pt x="6" y="104"/>
                    <a:pt x="3" y="101"/>
                  </a:cubicBezTo>
                  <a:cubicBezTo>
                    <a:pt x="1" y="97"/>
                    <a:pt x="0" y="94"/>
                    <a:pt x="2" y="90"/>
                  </a:cubicBezTo>
                  <a:cubicBezTo>
                    <a:pt x="3" y="88"/>
                    <a:pt x="3" y="86"/>
                    <a:pt x="2" y="84"/>
                  </a:cubicBezTo>
                  <a:cubicBezTo>
                    <a:pt x="0" y="80"/>
                    <a:pt x="3" y="76"/>
                    <a:pt x="3" y="72"/>
                  </a:cubicBezTo>
                  <a:cubicBezTo>
                    <a:pt x="3" y="69"/>
                    <a:pt x="0" y="65"/>
                    <a:pt x="2" y="61"/>
                  </a:cubicBezTo>
                  <a:cubicBezTo>
                    <a:pt x="3" y="59"/>
                    <a:pt x="3" y="58"/>
                    <a:pt x="4" y="57"/>
                  </a:cubicBezTo>
                  <a:cubicBezTo>
                    <a:pt x="18" y="40"/>
                    <a:pt x="33" y="23"/>
                    <a:pt x="47" y="5"/>
                  </a:cubicBezTo>
                  <a:cubicBezTo>
                    <a:pt x="50" y="2"/>
                    <a:pt x="53" y="0"/>
                    <a:pt x="57" y="2"/>
                  </a:cubicBezTo>
                  <a:cubicBezTo>
                    <a:pt x="62" y="3"/>
                    <a:pt x="65" y="10"/>
                    <a:pt x="62" y="15"/>
                  </a:cubicBezTo>
                  <a:cubicBezTo>
                    <a:pt x="61" y="18"/>
                    <a:pt x="61" y="19"/>
                    <a:pt x="62" y="21"/>
                  </a:cubicBezTo>
                  <a:cubicBezTo>
                    <a:pt x="64" y="26"/>
                    <a:pt x="63" y="29"/>
                    <a:pt x="6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72"/>
            <p:cNvSpPr>
              <a:spLocks/>
            </p:cNvSpPr>
            <p:nvPr userDrawn="1"/>
          </p:nvSpPr>
          <p:spPr bwMode="auto">
            <a:xfrm>
              <a:off x="-12700" y="1600200"/>
              <a:ext cx="296863" cy="438150"/>
            </a:xfrm>
            <a:custGeom>
              <a:avLst/>
              <a:gdLst>
                <a:gd name="T0" fmla="*/ 13 w 67"/>
                <a:gd name="T1" fmla="*/ 104 h 104"/>
                <a:gd name="T2" fmla="*/ 3 w 67"/>
                <a:gd name="T3" fmla="*/ 90 h 104"/>
                <a:gd name="T4" fmla="*/ 3 w 67"/>
                <a:gd name="T5" fmla="*/ 84 h 104"/>
                <a:gd name="T6" fmla="*/ 3 w 67"/>
                <a:gd name="T7" fmla="*/ 75 h 104"/>
                <a:gd name="T8" fmla="*/ 3 w 67"/>
                <a:gd name="T9" fmla="*/ 70 h 104"/>
                <a:gd name="T10" fmla="*/ 5 w 67"/>
                <a:gd name="T11" fmla="*/ 58 h 104"/>
                <a:gd name="T12" fmla="*/ 48 w 67"/>
                <a:gd name="T13" fmla="*/ 5 h 104"/>
                <a:gd name="T14" fmla="*/ 60 w 67"/>
                <a:gd name="T15" fmla="*/ 3 h 104"/>
                <a:gd name="T16" fmla="*/ 63 w 67"/>
                <a:gd name="T17" fmla="*/ 17 h 104"/>
                <a:gd name="T18" fmla="*/ 63 w 67"/>
                <a:gd name="T19" fmla="*/ 21 h 104"/>
                <a:gd name="T20" fmla="*/ 63 w 67"/>
                <a:gd name="T21" fmla="*/ 22 h 104"/>
                <a:gd name="T22" fmla="*/ 63 w 67"/>
                <a:gd name="T23" fmla="*/ 37 h 104"/>
                <a:gd name="T24" fmla="*/ 59 w 67"/>
                <a:gd name="T25" fmla="*/ 51 h 104"/>
                <a:gd name="T26" fmla="*/ 19 w 67"/>
                <a:gd name="T27" fmla="*/ 100 h 104"/>
                <a:gd name="T28" fmla="*/ 13 w 67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4">
                  <a:moveTo>
                    <a:pt x="13" y="104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7"/>
                    <a:pt x="3" y="84"/>
                  </a:cubicBezTo>
                  <a:cubicBezTo>
                    <a:pt x="3" y="81"/>
                    <a:pt x="3" y="78"/>
                    <a:pt x="3" y="75"/>
                  </a:cubicBezTo>
                  <a:cubicBezTo>
                    <a:pt x="3" y="73"/>
                    <a:pt x="4" y="72"/>
                    <a:pt x="3" y="70"/>
                  </a:cubicBezTo>
                  <a:cubicBezTo>
                    <a:pt x="1" y="66"/>
                    <a:pt x="2" y="62"/>
                    <a:pt x="5" y="58"/>
                  </a:cubicBezTo>
                  <a:cubicBezTo>
                    <a:pt x="19" y="41"/>
                    <a:pt x="34" y="23"/>
                    <a:pt x="48" y="5"/>
                  </a:cubicBezTo>
                  <a:cubicBezTo>
                    <a:pt x="52" y="1"/>
                    <a:pt x="56" y="0"/>
                    <a:pt x="60" y="3"/>
                  </a:cubicBezTo>
                  <a:cubicBezTo>
                    <a:pt x="64" y="6"/>
                    <a:pt x="65" y="11"/>
                    <a:pt x="63" y="17"/>
                  </a:cubicBezTo>
                  <a:cubicBezTo>
                    <a:pt x="62" y="18"/>
                    <a:pt x="63" y="19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7" y="27"/>
                    <a:pt x="60" y="31"/>
                    <a:pt x="63" y="37"/>
                  </a:cubicBezTo>
                  <a:cubicBezTo>
                    <a:pt x="66" y="42"/>
                    <a:pt x="63" y="47"/>
                    <a:pt x="59" y="51"/>
                  </a:cubicBezTo>
                  <a:cubicBezTo>
                    <a:pt x="46" y="67"/>
                    <a:pt x="32" y="83"/>
                    <a:pt x="19" y="100"/>
                  </a:cubicBezTo>
                  <a:cubicBezTo>
                    <a:pt x="17" y="102"/>
                    <a:pt x="14" y="103"/>
                    <a:pt x="1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73"/>
            <p:cNvSpPr>
              <a:spLocks/>
            </p:cNvSpPr>
            <p:nvPr userDrawn="1"/>
          </p:nvSpPr>
          <p:spPr bwMode="auto">
            <a:xfrm>
              <a:off x="279400" y="963613"/>
              <a:ext cx="285750" cy="442913"/>
            </a:xfrm>
            <a:custGeom>
              <a:avLst/>
              <a:gdLst>
                <a:gd name="T0" fmla="*/ 11 w 64"/>
                <a:gd name="T1" fmla="*/ 105 h 105"/>
                <a:gd name="T2" fmla="*/ 3 w 64"/>
                <a:gd name="T3" fmla="*/ 90 h 105"/>
                <a:gd name="T4" fmla="*/ 3 w 64"/>
                <a:gd name="T5" fmla="*/ 84 h 105"/>
                <a:gd name="T6" fmla="*/ 4 w 64"/>
                <a:gd name="T7" fmla="*/ 72 h 105"/>
                <a:gd name="T8" fmla="*/ 3 w 64"/>
                <a:gd name="T9" fmla="*/ 61 h 105"/>
                <a:gd name="T10" fmla="*/ 5 w 64"/>
                <a:gd name="T11" fmla="*/ 58 h 105"/>
                <a:gd name="T12" fmla="*/ 48 w 64"/>
                <a:gd name="T13" fmla="*/ 5 h 105"/>
                <a:gd name="T14" fmla="*/ 57 w 64"/>
                <a:gd name="T15" fmla="*/ 2 h 105"/>
                <a:gd name="T16" fmla="*/ 63 w 64"/>
                <a:gd name="T17" fmla="*/ 9 h 105"/>
                <a:gd name="T18" fmla="*/ 62 w 64"/>
                <a:gd name="T19" fmla="*/ 18 h 105"/>
                <a:gd name="T20" fmla="*/ 63 w 64"/>
                <a:gd name="T21" fmla="*/ 28 h 105"/>
                <a:gd name="T22" fmla="*/ 63 w 64"/>
                <a:gd name="T23" fmla="*/ 38 h 105"/>
                <a:gd name="T24" fmla="*/ 61 w 64"/>
                <a:gd name="T25" fmla="*/ 47 h 105"/>
                <a:gd name="T26" fmla="*/ 18 w 64"/>
                <a:gd name="T27" fmla="*/ 101 h 105"/>
                <a:gd name="T28" fmla="*/ 11 w 64"/>
                <a:gd name="T2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4"/>
                  </a:cubicBezTo>
                  <a:cubicBezTo>
                    <a:pt x="1" y="80"/>
                    <a:pt x="4" y="76"/>
                    <a:pt x="4" y="72"/>
                  </a:cubicBezTo>
                  <a:cubicBezTo>
                    <a:pt x="4" y="69"/>
                    <a:pt x="1" y="65"/>
                    <a:pt x="3" y="61"/>
                  </a:cubicBezTo>
                  <a:cubicBezTo>
                    <a:pt x="3" y="60"/>
                    <a:pt x="4" y="59"/>
                    <a:pt x="5" y="58"/>
                  </a:cubicBezTo>
                  <a:cubicBezTo>
                    <a:pt x="19" y="40"/>
                    <a:pt x="33" y="23"/>
                    <a:pt x="48" y="5"/>
                  </a:cubicBezTo>
                  <a:cubicBezTo>
                    <a:pt x="50" y="2"/>
                    <a:pt x="53" y="0"/>
                    <a:pt x="57" y="2"/>
                  </a:cubicBezTo>
                  <a:cubicBezTo>
                    <a:pt x="61" y="3"/>
                    <a:pt x="63" y="5"/>
                    <a:pt x="63" y="9"/>
                  </a:cubicBezTo>
                  <a:cubicBezTo>
                    <a:pt x="64" y="12"/>
                    <a:pt x="62" y="15"/>
                    <a:pt x="62" y="18"/>
                  </a:cubicBezTo>
                  <a:cubicBezTo>
                    <a:pt x="62" y="22"/>
                    <a:pt x="64" y="25"/>
                    <a:pt x="63" y="28"/>
                  </a:cubicBezTo>
                  <a:cubicBezTo>
                    <a:pt x="62" y="32"/>
                    <a:pt x="63" y="34"/>
                    <a:pt x="63" y="38"/>
                  </a:cubicBezTo>
                  <a:cubicBezTo>
                    <a:pt x="64" y="41"/>
                    <a:pt x="63" y="45"/>
                    <a:pt x="61" y="47"/>
                  </a:cubicBezTo>
                  <a:cubicBezTo>
                    <a:pt x="47" y="65"/>
                    <a:pt x="32" y="83"/>
                    <a:pt x="18" y="101"/>
                  </a:cubicBezTo>
                  <a:cubicBezTo>
                    <a:pt x="16" y="103"/>
                    <a:pt x="13" y="103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74"/>
            <p:cNvSpPr>
              <a:spLocks/>
            </p:cNvSpPr>
            <p:nvPr userDrawn="1"/>
          </p:nvSpPr>
          <p:spPr bwMode="auto">
            <a:xfrm>
              <a:off x="-4763" y="3043238"/>
              <a:ext cx="284163" cy="442913"/>
            </a:xfrm>
            <a:custGeom>
              <a:avLst/>
              <a:gdLst>
                <a:gd name="T0" fmla="*/ 53 w 64"/>
                <a:gd name="T1" fmla="*/ 0 h 105"/>
                <a:gd name="T2" fmla="*/ 61 w 64"/>
                <a:gd name="T3" fmla="*/ 15 h 105"/>
                <a:gd name="T4" fmla="*/ 61 w 64"/>
                <a:gd name="T5" fmla="*/ 21 h 105"/>
                <a:gd name="T6" fmla="*/ 60 w 64"/>
                <a:gd name="T7" fmla="*/ 33 h 105"/>
                <a:gd name="T8" fmla="*/ 61 w 64"/>
                <a:gd name="T9" fmla="*/ 44 h 105"/>
                <a:gd name="T10" fmla="*/ 59 w 64"/>
                <a:gd name="T11" fmla="*/ 47 h 105"/>
                <a:gd name="T12" fmla="*/ 16 w 64"/>
                <a:gd name="T13" fmla="*/ 100 h 105"/>
                <a:gd name="T14" fmla="*/ 7 w 64"/>
                <a:gd name="T15" fmla="*/ 103 h 105"/>
                <a:gd name="T16" fmla="*/ 1 w 64"/>
                <a:gd name="T17" fmla="*/ 96 h 105"/>
                <a:gd name="T18" fmla="*/ 1 w 64"/>
                <a:gd name="T19" fmla="*/ 78 h 105"/>
                <a:gd name="T20" fmla="*/ 1 w 64"/>
                <a:gd name="T21" fmla="*/ 66 h 105"/>
                <a:gd name="T22" fmla="*/ 3 w 64"/>
                <a:gd name="T23" fmla="*/ 58 h 105"/>
                <a:gd name="T24" fmla="*/ 46 w 64"/>
                <a:gd name="T25" fmla="*/ 4 h 105"/>
                <a:gd name="T26" fmla="*/ 53 w 64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53" y="0"/>
                  </a:moveTo>
                  <a:cubicBezTo>
                    <a:pt x="60" y="1"/>
                    <a:pt x="64" y="9"/>
                    <a:pt x="61" y="15"/>
                  </a:cubicBezTo>
                  <a:cubicBezTo>
                    <a:pt x="60" y="17"/>
                    <a:pt x="60" y="19"/>
                    <a:pt x="61" y="21"/>
                  </a:cubicBezTo>
                  <a:cubicBezTo>
                    <a:pt x="63" y="25"/>
                    <a:pt x="60" y="29"/>
                    <a:pt x="60" y="33"/>
                  </a:cubicBezTo>
                  <a:cubicBezTo>
                    <a:pt x="60" y="37"/>
                    <a:pt x="63" y="40"/>
                    <a:pt x="61" y="44"/>
                  </a:cubicBezTo>
                  <a:cubicBezTo>
                    <a:pt x="61" y="45"/>
                    <a:pt x="60" y="46"/>
                    <a:pt x="59" y="47"/>
                  </a:cubicBezTo>
                  <a:cubicBezTo>
                    <a:pt x="45" y="65"/>
                    <a:pt x="31" y="82"/>
                    <a:pt x="16" y="100"/>
                  </a:cubicBezTo>
                  <a:cubicBezTo>
                    <a:pt x="14" y="103"/>
                    <a:pt x="10" y="105"/>
                    <a:pt x="7" y="103"/>
                  </a:cubicBezTo>
                  <a:cubicBezTo>
                    <a:pt x="3" y="102"/>
                    <a:pt x="0" y="100"/>
                    <a:pt x="1" y="96"/>
                  </a:cubicBezTo>
                  <a:cubicBezTo>
                    <a:pt x="1" y="90"/>
                    <a:pt x="1" y="84"/>
                    <a:pt x="1" y="78"/>
                  </a:cubicBezTo>
                  <a:cubicBezTo>
                    <a:pt x="1" y="74"/>
                    <a:pt x="2" y="70"/>
                    <a:pt x="1" y="66"/>
                  </a:cubicBezTo>
                  <a:cubicBezTo>
                    <a:pt x="0" y="64"/>
                    <a:pt x="1" y="60"/>
                    <a:pt x="3" y="58"/>
                  </a:cubicBezTo>
                  <a:cubicBezTo>
                    <a:pt x="17" y="40"/>
                    <a:pt x="32" y="22"/>
                    <a:pt x="46" y="4"/>
                  </a:cubicBezTo>
                  <a:cubicBezTo>
                    <a:pt x="48" y="3"/>
                    <a:pt x="51" y="2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75"/>
            <p:cNvSpPr>
              <a:spLocks/>
            </p:cNvSpPr>
            <p:nvPr userDrawn="1"/>
          </p:nvSpPr>
          <p:spPr bwMode="auto">
            <a:xfrm>
              <a:off x="-9525" y="160338"/>
              <a:ext cx="280988" cy="441325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6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5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8 h 105"/>
                <a:gd name="T22" fmla="*/ 47 w 63"/>
                <a:gd name="T23" fmla="*/ 5 h 105"/>
                <a:gd name="T24" fmla="*/ 57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6"/>
                  </a:cubicBezTo>
                  <a:cubicBezTo>
                    <a:pt x="63" y="31"/>
                    <a:pt x="61" y="35"/>
                    <a:pt x="63" y="40"/>
                  </a:cubicBezTo>
                  <a:cubicBezTo>
                    <a:pt x="63" y="42"/>
                    <a:pt x="62" y="46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100"/>
                    <a:pt x="0" y="94"/>
                    <a:pt x="2" y="89"/>
                  </a:cubicBezTo>
                  <a:cubicBezTo>
                    <a:pt x="3" y="88"/>
                    <a:pt x="3" y="86"/>
                    <a:pt x="2" y="85"/>
                  </a:cubicBezTo>
                  <a:cubicBezTo>
                    <a:pt x="1" y="81"/>
                    <a:pt x="1" y="78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8"/>
                  </a:cubicBezTo>
                  <a:cubicBezTo>
                    <a:pt x="18" y="40"/>
                    <a:pt x="33" y="22"/>
                    <a:pt x="47" y="5"/>
                  </a:cubicBezTo>
                  <a:cubicBezTo>
                    <a:pt x="50" y="1"/>
                    <a:pt x="53" y="0"/>
                    <a:pt x="57" y="2"/>
                  </a:cubicBezTo>
                  <a:cubicBezTo>
                    <a:pt x="61" y="3"/>
                    <a:pt x="63" y="6"/>
                    <a:pt x="6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76"/>
            <p:cNvSpPr>
              <a:spLocks/>
            </p:cNvSpPr>
            <p:nvPr userDrawn="1"/>
          </p:nvSpPr>
          <p:spPr bwMode="auto">
            <a:xfrm>
              <a:off x="-4763" y="4197350"/>
              <a:ext cx="288925" cy="442913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1 h 105"/>
                <a:gd name="T4" fmla="*/ 63 w 65"/>
                <a:gd name="T5" fmla="*/ 35 h 105"/>
                <a:gd name="T6" fmla="*/ 62 w 65"/>
                <a:gd name="T7" fmla="*/ 47 h 105"/>
                <a:gd name="T8" fmla="*/ 19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4 h 105"/>
                <a:gd name="T16" fmla="*/ 4 w 65"/>
                <a:gd name="T17" fmla="*/ 84 h 105"/>
                <a:gd name="T18" fmla="*/ 4 w 65"/>
                <a:gd name="T19" fmla="*/ 69 h 105"/>
                <a:gd name="T20" fmla="*/ 8 w 65"/>
                <a:gd name="T21" fmla="*/ 55 h 105"/>
                <a:gd name="T22" fmla="*/ 48 w 65"/>
                <a:gd name="T23" fmla="*/ 6 h 105"/>
                <a:gd name="T24" fmla="*/ 53 w 65"/>
                <a:gd name="T25" fmla="*/ 2 h 105"/>
                <a:gd name="T26" fmla="*/ 62 w 65"/>
                <a:gd name="T27" fmla="*/ 4 h 105"/>
                <a:gd name="T28" fmla="*/ 64 w 65"/>
                <a:gd name="T29" fmla="*/ 15 h 105"/>
                <a:gd name="T30" fmla="*/ 62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2"/>
                    <a:pt x="65" y="27"/>
                    <a:pt x="63" y="31"/>
                  </a:cubicBezTo>
                  <a:cubicBezTo>
                    <a:pt x="63" y="32"/>
                    <a:pt x="63" y="34"/>
                    <a:pt x="63" y="35"/>
                  </a:cubicBezTo>
                  <a:cubicBezTo>
                    <a:pt x="65" y="39"/>
                    <a:pt x="65" y="43"/>
                    <a:pt x="62" y="47"/>
                  </a:cubicBezTo>
                  <a:cubicBezTo>
                    <a:pt x="48" y="65"/>
                    <a:pt x="33" y="83"/>
                    <a:pt x="19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9"/>
                    <a:pt x="8" y="55"/>
                  </a:cubicBezTo>
                  <a:cubicBezTo>
                    <a:pt x="21" y="38"/>
                    <a:pt x="34" y="22"/>
                    <a:pt x="48" y="6"/>
                  </a:cubicBezTo>
                  <a:cubicBezTo>
                    <a:pt x="49" y="4"/>
                    <a:pt x="51" y="2"/>
                    <a:pt x="53" y="2"/>
                  </a:cubicBezTo>
                  <a:cubicBezTo>
                    <a:pt x="56" y="0"/>
                    <a:pt x="60" y="1"/>
                    <a:pt x="62" y="4"/>
                  </a:cubicBezTo>
                  <a:cubicBezTo>
                    <a:pt x="65" y="7"/>
                    <a:pt x="65" y="11"/>
                    <a:pt x="64" y="15"/>
                  </a:cubicBezTo>
                  <a:cubicBezTo>
                    <a:pt x="63" y="16"/>
                    <a:pt x="63" y="17"/>
                    <a:pt x="6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77"/>
            <p:cNvSpPr>
              <a:spLocks/>
            </p:cNvSpPr>
            <p:nvPr userDrawn="1"/>
          </p:nvSpPr>
          <p:spPr bwMode="auto">
            <a:xfrm>
              <a:off x="279400" y="677863"/>
              <a:ext cx="298450" cy="438150"/>
            </a:xfrm>
            <a:custGeom>
              <a:avLst/>
              <a:gdLst>
                <a:gd name="T0" fmla="*/ 11 w 67"/>
                <a:gd name="T1" fmla="*/ 104 h 104"/>
                <a:gd name="T2" fmla="*/ 3 w 67"/>
                <a:gd name="T3" fmla="*/ 89 h 104"/>
                <a:gd name="T4" fmla="*/ 3 w 67"/>
                <a:gd name="T5" fmla="*/ 83 h 104"/>
                <a:gd name="T6" fmla="*/ 3 w 67"/>
                <a:gd name="T7" fmla="*/ 76 h 104"/>
                <a:gd name="T8" fmla="*/ 3 w 67"/>
                <a:gd name="T9" fmla="*/ 67 h 104"/>
                <a:gd name="T10" fmla="*/ 4 w 67"/>
                <a:gd name="T11" fmla="*/ 58 h 104"/>
                <a:gd name="T12" fmla="*/ 48 w 67"/>
                <a:gd name="T13" fmla="*/ 4 h 104"/>
                <a:gd name="T14" fmla="*/ 60 w 67"/>
                <a:gd name="T15" fmla="*/ 3 h 104"/>
                <a:gd name="T16" fmla="*/ 63 w 67"/>
                <a:gd name="T17" fmla="*/ 15 h 104"/>
                <a:gd name="T18" fmla="*/ 63 w 67"/>
                <a:gd name="T19" fmla="*/ 20 h 104"/>
                <a:gd name="T20" fmla="*/ 63 w 67"/>
                <a:gd name="T21" fmla="*/ 36 h 104"/>
                <a:gd name="T22" fmla="*/ 59 w 67"/>
                <a:gd name="T23" fmla="*/ 50 h 104"/>
                <a:gd name="T24" fmla="*/ 19 w 67"/>
                <a:gd name="T25" fmla="*/ 99 h 104"/>
                <a:gd name="T26" fmla="*/ 11 w 67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11" y="104"/>
                  </a:moveTo>
                  <a:cubicBezTo>
                    <a:pt x="4" y="103"/>
                    <a:pt x="0" y="96"/>
                    <a:pt x="3" y="89"/>
                  </a:cubicBezTo>
                  <a:cubicBezTo>
                    <a:pt x="4" y="87"/>
                    <a:pt x="4" y="85"/>
                    <a:pt x="3" y="83"/>
                  </a:cubicBezTo>
                  <a:cubicBezTo>
                    <a:pt x="2" y="81"/>
                    <a:pt x="2" y="78"/>
                    <a:pt x="3" y="76"/>
                  </a:cubicBezTo>
                  <a:cubicBezTo>
                    <a:pt x="4" y="73"/>
                    <a:pt x="4" y="70"/>
                    <a:pt x="3" y="67"/>
                  </a:cubicBezTo>
                  <a:cubicBezTo>
                    <a:pt x="1" y="64"/>
                    <a:pt x="2" y="61"/>
                    <a:pt x="4" y="58"/>
                  </a:cubicBezTo>
                  <a:cubicBezTo>
                    <a:pt x="19" y="40"/>
                    <a:pt x="34" y="22"/>
                    <a:pt x="48" y="4"/>
                  </a:cubicBezTo>
                  <a:cubicBezTo>
                    <a:pt x="52" y="0"/>
                    <a:pt x="56" y="0"/>
                    <a:pt x="60" y="3"/>
                  </a:cubicBezTo>
                  <a:cubicBezTo>
                    <a:pt x="64" y="5"/>
                    <a:pt x="65" y="11"/>
                    <a:pt x="63" y="15"/>
                  </a:cubicBezTo>
                  <a:cubicBezTo>
                    <a:pt x="62" y="17"/>
                    <a:pt x="62" y="19"/>
                    <a:pt x="63" y="20"/>
                  </a:cubicBezTo>
                  <a:cubicBezTo>
                    <a:pt x="67" y="26"/>
                    <a:pt x="60" y="31"/>
                    <a:pt x="63" y="36"/>
                  </a:cubicBezTo>
                  <a:cubicBezTo>
                    <a:pt x="66" y="42"/>
                    <a:pt x="62" y="46"/>
                    <a:pt x="59" y="50"/>
                  </a:cubicBezTo>
                  <a:cubicBezTo>
                    <a:pt x="45" y="66"/>
                    <a:pt x="32" y="83"/>
                    <a:pt x="19" y="99"/>
                  </a:cubicBezTo>
                  <a:cubicBezTo>
                    <a:pt x="17" y="101"/>
                    <a:pt x="14" y="103"/>
                    <a:pt x="1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78"/>
            <p:cNvSpPr>
              <a:spLocks/>
            </p:cNvSpPr>
            <p:nvPr userDrawn="1"/>
          </p:nvSpPr>
          <p:spPr bwMode="auto">
            <a:xfrm>
              <a:off x="288925" y="5578475"/>
              <a:ext cx="288925" cy="441325"/>
            </a:xfrm>
            <a:custGeom>
              <a:avLst/>
              <a:gdLst>
                <a:gd name="T0" fmla="*/ 64 w 65"/>
                <a:gd name="T1" fmla="*/ 12 h 105"/>
                <a:gd name="T2" fmla="*/ 64 w 65"/>
                <a:gd name="T3" fmla="*/ 26 h 105"/>
                <a:gd name="T4" fmla="*/ 64 w 65"/>
                <a:gd name="T5" fmla="*/ 40 h 105"/>
                <a:gd name="T6" fmla="*/ 62 w 65"/>
                <a:gd name="T7" fmla="*/ 47 h 105"/>
                <a:gd name="T8" fmla="*/ 18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5 h 105"/>
                <a:gd name="T16" fmla="*/ 4 w 65"/>
                <a:gd name="T17" fmla="*/ 84 h 105"/>
                <a:gd name="T18" fmla="*/ 4 w 65"/>
                <a:gd name="T19" fmla="*/ 69 h 105"/>
                <a:gd name="T20" fmla="*/ 7 w 65"/>
                <a:gd name="T21" fmla="*/ 55 h 105"/>
                <a:gd name="T22" fmla="*/ 48 w 65"/>
                <a:gd name="T23" fmla="*/ 5 h 105"/>
                <a:gd name="T24" fmla="*/ 59 w 65"/>
                <a:gd name="T25" fmla="*/ 2 h 105"/>
                <a:gd name="T26" fmla="*/ 64 w 65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5">
                  <a:moveTo>
                    <a:pt x="64" y="12"/>
                  </a:moveTo>
                  <a:cubicBezTo>
                    <a:pt x="61" y="16"/>
                    <a:pt x="64" y="21"/>
                    <a:pt x="64" y="26"/>
                  </a:cubicBezTo>
                  <a:cubicBezTo>
                    <a:pt x="64" y="31"/>
                    <a:pt x="63" y="35"/>
                    <a:pt x="64" y="40"/>
                  </a:cubicBezTo>
                  <a:cubicBezTo>
                    <a:pt x="65" y="42"/>
                    <a:pt x="63" y="45"/>
                    <a:pt x="62" y="47"/>
                  </a:cubicBezTo>
                  <a:cubicBezTo>
                    <a:pt x="47" y="65"/>
                    <a:pt x="33" y="83"/>
                    <a:pt x="18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9"/>
                    <a:pt x="7" y="55"/>
                  </a:cubicBezTo>
                  <a:cubicBezTo>
                    <a:pt x="21" y="38"/>
                    <a:pt x="35" y="22"/>
                    <a:pt x="48" y="5"/>
                  </a:cubicBezTo>
                  <a:cubicBezTo>
                    <a:pt x="51" y="1"/>
                    <a:pt x="55" y="0"/>
                    <a:pt x="59" y="2"/>
                  </a:cubicBezTo>
                  <a:cubicBezTo>
                    <a:pt x="62" y="3"/>
                    <a:pt x="64" y="7"/>
                    <a:pt x="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79"/>
            <p:cNvSpPr>
              <a:spLocks/>
            </p:cNvSpPr>
            <p:nvPr userDrawn="1"/>
          </p:nvSpPr>
          <p:spPr bwMode="auto">
            <a:xfrm>
              <a:off x="-4763" y="5351463"/>
              <a:ext cx="288925" cy="441325"/>
            </a:xfrm>
            <a:custGeom>
              <a:avLst/>
              <a:gdLst>
                <a:gd name="T0" fmla="*/ 64 w 65"/>
                <a:gd name="T1" fmla="*/ 12 h 105"/>
                <a:gd name="T2" fmla="*/ 64 w 65"/>
                <a:gd name="T3" fmla="*/ 25 h 105"/>
                <a:gd name="T4" fmla="*/ 64 w 65"/>
                <a:gd name="T5" fmla="*/ 40 h 105"/>
                <a:gd name="T6" fmla="*/ 62 w 65"/>
                <a:gd name="T7" fmla="*/ 48 h 105"/>
                <a:gd name="T8" fmla="*/ 19 w 65"/>
                <a:gd name="T9" fmla="*/ 99 h 105"/>
                <a:gd name="T10" fmla="*/ 7 w 65"/>
                <a:gd name="T11" fmla="*/ 102 h 105"/>
                <a:gd name="T12" fmla="*/ 4 w 65"/>
                <a:gd name="T13" fmla="*/ 88 h 105"/>
                <a:gd name="T14" fmla="*/ 4 w 65"/>
                <a:gd name="T15" fmla="*/ 85 h 105"/>
                <a:gd name="T16" fmla="*/ 4 w 65"/>
                <a:gd name="T17" fmla="*/ 84 h 105"/>
                <a:gd name="T18" fmla="*/ 3 w 65"/>
                <a:gd name="T19" fmla="*/ 78 h 105"/>
                <a:gd name="T20" fmla="*/ 7 w 65"/>
                <a:gd name="T21" fmla="*/ 54 h 105"/>
                <a:gd name="T22" fmla="*/ 48 w 65"/>
                <a:gd name="T23" fmla="*/ 6 h 105"/>
                <a:gd name="T24" fmla="*/ 58 w 65"/>
                <a:gd name="T25" fmla="*/ 1 h 105"/>
                <a:gd name="T26" fmla="*/ 64 w 65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5">
                  <a:moveTo>
                    <a:pt x="64" y="12"/>
                  </a:moveTo>
                  <a:cubicBezTo>
                    <a:pt x="62" y="16"/>
                    <a:pt x="64" y="20"/>
                    <a:pt x="64" y="25"/>
                  </a:cubicBezTo>
                  <a:cubicBezTo>
                    <a:pt x="64" y="30"/>
                    <a:pt x="63" y="35"/>
                    <a:pt x="64" y="40"/>
                  </a:cubicBezTo>
                  <a:cubicBezTo>
                    <a:pt x="65" y="42"/>
                    <a:pt x="63" y="46"/>
                    <a:pt x="62" y="48"/>
                  </a:cubicBezTo>
                  <a:cubicBezTo>
                    <a:pt x="48" y="65"/>
                    <a:pt x="33" y="82"/>
                    <a:pt x="19" y="99"/>
                  </a:cubicBezTo>
                  <a:cubicBezTo>
                    <a:pt x="15" y="104"/>
                    <a:pt x="11" y="105"/>
                    <a:pt x="7" y="102"/>
                  </a:cubicBezTo>
                  <a:cubicBezTo>
                    <a:pt x="3" y="99"/>
                    <a:pt x="2" y="94"/>
                    <a:pt x="4" y="88"/>
                  </a:cubicBezTo>
                  <a:cubicBezTo>
                    <a:pt x="5" y="87"/>
                    <a:pt x="4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ubicBezTo>
                    <a:pt x="3" y="82"/>
                    <a:pt x="2" y="79"/>
                    <a:pt x="3" y="78"/>
                  </a:cubicBezTo>
                  <a:cubicBezTo>
                    <a:pt x="7" y="70"/>
                    <a:pt x="0" y="62"/>
                    <a:pt x="7" y="54"/>
                  </a:cubicBezTo>
                  <a:cubicBezTo>
                    <a:pt x="22" y="39"/>
                    <a:pt x="34" y="22"/>
                    <a:pt x="48" y="6"/>
                  </a:cubicBezTo>
                  <a:cubicBezTo>
                    <a:pt x="50" y="2"/>
                    <a:pt x="53" y="0"/>
                    <a:pt x="58" y="1"/>
                  </a:cubicBezTo>
                  <a:cubicBezTo>
                    <a:pt x="62" y="2"/>
                    <a:pt x="65" y="6"/>
                    <a:pt x="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80"/>
            <p:cNvSpPr>
              <a:spLocks/>
            </p:cNvSpPr>
            <p:nvPr userDrawn="1"/>
          </p:nvSpPr>
          <p:spPr bwMode="auto">
            <a:xfrm>
              <a:off x="4763" y="5637213"/>
              <a:ext cx="284163" cy="446088"/>
            </a:xfrm>
            <a:custGeom>
              <a:avLst/>
              <a:gdLst>
                <a:gd name="T0" fmla="*/ 3 w 64"/>
                <a:gd name="T1" fmla="*/ 87 h 106"/>
                <a:gd name="T2" fmla="*/ 2 w 64"/>
                <a:gd name="T3" fmla="*/ 74 h 106"/>
                <a:gd name="T4" fmla="*/ 2 w 64"/>
                <a:gd name="T5" fmla="*/ 71 h 106"/>
                <a:gd name="T6" fmla="*/ 4 w 64"/>
                <a:gd name="T7" fmla="*/ 57 h 106"/>
                <a:gd name="T8" fmla="*/ 46 w 64"/>
                <a:gd name="T9" fmla="*/ 5 h 106"/>
                <a:gd name="T10" fmla="*/ 59 w 64"/>
                <a:gd name="T11" fmla="*/ 3 h 106"/>
                <a:gd name="T12" fmla="*/ 61 w 64"/>
                <a:gd name="T13" fmla="*/ 17 h 106"/>
                <a:gd name="T14" fmla="*/ 60 w 64"/>
                <a:gd name="T15" fmla="*/ 19 h 106"/>
                <a:gd name="T16" fmla="*/ 60 w 64"/>
                <a:gd name="T17" fmla="*/ 33 h 106"/>
                <a:gd name="T18" fmla="*/ 58 w 64"/>
                <a:gd name="T19" fmla="*/ 50 h 106"/>
                <a:gd name="T20" fmla="*/ 17 w 64"/>
                <a:gd name="T21" fmla="*/ 100 h 106"/>
                <a:gd name="T22" fmla="*/ 2 w 64"/>
                <a:gd name="T23" fmla="*/ 99 h 106"/>
                <a:gd name="T24" fmla="*/ 3 w 64"/>
                <a:gd name="T2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06">
                  <a:moveTo>
                    <a:pt x="3" y="87"/>
                  </a:moveTo>
                  <a:cubicBezTo>
                    <a:pt x="0" y="83"/>
                    <a:pt x="0" y="78"/>
                    <a:pt x="2" y="74"/>
                  </a:cubicBezTo>
                  <a:cubicBezTo>
                    <a:pt x="3" y="73"/>
                    <a:pt x="3" y="72"/>
                    <a:pt x="2" y="71"/>
                  </a:cubicBezTo>
                  <a:cubicBezTo>
                    <a:pt x="0" y="66"/>
                    <a:pt x="1" y="61"/>
                    <a:pt x="4" y="57"/>
                  </a:cubicBezTo>
                  <a:cubicBezTo>
                    <a:pt x="18" y="40"/>
                    <a:pt x="32" y="23"/>
                    <a:pt x="46" y="5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7"/>
                    <a:pt x="64" y="12"/>
                    <a:pt x="61" y="17"/>
                  </a:cubicBezTo>
                  <a:cubicBezTo>
                    <a:pt x="60" y="18"/>
                    <a:pt x="60" y="18"/>
                    <a:pt x="60" y="19"/>
                  </a:cubicBezTo>
                  <a:cubicBezTo>
                    <a:pt x="63" y="23"/>
                    <a:pt x="63" y="28"/>
                    <a:pt x="60" y="33"/>
                  </a:cubicBezTo>
                  <a:cubicBezTo>
                    <a:pt x="64" y="41"/>
                    <a:pt x="63" y="43"/>
                    <a:pt x="58" y="50"/>
                  </a:cubicBezTo>
                  <a:cubicBezTo>
                    <a:pt x="45" y="66"/>
                    <a:pt x="31" y="83"/>
                    <a:pt x="17" y="100"/>
                  </a:cubicBezTo>
                  <a:cubicBezTo>
                    <a:pt x="12" y="106"/>
                    <a:pt x="5" y="106"/>
                    <a:pt x="2" y="99"/>
                  </a:cubicBezTo>
                  <a:cubicBezTo>
                    <a:pt x="0" y="95"/>
                    <a:pt x="1" y="91"/>
                    <a:pt x="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81"/>
            <p:cNvSpPr>
              <a:spLocks/>
            </p:cNvSpPr>
            <p:nvPr userDrawn="1"/>
          </p:nvSpPr>
          <p:spPr bwMode="auto">
            <a:xfrm>
              <a:off x="0" y="3906838"/>
              <a:ext cx="288925" cy="446088"/>
            </a:xfrm>
            <a:custGeom>
              <a:avLst/>
              <a:gdLst>
                <a:gd name="T0" fmla="*/ 4 w 65"/>
                <a:gd name="T1" fmla="*/ 73 h 106"/>
                <a:gd name="T2" fmla="*/ 6 w 65"/>
                <a:gd name="T3" fmla="*/ 56 h 106"/>
                <a:gd name="T4" fmla="*/ 37 w 65"/>
                <a:gd name="T5" fmla="*/ 18 h 106"/>
                <a:gd name="T6" fmla="*/ 47 w 65"/>
                <a:gd name="T7" fmla="*/ 6 h 106"/>
                <a:gd name="T8" fmla="*/ 59 w 65"/>
                <a:gd name="T9" fmla="*/ 3 h 106"/>
                <a:gd name="T10" fmla="*/ 62 w 65"/>
                <a:gd name="T11" fmla="*/ 16 h 106"/>
                <a:gd name="T12" fmla="*/ 62 w 65"/>
                <a:gd name="T13" fmla="*/ 20 h 106"/>
                <a:gd name="T14" fmla="*/ 61 w 65"/>
                <a:gd name="T15" fmla="*/ 33 h 106"/>
                <a:gd name="T16" fmla="*/ 59 w 65"/>
                <a:gd name="T17" fmla="*/ 50 h 106"/>
                <a:gd name="T18" fmla="*/ 19 w 65"/>
                <a:gd name="T19" fmla="*/ 99 h 106"/>
                <a:gd name="T20" fmla="*/ 5 w 65"/>
                <a:gd name="T21" fmla="*/ 103 h 106"/>
                <a:gd name="T22" fmla="*/ 3 w 65"/>
                <a:gd name="T23" fmla="*/ 89 h 106"/>
                <a:gd name="T24" fmla="*/ 3 w 65"/>
                <a:gd name="T25" fmla="*/ 86 h 106"/>
                <a:gd name="T26" fmla="*/ 4 w 65"/>
                <a:gd name="T27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6">
                  <a:moveTo>
                    <a:pt x="4" y="73"/>
                  </a:moveTo>
                  <a:cubicBezTo>
                    <a:pt x="0" y="65"/>
                    <a:pt x="1" y="62"/>
                    <a:pt x="6" y="56"/>
                  </a:cubicBezTo>
                  <a:cubicBezTo>
                    <a:pt x="16" y="44"/>
                    <a:pt x="27" y="31"/>
                    <a:pt x="37" y="18"/>
                  </a:cubicBezTo>
                  <a:cubicBezTo>
                    <a:pt x="41" y="14"/>
                    <a:pt x="44" y="10"/>
                    <a:pt x="47" y="6"/>
                  </a:cubicBezTo>
                  <a:cubicBezTo>
                    <a:pt x="51" y="1"/>
                    <a:pt x="55" y="0"/>
                    <a:pt x="59" y="3"/>
                  </a:cubicBezTo>
                  <a:cubicBezTo>
                    <a:pt x="64" y="6"/>
                    <a:pt x="64" y="10"/>
                    <a:pt x="62" y="16"/>
                  </a:cubicBezTo>
                  <a:cubicBezTo>
                    <a:pt x="62" y="18"/>
                    <a:pt x="62" y="19"/>
                    <a:pt x="62" y="20"/>
                  </a:cubicBezTo>
                  <a:cubicBezTo>
                    <a:pt x="64" y="25"/>
                    <a:pt x="64" y="29"/>
                    <a:pt x="61" y="33"/>
                  </a:cubicBezTo>
                  <a:cubicBezTo>
                    <a:pt x="65" y="41"/>
                    <a:pt x="65" y="43"/>
                    <a:pt x="59" y="50"/>
                  </a:cubicBezTo>
                  <a:cubicBezTo>
                    <a:pt x="46" y="66"/>
                    <a:pt x="32" y="83"/>
                    <a:pt x="19" y="99"/>
                  </a:cubicBezTo>
                  <a:cubicBezTo>
                    <a:pt x="14" y="105"/>
                    <a:pt x="10" y="106"/>
                    <a:pt x="5" y="103"/>
                  </a:cubicBezTo>
                  <a:cubicBezTo>
                    <a:pt x="2" y="100"/>
                    <a:pt x="1" y="95"/>
                    <a:pt x="3" y="89"/>
                  </a:cubicBezTo>
                  <a:cubicBezTo>
                    <a:pt x="4" y="88"/>
                    <a:pt x="4" y="87"/>
                    <a:pt x="3" y="86"/>
                  </a:cubicBezTo>
                  <a:cubicBezTo>
                    <a:pt x="1" y="79"/>
                    <a:pt x="1" y="78"/>
                    <a:pt x="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82"/>
            <p:cNvSpPr>
              <a:spLocks/>
            </p:cNvSpPr>
            <p:nvPr userDrawn="1"/>
          </p:nvSpPr>
          <p:spPr bwMode="auto">
            <a:xfrm>
              <a:off x="288925" y="5292725"/>
              <a:ext cx="288925" cy="441325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1 h 105"/>
                <a:gd name="T4" fmla="*/ 63 w 65"/>
                <a:gd name="T5" fmla="*/ 34 h 105"/>
                <a:gd name="T6" fmla="*/ 61 w 65"/>
                <a:gd name="T7" fmla="*/ 48 h 105"/>
                <a:gd name="T8" fmla="*/ 19 w 65"/>
                <a:gd name="T9" fmla="*/ 99 h 105"/>
                <a:gd name="T10" fmla="*/ 7 w 65"/>
                <a:gd name="T11" fmla="*/ 102 h 105"/>
                <a:gd name="T12" fmla="*/ 4 w 65"/>
                <a:gd name="T13" fmla="*/ 88 h 105"/>
                <a:gd name="T14" fmla="*/ 4 w 65"/>
                <a:gd name="T15" fmla="*/ 84 h 105"/>
                <a:gd name="T16" fmla="*/ 4 w 65"/>
                <a:gd name="T17" fmla="*/ 84 h 105"/>
                <a:gd name="T18" fmla="*/ 3 w 65"/>
                <a:gd name="T19" fmla="*/ 68 h 105"/>
                <a:gd name="T20" fmla="*/ 8 w 65"/>
                <a:gd name="T21" fmla="*/ 54 h 105"/>
                <a:gd name="T22" fmla="*/ 48 w 65"/>
                <a:gd name="T23" fmla="*/ 5 h 105"/>
                <a:gd name="T24" fmla="*/ 59 w 65"/>
                <a:gd name="T25" fmla="*/ 1 h 105"/>
                <a:gd name="T26" fmla="*/ 64 w 65"/>
                <a:gd name="T27" fmla="*/ 12 h 105"/>
                <a:gd name="T28" fmla="*/ 62 w 65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2"/>
                    <a:pt x="65" y="27"/>
                    <a:pt x="63" y="31"/>
                  </a:cubicBezTo>
                  <a:cubicBezTo>
                    <a:pt x="62" y="32"/>
                    <a:pt x="63" y="33"/>
                    <a:pt x="63" y="34"/>
                  </a:cubicBezTo>
                  <a:cubicBezTo>
                    <a:pt x="65" y="39"/>
                    <a:pt x="64" y="44"/>
                    <a:pt x="61" y="48"/>
                  </a:cubicBezTo>
                  <a:cubicBezTo>
                    <a:pt x="47" y="65"/>
                    <a:pt x="33" y="82"/>
                    <a:pt x="19" y="99"/>
                  </a:cubicBezTo>
                  <a:cubicBezTo>
                    <a:pt x="16" y="103"/>
                    <a:pt x="10" y="105"/>
                    <a:pt x="7" y="102"/>
                  </a:cubicBezTo>
                  <a:cubicBezTo>
                    <a:pt x="3" y="99"/>
                    <a:pt x="2" y="94"/>
                    <a:pt x="4" y="88"/>
                  </a:cubicBezTo>
                  <a:cubicBezTo>
                    <a:pt x="4" y="87"/>
                    <a:pt x="4" y="86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3" y="68"/>
                  </a:cubicBezTo>
                  <a:cubicBezTo>
                    <a:pt x="1" y="62"/>
                    <a:pt x="4" y="58"/>
                    <a:pt x="8" y="54"/>
                  </a:cubicBezTo>
                  <a:cubicBezTo>
                    <a:pt x="21" y="38"/>
                    <a:pt x="35" y="21"/>
                    <a:pt x="48" y="5"/>
                  </a:cubicBezTo>
                  <a:cubicBezTo>
                    <a:pt x="52" y="1"/>
                    <a:pt x="55" y="0"/>
                    <a:pt x="59" y="1"/>
                  </a:cubicBezTo>
                  <a:cubicBezTo>
                    <a:pt x="62" y="3"/>
                    <a:pt x="65" y="8"/>
                    <a:pt x="64" y="12"/>
                  </a:cubicBezTo>
                  <a:cubicBezTo>
                    <a:pt x="64" y="14"/>
                    <a:pt x="63" y="16"/>
                    <a:pt x="6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83"/>
            <p:cNvSpPr>
              <a:spLocks/>
            </p:cNvSpPr>
            <p:nvPr userDrawn="1"/>
          </p:nvSpPr>
          <p:spPr bwMode="auto">
            <a:xfrm>
              <a:off x="4763" y="4483100"/>
              <a:ext cx="284163" cy="442913"/>
            </a:xfrm>
            <a:custGeom>
              <a:avLst/>
              <a:gdLst>
                <a:gd name="T0" fmla="*/ 60 w 64"/>
                <a:gd name="T1" fmla="*/ 19 h 105"/>
                <a:gd name="T2" fmla="*/ 60 w 64"/>
                <a:gd name="T3" fmla="*/ 33 h 105"/>
                <a:gd name="T4" fmla="*/ 58 w 64"/>
                <a:gd name="T5" fmla="*/ 50 h 105"/>
                <a:gd name="T6" fmla="*/ 17 w 64"/>
                <a:gd name="T7" fmla="*/ 100 h 105"/>
                <a:gd name="T8" fmla="*/ 10 w 64"/>
                <a:gd name="T9" fmla="*/ 104 h 105"/>
                <a:gd name="T10" fmla="*/ 2 w 64"/>
                <a:gd name="T11" fmla="*/ 100 h 105"/>
                <a:gd name="T12" fmla="*/ 2 w 64"/>
                <a:gd name="T13" fmla="*/ 90 h 105"/>
                <a:gd name="T14" fmla="*/ 2 w 64"/>
                <a:gd name="T15" fmla="*/ 85 h 105"/>
                <a:gd name="T16" fmla="*/ 3 w 64"/>
                <a:gd name="T17" fmla="*/ 73 h 105"/>
                <a:gd name="T18" fmla="*/ 2 w 64"/>
                <a:gd name="T19" fmla="*/ 61 h 105"/>
                <a:gd name="T20" fmla="*/ 5 w 64"/>
                <a:gd name="T21" fmla="*/ 56 h 105"/>
                <a:gd name="T22" fmla="*/ 45 w 64"/>
                <a:gd name="T23" fmla="*/ 7 h 105"/>
                <a:gd name="T24" fmla="*/ 59 w 64"/>
                <a:gd name="T25" fmla="*/ 3 h 105"/>
                <a:gd name="T26" fmla="*/ 60 w 64"/>
                <a:gd name="T27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60" y="19"/>
                  </a:moveTo>
                  <a:cubicBezTo>
                    <a:pt x="63" y="24"/>
                    <a:pt x="63" y="28"/>
                    <a:pt x="60" y="33"/>
                  </a:cubicBezTo>
                  <a:cubicBezTo>
                    <a:pt x="64" y="40"/>
                    <a:pt x="63" y="43"/>
                    <a:pt x="58" y="50"/>
                  </a:cubicBezTo>
                  <a:cubicBezTo>
                    <a:pt x="45" y="66"/>
                    <a:pt x="31" y="83"/>
                    <a:pt x="17" y="100"/>
                  </a:cubicBezTo>
                  <a:cubicBezTo>
                    <a:pt x="16" y="102"/>
                    <a:pt x="13" y="103"/>
                    <a:pt x="10" y="104"/>
                  </a:cubicBezTo>
                  <a:cubicBezTo>
                    <a:pt x="7" y="105"/>
                    <a:pt x="4" y="103"/>
                    <a:pt x="2" y="100"/>
                  </a:cubicBezTo>
                  <a:cubicBezTo>
                    <a:pt x="0" y="97"/>
                    <a:pt x="0" y="93"/>
                    <a:pt x="2" y="90"/>
                  </a:cubicBezTo>
                  <a:cubicBezTo>
                    <a:pt x="2" y="88"/>
                    <a:pt x="2" y="86"/>
                    <a:pt x="2" y="85"/>
                  </a:cubicBezTo>
                  <a:cubicBezTo>
                    <a:pt x="0" y="80"/>
                    <a:pt x="2" y="77"/>
                    <a:pt x="3" y="73"/>
                  </a:cubicBezTo>
                  <a:cubicBezTo>
                    <a:pt x="3" y="69"/>
                    <a:pt x="0" y="65"/>
                    <a:pt x="2" y="61"/>
                  </a:cubicBezTo>
                  <a:cubicBezTo>
                    <a:pt x="3" y="59"/>
                    <a:pt x="4" y="57"/>
                    <a:pt x="5" y="56"/>
                  </a:cubicBezTo>
                  <a:cubicBezTo>
                    <a:pt x="18" y="40"/>
                    <a:pt x="32" y="23"/>
                    <a:pt x="45" y="7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7"/>
                    <a:pt x="64" y="12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84"/>
            <p:cNvSpPr>
              <a:spLocks/>
            </p:cNvSpPr>
            <p:nvPr userDrawn="1"/>
          </p:nvSpPr>
          <p:spPr bwMode="auto">
            <a:xfrm>
              <a:off x="4763" y="4773613"/>
              <a:ext cx="284163" cy="442913"/>
            </a:xfrm>
            <a:custGeom>
              <a:avLst/>
              <a:gdLst>
                <a:gd name="T0" fmla="*/ 60 w 64"/>
                <a:gd name="T1" fmla="*/ 18 h 105"/>
                <a:gd name="T2" fmla="*/ 61 w 64"/>
                <a:gd name="T3" fmla="*/ 31 h 105"/>
                <a:gd name="T4" fmla="*/ 61 w 64"/>
                <a:gd name="T5" fmla="*/ 34 h 105"/>
                <a:gd name="T6" fmla="*/ 60 w 64"/>
                <a:gd name="T7" fmla="*/ 48 h 105"/>
                <a:gd name="T8" fmla="*/ 17 w 64"/>
                <a:gd name="T9" fmla="*/ 99 h 105"/>
                <a:gd name="T10" fmla="*/ 4 w 64"/>
                <a:gd name="T11" fmla="*/ 102 h 105"/>
                <a:gd name="T12" fmla="*/ 3 w 64"/>
                <a:gd name="T13" fmla="*/ 88 h 105"/>
                <a:gd name="T14" fmla="*/ 3 w 64"/>
                <a:gd name="T15" fmla="*/ 86 h 105"/>
                <a:gd name="T16" fmla="*/ 2 w 64"/>
                <a:gd name="T17" fmla="*/ 73 h 105"/>
                <a:gd name="T18" fmla="*/ 2 w 64"/>
                <a:gd name="T19" fmla="*/ 70 h 105"/>
                <a:gd name="T20" fmla="*/ 3 w 64"/>
                <a:gd name="T21" fmla="*/ 58 h 105"/>
                <a:gd name="T22" fmla="*/ 47 w 64"/>
                <a:gd name="T23" fmla="*/ 4 h 105"/>
                <a:gd name="T24" fmla="*/ 59 w 64"/>
                <a:gd name="T25" fmla="*/ 3 h 105"/>
                <a:gd name="T26" fmla="*/ 61 w 64"/>
                <a:gd name="T27" fmla="*/ 16 h 105"/>
                <a:gd name="T28" fmla="*/ 60 w 64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18"/>
                  </a:moveTo>
                  <a:cubicBezTo>
                    <a:pt x="63" y="23"/>
                    <a:pt x="63" y="27"/>
                    <a:pt x="61" y="31"/>
                  </a:cubicBezTo>
                  <a:cubicBezTo>
                    <a:pt x="60" y="32"/>
                    <a:pt x="61" y="34"/>
                    <a:pt x="61" y="34"/>
                  </a:cubicBezTo>
                  <a:cubicBezTo>
                    <a:pt x="63" y="40"/>
                    <a:pt x="63" y="43"/>
                    <a:pt x="60" y="48"/>
                  </a:cubicBezTo>
                  <a:cubicBezTo>
                    <a:pt x="45" y="65"/>
                    <a:pt x="31" y="82"/>
                    <a:pt x="17" y="99"/>
                  </a:cubicBezTo>
                  <a:cubicBezTo>
                    <a:pt x="13" y="104"/>
                    <a:pt x="8" y="105"/>
                    <a:pt x="4" y="102"/>
                  </a:cubicBezTo>
                  <a:cubicBezTo>
                    <a:pt x="0" y="99"/>
                    <a:pt x="0" y="93"/>
                    <a:pt x="3" y="88"/>
                  </a:cubicBezTo>
                  <a:cubicBezTo>
                    <a:pt x="3" y="87"/>
                    <a:pt x="3" y="87"/>
                    <a:pt x="3" y="86"/>
                  </a:cubicBezTo>
                  <a:cubicBezTo>
                    <a:pt x="0" y="82"/>
                    <a:pt x="0" y="78"/>
                    <a:pt x="2" y="73"/>
                  </a:cubicBezTo>
                  <a:cubicBezTo>
                    <a:pt x="3" y="73"/>
                    <a:pt x="2" y="71"/>
                    <a:pt x="2" y="70"/>
                  </a:cubicBezTo>
                  <a:cubicBezTo>
                    <a:pt x="0" y="66"/>
                    <a:pt x="0" y="61"/>
                    <a:pt x="3" y="58"/>
                  </a:cubicBezTo>
                  <a:cubicBezTo>
                    <a:pt x="18" y="40"/>
                    <a:pt x="32" y="22"/>
                    <a:pt x="47" y="4"/>
                  </a:cubicBezTo>
                  <a:cubicBezTo>
                    <a:pt x="50" y="0"/>
                    <a:pt x="55" y="0"/>
                    <a:pt x="59" y="3"/>
                  </a:cubicBezTo>
                  <a:cubicBezTo>
                    <a:pt x="63" y="6"/>
                    <a:pt x="64" y="11"/>
                    <a:pt x="61" y="16"/>
                  </a:cubicBezTo>
                  <a:cubicBezTo>
                    <a:pt x="61" y="17"/>
                    <a:pt x="60" y="17"/>
                    <a:pt x="6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85"/>
            <p:cNvSpPr>
              <a:spLocks/>
            </p:cNvSpPr>
            <p:nvPr userDrawn="1"/>
          </p:nvSpPr>
          <p:spPr bwMode="auto">
            <a:xfrm>
              <a:off x="279400" y="392113"/>
              <a:ext cx="293688" cy="433388"/>
            </a:xfrm>
            <a:custGeom>
              <a:avLst/>
              <a:gdLst>
                <a:gd name="T0" fmla="*/ 55 w 66"/>
                <a:gd name="T1" fmla="*/ 0 h 103"/>
                <a:gd name="T2" fmla="*/ 63 w 66"/>
                <a:gd name="T3" fmla="*/ 14 h 103"/>
                <a:gd name="T4" fmla="*/ 63 w 66"/>
                <a:gd name="T5" fmla="*/ 21 h 103"/>
                <a:gd name="T6" fmla="*/ 62 w 66"/>
                <a:gd name="T7" fmla="*/ 32 h 103"/>
                <a:gd name="T8" fmla="*/ 63 w 66"/>
                <a:gd name="T9" fmla="*/ 44 h 103"/>
                <a:gd name="T10" fmla="*/ 61 w 66"/>
                <a:gd name="T11" fmla="*/ 47 h 103"/>
                <a:gd name="T12" fmla="*/ 19 w 66"/>
                <a:gd name="T13" fmla="*/ 99 h 103"/>
                <a:gd name="T14" fmla="*/ 11 w 66"/>
                <a:gd name="T15" fmla="*/ 103 h 103"/>
                <a:gd name="T16" fmla="*/ 3 w 66"/>
                <a:gd name="T17" fmla="*/ 88 h 103"/>
                <a:gd name="T18" fmla="*/ 3 w 66"/>
                <a:gd name="T19" fmla="*/ 84 h 103"/>
                <a:gd name="T20" fmla="*/ 3 w 66"/>
                <a:gd name="T21" fmla="*/ 76 h 103"/>
                <a:gd name="T22" fmla="*/ 3 w 66"/>
                <a:gd name="T23" fmla="*/ 67 h 103"/>
                <a:gd name="T24" fmla="*/ 6 w 66"/>
                <a:gd name="T25" fmla="*/ 55 h 103"/>
                <a:gd name="T26" fmla="*/ 47 w 66"/>
                <a:gd name="T27" fmla="*/ 5 h 103"/>
                <a:gd name="T28" fmla="*/ 49 w 66"/>
                <a:gd name="T29" fmla="*/ 3 h 103"/>
                <a:gd name="T30" fmla="*/ 55 w 66"/>
                <a:gd name="T3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03">
                  <a:moveTo>
                    <a:pt x="55" y="0"/>
                  </a:moveTo>
                  <a:cubicBezTo>
                    <a:pt x="62" y="0"/>
                    <a:pt x="66" y="8"/>
                    <a:pt x="63" y="14"/>
                  </a:cubicBezTo>
                  <a:cubicBezTo>
                    <a:pt x="62" y="17"/>
                    <a:pt x="62" y="18"/>
                    <a:pt x="63" y="21"/>
                  </a:cubicBezTo>
                  <a:cubicBezTo>
                    <a:pt x="65" y="25"/>
                    <a:pt x="62" y="28"/>
                    <a:pt x="62" y="32"/>
                  </a:cubicBezTo>
                  <a:cubicBezTo>
                    <a:pt x="62" y="36"/>
                    <a:pt x="65" y="39"/>
                    <a:pt x="63" y="44"/>
                  </a:cubicBezTo>
                  <a:cubicBezTo>
                    <a:pt x="62" y="45"/>
                    <a:pt x="62" y="46"/>
                    <a:pt x="61" y="47"/>
                  </a:cubicBezTo>
                  <a:cubicBezTo>
                    <a:pt x="47" y="64"/>
                    <a:pt x="33" y="81"/>
                    <a:pt x="19" y="99"/>
                  </a:cubicBezTo>
                  <a:cubicBezTo>
                    <a:pt x="17" y="101"/>
                    <a:pt x="14" y="103"/>
                    <a:pt x="11" y="103"/>
                  </a:cubicBezTo>
                  <a:cubicBezTo>
                    <a:pt x="4" y="102"/>
                    <a:pt x="0" y="95"/>
                    <a:pt x="3" y="88"/>
                  </a:cubicBezTo>
                  <a:cubicBezTo>
                    <a:pt x="4" y="87"/>
                    <a:pt x="3" y="85"/>
                    <a:pt x="3" y="84"/>
                  </a:cubicBezTo>
                  <a:cubicBezTo>
                    <a:pt x="3" y="81"/>
                    <a:pt x="2" y="78"/>
                    <a:pt x="3" y="76"/>
                  </a:cubicBezTo>
                  <a:cubicBezTo>
                    <a:pt x="4" y="72"/>
                    <a:pt x="5" y="70"/>
                    <a:pt x="3" y="67"/>
                  </a:cubicBezTo>
                  <a:cubicBezTo>
                    <a:pt x="1" y="63"/>
                    <a:pt x="3" y="59"/>
                    <a:pt x="6" y="55"/>
                  </a:cubicBezTo>
                  <a:cubicBezTo>
                    <a:pt x="20" y="39"/>
                    <a:pt x="33" y="22"/>
                    <a:pt x="47" y="5"/>
                  </a:cubicBezTo>
                  <a:cubicBezTo>
                    <a:pt x="48" y="4"/>
                    <a:pt x="48" y="3"/>
                    <a:pt x="49" y="3"/>
                  </a:cubicBezTo>
                  <a:cubicBezTo>
                    <a:pt x="51" y="2"/>
                    <a:pt x="53" y="1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86"/>
            <p:cNvSpPr>
              <a:spLocks/>
            </p:cNvSpPr>
            <p:nvPr userDrawn="1"/>
          </p:nvSpPr>
          <p:spPr bwMode="auto">
            <a:xfrm>
              <a:off x="4763" y="5060950"/>
              <a:ext cx="284163" cy="441325"/>
            </a:xfrm>
            <a:custGeom>
              <a:avLst/>
              <a:gdLst>
                <a:gd name="T0" fmla="*/ 60 w 64"/>
                <a:gd name="T1" fmla="*/ 19 h 105"/>
                <a:gd name="T2" fmla="*/ 61 w 64"/>
                <a:gd name="T3" fmla="*/ 32 h 105"/>
                <a:gd name="T4" fmla="*/ 61 w 64"/>
                <a:gd name="T5" fmla="*/ 35 h 105"/>
                <a:gd name="T6" fmla="*/ 60 w 64"/>
                <a:gd name="T7" fmla="*/ 48 h 105"/>
                <a:gd name="T8" fmla="*/ 17 w 64"/>
                <a:gd name="T9" fmla="*/ 101 h 105"/>
                <a:gd name="T10" fmla="*/ 4 w 64"/>
                <a:gd name="T11" fmla="*/ 102 h 105"/>
                <a:gd name="T12" fmla="*/ 2 w 64"/>
                <a:gd name="T13" fmla="*/ 89 h 105"/>
                <a:gd name="T14" fmla="*/ 2 w 64"/>
                <a:gd name="T15" fmla="*/ 85 h 105"/>
                <a:gd name="T16" fmla="*/ 2 w 64"/>
                <a:gd name="T17" fmla="*/ 75 h 105"/>
                <a:gd name="T18" fmla="*/ 2 w 64"/>
                <a:gd name="T19" fmla="*/ 70 h 105"/>
                <a:gd name="T20" fmla="*/ 3 w 64"/>
                <a:gd name="T21" fmla="*/ 58 h 105"/>
                <a:gd name="T22" fmla="*/ 47 w 64"/>
                <a:gd name="T23" fmla="*/ 5 h 105"/>
                <a:gd name="T24" fmla="*/ 59 w 64"/>
                <a:gd name="T25" fmla="*/ 3 h 105"/>
                <a:gd name="T26" fmla="*/ 61 w 64"/>
                <a:gd name="T27" fmla="*/ 17 h 105"/>
                <a:gd name="T28" fmla="*/ 60 w 64"/>
                <a:gd name="T29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19"/>
                  </a:moveTo>
                  <a:cubicBezTo>
                    <a:pt x="63" y="23"/>
                    <a:pt x="64" y="27"/>
                    <a:pt x="61" y="32"/>
                  </a:cubicBezTo>
                  <a:cubicBezTo>
                    <a:pt x="60" y="33"/>
                    <a:pt x="61" y="34"/>
                    <a:pt x="61" y="35"/>
                  </a:cubicBezTo>
                  <a:cubicBezTo>
                    <a:pt x="63" y="40"/>
                    <a:pt x="63" y="44"/>
                    <a:pt x="60" y="48"/>
                  </a:cubicBezTo>
                  <a:cubicBezTo>
                    <a:pt x="46" y="65"/>
                    <a:pt x="31" y="83"/>
                    <a:pt x="17" y="101"/>
                  </a:cubicBezTo>
                  <a:cubicBezTo>
                    <a:pt x="13" y="105"/>
                    <a:pt x="8" y="105"/>
                    <a:pt x="4" y="102"/>
                  </a:cubicBezTo>
                  <a:cubicBezTo>
                    <a:pt x="1" y="100"/>
                    <a:pt x="0" y="94"/>
                    <a:pt x="2" y="89"/>
                  </a:cubicBezTo>
                  <a:cubicBezTo>
                    <a:pt x="2" y="88"/>
                    <a:pt x="2" y="86"/>
                    <a:pt x="2" y="85"/>
                  </a:cubicBezTo>
                  <a:cubicBezTo>
                    <a:pt x="2" y="81"/>
                    <a:pt x="2" y="78"/>
                    <a:pt x="2" y="75"/>
                  </a:cubicBezTo>
                  <a:cubicBezTo>
                    <a:pt x="2" y="73"/>
                    <a:pt x="2" y="71"/>
                    <a:pt x="2" y="70"/>
                  </a:cubicBezTo>
                  <a:cubicBezTo>
                    <a:pt x="0" y="66"/>
                    <a:pt x="0" y="62"/>
                    <a:pt x="3" y="58"/>
                  </a:cubicBezTo>
                  <a:cubicBezTo>
                    <a:pt x="18" y="40"/>
                    <a:pt x="32" y="23"/>
                    <a:pt x="47" y="5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6"/>
                    <a:pt x="64" y="12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87"/>
            <p:cNvSpPr>
              <a:spLocks/>
            </p:cNvSpPr>
            <p:nvPr userDrawn="1"/>
          </p:nvSpPr>
          <p:spPr bwMode="auto">
            <a:xfrm>
              <a:off x="293688" y="5002213"/>
              <a:ext cx="284163" cy="441325"/>
            </a:xfrm>
            <a:custGeom>
              <a:avLst/>
              <a:gdLst>
                <a:gd name="T0" fmla="*/ 11 w 64"/>
                <a:gd name="T1" fmla="*/ 105 h 105"/>
                <a:gd name="T2" fmla="*/ 3 w 64"/>
                <a:gd name="T3" fmla="*/ 89 h 105"/>
                <a:gd name="T4" fmla="*/ 3 w 64"/>
                <a:gd name="T5" fmla="*/ 84 h 105"/>
                <a:gd name="T6" fmla="*/ 2 w 64"/>
                <a:gd name="T7" fmla="*/ 78 h 105"/>
                <a:gd name="T8" fmla="*/ 2 w 64"/>
                <a:gd name="T9" fmla="*/ 66 h 105"/>
                <a:gd name="T10" fmla="*/ 4 w 64"/>
                <a:gd name="T11" fmla="*/ 58 h 105"/>
                <a:gd name="T12" fmla="*/ 37 w 64"/>
                <a:gd name="T13" fmla="*/ 17 h 105"/>
                <a:gd name="T14" fmla="*/ 47 w 64"/>
                <a:gd name="T15" fmla="*/ 5 h 105"/>
                <a:gd name="T16" fmla="*/ 60 w 64"/>
                <a:gd name="T17" fmla="*/ 3 h 105"/>
                <a:gd name="T18" fmla="*/ 62 w 64"/>
                <a:gd name="T19" fmla="*/ 16 h 105"/>
                <a:gd name="T20" fmla="*/ 62 w 64"/>
                <a:gd name="T21" fmla="*/ 21 h 105"/>
                <a:gd name="T22" fmla="*/ 62 w 64"/>
                <a:gd name="T23" fmla="*/ 30 h 105"/>
                <a:gd name="T24" fmla="*/ 62 w 64"/>
                <a:gd name="T25" fmla="*/ 35 h 105"/>
                <a:gd name="T26" fmla="*/ 60 w 64"/>
                <a:gd name="T27" fmla="*/ 48 h 105"/>
                <a:gd name="T28" fmla="*/ 18 w 64"/>
                <a:gd name="T29" fmla="*/ 99 h 105"/>
                <a:gd name="T30" fmla="*/ 11 w 64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11" y="105"/>
                  </a:moveTo>
                  <a:cubicBezTo>
                    <a:pt x="4" y="104"/>
                    <a:pt x="0" y="96"/>
                    <a:pt x="3" y="89"/>
                  </a:cubicBezTo>
                  <a:cubicBezTo>
                    <a:pt x="4" y="87"/>
                    <a:pt x="4" y="86"/>
                    <a:pt x="3" y="84"/>
                  </a:cubicBezTo>
                  <a:cubicBezTo>
                    <a:pt x="2" y="82"/>
                    <a:pt x="1" y="80"/>
                    <a:pt x="2" y="78"/>
                  </a:cubicBezTo>
                  <a:cubicBezTo>
                    <a:pt x="3" y="74"/>
                    <a:pt x="3" y="70"/>
                    <a:pt x="2" y="66"/>
                  </a:cubicBezTo>
                  <a:cubicBezTo>
                    <a:pt x="1" y="64"/>
                    <a:pt x="3" y="60"/>
                    <a:pt x="4" y="58"/>
                  </a:cubicBezTo>
                  <a:cubicBezTo>
                    <a:pt x="15" y="44"/>
                    <a:pt x="26" y="31"/>
                    <a:pt x="37" y="17"/>
                  </a:cubicBezTo>
                  <a:cubicBezTo>
                    <a:pt x="41" y="13"/>
                    <a:pt x="44" y="9"/>
                    <a:pt x="47" y="5"/>
                  </a:cubicBezTo>
                  <a:cubicBezTo>
                    <a:pt x="51" y="1"/>
                    <a:pt x="56" y="0"/>
                    <a:pt x="60" y="3"/>
                  </a:cubicBezTo>
                  <a:cubicBezTo>
                    <a:pt x="63" y="6"/>
                    <a:pt x="64" y="11"/>
                    <a:pt x="62" y="16"/>
                  </a:cubicBezTo>
                  <a:cubicBezTo>
                    <a:pt x="62" y="18"/>
                    <a:pt x="62" y="20"/>
                    <a:pt x="62" y="21"/>
                  </a:cubicBezTo>
                  <a:cubicBezTo>
                    <a:pt x="62" y="24"/>
                    <a:pt x="62" y="27"/>
                    <a:pt x="62" y="30"/>
                  </a:cubicBezTo>
                  <a:cubicBezTo>
                    <a:pt x="62" y="32"/>
                    <a:pt x="62" y="34"/>
                    <a:pt x="62" y="35"/>
                  </a:cubicBezTo>
                  <a:cubicBezTo>
                    <a:pt x="64" y="40"/>
                    <a:pt x="64" y="44"/>
                    <a:pt x="60" y="48"/>
                  </a:cubicBezTo>
                  <a:cubicBezTo>
                    <a:pt x="46" y="65"/>
                    <a:pt x="33" y="82"/>
                    <a:pt x="18" y="99"/>
                  </a:cubicBezTo>
                  <a:cubicBezTo>
                    <a:pt x="16" y="102"/>
                    <a:pt x="13" y="103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88"/>
            <p:cNvSpPr>
              <a:spLocks/>
            </p:cNvSpPr>
            <p:nvPr userDrawn="1"/>
          </p:nvSpPr>
          <p:spPr bwMode="auto">
            <a:xfrm>
              <a:off x="-12700" y="3330575"/>
              <a:ext cx="296863" cy="441325"/>
            </a:xfrm>
            <a:custGeom>
              <a:avLst/>
              <a:gdLst>
                <a:gd name="T0" fmla="*/ 11 w 67"/>
                <a:gd name="T1" fmla="*/ 105 h 105"/>
                <a:gd name="T2" fmla="*/ 4 w 67"/>
                <a:gd name="T3" fmla="*/ 90 h 105"/>
                <a:gd name="T4" fmla="*/ 4 w 67"/>
                <a:gd name="T5" fmla="*/ 84 h 105"/>
                <a:gd name="T6" fmla="*/ 3 w 67"/>
                <a:gd name="T7" fmla="*/ 74 h 105"/>
                <a:gd name="T8" fmla="*/ 3 w 67"/>
                <a:gd name="T9" fmla="*/ 70 h 105"/>
                <a:gd name="T10" fmla="*/ 5 w 67"/>
                <a:gd name="T11" fmla="*/ 58 h 105"/>
                <a:gd name="T12" fmla="*/ 48 w 67"/>
                <a:gd name="T13" fmla="*/ 5 h 105"/>
                <a:gd name="T14" fmla="*/ 60 w 67"/>
                <a:gd name="T15" fmla="*/ 3 h 105"/>
                <a:gd name="T16" fmla="*/ 63 w 67"/>
                <a:gd name="T17" fmla="*/ 17 h 105"/>
                <a:gd name="T18" fmla="*/ 63 w 67"/>
                <a:gd name="T19" fmla="*/ 21 h 105"/>
                <a:gd name="T20" fmla="*/ 63 w 67"/>
                <a:gd name="T21" fmla="*/ 22 h 105"/>
                <a:gd name="T22" fmla="*/ 63 w 67"/>
                <a:gd name="T23" fmla="*/ 36 h 105"/>
                <a:gd name="T24" fmla="*/ 59 w 67"/>
                <a:gd name="T25" fmla="*/ 50 h 105"/>
                <a:gd name="T26" fmla="*/ 27 w 67"/>
                <a:gd name="T27" fmla="*/ 90 h 105"/>
                <a:gd name="T28" fmla="*/ 18 w 67"/>
                <a:gd name="T29" fmla="*/ 101 h 105"/>
                <a:gd name="T30" fmla="*/ 11 w 67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05">
                  <a:moveTo>
                    <a:pt x="11" y="105"/>
                  </a:moveTo>
                  <a:cubicBezTo>
                    <a:pt x="4" y="104"/>
                    <a:pt x="0" y="97"/>
                    <a:pt x="4" y="90"/>
                  </a:cubicBezTo>
                  <a:cubicBezTo>
                    <a:pt x="5" y="88"/>
                    <a:pt x="5" y="86"/>
                    <a:pt x="4" y="84"/>
                  </a:cubicBezTo>
                  <a:cubicBezTo>
                    <a:pt x="2" y="81"/>
                    <a:pt x="2" y="78"/>
                    <a:pt x="3" y="74"/>
                  </a:cubicBezTo>
                  <a:cubicBezTo>
                    <a:pt x="4" y="73"/>
                    <a:pt x="4" y="71"/>
                    <a:pt x="3" y="70"/>
                  </a:cubicBezTo>
                  <a:cubicBezTo>
                    <a:pt x="1" y="66"/>
                    <a:pt x="2" y="62"/>
                    <a:pt x="5" y="58"/>
                  </a:cubicBezTo>
                  <a:cubicBezTo>
                    <a:pt x="19" y="40"/>
                    <a:pt x="34" y="23"/>
                    <a:pt x="48" y="5"/>
                  </a:cubicBezTo>
                  <a:cubicBezTo>
                    <a:pt x="52" y="1"/>
                    <a:pt x="56" y="0"/>
                    <a:pt x="60" y="3"/>
                  </a:cubicBezTo>
                  <a:cubicBezTo>
                    <a:pt x="64" y="6"/>
                    <a:pt x="65" y="11"/>
                    <a:pt x="63" y="17"/>
                  </a:cubicBezTo>
                  <a:cubicBezTo>
                    <a:pt x="62" y="18"/>
                    <a:pt x="63" y="19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7" y="26"/>
                    <a:pt x="60" y="31"/>
                    <a:pt x="63" y="36"/>
                  </a:cubicBezTo>
                  <a:cubicBezTo>
                    <a:pt x="66" y="42"/>
                    <a:pt x="63" y="46"/>
                    <a:pt x="59" y="50"/>
                  </a:cubicBezTo>
                  <a:cubicBezTo>
                    <a:pt x="48" y="63"/>
                    <a:pt x="38" y="77"/>
                    <a:pt x="27" y="90"/>
                  </a:cubicBezTo>
                  <a:cubicBezTo>
                    <a:pt x="24" y="94"/>
                    <a:pt x="21" y="97"/>
                    <a:pt x="18" y="101"/>
                  </a:cubicBezTo>
                  <a:cubicBezTo>
                    <a:pt x="16" y="103"/>
                    <a:pt x="14" y="104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89"/>
            <p:cNvSpPr>
              <a:spLocks/>
            </p:cNvSpPr>
            <p:nvPr userDrawn="1"/>
          </p:nvSpPr>
          <p:spPr bwMode="auto">
            <a:xfrm>
              <a:off x="-9525" y="741363"/>
              <a:ext cx="288925" cy="438150"/>
            </a:xfrm>
            <a:custGeom>
              <a:avLst/>
              <a:gdLst>
                <a:gd name="T0" fmla="*/ 53 w 65"/>
                <a:gd name="T1" fmla="*/ 0 h 104"/>
                <a:gd name="T2" fmla="*/ 62 w 65"/>
                <a:gd name="T3" fmla="*/ 14 h 104"/>
                <a:gd name="T4" fmla="*/ 62 w 65"/>
                <a:gd name="T5" fmla="*/ 21 h 104"/>
                <a:gd name="T6" fmla="*/ 62 w 65"/>
                <a:gd name="T7" fmla="*/ 30 h 104"/>
                <a:gd name="T8" fmla="*/ 62 w 65"/>
                <a:gd name="T9" fmla="*/ 34 h 104"/>
                <a:gd name="T10" fmla="*/ 61 w 65"/>
                <a:gd name="T11" fmla="*/ 46 h 104"/>
                <a:gd name="T12" fmla="*/ 39 w 65"/>
                <a:gd name="T13" fmla="*/ 72 h 104"/>
                <a:gd name="T14" fmla="*/ 18 w 65"/>
                <a:gd name="T15" fmla="*/ 99 h 104"/>
                <a:gd name="T16" fmla="*/ 5 w 65"/>
                <a:gd name="T17" fmla="*/ 101 h 104"/>
                <a:gd name="T18" fmla="*/ 3 w 65"/>
                <a:gd name="T19" fmla="*/ 87 h 104"/>
                <a:gd name="T20" fmla="*/ 3 w 65"/>
                <a:gd name="T21" fmla="*/ 84 h 104"/>
                <a:gd name="T22" fmla="*/ 2 w 65"/>
                <a:gd name="T23" fmla="*/ 74 h 104"/>
                <a:gd name="T24" fmla="*/ 2 w 65"/>
                <a:gd name="T25" fmla="*/ 68 h 104"/>
                <a:gd name="T26" fmla="*/ 4 w 65"/>
                <a:gd name="T27" fmla="*/ 56 h 104"/>
                <a:gd name="T28" fmla="*/ 31 w 65"/>
                <a:gd name="T29" fmla="*/ 24 h 104"/>
                <a:gd name="T30" fmla="*/ 47 w 65"/>
                <a:gd name="T31" fmla="*/ 5 h 104"/>
                <a:gd name="T32" fmla="*/ 53 w 65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4">
                  <a:moveTo>
                    <a:pt x="53" y="0"/>
                  </a:moveTo>
                  <a:cubicBezTo>
                    <a:pt x="61" y="0"/>
                    <a:pt x="65" y="7"/>
                    <a:pt x="62" y="14"/>
                  </a:cubicBezTo>
                  <a:cubicBezTo>
                    <a:pt x="61" y="16"/>
                    <a:pt x="61" y="18"/>
                    <a:pt x="62" y="21"/>
                  </a:cubicBezTo>
                  <a:cubicBezTo>
                    <a:pt x="63" y="23"/>
                    <a:pt x="62" y="27"/>
                    <a:pt x="62" y="30"/>
                  </a:cubicBezTo>
                  <a:cubicBezTo>
                    <a:pt x="62" y="31"/>
                    <a:pt x="61" y="33"/>
                    <a:pt x="62" y="34"/>
                  </a:cubicBezTo>
                  <a:cubicBezTo>
                    <a:pt x="64" y="39"/>
                    <a:pt x="63" y="43"/>
                    <a:pt x="61" y="46"/>
                  </a:cubicBezTo>
                  <a:cubicBezTo>
                    <a:pt x="54" y="55"/>
                    <a:pt x="46" y="63"/>
                    <a:pt x="39" y="72"/>
                  </a:cubicBezTo>
                  <a:cubicBezTo>
                    <a:pt x="32" y="81"/>
                    <a:pt x="25" y="90"/>
                    <a:pt x="18" y="99"/>
                  </a:cubicBezTo>
                  <a:cubicBezTo>
                    <a:pt x="14" y="104"/>
                    <a:pt x="9" y="104"/>
                    <a:pt x="5" y="101"/>
                  </a:cubicBezTo>
                  <a:cubicBezTo>
                    <a:pt x="1" y="98"/>
                    <a:pt x="0" y="93"/>
                    <a:pt x="3" y="87"/>
                  </a:cubicBezTo>
                  <a:cubicBezTo>
                    <a:pt x="3" y="86"/>
                    <a:pt x="3" y="85"/>
                    <a:pt x="3" y="84"/>
                  </a:cubicBezTo>
                  <a:cubicBezTo>
                    <a:pt x="2" y="81"/>
                    <a:pt x="1" y="77"/>
                    <a:pt x="2" y="74"/>
                  </a:cubicBezTo>
                  <a:cubicBezTo>
                    <a:pt x="3" y="72"/>
                    <a:pt x="3" y="70"/>
                    <a:pt x="2" y="68"/>
                  </a:cubicBezTo>
                  <a:cubicBezTo>
                    <a:pt x="0" y="63"/>
                    <a:pt x="1" y="60"/>
                    <a:pt x="4" y="56"/>
                  </a:cubicBezTo>
                  <a:cubicBezTo>
                    <a:pt x="13" y="46"/>
                    <a:pt x="22" y="35"/>
                    <a:pt x="31" y="24"/>
                  </a:cubicBezTo>
                  <a:cubicBezTo>
                    <a:pt x="36" y="18"/>
                    <a:pt x="41" y="11"/>
                    <a:pt x="47" y="5"/>
                  </a:cubicBezTo>
                  <a:cubicBezTo>
                    <a:pt x="49" y="2"/>
                    <a:pt x="51" y="1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90"/>
            <p:cNvSpPr>
              <a:spLocks/>
            </p:cNvSpPr>
            <p:nvPr userDrawn="1"/>
          </p:nvSpPr>
          <p:spPr bwMode="auto">
            <a:xfrm>
              <a:off x="-4763" y="450850"/>
              <a:ext cx="284163" cy="441325"/>
            </a:xfrm>
            <a:custGeom>
              <a:avLst/>
              <a:gdLst>
                <a:gd name="T0" fmla="*/ 53 w 64"/>
                <a:gd name="T1" fmla="*/ 0 h 105"/>
                <a:gd name="T2" fmla="*/ 61 w 64"/>
                <a:gd name="T3" fmla="*/ 15 h 105"/>
                <a:gd name="T4" fmla="*/ 61 w 64"/>
                <a:gd name="T5" fmla="*/ 21 h 105"/>
                <a:gd name="T6" fmla="*/ 60 w 64"/>
                <a:gd name="T7" fmla="*/ 32 h 105"/>
                <a:gd name="T8" fmla="*/ 61 w 64"/>
                <a:gd name="T9" fmla="*/ 44 h 105"/>
                <a:gd name="T10" fmla="*/ 52 w 64"/>
                <a:gd name="T11" fmla="*/ 56 h 105"/>
                <a:gd name="T12" fmla="*/ 29 w 64"/>
                <a:gd name="T13" fmla="*/ 84 h 105"/>
                <a:gd name="T14" fmla="*/ 16 w 64"/>
                <a:gd name="T15" fmla="*/ 100 h 105"/>
                <a:gd name="T16" fmla="*/ 4 w 64"/>
                <a:gd name="T17" fmla="*/ 102 h 105"/>
                <a:gd name="T18" fmla="*/ 2 w 64"/>
                <a:gd name="T19" fmla="*/ 88 h 105"/>
                <a:gd name="T20" fmla="*/ 2 w 64"/>
                <a:gd name="T21" fmla="*/ 84 h 105"/>
                <a:gd name="T22" fmla="*/ 1 w 64"/>
                <a:gd name="T23" fmla="*/ 76 h 105"/>
                <a:gd name="T24" fmla="*/ 1 w 64"/>
                <a:gd name="T25" fmla="*/ 67 h 105"/>
                <a:gd name="T26" fmla="*/ 3 w 64"/>
                <a:gd name="T27" fmla="*/ 58 h 105"/>
                <a:gd name="T28" fmla="*/ 46 w 64"/>
                <a:gd name="T29" fmla="*/ 4 h 105"/>
                <a:gd name="T30" fmla="*/ 53 w 64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53" y="0"/>
                  </a:moveTo>
                  <a:cubicBezTo>
                    <a:pt x="60" y="1"/>
                    <a:pt x="64" y="8"/>
                    <a:pt x="61" y="15"/>
                  </a:cubicBezTo>
                  <a:cubicBezTo>
                    <a:pt x="60" y="17"/>
                    <a:pt x="60" y="18"/>
                    <a:pt x="61" y="21"/>
                  </a:cubicBezTo>
                  <a:cubicBezTo>
                    <a:pt x="63" y="25"/>
                    <a:pt x="60" y="29"/>
                    <a:pt x="60" y="32"/>
                  </a:cubicBezTo>
                  <a:cubicBezTo>
                    <a:pt x="60" y="36"/>
                    <a:pt x="63" y="40"/>
                    <a:pt x="61" y="44"/>
                  </a:cubicBezTo>
                  <a:cubicBezTo>
                    <a:pt x="59" y="48"/>
                    <a:pt x="55" y="52"/>
                    <a:pt x="52" y="56"/>
                  </a:cubicBezTo>
                  <a:cubicBezTo>
                    <a:pt x="45" y="65"/>
                    <a:pt x="37" y="74"/>
                    <a:pt x="29" y="84"/>
                  </a:cubicBezTo>
                  <a:cubicBezTo>
                    <a:pt x="25" y="89"/>
                    <a:pt x="20" y="94"/>
                    <a:pt x="16" y="100"/>
                  </a:cubicBezTo>
                  <a:cubicBezTo>
                    <a:pt x="12" y="104"/>
                    <a:pt x="8" y="105"/>
                    <a:pt x="4" y="102"/>
                  </a:cubicBezTo>
                  <a:cubicBezTo>
                    <a:pt x="1" y="99"/>
                    <a:pt x="0" y="93"/>
                    <a:pt x="2" y="88"/>
                  </a:cubicBezTo>
                  <a:cubicBezTo>
                    <a:pt x="2" y="87"/>
                    <a:pt x="2" y="85"/>
                    <a:pt x="2" y="84"/>
                  </a:cubicBezTo>
                  <a:cubicBezTo>
                    <a:pt x="1" y="81"/>
                    <a:pt x="0" y="78"/>
                    <a:pt x="1" y="76"/>
                  </a:cubicBezTo>
                  <a:cubicBezTo>
                    <a:pt x="2" y="73"/>
                    <a:pt x="1" y="70"/>
                    <a:pt x="1" y="67"/>
                  </a:cubicBezTo>
                  <a:cubicBezTo>
                    <a:pt x="1" y="64"/>
                    <a:pt x="1" y="60"/>
                    <a:pt x="3" y="58"/>
                  </a:cubicBezTo>
                  <a:cubicBezTo>
                    <a:pt x="17" y="40"/>
                    <a:pt x="32" y="22"/>
                    <a:pt x="46" y="4"/>
                  </a:cubicBezTo>
                  <a:cubicBezTo>
                    <a:pt x="48" y="2"/>
                    <a:pt x="51" y="1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91"/>
            <p:cNvSpPr>
              <a:spLocks/>
            </p:cNvSpPr>
            <p:nvPr userDrawn="1"/>
          </p:nvSpPr>
          <p:spPr bwMode="auto">
            <a:xfrm>
              <a:off x="604838" y="4763"/>
              <a:ext cx="57150" cy="6858000"/>
            </a:xfrm>
            <a:custGeom>
              <a:avLst/>
              <a:gdLst>
                <a:gd name="T0" fmla="*/ 12 w 13"/>
                <a:gd name="T1" fmla="*/ 1166 h 1629"/>
                <a:gd name="T2" fmla="*/ 12 w 13"/>
                <a:gd name="T3" fmla="*/ 1103 h 1629"/>
                <a:gd name="T4" fmla="*/ 12 w 13"/>
                <a:gd name="T5" fmla="*/ 734 h 1629"/>
                <a:gd name="T6" fmla="*/ 12 w 13"/>
                <a:gd name="T7" fmla="*/ 515 h 1629"/>
                <a:gd name="T8" fmla="*/ 12 w 13"/>
                <a:gd name="T9" fmla="*/ 446 h 1629"/>
                <a:gd name="T10" fmla="*/ 12 w 13"/>
                <a:gd name="T11" fmla="*/ 0 h 1629"/>
                <a:gd name="T12" fmla="*/ 0 w 13"/>
                <a:gd name="T13" fmla="*/ 0 h 1629"/>
                <a:gd name="T14" fmla="*/ 0 w 13"/>
                <a:gd name="T15" fmla="*/ 5 h 1629"/>
                <a:gd name="T16" fmla="*/ 0 w 13"/>
                <a:gd name="T17" fmla="*/ 461 h 1629"/>
                <a:gd name="T18" fmla="*/ 0 w 13"/>
                <a:gd name="T19" fmla="*/ 551 h 1629"/>
                <a:gd name="T20" fmla="*/ 0 w 13"/>
                <a:gd name="T21" fmla="*/ 1112 h 1629"/>
                <a:gd name="T22" fmla="*/ 0 w 13"/>
                <a:gd name="T23" fmla="*/ 1206 h 1629"/>
                <a:gd name="T24" fmla="*/ 0 w 13"/>
                <a:gd name="T25" fmla="*/ 1629 h 1629"/>
                <a:gd name="T26" fmla="*/ 12 w 13"/>
                <a:gd name="T27" fmla="*/ 1629 h 1629"/>
                <a:gd name="T28" fmla="*/ 12 w 13"/>
                <a:gd name="T29" fmla="*/ 1166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629">
                  <a:moveTo>
                    <a:pt x="12" y="1166"/>
                  </a:moveTo>
                  <a:cubicBezTo>
                    <a:pt x="12" y="1145"/>
                    <a:pt x="12" y="1124"/>
                    <a:pt x="12" y="1103"/>
                  </a:cubicBezTo>
                  <a:cubicBezTo>
                    <a:pt x="12" y="980"/>
                    <a:pt x="13" y="857"/>
                    <a:pt x="12" y="734"/>
                  </a:cubicBezTo>
                  <a:cubicBezTo>
                    <a:pt x="12" y="661"/>
                    <a:pt x="12" y="588"/>
                    <a:pt x="12" y="515"/>
                  </a:cubicBezTo>
                  <a:cubicBezTo>
                    <a:pt x="12" y="492"/>
                    <a:pt x="12" y="469"/>
                    <a:pt x="12" y="446"/>
                  </a:cubicBezTo>
                  <a:cubicBezTo>
                    <a:pt x="12" y="297"/>
                    <a:pt x="12" y="148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57"/>
                    <a:pt x="0" y="309"/>
                    <a:pt x="0" y="461"/>
                  </a:cubicBezTo>
                  <a:cubicBezTo>
                    <a:pt x="0" y="491"/>
                    <a:pt x="0" y="521"/>
                    <a:pt x="0" y="551"/>
                  </a:cubicBezTo>
                  <a:cubicBezTo>
                    <a:pt x="0" y="738"/>
                    <a:pt x="0" y="925"/>
                    <a:pt x="0" y="1112"/>
                  </a:cubicBezTo>
                  <a:cubicBezTo>
                    <a:pt x="0" y="1144"/>
                    <a:pt x="0" y="1175"/>
                    <a:pt x="0" y="1206"/>
                  </a:cubicBezTo>
                  <a:cubicBezTo>
                    <a:pt x="0" y="1347"/>
                    <a:pt x="0" y="1488"/>
                    <a:pt x="0" y="1629"/>
                  </a:cubicBezTo>
                  <a:cubicBezTo>
                    <a:pt x="12" y="1629"/>
                    <a:pt x="12" y="1629"/>
                    <a:pt x="12" y="1629"/>
                  </a:cubicBezTo>
                  <a:cubicBezTo>
                    <a:pt x="12" y="1475"/>
                    <a:pt x="12" y="1320"/>
                    <a:pt x="12" y="1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92"/>
            <p:cNvSpPr>
              <a:spLocks/>
            </p:cNvSpPr>
            <p:nvPr userDrawn="1"/>
          </p:nvSpPr>
          <p:spPr bwMode="auto">
            <a:xfrm>
              <a:off x="693738" y="6154738"/>
              <a:ext cx="284163" cy="442913"/>
            </a:xfrm>
            <a:custGeom>
              <a:avLst/>
              <a:gdLst>
                <a:gd name="T0" fmla="*/ 60 w 64"/>
                <a:gd name="T1" fmla="*/ 58 h 105"/>
                <a:gd name="T2" fmla="*/ 17 w 64"/>
                <a:gd name="T3" fmla="*/ 5 h 105"/>
                <a:gd name="T4" fmla="*/ 11 w 64"/>
                <a:gd name="T5" fmla="*/ 0 h 105"/>
                <a:gd name="T6" fmla="*/ 2 w 64"/>
                <a:gd name="T7" fmla="*/ 7 h 105"/>
                <a:gd name="T8" fmla="*/ 3 w 64"/>
                <a:gd name="T9" fmla="*/ 18 h 105"/>
                <a:gd name="T10" fmla="*/ 2 w 64"/>
                <a:gd name="T11" fmla="*/ 30 h 105"/>
                <a:gd name="T12" fmla="*/ 2 w 64"/>
                <a:gd name="T13" fmla="*/ 35 h 105"/>
                <a:gd name="T14" fmla="*/ 4 w 64"/>
                <a:gd name="T15" fmla="*/ 47 h 105"/>
                <a:gd name="T16" fmla="*/ 47 w 64"/>
                <a:gd name="T17" fmla="*/ 100 h 105"/>
                <a:gd name="T18" fmla="*/ 59 w 64"/>
                <a:gd name="T19" fmla="*/ 102 h 105"/>
                <a:gd name="T20" fmla="*/ 62 w 64"/>
                <a:gd name="T21" fmla="*/ 89 h 105"/>
                <a:gd name="T22" fmla="*/ 62 w 64"/>
                <a:gd name="T23" fmla="*/ 84 h 105"/>
                <a:gd name="T24" fmla="*/ 62 w 64"/>
                <a:gd name="T25" fmla="*/ 74 h 105"/>
                <a:gd name="T26" fmla="*/ 62 w 64"/>
                <a:gd name="T27" fmla="*/ 70 h 105"/>
                <a:gd name="T28" fmla="*/ 60 w 64"/>
                <a:gd name="T29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58"/>
                  </a:moveTo>
                  <a:cubicBezTo>
                    <a:pt x="46" y="40"/>
                    <a:pt x="32" y="22"/>
                    <a:pt x="17" y="5"/>
                  </a:cubicBezTo>
                  <a:cubicBezTo>
                    <a:pt x="15" y="3"/>
                    <a:pt x="13" y="2"/>
                    <a:pt x="11" y="0"/>
                  </a:cubicBezTo>
                  <a:cubicBezTo>
                    <a:pt x="6" y="1"/>
                    <a:pt x="4" y="3"/>
                    <a:pt x="2" y="7"/>
                  </a:cubicBezTo>
                  <a:cubicBezTo>
                    <a:pt x="0" y="11"/>
                    <a:pt x="3" y="15"/>
                    <a:pt x="3" y="18"/>
                  </a:cubicBezTo>
                  <a:cubicBezTo>
                    <a:pt x="3" y="22"/>
                    <a:pt x="0" y="26"/>
                    <a:pt x="2" y="30"/>
                  </a:cubicBezTo>
                  <a:cubicBezTo>
                    <a:pt x="3" y="32"/>
                    <a:pt x="3" y="34"/>
                    <a:pt x="2" y="35"/>
                  </a:cubicBezTo>
                  <a:cubicBezTo>
                    <a:pt x="1" y="40"/>
                    <a:pt x="1" y="44"/>
                    <a:pt x="4" y="47"/>
                  </a:cubicBezTo>
                  <a:cubicBezTo>
                    <a:pt x="18" y="65"/>
                    <a:pt x="33" y="83"/>
                    <a:pt x="47" y="100"/>
                  </a:cubicBezTo>
                  <a:cubicBezTo>
                    <a:pt x="51" y="105"/>
                    <a:pt x="56" y="105"/>
                    <a:pt x="59" y="102"/>
                  </a:cubicBezTo>
                  <a:cubicBezTo>
                    <a:pt x="63" y="99"/>
                    <a:pt x="64" y="94"/>
                    <a:pt x="62" y="89"/>
                  </a:cubicBezTo>
                  <a:cubicBezTo>
                    <a:pt x="61" y="88"/>
                    <a:pt x="61" y="86"/>
                    <a:pt x="62" y="84"/>
                  </a:cubicBezTo>
                  <a:cubicBezTo>
                    <a:pt x="63" y="81"/>
                    <a:pt x="63" y="78"/>
                    <a:pt x="62" y="74"/>
                  </a:cubicBezTo>
                  <a:cubicBezTo>
                    <a:pt x="61" y="73"/>
                    <a:pt x="61" y="71"/>
                    <a:pt x="62" y="70"/>
                  </a:cubicBezTo>
                  <a:cubicBezTo>
                    <a:pt x="64" y="65"/>
                    <a:pt x="63" y="61"/>
                    <a:pt x="6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93"/>
            <p:cNvSpPr>
              <a:spLocks/>
            </p:cNvSpPr>
            <p:nvPr userDrawn="1"/>
          </p:nvSpPr>
          <p:spPr bwMode="auto">
            <a:xfrm>
              <a:off x="693738" y="6445250"/>
              <a:ext cx="284163" cy="417513"/>
            </a:xfrm>
            <a:custGeom>
              <a:avLst/>
              <a:gdLst>
                <a:gd name="T0" fmla="*/ 62 w 64"/>
                <a:gd name="T1" fmla="*/ 98 h 99"/>
                <a:gd name="T2" fmla="*/ 61 w 64"/>
                <a:gd name="T3" fmla="*/ 86 h 99"/>
                <a:gd name="T4" fmla="*/ 62 w 64"/>
                <a:gd name="T5" fmla="*/ 75 h 99"/>
                <a:gd name="T6" fmla="*/ 62 w 64"/>
                <a:gd name="T7" fmla="*/ 73 h 99"/>
                <a:gd name="T8" fmla="*/ 62 w 64"/>
                <a:gd name="T9" fmla="*/ 70 h 99"/>
                <a:gd name="T10" fmla="*/ 60 w 64"/>
                <a:gd name="T11" fmla="*/ 56 h 99"/>
                <a:gd name="T12" fmla="*/ 38 w 64"/>
                <a:gd name="T13" fmla="*/ 30 h 99"/>
                <a:gd name="T14" fmla="*/ 17 w 64"/>
                <a:gd name="T15" fmla="*/ 4 h 99"/>
                <a:gd name="T16" fmla="*/ 5 w 64"/>
                <a:gd name="T17" fmla="*/ 2 h 99"/>
                <a:gd name="T18" fmla="*/ 2 w 64"/>
                <a:gd name="T19" fmla="*/ 15 h 99"/>
                <a:gd name="T20" fmla="*/ 4 w 64"/>
                <a:gd name="T21" fmla="*/ 18 h 99"/>
                <a:gd name="T22" fmla="*/ 3 w 64"/>
                <a:gd name="T23" fmla="*/ 31 h 99"/>
                <a:gd name="T24" fmla="*/ 3 w 64"/>
                <a:gd name="T25" fmla="*/ 34 h 99"/>
                <a:gd name="T26" fmla="*/ 4 w 64"/>
                <a:gd name="T27" fmla="*/ 47 h 99"/>
                <a:gd name="T28" fmla="*/ 21 w 64"/>
                <a:gd name="T29" fmla="*/ 68 h 99"/>
                <a:gd name="T30" fmla="*/ 47 w 64"/>
                <a:gd name="T31" fmla="*/ 99 h 99"/>
                <a:gd name="T32" fmla="*/ 61 w 64"/>
                <a:gd name="T33" fmla="*/ 99 h 99"/>
                <a:gd name="T34" fmla="*/ 62 w 64"/>
                <a:gd name="T35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9">
                  <a:moveTo>
                    <a:pt x="62" y="98"/>
                  </a:moveTo>
                  <a:cubicBezTo>
                    <a:pt x="64" y="93"/>
                    <a:pt x="61" y="90"/>
                    <a:pt x="61" y="86"/>
                  </a:cubicBezTo>
                  <a:cubicBezTo>
                    <a:pt x="61" y="83"/>
                    <a:pt x="64" y="79"/>
                    <a:pt x="62" y="75"/>
                  </a:cubicBezTo>
                  <a:cubicBezTo>
                    <a:pt x="62" y="74"/>
                    <a:pt x="62" y="74"/>
                    <a:pt x="62" y="73"/>
                  </a:cubicBezTo>
                  <a:cubicBezTo>
                    <a:pt x="61" y="72"/>
                    <a:pt x="61" y="71"/>
                    <a:pt x="62" y="70"/>
                  </a:cubicBezTo>
                  <a:cubicBezTo>
                    <a:pt x="64" y="65"/>
                    <a:pt x="63" y="60"/>
                    <a:pt x="60" y="56"/>
                  </a:cubicBezTo>
                  <a:cubicBezTo>
                    <a:pt x="53" y="48"/>
                    <a:pt x="45" y="39"/>
                    <a:pt x="38" y="30"/>
                  </a:cubicBezTo>
                  <a:cubicBezTo>
                    <a:pt x="31" y="21"/>
                    <a:pt x="24" y="13"/>
                    <a:pt x="17" y="4"/>
                  </a:cubicBezTo>
                  <a:cubicBezTo>
                    <a:pt x="14" y="0"/>
                    <a:pt x="8" y="0"/>
                    <a:pt x="5" y="2"/>
                  </a:cubicBezTo>
                  <a:cubicBezTo>
                    <a:pt x="1" y="5"/>
                    <a:pt x="0" y="11"/>
                    <a:pt x="2" y="15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1" y="24"/>
                    <a:pt x="1" y="24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0" y="40"/>
                    <a:pt x="1" y="43"/>
                    <a:pt x="4" y="47"/>
                  </a:cubicBezTo>
                  <a:cubicBezTo>
                    <a:pt x="10" y="54"/>
                    <a:pt x="15" y="61"/>
                    <a:pt x="21" y="68"/>
                  </a:cubicBezTo>
                  <a:cubicBezTo>
                    <a:pt x="29" y="78"/>
                    <a:pt x="38" y="89"/>
                    <a:pt x="47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2" y="99"/>
                    <a:pt x="62" y="98"/>
                    <a:pt x="6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94"/>
            <p:cNvSpPr>
              <a:spLocks/>
            </p:cNvSpPr>
            <p:nvPr userDrawn="1"/>
          </p:nvSpPr>
          <p:spPr bwMode="auto">
            <a:xfrm>
              <a:off x="693738" y="6732588"/>
              <a:ext cx="173038" cy="130175"/>
            </a:xfrm>
            <a:custGeom>
              <a:avLst/>
              <a:gdLst>
                <a:gd name="T0" fmla="*/ 17 w 39"/>
                <a:gd name="T1" fmla="*/ 5 h 31"/>
                <a:gd name="T2" fmla="*/ 6 w 39"/>
                <a:gd name="T3" fmla="*/ 2 h 31"/>
                <a:gd name="T4" fmla="*/ 1 w 39"/>
                <a:gd name="T5" fmla="*/ 13 h 31"/>
                <a:gd name="T6" fmla="*/ 4 w 39"/>
                <a:gd name="T7" fmla="*/ 19 h 31"/>
                <a:gd name="T8" fmla="*/ 3 w 39"/>
                <a:gd name="T9" fmla="*/ 31 h 31"/>
                <a:gd name="T10" fmla="*/ 39 w 39"/>
                <a:gd name="T11" fmla="*/ 31 h 31"/>
                <a:gd name="T12" fmla="*/ 17 w 39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17" y="5"/>
                  </a:moveTo>
                  <a:cubicBezTo>
                    <a:pt x="14" y="1"/>
                    <a:pt x="10" y="0"/>
                    <a:pt x="6" y="2"/>
                  </a:cubicBezTo>
                  <a:cubicBezTo>
                    <a:pt x="2" y="4"/>
                    <a:pt x="1" y="8"/>
                    <a:pt x="1" y="13"/>
                  </a:cubicBezTo>
                  <a:cubicBezTo>
                    <a:pt x="2" y="15"/>
                    <a:pt x="3" y="16"/>
                    <a:pt x="4" y="19"/>
                  </a:cubicBezTo>
                  <a:cubicBezTo>
                    <a:pt x="1" y="23"/>
                    <a:pt x="0" y="27"/>
                    <a:pt x="3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1" y="22"/>
                    <a:pt x="24" y="13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95"/>
            <p:cNvSpPr>
              <a:spLocks/>
            </p:cNvSpPr>
            <p:nvPr userDrawn="1"/>
          </p:nvSpPr>
          <p:spPr bwMode="auto">
            <a:xfrm>
              <a:off x="693738" y="5868988"/>
              <a:ext cx="284163" cy="441325"/>
            </a:xfrm>
            <a:custGeom>
              <a:avLst/>
              <a:gdLst>
                <a:gd name="T0" fmla="*/ 5 w 64"/>
                <a:gd name="T1" fmla="*/ 48 h 105"/>
                <a:gd name="T2" fmla="*/ 25 w 64"/>
                <a:gd name="T3" fmla="*/ 72 h 105"/>
                <a:gd name="T4" fmla="*/ 47 w 64"/>
                <a:gd name="T5" fmla="*/ 100 h 105"/>
                <a:gd name="T6" fmla="*/ 62 w 64"/>
                <a:gd name="T7" fmla="*/ 98 h 105"/>
                <a:gd name="T8" fmla="*/ 61 w 64"/>
                <a:gd name="T9" fmla="*/ 86 h 105"/>
                <a:gd name="T10" fmla="*/ 62 w 64"/>
                <a:gd name="T11" fmla="*/ 74 h 105"/>
                <a:gd name="T12" fmla="*/ 62 w 64"/>
                <a:gd name="T13" fmla="*/ 74 h 105"/>
                <a:gd name="T14" fmla="*/ 62 w 64"/>
                <a:gd name="T15" fmla="*/ 70 h 105"/>
                <a:gd name="T16" fmla="*/ 60 w 64"/>
                <a:gd name="T17" fmla="*/ 57 h 105"/>
                <a:gd name="T18" fmla="*/ 39 w 64"/>
                <a:gd name="T19" fmla="*/ 31 h 105"/>
                <a:gd name="T20" fmla="*/ 17 w 64"/>
                <a:gd name="T21" fmla="*/ 4 h 105"/>
                <a:gd name="T22" fmla="*/ 7 w 64"/>
                <a:gd name="T23" fmla="*/ 1 h 105"/>
                <a:gd name="T24" fmla="*/ 1 w 64"/>
                <a:gd name="T25" fmla="*/ 10 h 105"/>
                <a:gd name="T26" fmla="*/ 2 w 64"/>
                <a:gd name="T27" fmla="*/ 25 h 105"/>
                <a:gd name="T28" fmla="*/ 0 w 64"/>
                <a:gd name="T29" fmla="*/ 40 h 105"/>
                <a:gd name="T30" fmla="*/ 5 w 64"/>
                <a:gd name="T31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5" y="48"/>
                  </a:moveTo>
                  <a:cubicBezTo>
                    <a:pt x="11" y="56"/>
                    <a:pt x="18" y="64"/>
                    <a:pt x="25" y="72"/>
                  </a:cubicBezTo>
                  <a:cubicBezTo>
                    <a:pt x="32" y="81"/>
                    <a:pt x="39" y="91"/>
                    <a:pt x="47" y="100"/>
                  </a:cubicBezTo>
                  <a:cubicBezTo>
                    <a:pt x="52" y="105"/>
                    <a:pt x="59" y="104"/>
                    <a:pt x="62" y="98"/>
                  </a:cubicBezTo>
                  <a:cubicBezTo>
                    <a:pt x="64" y="93"/>
                    <a:pt x="61" y="90"/>
                    <a:pt x="61" y="86"/>
                  </a:cubicBezTo>
                  <a:cubicBezTo>
                    <a:pt x="61" y="82"/>
                    <a:pt x="64" y="78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2"/>
                    <a:pt x="61" y="71"/>
                    <a:pt x="62" y="70"/>
                  </a:cubicBezTo>
                  <a:cubicBezTo>
                    <a:pt x="64" y="65"/>
                    <a:pt x="63" y="61"/>
                    <a:pt x="60" y="57"/>
                  </a:cubicBezTo>
                  <a:cubicBezTo>
                    <a:pt x="53" y="48"/>
                    <a:pt x="46" y="39"/>
                    <a:pt x="39" y="31"/>
                  </a:cubicBezTo>
                  <a:cubicBezTo>
                    <a:pt x="32" y="22"/>
                    <a:pt x="24" y="13"/>
                    <a:pt x="17" y="4"/>
                  </a:cubicBezTo>
                  <a:cubicBezTo>
                    <a:pt x="14" y="1"/>
                    <a:pt x="11" y="0"/>
                    <a:pt x="7" y="1"/>
                  </a:cubicBezTo>
                  <a:cubicBezTo>
                    <a:pt x="3" y="3"/>
                    <a:pt x="1" y="6"/>
                    <a:pt x="1" y="10"/>
                  </a:cubicBezTo>
                  <a:cubicBezTo>
                    <a:pt x="2" y="15"/>
                    <a:pt x="2" y="20"/>
                    <a:pt x="2" y="25"/>
                  </a:cubicBezTo>
                  <a:cubicBezTo>
                    <a:pt x="1" y="30"/>
                    <a:pt x="4" y="35"/>
                    <a:pt x="0" y="40"/>
                  </a:cubicBezTo>
                  <a:cubicBezTo>
                    <a:pt x="2" y="43"/>
                    <a:pt x="3" y="45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96"/>
            <p:cNvSpPr>
              <a:spLocks/>
            </p:cNvSpPr>
            <p:nvPr userDrawn="1"/>
          </p:nvSpPr>
          <p:spPr bwMode="auto">
            <a:xfrm>
              <a:off x="987425" y="6791325"/>
              <a:ext cx="119063" cy="71438"/>
            </a:xfrm>
            <a:custGeom>
              <a:avLst/>
              <a:gdLst>
                <a:gd name="T0" fmla="*/ 17 w 27"/>
                <a:gd name="T1" fmla="*/ 5 h 17"/>
                <a:gd name="T2" fmla="*/ 5 w 27"/>
                <a:gd name="T3" fmla="*/ 3 h 17"/>
                <a:gd name="T4" fmla="*/ 2 w 27"/>
                <a:gd name="T5" fmla="*/ 16 h 17"/>
                <a:gd name="T6" fmla="*/ 3 w 27"/>
                <a:gd name="T7" fmla="*/ 17 h 17"/>
                <a:gd name="T8" fmla="*/ 27 w 27"/>
                <a:gd name="T9" fmla="*/ 17 h 17"/>
                <a:gd name="T10" fmla="*/ 17 w 27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7">
                  <a:moveTo>
                    <a:pt x="17" y="5"/>
                  </a:moveTo>
                  <a:cubicBezTo>
                    <a:pt x="14" y="1"/>
                    <a:pt x="9" y="0"/>
                    <a:pt x="5" y="3"/>
                  </a:cubicBezTo>
                  <a:cubicBezTo>
                    <a:pt x="1" y="6"/>
                    <a:pt x="0" y="11"/>
                    <a:pt x="2" y="16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3"/>
                    <a:pt x="20" y="9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97"/>
            <p:cNvSpPr>
              <a:spLocks/>
            </p:cNvSpPr>
            <p:nvPr userDrawn="1"/>
          </p:nvSpPr>
          <p:spPr bwMode="auto">
            <a:xfrm>
              <a:off x="987425" y="5922963"/>
              <a:ext cx="284163" cy="446088"/>
            </a:xfrm>
            <a:custGeom>
              <a:avLst/>
              <a:gdLst>
                <a:gd name="T0" fmla="*/ 4 w 64"/>
                <a:gd name="T1" fmla="*/ 49 h 106"/>
                <a:gd name="T2" fmla="*/ 18 w 64"/>
                <a:gd name="T3" fmla="*/ 66 h 106"/>
                <a:gd name="T4" fmla="*/ 47 w 64"/>
                <a:gd name="T5" fmla="*/ 101 h 106"/>
                <a:gd name="T6" fmla="*/ 57 w 64"/>
                <a:gd name="T7" fmla="*/ 104 h 106"/>
                <a:gd name="T8" fmla="*/ 63 w 64"/>
                <a:gd name="T9" fmla="*/ 96 h 106"/>
                <a:gd name="T10" fmla="*/ 61 w 64"/>
                <a:gd name="T11" fmla="*/ 87 h 106"/>
                <a:gd name="T12" fmla="*/ 60 w 64"/>
                <a:gd name="T13" fmla="*/ 73 h 106"/>
                <a:gd name="T14" fmla="*/ 59 w 64"/>
                <a:gd name="T15" fmla="*/ 57 h 106"/>
                <a:gd name="T16" fmla="*/ 44 w 64"/>
                <a:gd name="T17" fmla="*/ 38 h 106"/>
                <a:gd name="T18" fmla="*/ 17 w 64"/>
                <a:gd name="T19" fmla="*/ 6 h 106"/>
                <a:gd name="T20" fmla="*/ 2 w 64"/>
                <a:gd name="T21" fmla="*/ 7 h 106"/>
                <a:gd name="T22" fmla="*/ 3 w 64"/>
                <a:gd name="T23" fmla="*/ 19 h 106"/>
                <a:gd name="T24" fmla="*/ 2 w 64"/>
                <a:gd name="T25" fmla="*/ 31 h 106"/>
                <a:gd name="T26" fmla="*/ 3 w 64"/>
                <a:gd name="T27" fmla="*/ 32 h 106"/>
                <a:gd name="T28" fmla="*/ 3 w 64"/>
                <a:gd name="T29" fmla="*/ 35 h 106"/>
                <a:gd name="T30" fmla="*/ 4 w 64"/>
                <a:gd name="T31" fmla="*/ 4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4" y="49"/>
                  </a:moveTo>
                  <a:cubicBezTo>
                    <a:pt x="9" y="55"/>
                    <a:pt x="14" y="60"/>
                    <a:pt x="18" y="66"/>
                  </a:cubicBezTo>
                  <a:cubicBezTo>
                    <a:pt x="28" y="78"/>
                    <a:pt x="37" y="89"/>
                    <a:pt x="47" y="101"/>
                  </a:cubicBezTo>
                  <a:cubicBezTo>
                    <a:pt x="50" y="104"/>
                    <a:pt x="53" y="106"/>
                    <a:pt x="57" y="104"/>
                  </a:cubicBezTo>
                  <a:cubicBezTo>
                    <a:pt x="60" y="103"/>
                    <a:pt x="63" y="100"/>
                    <a:pt x="63" y="96"/>
                  </a:cubicBezTo>
                  <a:cubicBezTo>
                    <a:pt x="63" y="93"/>
                    <a:pt x="62" y="90"/>
                    <a:pt x="61" y="87"/>
                  </a:cubicBezTo>
                  <a:cubicBezTo>
                    <a:pt x="64" y="83"/>
                    <a:pt x="64" y="78"/>
                    <a:pt x="60" y="73"/>
                  </a:cubicBezTo>
                  <a:cubicBezTo>
                    <a:pt x="64" y="66"/>
                    <a:pt x="64" y="63"/>
                    <a:pt x="59" y="57"/>
                  </a:cubicBezTo>
                  <a:cubicBezTo>
                    <a:pt x="54" y="51"/>
                    <a:pt x="49" y="45"/>
                    <a:pt x="44" y="38"/>
                  </a:cubicBezTo>
                  <a:cubicBezTo>
                    <a:pt x="35" y="28"/>
                    <a:pt x="26" y="17"/>
                    <a:pt x="17" y="6"/>
                  </a:cubicBezTo>
                  <a:cubicBezTo>
                    <a:pt x="12" y="0"/>
                    <a:pt x="5" y="1"/>
                    <a:pt x="2" y="7"/>
                  </a:cubicBezTo>
                  <a:cubicBezTo>
                    <a:pt x="0" y="12"/>
                    <a:pt x="3" y="16"/>
                    <a:pt x="3" y="19"/>
                  </a:cubicBezTo>
                  <a:cubicBezTo>
                    <a:pt x="3" y="23"/>
                    <a:pt x="0" y="27"/>
                    <a:pt x="2" y="31"/>
                  </a:cubicBezTo>
                  <a:cubicBezTo>
                    <a:pt x="2" y="31"/>
                    <a:pt x="3" y="32"/>
                    <a:pt x="3" y="32"/>
                  </a:cubicBezTo>
                  <a:cubicBezTo>
                    <a:pt x="3" y="33"/>
                    <a:pt x="3" y="34"/>
                    <a:pt x="3" y="35"/>
                  </a:cubicBezTo>
                  <a:cubicBezTo>
                    <a:pt x="0" y="40"/>
                    <a:pt x="1" y="45"/>
                    <a:pt x="4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98"/>
            <p:cNvSpPr>
              <a:spLocks/>
            </p:cNvSpPr>
            <p:nvPr userDrawn="1"/>
          </p:nvSpPr>
          <p:spPr bwMode="auto">
            <a:xfrm>
              <a:off x="987425" y="6213475"/>
              <a:ext cx="284163" cy="442913"/>
            </a:xfrm>
            <a:custGeom>
              <a:avLst/>
              <a:gdLst>
                <a:gd name="T0" fmla="*/ 47 w 64"/>
                <a:gd name="T1" fmla="*/ 101 h 105"/>
                <a:gd name="T2" fmla="*/ 59 w 64"/>
                <a:gd name="T3" fmla="*/ 102 h 105"/>
                <a:gd name="T4" fmla="*/ 62 w 64"/>
                <a:gd name="T5" fmla="*/ 90 h 105"/>
                <a:gd name="T6" fmla="*/ 60 w 64"/>
                <a:gd name="T7" fmla="*/ 87 h 105"/>
                <a:gd name="T8" fmla="*/ 60 w 64"/>
                <a:gd name="T9" fmla="*/ 73 h 105"/>
                <a:gd name="T10" fmla="*/ 59 w 64"/>
                <a:gd name="T11" fmla="*/ 56 h 105"/>
                <a:gd name="T12" fmla="*/ 44 w 64"/>
                <a:gd name="T13" fmla="*/ 38 h 105"/>
                <a:gd name="T14" fmla="*/ 17 w 64"/>
                <a:gd name="T15" fmla="*/ 5 h 105"/>
                <a:gd name="T16" fmla="*/ 5 w 64"/>
                <a:gd name="T17" fmla="*/ 3 h 105"/>
                <a:gd name="T18" fmla="*/ 2 w 64"/>
                <a:gd name="T19" fmla="*/ 15 h 105"/>
                <a:gd name="T20" fmla="*/ 4 w 64"/>
                <a:gd name="T21" fmla="*/ 19 h 105"/>
                <a:gd name="T22" fmla="*/ 3 w 64"/>
                <a:gd name="T23" fmla="*/ 32 h 105"/>
                <a:gd name="T24" fmla="*/ 2 w 64"/>
                <a:gd name="T25" fmla="*/ 35 h 105"/>
                <a:gd name="T26" fmla="*/ 3 w 64"/>
                <a:gd name="T27" fmla="*/ 47 h 105"/>
                <a:gd name="T28" fmla="*/ 47 w 64"/>
                <a:gd name="T29" fmla="*/ 10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7" y="101"/>
                  </a:moveTo>
                  <a:cubicBezTo>
                    <a:pt x="50" y="105"/>
                    <a:pt x="56" y="105"/>
                    <a:pt x="59" y="102"/>
                  </a:cubicBezTo>
                  <a:cubicBezTo>
                    <a:pt x="63" y="100"/>
                    <a:pt x="64" y="94"/>
                    <a:pt x="62" y="90"/>
                  </a:cubicBezTo>
                  <a:cubicBezTo>
                    <a:pt x="61" y="89"/>
                    <a:pt x="61" y="88"/>
                    <a:pt x="60" y="87"/>
                  </a:cubicBezTo>
                  <a:cubicBezTo>
                    <a:pt x="64" y="82"/>
                    <a:pt x="64" y="77"/>
                    <a:pt x="60" y="73"/>
                  </a:cubicBezTo>
                  <a:cubicBezTo>
                    <a:pt x="64" y="65"/>
                    <a:pt x="64" y="62"/>
                    <a:pt x="59" y="56"/>
                  </a:cubicBezTo>
                  <a:cubicBezTo>
                    <a:pt x="54" y="50"/>
                    <a:pt x="49" y="44"/>
                    <a:pt x="44" y="38"/>
                  </a:cubicBezTo>
                  <a:cubicBezTo>
                    <a:pt x="35" y="27"/>
                    <a:pt x="26" y="16"/>
                    <a:pt x="17" y="5"/>
                  </a:cubicBezTo>
                  <a:cubicBezTo>
                    <a:pt x="14" y="1"/>
                    <a:pt x="9" y="0"/>
                    <a:pt x="5" y="3"/>
                  </a:cubicBezTo>
                  <a:cubicBezTo>
                    <a:pt x="2" y="5"/>
                    <a:pt x="0" y="10"/>
                    <a:pt x="2" y="15"/>
                  </a:cubicBezTo>
                  <a:cubicBezTo>
                    <a:pt x="2" y="16"/>
                    <a:pt x="3" y="17"/>
                    <a:pt x="4" y="19"/>
                  </a:cubicBezTo>
                  <a:cubicBezTo>
                    <a:pt x="1" y="23"/>
                    <a:pt x="0" y="27"/>
                    <a:pt x="3" y="32"/>
                  </a:cubicBezTo>
                  <a:cubicBezTo>
                    <a:pt x="3" y="33"/>
                    <a:pt x="3" y="34"/>
                    <a:pt x="2" y="35"/>
                  </a:cubicBezTo>
                  <a:cubicBezTo>
                    <a:pt x="0" y="40"/>
                    <a:pt x="1" y="44"/>
                    <a:pt x="3" y="47"/>
                  </a:cubicBezTo>
                  <a:cubicBezTo>
                    <a:pt x="18" y="65"/>
                    <a:pt x="33" y="83"/>
                    <a:pt x="47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99"/>
            <p:cNvSpPr>
              <a:spLocks/>
            </p:cNvSpPr>
            <p:nvPr userDrawn="1"/>
          </p:nvSpPr>
          <p:spPr bwMode="auto">
            <a:xfrm>
              <a:off x="987425" y="6503988"/>
              <a:ext cx="284163" cy="358775"/>
            </a:xfrm>
            <a:custGeom>
              <a:avLst/>
              <a:gdLst>
                <a:gd name="T0" fmla="*/ 60 w 64"/>
                <a:gd name="T1" fmla="*/ 72 h 85"/>
                <a:gd name="T2" fmla="*/ 60 w 64"/>
                <a:gd name="T3" fmla="*/ 58 h 85"/>
                <a:gd name="T4" fmla="*/ 17 w 64"/>
                <a:gd name="T5" fmla="*/ 4 h 85"/>
                <a:gd name="T6" fmla="*/ 5 w 64"/>
                <a:gd name="T7" fmla="*/ 3 h 85"/>
                <a:gd name="T8" fmla="*/ 2 w 64"/>
                <a:gd name="T9" fmla="*/ 16 h 85"/>
                <a:gd name="T10" fmla="*/ 4 w 64"/>
                <a:gd name="T11" fmla="*/ 18 h 85"/>
                <a:gd name="T12" fmla="*/ 3 w 64"/>
                <a:gd name="T13" fmla="*/ 31 h 85"/>
                <a:gd name="T14" fmla="*/ 3 w 64"/>
                <a:gd name="T15" fmla="*/ 34 h 85"/>
                <a:gd name="T16" fmla="*/ 4 w 64"/>
                <a:gd name="T17" fmla="*/ 48 h 85"/>
                <a:gd name="T18" fmla="*/ 35 w 64"/>
                <a:gd name="T19" fmla="*/ 85 h 85"/>
                <a:gd name="T20" fmla="*/ 61 w 64"/>
                <a:gd name="T21" fmla="*/ 85 h 85"/>
                <a:gd name="T22" fmla="*/ 60 w 64"/>
                <a:gd name="T23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85">
                  <a:moveTo>
                    <a:pt x="60" y="72"/>
                  </a:moveTo>
                  <a:cubicBezTo>
                    <a:pt x="64" y="67"/>
                    <a:pt x="64" y="62"/>
                    <a:pt x="60" y="58"/>
                  </a:cubicBezTo>
                  <a:cubicBezTo>
                    <a:pt x="46" y="40"/>
                    <a:pt x="31" y="22"/>
                    <a:pt x="17" y="4"/>
                  </a:cubicBezTo>
                  <a:cubicBezTo>
                    <a:pt x="13" y="0"/>
                    <a:pt x="9" y="0"/>
                    <a:pt x="5" y="3"/>
                  </a:cubicBezTo>
                  <a:cubicBezTo>
                    <a:pt x="1" y="5"/>
                    <a:pt x="0" y="11"/>
                    <a:pt x="2" y="16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1" y="23"/>
                    <a:pt x="0" y="27"/>
                    <a:pt x="3" y="31"/>
                  </a:cubicBezTo>
                  <a:cubicBezTo>
                    <a:pt x="3" y="32"/>
                    <a:pt x="3" y="34"/>
                    <a:pt x="3" y="34"/>
                  </a:cubicBezTo>
                  <a:cubicBezTo>
                    <a:pt x="0" y="39"/>
                    <a:pt x="1" y="44"/>
                    <a:pt x="4" y="48"/>
                  </a:cubicBezTo>
                  <a:cubicBezTo>
                    <a:pt x="14" y="60"/>
                    <a:pt x="25" y="73"/>
                    <a:pt x="35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1"/>
                    <a:pt x="63" y="76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100"/>
            <p:cNvSpPr>
              <a:spLocks/>
            </p:cNvSpPr>
            <p:nvPr userDrawn="1"/>
          </p:nvSpPr>
          <p:spPr bwMode="auto">
            <a:xfrm>
              <a:off x="298450" y="6154738"/>
              <a:ext cx="279400" cy="442913"/>
            </a:xfrm>
            <a:custGeom>
              <a:avLst/>
              <a:gdLst>
                <a:gd name="T0" fmla="*/ 57 w 63"/>
                <a:gd name="T1" fmla="*/ 2 h 105"/>
                <a:gd name="T2" fmla="*/ 47 w 63"/>
                <a:gd name="T3" fmla="*/ 4 h 105"/>
                <a:gd name="T4" fmla="*/ 3 w 63"/>
                <a:gd name="T5" fmla="*/ 58 h 105"/>
                <a:gd name="T6" fmla="*/ 2 w 63"/>
                <a:gd name="T7" fmla="*/ 70 h 105"/>
                <a:gd name="T8" fmla="*/ 2 w 63"/>
                <a:gd name="T9" fmla="*/ 74 h 105"/>
                <a:gd name="T10" fmla="*/ 2 w 63"/>
                <a:gd name="T11" fmla="*/ 84 h 105"/>
                <a:gd name="T12" fmla="*/ 2 w 63"/>
                <a:gd name="T13" fmla="*/ 89 h 105"/>
                <a:gd name="T14" fmla="*/ 4 w 63"/>
                <a:gd name="T15" fmla="*/ 102 h 105"/>
                <a:gd name="T16" fmla="*/ 16 w 63"/>
                <a:gd name="T17" fmla="*/ 100 h 105"/>
                <a:gd name="T18" fmla="*/ 60 w 63"/>
                <a:gd name="T19" fmla="*/ 47 h 105"/>
                <a:gd name="T20" fmla="*/ 62 w 63"/>
                <a:gd name="T21" fmla="*/ 40 h 105"/>
                <a:gd name="T22" fmla="*/ 62 w 63"/>
                <a:gd name="T23" fmla="*/ 26 h 105"/>
                <a:gd name="T24" fmla="*/ 63 w 63"/>
                <a:gd name="T25" fmla="*/ 12 h 105"/>
                <a:gd name="T26" fmla="*/ 57 w 63"/>
                <a:gd name="T27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57" y="2"/>
                  </a:moveTo>
                  <a:cubicBezTo>
                    <a:pt x="53" y="0"/>
                    <a:pt x="50" y="1"/>
                    <a:pt x="47" y="4"/>
                  </a:cubicBezTo>
                  <a:cubicBezTo>
                    <a:pt x="32" y="22"/>
                    <a:pt x="18" y="40"/>
                    <a:pt x="3" y="58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2" y="71"/>
                    <a:pt x="2" y="73"/>
                    <a:pt x="2" y="74"/>
                  </a:cubicBezTo>
                  <a:cubicBezTo>
                    <a:pt x="0" y="78"/>
                    <a:pt x="0" y="81"/>
                    <a:pt x="2" y="84"/>
                  </a:cubicBezTo>
                  <a:cubicBezTo>
                    <a:pt x="2" y="86"/>
                    <a:pt x="2" y="88"/>
                    <a:pt x="2" y="89"/>
                  </a:cubicBezTo>
                  <a:cubicBezTo>
                    <a:pt x="0" y="94"/>
                    <a:pt x="1" y="99"/>
                    <a:pt x="4" y="102"/>
                  </a:cubicBezTo>
                  <a:cubicBezTo>
                    <a:pt x="8" y="105"/>
                    <a:pt x="13" y="105"/>
                    <a:pt x="16" y="100"/>
                  </a:cubicBezTo>
                  <a:cubicBezTo>
                    <a:pt x="31" y="83"/>
                    <a:pt x="45" y="65"/>
                    <a:pt x="60" y="47"/>
                  </a:cubicBezTo>
                  <a:cubicBezTo>
                    <a:pt x="61" y="45"/>
                    <a:pt x="63" y="42"/>
                    <a:pt x="62" y="40"/>
                  </a:cubicBezTo>
                  <a:cubicBezTo>
                    <a:pt x="61" y="35"/>
                    <a:pt x="62" y="31"/>
                    <a:pt x="62" y="26"/>
                  </a:cubicBezTo>
                  <a:cubicBezTo>
                    <a:pt x="62" y="21"/>
                    <a:pt x="60" y="16"/>
                    <a:pt x="63" y="12"/>
                  </a:cubicBezTo>
                  <a:cubicBezTo>
                    <a:pt x="62" y="7"/>
                    <a:pt x="61" y="3"/>
                    <a:pt x="5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101"/>
            <p:cNvSpPr>
              <a:spLocks/>
            </p:cNvSpPr>
            <p:nvPr userDrawn="1"/>
          </p:nvSpPr>
          <p:spPr bwMode="auto">
            <a:xfrm>
              <a:off x="409575" y="6732588"/>
              <a:ext cx="168275" cy="130175"/>
            </a:xfrm>
            <a:custGeom>
              <a:avLst/>
              <a:gdLst>
                <a:gd name="T0" fmla="*/ 36 w 38"/>
                <a:gd name="T1" fmla="*/ 20 h 31"/>
                <a:gd name="T2" fmla="*/ 36 w 38"/>
                <a:gd name="T3" fmla="*/ 16 h 31"/>
                <a:gd name="T4" fmla="*/ 34 w 38"/>
                <a:gd name="T5" fmla="*/ 3 h 31"/>
                <a:gd name="T6" fmla="*/ 22 w 38"/>
                <a:gd name="T7" fmla="*/ 4 h 31"/>
                <a:gd name="T8" fmla="*/ 0 w 38"/>
                <a:gd name="T9" fmla="*/ 31 h 31"/>
                <a:gd name="T10" fmla="*/ 36 w 38"/>
                <a:gd name="T11" fmla="*/ 31 h 31"/>
                <a:gd name="T12" fmla="*/ 36 w 38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6" y="20"/>
                  </a:moveTo>
                  <a:cubicBezTo>
                    <a:pt x="36" y="19"/>
                    <a:pt x="36" y="17"/>
                    <a:pt x="36" y="16"/>
                  </a:cubicBezTo>
                  <a:cubicBezTo>
                    <a:pt x="38" y="11"/>
                    <a:pt x="37" y="6"/>
                    <a:pt x="34" y="3"/>
                  </a:cubicBezTo>
                  <a:cubicBezTo>
                    <a:pt x="30" y="0"/>
                    <a:pt x="25" y="0"/>
                    <a:pt x="22" y="4"/>
                  </a:cubicBezTo>
                  <a:cubicBezTo>
                    <a:pt x="14" y="13"/>
                    <a:pt x="7" y="22"/>
                    <a:pt x="0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27"/>
                    <a:pt x="38" y="24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102"/>
            <p:cNvSpPr>
              <a:spLocks/>
            </p:cNvSpPr>
            <p:nvPr userDrawn="1"/>
          </p:nvSpPr>
          <p:spPr bwMode="auto">
            <a:xfrm>
              <a:off x="298450" y="5868988"/>
              <a:ext cx="279400" cy="441325"/>
            </a:xfrm>
            <a:custGeom>
              <a:avLst/>
              <a:gdLst>
                <a:gd name="T0" fmla="*/ 2 w 63"/>
                <a:gd name="T1" fmla="*/ 74 h 105"/>
                <a:gd name="T2" fmla="*/ 2 w 63"/>
                <a:gd name="T3" fmla="*/ 84 h 105"/>
                <a:gd name="T4" fmla="*/ 2 w 63"/>
                <a:gd name="T5" fmla="*/ 88 h 105"/>
                <a:gd name="T6" fmla="*/ 4 w 63"/>
                <a:gd name="T7" fmla="*/ 102 h 105"/>
                <a:gd name="T8" fmla="*/ 17 w 63"/>
                <a:gd name="T9" fmla="*/ 100 h 105"/>
                <a:gd name="T10" fmla="*/ 60 w 63"/>
                <a:gd name="T11" fmla="*/ 47 h 105"/>
                <a:gd name="T12" fmla="*/ 62 w 63"/>
                <a:gd name="T13" fmla="*/ 39 h 105"/>
                <a:gd name="T14" fmla="*/ 62 w 63"/>
                <a:gd name="T15" fmla="*/ 25 h 105"/>
                <a:gd name="T16" fmla="*/ 63 w 63"/>
                <a:gd name="T17" fmla="*/ 11 h 105"/>
                <a:gd name="T18" fmla="*/ 57 w 63"/>
                <a:gd name="T19" fmla="*/ 1 h 105"/>
                <a:gd name="T20" fmla="*/ 47 w 63"/>
                <a:gd name="T21" fmla="*/ 4 h 105"/>
                <a:gd name="T22" fmla="*/ 3 w 63"/>
                <a:gd name="T23" fmla="*/ 57 h 105"/>
                <a:gd name="T24" fmla="*/ 2 w 63"/>
                <a:gd name="T25" fmla="*/ 69 h 105"/>
                <a:gd name="T26" fmla="*/ 2 w 63"/>
                <a:gd name="T27" fmla="*/ 7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2" y="74"/>
                  </a:moveTo>
                  <a:cubicBezTo>
                    <a:pt x="0" y="77"/>
                    <a:pt x="0" y="80"/>
                    <a:pt x="2" y="84"/>
                  </a:cubicBezTo>
                  <a:cubicBezTo>
                    <a:pt x="2" y="85"/>
                    <a:pt x="2" y="87"/>
                    <a:pt x="2" y="88"/>
                  </a:cubicBezTo>
                  <a:cubicBezTo>
                    <a:pt x="0" y="94"/>
                    <a:pt x="1" y="99"/>
                    <a:pt x="4" y="102"/>
                  </a:cubicBezTo>
                  <a:cubicBezTo>
                    <a:pt x="8" y="105"/>
                    <a:pt x="13" y="104"/>
                    <a:pt x="17" y="100"/>
                  </a:cubicBezTo>
                  <a:cubicBezTo>
                    <a:pt x="31" y="82"/>
                    <a:pt x="45" y="65"/>
                    <a:pt x="60" y="47"/>
                  </a:cubicBezTo>
                  <a:cubicBezTo>
                    <a:pt x="61" y="45"/>
                    <a:pt x="63" y="42"/>
                    <a:pt x="62" y="39"/>
                  </a:cubicBezTo>
                  <a:cubicBezTo>
                    <a:pt x="61" y="35"/>
                    <a:pt x="62" y="30"/>
                    <a:pt x="62" y="25"/>
                  </a:cubicBezTo>
                  <a:cubicBezTo>
                    <a:pt x="62" y="20"/>
                    <a:pt x="60" y="15"/>
                    <a:pt x="63" y="11"/>
                  </a:cubicBezTo>
                  <a:cubicBezTo>
                    <a:pt x="62" y="6"/>
                    <a:pt x="61" y="3"/>
                    <a:pt x="57" y="1"/>
                  </a:cubicBezTo>
                  <a:cubicBezTo>
                    <a:pt x="53" y="0"/>
                    <a:pt x="50" y="0"/>
                    <a:pt x="47" y="4"/>
                  </a:cubicBezTo>
                  <a:cubicBezTo>
                    <a:pt x="32" y="22"/>
                    <a:pt x="18" y="40"/>
                    <a:pt x="3" y="57"/>
                  </a:cubicBezTo>
                  <a:cubicBezTo>
                    <a:pt x="0" y="61"/>
                    <a:pt x="0" y="65"/>
                    <a:pt x="2" y="69"/>
                  </a:cubicBezTo>
                  <a:cubicBezTo>
                    <a:pt x="2" y="71"/>
                    <a:pt x="2" y="73"/>
                    <a:pt x="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103"/>
            <p:cNvSpPr>
              <a:spLocks/>
            </p:cNvSpPr>
            <p:nvPr userDrawn="1"/>
          </p:nvSpPr>
          <p:spPr bwMode="auto">
            <a:xfrm>
              <a:off x="4763" y="5927725"/>
              <a:ext cx="279400" cy="441325"/>
            </a:xfrm>
            <a:custGeom>
              <a:avLst/>
              <a:gdLst>
                <a:gd name="T0" fmla="*/ 2 w 63"/>
                <a:gd name="T1" fmla="*/ 73 h 105"/>
                <a:gd name="T2" fmla="*/ 3 w 63"/>
                <a:gd name="T3" fmla="*/ 87 h 105"/>
                <a:gd name="T4" fmla="*/ 3 w 63"/>
                <a:gd name="T5" fmla="*/ 88 h 105"/>
                <a:gd name="T6" fmla="*/ 4 w 63"/>
                <a:gd name="T7" fmla="*/ 102 h 105"/>
                <a:gd name="T8" fmla="*/ 17 w 63"/>
                <a:gd name="T9" fmla="*/ 100 h 105"/>
                <a:gd name="T10" fmla="*/ 60 w 63"/>
                <a:gd name="T11" fmla="*/ 48 h 105"/>
                <a:gd name="T12" fmla="*/ 61 w 63"/>
                <a:gd name="T13" fmla="*/ 34 h 105"/>
                <a:gd name="T14" fmla="*/ 61 w 63"/>
                <a:gd name="T15" fmla="*/ 31 h 105"/>
                <a:gd name="T16" fmla="*/ 61 w 63"/>
                <a:gd name="T17" fmla="*/ 20 h 105"/>
                <a:gd name="T18" fmla="*/ 61 w 63"/>
                <a:gd name="T19" fmla="*/ 16 h 105"/>
                <a:gd name="T20" fmla="*/ 59 w 63"/>
                <a:gd name="T21" fmla="*/ 3 h 105"/>
                <a:gd name="T22" fmla="*/ 47 w 63"/>
                <a:gd name="T23" fmla="*/ 4 h 105"/>
                <a:gd name="T24" fmla="*/ 3 w 63"/>
                <a:gd name="T25" fmla="*/ 57 h 105"/>
                <a:gd name="T26" fmla="*/ 2 w 63"/>
                <a:gd name="T27" fmla="*/ 70 h 105"/>
                <a:gd name="T28" fmla="*/ 2 w 63"/>
                <a:gd name="T29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05">
                  <a:moveTo>
                    <a:pt x="2" y="73"/>
                  </a:moveTo>
                  <a:cubicBezTo>
                    <a:pt x="0" y="78"/>
                    <a:pt x="0" y="82"/>
                    <a:pt x="3" y="87"/>
                  </a:cubicBezTo>
                  <a:cubicBezTo>
                    <a:pt x="3" y="87"/>
                    <a:pt x="3" y="87"/>
                    <a:pt x="3" y="88"/>
                  </a:cubicBezTo>
                  <a:cubicBezTo>
                    <a:pt x="0" y="93"/>
                    <a:pt x="0" y="99"/>
                    <a:pt x="4" y="102"/>
                  </a:cubicBezTo>
                  <a:cubicBezTo>
                    <a:pt x="8" y="105"/>
                    <a:pt x="13" y="104"/>
                    <a:pt x="17" y="100"/>
                  </a:cubicBezTo>
                  <a:cubicBezTo>
                    <a:pt x="31" y="82"/>
                    <a:pt x="45" y="65"/>
                    <a:pt x="60" y="48"/>
                  </a:cubicBezTo>
                  <a:cubicBezTo>
                    <a:pt x="63" y="44"/>
                    <a:pt x="63" y="39"/>
                    <a:pt x="61" y="34"/>
                  </a:cubicBezTo>
                  <a:cubicBezTo>
                    <a:pt x="61" y="33"/>
                    <a:pt x="61" y="32"/>
                    <a:pt x="61" y="31"/>
                  </a:cubicBezTo>
                  <a:cubicBezTo>
                    <a:pt x="63" y="27"/>
                    <a:pt x="63" y="24"/>
                    <a:pt x="61" y="20"/>
                  </a:cubicBezTo>
                  <a:cubicBezTo>
                    <a:pt x="61" y="19"/>
                    <a:pt x="61" y="17"/>
                    <a:pt x="61" y="16"/>
                  </a:cubicBezTo>
                  <a:cubicBezTo>
                    <a:pt x="63" y="11"/>
                    <a:pt x="63" y="6"/>
                    <a:pt x="59" y="3"/>
                  </a:cubicBezTo>
                  <a:cubicBezTo>
                    <a:pt x="55" y="0"/>
                    <a:pt x="50" y="0"/>
                    <a:pt x="47" y="4"/>
                  </a:cubicBezTo>
                  <a:cubicBezTo>
                    <a:pt x="32" y="22"/>
                    <a:pt x="18" y="40"/>
                    <a:pt x="3" y="57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3" y="71"/>
                    <a:pt x="3" y="72"/>
                    <a:pt x="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104"/>
            <p:cNvSpPr>
              <a:spLocks/>
            </p:cNvSpPr>
            <p:nvPr userDrawn="1"/>
          </p:nvSpPr>
          <p:spPr bwMode="auto">
            <a:xfrm>
              <a:off x="-4763" y="6213475"/>
              <a:ext cx="293688" cy="442913"/>
            </a:xfrm>
            <a:custGeom>
              <a:avLst/>
              <a:gdLst>
                <a:gd name="T0" fmla="*/ 4 w 66"/>
                <a:gd name="T1" fmla="*/ 85 h 105"/>
                <a:gd name="T2" fmla="*/ 4 w 66"/>
                <a:gd name="T3" fmla="*/ 85 h 105"/>
                <a:gd name="T4" fmla="*/ 4 w 66"/>
                <a:gd name="T5" fmla="*/ 89 h 105"/>
                <a:gd name="T6" fmla="*/ 6 w 66"/>
                <a:gd name="T7" fmla="*/ 102 h 105"/>
                <a:gd name="T8" fmla="*/ 19 w 66"/>
                <a:gd name="T9" fmla="*/ 100 h 105"/>
                <a:gd name="T10" fmla="*/ 60 w 66"/>
                <a:gd name="T11" fmla="*/ 50 h 105"/>
                <a:gd name="T12" fmla="*/ 62 w 66"/>
                <a:gd name="T13" fmla="*/ 33 h 105"/>
                <a:gd name="T14" fmla="*/ 62 w 66"/>
                <a:gd name="T15" fmla="*/ 19 h 105"/>
                <a:gd name="T16" fmla="*/ 63 w 66"/>
                <a:gd name="T17" fmla="*/ 18 h 105"/>
                <a:gd name="T18" fmla="*/ 64 w 66"/>
                <a:gd name="T19" fmla="*/ 9 h 105"/>
                <a:gd name="T20" fmla="*/ 58 w 66"/>
                <a:gd name="T21" fmla="*/ 2 h 105"/>
                <a:gd name="T22" fmla="*/ 48 w 66"/>
                <a:gd name="T23" fmla="*/ 6 h 105"/>
                <a:gd name="T24" fmla="*/ 7 w 66"/>
                <a:gd name="T25" fmla="*/ 55 h 105"/>
                <a:gd name="T26" fmla="*/ 4 w 66"/>
                <a:gd name="T27" fmla="*/ 69 h 105"/>
                <a:gd name="T28" fmla="*/ 4 w 66"/>
                <a:gd name="T2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05">
                  <a:moveTo>
                    <a:pt x="4" y="85"/>
                  </a:moveTo>
                  <a:cubicBezTo>
                    <a:pt x="4" y="85"/>
                    <a:pt x="4" y="85"/>
                    <a:pt x="4" y="85"/>
                  </a:cubicBezTo>
                  <a:cubicBezTo>
                    <a:pt x="4" y="86"/>
                    <a:pt x="5" y="88"/>
                    <a:pt x="4" y="89"/>
                  </a:cubicBezTo>
                  <a:cubicBezTo>
                    <a:pt x="2" y="94"/>
                    <a:pt x="3" y="100"/>
                    <a:pt x="6" y="102"/>
                  </a:cubicBezTo>
                  <a:cubicBezTo>
                    <a:pt x="10" y="105"/>
                    <a:pt x="16" y="104"/>
                    <a:pt x="19" y="100"/>
                  </a:cubicBezTo>
                  <a:cubicBezTo>
                    <a:pt x="33" y="83"/>
                    <a:pt x="46" y="67"/>
                    <a:pt x="60" y="50"/>
                  </a:cubicBezTo>
                  <a:cubicBezTo>
                    <a:pt x="64" y="45"/>
                    <a:pt x="66" y="40"/>
                    <a:pt x="62" y="33"/>
                  </a:cubicBezTo>
                  <a:cubicBezTo>
                    <a:pt x="65" y="28"/>
                    <a:pt x="65" y="23"/>
                    <a:pt x="62" y="19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4" y="15"/>
                    <a:pt x="65" y="11"/>
                    <a:pt x="64" y="9"/>
                  </a:cubicBezTo>
                  <a:cubicBezTo>
                    <a:pt x="63" y="6"/>
                    <a:pt x="60" y="3"/>
                    <a:pt x="58" y="2"/>
                  </a:cubicBezTo>
                  <a:cubicBezTo>
                    <a:pt x="54" y="0"/>
                    <a:pt x="51" y="2"/>
                    <a:pt x="48" y="6"/>
                  </a:cubicBezTo>
                  <a:cubicBezTo>
                    <a:pt x="35" y="22"/>
                    <a:pt x="21" y="39"/>
                    <a:pt x="7" y="55"/>
                  </a:cubicBezTo>
                  <a:cubicBezTo>
                    <a:pt x="4" y="60"/>
                    <a:pt x="1" y="64"/>
                    <a:pt x="4" y="69"/>
                  </a:cubicBezTo>
                  <a:cubicBezTo>
                    <a:pt x="6" y="75"/>
                    <a:pt x="0" y="80"/>
                    <a:pt x="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105"/>
            <p:cNvSpPr>
              <a:spLocks/>
            </p:cNvSpPr>
            <p:nvPr userDrawn="1"/>
          </p:nvSpPr>
          <p:spPr bwMode="auto">
            <a:xfrm>
              <a:off x="168275" y="6791325"/>
              <a:ext cx="115888" cy="71438"/>
            </a:xfrm>
            <a:custGeom>
              <a:avLst/>
              <a:gdLst>
                <a:gd name="T0" fmla="*/ 25 w 26"/>
                <a:gd name="T1" fmla="*/ 15 h 17"/>
                <a:gd name="T2" fmla="*/ 21 w 26"/>
                <a:gd name="T3" fmla="*/ 3 h 17"/>
                <a:gd name="T4" fmla="*/ 11 w 26"/>
                <a:gd name="T5" fmla="*/ 4 h 17"/>
                <a:gd name="T6" fmla="*/ 0 w 26"/>
                <a:gd name="T7" fmla="*/ 17 h 17"/>
                <a:gd name="T8" fmla="*/ 24 w 26"/>
                <a:gd name="T9" fmla="*/ 17 h 17"/>
                <a:gd name="T10" fmla="*/ 25 w 26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7">
                  <a:moveTo>
                    <a:pt x="25" y="15"/>
                  </a:moveTo>
                  <a:cubicBezTo>
                    <a:pt x="26" y="11"/>
                    <a:pt x="25" y="6"/>
                    <a:pt x="21" y="3"/>
                  </a:cubicBezTo>
                  <a:cubicBezTo>
                    <a:pt x="18" y="1"/>
                    <a:pt x="14" y="0"/>
                    <a:pt x="11" y="4"/>
                  </a:cubicBezTo>
                  <a:cubicBezTo>
                    <a:pt x="7" y="8"/>
                    <a:pt x="4" y="13"/>
                    <a:pt x="0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5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106"/>
            <p:cNvSpPr>
              <a:spLocks/>
            </p:cNvSpPr>
            <p:nvPr userDrawn="1"/>
          </p:nvSpPr>
          <p:spPr bwMode="auto">
            <a:xfrm>
              <a:off x="298450" y="6445250"/>
              <a:ext cx="288925" cy="417513"/>
            </a:xfrm>
            <a:custGeom>
              <a:avLst/>
              <a:gdLst>
                <a:gd name="T0" fmla="*/ 59 w 65"/>
                <a:gd name="T1" fmla="*/ 48 h 99"/>
                <a:gd name="T2" fmla="*/ 62 w 65"/>
                <a:gd name="T3" fmla="*/ 44 h 99"/>
                <a:gd name="T4" fmla="*/ 61 w 65"/>
                <a:gd name="T5" fmla="*/ 32 h 99"/>
                <a:gd name="T6" fmla="*/ 61 w 65"/>
                <a:gd name="T7" fmla="*/ 20 h 99"/>
                <a:gd name="T8" fmla="*/ 61 w 65"/>
                <a:gd name="T9" fmla="*/ 15 h 99"/>
                <a:gd name="T10" fmla="*/ 53 w 65"/>
                <a:gd name="T11" fmla="*/ 0 h 99"/>
                <a:gd name="T12" fmla="*/ 46 w 65"/>
                <a:gd name="T13" fmla="*/ 4 h 99"/>
                <a:gd name="T14" fmla="*/ 3 w 65"/>
                <a:gd name="T15" fmla="*/ 58 h 99"/>
                <a:gd name="T16" fmla="*/ 2 w 65"/>
                <a:gd name="T17" fmla="*/ 70 h 99"/>
                <a:gd name="T18" fmla="*/ 2 w 65"/>
                <a:gd name="T19" fmla="*/ 73 h 99"/>
                <a:gd name="T20" fmla="*/ 2 w 65"/>
                <a:gd name="T21" fmla="*/ 84 h 99"/>
                <a:gd name="T22" fmla="*/ 2 w 65"/>
                <a:gd name="T23" fmla="*/ 88 h 99"/>
                <a:gd name="T24" fmla="*/ 2 w 65"/>
                <a:gd name="T25" fmla="*/ 99 h 99"/>
                <a:gd name="T26" fmla="*/ 17 w 65"/>
                <a:gd name="T27" fmla="*/ 99 h 99"/>
                <a:gd name="T28" fmla="*/ 59 w 65"/>
                <a:gd name="T29" fmla="*/ 4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99">
                  <a:moveTo>
                    <a:pt x="59" y="48"/>
                  </a:moveTo>
                  <a:cubicBezTo>
                    <a:pt x="60" y="46"/>
                    <a:pt x="61" y="45"/>
                    <a:pt x="62" y="44"/>
                  </a:cubicBezTo>
                  <a:cubicBezTo>
                    <a:pt x="64" y="40"/>
                    <a:pt x="60" y="36"/>
                    <a:pt x="61" y="32"/>
                  </a:cubicBezTo>
                  <a:cubicBezTo>
                    <a:pt x="61" y="28"/>
                    <a:pt x="64" y="24"/>
                    <a:pt x="61" y="20"/>
                  </a:cubicBezTo>
                  <a:cubicBezTo>
                    <a:pt x="60" y="18"/>
                    <a:pt x="60" y="17"/>
                    <a:pt x="61" y="15"/>
                  </a:cubicBezTo>
                  <a:cubicBezTo>
                    <a:pt x="65" y="8"/>
                    <a:pt x="60" y="1"/>
                    <a:pt x="53" y="0"/>
                  </a:cubicBezTo>
                  <a:cubicBezTo>
                    <a:pt x="51" y="1"/>
                    <a:pt x="48" y="2"/>
                    <a:pt x="46" y="4"/>
                  </a:cubicBezTo>
                  <a:cubicBezTo>
                    <a:pt x="32" y="22"/>
                    <a:pt x="18" y="40"/>
                    <a:pt x="3" y="58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0" y="77"/>
                    <a:pt x="1" y="80"/>
                    <a:pt x="2" y="84"/>
                  </a:cubicBezTo>
                  <a:cubicBezTo>
                    <a:pt x="3" y="85"/>
                    <a:pt x="3" y="87"/>
                    <a:pt x="2" y="88"/>
                  </a:cubicBezTo>
                  <a:cubicBezTo>
                    <a:pt x="0" y="92"/>
                    <a:pt x="1" y="96"/>
                    <a:pt x="2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31" y="82"/>
                    <a:pt x="45" y="65"/>
                    <a:pt x="5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107"/>
            <p:cNvSpPr>
              <a:spLocks/>
            </p:cNvSpPr>
            <p:nvPr userDrawn="1"/>
          </p:nvSpPr>
          <p:spPr bwMode="auto">
            <a:xfrm>
              <a:off x="4763" y="6500813"/>
              <a:ext cx="284163" cy="361950"/>
            </a:xfrm>
            <a:custGeom>
              <a:avLst/>
              <a:gdLst>
                <a:gd name="T0" fmla="*/ 59 w 64"/>
                <a:gd name="T1" fmla="*/ 49 h 86"/>
                <a:gd name="T2" fmla="*/ 60 w 64"/>
                <a:gd name="T3" fmla="*/ 33 h 86"/>
                <a:gd name="T4" fmla="*/ 60 w 64"/>
                <a:gd name="T5" fmla="*/ 19 h 86"/>
                <a:gd name="T6" fmla="*/ 59 w 64"/>
                <a:gd name="T7" fmla="*/ 4 h 86"/>
                <a:gd name="T8" fmla="*/ 45 w 64"/>
                <a:gd name="T9" fmla="*/ 7 h 86"/>
                <a:gd name="T10" fmla="*/ 32 w 64"/>
                <a:gd name="T11" fmla="*/ 23 h 86"/>
                <a:gd name="T12" fmla="*/ 15 w 64"/>
                <a:gd name="T13" fmla="*/ 45 h 86"/>
                <a:gd name="T14" fmla="*/ 3 w 64"/>
                <a:gd name="T15" fmla="*/ 59 h 86"/>
                <a:gd name="T16" fmla="*/ 2 w 64"/>
                <a:gd name="T17" fmla="*/ 71 h 86"/>
                <a:gd name="T18" fmla="*/ 2 w 64"/>
                <a:gd name="T19" fmla="*/ 75 h 86"/>
                <a:gd name="T20" fmla="*/ 2 w 64"/>
                <a:gd name="T21" fmla="*/ 86 h 86"/>
                <a:gd name="T22" fmla="*/ 29 w 64"/>
                <a:gd name="T23" fmla="*/ 86 h 86"/>
                <a:gd name="T24" fmla="*/ 59 w 64"/>
                <a:gd name="T25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6">
                  <a:moveTo>
                    <a:pt x="59" y="49"/>
                  </a:moveTo>
                  <a:cubicBezTo>
                    <a:pt x="63" y="44"/>
                    <a:pt x="63" y="40"/>
                    <a:pt x="60" y="33"/>
                  </a:cubicBezTo>
                  <a:cubicBezTo>
                    <a:pt x="63" y="29"/>
                    <a:pt x="63" y="24"/>
                    <a:pt x="60" y="19"/>
                  </a:cubicBezTo>
                  <a:cubicBezTo>
                    <a:pt x="64" y="12"/>
                    <a:pt x="63" y="7"/>
                    <a:pt x="59" y="4"/>
                  </a:cubicBezTo>
                  <a:cubicBezTo>
                    <a:pt x="55" y="0"/>
                    <a:pt x="50" y="1"/>
                    <a:pt x="45" y="7"/>
                  </a:cubicBezTo>
                  <a:cubicBezTo>
                    <a:pt x="41" y="13"/>
                    <a:pt x="36" y="18"/>
                    <a:pt x="32" y="23"/>
                  </a:cubicBezTo>
                  <a:cubicBezTo>
                    <a:pt x="26" y="30"/>
                    <a:pt x="21" y="38"/>
                    <a:pt x="15" y="45"/>
                  </a:cubicBezTo>
                  <a:cubicBezTo>
                    <a:pt x="11" y="49"/>
                    <a:pt x="7" y="54"/>
                    <a:pt x="3" y="59"/>
                  </a:cubicBezTo>
                  <a:cubicBezTo>
                    <a:pt x="0" y="63"/>
                    <a:pt x="0" y="66"/>
                    <a:pt x="2" y="71"/>
                  </a:cubicBezTo>
                  <a:cubicBezTo>
                    <a:pt x="3" y="72"/>
                    <a:pt x="3" y="74"/>
                    <a:pt x="2" y="75"/>
                  </a:cubicBezTo>
                  <a:cubicBezTo>
                    <a:pt x="1" y="79"/>
                    <a:pt x="1" y="82"/>
                    <a:pt x="2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9" y="74"/>
                    <a:pt x="49" y="62"/>
                    <a:pt x="5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6997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 userDrawn="1"/>
        </p:nvGrpSpPr>
        <p:grpSpPr>
          <a:xfrm>
            <a:off x="10684233" y="102742"/>
            <a:ext cx="1376796" cy="1147496"/>
            <a:chOff x="9852025" y="165100"/>
            <a:chExt cx="2201863" cy="1835151"/>
          </a:xfrm>
          <a:solidFill>
            <a:srgbClr val="F5A70B"/>
          </a:solidFill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10352088" y="1020763"/>
              <a:ext cx="1338263" cy="673100"/>
            </a:xfrm>
            <a:custGeom>
              <a:avLst/>
              <a:gdLst>
                <a:gd name="T0" fmla="*/ 883 w 939"/>
                <a:gd name="T1" fmla="*/ 434 h 473"/>
                <a:gd name="T2" fmla="*/ 859 w 939"/>
                <a:gd name="T3" fmla="*/ 343 h 473"/>
                <a:gd name="T4" fmla="*/ 605 w 939"/>
                <a:gd name="T5" fmla="*/ 305 h 473"/>
                <a:gd name="T6" fmla="*/ 502 w 939"/>
                <a:gd name="T7" fmla="*/ 321 h 473"/>
                <a:gd name="T8" fmla="*/ 382 w 939"/>
                <a:gd name="T9" fmla="*/ 342 h 473"/>
                <a:gd name="T10" fmla="*/ 474 w 939"/>
                <a:gd name="T11" fmla="*/ 356 h 473"/>
                <a:gd name="T12" fmla="*/ 453 w 939"/>
                <a:gd name="T13" fmla="*/ 369 h 473"/>
                <a:gd name="T14" fmla="*/ 379 w 939"/>
                <a:gd name="T15" fmla="*/ 384 h 473"/>
                <a:gd name="T16" fmla="*/ 478 w 939"/>
                <a:gd name="T17" fmla="*/ 395 h 473"/>
                <a:gd name="T18" fmla="*/ 463 w 939"/>
                <a:gd name="T19" fmla="*/ 413 h 473"/>
                <a:gd name="T20" fmla="*/ 377 w 939"/>
                <a:gd name="T21" fmla="*/ 436 h 473"/>
                <a:gd name="T22" fmla="*/ 426 w 939"/>
                <a:gd name="T23" fmla="*/ 451 h 473"/>
                <a:gd name="T24" fmla="*/ 507 w 939"/>
                <a:gd name="T25" fmla="*/ 473 h 473"/>
                <a:gd name="T26" fmla="*/ 209 w 939"/>
                <a:gd name="T27" fmla="*/ 451 h 473"/>
                <a:gd name="T28" fmla="*/ 147 w 939"/>
                <a:gd name="T29" fmla="*/ 289 h 473"/>
                <a:gd name="T30" fmla="*/ 248 w 939"/>
                <a:gd name="T31" fmla="*/ 287 h 473"/>
                <a:gd name="T32" fmla="*/ 128 w 939"/>
                <a:gd name="T33" fmla="*/ 313 h 473"/>
                <a:gd name="T34" fmla="*/ 35 w 939"/>
                <a:gd name="T35" fmla="*/ 322 h 473"/>
                <a:gd name="T36" fmla="*/ 56 w 939"/>
                <a:gd name="T37" fmla="*/ 331 h 473"/>
                <a:gd name="T38" fmla="*/ 98 w 939"/>
                <a:gd name="T39" fmla="*/ 356 h 473"/>
                <a:gd name="T40" fmla="*/ 96 w 939"/>
                <a:gd name="T41" fmla="*/ 370 h 473"/>
                <a:gd name="T42" fmla="*/ 21 w 939"/>
                <a:gd name="T43" fmla="*/ 384 h 473"/>
                <a:gd name="T44" fmla="*/ 17 w 939"/>
                <a:gd name="T45" fmla="*/ 394 h 473"/>
                <a:gd name="T46" fmla="*/ 46 w 939"/>
                <a:gd name="T47" fmla="*/ 411 h 473"/>
                <a:gd name="T48" fmla="*/ 103 w 939"/>
                <a:gd name="T49" fmla="*/ 423 h 473"/>
                <a:gd name="T50" fmla="*/ 36 w 939"/>
                <a:gd name="T51" fmla="*/ 435 h 473"/>
                <a:gd name="T52" fmla="*/ 208 w 939"/>
                <a:gd name="T53" fmla="*/ 403 h 473"/>
                <a:gd name="T54" fmla="*/ 275 w 939"/>
                <a:gd name="T55" fmla="*/ 377 h 473"/>
                <a:gd name="T56" fmla="*/ 143 w 939"/>
                <a:gd name="T57" fmla="*/ 438 h 473"/>
                <a:gd name="T58" fmla="*/ 217 w 939"/>
                <a:gd name="T59" fmla="*/ 322 h 473"/>
                <a:gd name="T60" fmla="*/ 364 w 939"/>
                <a:gd name="T61" fmla="*/ 265 h 473"/>
                <a:gd name="T62" fmla="*/ 405 w 939"/>
                <a:gd name="T63" fmla="*/ 224 h 473"/>
                <a:gd name="T64" fmla="*/ 464 w 939"/>
                <a:gd name="T65" fmla="*/ 221 h 473"/>
                <a:gd name="T66" fmla="*/ 899 w 939"/>
                <a:gd name="T67" fmla="*/ 251 h 473"/>
                <a:gd name="T68" fmla="*/ 905 w 939"/>
                <a:gd name="T69" fmla="*/ 217 h 473"/>
                <a:gd name="T70" fmla="*/ 870 w 939"/>
                <a:gd name="T71" fmla="*/ 86 h 473"/>
                <a:gd name="T72" fmla="*/ 856 w 939"/>
                <a:gd name="T73" fmla="*/ 204 h 473"/>
                <a:gd name="T74" fmla="*/ 818 w 939"/>
                <a:gd name="T75" fmla="*/ 86 h 473"/>
                <a:gd name="T76" fmla="*/ 803 w 939"/>
                <a:gd name="T77" fmla="*/ 141 h 473"/>
                <a:gd name="T78" fmla="*/ 731 w 939"/>
                <a:gd name="T79" fmla="*/ 209 h 473"/>
                <a:gd name="T80" fmla="*/ 742 w 939"/>
                <a:gd name="T81" fmla="*/ 61 h 473"/>
                <a:gd name="T82" fmla="*/ 776 w 939"/>
                <a:gd name="T83" fmla="*/ 95 h 473"/>
                <a:gd name="T84" fmla="*/ 751 w 939"/>
                <a:gd name="T85" fmla="*/ 8 h 473"/>
                <a:gd name="T86" fmla="*/ 837 w 939"/>
                <a:gd name="T87" fmla="*/ 2 h 473"/>
                <a:gd name="T88" fmla="*/ 837 w 939"/>
                <a:gd name="T89" fmla="*/ 22 h 473"/>
                <a:gd name="T90" fmla="*/ 846 w 939"/>
                <a:gd name="T91" fmla="*/ 10 h 473"/>
                <a:gd name="T92" fmla="*/ 826 w 939"/>
                <a:gd name="T93" fmla="*/ 31 h 473"/>
                <a:gd name="T94" fmla="*/ 836 w 939"/>
                <a:gd name="T95" fmla="*/ 51 h 473"/>
                <a:gd name="T96" fmla="*/ 768 w 939"/>
                <a:gd name="T97" fmla="*/ 14 h 473"/>
                <a:gd name="T98" fmla="*/ 806 w 939"/>
                <a:gd name="T99" fmla="*/ 60 h 473"/>
                <a:gd name="T100" fmla="*/ 903 w 939"/>
                <a:gd name="T101" fmla="*/ 259 h 473"/>
                <a:gd name="T102" fmla="*/ 587 w 939"/>
                <a:gd name="T103" fmla="*/ 284 h 473"/>
                <a:gd name="T104" fmla="*/ 686 w 939"/>
                <a:gd name="T105" fmla="*/ 285 h 473"/>
                <a:gd name="T106" fmla="*/ 895 w 939"/>
                <a:gd name="T107" fmla="*/ 307 h 473"/>
                <a:gd name="T108" fmla="*/ 553 w 939"/>
                <a:gd name="T109" fmla="*/ 469 h 473"/>
                <a:gd name="T110" fmla="*/ 798 w 939"/>
                <a:gd name="T111" fmla="*/ 378 h 473"/>
                <a:gd name="T112" fmla="*/ 534 w 939"/>
                <a:gd name="T113" fmla="*/ 349 h 473"/>
                <a:gd name="T114" fmla="*/ 835 w 939"/>
                <a:gd name="T115" fmla="*/ 363 h 473"/>
                <a:gd name="T116" fmla="*/ 596 w 939"/>
                <a:gd name="T117" fmla="*/ 424 h 473"/>
                <a:gd name="T118" fmla="*/ 438 w 939"/>
                <a:gd name="T119" fmla="*/ 30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9" h="473">
                  <a:moveTo>
                    <a:pt x="543" y="452"/>
                  </a:moveTo>
                  <a:cubicBezTo>
                    <a:pt x="614" y="449"/>
                    <a:pt x="682" y="445"/>
                    <a:pt x="751" y="441"/>
                  </a:cubicBezTo>
                  <a:cubicBezTo>
                    <a:pt x="790" y="439"/>
                    <a:pt x="828" y="438"/>
                    <a:pt x="867" y="436"/>
                  </a:cubicBezTo>
                  <a:cubicBezTo>
                    <a:pt x="873" y="436"/>
                    <a:pt x="879" y="436"/>
                    <a:pt x="883" y="434"/>
                  </a:cubicBezTo>
                  <a:cubicBezTo>
                    <a:pt x="887" y="432"/>
                    <a:pt x="891" y="427"/>
                    <a:pt x="891" y="424"/>
                  </a:cubicBezTo>
                  <a:cubicBezTo>
                    <a:pt x="891" y="421"/>
                    <a:pt x="886" y="416"/>
                    <a:pt x="882" y="415"/>
                  </a:cubicBezTo>
                  <a:cubicBezTo>
                    <a:pt x="866" y="413"/>
                    <a:pt x="856" y="405"/>
                    <a:pt x="851" y="390"/>
                  </a:cubicBezTo>
                  <a:cubicBezTo>
                    <a:pt x="845" y="373"/>
                    <a:pt x="846" y="357"/>
                    <a:pt x="859" y="343"/>
                  </a:cubicBezTo>
                  <a:cubicBezTo>
                    <a:pt x="862" y="340"/>
                    <a:pt x="865" y="337"/>
                    <a:pt x="871" y="332"/>
                  </a:cubicBezTo>
                  <a:cubicBezTo>
                    <a:pt x="838" y="332"/>
                    <a:pt x="813" y="316"/>
                    <a:pt x="787" y="305"/>
                  </a:cubicBezTo>
                  <a:cubicBezTo>
                    <a:pt x="749" y="288"/>
                    <a:pt x="708" y="286"/>
                    <a:pt x="667" y="291"/>
                  </a:cubicBezTo>
                  <a:cubicBezTo>
                    <a:pt x="646" y="294"/>
                    <a:pt x="626" y="301"/>
                    <a:pt x="605" y="305"/>
                  </a:cubicBezTo>
                  <a:cubicBezTo>
                    <a:pt x="578" y="309"/>
                    <a:pt x="551" y="313"/>
                    <a:pt x="523" y="315"/>
                  </a:cubicBezTo>
                  <a:cubicBezTo>
                    <a:pt x="490" y="317"/>
                    <a:pt x="456" y="316"/>
                    <a:pt x="423" y="317"/>
                  </a:cubicBezTo>
                  <a:cubicBezTo>
                    <a:pt x="423" y="319"/>
                    <a:pt x="423" y="320"/>
                    <a:pt x="423" y="321"/>
                  </a:cubicBezTo>
                  <a:cubicBezTo>
                    <a:pt x="449" y="321"/>
                    <a:pt x="476" y="321"/>
                    <a:pt x="502" y="321"/>
                  </a:cubicBezTo>
                  <a:cubicBezTo>
                    <a:pt x="503" y="323"/>
                    <a:pt x="503" y="325"/>
                    <a:pt x="504" y="327"/>
                  </a:cubicBezTo>
                  <a:cubicBezTo>
                    <a:pt x="498" y="329"/>
                    <a:pt x="492" y="333"/>
                    <a:pt x="486" y="333"/>
                  </a:cubicBezTo>
                  <a:cubicBezTo>
                    <a:pt x="457" y="335"/>
                    <a:pt x="427" y="335"/>
                    <a:pt x="398" y="336"/>
                  </a:cubicBezTo>
                  <a:cubicBezTo>
                    <a:pt x="392" y="336"/>
                    <a:pt x="387" y="340"/>
                    <a:pt x="382" y="342"/>
                  </a:cubicBezTo>
                  <a:cubicBezTo>
                    <a:pt x="382" y="344"/>
                    <a:pt x="383" y="345"/>
                    <a:pt x="383" y="346"/>
                  </a:cubicBezTo>
                  <a:cubicBezTo>
                    <a:pt x="417" y="346"/>
                    <a:pt x="452" y="346"/>
                    <a:pt x="486" y="346"/>
                  </a:cubicBezTo>
                  <a:cubicBezTo>
                    <a:pt x="486" y="347"/>
                    <a:pt x="487" y="348"/>
                    <a:pt x="488" y="349"/>
                  </a:cubicBezTo>
                  <a:cubicBezTo>
                    <a:pt x="483" y="351"/>
                    <a:pt x="479" y="355"/>
                    <a:pt x="474" y="356"/>
                  </a:cubicBezTo>
                  <a:cubicBezTo>
                    <a:pt x="445" y="358"/>
                    <a:pt x="417" y="359"/>
                    <a:pt x="388" y="361"/>
                  </a:cubicBezTo>
                  <a:cubicBezTo>
                    <a:pt x="383" y="361"/>
                    <a:pt x="378" y="366"/>
                    <a:pt x="373" y="369"/>
                  </a:cubicBezTo>
                  <a:cubicBezTo>
                    <a:pt x="374" y="371"/>
                    <a:pt x="374" y="373"/>
                    <a:pt x="375" y="374"/>
                  </a:cubicBezTo>
                  <a:cubicBezTo>
                    <a:pt x="401" y="373"/>
                    <a:pt x="427" y="371"/>
                    <a:pt x="453" y="369"/>
                  </a:cubicBezTo>
                  <a:cubicBezTo>
                    <a:pt x="459" y="369"/>
                    <a:pt x="464" y="367"/>
                    <a:pt x="470" y="368"/>
                  </a:cubicBezTo>
                  <a:cubicBezTo>
                    <a:pt x="474" y="369"/>
                    <a:pt x="478" y="372"/>
                    <a:pt x="482" y="374"/>
                  </a:cubicBezTo>
                  <a:cubicBezTo>
                    <a:pt x="481" y="375"/>
                    <a:pt x="481" y="377"/>
                    <a:pt x="480" y="378"/>
                  </a:cubicBezTo>
                  <a:cubicBezTo>
                    <a:pt x="446" y="380"/>
                    <a:pt x="413" y="382"/>
                    <a:pt x="379" y="384"/>
                  </a:cubicBezTo>
                  <a:cubicBezTo>
                    <a:pt x="371" y="385"/>
                    <a:pt x="365" y="386"/>
                    <a:pt x="366" y="398"/>
                  </a:cubicBezTo>
                  <a:cubicBezTo>
                    <a:pt x="391" y="396"/>
                    <a:pt x="415" y="394"/>
                    <a:pt x="440" y="391"/>
                  </a:cubicBezTo>
                  <a:cubicBezTo>
                    <a:pt x="449" y="391"/>
                    <a:pt x="457" y="389"/>
                    <a:pt x="466" y="389"/>
                  </a:cubicBezTo>
                  <a:cubicBezTo>
                    <a:pt x="470" y="389"/>
                    <a:pt x="474" y="393"/>
                    <a:pt x="478" y="395"/>
                  </a:cubicBezTo>
                  <a:cubicBezTo>
                    <a:pt x="477" y="397"/>
                    <a:pt x="477" y="398"/>
                    <a:pt x="476" y="400"/>
                  </a:cubicBezTo>
                  <a:cubicBezTo>
                    <a:pt x="440" y="403"/>
                    <a:pt x="403" y="406"/>
                    <a:pt x="367" y="409"/>
                  </a:cubicBezTo>
                  <a:cubicBezTo>
                    <a:pt x="366" y="418"/>
                    <a:pt x="370" y="421"/>
                    <a:pt x="378" y="420"/>
                  </a:cubicBezTo>
                  <a:cubicBezTo>
                    <a:pt x="406" y="418"/>
                    <a:pt x="435" y="416"/>
                    <a:pt x="463" y="413"/>
                  </a:cubicBezTo>
                  <a:cubicBezTo>
                    <a:pt x="471" y="412"/>
                    <a:pt x="477" y="412"/>
                    <a:pt x="480" y="423"/>
                  </a:cubicBezTo>
                  <a:cubicBezTo>
                    <a:pt x="458" y="425"/>
                    <a:pt x="436" y="426"/>
                    <a:pt x="414" y="428"/>
                  </a:cubicBezTo>
                  <a:cubicBezTo>
                    <a:pt x="404" y="429"/>
                    <a:pt x="394" y="429"/>
                    <a:pt x="385" y="430"/>
                  </a:cubicBezTo>
                  <a:cubicBezTo>
                    <a:pt x="382" y="431"/>
                    <a:pt x="379" y="434"/>
                    <a:pt x="377" y="436"/>
                  </a:cubicBezTo>
                  <a:cubicBezTo>
                    <a:pt x="380" y="438"/>
                    <a:pt x="383" y="441"/>
                    <a:pt x="386" y="441"/>
                  </a:cubicBezTo>
                  <a:cubicBezTo>
                    <a:pt x="416" y="439"/>
                    <a:pt x="446" y="436"/>
                    <a:pt x="476" y="433"/>
                  </a:cubicBezTo>
                  <a:cubicBezTo>
                    <a:pt x="484" y="433"/>
                    <a:pt x="488" y="435"/>
                    <a:pt x="486" y="446"/>
                  </a:cubicBezTo>
                  <a:cubicBezTo>
                    <a:pt x="466" y="447"/>
                    <a:pt x="446" y="449"/>
                    <a:pt x="426" y="451"/>
                  </a:cubicBezTo>
                  <a:cubicBezTo>
                    <a:pt x="418" y="451"/>
                    <a:pt x="412" y="452"/>
                    <a:pt x="416" y="464"/>
                  </a:cubicBezTo>
                  <a:cubicBezTo>
                    <a:pt x="435" y="462"/>
                    <a:pt x="455" y="460"/>
                    <a:pt x="475" y="459"/>
                  </a:cubicBezTo>
                  <a:cubicBezTo>
                    <a:pt x="496" y="457"/>
                    <a:pt x="496" y="457"/>
                    <a:pt x="518" y="472"/>
                  </a:cubicBezTo>
                  <a:cubicBezTo>
                    <a:pt x="513" y="472"/>
                    <a:pt x="510" y="473"/>
                    <a:pt x="507" y="473"/>
                  </a:cubicBezTo>
                  <a:cubicBezTo>
                    <a:pt x="480" y="473"/>
                    <a:pt x="453" y="473"/>
                    <a:pt x="427" y="472"/>
                  </a:cubicBezTo>
                  <a:cubicBezTo>
                    <a:pt x="402" y="472"/>
                    <a:pt x="379" y="467"/>
                    <a:pt x="362" y="446"/>
                  </a:cubicBezTo>
                  <a:cubicBezTo>
                    <a:pt x="360" y="443"/>
                    <a:pt x="354" y="442"/>
                    <a:pt x="350" y="442"/>
                  </a:cubicBezTo>
                  <a:cubicBezTo>
                    <a:pt x="303" y="445"/>
                    <a:pt x="256" y="450"/>
                    <a:pt x="209" y="451"/>
                  </a:cubicBezTo>
                  <a:cubicBezTo>
                    <a:pt x="159" y="452"/>
                    <a:pt x="108" y="452"/>
                    <a:pt x="57" y="448"/>
                  </a:cubicBezTo>
                  <a:cubicBezTo>
                    <a:pt x="18" y="446"/>
                    <a:pt x="1" y="421"/>
                    <a:pt x="0" y="374"/>
                  </a:cubicBezTo>
                  <a:cubicBezTo>
                    <a:pt x="0" y="327"/>
                    <a:pt x="23" y="304"/>
                    <a:pt x="70" y="301"/>
                  </a:cubicBezTo>
                  <a:cubicBezTo>
                    <a:pt x="96" y="299"/>
                    <a:pt x="121" y="292"/>
                    <a:pt x="147" y="289"/>
                  </a:cubicBezTo>
                  <a:cubicBezTo>
                    <a:pt x="167" y="286"/>
                    <a:pt x="187" y="283"/>
                    <a:pt x="207" y="281"/>
                  </a:cubicBezTo>
                  <a:cubicBezTo>
                    <a:pt x="229" y="280"/>
                    <a:pt x="251" y="281"/>
                    <a:pt x="273" y="284"/>
                  </a:cubicBezTo>
                  <a:cubicBezTo>
                    <a:pt x="269" y="285"/>
                    <a:pt x="265" y="287"/>
                    <a:pt x="261" y="287"/>
                  </a:cubicBezTo>
                  <a:cubicBezTo>
                    <a:pt x="257" y="288"/>
                    <a:pt x="252" y="288"/>
                    <a:pt x="248" y="287"/>
                  </a:cubicBezTo>
                  <a:cubicBezTo>
                    <a:pt x="206" y="284"/>
                    <a:pt x="164" y="290"/>
                    <a:pt x="123" y="302"/>
                  </a:cubicBezTo>
                  <a:cubicBezTo>
                    <a:pt x="111" y="305"/>
                    <a:pt x="99" y="305"/>
                    <a:pt x="86" y="309"/>
                  </a:cubicBezTo>
                  <a:cubicBezTo>
                    <a:pt x="100" y="309"/>
                    <a:pt x="114" y="309"/>
                    <a:pt x="128" y="309"/>
                  </a:cubicBezTo>
                  <a:cubicBezTo>
                    <a:pt x="128" y="310"/>
                    <a:pt x="128" y="312"/>
                    <a:pt x="128" y="313"/>
                  </a:cubicBezTo>
                  <a:cubicBezTo>
                    <a:pt x="124" y="314"/>
                    <a:pt x="119" y="315"/>
                    <a:pt x="115" y="315"/>
                  </a:cubicBezTo>
                  <a:cubicBezTo>
                    <a:pt x="94" y="315"/>
                    <a:pt x="73" y="315"/>
                    <a:pt x="52" y="315"/>
                  </a:cubicBezTo>
                  <a:cubicBezTo>
                    <a:pt x="46" y="315"/>
                    <a:pt x="40" y="317"/>
                    <a:pt x="34" y="318"/>
                  </a:cubicBezTo>
                  <a:cubicBezTo>
                    <a:pt x="35" y="319"/>
                    <a:pt x="35" y="321"/>
                    <a:pt x="35" y="322"/>
                  </a:cubicBezTo>
                  <a:cubicBezTo>
                    <a:pt x="47" y="322"/>
                    <a:pt x="59" y="321"/>
                    <a:pt x="71" y="322"/>
                  </a:cubicBezTo>
                  <a:cubicBezTo>
                    <a:pt x="82" y="323"/>
                    <a:pt x="94" y="318"/>
                    <a:pt x="104" y="326"/>
                  </a:cubicBezTo>
                  <a:cubicBezTo>
                    <a:pt x="104" y="328"/>
                    <a:pt x="104" y="329"/>
                    <a:pt x="103" y="331"/>
                  </a:cubicBezTo>
                  <a:cubicBezTo>
                    <a:pt x="88" y="331"/>
                    <a:pt x="72" y="331"/>
                    <a:pt x="56" y="331"/>
                  </a:cubicBezTo>
                  <a:cubicBezTo>
                    <a:pt x="48" y="331"/>
                    <a:pt x="41" y="331"/>
                    <a:pt x="33" y="331"/>
                  </a:cubicBezTo>
                  <a:cubicBezTo>
                    <a:pt x="21" y="331"/>
                    <a:pt x="21" y="331"/>
                    <a:pt x="16" y="345"/>
                  </a:cubicBezTo>
                  <a:cubicBezTo>
                    <a:pt x="40" y="345"/>
                    <a:pt x="63" y="345"/>
                    <a:pt x="86" y="345"/>
                  </a:cubicBezTo>
                  <a:cubicBezTo>
                    <a:pt x="93" y="345"/>
                    <a:pt x="101" y="343"/>
                    <a:pt x="98" y="356"/>
                  </a:cubicBezTo>
                  <a:cubicBezTo>
                    <a:pt x="69" y="356"/>
                    <a:pt x="40" y="356"/>
                    <a:pt x="11" y="356"/>
                  </a:cubicBezTo>
                  <a:cubicBezTo>
                    <a:pt x="8" y="366"/>
                    <a:pt x="13" y="368"/>
                    <a:pt x="21" y="368"/>
                  </a:cubicBezTo>
                  <a:cubicBezTo>
                    <a:pt x="42" y="367"/>
                    <a:pt x="62" y="368"/>
                    <a:pt x="83" y="368"/>
                  </a:cubicBezTo>
                  <a:cubicBezTo>
                    <a:pt x="88" y="368"/>
                    <a:pt x="92" y="369"/>
                    <a:pt x="96" y="370"/>
                  </a:cubicBezTo>
                  <a:cubicBezTo>
                    <a:pt x="96" y="371"/>
                    <a:pt x="96" y="373"/>
                    <a:pt x="96" y="375"/>
                  </a:cubicBezTo>
                  <a:cubicBezTo>
                    <a:pt x="68" y="375"/>
                    <a:pt x="40" y="375"/>
                    <a:pt x="11" y="375"/>
                  </a:cubicBezTo>
                  <a:cubicBezTo>
                    <a:pt x="11" y="376"/>
                    <a:pt x="10" y="378"/>
                    <a:pt x="10" y="380"/>
                  </a:cubicBezTo>
                  <a:cubicBezTo>
                    <a:pt x="14" y="382"/>
                    <a:pt x="18" y="384"/>
                    <a:pt x="21" y="384"/>
                  </a:cubicBezTo>
                  <a:cubicBezTo>
                    <a:pt x="44" y="385"/>
                    <a:pt x="67" y="386"/>
                    <a:pt x="89" y="387"/>
                  </a:cubicBezTo>
                  <a:cubicBezTo>
                    <a:pt x="94" y="387"/>
                    <a:pt x="98" y="389"/>
                    <a:pt x="102" y="391"/>
                  </a:cubicBezTo>
                  <a:cubicBezTo>
                    <a:pt x="102" y="392"/>
                    <a:pt x="101" y="393"/>
                    <a:pt x="101" y="394"/>
                  </a:cubicBezTo>
                  <a:cubicBezTo>
                    <a:pt x="73" y="394"/>
                    <a:pt x="45" y="394"/>
                    <a:pt x="17" y="394"/>
                  </a:cubicBezTo>
                  <a:cubicBezTo>
                    <a:pt x="16" y="404"/>
                    <a:pt x="22" y="404"/>
                    <a:pt x="29" y="404"/>
                  </a:cubicBezTo>
                  <a:cubicBezTo>
                    <a:pt x="51" y="404"/>
                    <a:pt x="73" y="404"/>
                    <a:pt x="96" y="404"/>
                  </a:cubicBezTo>
                  <a:cubicBezTo>
                    <a:pt x="100" y="404"/>
                    <a:pt x="104" y="407"/>
                    <a:pt x="107" y="411"/>
                  </a:cubicBezTo>
                  <a:cubicBezTo>
                    <a:pt x="87" y="411"/>
                    <a:pt x="66" y="411"/>
                    <a:pt x="46" y="411"/>
                  </a:cubicBezTo>
                  <a:cubicBezTo>
                    <a:pt x="42" y="411"/>
                    <a:pt x="38" y="410"/>
                    <a:pt x="35" y="411"/>
                  </a:cubicBezTo>
                  <a:cubicBezTo>
                    <a:pt x="32" y="412"/>
                    <a:pt x="29" y="414"/>
                    <a:pt x="27" y="416"/>
                  </a:cubicBezTo>
                  <a:cubicBezTo>
                    <a:pt x="29" y="417"/>
                    <a:pt x="32" y="420"/>
                    <a:pt x="35" y="420"/>
                  </a:cubicBezTo>
                  <a:cubicBezTo>
                    <a:pt x="58" y="421"/>
                    <a:pt x="80" y="422"/>
                    <a:pt x="103" y="423"/>
                  </a:cubicBezTo>
                  <a:cubicBezTo>
                    <a:pt x="108" y="424"/>
                    <a:pt x="113" y="426"/>
                    <a:pt x="119" y="427"/>
                  </a:cubicBezTo>
                  <a:cubicBezTo>
                    <a:pt x="118" y="428"/>
                    <a:pt x="118" y="430"/>
                    <a:pt x="118" y="431"/>
                  </a:cubicBezTo>
                  <a:cubicBezTo>
                    <a:pt x="91" y="431"/>
                    <a:pt x="65" y="431"/>
                    <a:pt x="38" y="431"/>
                  </a:cubicBezTo>
                  <a:cubicBezTo>
                    <a:pt x="37" y="432"/>
                    <a:pt x="37" y="433"/>
                    <a:pt x="36" y="435"/>
                  </a:cubicBezTo>
                  <a:cubicBezTo>
                    <a:pt x="41" y="437"/>
                    <a:pt x="46" y="441"/>
                    <a:pt x="51" y="442"/>
                  </a:cubicBezTo>
                  <a:cubicBezTo>
                    <a:pt x="84" y="444"/>
                    <a:pt x="118" y="448"/>
                    <a:pt x="151" y="445"/>
                  </a:cubicBezTo>
                  <a:cubicBezTo>
                    <a:pt x="164" y="444"/>
                    <a:pt x="176" y="427"/>
                    <a:pt x="185" y="415"/>
                  </a:cubicBezTo>
                  <a:cubicBezTo>
                    <a:pt x="192" y="406"/>
                    <a:pt x="197" y="403"/>
                    <a:pt x="208" y="403"/>
                  </a:cubicBezTo>
                  <a:cubicBezTo>
                    <a:pt x="248" y="402"/>
                    <a:pt x="287" y="400"/>
                    <a:pt x="327" y="398"/>
                  </a:cubicBezTo>
                  <a:cubicBezTo>
                    <a:pt x="331" y="398"/>
                    <a:pt x="335" y="398"/>
                    <a:pt x="338" y="397"/>
                  </a:cubicBezTo>
                  <a:cubicBezTo>
                    <a:pt x="340" y="387"/>
                    <a:pt x="342" y="377"/>
                    <a:pt x="343" y="367"/>
                  </a:cubicBezTo>
                  <a:cubicBezTo>
                    <a:pt x="322" y="366"/>
                    <a:pt x="298" y="365"/>
                    <a:pt x="275" y="377"/>
                  </a:cubicBezTo>
                  <a:cubicBezTo>
                    <a:pt x="270" y="380"/>
                    <a:pt x="263" y="380"/>
                    <a:pt x="257" y="381"/>
                  </a:cubicBezTo>
                  <a:cubicBezTo>
                    <a:pt x="245" y="382"/>
                    <a:pt x="232" y="384"/>
                    <a:pt x="219" y="384"/>
                  </a:cubicBezTo>
                  <a:cubicBezTo>
                    <a:pt x="193" y="384"/>
                    <a:pt x="171" y="387"/>
                    <a:pt x="162" y="416"/>
                  </a:cubicBezTo>
                  <a:cubicBezTo>
                    <a:pt x="159" y="425"/>
                    <a:pt x="149" y="431"/>
                    <a:pt x="143" y="438"/>
                  </a:cubicBezTo>
                  <a:cubicBezTo>
                    <a:pt x="109" y="415"/>
                    <a:pt x="100" y="370"/>
                    <a:pt x="122" y="341"/>
                  </a:cubicBezTo>
                  <a:cubicBezTo>
                    <a:pt x="134" y="325"/>
                    <a:pt x="149" y="322"/>
                    <a:pt x="167" y="329"/>
                  </a:cubicBezTo>
                  <a:cubicBezTo>
                    <a:pt x="172" y="331"/>
                    <a:pt x="177" y="332"/>
                    <a:pt x="182" y="331"/>
                  </a:cubicBezTo>
                  <a:cubicBezTo>
                    <a:pt x="193" y="329"/>
                    <a:pt x="205" y="326"/>
                    <a:pt x="217" y="322"/>
                  </a:cubicBezTo>
                  <a:cubicBezTo>
                    <a:pt x="219" y="322"/>
                    <a:pt x="223" y="320"/>
                    <a:pt x="223" y="319"/>
                  </a:cubicBezTo>
                  <a:cubicBezTo>
                    <a:pt x="222" y="305"/>
                    <a:pt x="234" y="307"/>
                    <a:pt x="241" y="303"/>
                  </a:cubicBezTo>
                  <a:cubicBezTo>
                    <a:pt x="276" y="281"/>
                    <a:pt x="315" y="280"/>
                    <a:pt x="355" y="280"/>
                  </a:cubicBezTo>
                  <a:cubicBezTo>
                    <a:pt x="371" y="280"/>
                    <a:pt x="371" y="279"/>
                    <a:pt x="364" y="265"/>
                  </a:cubicBezTo>
                  <a:cubicBezTo>
                    <a:pt x="363" y="263"/>
                    <a:pt x="363" y="260"/>
                    <a:pt x="363" y="257"/>
                  </a:cubicBezTo>
                  <a:cubicBezTo>
                    <a:pt x="375" y="257"/>
                    <a:pt x="386" y="257"/>
                    <a:pt x="398" y="257"/>
                  </a:cubicBezTo>
                  <a:cubicBezTo>
                    <a:pt x="398" y="247"/>
                    <a:pt x="398" y="239"/>
                    <a:pt x="399" y="231"/>
                  </a:cubicBezTo>
                  <a:cubicBezTo>
                    <a:pt x="400" y="229"/>
                    <a:pt x="403" y="226"/>
                    <a:pt x="405" y="224"/>
                  </a:cubicBezTo>
                  <a:cubicBezTo>
                    <a:pt x="407" y="226"/>
                    <a:pt x="410" y="229"/>
                    <a:pt x="411" y="232"/>
                  </a:cubicBezTo>
                  <a:cubicBezTo>
                    <a:pt x="411" y="237"/>
                    <a:pt x="410" y="242"/>
                    <a:pt x="410" y="248"/>
                  </a:cubicBezTo>
                  <a:cubicBezTo>
                    <a:pt x="435" y="248"/>
                    <a:pt x="460" y="248"/>
                    <a:pt x="488" y="248"/>
                  </a:cubicBezTo>
                  <a:cubicBezTo>
                    <a:pt x="480" y="239"/>
                    <a:pt x="473" y="231"/>
                    <a:pt x="464" y="221"/>
                  </a:cubicBezTo>
                  <a:cubicBezTo>
                    <a:pt x="491" y="221"/>
                    <a:pt x="514" y="220"/>
                    <a:pt x="537" y="222"/>
                  </a:cubicBezTo>
                  <a:cubicBezTo>
                    <a:pt x="544" y="222"/>
                    <a:pt x="552" y="231"/>
                    <a:pt x="555" y="239"/>
                  </a:cubicBezTo>
                  <a:cubicBezTo>
                    <a:pt x="559" y="246"/>
                    <a:pt x="562" y="250"/>
                    <a:pt x="571" y="250"/>
                  </a:cubicBezTo>
                  <a:cubicBezTo>
                    <a:pt x="680" y="250"/>
                    <a:pt x="790" y="251"/>
                    <a:pt x="899" y="251"/>
                  </a:cubicBezTo>
                  <a:cubicBezTo>
                    <a:pt x="903" y="251"/>
                    <a:pt x="907" y="251"/>
                    <a:pt x="910" y="250"/>
                  </a:cubicBezTo>
                  <a:cubicBezTo>
                    <a:pt x="920" y="246"/>
                    <a:pt x="925" y="237"/>
                    <a:pt x="922" y="228"/>
                  </a:cubicBezTo>
                  <a:cubicBezTo>
                    <a:pt x="921" y="222"/>
                    <a:pt x="914" y="219"/>
                    <a:pt x="909" y="214"/>
                  </a:cubicBezTo>
                  <a:cubicBezTo>
                    <a:pt x="908" y="215"/>
                    <a:pt x="907" y="216"/>
                    <a:pt x="905" y="217"/>
                  </a:cubicBezTo>
                  <a:cubicBezTo>
                    <a:pt x="905" y="211"/>
                    <a:pt x="905" y="204"/>
                    <a:pt x="905" y="198"/>
                  </a:cubicBezTo>
                  <a:cubicBezTo>
                    <a:pt x="906" y="162"/>
                    <a:pt x="906" y="126"/>
                    <a:pt x="906" y="90"/>
                  </a:cubicBezTo>
                  <a:cubicBezTo>
                    <a:pt x="906" y="74"/>
                    <a:pt x="888" y="64"/>
                    <a:pt x="874" y="72"/>
                  </a:cubicBezTo>
                  <a:cubicBezTo>
                    <a:pt x="871" y="74"/>
                    <a:pt x="870" y="81"/>
                    <a:pt x="870" y="86"/>
                  </a:cubicBezTo>
                  <a:cubicBezTo>
                    <a:pt x="871" y="124"/>
                    <a:pt x="871" y="163"/>
                    <a:pt x="872" y="202"/>
                  </a:cubicBezTo>
                  <a:cubicBezTo>
                    <a:pt x="872" y="207"/>
                    <a:pt x="872" y="211"/>
                    <a:pt x="872" y="217"/>
                  </a:cubicBezTo>
                  <a:cubicBezTo>
                    <a:pt x="867" y="218"/>
                    <a:pt x="862" y="218"/>
                    <a:pt x="856" y="218"/>
                  </a:cubicBezTo>
                  <a:cubicBezTo>
                    <a:pt x="856" y="213"/>
                    <a:pt x="856" y="209"/>
                    <a:pt x="856" y="204"/>
                  </a:cubicBezTo>
                  <a:cubicBezTo>
                    <a:pt x="856" y="165"/>
                    <a:pt x="856" y="127"/>
                    <a:pt x="855" y="88"/>
                  </a:cubicBezTo>
                  <a:cubicBezTo>
                    <a:pt x="855" y="83"/>
                    <a:pt x="851" y="74"/>
                    <a:pt x="848" y="73"/>
                  </a:cubicBezTo>
                  <a:cubicBezTo>
                    <a:pt x="839" y="71"/>
                    <a:pt x="829" y="72"/>
                    <a:pt x="820" y="74"/>
                  </a:cubicBezTo>
                  <a:cubicBezTo>
                    <a:pt x="818" y="74"/>
                    <a:pt x="818" y="82"/>
                    <a:pt x="818" y="86"/>
                  </a:cubicBezTo>
                  <a:cubicBezTo>
                    <a:pt x="819" y="127"/>
                    <a:pt x="820" y="167"/>
                    <a:pt x="821" y="208"/>
                  </a:cubicBezTo>
                  <a:cubicBezTo>
                    <a:pt x="821" y="211"/>
                    <a:pt x="821" y="213"/>
                    <a:pt x="820" y="217"/>
                  </a:cubicBezTo>
                  <a:cubicBezTo>
                    <a:pt x="814" y="217"/>
                    <a:pt x="809" y="217"/>
                    <a:pt x="802" y="217"/>
                  </a:cubicBezTo>
                  <a:cubicBezTo>
                    <a:pt x="802" y="191"/>
                    <a:pt x="802" y="166"/>
                    <a:pt x="803" y="141"/>
                  </a:cubicBezTo>
                  <a:cubicBezTo>
                    <a:pt x="803" y="128"/>
                    <a:pt x="800" y="122"/>
                    <a:pt x="786" y="123"/>
                  </a:cubicBezTo>
                  <a:cubicBezTo>
                    <a:pt x="774" y="125"/>
                    <a:pt x="762" y="124"/>
                    <a:pt x="747" y="124"/>
                  </a:cubicBezTo>
                  <a:cubicBezTo>
                    <a:pt x="747" y="156"/>
                    <a:pt x="747" y="187"/>
                    <a:pt x="747" y="218"/>
                  </a:cubicBezTo>
                  <a:cubicBezTo>
                    <a:pt x="736" y="222"/>
                    <a:pt x="731" y="220"/>
                    <a:pt x="731" y="209"/>
                  </a:cubicBezTo>
                  <a:cubicBezTo>
                    <a:pt x="731" y="180"/>
                    <a:pt x="731" y="150"/>
                    <a:pt x="731" y="121"/>
                  </a:cubicBezTo>
                  <a:cubicBezTo>
                    <a:pt x="730" y="109"/>
                    <a:pt x="734" y="101"/>
                    <a:pt x="749" y="102"/>
                  </a:cubicBezTo>
                  <a:cubicBezTo>
                    <a:pt x="764" y="103"/>
                    <a:pt x="779" y="102"/>
                    <a:pt x="793" y="102"/>
                  </a:cubicBezTo>
                  <a:cubicBezTo>
                    <a:pt x="800" y="69"/>
                    <a:pt x="782" y="55"/>
                    <a:pt x="742" y="61"/>
                  </a:cubicBezTo>
                  <a:cubicBezTo>
                    <a:pt x="742" y="67"/>
                    <a:pt x="742" y="74"/>
                    <a:pt x="742" y="83"/>
                  </a:cubicBezTo>
                  <a:cubicBezTo>
                    <a:pt x="754" y="83"/>
                    <a:pt x="764" y="82"/>
                    <a:pt x="775" y="83"/>
                  </a:cubicBezTo>
                  <a:cubicBezTo>
                    <a:pt x="779" y="83"/>
                    <a:pt x="782" y="87"/>
                    <a:pt x="786" y="89"/>
                  </a:cubicBezTo>
                  <a:cubicBezTo>
                    <a:pt x="783" y="91"/>
                    <a:pt x="779" y="95"/>
                    <a:pt x="776" y="95"/>
                  </a:cubicBezTo>
                  <a:cubicBezTo>
                    <a:pt x="763" y="96"/>
                    <a:pt x="749" y="95"/>
                    <a:pt x="735" y="95"/>
                  </a:cubicBezTo>
                  <a:cubicBezTo>
                    <a:pt x="735" y="82"/>
                    <a:pt x="735" y="68"/>
                    <a:pt x="735" y="54"/>
                  </a:cubicBezTo>
                  <a:cubicBezTo>
                    <a:pt x="740" y="53"/>
                    <a:pt x="745" y="52"/>
                    <a:pt x="751" y="51"/>
                  </a:cubicBezTo>
                  <a:cubicBezTo>
                    <a:pt x="751" y="37"/>
                    <a:pt x="751" y="23"/>
                    <a:pt x="751" y="8"/>
                  </a:cubicBezTo>
                  <a:cubicBezTo>
                    <a:pt x="745" y="7"/>
                    <a:pt x="739" y="6"/>
                    <a:pt x="733" y="5"/>
                  </a:cubicBezTo>
                  <a:cubicBezTo>
                    <a:pt x="733" y="4"/>
                    <a:pt x="733" y="3"/>
                    <a:pt x="733" y="1"/>
                  </a:cubicBezTo>
                  <a:cubicBezTo>
                    <a:pt x="736" y="1"/>
                    <a:pt x="740" y="0"/>
                    <a:pt x="743" y="0"/>
                  </a:cubicBezTo>
                  <a:cubicBezTo>
                    <a:pt x="775" y="1"/>
                    <a:pt x="806" y="3"/>
                    <a:pt x="837" y="2"/>
                  </a:cubicBezTo>
                  <a:cubicBezTo>
                    <a:pt x="859" y="2"/>
                    <a:pt x="871" y="12"/>
                    <a:pt x="879" y="30"/>
                  </a:cubicBezTo>
                  <a:cubicBezTo>
                    <a:pt x="881" y="37"/>
                    <a:pt x="884" y="44"/>
                    <a:pt x="887" y="53"/>
                  </a:cubicBezTo>
                  <a:cubicBezTo>
                    <a:pt x="874" y="53"/>
                    <a:pt x="862" y="53"/>
                    <a:pt x="851" y="53"/>
                  </a:cubicBezTo>
                  <a:cubicBezTo>
                    <a:pt x="844" y="52"/>
                    <a:pt x="831" y="26"/>
                    <a:pt x="837" y="22"/>
                  </a:cubicBezTo>
                  <a:cubicBezTo>
                    <a:pt x="841" y="19"/>
                    <a:pt x="850" y="19"/>
                    <a:pt x="855" y="22"/>
                  </a:cubicBezTo>
                  <a:cubicBezTo>
                    <a:pt x="860" y="25"/>
                    <a:pt x="863" y="33"/>
                    <a:pt x="867" y="39"/>
                  </a:cubicBezTo>
                  <a:cubicBezTo>
                    <a:pt x="869" y="43"/>
                    <a:pt x="872" y="46"/>
                    <a:pt x="876" y="52"/>
                  </a:cubicBezTo>
                  <a:cubicBezTo>
                    <a:pt x="878" y="27"/>
                    <a:pt x="865" y="11"/>
                    <a:pt x="846" y="10"/>
                  </a:cubicBezTo>
                  <a:cubicBezTo>
                    <a:pt x="838" y="10"/>
                    <a:pt x="831" y="11"/>
                    <a:pt x="823" y="12"/>
                  </a:cubicBezTo>
                  <a:cubicBezTo>
                    <a:pt x="800" y="15"/>
                    <a:pt x="801" y="16"/>
                    <a:pt x="805" y="37"/>
                  </a:cubicBezTo>
                  <a:cubicBezTo>
                    <a:pt x="809" y="51"/>
                    <a:pt x="819" y="46"/>
                    <a:pt x="829" y="47"/>
                  </a:cubicBezTo>
                  <a:cubicBezTo>
                    <a:pt x="828" y="41"/>
                    <a:pt x="827" y="37"/>
                    <a:pt x="826" y="31"/>
                  </a:cubicBezTo>
                  <a:cubicBezTo>
                    <a:pt x="820" y="31"/>
                    <a:pt x="816" y="31"/>
                    <a:pt x="812" y="31"/>
                  </a:cubicBezTo>
                  <a:cubicBezTo>
                    <a:pt x="811" y="30"/>
                    <a:pt x="811" y="28"/>
                    <a:pt x="811" y="27"/>
                  </a:cubicBezTo>
                  <a:cubicBezTo>
                    <a:pt x="816" y="25"/>
                    <a:pt x="821" y="23"/>
                    <a:pt x="828" y="21"/>
                  </a:cubicBezTo>
                  <a:cubicBezTo>
                    <a:pt x="831" y="32"/>
                    <a:pt x="833" y="41"/>
                    <a:pt x="836" y="51"/>
                  </a:cubicBezTo>
                  <a:cubicBezTo>
                    <a:pt x="826" y="51"/>
                    <a:pt x="818" y="52"/>
                    <a:pt x="809" y="51"/>
                  </a:cubicBezTo>
                  <a:cubicBezTo>
                    <a:pt x="806" y="51"/>
                    <a:pt x="803" y="48"/>
                    <a:pt x="802" y="45"/>
                  </a:cubicBezTo>
                  <a:cubicBezTo>
                    <a:pt x="799" y="38"/>
                    <a:pt x="797" y="31"/>
                    <a:pt x="795" y="24"/>
                  </a:cubicBezTo>
                  <a:cubicBezTo>
                    <a:pt x="791" y="14"/>
                    <a:pt x="776" y="8"/>
                    <a:pt x="768" y="14"/>
                  </a:cubicBezTo>
                  <a:cubicBezTo>
                    <a:pt x="765" y="16"/>
                    <a:pt x="764" y="22"/>
                    <a:pt x="765" y="25"/>
                  </a:cubicBezTo>
                  <a:cubicBezTo>
                    <a:pt x="768" y="40"/>
                    <a:pt x="776" y="50"/>
                    <a:pt x="795" y="45"/>
                  </a:cubicBezTo>
                  <a:cubicBezTo>
                    <a:pt x="793" y="51"/>
                    <a:pt x="792" y="53"/>
                    <a:pt x="790" y="58"/>
                  </a:cubicBezTo>
                  <a:cubicBezTo>
                    <a:pt x="796" y="59"/>
                    <a:pt x="801" y="60"/>
                    <a:pt x="806" y="60"/>
                  </a:cubicBezTo>
                  <a:cubicBezTo>
                    <a:pt x="836" y="61"/>
                    <a:pt x="866" y="61"/>
                    <a:pt x="896" y="62"/>
                  </a:cubicBezTo>
                  <a:cubicBezTo>
                    <a:pt x="924" y="62"/>
                    <a:pt x="937" y="76"/>
                    <a:pt x="937" y="103"/>
                  </a:cubicBezTo>
                  <a:cubicBezTo>
                    <a:pt x="938" y="143"/>
                    <a:pt x="938" y="183"/>
                    <a:pt x="938" y="223"/>
                  </a:cubicBezTo>
                  <a:cubicBezTo>
                    <a:pt x="938" y="250"/>
                    <a:pt x="929" y="259"/>
                    <a:pt x="903" y="259"/>
                  </a:cubicBezTo>
                  <a:cubicBezTo>
                    <a:pt x="808" y="259"/>
                    <a:pt x="713" y="258"/>
                    <a:pt x="619" y="257"/>
                  </a:cubicBezTo>
                  <a:cubicBezTo>
                    <a:pt x="613" y="257"/>
                    <a:pt x="608" y="257"/>
                    <a:pt x="604" y="257"/>
                  </a:cubicBezTo>
                  <a:cubicBezTo>
                    <a:pt x="597" y="266"/>
                    <a:pt x="591" y="274"/>
                    <a:pt x="585" y="281"/>
                  </a:cubicBezTo>
                  <a:cubicBezTo>
                    <a:pt x="586" y="282"/>
                    <a:pt x="587" y="283"/>
                    <a:pt x="587" y="284"/>
                  </a:cubicBezTo>
                  <a:cubicBezTo>
                    <a:pt x="580" y="284"/>
                    <a:pt x="573" y="285"/>
                    <a:pt x="566" y="285"/>
                  </a:cubicBezTo>
                  <a:cubicBezTo>
                    <a:pt x="566" y="286"/>
                    <a:pt x="566" y="286"/>
                    <a:pt x="565" y="287"/>
                  </a:cubicBezTo>
                  <a:cubicBezTo>
                    <a:pt x="571" y="287"/>
                    <a:pt x="577" y="287"/>
                    <a:pt x="583" y="287"/>
                  </a:cubicBezTo>
                  <a:cubicBezTo>
                    <a:pt x="617" y="286"/>
                    <a:pt x="651" y="289"/>
                    <a:pt x="686" y="285"/>
                  </a:cubicBezTo>
                  <a:cubicBezTo>
                    <a:pt x="716" y="283"/>
                    <a:pt x="747" y="286"/>
                    <a:pt x="777" y="288"/>
                  </a:cubicBezTo>
                  <a:cubicBezTo>
                    <a:pt x="786" y="289"/>
                    <a:pt x="795" y="294"/>
                    <a:pt x="804" y="296"/>
                  </a:cubicBezTo>
                  <a:cubicBezTo>
                    <a:pt x="820" y="300"/>
                    <a:pt x="836" y="304"/>
                    <a:pt x="852" y="306"/>
                  </a:cubicBezTo>
                  <a:cubicBezTo>
                    <a:pt x="867" y="308"/>
                    <a:pt x="881" y="306"/>
                    <a:pt x="895" y="307"/>
                  </a:cubicBezTo>
                  <a:cubicBezTo>
                    <a:pt x="918" y="309"/>
                    <a:pt x="932" y="320"/>
                    <a:pt x="935" y="342"/>
                  </a:cubicBezTo>
                  <a:cubicBezTo>
                    <a:pt x="938" y="360"/>
                    <a:pt x="939" y="377"/>
                    <a:pt x="938" y="395"/>
                  </a:cubicBezTo>
                  <a:cubicBezTo>
                    <a:pt x="936" y="423"/>
                    <a:pt x="914" y="442"/>
                    <a:pt x="883" y="444"/>
                  </a:cubicBezTo>
                  <a:cubicBezTo>
                    <a:pt x="773" y="453"/>
                    <a:pt x="663" y="461"/>
                    <a:pt x="553" y="469"/>
                  </a:cubicBezTo>
                  <a:cubicBezTo>
                    <a:pt x="535" y="470"/>
                    <a:pt x="520" y="463"/>
                    <a:pt x="505" y="450"/>
                  </a:cubicBezTo>
                  <a:cubicBezTo>
                    <a:pt x="528" y="433"/>
                    <a:pt x="533" y="409"/>
                    <a:pt x="531" y="381"/>
                  </a:cubicBezTo>
                  <a:cubicBezTo>
                    <a:pt x="537" y="381"/>
                    <a:pt x="542" y="381"/>
                    <a:pt x="547" y="381"/>
                  </a:cubicBezTo>
                  <a:cubicBezTo>
                    <a:pt x="630" y="380"/>
                    <a:pt x="714" y="379"/>
                    <a:pt x="798" y="378"/>
                  </a:cubicBezTo>
                  <a:cubicBezTo>
                    <a:pt x="804" y="378"/>
                    <a:pt x="813" y="381"/>
                    <a:pt x="810" y="367"/>
                  </a:cubicBezTo>
                  <a:cubicBezTo>
                    <a:pt x="806" y="367"/>
                    <a:pt x="802" y="367"/>
                    <a:pt x="797" y="367"/>
                  </a:cubicBezTo>
                  <a:cubicBezTo>
                    <a:pt x="726" y="368"/>
                    <a:pt x="654" y="369"/>
                    <a:pt x="583" y="372"/>
                  </a:cubicBezTo>
                  <a:cubicBezTo>
                    <a:pt x="561" y="373"/>
                    <a:pt x="550" y="357"/>
                    <a:pt x="534" y="349"/>
                  </a:cubicBezTo>
                  <a:cubicBezTo>
                    <a:pt x="534" y="347"/>
                    <a:pt x="534" y="346"/>
                    <a:pt x="535" y="344"/>
                  </a:cubicBezTo>
                  <a:cubicBezTo>
                    <a:pt x="561" y="344"/>
                    <a:pt x="588" y="344"/>
                    <a:pt x="614" y="344"/>
                  </a:cubicBezTo>
                  <a:cubicBezTo>
                    <a:pt x="671" y="343"/>
                    <a:pt x="727" y="341"/>
                    <a:pt x="783" y="340"/>
                  </a:cubicBezTo>
                  <a:cubicBezTo>
                    <a:pt x="804" y="339"/>
                    <a:pt x="818" y="355"/>
                    <a:pt x="835" y="363"/>
                  </a:cubicBezTo>
                  <a:cubicBezTo>
                    <a:pt x="837" y="364"/>
                    <a:pt x="837" y="368"/>
                    <a:pt x="837" y="371"/>
                  </a:cubicBezTo>
                  <a:cubicBezTo>
                    <a:pt x="837" y="380"/>
                    <a:pt x="836" y="389"/>
                    <a:pt x="835" y="400"/>
                  </a:cubicBezTo>
                  <a:cubicBezTo>
                    <a:pt x="805" y="403"/>
                    <a:pt x="775" y="406"/>
                    <a:pt x="745" y="409"/>
                  </a:cubicBezTo>
                  <a:cubicBezTo>
                    <a:pt x="695" y="414"/>
                    <a:pt x="645" y="418"/>
                    <a:pt x="596" y="424"/>
                  </a:cubicBezTo>
                  <a:cubicBezTo>
                    <a:pt x="579" y="425"/>
                    <a:pt x="561" y="435"/>
                    <a:pt x="543" y="452"/>
                  </a:cubicBezTo>
                  <a:close/>
                  <a:moveTo>
                    <a:pt x="529" y="288"/>
                  </a:moveTo>
                  <a:cubicBezTo>
                    <a:pt x="513" y="293"/>
                    <a:pt x="498" y="298"/>
                    <a:pt x="482" y="301"/>
                  </a:cubicBezTo>
                  <a:cubicBezTo>
                    <a:pt x="466" y="305"/>
                    <a:pt x="450" y="306"/>
                    <a:pt x="438" y="308"/>
                  </a:cubicBezTo>
                  <a:cubicBezTo>
                    <a:pt x="469" y="317"/>
                    <a:pt x="498" y="299"/>
                    <a:pt x="529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10058400" y="382588"/>
              <a:ext cx="908050" cy="771525"/>
            </a:xfrm>
            <a:custGeom>
              <a:avLst/>
              <a:gdLst>
                <a:gd name="T0" fmla="*/ 595 w 638"/>
                <a:gd name="T1" fmla="*/ 541 h 541"/>
                <a:gd name="T2" fmla="*/ 594 w 638"/>
                <a:gd name="T3" fmla="*/ 522 h 541"/>
                <a:gd name="T4" fmla="*/ 602 w 638"/>
                <a:gd name="T5" fmla="*/ 458 h 541"/>
                <a:gd name="T6" fmla="*/ 590 w 638"/>
                <a:gd name="T7" fmla="*/ 391 h 541"/>
                <a:gd name="T8" fmla="*/ 561 w 638"/>
                <a:gd name="T9" fmla="*/ 408 h 541"/>
                <a:gd name="T10" fmla="*/ 568 w 638"/>
                <a:gd name="T11" fmla="*/ 433 h 541"/>
                <a:gd name="T12" fmla="*/ 588 w 638"/>
                <a:gd name="T13" fmla="*/ 423 h 541"/>
                <a:gd name="T14" fmla="*/ 588 w 638"/>
                <a:gd name="T15" fmla="*/ 490 h 541"/>
                <a:gd name="T16" fmla="*/ 582 w 638"/>
                <a:gd name="T17" fmla="*/ 478 h 541"/>
                <a:gd name="T18" fmla="*/ 572 w 638"/>
                <a:gd name="T19" fmla="*/ 481 h 541"/>
                <a:gd name="T20" fmla="*/ 480 w 638"/>
                <a:gd name="T21" fmla="*/ 330 h 541"/>
                <a:gd name="T22" fmla="*/ 558 w 638"/>
                <a:gd name="T23" fmla="*/ 360 h 541"/>
                <a:gd name="T24" fmla="*/ 504 w 638"/>
                <a:gd name="T25" fmla="*/ 287 h 541"/>
                <a:gd name="T26" fmla="*/ 385 w 638"/>
                <a:gd name="T27" fmla="*/ 210 h 541"/>
                <a:gd name="T28" fmla="*/ 75 w 638"/>
                <a:gd name="T29" fmla="*/ 80 h 541"/>
                <a:gd name="T30" fmla="*/ 17 w 638"/>
                <a:gd name="T31" fmla="*/ 46 h 541"/>
                <a:gd name="T32" fmla="*/ 22 w 638"/>
                <a:gd name="T33" fmla="*/ 10 h 541"/>
                <a:gd name="T34" fmla="*/ 85 w 638"/>
                <a:gd name="T35" fmla="*/ 7 h 541"/>
                <a:gd name="T36" fmla="*/ 174 w 638"/>
                <a:gd name="T37" fmla="*/ 34 h 541"/>
                <a:gd name="T38" fmla="*/ 437 w 638"/>
                <a:gd name="T39" fmla="*/ 120 h 541"/>
                <a:gd name="T40" fmla="*/ 504 w 638"/>
                <a:gd name="T41" fmla="*/ 147 h 541"/>
                <a:gd name="T42" fmla="*/ 568 w 638"/>
                <a:gd name="T43" fmla="*/ 213 h 541"/>
                <a:gd name="T44" fmla="*/ 633 w 638"/>
                <a:gd name="T45" fmla="*/ 340 h 541"/>
                <a:gd name="T46" fmla="*/ 632 w 638"/>
                <a:gd name="T47" fmla="*/ 363 h 541"/>
                <a:gd name="T48" fmla="*/ 619 w 638"/>
                <a:gd name="T49" fmla="*/ 393 h 541"/>
                <a:gd name="T50" fmla="*/ 604 w 638"/>
                <a:gd name="T51" fmla="*/ 496 h 541"/>
                <a:gd name="T52" fmla="*/ 599 w 638"/>
                <a:gd name="T53" fmla="*/ 541 h 541"/>
                <a:gd name="T54" fmla="*/ 595 w 638"/>
                <a:gd name="T55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8" h="541">
                  <a:moveTo>
                    <a:pt x="595" y="541"/>
                  </a:moveTo>
                  <a:cubicBezTo>
                    <a:pt x="595" y="535"/>
                    <a:pt x="593" y="528"/>
                    <a:pt x="594" y="522"/>
                  </a:cubicBezTo>
                  <a:cubicBezTo>
                    <a:pt x="596" y="500"/>
                    <a:pt x="598" y="479"/>
                    <a:pt x="602" y="458"/>
                  </a:cubicBezTo>
                  <a:cubicBezTo>
                    <a:pt x="607" y="433"/>
                    <a:pt x="596" y="413"/>
                    <a:pt x="590" y="391"/>
                  </a:cubicBezTo>
                  <a:cubicBezTo>
                    <a:pt x="580" y="397"/>
                    <a:pt x="572" y="402"/>
                    <a:pt x="561" y="408"/>
                  </a:cubicBezTo>
                  <a:cubicBezTo>
                    <a:pt x="563" y="415"/>
                    <a:pt x="565" y="423"/>
                    <a:pt x="568" y="433"/>
                  </a:cubicBezTo>
                  <a:cubicBezTo>
                    <a:pt x="576" y="429"/>
                    <a:pt x="582" y="426"/>
                    <a:pt x="588" y="423"/>
                  </a:cubicBezTo>
                  <a:cubicBezTo>
                    <a:pt x="602" y="445"/>
                    <a:pt x="590" y="467"/>
                    <a:pt x="588" y="490"/>
                  </a:cubicBezTo>
                  <a:cubicBezTo>
                    <a:pt x="586" y="486"/>
                    <a:pt x="584" y="482"/>
                    <a:pt x="582" y="478"/>
                  </a:cubicBezTo>
                  <a:cubicBezTo>
                    <a:pt x="578" y="480"/>
                    <a:pt x="574" y="481"/>
                    <a:pt x="572" y="481"/>
                  </a:cubicBezTo>
                  <a:cubicBezTo>
                    <a:pt x="541" y="431"/>
                    <a:pt x="511" y="381"/>
                    <a:pt x="480" y="330"/>
                  </a:cubicBezTo>
                  <a:cubicBezTo>
                    <a:pt x="509" y="332"/>
                    <a:pt x="533" y="347"/>
                    <a:pt x="558" y="360"/>
                  </a:cubicBezTo>
                  <a:cubicBezTo>
                    <a:pt x="544" y="332"/>
                    <a:pt x="525" y="309"/>
                    <a:pt x="504" y="287"/>
                  </a:cubicBezTo>
                  <a:cubicBezTo>
                    <a:pt x="470" y="252"/>
                    <a:pt x="429" y="229"/>
                    <a:pt x="385" y="210"/>
                  </a:cubicBezTo>
                  <a:cubicBezTo>
                    <a:pt x="282" y="167"/>
                    <a:pt x="178" y="124"/>
                    <a:pt x="75" y="80"/>
                  </a:cubicBezTo>
                  <a:cubicBezTo>
                    <a:pt x="55" y="71"/>
                    <a:pt x="35" y="59"/>
                    <a:pt x="17" y="46"/>
                  </a:cubicBezTo>
                  <a:cubicBezTo>
                    <a:pt x="0" y="35"/>
                    <a:pt x="3" y="18"/>
                    <a:pt x="22" y="10"/>
                  </a:cubicBezTo>
                  <a:cubicBezTo>
                    <a:pt x="42" y="0"/>
                    <a:pt x="64" y="2"/>
                    <a:pt x="85" y="7"/>
                  </a:cubicBezTo>
                  <a:cubicBezTo>
                    <a:pt x="115" y="15"/>
                    <a:pt x="145" y="25"/>
                    <a:pt x="174" y="34"/>
                  </a:cubicBezTo>
                  <a:cubicBezTo>
                    <a:pt x="262" y="63"/>
                    <a:pt x="350" y="91"/>
                    <a:pt x="437" y="120"/>
                  </a:cubicBezTo>
                  <a:cubicBezTo>
                    <a:pt x="460" y="127"/>
                    <a:pt x="482" y="136"/>
                    <a:pt x="504" y="147"/>
                  </a:cubicBezTo>
                  <a:cubicBezTo>
                    <a:pt x="532" y="162"/>
                    <a:pt x="554" y="183"/>
                    <a:pt x="568" y="213"/>
                  </a:cubicBezTo>
                  <a:cubicBezTo>
                    <a:pt x="588" y="256"/>
                    <a:pt x="611" y="298"/>
                    <a:pt x="633" y="340"/>
                  </a:cubicBezTo>
                  <a:cubicBezTo>
                    <a:pt x="638" y="349"/>
                    <a:pt x="638" y="354"/>
                    <a:pt x="632" y="363"/>
                  </a:cubicBezTo>
                  <a:cubicBezTo>
                    <a:pt x="625" y="371"/>
                    <a:pt x="621" y="382"/>
                    <a:pt x="619" y="393"/>
                  </a:cubicBezTo>
                  <a:cubicBezTo>
                    <a:pt x="613" y="427"/>
                    <a:pt x="609" y="462"/>
                    <a:pt x="604" y="496"/>
                  </a:cubicBezTo>
                  <a:cubicBezTo>
                    <a:pt x="602" y="511"/>
                    <a:pt x="600" y="526"/>
                    <a:pt x="599" y="541"/>
                  </a:cubicBezTo>
                  <a:cubicBezTo>
                    <a:pt x="597" y="541"/>
                    <a:pt x="596" y="541"/>
                    <a:pt x="595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9874250" y="165100"/>
              <a:ext cx="271463" cy="1011238"/>
            </a:xfrm>
            <a:custGeom>
              <a:avLst/>
              <a:gdLst>
                <a:gd name="T0" fmla="*/ 90 w 191"/>
                <a:gd name="T1" fmla="*/ 454 h 710"/>
                <a:gd name="T2" fmla="*/ 75 w 191"/>
                <a:gd name="T3" fmla="*/ 409 h 710"/>
                <a:gd name="T4" fmla="*/ 56 w 191"/>
                <a:gd name="T5" fmla="*/ 338 h 710"/>
                <a:gd name="T6" fmla="*/ 51 w 191"/>
                <a:gd name="T7" fmla="*/ 327 h 710"/>
                <a:gd name="T8" fmla="*/ 56 w 191"/>
                <a:gd name="T9" fmla="*/ 410 h 710"/>
                <a:gd name="T10" fmla="*/ 64 w 191"/>
                <a:gd name="T11" fmla="*/ 517 h 710"/>
                <a:gd name="T12" fmla="*/ 66 w 191"/>
                <a:gd name="T13" fmla="*/ 529 h 710"/>
                <a:gd name="T14" fmla="*/ 58 w 191"/>
                <a:gd name="T15" fmla="*/ 597 h 710"/>
                <a:gd name="T16" fmla="*/ 57 w 191"/>
                <a:gd name="T17" fmla="*/ 608 h 710"/>
                <a:gd name="T18" fmla="*/ 63 w 191"/>
                <a:gd name="T19" fmla="*/ 671 h 710"/>
                <a:gd name="T20" fmla="*/ 62 w 191"/>
                <a:gd name="T21" fmla="*/ 676 h 710"/>
                <a:gd name="T22" fmla="*/ 61 w 191"/>
                <a:gd name="T23" fmla="*/ 653 h 710"/>
                <a:gd name="T24" fmla="*/ 58 w 191"/>
                <a:gd name="T25" fmla="*/ 652 h 710"/>
                <a:gd name="T26" fmla="*/ 58 w 191"/>
                <a:gd name="T27" fmla="*/ 710 h 710"/>
                <a:gd name="T28" fmla="*/ 54 w 191"/>
                <a:gd name="T29" fmla="*/ 710 h 710"/>
                <a:gd name="T30" fmla="*/ 51 w 191"/>
                <a:gd name="T31" fmla="*/ 704 h 710"/>
                <a:gd name="T32" fmla="*/ 51 w 191"/>
                <a:gd name="T33" fmla="*/ 686 h 710"/>
                <a:gd name="T34" fmla="*/ 42 w 191"/>
                <a:gd name="T35" fmla="*/ 570 h 710"/>
                <a:gd name="T36" fmla="*/ 35 w 191"/>
                <a:gd name="T37" fmla="*/ 502 h 710"/>
                <a:gd name="T38" fmla="*/ 28 w 191"/>
                <a:gd name="T39" fmla="*/ 311 h 710"/>
                <a:gd name="T40" fmla="*/ 22 w 191"/>
                <a:gd name="T41" fmla="*/ 293 h 710"/>
                <a:gd name="T42" fmla="*/ 15 w 191"/>
                <a:gd name="T43" fmla="*/ 245 h 710"/>
                <a:gd name="T44" fmla="*/ 2 w 191"/>
                <a:gd name="T45" fmla="*/ 95 h 710"/>
                <a:gd name="T46" fmla="*/ 0 w 191"/>
                <a:gd name="T47" fmla="*/ 85 h 710"/>
                <a:gd name="T48" fmla="*/ 14 w 191"/>
                <a:gd name="T49" fmla="*/ 67 h 710"/>
                <a:gd name="T50" fmla="*/ 44 w 191"/>
                <a:gd name="T51" fmla="*/ 15 h 710"/>
                <a:gd name="T52" fmla="*/ 71 w 191"/>
                <a:gd name="T53" fmla="*/ 6 h 710"/>
                <a:gd name="T54" fmla="*/ 24 w 191"/>
                <a:gd name="T55" fmla="*/ 78 h 710"/>
                <a:gd name="T56" fmla="*/ 27 w 191"/>
                <a:gd name="T57" fmla="*/ 82 h 710"/>
                <a:gd name="T58" fmla="*/ 38 w 191"/>
                <a:gd name="T59" fmla="*/ 72 h 710"/>
                <a:gd name="T60" fmla="*/ 84 w 191"/>
                <a:gd name="T61" fmla="*/ 0 h 710"/>
                <a:gd name="T62" fmla="*/ 109 w 191"/>
                <a:gd name="T63" fmla="*/ 24 h 710"/>
                <a:gd name="T64" fmla="*/ 151 w 191"/>
                <a:gd name="T65" fmla="*/ 129 h 710"/>
                <a:gd name="T66" fmla="*/ 161 w 191"/>
                <a:gd name="T67" fmla="*/ 145 h 710"/>
                <a:gd name="T68" fmla="*/ 125 w 191"/>
                <a:gd name="T69" fmla="*/ 167 h 710"/>
                <a:gd name="T70" fmla="*/ 138 w 191"/>
                <a:gd name="T71" fmla="*/ 213 h 710"/>
                <a:gd name="T72" fmla="*/ 166 w 191"/>
                <a:gd name="T73" fmla="*/ 269 h 710"/>
                <a:gd name="T74" fmla="*/ 170 w 191"/>
                <a:gd name="T75" fmla="*/ 363 h 710"/>
                <a:gd name="T76" fmla="*/ 186 w 191"/>
                <a:gd name="T77" fmla="*/ 621 h 710"/>
                <a:gd name="T78" fmla="*/ 186 w 191"/>
                <a:gd name="T79" fmla="*/ 628 h 710"/>
                <a:gd name="T80" fmla="*/ 186 w 191"/>
                <a:gd name="T81" fmla="*/ 661 h 710"/>
                <a:gd name="T82" fmla="*/ 144 w 191"/>
                <a:gd name="T83" fmla="*/ 682 h 710"/>
                <a:gd name="T84" fmla="*/ 134 w 191"/>
                <a:gd name="T85" fmla="*/ 616 h 710"/>
                <a:gd name="T86" fmla="*/ 76 w 191"/>
                <a:gd name="T87" fmla="*/ 238 h 710"/>
                <a:gd name="T88" fmla="*/ 61 w 191"/>
                <a:gd name="T89" fmla="*/ 133 h 710"/>
                <a:gd name="T90" fmla="*/ 66 w 191"/>
                <a:gd name="T91" fmla="*/ 118 h 710"/>
                <a:gd name="T92" fmla="*/ 107 w 191"/>
                <a:gd name="T93" fmla="*/ 74 h 710"/>
                <a:gd name="T94" fmla="*/ 107 w 191"/>
                <a:gd name="T95" fmla="*/ 73 h 710"/>
                <a:gd name="T96" fmla="*/ 85 w 191"/>
                <a:gd name="T97" fmla="*/ 57 h 710"/>
                <a:gd name="T98" fmla="*/ 47 w 191"/>
                <a:gd name="T99" fmla="*/ 89 h 710"/>
                <a:gd name="T100" fmla="*/ 46 w 191"/>
                <a:gd name="T101" fmla="*/ 173 h 710"/>
                <a:gd name="T102" fmla="*/ 88 w 191"/>
                <a:gd name="T103" fmla="*/ 443 h 710"/>
                <a:gd name="T104" fmla="*/ 89 w 191"/>
                <a:gd name="T105" fmla="*/ 454 h 710"/>
                <a:gd name="T106" fmla="*/ 90 w 191"/>
                <a:gd name="T107" fmla="*/ 454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710">
                  <a:moveTo>
                    <a:pt x="90" y="454"/>
                  </a:moveTo>
                  <a:cubicBezTo>
                    <a:pt x="85" y="439"/>
                    <a:pt x="80" y="424"/>
                    <a:pt x="75" y="409"/>
                  </a:cubicBezTo>
                  <a:cubicBezTo>
                    <a:pt x="69" y="385"/>
                    <a:pt x="63" y="361"/>
                    <a:pt x="56" y="338"/>
                  </a:cubicBezTo>
                  <a:cubicBezTo>
                    <a:pt x="55" y="334"/>
                    <a:pt x="54" y="330"/>
                    <a:pt x="51" y="327"/>
                  </a:cubicBezTo>
                  <a:cubicBezTo>
                    <a:pt x="53" y="355"/>
                    <a:pt x="54" y="382"/>
                    <a:pt x="56" y="410"/>
                  </a:cubicBezTo>
                  <a:cubicBezTo>
                    <a:pt x="59" y="446"/>
                    <a:pt x="61" y="481"/>
                    <a:pt x="64" y="517"/>
                  </a:cubicBezTo>
                  <a:cubicBezTo>
                    <a:pt x="64" y="521"/>
                    <a:pt x="64" y="525"/>
                    <a:pt x="66" y="529"/>
                  </a:cubicBezTo>
                  <a:cubicBezTo>
                    <a:pt x="79" y="554"/>
                    <a:pt x="68" y="575"/>
                    <a:pt x="58" y="597"/>
                  </a:cubicBezTo>
                  <a:cubicBezTo>
                    <a:pt x="56" y="600"/>
                    <a:pt x="55" y="606"/>
                    <a:pt x="57" y="608"/>
                  </a:cubicBezTo>
                  <a:cubicBezTo>
                    <a:pt x="71" y="628"/>
                    <a:pt x="61" y="650"/>
                    <a:pt x="63" y="671"/>
                  </a:cubicBezTo>
                  <a:cubicBezTo>
                    <a:pt x="64" y="673"/>
                    <a:pt x="63" y="674"/>
                    <a:pt x="62" y="676"/>
                  </a:cubicBezTo>
                  <a:cubicBezTo>
                    <a:pt x="62" y="668"/>
                    <a:pt x="61" y="660"/>
                    <a:pt x="61" y="653"/>
                  </a:cubicBezTo>
                  <a:cubicBezTo>
                    <a:pt x="60" y="652"/>
                    <a:pt x="59" y="652"/>
                    <a:pt x="58" y="652"/>
                  </a:cubicBezTo>
                  <a:cubicBezTo>
                    <a:pt x="58" y="672"/>
                    <a:pt x="58" y="691"/>
                    <a:pt x="58" y="710"/>
                  </a:cubicBezTo>
                  <a:cubicBezTo>
                    <a:pt x="56" y="710"/>
                    <a:pt x="55" y="710"/>
                    <a:pt x="54" y="710"/>
                  </a:cubicBezTo>
                  <a:cubicBezTo>
                    <a:pt x="53" y="708"/>
                    <a:pt x="51" y="706"/>
                    <a:pt x="51" y="704"/>
                  </a:cubicBezTo>
                  <a:cubicBezTo>
                    <a:pt x="51" y="698"/>
                    <a:pt x="51" y="692"/>
                    <a:pt x="51" y="686"/>
                  </a:cubicBezTo>
                  <a:cubicBezTo>
                    <a:pt x="49" y="648"/>
                    <a:pt x="56" y="609"/>
                    <a:pt x="42" y="570"/>
                  </a:cubicBezTo>
                  <a:cubicBezTo>
                    <a:pt x="35" y="549"/>
                    <a:pt x="36" y="525"/>
                    <a:pt x="35" y="502"/>
                  </a:cubicBezTo>
                  <a:cubicBezTo>
                    <a:pt x="32" y="438"/>
                    <a:pt x="30" y="375"/>
                    <a:pt x="28" y="311"/>
                  </a:cubicBezTo>
                  <a:cubicBezTo>
                    <a:pt x="28" y="305"/>
                    <a:pt x="26" y="298"/>
                    <a:pt x="22" y="293"/>
                  </a:cubicBezTo>
                  <a:cubicBezTo>
                    <a:pt x="13" y="278"/>
                    <a:pt x="12" y="261"/>
                    <a:pt x="15" y="245"/>
                  </a:cubicBezTo>
                  <a:cubicBezTo>
                    <a:pt x="25" y="194"/>
                    <a:pt x="14" y="144"/>
                    <a:pt x="2" y="95"/>
                  </a:cubicBezTo>
                  <a:cubicBezTo>
                    <a:pt x="1" y="91"/>
                    <a:pt x="0" y="88"/>
                    <a:pt x="0" y="85"/>
                  </a:cubicBezTo>
                  <a:cubicBezTo>
                    <a:pt x="5" y="79"/>
                    <a:pt x="10" y="73"/>
                    <a:pt x="14" y="67"/>
                  </a:cubicBezTo>
                  <a:cubicBezTo>
                    <a:pt x="24" y="50"/>
                    <a:pt x="34" y="32"/>
                    <a:pt x="44" y="15"/>
                  </a:cubicBezTo>
                  <a:cubicBezTo>
                    <a:pt x="51" y="4"/>
                    <a:pt x="56" y="3"/>
                    <a:pt x="71" y="6"/>
                  </a:cubicBezTo>
                  <a:cubicBezTo>
                    <a:pt x="55" y="31"/>
                    <a:pt x="39" y="54"/>
                    <a:pt x="24" y="78"/>
                  </a:cubicBezTo>
                  <a:cubicBezTo>
                    <a:pt x="25" y="79"/>
                    <a:pt x="26" y="81"/>
                    <a:pt x="27" y="82"/>
                  </a:cubicBezTo>
                  <a:cubicBezTo>
                    <a:pt x="30" y="79"/>
                    <a:pt x="35" y="76"/>
                    <a:pt x="38" y="72"/>
                  </a:cubicBezTo>
                  <a:cubicBezTo>
                    <a:pt x="53" y="48"/>
                    <a:pt x="69" y="24"/>
                    <a:pt x="84" y="0"/>
                  </a:cubicBezTo>
                  <a:cubicBezTo>
                    <a:pt x="97" y="4"/>
                    <a:pt x="110" y="10"/>
                    <a:pt x="109" y="24"/>
                  </a:cubicBezTo>
                  <a:cubicBezTo>
                    <a:pt x="107" y="66"/>
                    <a:pt x="130" y="97"/>
                    <a:pt x="151" y="129"/>
                  </a:cubicBezTo>
                  <a:cubicBezTo>
                    <a:pt x="154" y="133"/>
                    <a:pt x="157" y="138"/>
                    <a:pt x="161" y="145"/>
                  </a:cubicBezTo>
                  <a:cubicBezTo>
                    <a:pt x="143" y="145"/>
                    <a:pt x="132" y="153"/>
                    <a:pt x="125" y="167"/>
                  </a:cubicBezTo>
                  <a:cubicBezTo>
                    <a:pt x="116" y="185"/>
                    <a:pt x="121" y="204"/>
                    <a:pt x="138" y="213"/>
                  </a:cubicBezTo>
                  <a:cubicBezTo>
                    <a:pt x="162" y="225"/>
                    <a:pt x="169" y="241"/>
                    <a:pt x="166" y="269"/>
                  </a:cubicBezTo>
                  <a:cubicBezTo>
                    <a:pt x="163" y="300"/>
                    <a:pt x="168" y="331"/>
                    <a:pt x="170" y="363"/>
                  </a:cubicBezTo>
                  <a:cubicBezTo>
                    <a:pt x="175" y="449"/>
                    <a:pt x="181" y="535"/>
                    <a:pt x="186" y="621"/>
                  </a:cubicBezTo>
                  <a:cubicBezTo>
                    <a:pt x="186" y="624"/>
                    <a:pt x="186" y="626"/>
                    <a:pt x="186" y="628"/>
                  </a:cubicBezTo>
                  <a:cubicBezTo>
                    <a:pt x="186" y="640"/>
                    <a:pt x="191" y="656"/>
                    <a:pt x="186" y="661"/>
                  </a:cubicBezTo>
                  <a:cubicBezTo>
                    <a:pt x="176" y="671"/>
                    <a:pt x="159" y="675"/>
                    <a:pt x="144" y="682"/>
                  </a:cubicBezTo>
                  <a:cubicBezTo>
                    <a:pt x="140" y="658"/>
                    <a:pt x="137" y="637"/>
                    <a:pt x="134" y="616"/>
                  </a:cubicBezTo>
                  <a:cubicBezTo>
                    <a:pt x="114" y="490"/>
                    <a:pt x="95" y="364"/>
                    <a:pt x="76" y="238"/>
                  </a:cubicBezTo>
                  <a:cubicBezTo>
                    <a:pt x="71" y="203"/>
                    <a:pt x="65" y="168"/>
                    <a:pt x="61" y="133"/>
                  </a:cubicBezTo>
                  <a:cubicBezTo>
                    <a:pt x="60" y="128"/>
                    <a:pt x="63" y="121"/>
                    <a:pt x="66" y="118"/>
                  </a:cubicBezTo>
                  <a:cubicBezTo>
                    <a:pt x="79" y="103"/>
                    <a:pt x="93" y="89"/>
                    <a:pt x="107" y="74"/>
                  </a:cubicBezTo>
                  <a:cubicBezTo>
                    <a:pt x="108" y="74"/>
                    <a:pt x="108" y="73"/>
                    <a:pt x="107" y="73"/>
                  </a:cubicBezTo>
                  <a:cubicBezTo>
                    <a:pt x="99" y="67"/>
                    <a:pt x="88" y="55"/>
                    <a:pt x="85" y="57"/>
                  </a:cubicBezTo>
                  <a:cubicBezTo>
                    <a:pt x="71" y="65"/>
                    <a:pt x="57" y="76"/>
                    <a:pt x="47" y="89"/>
                  </a:cubicBezTo>
                  <a:cubicBezTo>
                    <a:pt x="30" y="116"/>
                    <a:pt x="41" y="145"/>
                    <a:pt x="46" y="173"/>
                  </a:cubicBezTo>
                  <a:cubicBezTo>
                    <a:pt x="60" y="263"/>
                    <a:pt x="74" y="353"/>
                    <a:pt x="88" y="443"/>
                  </a:cubicBezTo>
                  <a:cubicBezTo>
                    <a:pt x="89" y="447"/>
                    <a:pt x="89" y="450"/>
                    <a:pt x="89" y="454"/>
                  </a:cubicBezTo>
                  <a:lnTo>
                    <a:pt x="90" y="4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9852025" y="855663"/>
              <a:ext cx="493713" cy="874713"/>
            </a:xfrm>
            <a:custGeom>
              <a:avLst/>
              <a:gdLst>
                <a:gd name="T0" fmla="*/ 204 w 346"/>
                <a:gd name="T1" fmla="*/ 216 h 613"/>
                <a:gd name="T2" fmla="*/ 145 w 346"/>
                <a:gd name="T3" fmla="*/ 241 h 613"/>
                <a:gd name="T4" fmla="*/ 130 w 346"/>
                <a:gd name="T5" fmla="*/ 327 h 613"/>
                <a:gd name="T6" fmla="*/ 80 w 346"/>
                <a:gd name="T7" fmla="*/ 394 h 613"/>
                <a:gd name="T8" fmla="*/ 104 w 346"/>
                <a:gd name="T9" fmla="*/ 423 h 613"/>
                <a:gd name="T10" fmla="*/ 114 w 346"/>
                <a:gd name="T11" fmla="*/ 374 h 613"/>
                <a:gd name="T12" fmla="*/ 134 w 346"/>
                <a:gd name="T13" fmla="*/ 334 h 613"/>
                <a:gd name="T14" fmla="*/ 182 w 346"/>
                <a:gd name="T15" fmla="*/ 299 h 613"/>
                <a:gd name="T16" fmla="*/ 182 w 346"/>
                <a:gd name="T17" fmla="*/ 310 h 613"/>
                <a:gd name="T18" fmla="*/ 207 w 346"/>
                <a:gd name="T19" fmla="*/ 321 h 613"/>
                <a:gd name="T20" fmla="*/ 220 w 346"/>
                <a:gd name="T21" fmla="*/ 256 h 613"/>
                <a:gd name="T22" fmla="*/ 262 w 346"/>
                <a:gd name="T23" fmla="*/ 76 h 613"/>
                <a:gd name="T24" fmla="*/ 319 w 346"/>
                <a:gd name="T25" fmla="*/ 3 h 613"/>
                <a:gd name="T26" fmla="*/ 298 w 346"/>
                <a:gd name="T27" fmla="*/ 73 h 613"/>
                <a:gd name="T28" fmla="*/ 285 w 346"/>
                <a:gd name="T29" fmla="*/ 199 h 613"/>
                <a:gd name="T30" fmla="*/ 247 w 346"/>
                <a:gd name="T31" fmla="*/ 266 h 613"/>
                <a:gd name="T32" fmla="*/ 240 w 346"/>
                <a:gd name="T33" fmla="*/ 306 h 613"/>
                <a:gd name="T34" fmla="*/ 226 w 346"/>
                <a:gd name="T35" fmla="*/ 391 h 613"/>
                <a:gd name="T36" fmla="*/ 203 w 346"/>
                <a:gd name="T37" fmla="*/ 347 h 613"/>
                <a:gd name="T38" fmla="*/ 136 w 346"/>
                <a:gd name="T39" fmla="*/ 393 h 613"/>
                <a:gd name="T40" fmla="*/ 117 w 346"/>
                <a:gd name="T41" fmla="*/ 435 h 613"/>
                <a:gd name="T42" fmla="*/ 117 w 346"/>
                <a:gd name="T43" fmla="*/ 438 h 613"/>
                <a:gd name="T44" fmla="*/ 78 w 346"/>
                <a:gd name="T45" fmla="*/ 444 h 613"/>
                <a:gd name="T46" fmla="*/ 62 w 346"/>
                <a:gd name="T47" fmla="*/ 468 h 613"/>
                <a:gd name="T48" fmla="*/ 112 w 346"/>
                <a:gd name="T49" fmla="*/ 455 h 613"/>
                <a:gd name="T50" fmla="*/ 94 w 346"/>
                <a:gd name="T51" fmla="*/ 498 h 613"/>
                <a:gd name="T52" fmla="*/ 158 w 346"/>
                <a:gd name="T53" fmla="*/ 494 h 613"/>
                <a:gd name="T54" fmla="*/ 117 w 346"/>
                <a:gd name="T55" fmla="*/ 489 h 613"/>
                <a:gd name="T56" fmla="*/ 197 w 346"/>
                <a:gd name="T57" fmla="*/ 441 h 613"/>
                <a:gd name="T58" fmla="*/ 175 w 346"/>
                <a:gd name="T59" fmla="*/ 430 h 613"/>
                <a:gd name="T60" fmla="*/ 223 w 346"/>
                <a:gd name="T61" fmla="*/ 441 h 613"/>
                <a:gd name="T62" fmla="*/ 159 w 346"/>
                <a:gd name="T63" fmla="*/ 535 h 613"/>
                <a:gd name="T64" fmla="*/ 210 w 346"/>
                <a:gd name="T65" fmla="*/ 613 h 613"/>
                <a:gd name="T66" fmla="*/ 56 w 346"/>
                <a:gd name="T67" fmla="*/ 603 h 613"/>
                <a:gd name="T68" fmla="*/ 184 w 346"/>
                <a:gd name="T69" fmla="*/ 598 h 613"/>
                <a:gd name="T70" fmla="*/ 37 w 346"/>
                <a:gd name="T71" fmla="*/ 594 h 613"/>
                <a:gd name="T72" fmla="*/ 7 w 346"/>
                <a:gd name="T73" fmla="*/ 502 h 613"/>
                <a:gd name="T74" fmla="*/ 60 w 346"/>
                <a:gd name="T75" fmla="*/ 494 h 613"/>
                <a:gd name="T76" fmla="*/ 47 w 346"/>
                <a:gd name="T77" fmla="*/ 446 h 613"/>
                <a:gd name="T78" fmla="*/ 68 w 346"/>
                <a:gd name="T79" fmla="*/ 401 h 613"/>
                <a:gd name="T80" fmla="*/ 77 w 346"/>
                <a:gd name="T81" fmla="*/ 343 h 613"/>
                <a:gd name="T82" fmla="*/ 68 w 346"/>
                <a:gd name="T83" fmla="*/ 279 h 613"/>
                <a:gd name="T84" fmla="*/ 40 w 346"/>
                <a:gd name="T85" fmla="*/ 240 h 613"/>
                <a:gd name="T86" fmla="*/ 117 w 346"/>
                <a:gd name="T87" fmla="*/ 216 h 613"/>
                <a:gd name="T88" fmla="*/ 110 w 346"/>
                <a:gd name="T89" fmla="*/ 226 h 613"/>
                <a:gd name="T90" fmla="*/ 162 w 346"/>
                <a:gd name="T91" fmla="*/ 202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6" h="613">
                  <a:moveTo>
                    <a:pt x="213" y="184"/>
                  </a:moveTo>
                  <a:cubicBezTo>
                    <a:pt x="207" y="194"/>
                    <a:pt x="199" y="202"/>
                    <a:pt x="204" y="216"/>
                  </a:cubicBezTo>
                  <a:cubicBezTo>
                    <a:pt x="207" y="225"/>
                    <a:pt x="194" y="235"/>
                    <a:pt x="180" y="236"/>
                  </a:cubicBezTo>
                  <a:cubicBezTo>
                    <a:pt x="169" y="237"/>
                    <a:pt x="156" y="238"/>
                    <a:pt x="145" y="241"/>
                  </a:cubicBezTo>
                  <a:cubicBezTo>
                    <a:pt x="118" y="248"/>
                    <a:pt x="109" y="264"/>
                    <a:pt x="116" y="291"/>
                  </a:cubicBezTo>
                  <a:cubicBezTo>
                    <a:pt x="120" y="303"/>
                    <a:pt x="125" y="314"/>
                    <a:pt x="130" y="327"/>
                  </a:cubicBezTo>
                  <a:cubicBezTo>
                    <a:pt x="119" y="333"/>
                    <a:pt x="108" y="339"/>
                    <a:pt x="98" y="346"/>
                  </a:cubicBezTo>
                  <a:cubicBezTo>
                    <a:pt x="79" y="358"/>
                    <a:pt x="73" y="373"/>
                    <a:pt x="80" y="394"/>
                  </a:cubicBezTo>
                  <a:cubicBezTo>
                    <a:pt x="81" y="400"/>
                    <a:pt x="83" y="406"/>
                    <a:pt x="84" y="412"/>
                  </a:cubicBezTo>
                  <a:cubicBezTo>
                    <a:pt x="85" y="424"/>
                    <a:pt x="91" y="428"/>
                    <a:pt x="104" y="423"/>
                  </a:cubicBezTo>
                  <a:cubicBezTo>
                    <a:pt x="100" y="409"/>
                    <a:pt x="104" y="396"/>
                    <a:pt x="114" y="385"/>
                  </a:cubicBezTo>
                  <a:cubicBezTo>
                    <a:pt x="115" y="382"/>
                    <a:pt x="114" y="377"/>
                    <a:pt x="114" y="374"/>
                  </a:cubicBezTo>
                  <a:cubicBezTo>
                    <a:pt x="111" y="357"/>
                    <a:pt x="116" y="343"/>
                    <a:pt x="131" y="334"/>
                  </a:cubicBezTo>
                  <a:cubicBezTo>
                    <a:pt x="132" y="334"/>
                    <a:pt x="133" y="333"/>
                    <a:pt x="134" y="334"/>
                  </a:cubicBezTo>
                  <a:cubicBezTo>
                    <a:pt x="159" y="350"/>
                    <a:pt x="165" y="348"/>
                    <a:pt x="173" y="318"/>
                  </a:cubicBezTo>
                  <a:cubicBezTo>
                    <a:pt x="175" y="312"/>
                    <a:pt x="179" y="306"/>
                    <a:pt x="182" y="299"/>
                  </a:cubicBezTo>
                  <a:cubicBezTo>
                    <a:pt x="183" y="300"/>
                    <a:pt x="184" y="300"/>
                    <a:pt x="185" y="301"/>
                  </a:cubicBezTo>
                  <a:cubicBezTo>
                    <a:pt x="184" y="304"/>
                    <a:pt x="181" y="308"/>
                    <a:pt x="182" y="310"/>
                  </a:cubicBezTo>
                  <a:cubicBezTo>
                    <a:pt x="184" y="316"/>
                    <a:pt x="186" y="324"/>
                    <a:pt x="191" y="326"/>
                  </a:cubicBezTo>
                  <a:cubicBezTo>
                    <a:pt x="195" y="328"/>
                    <a:pt x="203" y="325"/>
                    <a:pt x="207" y="321"/>
                  </a:cubicBezTo>
                  <a:cubicBezTo>
                    <a:pt x="210" y="319"/>
                    <a:pt x="212" y="311"/>
                    <a:pt x="210" y="307"/>
                  </a:cubicBezTo>
                  <a:cubicBezTo>
                    <a:pt x="203" y="288"/>
                    <a:pt x="206" y="272"/>
                    <a:pt x="220" y="256"/>
                  </a:cubicBezTo>
                  <a:cubicBezTo>
                    <a:pt x="240" y="233"/>
                    <a:pt x="246" y="203"/>
                    <a:pt x="250" y="174"/>
                  </a:cubicBezTo>
                  <a:cubicBezTo>
                    <a:pt x="255" y="142"/>
                    <a:pt x="258" y="109"/>
                    <a:pt x="262" y="76"/>
                  </a:cubicBezTo>
                  <a:cubicBezTo>
                    <a:pt x="264" y="51"/>
                    <a:pt x="272" y="28"/>
                    <a:pt x="295" y="12"/>
                  </a:cubicBezTo>
                  <a:cubicBezTo>
                    <a:pt x="302" y="8"/>
                    <a:pt x="311" y="4"/>
                    <a:pt x="319" y="3"/>
                  </a:cubicBezTo>
                  <a:cubicBezTo>
                    <a:pt x="337" y="0"/>
                    <a:pt x="346" y="9"/>
                    <a:pt x="344" y="29"/>
                  </a:cubicBezTo>
                  <a:cubicBezTo>
                    <a:pt x="312" y="29"/>
                    <a:pt x="300" y="40"/>
                    <a:pt x="298" y="73"/>
                  </a:cubicBezTo>
                  <a:cubicBezTo>
                    <a:pt x="297" y="101"/>
                    <a:pt x="296" y="129"/>
                    <a:pt x="296" y="157"/>
                  </a:cubicBezTo>
                  <a:cubicBezTo>
                    <a:pt x="296" y="173"/>
                    <a:pt x="292" y="186"/>
                    <a:pt x="285" y="199"/>
                  </a:cubicBezTo>
                  <a:cubicBezTo>
                    <a:pt x="277" y="214"/>
                    <a:pt x="271" y="229"/>
                    <a:pt x="263" y="244"/>
                  </a:cubicBezTo>
                  <a:cubicBezTo>
                    <a:pt x="258" y="252"/>
                    <a:pt x="251" y="258"/>
                    <a:pt x="247" y="266"/>
                  </a:cubicBezTo>
                  <a:cubicBezTo>
                    <a:pt x="243" y="274"/>
                    <a:pt x="240" y="283"/>
                    <a:pt x="238" y="292"/>
                  </a:cubicBezTo>
                  <a:cubicBezTo>
                    <a:pt x="237" y="296"/>
                    <a:pt x="239" y="301"/>
                    <a:pt x="240" y="306"/>
                  </a:cubicBezTo>
                  <a:cubicBezTo>
                    <a:pt x="243" y="325"/>
                    <a:pt x="239" y="330"/>
                    <a:pt x="220" y="333"/>
                  </a:cubicBezTo>
                  <a:cubicBezTo>
                    <a:pt x="222" y="353"/>
                    <a:pt x="224" y="372"/>
                    <a:pt x="226" y="391"/>
                  </a:cubicBezTo>
                  <a:cubicBezTo>
                    <a:pt x="224" y="391"/>
                    <a:pt x="223" y="391"/>
                    <a:pt x="222" y="392"/>
                  </a:cubicBezTo>
                  <a:cubicBezTo>
                    <a:pt x="216" y="377"/>
                    <a:pt x="210" y="362"/>
                    <a:pt x="203" y="347"/>
                  </a:cubicBezTo>
                  <a:cubicBezTo>
                    <a:pt x="191" y="357"/>
                    <a:pt x="180" y="367"/>
                    <a:pt x="167" y="376"/>
                  </a:cubicBezTo>
                  <a:cubicBezTo>
                    <a:pt x="158" y="383"/>
                    <a:pt x="147" y="388"/>
                    <a:pt x="136" y="393"/>
                  </a:cubicBezTo>
                  <a:cubicBezTo>
                    <a:pt x="123" y="399"/>
                    <a:pt x="115" y="408"/>
                    <a:pt x="117" y="423"/>
                  </a:cubicBezTo>
                  <a:cubicBezTo>
                    <a:pt x="118" y="427"/>
                    <a:pt x="117" y="431"/>
                    <a:pt x="117" y="435"/>
                  </a:cubicBezTo>
                  <a:cubicBezTo>
                    <a:pt x="111" y="436"/>
                    <a:pt x="105" y="436"/>
                    <a:pt x="97" y="437"/>
                  </a:cubicBezTo>
                  <a:cubicBezTo>
                    <a:pt x="105" y="437"/>
                    <a:pt x="111" y="438"/>
                    <a:pt x="117" y="438"/>
                  </a:cubicBezTo>
                  <a:cubicBezTo>
                    <a:pt x="117" y="440"/>
                    <a:pt x="117" y="442"/>
                    <a:pt x="118" y="443"/>
                  </a:cubicBezTo>
                  <a:cubicBezTo>
                    <a:pt x="104" y="444"/>
                    <a:pt x="91" y="445"/>
                    <a:pt x="78" y="444"/>
                  </a:cubicBezTo>
                  <a:cubicBezTo>
                    <a:pt x="75" y="443"/>
                    <a:pt x="72" y="434"/>
                    <a:pt x="68" y="425"/>
                  </a:cubicBezTo>
                  <a:cubicBezTo>
                    <a:pt x="66" y="441"/>
                    <a:pt x="64" y="455"/>
                    <a:pt x="62" y="468"/>
                  </a:cubicBezTo>
                  <a:cubicBezTo>
                    <a:pt x="79" y="462"/>
                    <a:pt x="95" y="457"/>
                    <a:pt x="111" y="452"/>
                  </a:cubicBezTo>
                  <a:cubicBezTo>
                    <a:pt x="111" y="453"/>
                    <a:pt x="112" y="454"/>
                    <a:pt x="112" y="455"/>
                  </a:cubicBezTo>
                  <a:cubicBezTo>
                    <a:pt x="105" y="468"/>
                    <a:pt x="98" y="480"/>
                    <a:pt x="92" y="493"/>
                  </a:cubicBezTo>
                  <a:cubicBezTo>
                    <a:pt x="92" y="495"/>
                    <a:pt x="93" y="496"/>
                    <a:pt x="94" y="498"/>
                  </a:cubicBezTo>
                  <a:cubicBezTo>
                    <a:pt x="113" y="498"/>
                    <a:pt x="133" y="498"/>
                    <a:pt x="152" y="497"/>
                  </a:cubicBezTo>
                  <a:cubicBezTo>
                    <a:pt x="154" y="497"/>
                    <a:pt x="156" y="495"/>
                    <a:pt x="158" y="494"/>
                  </a:cubicBezTo>
                  <a:cubicBezTo>
                    <a:pt x="156" y="492"/>
                    <a:pt x="154" y="489"/>
                    <a:pt x="152" y="489"/>
                  </a:cubicBezTo>
                  <a:cubicBezTo>
                    <a:pt x="142" y="489"/>
                    <a:pt x="132" y="489"/>
                    <a:pt x="117" y="489"/>
                  </a:cubicBezTo>
                  <a:cubicBezTo>
                    <a:pt x="124" y="478"/>
                    <a:pt x="127" y="470"/>
                    <a:pt x="133" y="464"/>
                  </a:cubicBezTo>
                  <a:cubicBezTo>
                    <a:pt x="151" y="446"/>
                    <a:pt x="173" y="440"/>
                    <a:pt x="197" y="441"/>
                  </a:cubicBezTo>
                  <a:cubicBezTo>
                    <a:pt x="205" y="442"/>
                    <a:pt x="212" y="442"/>
                    <a:pt x="210" y="430"/>
                  </a:cubicBezTo>
                  <a:cubicBezTo>
                    <a:pt x="199" y="430"/>
                    <a:pt x="187" y="430"/>
                    <a:pt x="175" y="430"/>
                  </a:cubicBezTo>
                  <a:cubicBezTo>
                    <a:pt x="177" y="409"/>
                    <a:pt x="198" y="402"/>
                    <a:pt x="245" y="406"/>
                  </a:cubicBezTo>
                  <a:cubicBezTo>
                    <a:pt x="225" y="413"/>
                    <a:pt x="225" y="427"/>
                    <a:pt x="223" y="441"/>
                  </a:cubicBezTo>
                  <a:cubicBezTo>
                    <a:pt x="223" y="444"/>
                    <a:pt x="217" y="448"/>
                    <a:pt x="213" y="450"/>
                  </a:cubicBezTo>
                  <a:cubicBezTo>
                    <a:pt x="175" y="468"/>
                    <a:pt x="156" y="498"/>
                    <a:pt x="159" y="535"/>
                  </a:cubicBezTo>
                  <a:cubicBezTo>
                    <a:pt x="161" y="560"/>
                    <a:pt x="174" y="579"/>
                    <a:pt x="190" y="595"/>
                  </a:cubicBezTo>
                  <a:cubicBezTo>
                    <a:pt x="196" y="601"/>
                    <a:pt x="201" y="605"/>
                    <a:pt x="210" y="613"/>
                  </a:cubicBezTo>
                  <a:cubicBezTo>
                    <a:pt x="156" y="611"/>
                    <a:pt x="106" y="609"/>
                    <a:pt x="56" y="608"/>
                  </a:cubicBezTo>
                  <a:cubicBezTo>
                    <a:pt x="56" y="606"/>
                    <a:pt x="56" y="605"/>
                    <a:pt x="56" y="603"/>
                  </a:cubicBezTo>
                  <a:cubicBezTo>
                    <a:pt x="99" y="603"/>
                    <a:pt x="141" y="603"/>
                    <a:pt x="184" y="603"/>
                  </a:cubicBezTo>
                  <a:cubicBezTo>
                    <a:pt x="184" y="601"/>
                    <a:pt x="184" y="600"/>
                    <a:pt x="184" y="598"/>
                  </a:cubicBezTo>
                  <a:cubicBezTo>
                    <a:pt x="180" y="597"/>
                    <a:pt x="175" y="596"/>
                    <a:pt x="170" y="595"/>
                  </a:cubicBezTo>
                  <a:cubicBezTo>
                    <a:pt x="126" y="595"/>
                    <a:pt x="82" y="594"/>
                    <a:pt x="37" y="594"/>
                  </a:cubicBezTo>
                  <a:cubicBezTo>
                    <a:pt x="27" y="594"/>
                    <a:pt x="21" y="590"/>
                    <a:pt x="16" y="582"/>
                  </a:cubicBezTo>
                  <a:cubicBezTo>
                    <a:pt x="0" y="557"/>
                    <a:pt x="2" y="529"/>
                    <a:pt x="7" y="502"/>
                  </a:cubicBezTo>
                  <a:cubicBezTo>
                    <a:pt x="8" y="499"/>
                    <a:pt x="14" y="496"/>
                    <a:pt x="17" y="496"/>
                  </a:cubicBezTo>
                  <a:cubicBezTo>
                    <a:pt x="32" y="495"/>
                    <a:pt x="46" y="496"/>
                    <a:pt x="60" y="494"/>
                  </a:cubicBezTo>
                  <a:cubicBezTo>
                    <a:pt x="46" y="480"/>
                    <a:pt x="27" y="489"/>
                    <a:pt x="10" y="484"/>
                  </a:cubicBezTo>
                  <a:cubicBezTo>
                    <a:pt x="16" y="464"/>
                    <a:pt x="31" y="455"/>
                    <a:pt x="47" y="446"/>
                  </a:cubicBezTo>
                  <a:cubicBezTo>
                    <a:pt x="55" y="441"/>
                    <a:pt x="59" y="435"/>
                    <a:pt x="60" y="425"/>
                  </a:cubicBezTo>
                  <a:cubicBezTo>
                    <a:pt x="60" y="418"/>
                    <a:pt x="64" y="411"/>
                    <a:pt x="68" y="401"/>
                  </a:cubicBezTo>
                  <a:cubicBezTo>
                    <a:pt x="69" y="402"/>
                    <a:pt x="67" y="399"/>
                    <a:pt x="66" y="396"/>
                  </a:cubicBezTo>
                  <a:cubicBezTo>
                    <a:pt x="56" y="376"/>
                    <a:pt x="59" y="358"/>
                    <a:pt x="77" y="343"/>
                  </a:cubicBezTo>
                  <a:cubicBezTo>
                    <a:pt x="84" y="338"/>
                    <a:pt x="86" y="333"/>
                    <a:pt x="83" y="325"/>
                  </a:cubicBezTo>
                  <a:cubicBezTo>
                    <a:pt x="77" y="309"/>
                    <a:pt x="72" y="294"/>
                    <a:pt x="68" y="279"/>
                  </a:cubicBezTo>
                  <a:cubicBezTo>
                    <a:pt x="64" y="269"/>
                    <a:pt x="63" y="260"/>
                    <a:pt x="49" y="258"/>
                  </a:cubicBezTo>
                  <a:cubicBezTo>
                    <a:pt x="45" y="257"/>
                    <a:pt x="41" y="247"/>
                    <a:pt x="40" y="240"/>
                  </a:cubicBezTo>
                  <a:cubicBezTo>
                    <a:pt x="40" y="237"/>
                    <a:pt x="48" y="229"/>
                    <a:pt x="52" y="230"/>
                  </a:cubicBezTo>
                  <a:cubicBezTo>
                    <a:pt x="75" y="233"/>
                    <a:pt x="95" y="220"/>
                    <a:pt x="117" y="216"/>
                  </a:cubicBezTo>
                  <a:cubicBezTo>
                    <a:pt x="118" y="215"/>
                    <a:pt x="119" y="216"/>
                    <a:pt x="122" y="219"/>
                  </a:cubicBezTo>
                  <a:cubicBezTo>
                    <a:pt x="118" y="221"/>
                    <a:pt x="114" y="224"/>
                    <a:pt x="110" y="226"/>
                  </a:cubicBezTo>
                  <a:cubicBezTo>
                    <a:pt x="121" y="231"/>
                    <a:pt x="130" y="230"/>
                    <a:pt x="165" y="217"/>
                  </a:cubicBezTo>
                  <a:cubicBezTo>
                    <a:pt x="164" y="213"/>
                    <a:pt x="163" y="209"/>
                    <a:pt x="162" y="202"/>
                  </a:cubicBezTo>
                  <a:cubicBezTo>
                    <a:pt x="179" y="196"/>
                    <a:pt x="196" y="190"/>
                    <a:pt x="213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10944225" y="500063"/>
              <a:ext cx="1109663" cy="1500188"/>
            </a:xfrm>
            <a:custGeom>
              <a:avLst/>
              <a:gdLst>
                <a:gd name="T0" fmla="*/ 50 w 780"/>
                <a:gd name="T1" fmla="*/ 85 h 1053"/>
                <a:gd name="T2" fmla="*/ 631 w 780"/>
                <a:gd name="T3" fmla="*/ 228 h 1053"/>
                <a:gd name="T4" fmla="*/ 600 w 780"/>
                <a:gd name="T5" fmla="*/ 862 h 1053"/>
                <a:gd name="T6" fmla="*/ 0 w 780"/>
                <a:gd name="T7" fmla="*/ 944 h 1053"/>
                <a:gd name="T8" fmla="*/ 77 w 780"/>
                <a:gd name="T9" fmla="*/ 970 h 1053"/>
                <a:gd name="T10" fmla="*/ 383 w 780"/>
                <a:gd name="T11" fmla="*/ 971 h 1053"/>
                <a:gd name="T12" fmla="*/ 706 w 780"/>
                <a:gd name="T13" fmla="*/ 597 h 1053"/>
                <a:gd name="T14" fmla="*/ 396 w 780"/>
                <a:gd name="T15" fmla="*/ 87 h 1053"/>
                <a:gd name="T16" fmla="*/ 223 w 780"/>
                <a:gd name="T17" fmla="*/ 63 h 1053"/>
                <a:gd name="T18" fmla="*/ 89 w 780"/>
                <a:gd name="T19" fmla="*/ 75 h 1053"/>
                <a:gd name="T20" fmla="*/ 50 w 780"/>
                <a:gd name="T21" fmla="*/ 85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1053">
                  <a:moveTo>
                    <a:pt x="50" y="85"/>
                  </a:moveTo>
                  <a:cubicBezTo>
                    <a:pt x="228" y="0"/>
                    <a:pt x="479" y="34"/>
                    <a:pt x="631" y="228"/>
                  </a:cubicBezTo>
                  <a:cubicBezTo>
                    <a:pt x="780" y="417"/>
                    <a:pt x="767" y="684"/>
                    <a:pt x="600" y="862"/>
                  </a:cubicBezTo>
                  <a:cubicBezTo>
                    <a:pt x="435" y="1037"/>
                    <a:pt x="175" y="1053"/>
                    <a:pt x="0" y="944"/>
                  </a:cubicBezTo>
                  <a:cubicBezTo>
                    <a:pt x="25" y="953"/>
                    <a:pt x="51" y="964"/>
                    <a:pt x="77" y="970"/>
                  </a:cubicBezTo>
                  <a:cubicBezTo>
                    <a:pt x="179" y="993"/>
                    <a:pt x="282" y="1005"/>
                    <a:pt x="383" y="971"/>
                  </a:cubicBezTo>
                  <a:cubicBezTo>
                    <a:pt x="564" y="910"/>
                    <a:pt x="675" y="785"/>
                    <a:pt x="706" y="597"/>
                  </a:cubicBezTo>
                  <a:cubicBezTo>
                    <a:pt x="742" y="373"/>
                    <a:pt x="611" y="161"/>
                    <a:pt x="396" y="87"/>
                  </a:cubicBezTo>
                  <a:cubicBezTo>
                    <a:pt x="340" y="68"/>
                    <a:pt x="282" y="61"/>
                    <a:pt x="223" y="63"/>
                  </a:cubicBezTo>
                  <a:cubicBezTo>
                    <a:pt x="178" y="64"/>
                    <a:pt x="133" y="64"/>
                    <a:pt x="89" y="75"/>
                  </a:cubicBezTo>
                  <a:cubicBezTo>
                    <a:pt x="76" y="78"/>
                    <a:pt x="63" y="82"/>
                    <a:pt x="5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auto">
            <a:xfrm>
              <a:off x="11115675" y="915988"/>
              <a:ext cx="273050" cy="419100"/>
            </a:xfrm>
            <a:custGeom>
              <a:avLst/>
              <a:gdLst>
                <a:gd name="T0" fmla="*/ 27 w 192"/>
                <a:gd name="T1" fmla="*/ 37 h 294"/>
                <a:gd name="T2" fmla="*/ 45 w 192"/>
                <a:gd name="T3" fmla="*/ 12 h 294"/>
                <a:gd name="T4" fmla="*/ 72 w 192"/>
                <a:gd name="T5" fmla="*/ 1 h 294"/>
                <a:gd name="T6" fmla="*/ 172 w 192"/>
                <a:gd name="T7" fmla="*/ 1 h 294"/>
                <a:gd name="T8" fmla="*/ 173 w 192"/>
                <a:gd name="T9" fmla="*/ 17 h 294"/>
                <a:gd name="T10" fmla="*/ 175 w 192"/>
                <a:gd name="T11" fmla="*/ 110 h 294"/>
                <a:gd name="T12" fmla="*/ 161 w 192"/>
                <a:gd name="T13" fmla="*/ 179 h 294"/>
                <a:gd name="T14" fmla="*/ 154 w 192"/>
                <a:gd name="T15" fmla="*/ 188 h 294"/>
                <a:gd name="T16" fmla="*/ 150 w 192"/>
                <a:gd name="T17" fmla="*/ 187 h 294"/>
                <a:gd name="T18" fmla="*/ 145 w 192"/>
                <a:gd name="T19" fmla="*/ 31 h 294"/>
                <a:gd name="T20" fmla="*/ 123 w 192"/>
                <a:gd name="T21" fmla="*/ 31 h 294"/>
                <a:gd name="T22" fmla="*/ 123 w 192"/>
                <a:gd name="T23" fmla="*/ 154 h 294"/>
                <a:gd name="T24" fmla="*/ 36 w 192"/>
                <a:gd name="T25" fmla="*/ 154 h 294"/>
                <a:gd name="T26" fmla="*/ 46 w 192"/>
                <a:gd name="T27" fmla="*/ 73 h 294"/>
                <a:gd name="T28" fmla="*/ 112 w 192"/>
                <a:gd name="T29" fmla="*/ 23 h 294"/>
                <a:gd name="T30" fmla="*/ 166 w 192"/>
                <a:gd name="T31" fmla="*/ 23 h 294"/>
                <a:gd name="T32" fmla="*/ 168 w 192"/>
                <a:gd name="T33" fmla="*/ 17 h 294"/>
                <a:gd name="T34" fmla="*/ 157 w 192"/>
                <a:gd name="T35" fmla="*/ 11 h 294"/>
                <a:gd name="T36" fmla="*/ 70 w 192"/>
                <a:gd name="T37" fmla="*/ 13 h 294"/>
                <a:gd name="T38" fmla="*/ 57 w 192"/>
                <a:gd name="T39" fmla="*/ 22 h 294"/>
                <a:gd name="T40" fmla="*/ 32 w 192"/>
                <a:gd name="T41" fmla="*/ 80 h 294"/>
                <a:gd name="T42" fmla="*/ 18 w 192"/>
                <a:gd name="T43" fmla="*/ 176 h 294"/>
                <a:gd name="T44" fmla="*/ 125 w 192"/>
                <a:gd name="T45" fmla="*/ 176 h 294"/>
                <a:gd name="T46" fmla="*/ 113 w 192"/>
                <a:gd name="T47" fmla="*/ 229 h 294"/>
                <a:gd name="T48" fmla="*/ 88 w 192"/>
                <a:gd name="T49" fmla="*/ 267 h 294"/>
                <a:gd name="T50" fmla="*/ 67 w 192"/>
                <a:gd name="T51" fmla="*/ 271 h 294"/>
                <a:gd name="T52" fmla="*/ 54 w 192"/>
                <a:gd name="T53" fmla="*/ 248 h 294"/>
                <a:gd name="T54" fmla="*/ 34 w 192"/>
                <a:gd name="T55" fmla="*/ 232 h 294"/>
                <a:gd name="T56" fmla="*/ 102 w 192"/>
                <a:gd name="T57" fmla="*/ 197 h 294"/>
                <a:gd name="T58" fmla="*/ 109 w 192"/>
                <a:gd name="T59" fmla="*/ 213 h 294"/>
                <a:gd name="T60" fmla="*/ 120 w 192"/>
                <a:gd name="T61" fmla="*/ 196 h 294"/>
                <a:gd name="T62" fmla="*/ 105 w 192"/>
                <a:gd name="T63" fmla="*/ 188 h 294"/>
                <a:gd name="T64" fmla="*/ 17 w 192"/>
                <a:gd name="T65" fmla="*/ 188 h 294"/>
                <a:gd name="T66" fmla="*/ 34 w 192"/>
                <a:gd name="T67" fmla="*/ 279 h 294"/>
                <a:gd name="T68" fmla="*/ 44 w 192"/>
                <a:gd name="T69" fmla="*/ 285 h 294"/>
                <a:gd name="T70" fmla="*/ 121 w 192"/>
                <a:gd name="T71" fmla="*/ 286 h 294"/>
                <a:gd name="T72" fmla="*/ 112 w 192"/>
                <a:gd name="T73" fmla="*/ 265 h 294"/>
                <a:gd name="T74" fmla="*/ 122 w 192"/>
                <a:gd name="T75" fmla="*/ 245 h 294"/>
                <a:gd name="T76" fmla="*/ 175 w 192"/>
                <a:gd name="T77" fmla="*/ 192 h 294"/>
                <a:gd name="T78" fmla="*/ 185 w 192"/>
                <a:gd name="T79" fmla="*/ 164 h 294"/>
                <a:gd name="T80" fmla="*/ 184 w 192"/>
                <a:gd name="T81" fmla="*/ 18 h 294"/>
                <a:gd name="T82" fmla="*/ 185 w 192"/>
                <a:gd name="T83" fmla="*/ 3 h 294"/>
                <a:gd name="T84" fmla="*/ 188 w 192"/>
                <a:gd name="T85" fmla="*/ 3 h 294"/>
                <a:gd name="T86" fmla="*/ 191 w 192"/>
                <a:gd name="T87" fmla="*/ 12 h 294"/>
                <a:gd name="T88" fmla="*/ 191 w 192"/>
                <a:gd name="T89" fmla="*/ 183 h 294"/>
                <a:gd name="T90" fmla="*/ 183 w 192"/>
                <a:gd name="T91" fmla="*/ 197 h 294"/>
                <a:gd name="T92" fmla="*/ 129 w 192"/>
                <a:gd name="T93" fmla="*/ 253 h 294"/>
                <a:gd name="T94" fmla="*/ 123 w 192"/>
                <a:gd name="T95" fmla="*/ 268 h 294"/>
                <a:gd name="T96" fmla="*/ 138 w 192"/>
                <a:gd name="T97" fmla="*/ 277 h 294"/>
                <a:gd name="T98" fmla="*/ 170 w 192"/>
                <a:gd name="T99" fmla="*/ 278 h 294"/>
                <a:gd name="T100" fmla="*/ 187 w 192"/>
                <a:gd name="T101" fmla="*/ 293 h 294"/>
                <a:gd name="T102" fmla="*/ 176 w 192"/>
                <a:gd name="T103" fmla="*/ 294 h 294"/>
                <a:gd name="T104" fmla="*/ 33 w 192"/>
                <a:gd name="T105" fmla="*/ 294 h 294"/>
                <a:gd name="T106" fmla="*/ 17 w 192"/>
                <a:gd name="T107" fmla="*/ 281 h 294"/>
                <a:gd name="T108" fmla="*/ 24 w 192"/>
                <a:gd name="T109" fmla="*/ 51 h 294"/>
                <a:gd name="T110" fmla="*/ 27 w 192"/>
                <a:gd name="T111" fmla="*/ 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" h="294">
                  <a:moveTo>
                    <a:pt x="27" y="37"/>
                  </a:moveTo>
                  <a:cubicBezTo>
                    <a:pt x="33" y="29"/>
                    <a:pt x="37" y="19"/>
                    <a:pt x="45" y="12"/>
                  </a:cubicBezTo>
                  <a:cubicBezTo>
                    <a:pt x="52" y="6"/>
                    <a:pt x="63" y="1"/>
                    <a:pt x="72" y="1"/>
                  </a:cubicBezTo>
                  <a:cubicBezTo>
                    <a:pt x="105" y="0"/>
                    <a:pt x="138" y="1"/>
                    <a:pt x="172" y="1"/>
                  </a:cubicBezTo>
                  <a:cubicBezTo>
                    <a:pt x="172" y="8"/>
                    <a:pt x="173" y="13"/>
                    <a:pt x="173" y="17"/>
                  </a:cubicBezTo>
                  <a:cubicBezTo>
                    <a:pt x="173" y="48"/>
                    <a:pt x="172" y="79"/>
                    <a:pt x="175" y="110"/>
                  </a:cubicBezTo>
                  <a:cubicBezTo>
                    <a:pt x="178" y="135"/>
                    <a:pt x="166" y="156"/>
                    <a:pt x="161" y="179"/>
                  </a:cubicBezTo>
                  <a:cubicBezTo>
                    <a:pt x="160" y="182"/>
                    <a:pt x="157" y="185"/>
                    <a:pt x="154" y="188"/>
                  </a:cubicBezTo>
                  <a:cubicBezTo>
                    <a:pt x="153" y="188"/>
                    <a:pt x="151" y="187"/>
                    <a:pt x="150" y="187"/>
                  </a:cubicBezTo>
                  <a:cubicBezTo>
                    <a:pt x="148" y="135"/>
                    <a:pt x="147" y="83"/>
                    <a:pt x="145" y="31"/>
                  </a:cubicBezTo>
                  <a:cubicBezTo>
                    <a:pt x="138" y="31"/>
                    <a:pt x="131" y="31"/>
                    <a:pt x="123" y="31"/>
                  </a:cubicBezTo>
                  <a:cubicBezTo>
                    <a:pt x="123" y="71"/>
                    <a:pt x="123" y="112"/>
                    <a:pt x="123" y="154"/>
                  </a:cubicBezTo>
                  <a:cubicBezTo>
                    <a:pt x="94" y="154"/>
                    <a:pt x="66" y="154"/>
                    <a:pt x="36" y="154"/>
                  </a:cubicBezTo>
                  <a:cubicBezTo>
                    <a:pt x="35" y="127"/>
                    <a:pt x="38" y="100"/>
                    <a:pt x="46" y="73"/>
                  </a:cubicBezTo>
                  <a:cubicBezTo>
                    <a:pt x="57" y="39"/>
                    <a:pt x="77" y="24"/>
                    <a:pt x="112" y="23"/>
                  </a:cubicBezTo>
                  <a:cubicBezTo>
                    <a:pt x="130" y="23"/>
                    <a:pt x="148" y="23"/>
                    <a:pt x="166" y="23"/>
                  </a:cubicBezTo>
                  <a:cubicBezTo>
                    <a:pt x="167" y="21"/>
                    <a:pt x="167" y="19"/>
                    <a:pt x="168" y="17"/>
                  </a:cubicBezTo>
                  <a:cubicBezTo>
                    <a:pt x="164" y="15"/>
                    <a:pt x="161" y="11"/>
                    <a:pt x="157" y="11"/>
                  </a:cubicBezTo>
                  <a:cubicBezTo>
                    <a:pt x="128" y="12"/>
                    <a:pt x="99" y="12"/>
                    <a:pt x="70" y="13"/>
                  </a:cubicBezTo>
                  <a:cubicBezTo>
                    <a:pt x="65" y="14"/>
                    <a:pt x="59" y="18"/>
                    <a:pt x="57" y="22"/>
                  </a:cubicBezTo>
                  <a:cubicBezTo>
                    <a:pt x="48" y="41"/>
                    <a:pt x="37" y="59"/>
                    <a:pt x="32" y="80"/>
                  </a:cubicBezTo>
                  <a:cubicBezTo>
                    <a:pt x="25" y="111"/>
                    <a:pt x="22" y="143"/>
                    <a:pt x="18" y="176"/>
                  </a:cubicBezTo>
                  <a:cubicBezTo>
                    <a:pt x="56" y="176"/>
                    <a:pt x="90" y="176"/>
                    <a:pt x="125" y="176"/>
                  </a:cubicBezTo>
                  <a:cubicBezTo>
                    <a:pt x="128" y="195"/>
                    <a:pt x="130" y="213"/>
                    <a:pt x="113" y="229"/>
                  </a:cubicBezTo>
                  <a:cubicBezTo>
                    <a:pt x="102" y="238"/>
                    <a:pt x="95" y="253"/>
                    <a:pt x="88" y="267"/>
                  </a:cubicBezTo>
                  <a:cubicBezTo>
                    <a:pt x="82" y="278"/>
                    <a:pt x="76" y="280"/>
                    <a:pt x="67" y="271"/>
                  </a:cubicBezTo>
                  <a:cubicBezTo>
                    <a:pt x="62" y="264"/>
                    <a:pt x="57" y="256"/>
                    <a:pt x="54" y="248"/>
                  </a:cubicBezTo>
                  <a:cubicBezTo>
                    <a:pt x="49" y="233"/>
                    <a:pt x="50" y="233"/>
                    <a:pt x="34" y="232"/>
                  </a:cubicBezTo>
                  <a:cubicBezTo>
                    <a:pt x="29" y="208"/>
                    <a:pt x="56" y="195"/>
                    <a:pt x="102" y="197"/>
                  </a:cubicBezTo>
                  <a:cubicBezTo>
                    <a:pt x="104" y="202"/>
                    <a:pt x="106" y="208"/>
                    <a:pt x="109" y="213"/>
                  </a:cubicBezTo>
                  <a:cubicBezTo>
                    <a:pt x="119" y="211"/>
                    <a:pt x="121" y="205"/>
                    <a:pt x="120" y="196"/>
                  </a:cubicBezTo>
                  <a:cubicBezTo>
                    <a:pt x="118" y="186"/>
                    <a:pt x="111" y="188"/>
                    <a:pt x="105" y="188"/>
                  </a:cubicBezTo>
                  <a:cubicBezTo>
                    <a:pt x="77" y="188"/>
                    <a:pt x="50" y="188"/>
                    <a:pt x="17" y="188"/>
                  </a:cubicBezTo>
                  <a:cubicBezTo>
                    <a:pt x="23" y="221"/>
                    <a:pt x="28" y="250"/>
                    <a:pt x="34" y="279"/>
                  </a:cubicBezTo>
                  <a:cubicBezTo>
                    <a:pt x="35" y="282"/>
                    <a:pt x="41" y="285"/>
                    <a:pt x="44" y="285"/>
                  </a:cubicBezTo>
                  <a:cubicBezTo>
                    <a:pt x="70" y="286"/>
                    <a:pt x="96" y="286"/>
                    <a:pt x="121" y="286"/>
                  </a:cubicBezTo>
                  <a:cubicBezTo>
                    <a:pt x="117" y="278"/>
                    <a:pt x="112" y="271"/>
                    <a:pt x="112" y="265"/>
                  </a:cubicBezTo>
                  <a:cubicBezTo>
                    <a:pt x="112" y="258"/>
                    <a:pt x="117" y="250"/>
                    <a:pt x="122" y="245"/>
                  </a:cubicBezTo>
                  <a:cubicBezTo>
                    <a:pt x="139" y="226"/>
                    <a:pt x="157" y="209"/>
                    <a:pt x="175" y="192"/>
                  </a:cubicBezTo>
                  <a:cubicBezTo>
                    <a:pt x="183" y="184"/>
                    <a:pt x="185" y="175"/>
                    <a:pt x="185" y="164"/>
                  </a:cubicBezTo>
                  <a:cubicBezTo>
                    <a:pt x="184" y="116"/>
                    <a:pt x="184" y="67"/>
                    <a:pt x="184" y="18"/>
                  </a:cubicBezTo>
                  <a:cubicBezTo>
                    <a:pt x="184" y="13"/>
                    <a:pt x="184" y="8"/>
                    <a:pt x="185" y="3"/>
                  </a:cubicBezTo>
                  <a:cubicBezTo>
                    <a:pt x="186" y="3"/>
                    <a:pt x="187" y="3"/>
                    <a:pt x="188" y="3"/>
                  </a:cubicBezTo>
                  <a:cubicBezTo>
                    <a:pt x="189" y="6"/>
                    <a:pt x="191" y="9"/>
                    <a:pt x="191" y="12"/>
                  </a:cubicBezTo>
                  <a:cubicBezTo>
                    <a:pt x="191" y="69"/>
                    <a:pt x="192" y="126"/>
                    <a:pt x="191" y="183"/>
                  </a:cubicBezTo>
                  <a:cubicBezTo>
                    <a:pt x="191" y="188"/>
                    <a:pt x="187" y="193"/>
                    <a:pt x="183" y="197"/>
                  </a:cubicBezTo>
                  <a:cubicBezTo>
                    <a:pt x="165" y="216"/>
                    <a:pt x="147" y="234"/>
                    <a:pt x="129" y="253"/>
                  </a:cubicBezTo>
                  <a:cubicBezTo>
                    <a:pt x="125" y="257"/>
                    <a:pt x="121" y="266"/>
                    <a:pt x="123" y="268"/>
                  </a:cubicBezTo>
                  <a:cubicBezTo>
                    <a:pt x="125" y="273"/>
                    <a:pt x="133" y="276"/>
                    <a:pt x="138" y="277"/>
                  </a:cubicBezTo>
                  <a:cubicBezTo>
                    <a:pt x="149" y="279"/>
                    <a:pt x="160" y="279"/>
                    <a:pt x="170" y="278"/>
                  </a:cubicBezTo>
                  <a:cubicBezTo>
                    <a:pt x="182" y="276"/>
                    <a:pt x="187" y="281"/>
                    <a:pt x="187" y="293"/>
                  </a:cubicBezTo>
                  <a:cubicBezTo>
                    <a:pt x="183" y="294"/>
                    <a:pt x="179" y="294"/>
                    <a:pt x="176" y="294"/>
                  </a:cubicBezTo>
                  <a:cubicBezTo>
                    <a:pt x="128" y="294"/>
                    <a:pt x="81" y="294"/>
                    <a:pt x="33" y="294"/>
                  </a:cubicBezTo>
                  <a:cubicBezTo>
                    <a:pt x="23" y="294"/>
                    <a:pt x="19" y="291"/>
                    <a:pt x="17" y="281"/>
                  </a:cubicBezTo>
                  <a:cubicBezTo>
                    <a:pt x="0" y="203"/>
                    <a:pt x="6" y="127"/>
                    <a:pt x="24" y="51"/>
                  </a:cubicBezTo>
                  <a:cubicBezTo>
                    <a:pt x="25" y="46"/>
                    <a:pt x="26" y="42"/>
                    <a:pt x="2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10083800" y="1423988"/>
              <a:ext cx="334963" cy="322263"/>
            </a:xfrm>
            <a:custGeom>
              <a:avLst/>
              <a:gdLst>
                <a:gd name="T0" fmla="*/ 235 w 235"/>
                <a:gd name="T1" fmla="*/ 207 h 227"/>
                <a:gd name="T2" fmla="*/ 124 w 235"/>
                <a:gd name="T3" fmla="*/ 217 h 227"/>
                <a:gd name="T4" fmla="*/ 117 w 235"/>
                <a:gd name="T5" fmla="*/ 163 h 227"/>
                <a:gd name="T6" fmla="*/ 104 w 235"/>
                <a:gd name="T7" fmla="*/ 112 h 227"/>
                <a:gd name="T8" fmla="*/ 80 w 235"/>
                <a:gd name="T9" fmla="*/ 62 h 227"/>
                <a:gd name="T10" fmla="*/ 78 w 235"/>
                <a:gd name="T11" fmla="*/ 98 h 227"/>
                <a:gd name="T12" fmla="*/ 110 w 235"/>
                <a:gd name="T13" fmla="*/ 196 h 227"/>
                <a:gd name="T14" fmla="*/ 114 w 235"/>
                <a:gd name="T15" fmla="*/ 216 h 227"/>
                <a:gd name="T16" fmla="*/ 18 w 235"/>
                <a:gd name="T17" fmla="*/ 171 h 227"/>
                <a:gd name="T18" fmla="*/ 37 w 235"/>
                <a:gd name="T19" fmla="*/ 77 h 227"/>
                <a:gd name="T20" fmla="*/ 52 w 235"/>
                <a:gd name="T21" fmla="*/ 65 h 227"/>
                <a:gd name="T22" fmla="*/ 72 w 235"/>
                <a:gd name="T23" fmla="*/ 33 h 227"/>
                <a:gd name="T24" fmla="*/ 81 w 235"/>
                <a:gd name="T25" fmla="*/ 18 h 227"/>
                <a:gd name="T26" fmla="*/ 122 w 235"/>
                <a:gd name="T27" fmla="*/ 136 h 227"/>
                <a:gd name="T28" fmla="*/ 131 w 235"/>
                <a:gd name="T29" fmla="*/ 121 h 227"/>
                <a:gd name="T30" fmla="*/ 108 w 235"/>
                <a:gd name="T31" fmla="*/ 32 h 227"/>
                <a:gd name="T32" fmla="*/ 88 w 235"/>
                <a:gd name="T33" fmla="*/ 6 h 227"/>
                <a:gd name="T34" fmla="*/ 114 w 235"/>
                <a:gd name="T35" fmla="*/ 21 h 227"/>
                <a:gd name="T36" fmla="*/ 136 w 235"/>
                <a:gd name="T37" fmla="*/ 102 h 227"/>
                <a:gd name="T38" fmla="*/ 165 w 235"/>
                <a:gd name="T39" fmla="*/ 158 h 227"/>
                <a:gd name="T40" fmla="*/ 225 w 235"/>
                <a:gd name="T41" fmla="*/ 201 h 227"/>
                <a:gd name="T42" fmla="*/ 235 w 235"/>
                <a:gd name="T43" fmla="*/ 205 h 227"/>
                <a:gd name="T44" fmla="*/ 235 w 235"/>
                <a:gd name="T45" fmla="*/ 2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7">
                  <a:moveTo>
                    <a:pt x="235" y="207"/>
                  </a:moveTo>
                  <a:cubicBezTo>
                    <a:pt x="198" y="210"/>
                    <a:pt x="161" y="213"/>
                    <a:pt x="124" y="217"/>
                  </a:cubicBezTo>
                  <a:cubicBezTo>
                    <a:pt x="122" y="198"/>
                    <a:pt x="120" y="180"/>
                    <a:pt x="117" y="163"/>
                  </a:cubicBezTo>
                  <a:cubicBezTo>
                    <a:pt x="113" y="145"/>
                    <a:pt x="110" y="128"/>
                    <a:pt x="104" y="112"/>
                  </a:cubicBezTo>
                  <a:cubicBezTo>
                    <a:pt x="98" y="95"/>
                    <a:pt x="89" y="80"/>
                    <a:pt x="80" y="62"/>
                  </a:cubicBezTo>
                  <a:cubicBezTo>
                    <a:pt x="68" y="82"/>
                    <a:pt x="68" y="82"/>
                    <a:pt x="78" y="98"/>
                  </a:cubicBezTo>
                  <a:cubicBezTo>
                    <a:pt x="97" y="127"/>
                    <a:pt x="104" y="162"/>
                    <a:pt x="110" y="196"/>
                  </a:cubicBezTo>
                  <a:cubicBezTo>
                    <a:pt x="112" y="202"/>
                    <a:pt x="113" y="209"/>
                    <a:pt x="114" y="216"/>
                  </a:cubicBezTo>
                  <a:cubicBezTo>
                    <a:pt x="72" y="227"/>
                    <a:pt x="39" y="206"/>
                    <a:pt x="18" y="171"/>
                  </a:cubicBezTo>
                  <a:cubicBezTo>
                    <a:pt x="0" y="140"/>
                    <a:pt x="8" y="103"/>
                    <a:pt x="37" y="77"/>
                  </a:cubicBezTo>
                  <a:cubicBezTo>
                    <a:pt x="41" y="73"/>
                    <a:pt x="46" y="68"/>
                    <a:pt x="52" y="65"/>
                  </a:cubicBezTo>
                  <a:cubicBezTo>
                    <a:pt x="66" y="58"/>
                    <a:pt x="75" y="50"/>
                    <a:pt x="72" y="33"/>
                  </a:cubicBezTo>
                  <a:cubicBezTo>
                    <a:pt x="72" y="29"/>
                    <a:pt x="77" y="25"/>
                    <a:pt x="81" y="18"/>
                  </a:cubicBezTo>
                  <a:cubicBezTo>
                    <a:pt x="95" y="60"/>
                    <a:pt x="109" y="97"/>
                    <a:pt x="122" y="136"/>
                  </a:cubicBezTo>
                  <a:cubicBezTo>
                    <a:pt x="131" y="134"/>
                    <a:pt x="134" y="130"/>
                    <a:pt x="131" y="121"/>
                  </a:cubicBezTo>
                  <a:cubicBezTo>
                    <a:pt x="123" y="91"/>
                    <a:pt x="117" y="61"/>
                    <a:pt x="108" y="32"/>
                  </a:cubicBezTo>
                  <a:cubicBezTo>
                    <a:pt x="105" y="22"/>
                    <a:pt x="95" y="15"/>
                    <a:pt x="88" y="6"/>
                  </a:cubicBezTo>
                  <a:cubicBezTo>
                    <a:pt x="96" y="0"/>
                    <a:pt x="110" y="6"/>
                    <a:pt x="114" y="21"/>
                  </a:cubicBezTo>
                  <a:cubicBezTo>
                    <a:pt x="122" y="48"/>
                    <a:pt x="130" y="75"/>
                    <a:pt x="136" y="102"/>
                  </a:cubicBezTo>
                  <a:cubicBezTo>
                    <a:pt x="141" y="124"/>
                    <a:pt x="155" y="140"/>
                    <a:pt x="165" y="158"/>
                  </a:cubicBezTo>
                  <a:cubicBezTo>
                    <a:pt x="179" y="182"/>
                    <a:pt x="197" y="198"/>
                    <a:pt x="225" y="201"/>
                  </a:cubicBezTo>
                  <a:cubicBezTo>
                    <a:pt x="228" y="202"/>
                    <a:pt x="231" y="204"/>
                    <a:pt x="235" y="205"/>
                  </a:cubicBezTo>
                  <a:cubicBezTo>
                    <a:pt x="235" y="206"/>
                    <a:pt x="235" y="206"/>
                    <a:pt x="235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"/>
            <p:cNvSpPr>
              <a:spLocks/>
            </p:cNvSpPr>
            <p:nvPr userDrawn="1"/>
          </p:nvSpPr>
          <p:spPr bwMode="auto">
            <a:xfrm>
              <a:off x="10666413" y="1085850"/>
              <a:ext cx="246063" cy="298450"/>
            </a:xfrm>
            <a:custGeom>
              <a:avLst/>
              <a:gdLst>
                <a:gd name="T0" fmla="*/ 147 w 173"/>
                <a:gd name="T1" fmla="*/ 0 h 210"/>
                <a:gd name="T2" fmla="*/ 153 w 173"/>
                <a:gd name="T3" fmla="*/ 17 h 210"/>
                <a:gd name="T4" fmla="*/ 132 w 173"/>
                <a:gd name="T5" fmla="*/ 19 h 210"/>
                <a:gd name="T6" fmla="*/ 107 w 173"/>
                <a:gd name="T7" fmla="*/ 19 h 210"/>
                <a:gd name="T8" fmla="*/ 88 w 173"/>
                <a:gd name="T9" fmla="*/ 50 h 210"/>
                <a:gd name="T10" fmla="*/ 100 w 173"/>
                <a:gd name="T11" fmla="*/ 89 h 210"/>
                <a:gd name="T12" fmla="*/ 109 w 173"/>
                <a:gd name="T13" fmla="*/ 97 h 210"/>
                <a:gd name="T14" fmla="*/ 148 w 173"/>
                <a:gd name="T15" fmla="*/ 97 h 210"/>
                <a:gd name="T16" fmla="*/ 123 w 173"/>
                <a:gd name="T17" fmla="*/ 45 h 210"/>
                <a:gd name="T18" fmla="*/ 152 w 173"/>
                <a:gd name="T19" fmla="*/ 25 h 210"/>
                <a:gd name="T20" fmla="*/ 171 w 173"/>
                <a:gd name="T21" fmla="*/ 98 h 210"/>
                <a:gd name="T22" fmla="*/ 171 w 173"/>
                <a:gd name="T23" fmla="*/ 207 h 210"/>
                <a:gd name="T24" fmla="*/ 143 w 173"/>
                <a:gd name="T25" fmla="*/ 207 h 210"/>
                <a:gd name="T26" fmla="*/ 142 w 173"/>
                <a:gd name="T27" fmla="*/ 192 h 210"/>
                <a:gd name="T28" fmla="*/ 137 w 173"/>
                <a:gd name="T29" fmla="*/ 186 h 210"/>
                <a:gd name="T30" fmla="*/ 132 w 173"/>
                <a:gd name="T31" fmla="*/ 192 h 210"/>
                <a:gd name="T32" fmla="*/ 131 w 173"/>
                <a:gd name="T33" fmla="*/ 210 h 210"/>
                <a:gd name="T34" fmla="*/ 121 w 173"/>
                <a:gd name="T35" fmla="*/ 204 h 210"/>
                <a:gd name="T36" fmla="*/ 107 w 173"/>
                <a:gd name="T37" fmla="*/ 145 h 210"/>
                <a:gd name="T38" fmla="*/ 115 w 173"/>
                <a:gd name="T39" fmla="*/ 135 h 210"/>
                <a:gd name="T40" fmla="*/ 149 w 173"/>
                <a:gd name="T41" fmla="*/ 110 h 210"/>
                <a:gd name="T42" fmla="*/ 41 w 173"/>
                <a:gd name="T43" fmla="*/ 117 h 210"/>
                <a:gd name="T44" fmla="*/ 41 w 173"/>
                <a:gd name="T45" fmla="*/ 122 h 210"/>
                <a:gd name="T46" fmla="*/ 102 w 173"/>
                <a:gd name="T47" fmla="*/ 122 h 210"/>
                <a:gd name="T48" fmla="*/ 103 w 173"/>
                <a:gd name="T49" fmla="*/ 126 h 210"/>
                <a:gd name="T50" fmla="*/ 90 w 173"/>
                <a:gd name="T51" fmla="*/ 129 h 210"/>
                <a:gd name="T52" fmla="*/ 43 w 173"/>
                <a:gd name="T53" fmla="*/ 128 h 210"/>
                <a:gd name="T54" fmla="*/ 31 w 173"/>
                <a:gd name="T55" fmla="*/ 131 h 210"/>
                <a:gd name="T56" fmla="*/ 32 w 173"/>
                <a:gd name="T57" fmla="*/ 137 h 210"/>
                <a:gd name="T58" fmla="*/ 95 w 173"/>
                <a:gd name="T59" fmla="*/ 137 h 210"/>
                <a:gd name="T60" fmla="*/ 95 w 173"/>
                <a:gd name="T61" fmla="*/ 170 h 210"/>
                <a:gd name="T62" fmla="*/ 27 w 173"/>
                <a:gd name="T63" fmla="*/ 172 h 210"/>
                <a:gd name="T64" fmla="*/ 27 w 173"/>
                <a:gd name="T65" fmla="*/ 180 h 210"/>
                <a:gd name="T66" fmla="*/ 75 w 173"/>
                <a:gd name="T67" fmla="*/ 180 h 210"/>
                <a:gd name="T68" fmla="*/ 104 w 173"/>
                <a:gd name="T69" fmla="*/ 205 h 210"/>
                <a:gd name="T70" fmla="*/ 26 w 173"/>
                <a:gd name="T71" fmla="*/ 205 h 210"/>
                <a:gd name="T72" fmla="*/ 1 w 173"/>
                <a:gd name="T73" fmla="*/ 174 h 210"/>
                <a:gd name="T74" fmla="*/ 1 w 173"/>
                <a:gd name="T75" fmla="*/ 133 h 210"/>
                <a:gd name="T76" fmla="*/ 25 w 173"/>
                <a:gd name="T77" fmla="*/ 109 h 210"/>
                <a:gd name="T78" fmla="*/ 13 w 173"/>
                <a:gd name="T79" fmla="*/ 153 h 210"/>
                <a:gd name="T80" fmla="*/ 18 w 173"/>
                <a:gd name="T81" fmla="*/ 155 h 210"/>
                <a:gd name="T82" fmla="*/ 70 w 173"/>
                <a:gd name="T83" fmla="*/ 102 h 210"/>
                <a:gd name="T84" fmla="*/ 70 w 173"/>
                <a:gd name="T85" fmla="*/ 70 h 210"/>
                <a:gd name="T86" fmla="*/ 142 w 173"/>
                <a:gd name="T87" fmla="*/ 14 h 210"/>
                <a:gd name="T88" fmla="*/ 147 w 173"/>
                <a:gd name="T8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210">
                  <a:moveTo>
                    <a:pt x="147" y="0"/>
                  </a:moveTo>
                  <a:cubicBezTo>
                    <a:pt x="149" y="7"/>
                    <a:pt x="150" y="11"/>
                    <a:pt x="153" y="17"/>
                  </a:cubicBezTo>
                  <a:cubicBezTo>
                    <a:pt x="145" y="18"/>
                    <a:pt x="138" y="19"/>
                    <a:pt x="132" y="19"/>
                  </a:cubicBezTo>
                  <a:cubicBezTo>
                    <a:pt x="124" y="20"/>
                    <a:pt x="115" y="18"/>
                    <a:pt x="107" y="19"/>
                  </a:cubicBezTo>
                  <a:cubicBezTo>
                    <a:pt x="91" y="22"/>
                    <a:pt x="84" y="34"/>
                    <a:pt x="88" y="50"/>
                  </a:cubicBezTo>
                  <a:cubicBezTo>
                    <a:pt x="92" y="63"/>
                    <a:pt x="96" y="76"/>
                    <a:pt x="100" y="89"/>
                  </a:cubicBezTo>
                  <a:cubicBezTo>
                    <a:pt x="102" y="93"/>
                    <a:pt x="106" y="97"/>
                    <a:pt x="109" y="97"/>
                  </a:cubicBezTo>
                  <a:cubicBezTo>
                    <a:pt x="121" y="98"/>
                    <a:pt x="133" y="97"/>
                    <a:pt x="148" y="97"/>
                  </a:cubicBezTo>
                  <a:cubicBezTo>
                    <a:pt x="140" y="79"/>
                    <a:pt x="132" y="63"/>
                    <a:pt x="123" y="45"/>
                  </a:cubicBezTo>
                  <a:cubicBezTo>
                    <a:pt x="133" y="38"/>
                    <a:pt x="142" y="32"/>
                    <a:pt x="152" y="25"/>
                  </a:cubicBezTo>
                  <a:cubicBezTo>
                    <a:pt x="162" y="49"/>
                    <a:pt x="173" y="71"/>
                    <a:pt x="171" y="98"/>
                  </a:cubicBezTo>
                  <a:cubicBezTo>
                    <a:pt x="169" y="134"/>
                    <a:pt x="171" y="170"/>
                    <a:pt x="171" y="207"/>
                  </a:cubicBezTo>
                  <a:cubicBezTo>
                    <a:pt x="160" y="207"/>
                    <a:pt x="152" y="207"/>
                    <a:pt x="143" y="207"/>
                  </a:cubicBezTo>
                  <a:cubicBezTo>
                    <a:pt x="143" y="202"/>
                    <a:pt x="143" y="197"/>
                    <a:pt x="142" y="192"/>
                  </a:cubicBezTo>
                  <a:cubicBezTo>
                    <a:pt x="142" y="190"/>
                    <a:pt x="139" y="188"/>
                    <a:pt x="137" y="186"/>
                  </a:cubicBezTo>
                  <a:cubicBezTo>
                    <a:pt x="135" y="188"/>
                    <a:pt x="132" y="190"/>
                    <a:pt x="132" y="192"/>
                  </a:cubicBezTo>
                  <a:cubicBezTo>
                    <a:pt x="131" y="197"/>
                    <a:pt x="131" y="202"/>
                    <a:pt x="131" y="210"/>
                  </a:cubicBezTo>
                  <a:cubicBezTo>
                    <a:pt x="126" y="207"/>
                    <a:pt x="122" y="207"/>
                    <a:pt x="121" y="204"/>
                  </a:cubicBezTo>
                  <a:cubicBezTo>
                    <a:pt x="111" y="186"/>
                    <a:pt x="103" y="167"/>
                    <a:pt x="107" y="145"/>
                  </a:cubicBezTo>
                  <a:cubicBezTo>
                    <a:pt x="107" y="141"/>
                    <a:pt x="111" y="137"/>
                    <a:pt x="115" y="135"/>
                  </a:cubicBezTo>
                  <a:cubicBezTo>
                    <a:pt x="126" y="127"/>
                    <a:pt x="138" y="120"/>
                    <a:pt x="149" y="110"/>
                  </a:cubicBezTo>
                  <a:cubicBezTo>
                    <a:pt x="113" y="114"/>
                    <a:pt x="76" y="100"/>
                    <a:pt x="41" y="117"/>
                  </a:cubicBezTo>
                  <a:cubicBezTo>
                    <a:pt x="41" y="119"/>
                    <a:pt x="41" y="120"/>
                    <a:pt x="41" y="122"/>
                  </a:cubicBezTo>
                  <a:cubicBezTo>
                    <a:pt x="61" y="122"/>
                    <a:pt x="82" y="122"/>
                    <a:pt x="102" y="122"/>
                  </a:cubicBezTo>
                  <a:cubicBezTo>
                    <a:pt x="102" y="123"/>
                    <a:pt x="102" y="125"/>
                    <a:pt x="103" y="126"/>
                  </a:cubicBezTo>
                  <a:cubicBezTo>
                    <a:pt x="98" y="127"/>
                    <a:pt x="94" y="129"/>
                    <a:pt x="90" y="129"/>
                  </a:cubicBezTo>
                  <a:cubicBezTo>
                    <a:pt x="74" y="129"/>
                    <a:pt x="59" y="128"/>
                    <a:pt x="43" y="128"/>
                  </a:cubicBezTo>
                  <a:cubicBezTo>
                    <a:pt x="39" y="128"/>
                    <a:pt x="35" y="130"/>
                    <a:pt x="31" y="131"/>
                  </a:cubicBezTo>
                  <a:cubicBezTo>
                    <a:pt x="32" y="133"/>
                    <a:pt x="32" y="135"/>
                    <a:pt x="32" y="137"/>
                  </a:cubicBezTo>
                  <a:cubicBezTo>
                    <a:pt x="53" y="137"/>
                    <a:pt x="74" y="137"/>
                    <a:pt x="95" y="137"/>
                  </a:cubicBezTo>
                  <a:cubicBezTo>
                    <a:pt x="95" y="149"/>
                    <a:pt x="95" y="159"/>
                    <a:pt x="95" y="170"/>
                  </a:cubicBezTo>
                  <a:cubicBezTo>
                    <a:pt x="72" y="175"/>
                    <a:pt x="49" y="165"/>
                    <a:pt x="27" y="172"/>
                  </a:cubicBezTo>
                  <a:cubicBezTo>
                    <a:pt x="27" y="174"/>
                    <a:pt x="27" y="177"/>
                    <a:pt x="27" y="180"/>
                  </a:cubicBezTo>
                  <a:cubicBezTo>
                    <a:pt x="43" y="180"/>
                    <a:pt x="59" y="179"/>
                    <a:pt x="75" y="180"/>
                  </a:cubicBezTo>
                  <a:cubicBezTo>
                    <a:pt x="100" y="180"/>
                    <a:pt x="100" y="180"/>
                    <a:pt x="104" y="205"/>
                  </a:cubicBezTo>
                  <a:cubicBezTo>
                    <a:pt x="78" y="205"/>
                    <a:pt x="52" y="206"/>
                    <a:pt x="26" y="205"/>
                  </a:cubicBezTo>
                  <a:cubicBezTo>
                    <a:pt x="8" y="204"/>
                    <a:pt x="0" y="192"/>
                    <a:pt x="1" y="174"/>
                  </a:cubicBezTo>
                  <a:cubicBezTo>
                    <a:pt x="1" y="161"/>
                    <a:pt x="1" y="147"/>
                    <a:pt x="1" y="133"/>
                  </a:cubicBezTo>
                  <a:cubicBezTo>
                    <a:pt x="2" y="116"/>
                    <a:pt x="10" y="109"/>
                    <a:pt x="25" y="109"/>
                  </a:cubicBezTo>
                  <a:cubicBezTo>
                    <a:pt x="21" y="123"/>
                    <a:pt x="17" y="138"/>
                    <a:pt x="13" y="153"/>
                  </a:cubicBezTo>
                  <a:cubicBezTo>
                    <a:pt x="15" y="153"/>
                    <a:pt x="16" y="154"/>
                    <a:pt x="18" y="155"/>
                  </a:cubicBezTo>
                  <a:cubicBezTo>
                    <a:pt x="24" y="126"/>
                    <a:pt x="36" y="103"/>
                    <a:pt x="70" y="102"/>
                  </a:cubicBezTo>
                  <a:cubicBezTo>
                    <a:pt x="70" y="91"/>
                    <a:pt x="70" y="80"/>
                    <a:pt x="70" y="70"/>
                  </a:cubicBezTo>
                  <a:cubicBezTo>
                    <a:pt x="70" y="18"/>
                    <a:pt x="91" y="2"/>
                    <a:pt x="142" y="14"/>
                  </a:cubicBezTo>
                  <a:cubicBezTo>
                    <a:pt x="143" y="10"/>
                    <a:pt x="144" y="7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3"/>
            <p:cNvSpPr>
              <a:spLocks/>
            </p:cNvSpPr>
            <p:nvPr userDrawn="1"/>
          </p:nvSpPr>
          <p:spPr bwMode="auto">
            <a:xfrm>
              <a:off x="10918825" y="935038"/>
              <a:ext cx="217488" cy="377825"/>
            </a:xfrm>
            <a:custGeom>
              <a:avLst/>
              <a:gdLst>
                <a:gd name="T0" fmla="*/ 44 w 152"/>
                <a:gd name="T1" fmla="*/ 5 h 265"/>
                <a:gd name="T2" fmla="*/ 64 w 152"/>
                <a:gd name="T3" fmla="*/ 70 h 265"/>
                <a:gd name="T4" fmla="*/ 80 w 152"/>
                <a:gd name="T5" fmla="*/ 105 h 265"/>
                <a:gd name="T6" fmla="*/ 76 w 152"/>
                <a:gd name="T7" fmla="*/ 108 h 265"/>
                <a:gd name="T8" fmla="*/ 38 w 152"/>
                <a:gd name="T9" fmla="*/ 79 h 265"/>
                <a:gd name="T10" fmla="*/ 15 w 152"/>
                <a:gd name="T11" fmla="*/ 206 h 265"/>
                <a:gd name="T12" fmla="*/ 25 w 152"/>
                <a:gd name="T13" fmla="*/ 126 h 265"/>
                <a:gd name="T14" fmla="*/ 29 w 152"/>
                <a:gd name="T15" fmla="*/ 126 h 265"/>
                <a:gd name="T16" fmla="*/ 45 w 152"/>
                <a:gd name="T17" fmla="*/ 196 h 265"/>
                <a:gd name="T18" fmla="*/ 54 w 152"/>
                <a:gd name="T19" fmla="*/ 228 h 265"/>
                <a:gd name="T20" fmla="*/ 93 w 152"/>
                <a:gd name="T21" fmla="*/ 256 h 265"/>
                <a:gd name="T22" fmla="*/ 125 w 152"/>
                <a:gd name="T23" fmla="*/ 226 h 265"/>
                <a:gd name="T24" fmla="*/ 126 w 152"/>
                <a:gd name="T25" fmla="*/ 150 h 265"/>
                <a:gd name="T26" fmla="*/ 90 w 152"/>
                <a:gd name="T27" fmla="*/ 82 h 265"/>
                <a:gd name="T28" fmla="*/ 56 w 152"/>
                <a:gd name="T29" fmla="*/ 19 h 265"/>
                <a:gd name="T30" fmla="*/ 62 w 152"/>
                <a:gd name="T31" fmla="*/ 11 h 265"/>
                <a:gd name="T32" fmla="*/ 122 w 152"/>
                <a:gd name="T33" fmla="*/ 1 h 265"/>
                <a:gd name="T34" fmla="*/ 150 w 152"/>
                <a:gd name="T35" fmla="*/ 32 h 265"/>
                <a:gd name="T36" fmla="*/ 141 w 152"/>
                <a:gd name="T37" fmla="*/ 89 h 265"/>
                <a:gd name="T38" fmla="*/ 134 w 152"/>
                <a:gd name="T39" fmla="*/ 248 h 265"/>
                <a:gd name="T40" fmla="*/ 120 w 152"/>
                <a:gd name="T41" fmla="*/ 264 h 265"/>
                <a:gd name="T42" fmla="*/ 55 w 152"/>
                <a:gd name="T43" fmla="*/ 264 h 265"/>
                <a:gd name="T44" fmla="*/ 9 w 152"/>
                <a:gd name="T45" fmla="*/ 222 h 265"/>
                <a:gd name="T46" fmla="*/ 19 w 152"/>
                <a:gd name="T47" fmla="*/ 69 h 265"/>
                <a:gd name="T48" fmla="*/ 31 w 152"/>
                <a:gd name="T49" fmla="*/ 19 h 265"/>
                <a:gd name="T50" fmla="*/ 40 w 152"/>
                <a:gd name="T51" fmla="*/ 3 h 265"/>
                <a:gd name="T52" fmla="*/ 44 w 152"/>
                <a:gd name="T53" fmla="*/ 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265">
                  <a:moveTo>
                    <a:pt x="44" y="5"/>
                  </a:moveTo>
                  <a:cubicBezTo>
                    <a:pt x="40" y="30"/>
                    <a:pt x="52" y="50"/>
                    <a:pt x="64" y="70"/>
                  </a:cubicBezTo>
                  <a:cubicBezTo>
                    <a:pt x="70" y="81"/>
                    <a:pt x="75" y="93"/>
                    <a:pt x="80" y="105"/>
                  </a:cubicBezTo>
                  <a:cubicBezTo>
                    <a:pt x="79" y="106"/>
                    <a:pt x="77" y="107"/>
                    <a:pt x="76" y="108"/>
                  </a:cubicBezTo>
                  <a:cubicBezTo>
                    <a:pt x="64" y="99"/>
                    <a:pt x="52" y="89"/>
                    <a:pt x="38" y="79"/>
                  </a:cubicBezTo>
                  <a:cubicBezTo>
                    <a:pt x="16" y="120"/>
                    <a:pt x="4" y="160"/>
                    <a:pt x="15" y="206"/>
                  </a:cubicBezTo>
                  <a:cubicBezTo>
                    <a:pt x="18" y="179"/>
                    <a:pt x="22" y="152"/>
                    <a:pt x="25" y="126"/>
                  </a:cubicBezTo>
                  <a:cubicBezTo>
                    <a:pt x="26" y="126"/>
                    <a:pt x="28" y="126"/>
                    <a:pt x="29" y="126"/>
                  </a:cubicBezTo>
                  <a:cubicBezTo>
                    <a:pt x="34" y="150"/>
                    <a:pt x="39" y="173"/>
                    <a:pt x="45" y="196"/>
                  </a:cubicBezTo>
                  <a:cubicBezTo>
                    <a:pt x="47" y="207"/>
                    <a:pt x="50" y="218"/>
                    <a:pt x="54" y="228"/>
                  </a:cubicBezTo>
                  <a:cubicBezTo>
                    <a:pt x="62" y="251"/>
                    <a:pt x="69" y="255"/>
                    <a:pt x="93" y="256"/>
                  </a:cubicBezTo>
                  <a:cubicBezTo>
                    <a:pt x="124" y="257"/>
                    <a:pt x="124" y="257"/>
                    <a:pt x="125" y="226"/>
                  </a:cubicBezTo>
                  <a:cubicBezTo>
                    <a:pt x="125" y="201"/>
                    <a:pt x="125" y="176"/>
                    <a:pt x="126" y="150"/>
                  </a:cubicBezTo>
                  <a:cubicBezTo>
                    <a:pt x="126" y="121"/>
                    <a:pt x="116" y="98"/>
                    <a:pt x="90" y="82"/>
                  </a:cubicBezTo>
                  <a:cubicBezTo>
                    <a:pt x="67" y="69"/>
                    <a:pt x="62" y="43"/>
                    <a:pt x="56" y="19"/>
                  </a:cubicBezTo>
                  <a:cubicBezTo>
                    <a:pt x="56" y="17"/>
                    <a:pt x="59" y="12"/>
                    <a:pt x="62" y="11"/>
                  </a:cubicBezTo>
                  <a:cubicBezTo>
                    <a:pt x="82" y="7"/>
                    <a:pt x="102" y="1"/>
                    <a:pt x="122" y="1"/>
                  </a:cubicBezTo>
                  <a:cubicBezTo>
                    <a:pt x="142" y="0"/>
                    <a:pt x="152" y="12"/>
                    <a:pt x="150" y="32"/>
                  </a:cubicBezTo>
                  <a:cubicBezTo>
                    <a:pt x="149" y="51"/>
                    <a:pt x="144" y="70"/>
                    <a:pt x="141" y="89"/>
                  </a:cubicBezTo>
                  <a:cubicBezTo>
                    <a:pt x="132" y="142"/>
                    <a:pt x="128" y="194"/>
                    <a:pt x="134" y="248"/>
                  </a:cubicBezTo>
                  <a:cubicBezTo>
                    <a:pt x="136" y="260"/>
                    <a:pt x="132" y="265"/>
                    <a:pt x="120" y="264"/>
                  </a:cubicBezTo>
                  <a:cubicBezTo>
                    <a:pt x="98" y="263"/>
                    <a:pt x="76" y="264"/>
                    <a:pt x="55" y="264"/>
                  </a:cubicBezTo>
                  <a:cubicBezTo>
                    <a:pt x="25" y="262"/>
                    <a:pt x="13" y="251"/>
                    <a:pt x="9" y="222"/>
                  </a:cubicBezTo>
                  <a:cubicBezTo>
                    <a:pt x="0" y="170"/>
                    <a:pt x="8" y="119"/>
                    <a:pt x="19" y="69"/>
                  </a:cubicBezTo>
                  <a:cubicBezTo>
                    <a:pt x="22" y="52"/>
                    <a:pt x="26" y="36"/>
                    <a:pt x="31" y="19"/>
                  </a:cubicBezTo>
                  <a:cubicBezTo>
                    <a:pt x="33" y="14"/>
                    <a:pt x="37" y="9"/>
                    <a:pt x="40" y="3"/>
                  </a:cubicBezTo>
                  <a:cubicBezTo>
                    <a:pt x="41" y="4"/>
                    <a:pt x="43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10128250" y="493713"/>
              <a:ext cx="687388" cy="365125"/>
            </a:xfrm>
            <a:custGeom>
              <a:avLst/>
              <a:gdLst>
                <a:gd name="T0" fmla="*/ 304 w 483"/>
                <a:gd name="T1" fmla="*/ 128 h 257"/>
                <a:gd name="T2" fmla="*/ 289 w 483"/>
                <a:gd name="T3" fmla="*/ 131 h 257"/>
                <a:gd name="T4" fmla="*/ 288 w 483"/>
                <a:gd name="T5" fmla="*/ 136 h 257"/>
                <a:gd name="T6" fmla="*/ 327 w 483"/>
                <a:gd name="T7" fmla="*/ 144 h 257"/>
                <a:gd name="T8" fmla="*/ 338 w 483"/>
                <a:gd name="T9" fmla="*/ 146 h 257"/>
                <a:gd name="T10" fmla="*/ 481 w 483"/>
                <a:gd name="T11" fmla="*/ 253 h 257"/>
                <a:gd name="T12" fmla="*/ 483 w 483"/>
                <a:gd name="T13" fmla="*/ 257 h 257"/>
                <a:gd name="T14" fmla="*/ 425 w 483"/>
                <a:gd name="T15" fmla="*/ 243 h 257"/>
                <a:gd name="T16" fmla="*/ 417 w 483"/>
                <a:gd name="T17" fmla="*/ 238 h 257"/>
                <a:gd name="T18" fmla="*/ 259 w 483"/>
                <a:gd name="T19" fmla="*/ 133 h 257"/>
                <a:gd name="T20" fmla="*/ 11 w 483"/>
                <a:gd name="T21" fmla="*/ 27 h 257"/>
                <a:gd name="T22" fmla="*/ 0 w 483"/>
                <a:gd name="T23" fmla="*/ 21 h 257"/>
                <a:gd name="T24" fmla="*/ 1 w 483"/>
                <a:gd name="T25" fmla="*/ 0 h 257"/>
                <a:gd name="T26" fmla="*/ 64 w 483"/>
                <a:gd name="T27" fmla="*/ 27 h 257"/>
                <a:gd name="T28" fmla="*/ 64 w 483"/>
                <a:gd name="T29" fmla="*/ 29 h 257"/>
                <a:gd name="T30" fmla="*/ 46 w 483"/>
                <a:gd name="T31" fmla="*/ 31 h 257"/>
                <a:gd name="T32" fmla="*/ 46 w 483"/>
                <a:gd name="T33" fmla="*/ 34 h 257"/>
                <a:gd name="T34" fmla="*/ 60 w 483"/>
                <a:gd name="T35" fmla="*/ 36 h 257"/>
                <a:gd name="T36" fmla="*/ 102 w 483"/>
                <a:gd name="T37" fmla="*/ 46 h 257"/>
                <a:gd name="T38" fmla="*/ 292 w 483"/>
                <a:gd name="T39" fmla="*/ 122 h 257"/>
                <a:gd name="T40" fmla="*/ 304 w 483"/>
                <a:gd name="T4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3" h="257">
                  <a:moveTo>
                    <a:pt x="304" y="128"/>
                  </a:moveTo>
                  <a:cubicBezTo>
                    <a:pt x="297" y="129"/>
                    <a:pt x="293" y="130"/>
                    <a:pt x="289" y="131"/>
                  </a:cubicBezTo>
                  <a:cubicBezTo>
                    <a:pt x="289" y="132"/>
                    <a:pt x="288" y="134"/>
                    <a:pt x="288" y="136"/>
                  </a:cubicBezTo>
                  <a:cubicBezTo>
                    <a:pt x="301" y="139"/>
                    <a:pt x="314" y="142"/>
                    <a:pt x="327" y="144"/>
                  </a:cubicBezTo>
                  <a:cubicBezTo>
                    <a:pt x="330" y="145"/>
                    <a:pt x="335" y="144"/>
                    <a:pt x="338" y="146"/>
                  </a:cubicBezTo>
                  <a:cubicBezTo>
                    <a:pt x="394" y="170"/>
                    <a:pt x="445" y="202"/>
                    <a:pt x="481" y="253"/>
                  </a:cubicBezTo>
                  <a:cubicBezTo>
                    <a:pt x="482" y="255"/>
                    <a:pt x="483" y="257"/>
                    <a:pt x="483" y="257"/>
                  </a:cubicBezTo>
                  <a:cubicBezTo>
                    <a:pt x="464" y="252"/>
                    <a:pt x="444" y="248"/>
                    <a:pt x="425" y="243"/>
                  </a:cubicBezTo>
                  <a:cubicBezTo>
                    <a:pt x="422" y="242"/>
                    <a:pt x="419" y="240"/>
                    <a:pt x="417" y="238"/>
                  </a:cubicBezTo>
                  <a:cubicBezTo>
                    <a:pt x="373" y="191"/>
                    <a:pt x="317" y="159"/>
                    <a:pt x="259" y="133"/>
                  </a:cubicBezTo>
                  <a:cubicBezTo>
                    <a:pt x="177" y="96"/>
                    <a:pt x="94" y="62"/>
                    <a:pt x="11" y="27"/>
                  </a:cubicBezTo>
                  <a:cubicBezTo>
                    <a:pt x="7" y="25"/>
                    <a:pt x="4" y="23"/>
                    <a:pt x="0" y="21"/>
                  </a:cubicBezTo>
                  <a:cubicBezTo>
                    <a:pt x="0" y="15"/>
                    <a:pt x="0" y="8"/>
                    <a:pt x="1" y="0"/>
                  </a:cubicBezTo>
                  <a:cubicBezTo>
                    <a:pt x="22" y="9"/>
                    <a:pt x="43" y="18"/>
                    <a:pt x="64" y="27"/>
                  </a:cubicBezTo>
                  <a:cubicBezTo>
                    <a:pt x="64" y="28"/>
                    <a:pt x="64" y="29"/>
                    <a:pt x="64" y="29"/>
                  </a:cubicBezTo>
                  <a:cubicBezTo>
                    <a:pt x="58" y="30"/>
                    <a:pt x="52" y="30"/>
                    <a:pt x="46" y="31"/>
                  </a:cubicBezTo>
                  <a:cubicBezTo>
                    <a:pt x="46" y="32"/>
                    <a:pt x="46" y="33"/>
                    <a:pt x="46" y="34"/>
                  </a:cubicBezTo>
                  <a:cubicBezTo>
                    <a:pt x="50" y="35"/>
                    <a:pt x="55" y="35"/>
                    <a:pt x="60" y="36"/>
                  </a:cubicBezTo>
                  <a:cubicBezTo>
                    <a:pt x="74" y="39"/>
                    <a:pt x="89" y="41"/>
                    <a:pt x="102" y="46"/>
                  </a:cubicBezTo>
                  <a:cubicBezTo>
                    <a:pt x="166" y="71"/>
                    <a:pt x="229" y="97"/>
                    <a:pt x="292" y="122"/>
                  </a:cubicBezTo>
                  <a:cubicBezTo>
                    <a:pt x="295" y="124"/>
                    <a:pt x="298" y="125"/>
                    <a:pt x="30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"/>
            <p:cNvSpPr>
              <a:spLocks/>
            </p:cNvSpPr>
            <p:nvPr userDrawn="1"/>
          </p:nvSpPr>
          <p:spPr bwMode="auto">
            <a:xfrm>
              <a:off x="10142538" y="865188"/>
              <a:ext cx="101600" cy="254000"/>
            </a:xfrm>
            <a:custGeom>
              <a:avLst/>
              <a:gdLst>
                <a:gd name="T0" fmla="*/ 10 w 72"/>
                <a:gd name="T1" fmla="*/ 178 h 178"/>
                <a:gd name="T2" fmla="*/ 4 w 72"/>
                <a:gd name="T3" fmla="*/ 108 h 178"/>
                <a:gd name="T4" fmla="*/ 0 w 72"/>
                <a:gd name="T5" fmla="*/ 16 h 178"/>
                <a:gd name="T6" fmla="*/ 9 w 72"/>
                <a:gd name="T7" fmla="*/ 4 h 178"/>
                <a:gd name="T8" fmla="*/ 46 w 72"/>
                <a:gd name="T9" fmla="*/ 12 h 178"/>
                <a:gd name="T10" fmla="*/ 40 w 72"/>
                <a:gd name="T11" fmla="*/ 25 h 178"/>
                <a:gd name="T12" fmla="*/ 72 w 72"/>
                <a:gd name="T13" fmla="*/ 12 h 178"/>
                <a:gd name="T14" fmla="*/ 61 w 72"/>
                <a:gd name="T15" fmla="*/ 29 h 178"/>
                <a:gd name="T16" fmla="*/ 48 w 72"/>
                <a:gd name="T17" fmla="*/ 37 h 178"/>
                <a:gd name="T18" fmla="*/ 7 w 72"/>
                <a:gd name="T19" fmla="*/ 40 h 178"/>
                <a:gd name="T20" fmla="*/ 7 w 72"/>
                <a:gd name="T21" fmla="*/ 61 h 178"/>
                <a:gd name="T22" fmla="*/ 51 w 72"/>
                <a:gd name="T23" fmla="*/ 61 h 178"/>
                <a:gd name="T24" fmla="*/ 50 w 72"/>
                <a:gd name="T25" fmla="*/ 81 h 178"/>
                <a:gd name="T26" fmla="*/ 39 w 72"/>
                <a:gd name="T27" fmla="*/ 147 h 178"/>
                <a:gd name="T28" fmla="*/ 28 w 72"/>
                <a:gd name="T29" fmla="*/ 163 h 178"/>
                <a:gd name="T30" fmla="*/ 10 w 72"/>
                <a:gd name="T31" fmla="*/ 178 h 178"/>
                <a:gd name="T32" fmla="*/ 10 w 72"/>
                <a:gd name="T3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78">
                  <a:moveTo>
                    <a:pt x="10" y="178"/>
                  </a:moveTo>
                  <a:cubicBezTo>
                    <a:pt x="8" y="155"/>
                    <a:pt x="6" y="132"/>
                    <a:pt x="4" y="108"/>
                  </a:cubicBezTo>
                  <a:cubicBezTo>
                    <a:pt x="2" y="78"/>
                    <a:pt x="1" y="47"/>
                    <a:pt x="0" y="16"/>
                  </a:cubicBezTo>
                  <a:cubicBezTo>
                    <a:pt x="0" y="12"/>
                    <a:pt x="5" y="5"/>
                    <a:pt x="9" y="4"/>
                  </a:cubicBezTo>
                  <a:cubicBezTo>
                    <a:pt x="22" y="0"/>
                    <a:pt x="35" y="3"/>
                    <a:pt x="46" y="12"/>
                  </a:cubicBezTo>
                  <a:cubicBezTo>
                    <a:pt x="44" y="17"/>
                    <a:pt x="42" y="21"/>
                    <a:pt x="40" y="25"/>
                  </a:cubicBezTo>
                  <a:cubicBezTo>
                    <a:pt x="51" y="21"/>
                    <a:pt x="57" y="6"/>
                    <a:pt x="72" y="12"/>
                  </a:cubicBezTo>
                  <a:cubicBezTo>
                    <a:pt x="68" y="17"/>
                    <a:pt x="66" y="24"/>
                    <a:pt x="61" y="29"/>
                  </a:cubicBezTo>
                  <a:cubicBezTo>
                    <a:pt x="58" y="33"/>
                    <a:pt x="53" y="37"/>
                    <a:pt x="48" y="37"/>
                  </a:cubicBezTo>
                  <a:cubicBezTo>
                    <a:pt x="35" y="39"/>
                    <a:pt x="21" y="39"/>
                    <a:pt x="7" y="40"/>
                  </a:cubicBezTo>
                  <a:cubicBezTo>
                    <a:pt x="7" y="47"/>
                    <a:pt x="7" y="53"/>
                    <a:pt x="7" y="61"/>
                  </a:cubicBezTo>
                  <a:cubicBezTo>
                    <a:pt x="21" y="61"/>
                    <a:pt x="35" y="61"/>
                    <a:pt x="51" y="61"/>
                  </a:cubicBezTo>
                  <a:cubicBezTo>
                    <a:pt x="51" y="68"/>
                    <a:pt x="51" y="75"/>
                    <a:pt x="50" y="81"/>
                  </a:cubicBezTo>
                  <a:cubicBezTo>
                    <a:pt x="47" y="103"/>
                    <a:pt x="43" y="125"/>
                    <a:pt x="39" y="147"/>
                  </a:cubicBezTo>
                  <a:cubicBezTo>
                    <a:pt x="37" y="153"/>
                    <a:pt x="33" y="159"/>
                    <a:pt x="28" y="163"/>
                  </a:cubicBezTo>
                  <a:cubicBezTo>
                    <a:pt x="23" y="169"/>
                    <a:pt x="16" y="173"/>
                    <a:pt x="10" y="178"/>
                  </a:cubicBezTo>
                  <a:cubicBezTo>
                    <a:pt x="10" y="178"/>
                    <a:pt x="10" y="178"/>
                    <a:pt x="10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10953750" y="889000"/>
              <a:ext cx="420688" cy="88900"/>
            </a:xfrm>
            <a:custGeom>
              <a:avLst/>
              <a:gdLst>
                <a:gd name="T0" fmla="*/ 141 w 295"/>
                <a:gd name="T1" fmla="*/ 56 h 62"/>
                <a:gd name="T2" fmla="*/ 135 w 295"/>
                <a:gd name="T3" fmla="*/ 62 h 62"/>
                <a:gd name="T4" fmla="*/ 135 w 295"/>
                <a:gd name="T5" fmla="*/ 56 h 62"/>
                <a:gd name="T6" fmla="*/ 96 w 295"/>
                <a:gd name="T7" fmla="*/ 22 h 62"/>
                <a:gd name="T8" fmla="*/ 31 w 295"/>
                <a:gd name="T9" fmla="*/ 25 h 62"/>
                <a:gd name="T10" fmla="*/ 0 w 295"/>
                <a:gd name="T11" fmla="*/ 31 h 62"/>
                <a:gd name="T12" fmla="*/ 28 w 295"/>
                <a:gd name="T13" fmla="*/ 4 h 62"/>
                <a:gd name="T14" fmla="*/ 240 w 295"/>
                <a:gd name="T15" fmla="*/ 0 h 62"/>
                <a:gd name="T16" fmla="*/ 295 w 295"/>
                <a:gd name="T17" fmla="*/ 8 h 62"/>
                <a:gd name="T18" fmla="*/ 294 w 295"/>
                <a:gd name="T19" fmla="*/ 12 h 62"/>
                <a:gd name="T20" fmla="*/ 283 w 295"/>
                <a:gd name="T21" fmla="*/ 13 h 62"/>
                <a:gd name="T22" fmla="*/ 191 w 295"/>
                <a:gd name="T23" fmla="*/ 10 h 62"/>
                <a:gd name="T24" fmla="*/ 141 w 295"/>
                <a:gd name="T25" fmla="*/ 57 h 62"/>
                <a:gd name="T26" fmla="*/ 141 w 295"/>
                <a:gd name="T2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62">
                  <a:moveTo>
                    <a:pt x="141" y="56"/>
                  </a:moveTo>
                  <a:cubicBezTo>
                    <a:pt x="139" y="58"/>
                    <a:pt x="138" y="59"/>
                    <a:pt x="135" y="62"/>
                  </a:cubicBezTo>
                  <a:cubicBezTo>
                    <a:pt x="135" y="60"/>
                    <a:pt x="135" y="58"/>
                    <a:pt x="135" y="56"/>
                  </a:cubicBezTo>
                  <a:cubicBezTo>
                    <a:pt x="132" y="28"/>
                    <a:pt x="124" y="21"/>
                    <a:pt x="96" y="22"/>
                  </a:cubicBezTo>
                  <a:cubicBezTo>
                    <a:pt x="74" y="23"/>
                    <a:pt x="53" y="23"/>
                    <a:pt x="31" y="25"/>
                  </a:cubicBezTo>
                  <a:cubicBezTo>
                    <a:pt x="20" y="25"/>
                    <a:pt x="10" y="29"/>
                    <a:pt x="0" y="31"/>
                  </a:cubicBezTo>
                  <a:cubicBezTo>
                    <a:pt x="1" y="17"/>
                    <a:pt x="12" y="5"/>
                    <a:pt x="28" y="4"/>
                  </a:cubicBezTo>
                  <a:cubicBezTo>
                    <a:pt x="99" y="2"/>
                    <a:pt x="169" y="0"/>
                    <a:pt x="240" y="0"/>
                  </a:cubicBezTo>
                  <a:cubicBezTo>
                    <a:pt x="258" y="0"/>
                    <a:pt x="276" y="5"/>
                    <a:pt x="295" y="8"/>
                  </a:cubicBezTo>
                  <a:cubicBezTo>
                    <a:pt x="295" y="9"/>
                    <a:pt x="295" y="11"/>
                    <a:pt x="294" y="12"/>
                  </a:cubicBezTo>
                  <a:cubicBezTo>
                    <a:pt x="291" y="13"/>
                    <a:pt x="287" y="13"/>
                    <a:pt x="283" y="13"/>
                  </a:cubicBezTo>
                  <a:cubicBezTo>
                    <a:pt x="252" y="12"/>
                    <a:pt x="221" y="11"/>
                    <a:pt x="191" y="10"/>
                  </a:cubicBezTo>
                  <a:cubicBezTo>
                    <a:pt x="161" y="8"/>
                    <a:pt x="142" y="26"/>
                    <a:pt x="141" y="57"/>
                  </a:cubicBezTo>
                  <a:cubicBezTo>
                    <a:pt x="141" y="56"/>
                    <a:pt x="141" y="56"/>
                    <a:pt x="14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7"/>
            <p:cNvSpPr>
              <a:spLocks/>
            </p:cNvSpPr>
            <p:nvPr userDrawn="1"/>
          </p:nvSpPr>
          <p:spPr bwMode="auto">
            <a:xfrm>
              <a:off x="9990138" y="812800"/>
              <a:ext cx="66675" cy="346075"/>
            </a:xfrm>
            <a:custGeom>
              <a:avLst/>
              <a:gdLst>
                <a:gd name="T0" fmla="*/ 7 w 46"/>
                <a:gd name="T1" fmla="*/ 0 h 243"/>
                <a:gd name="T2" fmla="*/ 37 w 46"/>
                <a:gd name="T3" fmla="*/ 183 h 243"/>
                <a:gd name="T4" fmla="*/ 46 w 46"/>
                <a:gd name="T5" fmla="*/ 238 h 243"/>
                <a:gd name="T6" fmla="*/ 30 w 46"/>
                <a:gd name="T7" fmla="*/ 243 h 243"/>
                <a:gd name="T8" fmla="*/ 8 w 46"/>
                <a:gd name="T9" fmla="*/ 0 h 243"/>
                <a:gd name="T10" fmla="*/ 7 w 46"/>
                <a:gd name="T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3">
                  <a:moveTo>
                    <a:pt x="7" y="0"/>
                  </a:moveTo>
                  <a:cubicBezTo>
                    <a:pt x="17" y="61"/>
                    <a:pt x="27" y="122"/>
                    <a:pt x="37" y="183"/>
                  </a:cubicBezTo>
                  <a:cubicBezTo>
                    <a:pt x="40" y="200"/>
                    <a:pt x="43" y="218"/>
                    <a:pt x="46" y="238"/>
                  </a:cubicBezTo>
                  <a:cubicBezTo>
                    <a:pt x="41" y="239"/>
                    <a:pt x="36" y="241"/>
                    <a:pt x="30" y="243"/>
                  </a:cubicBezTo>
                  <a:cubicBezTo>
                    <a:pt x="20" y="161"/>
                    <a:pt x="0" y="8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8"/>
            <p:cNvSpPr>
              <a:spLocks/>
            </p:cNvSpPr>
            <p:nvPr userDrawn="1"/>
          </p:nvSpPr>
          <p:spPr bwMode="auto">
            <a:xfrm>
              <a:off x="10120313" y="1119188"/>
              <a:ext cx="66675" cy="133350"/>
            </a:xfrm>
            <a:custGeom>
              <a:avLst/>
              <a:gdLst>
                <a:gd name="T0" fmla="*/ 47 w 47"/>
                <a:gd name="T1" fmla="*/ 0 h 94"/>
                <a:gd name="T2" fmla="*/ 0 w 47"/>
                <a:gd name="T3" fmla="*/ 94 h 94"/>
                <a:gd name="T4" fmla="*/ 7 w 47"/>
                <a:gd name="T5" fmla="*/ 76 h 94"/>
                <a:gd name="T6" fmla="*/ 47 w 47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4">
                  <a:moveTo>
                    <a:pt x="47" y="0"/>
                  </a:moveTo>
                  <a:cubicBezTo>
                    <a:pt x="47" y="39"/>
                    <a:pt x="31" y="70"/>
                    <a:pt x="0" y="94"/>
                  </a:cubicBezTo>
                  <a:cubicBezTo>
                    <a:pt x="2" y="88"/>
                    <a:pt x="2" y="80"/>
                    <a:pt x="7" y="76"/>
                  </a:cubicBezTo>
                  <a:cubicBezTo>
                    <a:pt x="28" y="54"/>
                    <a:pt x="39" y="28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3" name="Grupo 122"/>
          <p:cNvGrpSpPr/>
          <p:nvPr userDrawn="1"/>
        </p:nvGrpSpPr>
        <p:grpSpPr>
          <a:xfrm>
            <a:off x="53378" y="0"/>
            <a:ext cx="1284288" cy="6858000"/>
            <a:chOff x="-12700" y="4763"/>
            <a:chExt cx="1284288" cy="6858000"/>
          </a:xfrm>
          <a:solidFill>
            <a:srgbClr val="F5A70B"/>
          </a:solidFill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9525" y="4763"/>
              <a:ext cx="285750" cy="311150"/>
            </a:xfrm>
            <a:custGeom>
              <a:avLst/>
              <a:gdLst>
                <a:gd name="T0" fmla="*/ 61 w 64"/>
                <a:gd name="T1" fmla="*/ 0 h 74"/>
                <a:gd name="T2" fmla="*/ 62 w 64"/>
                <a:gd name="T3" fmla="*/ 4 h 74"/>
                <a:gd name="T4" fmla="*/ 60 w 64"/>
                <a:gd name="T5" fmla="*/ 16 h 74"/>
                <a:gd name="T6" fmla="*/ 22 w 64"/>
                <a:gd name="T7" fmla="*/ 63 h 74"/>
                <a:gd name="T8" fmla="*/ 18 w 64"/>
                <a:gd name="T9" fmla="*/ 68 h 74"/>
                <a:gd name="T10" fmla="*/ 5 w 64"/>
                <a:gd name="T11" fmla="*/ 71 h 74"/>
                <a:gd name="T12" fmla="*/ 3 w 64"/>
                <a:gd name="T13" fmla="*/ 57 h 74"/>
                <a:gd name="T14" fmla="*/ 4 w 64"/>
                <a:gd name="T15" fmla="*/ 55 h 74"/>
                <a:gd name="T16" fmla="*/ 3 w 64"/>
                <a:gd name="T17" fmla="*/ 42 h 74"/>
                <a:gd name="T18" fmla="*/ 3 w 64"/>
                <a:gd name="T19" fmla="*/ 39 h 74"/>
                <a:gd name="T20" fmla="*/ 4 w 64"/>
                <a:gd name="T21" fmla="*/ 26 h 74"/>
                <a:gd name="T22" fmla="*/ 24 w 64"/>
                <a:gd name="T23" fmla="*/ 2 h 74"/>
                <a:gd name="T24" fmla="*/ 25 w 64"/>
                <a:gd name="T25" fmla="*/ 0 h 74"/>
                <a:gd name="T26" fmla="*/ 61 w 64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4">
                  <a:moveTo>
                    <a:pt x="61" y="0"/>
                  </a:moveTo>
                  <a:cubicBezTo>
                    <a:pt x="61" y="1"/>
                    <a:pt x="61" y="2"/>
                    <a:pt x="62" y="4"/>
                  </a:cubicBezTo>
                  <a:cubicBezTo>
                    <a:pt x="64" y="9"/>
                    <a:pt x="64" y="12"/>
                    <a:pt x="60" y="16"/>
                  </a:cubicBezTo>
                  <a:cubicBezTo>
                    <a:pt x="47" y="32"/>
                    <a:pt x="35" y="48"/>
                    <a:pt x="22" y="63"/>
                  </a:cubicBezTo>
                  <a:cubicBezTo>
                    <a:pt x="20" y="65"/>
                    <a:pt x="19" y="67"/>
                    <a:pt x="18" y="68"/>
                  </a:cubicBezTo>
                  <a:cubicBezTo>
                    <a:pt x="14" y="73"/>
                    <a:pt x="9" y="74"/>
                    <a:pt x="5" y="71"/>
                  </a:cubicBezTo>
                  <a:cubicBezTo>
                    <a:pt x="1" y="67"/>
                    <a:pt x="0" y="62"/>
                    <a:pt x="3" y="57"/>
                  </a:cubicBezTo>
                  <a:cubicBezTo>
                    <a:pt x="3" y="56"/>
                    <a:pt x="3" y="56"/>
                    <a:pt x="4" y="55"/>
                  </a:cubicBezTo>
                  <a:cubicBezTo>
                    <a:pt x="1" y="51"/>
                    <a:pt x="0" y="47"/>
                    <a:pt x="3" y="42"/>
                  </a:cubicBezTo>
                  <a:cubicBezTo>
                    <a:pt x="3" y="41"/>
                    <a:pt x="3" y="40"/>
                    <a:pt x="3" y="39"/>
                  </a:cubicBezTo>
                  <a:cubicBezTo>
                    <a:pt x="0" y="34"/>
                    <a:pt x="1" y="30"/>
                    <a:pt x="4" y="26"/>
                  </a:cubicBezTo>
                  <a:cubicBezTo>
                    <a:pt x="11" y="18"/>
                    <a:pt x="17" y="10"/>
                    <a:pt x="24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37" y="0"/>
                    <a:pt x="49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973138" y="4763"/>
              <a:ext cx="288925" cy="306388"/>
            </a:xfrm>
            <a:custGeom>
              <a:avLst/>
              <a:gdLst>
                <a:gd name="T0" fmla="*/ 39 w 65"/>
                <a:gd name="T1" fmla="*/ 0 h 73"/>
                <a:gd name="T2" fmla="*/ 60 w 65"/>
                <a:gd name="T3" fmla="*/ 25 h 73"/>
                <a:gd name="T4" fmla="*/ 62 w 65"/>
                <a:gd name="T5" fmla="*/ 39 h 73"/>
                <a:gd name="T6" fmla="*/ 62 w 65"/>
                <a:gd name="T7" fmla="*/ 42 h 73"/>
                <a:gd name="T8" fmla="*/ 61 w 65"/>
                <a:gd name="T9" fmla="*/ 55 h 73"/>
                <a:gd name="T10" fmla="*/ 63 w 65"/>
                <a:gd name="T11" fmla="*/ 60 h 73"/>
                <a:gd name="T12" fmla="*/ 59 w 65"/>
                <a:gd name="T13" fmla="*/ 71 h 73"/>
                <a:gd name="T14" fmla="*/ 48 w 65"/>
                <a:gd name="T15" fmla="*/ 69 h 73"/>
                <a:gd name="T16" fmla="*/ 31 w 65"/>
                <a:gd name="T17" fmla="*/ 49 h 73"/>
                <a:gd name="T18" fmla="*/ 5 w 65"/>
                <a:gd name="T19" fmla="*/ 17 h 73"/>
                <a:gd name="T20" fmla="*/ 3 w 65"/>
                <a:gd name="T21" fmla="*/ 3 h 73"/>
                <a:gd name="T22" fmla="*/ 3 w 65"/>
                <a:gd name="T23" fmla="*/ 0 h 73"/>
                <a:gd name="T24" fmla="*/ 39 w 6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3">
                  <a:moveTo>
                    <a:pt x="39" y="0"/>
                  </a:moveTo>
                  <a:cubicBezTo>
                    <a:pt x="46" y="8"/>
                    <a:pt x="53" y="16"/>
                    <a:pt x="60" y="25"/>
                  </a:cubicBezTo>
                  <a:cubicBezTo>
                    <a:pt x="63" y="29"/>
                    <a:pt x="65" y="34"/>
                    <a:pt x="62" y="39"/>
                  </a:cubicBezTo>
                  <a:cubicBezTo>
                    <a:pt x="61" y="40"/>
                    <a:pt x="61" y="41"/>
                    <a:pt x="62" y="42"/>
                  </a:cubicBezTo>
                  <a:cubicBezTo>
                    <a:pt x="64" y="46"/>
                    <a:pt x="64" y="51"/>
                    <a:pt x="61" y="55"/>
                  </a:cubicBezTo>
                  <a:cubicBezTo>
                    <a:pt x="62" y="57"/>
                    <a:pt x="63" y="58"/>
                    <a:pt x="63" y="60"/>
                  </a:cubicBezTo>
                  <a:cubicBezTo>
                    <a:pt x="64" y="65"/>
                    <a:pt x="62" y="69"/>
                    <a:pt x="59" y="71"/>
                  </a:cubicBezTo>
                  <a:cubicBezTo>
                    <a:pt x="55" y="73"/>
                    <a:pt x="51" y="73"/>
                    <a:pt x="48" y="69"/>
                  </a:cubicBezTo>
                  <a:cubicBezTo>
                    <a:pt x="42" y="62"/>
                    <a:pt x="37" y="56"/>
                    <a:pt x="31" y="49"/>
                  </a:cubicBezTo>
                  <a:cubicBezTo>
                    <a:pt x="22" y="38"/>
                    <a:pt x="14" y="28"/>
                    <a:pt x="5" y="17"/>
                  </a:cubicBezTo>
                  <a:cubicBezTo>
                    <a:pt x="1" y="13"/>
                    <a:pt x="0" y="8"/>
                    <a:pt x="3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15" y="0"/>
                    <a:pt x="27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284163" y="4763"/>
              <a:ext cx="271463" cy="257175"/>
            </a:xfrm>
            <a:custGeom>
              <a:avLst/>
              <a:gdLst>
                <a:gd name="T0" fmla="*/ 61 w 61"/>
                <a:gd name="T1" fmla="*/ 0 h 61"/>
                <a:gd name="T2" fmla="*/ 44 w 61"/>
                <a:gd name="T3" fmla="*/ 21 h 61"/>
                <a:gd name="T4" fmla="*/ 17 w 61"/>
                <a:gd name="T5" fmla="*/ 54 h 61"/>
                <a:gd name="T6" fmla="*/ 2 w 61"/>
                <a:gd name="T7" fmla="*/ 51 h 61"/>
                <a:gd name="T8" fmla="*/ 3 w 61"/>
                <a:gd name="T9" fmla="*/ 41 h 61"/>
                <a:gd name="T10" fmla="*/ 2 w 61"/>
                <a:gd name="T11" fmla="*/ 31 h 61"/>
                <a:gd name="T12" fmla="*/ 2 w 61"/>
                <a:gd name="T13" fmla="*/ 22 h 61"/>
                <a:gd name="T14" fmla="*/ 4 w 61"/>
                <a:gd name="T15" fmla="*/ 12 h 61"/>
                <a:gd name="T16" fmla="*/ 14 w 61"/>
                <a:gd name="T17" fmla="*/ 0 h 61"/>
                <a:gd name="T18" fmla="*/ 61 w 6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cubicBezTo>
                    <a:pt x="56" y="7"/>
                    <a:pt x="50" y="14"/>
                    <a:pt x="44" y="21"/>
                  </a:cubicBezTo>
                  <a:cubicBezTo>
                    <a:pt x="35" y="32"/>
                    <a:pt x="26" y="43"/>
                    <a:pt x="17" y="54"/>
                  </a:cubicBezTo>
                  <a:cubicBezTo>
                    <a:pt x="12" y="61"/>
                    <a:pt x="3" y="59"/>
                    <a:pt x="2" y="51"/>
                  </a:cubicBezTo>
                  <a:cubicBezTo>
                    <a:pt x="1" y="48"/>
                    <a:pt x="3" y="44"/>
                    <a:pt x="3" y="41"/>
                  </a:cubicBezTo>
                  <a:cubicBezTo>
                    <a:pt x="3" y="38"/>
                    <a:pt x="1" y="34"/>
                    <a:pt x="2" y="31"/>
                  </a:cubicBezTo>
                  <a:cubicBezTo>
                    <a:pt x="2" y="28"/>
                    <a:pt x="3" y="25"/>
                    <a:pt x="2" y="22"/>
                  </a:cubicBezTo>
                  <a:cubicBezTo>
                    <a:pt x="0" y="18"/>
                    <a:pt x="1" y="15"/>
                    <a:pt x="4" y="12"/>
                  </a:cubicBezTo>
                  <a:cubicBezTo>
                    <a:pt x="7" y="8"/>
                    <a:pt x="10" y="4"/>
                    <a:pt x="14" y="0"/>
                  </a:cubicBezTo>
                  <a:cubicBezTo>
                    <a:pt x="30" y="0"/>
                    <a:pt x="46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693738" y="4763"/>
              <a:ext cx="274638" cy="247650"/>
            </a:xfrm>
            <a:custGeom>
              <a:avLst/>
              <a:gdLst>
                <a:gd name="T0" fmla="*/ 48 w 62"/>
                <a:gd name="T1" fmla="*/ 0 h 59"/>
                <a:gd name="T2" fmla="*/ 56 w 62"/>
                <a:gd name="T3" fmla="*/ 10 h 59"/>
                <a:gd name="T4" fmla="*/ 58 w 62"/>
                <a:gd name="T5" fmla="*/ 26 h 59"/>
                <a:gd name="T6" fmla="*/ 59 w 62"/>
                <a:gd name="T7" fmla="*/ 40 h 59"/>
                <a:gd name="T8" fmla="*/ 59 w 62"/>
                <a:gd name="T9" fmla="*/ 43 h 59"/>
                <a:gd name="T10" fmla="*/ 57 w 62"/>
                <a:gd name="T11" fmla="*/ 56 h 59"/>
                <a:gd name="T12" fmla="*/ 45 w 62"/>
                <a:gd name="T13" fmla="*/ 55 h 59"/>
                <a:gd name="T14" fmla="*/ 1 w 62"/>
                <a:gd name="T15" fmla="*/ 1 h 59"/>
                <a:gd name="T16" fmla="*/ 0 w 62"/>
                <a:gd name="T17" fmla="*/ 0 h 59"/>
                <a:gd name="T18" fmla="*/ 48 w 62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9">
                  <a:moveTo>
                    <a:pt x="48" y="0"/>
                  </a:moveTo>
                  <a:cubicBezTo>
                    <a:pt x="51" y="3"/>
                    <a:pt x="54" y="7"/>
                    <a:pt x="56" y="10"/>
                  </a:cubicBezTo>
                  <a:cubicBezTo>
                    <a:pt x="61" y="16"/>
                    <a:pt x="62" y="19"/>
                    <a:pt x="58" y="26"/>
                  </a:cubicBezTo>
                  <a:cubicBezTo>
                    <a:pt x="61" y="31"/>
                    <a:pt x="62" y="35"/>
                    <a:pt x="59" y="40"/>
                  </a:cubicBezTo>
                  <a:cubicBezTo>
                    <a:pt x="58" y="40"/>
                    <a:pt x="59" y="42"/>
                    <a:pt x="59" y="43"/>
                  </a:cubicBezTo>
                  <a:cubicBezTo>
                    <a:pt x="61" y="48"/>
                    <a:pt x="61" y="53"/>
                    <a:pt x="57" y="56"/>
                  </a:cubicBezTo>
                  <a:cubicBezTo>
                    <a:pt x="53" y="59"/>
                    <a:pt x="48" y="59"/>
                    <a:pt x="45" y="55"/>
                  </a:cubicBezTo>
                  <a:cubicBezTo>
                    <a:pt x="30" y="37"/>
                    <a:pt x="16" y="19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16" y="0"/>
                    <a:pt x="32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4763" y="4763"/>
              <a:ext cx="66675" cy="25400"/>
            </a:xfrm>
            <a:custGeom>
              <a:avLst/>
              <a:gdLst>
                <a:gd name="T0" fmla="*/ 15 w 15"/>
                <a:gd name="T1" fmla="*/ 0 h 6"/>
                <a:gd name="T2" fmla="*/ 0 w 15"/>
                <a:gd name="T3" fmla="*/ 0 h 6"/>
                <a:gd name="T4" fmla="*/ 15 w 1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0" y="6"/>
                    <a:pt x="3" y="6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1182688" y="4763"/>
              <a:ext cx="66675" cy="25400"/>
            </a:xfrm>
            <a:custGeom>
              <a:avLst/>
              <a:gdLst>
                <a:gd name="T0" fmla="*/ 15 w 15"/>
                <a:gd name="T1" fmla="*/ 0 h 6"/>
                <a:gd name="T2" fmla="*/ 0 w 15"/>
                <a:gd name="T3" fmla="*/ 0 h 6"/>
                <a:gd name="T4" fmla="*/ 15 w 1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1" y="6"/>
                    <a:pt x="4" y="6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684213" y="3552825"/>
              <a:ext cx="293688" cy="455613"/>
            </a:xfrm>
            <a:custGeom>
              <a:avLst/>
              <a:gdLst>
                <a:gd name="T0" fmla="*/ 3 w 66"/>
                <a:gd name="T1" fmla="*/ 20 h 108"/>
                <a:gd name="T2" fmla="*/ 2 w 66"/>
                <a:gd name="T3" fmla="*/ 8 h 108"/>
                <a:gd name="T4" fmla="*/ 19 w 66"/>
                <a:gd name="T5" fmla="*/ 6 h 108"/>
                <a:gd name="T6" fmla="*/ 46 w 66"/>
                <a:gd name="T7" fmla="*/ 40 h 108"/>
                <a:gd name="T8" fmla="*/ 62 w 66"/>
                <a:gd name="T9" fmla="*/ 58 h 108"/>
                <a:gd name="T10" fmla="*/ 64 w 66"/>
                <a:gd name="T11" fmla="*/ 72 h 108"/>
                <a:gd name="T12" fmla="*/ 64 w 66"/>
                <a:gd name="T13" fmla="*/ 75 h 108"/>
                <a:gd name="T14" fmla="*/ 64 w 66"/>
                <a:gd name="T15" fmla="*/ 76 h 108"/>
                <a:gd name="T16" fmla="*/ 63 w 66"/>
                <a:gd name="T17" fmla="*/ 88 h 108"/>
                <a:gd name="T18" fmla="*/ 64 w 66"/>
                <a:gd name="T19" fmla="*/ 99 h 108"/>
                <a:gd name="T20" fmla="*/ 46 w 66"/>
                <a:gd name="T21" fmla="*/ 102 h 108"/>
                <a:gd name="T22" fmla="*/ 22 w 66"/>
                <a:gd name="T23" fmla="*/ 72 h 108"/>
                <a:gd name="T24" fmla="*/ 4 w 66"/>
                <a:gd name="T25" fmla="*/ 49 h 108"/>
                <a:gd name="T26" fmla="*/ 2 w 66"/>
                <a:gd name="T27" fmla="*/ 36 h 108"/>
                <a:gd name="T28" fmla="*/ 2 w 66"/>
                <a:gd name="T29" fmla="*/ 33 h 108"/>
                <a:gd name="T30" fmla="*/ 3 w 66"/>
                <a:gd name="T31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08">
                  <a:moveTo>
                    <a:pt x="3" y="20"/>
                  </a:moveTo>
                  <a:cubicBezTo>
                    <a:pt x="1" y="16"/>
                    <a:pt x="0" y="12"/>
                    <a:pt x="2" y="8"/>
                  </a:cubicBezTo>
                  <a:cubicBezTo>
                    <a:pt x="5" y="1"/>
                    <a:pt x="14" y="0"/>
                    <a:pt x="19" y="6"/>
                  </a:cubicBezTo>
                  <a:cubicBezTo>
                    <a:pt x="28" y="17"/>
                    <a:pt x="37" y="28"/>
                    <a:pt x="46" y="40"/>
                  </a:cubicBezTo>
                  <a:cubicBezTo>
                    <a:pt x="51" y="46"/>
                    <a:pt x="57" y="52"/>
                    <a:pt x="62" y="58"/>
                  </a:cubicBezTo>
                  <a:cubicBezTo>
                    <a:pt x="65" y="63"/>
                    <a:pt x="66" y="67"/>
                    <a:pt x="64" y="72"/>
                  </a:cubicBezTo>
                  <a:cubicBezTo>
                    <a:pt x="63" y="73"/>
                    <a:pt x="64" y="74"/>
                    <a:pt x="64" y="75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6" y="80"/>
                    <a:pt x="64" y="84"/>
                    <a:pt x="63" y="88"/>
                  </a:cubicBezTo>
                  <a:cubicBezTo>
                    <a:pt x="62" y="91"/>
                    <a:pt x="66" y="95"/>
                    <a:pt x="64" y="99"/>
                  </a:cubicBezTo>
                  <a:cubicBezTo>
                    <a:pt x="62" y="107"/>
                    <a:pt x="52" y="108"/>
                    <a:pt x="46" y="102"/>
                  </a:cubicBezTo>
                  <a:cubicBezTo>
                    <a:pt x="38" y="92"/>
                    <a:pt x="30" y="82"/>
                    <a:pt x="22" y="72"/>
                  </a:cubicBezTo>
                  <a:cubicBezTo>
                    <a:pt x="16" y="65"/>
                    <a:pt x="10" y="57"/>
                    <a:pt x="4" y="49"/>
                  </a:cubicBezTo>
                  <a:cubicBezTo>
                    <a:pt x="0" y="45"/>
                    <a:pt x="0" y="41"/>
                    <a:pt x="2" y="36"/>
                  </a:cubicBezTo>
                  <a:cubicBezTo>
                    <a:pt x="3" y="35"/>
                    <a:pt x="3" y="34"/>
                    <a:pt x="2" y="33"/>
                  </a:cubicBezTo>
                  <a:cubicBezTo>
                    <a:pt x="0" y="27"/>
                    <a:pt x="0" y="26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973138" y="3621088"/>
              <a:ext cx="298450" cy="441325"/>
            </a:xfrm>
            <a:custGeom>
              <a:avLst/>
              <a:gdLst>
                <a:gd name="T0" fmla="*/ 4 w 67"/>
                <a:gd name="T1" fmla="*/ 33 h 105"/>
                <a:gd name="T2" fmla="*/ 4 w 67"/>
                <a:gd name="T3" fmla="*/ 18 h 105"/>
                <a:gd name="T4" fmla="*/ 2 w 67"/>
                <a:gd name="T5" fmla="*/ 13 h 105"/>
                <a:gd name="T6" fmla="*/ 6 w 67"/>
                <a:gd name="T7" fmla="*/ 2 h 105"/>
                <a:gd name="T8" fmla="*/ 20 w 67"/>
                <a:gd name="T9" fmla="*/ 4 h 105"/>
                <a:gd name="T10" fmla="*/ 34 w 67"/>
                <a:gd name="T11" fmla="*/ 21 h 105"/>
                <a:gd name="T12" fmla="*/ 62 w 67"/>
                <a:gd name="T13" fmla="*/ 56 h 105"/>
                <a:gd name="T14" fmla="*/ 64 w 67"/>
                <a:gd name="T15" fmla="*/ 71 h 105"/>
                <a:gd name="T16" fmla="*/ 65 w 67"/>
                <a:gd name="T17" fmla="*/ 74 h 105"/>
                <a:gd name="T18" fmla="*/ 65 w 67"/>
                <a:gd name="T19" fmla="*/ 85 h 105"/>
                <a:gd name="T20" fmla="*/ 64 w 67"/>
                <a:gd name="T21" fmla="*/ 88 h 105"/>
                <a:gd name="T22" fmla="*/ 62 w 67"/>
                <a:gd name="T23" fmla="*/ 102 h 105"/>
                <a:gd name="T24" fmla="*/ 48 w 67"/>
                <a:gd name="T25" fmla="*/ 101 h 105"/>
                <a:gd name="T26" fmla="*/ 39 w 67"/>
                <a:gd name="T27" fmla="*/ 90 h 105"/>
                <a:gd name="T28" fmla="*/ 5 w 67"/>
                <a:gd name="T29" fmla="*/ 49 h 105"/>
                <a:gd name="T30" fmla="*/ 4 w 67"/>
                <a:gd name="T31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05">
                  <a:moveTo>
                    <a:pt x="4" y="33"/>
                  </a:moveTo>
                  <a:cubicBezTo>
                    <a:pt x="1" y="28"/>
                    <a:pt x="1" y="23"/>
                    <a:pt x="4" y="18"/>
                  </a:cubicBezTo>
                  <a:cubicBezTo>
                    <a:pt x="3" y="17"/>
                    <a:pt x="2" y="15"/>
                    <a:pt x="2" y="13"/>
                  </a:cubicBezTo>
                  <a:cubicBezTo>
                    <a:pt x="1" y="9"/>
                    <a:pt x="3" y="4"/>
                    <a:pt x="6" y="2"/>
                  </a:cubicBezTo>
                  <a:cubicBezTo>
                    <a:pt x="11" y="0"/>
                    <a:pt x="16" y="0"/>
                    <a:pt x="20" y="4"/>
                  </a:cubicBezTo>
                  <a:cubicBezTo>
                    <a:pt x="25" y="10"/>
                    <a:pt x="29" y="16"/>
                    <a:pt x="34" y="21"/>
                  </a:cubicBezTo>
                  <a:cubicBezTo>
                    <a:pt x="43" y="33"/>
                    <a:pt x="53" y="45"/>
                    <a:pt x="62" y="56"/>
                  </a:cubicBezTo>
                  <a:cubicBezTo>
                    <a:pt x="66" y="61"/>
                    <a:pt x="67" y="65"/>
                    <a:pt x="64" y="71"/>
                  </a:cubicBezTo>
                  <a:cubicBezTo>
                    <a:pt x="64" y="71"/>
                    <a:pt x="64" y="73"/>
                    <a:pt x="65" y="74"/>
                  </a:cubicBezTo>
                  <a:cubicBezTo>
                    <a:pt x="66" y="78"/>
                    <a:pt x="66" y="81"/>
                    <a:pt x="65" y="85"/>
                  </a:cubicBezTo>
                  <a:cubicBezTo>
                    <a:pt x="64" y="86"/>
                    <a:pt x="64" y="87"/>
                    <a:pt x="64" y="88"/>
                  </a:cubicBezTo>
                  <a:cubicBezTo>
                    <a:pt x="67" y="94"/>
                    <a:pt x="66" y="99"/>
                    <a:pt x="62" y="102"/>
                  </a:cubicBezTo>
                  <a:cubicBezTo>
                    <a:pt x="58" y="105"/>
                    <a:pt x="51" y="105"/>
                    <a:pt x="48" y="101"/>
                  </a:cubicBezTo>
                  <a:cubicBezTo>
                    <a:pt x="45" y="97"/>
                    <a:pt x="42" y="93"/>
                    <a:pt x="39" y="90"/>
                  </a:cubicBezTo>
                  <a:cubicBezTo>
                    <a:pt x="28" y="76"/>
                    <a:pt x="17" y="62"/>
                    <a:pt x="5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693738" y="4714875"/>
              <a:ext cx="284163" cy="442913"/>
            </a:xfrm>
            <a:custGeom>
              <a:avLst/>
              <a:gdLst>
                <a:gd name="T0" fmla="*/ 0 w 64"/>
                <a:gd name="T1" fmla="*/ 39 h 105"/>
                <a:gd name="T2" fmla="*/ 2 w 64"/>
                <a:gd name="T3" fmla="*/ 25 h 105"/>
                <a:gd name="T4" fmla="*/ 1 w 64"/>
                <a:gd name="T5" fmla="*/ 10 h 105"/>
                <a:gd name="T6" fmla="*/ 7 w 64"/>
                <a:gd name="T7" fmla="*/ 1 h 105"/>
                <a:gd name="T8" fmla="*/ 17 w 64"/>
                <a:gd name="T9" fmla="*/ 4 h 105"/>
                <a:gd name="T10" fmla="*/ 37 w 64"/>
                <a:gd name="T11" fmla="*/ 28 h 105"/>
                <a:gd name="T12" fmla="*/ 59 w 64"/>
                <a:gd name="T13" fmla="*/ 56 h 105"/>
                <a:gd name="T14" fmla="*/ 62 w 64"/>
                <a:gd name="T15" fmla="*/ 70 h 105"/>
                <a:gd name="T16" fmla="*/ 62 w 64"/>
                <a:gd name="T17" fmla="*/ 74 h 105"/>
                <a:gd name="T18" fmla="*/ 62 w 64"/>
                <a:gd name="T19" fmla="*/ 84 h 105"/>
                <a:gd name="T20" fmla="*/ 62 w 64"/>
                <a:gd name="T21" fmla="*/ 89 h 105"/>
                <a:gd name="T22" fmla="*/ 59 w 64"/>
                <a:gd name="T23" fmla="*/ 102 h 105"/>
                <a:gd name="T24" fmla="*/ 47 w 64"/>
                <a:gd name="T25" fmla="*/ 100 h 105"/>
                <a:gd name="T26" fmla="*/ 4 w 64"/>
                <a:gd name="T27" fmla="*/ 47 h 105"/>
                <a:gd name="T28" fmla="*/ 0 w 64"/>
                <a:gd name="T29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0" y="39"/>
                  </a:moveTo>
                  <a:cubicBezTo>
                    <a:pt x="4" y="35"/>
                    <a:pt x="1" y="30"/>
                    <a:pt x="2" y="25"/>
                  </a:cubicBezTo>
                  <a:cubicBezTo>
                    <a:pt x="2" y="20"/>
                    <a:pt x="3" y="15"/>
                    <a:pt x="1" y="10"/>
                  </a:cubicBezTo>
                  <a:cubicBezTo>
                    <a:pt x="1" y="6"/>
                    <a:pt x="3" y="3"/>
                    <a:pt x="7" y="1"/>
                  </a:cubicBezTo>
                  <a:cubicBezTo>
                    <a:pt x="10" y="0"/>
                    <a:pt x="14" y="0"/>
                    <a:pt x="17" y="4"/>
                  </a:cubicBezTo>
                  <a:cubicBezTo>
                    <a:pt x="23" y="12"/>
                    <a:pt x="30" y="20"/>
                    <a:pt x="37" y="28"/>
                  </a:cubicBezTo>
                  <a:cubicBezTo>
                    <a:pt x="44" y="37"/>
                    <a:pt x="52" y="47"/>
                    <a:pt x="59" y="56"/>
                  </a:cubicBezTo>
                  <a:cubicBezTo>
                    <a:pt x="63" y="60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3" y="77"/>
                    <a:pt x="63" y="81"/>
                    <a:pt x="62" y="84"/>
                  </a:cubicBezTo>
                  <a:cubicBezTo>
                    <a:pt x="61" y="85"/>
                    <a:pt x="61" y="87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3" y="82"/>
                    <a:pt x="18" y="65"/>
                    <a:pt x="4" y="47"/>
                  </a:cubicBezTo>
                  <a:cubicBezTo>
                    <a:pt x="2" y="45"/>
                    <a:pt x="2" y="4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693738" y="4424363"/>
              <a:ext cx="284163" cy="442913"/>
            </a:xfrm>
            <a:custGeom>
              <a:avLst/>
              <a:gdLst>
                <a:gd name="T0" fmla="*/ 0 w 64"/>
                <a:gd name="T1" fmla="*/ 40 h 105"/>
                <a:gd name="T2" fmla="*/ 2 w 64"/>
                <a:gd name="T3" fmla="*/ 25 h 105"/>
                <a:gd name="T4" fmla="*/ 1 w 64"/>
                <a:gd name="T5" fmla="*/ 11 h 105"/>
                <a:gd name="T6" fmla="*/ 7 w 64"/>
                <a:gd name="T7" fmla="*/ 2 h 105"/>
                <a:gd name="T8" fmla="*/ 17 w 64"/>
                <a:gd name="T9" fmla="*/ 5 h 105"/>
                <a:gd name="T10" fmla="*/ 41 w 64"/>
                <a:gd name="T11" fmla="*/ 33 h 105"/>
                <a:gd name="T12" fmla="*/ 60 w 64"/>
                <a:gd name="T13" fmla="*/ 57 h 105"/>
                <a:gd name="T14" fmla="*/ 62 w 64"/>
                <a:gd name="T15" fmla="*/ 70 h 105"/>
                <a:gd name="T16" fmla="*/ 62 w 64"/>
                <a:gd name="T17" fmla="*/ 74 h 105"/>
                <a:gd name="T18" fmla="*/ 62 w 64"/>
                <a:gd name="T19" fmla="*/ 85 h 105"/>
                <a:gd name="T20" fmla="*/ 62 w 64"/>
                <a:gd name="T21" fmla="*/ 89 h 105"/>
                <a:gd name="T22" fmla="*/ 59 w 64"/>
                <a:gd name="T23" fmla="*/ 102 h 105"/>
                <a:gd name="T24" fmla="*/ 47 w 64"/>
                <a:gd name="T25" fmla="*/ 100 h 105"/>
                <a:gd name="T26" fmla="*/ 4 w 64"/>
                <a:gd name="T27" fmla="*/ 47 h 105"/>
                <a:gd name="T28" fmla="*/ 0 w 64"/>
                <a:gd name="T2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0" y="40"/>
                  </a:moveTo>
                  <a:cubicBezTo>
                    <a:pt x="4" y="35"/>
                    <a:pt x="1" y="30"/>
                    <a:pt x="2" y="25"/>
                  </a:cubicBezTo>
                  <a:cubicBezTo>
                    <a:pt x="2" y="20"/>
                    <a:pt x="2" y="16"/>
                    <a:pt x="1" y="11"/>
                  </a:cubicBezTo>
                  <a:cubicBezTo>
                    <a:pt x="1" y="7"/>
                    <a:pt x="3" y="4"/>
                    <a:pt x="7" y="2"/>
                  </a:cubicBezTo>
                  <a:cubicBezTo>
                    <a:pt x="10" y="0"/>
                    <a:pt x="14" y="1"/>
                    <a:pt x="17" y="5"/>
                  </a:cubicBezTo>
                  <a:cubicBezTo>
                    <a:pt x="25" y="14"/>
                    <a:pt x="33" y="24"/>
                    <a:pt x="41" y="33"/>
                  </a:cubicBezTo>
                  <a:cubicBezTo>
                    <a:pt x="47" y="41"/>
                    <a:pt x="53" y="49"/>
                    <a:pt x="60" y="57"/>
                  </a:cubicBezTo>
                  <a:cubicBezTo>
                    <a:pt x="63" y="61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3" y="78"/>
                    <a:pt x="63" y="81"/>
                    <a:pt x="62" y="85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6" y="105"/>
                    <a:pt x="51" y="105"/>
                    <a:pt x="47" y="100"/>
                  </a:cubicBezTo>
                  <a:cubicBezTo>
                    <a:pt x="33" y="83"/>
                    <a:pt x="18" y="65"/>
                    <a:pt x="4" y="47"/>
                  </a:cubicBezTo>
                  <a:cubicBezTo>
                    <a:pt x="2" y="45"/>
                    <a:pt x="2" y="43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987425" y="3906838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2 w 64"/>
                <a:gd name="T5" fmla="*/ 89 h 106"/>
                <a:gd name="T6" fmla="*/ 59 w 64"/>
                <a:gd name="T7" fmla="*/ 103 h 106"/>
                <a:gd name="T8" fmla="*/ 47 w 64"/>
                <a:gd name="T9" fmla="*/ 100 h 106"/>
                <a:gd name="T10" fmla="*/ 4 w 64"/>
                <a:gd name="T11" fmla="*/ 48 h 106"/>
                <a:gd name="T12" fmla="*/ 2 w 64"/>
                <a:gd name="T13" fmla="*/ 35 h 106"/>
                <a:gd name="T14" fmla="*/ 2 w 64"/>
                <a:gd name="T15" fmla="*/ 31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7 h 106"/>
                <a:gd name="T22" fmla="*/ 17 w 64"/>
                <a:gd name="T23" fmla="*/ 5 h 106"/>
                <a:gd name="T24" fmla="*/ 41 w 64"/>
                <a:gd name="T25" fmla="*/ 34 h 106"/>
                <a:gd name="T26" fmla="*/ 59 w 64"/>
                <a:gd name="T27" fmla="*/ 57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4" y="81"/>
                    <a:pt x="61" y="86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100"/>
                    <a:pt x="59" y="103"/>
                  </a:cubicBezTo>
                  <a:cubicBezTo>
                    <a:pt x="55" y="106"/>
                    <a:pt x="50" y="105"/>
                    <a:pt x="47" y="100"/>
                  </a:cubicBezTo>
                  <a:cubicBezTo>
                    <a:pt x="32" y="83"/>
                    <a:pt x="18" y="65"/>
                    <a:pt x="4" y="48"/>
                  </a:cubicBezTo>
                  <a:cubicBezTo>
                    <a:pt x="1" y="44"/>
                    <a:pt x="0" y="40"/>
                    <a:pt x="2" y="35"/>
                  </a:cubicBezTo>
                  <a:cubicBezTo>
                    <a:pt x="3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7"/>
                    <a:pt x="3" y="23"/>
                    <a:pt x="3" y="19"/>
                  </a:cubicBezTo>
                  <a:cubicBezTo>
                    <a:pt x="3" y="15"/>
                    <a:pt x="0" y="11"/>
                    <a:pt x="2" y="7"/>
                  </a:cubicBezTo>
                  <a:cubicBezTo>
                    <a:pt x="5" y="0"/>
                    <a:pt x="12" y="0"/>
                    <a:pt x="17" y="5"/>
                  </a:cubicBezTo>
                  <a:cubicBezTo>
                    <a:pt x="25" y="15"/>
                    <a:pt x="33" y="25"/>
                    <a:pt x="41" y="34"/>
                  </a:cubicBezTo>
                  <a:cubicBezTo>
                    <a:pt x="47" y="42"/>
                    <a:pt x="53" y="49"/>
                    <a:pt x="59" y="57"/>
                  </a:cubicBezTo>
                  <a:cubicBezTo>
                    <a:pt x="64" y="62"/>
                    <a:pt x="64" y="66"/>
                    <a:pt x="6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93738" y="3848100"/>
              <a:ext cx="284163" cy="446088"/>
            </a:xfrm>
            <a:custGeom>
              <a:avLst/>
              <a:gdLst>
                <a:gd name="T0" fmla="*/ 4 w 64"/>
                <a:gd name="T1" fmla="*/ 18 h 106"/>
                <a:gd name="T2" fmla="*/ 2 w 64"/>
                <a:gd name="T3" fmla="*/ 14 h 106"/>
                <a:gd name="T4" fmla="*/ 5 w 64"/>
                <a:gd name="T5" fmla="*/ 3 h 106"/>
                <a:gd name="T6" fmla="*/ 17 w 64"/>
                <a:gd name="T7" fmla="*/ 5 h 106"/>
                <a:gd name="T8" fmla="*/ 42 w 64"/>
                <a:gd name="T9" fmla="*/ 35 h 106"/>
                <a:gd name="T10" fmla="*/ 60 w 64"/>
                <a:gd name="T11" fmla="*/ 57 h 106"/>
                <a:gd name="T12" fmla="*/ 62 w 64"/>
                <a:gd name="T13" fmla="*/ 70 h 106"/>
                <a:gd name="T14" fmla="*/ 62 w 64"/>
                <a:gd name="T15" fmla="*/ 74 h 106"/>
                <a:gd name="T16" fmla="*/ 62 w 64"/>
                <a:gd name="T17" fmla="*/ 75 h 106"/>
                <a:gd name="T18" fmla="*/ 61 w 64"/>
                <a:gd name="T19" fmla="*/ 87 h 106"/>
                <a:gd name="T20" fmla="*/ 62 w 64"/>
                <a:gd name="T21" fmla="*/ 98 h 106"/>
                <a:gd name="T22" fmla="*/ 47 w 64"/>
                <a:gd name="T23" fmla="*/ 100 h 106"/>
                <a:gd name="T24" fmla="*/ 24 w 64"/>
                <a:gd name="T25" fmla="*/ 72 h 106"/>
                <a:gd name="T26" fmla="*/ 5 w 64"/>
                <a:gd name="T27" fmla="*/ 49 h 106"/>
                <a:gd name="T28" fmla="*/ 3 w 64"/>
                <a:gd name="T29" fmla="*/ 34 h 106"/>
                <a:gd name="T30" fmla="*/ 3 w 64"/>
                <a:gd name="T31" fmla="*/ 32 h 106"/>
                <a:gd name="T32" fmla="*/ 4 w 64"/>
                <a:gd name="T33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6">
                  <a:moveTo>
                    <a:pt x="4" y="18"/>
                  </a:moveTo>
                  <a:cubicBezTo>
                    <a:pt x="3" y="17"/>
                    <a:pt x="2" y="15"/>
                    <a:pt x="2" y="14"/>
                  </a:cubicBezTo>
                  <a:cubicBezTo>
                    <a:pt x="0" y="10"/>
                    <a:pt x="2" y="5"/>
                    <a:pt x="5" y="3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25" y="15"/>
                    <a:pt x="34" y="25"/>
                    <a:pt x="42" y="35"/>
                  </a:cubicBezTo>
                  <a:cubicBezTo>
                    <a:pt x="48" y="42"/>
                    <a:pt x="54" y="50"/>
                    <a:pt x="60" y="57"/>
                  </a:cubicBezTo>
                  <a:cubicBezTo>
                    <a:pt x="63" y="61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2" y="74"/>
                    <a:pt x="62" y="74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0"/>
                    <a:pt x="64" y="94"/>
                    <a:pt x="62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39" y="91"/>
                    <a:pt x="32" y="82"/>
                    <a:pt x="24" y="72"/>
                  </a:cubicBezTo>
                  <a:cubicBezTo>
                    <a:pt x="18" y="64"/>
                    <a:pt x="11" y="56"/>
                    <a:pt x="5" y="49"/>
                  </a:cubicBezTo>
                  <a:cubicBezTo>
                    <a:pt x="1" y="44"/>
                    <a:pt x="0" y="40"/>
                    <a:pt x="3" y="34"/>
                  </a:cubicBezTo>
                  <a:cubicBezTo>
                    <a:pt x="3" y="34"/>
                    <a:pt x="3" y="32"/>
                    <a:pt x="3" y="32"/>
                  </a:cubicBezTo>
                  <a:cubicBezTo>
                    <a:pt x="0" y="27"/>
                    <a:pt x="1" y="23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693738" y="5578475"/>
              <a:ext cx="284163" cy="446088"/>
            </a:xfrm>
            <a:custGeom>
              <a:avLst/>
              <a:gdLst>
                <a:gd name="T0" fmla="*/ 4 w 64"/>
                <a:gd name="T1" fmla="*/ 18 h 106"/>
                <a:gd name="T2" fmla="*/ 2 w 64"/>
                <a:gd name="T3" fmla="*/ 16 h 106"/>
                <a:gd name="T4" fmla="*/ 5 w 64"/>
                <a:gd name="T5" fmla="*/ 3 h 106"/>
                <a:gd name="T6" fmla="*/ 17 w 64"/>
                <a:gd name="T7" fmla="*/ 4 h 106"/>
                <a:gd name="T8" fmla="*/ 61 w 64"/>
                <a:gd name="T9" fmla="*/ 58 h 106"/>
                <a:gd name="T10" fmla="*/ 62 w 64"/>
                <a:gd name="T11" fmla="*/ 69 h 106"/>
                <a:gd name="T12" fmla="*/ 62 w 64"/>
                <a:gd name="T13" fmla="*/ 75 h 106"/>
                <a:gd name="T14" fmla="*/ 61 w 64"/>
                <a:gd name="T15" fmla="*/ 86 h 106"/>
                <a:gd name="T16" fmla="*/ 62 w 64"/>
                <a:gd name="T17" fmla="*/ 98 h 106"/>
                <a:gd name="T18" fmla="*/ 47 w 64"/>
                <a:gd name="T19" fmla="*/ 100 h 106"/>
                <a:gd name="T20" fmla="*/ 30 w 64"/>
                <a:gd name="T21" fmla="*/ 79 h 106"/>
                <a:gd name="T22" fmla="*/ 4 w 64"/>
                <a:gd name="T23" fmla="*/ 48 h 106"/>
                <a:gd name="T24" fmla="*/ 3 w 64"/>
                <a:gd name="T25" fmla="*/ 35 h 106"/>
                <a:gd name="T26" fmla="*/ 3 w 64"/>
                <a:gd name="T27" fmla="*/ 32 h 106"/>
                <a:gd name="T28" fmla="*/ 4 w 64"/>
                <a:gd name="T29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18"/>
                  </a:moveTo>
                  <a:cubicBezTo>
                    <a:pt x="3" y="17"/>
                    <a:pt x="3" y="17"/>
                    <a:pt x="2" y="16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9" y="0"/>
                    <a:pt x="13" y="0"/>
                    <a:pt x="17" y="4"/>
                  </a:cubicBezTo>
                  <a:cubicBezTo>
                    <a:pt x="32" y="22"/>
                    <a:pt x="46" y="40"/>
                    <a:pt x="61" y="58"/>
                  </a:cubicBezTo>
                  <a:cubicBezTo>
                    <a:pt x="63" y="61"/>
                    <a:pt x="64" y="65"/>
                    <a:pt x="62" y="69"/>
                  </a:cubicBezTo>
                  <a:cubicBezTo>
                    <a:pt x="61" y="71"/>
                    <a:pt x="61" y="73"/>
                    <a:pt x="62" y="75"/>
                  </a:cubicBezTo>
                  <a:cubicBezTo>
                    <a:pt x="64" y="79"/>
                    <a:pt x="62" y="82"/>
                    <a:pt x="61" y="86"/>
                  </a:cubicBezTo>
                  <a:cubicBezTo>
                    <a:pt x="61" y="90"/>
                    <a:pt x="64" y="93"/>
                    <a:pt x="62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41" y="93"/>
                    <a:pt x="36" y="86"/>
                    <a:pt x="30" y="79"/>
                  </a:cubicBezTo>
                  <a:cubicBezTo>
                    <a:pt x="21" y="69"/>
                    <a:pt x="13" y="59"/>
                    <a:pt x="4" y="48"/>
                  </a:cubicBezTo>
                  <a:cubicBezTo>
                    <a:pt x="1" y="43"/>
                    <a:pt x="0" y="40"/>
                    <a:pt x="3" y="35"/>
                  </a:cubicBezTo>
                  <a:cubicBezTo>
                    <a:pt x="3" y="34"/>
                    <a:pt x="3" y="32"/>
                    <a:pt x="3" y="32"/>
                  </a:cubicBezTo>
                  <a:cubicBezTo>
                    <a:pt x="0" y="27"/>
                    <a:pt x="1" y="23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693738" y="5287963"/>
              <a:ext cx="284163" cy="441325"/>
            </a:xfrm>
            <a:custGeom>
              <a:avLst/>
              <a:gdLst>
                <a:gd name="T0" fmla="*/ 61 w 64"/>
                <a:gd name="T1" fmla="*/ 86 h 105"/>
                <a:gd name="T2" fmla="*/ 63 w 64"/>
                <a:gd name="T3" fmla="*/ 96 h 105"/>
                <a:gd name="T4" fmla="*/ 57 w 64"/>
                <a:gd name="T5" fmla="*/ 104 h 105"/>
                <a:gd name="T6" fmla="*/ 47 w 64"/>
                <a:gd name="T7" fmla="*/ 101 h 105"/>
                <a:gd name="T8" fmla="*/ 17 w 64"/>
                <a:gd name="T9" fmla="*/ 64 h 105"/>
                <a:gd name="T10" fmla="*/ 5 w 64"/>
                <a:gd name="T11" fmla="*/ 49 h 105"/>
                <a:gd name="T12" fmla="*/ 4 w 64"/>
                <a:gd name="T13" fmla="*/ 33 h 105"/>
                <a:gd name="T14" fmla="*/ 3 w 64"/>
                <a:gd name="T15" fmla="*/ 20 h 105"/>
                <a:gd name="T16" fmla="*/ 3 w 64"/>
                <a:gd name="T17" fmla="*/ 17 h 105"/>
                <a:gd name="T18" fmla="*/ 5 w 64"/>
                <a:gd name="T19" fmla="*/ 3 h 105"/>
                <a:gd name="T20" fmla="*/ 17 w 64"/>
                <a:gd name="T21" fmla="*/ 6 h 105"/>
                <a:gd name="T22" fmla="*/ 48 w 64"/>
                <a:gd name="T23" fmla="*/ 43 h 105"/>
                <a:gd name="T24" fmla="*/ 61 w 64"/>
                <a:gd name="T25" fmla="*/ 59 h 105"/>
                <a:gd name="T26" fmla="*/ 62 w 64"/>
                <a:gd name="T27" fmla="*/ 70 h 105"/>
                <a:gd name="T28" fmla="*/ 61 w 64"/>
                <a:gd name="T29" fmla="*/ 74 h 105"/>
                <a:gd name="T30" fmla="*/ 61 w 64"/>
                <a:gd name="T3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1" y="86"/>
                  </a:moveTo>
                  <a:cubicBezTo>
                    <a:pt x="62" y="90"/>
                    <a:pt x="63" y="93"/>
                    <a:pt x="63" y="96"/>
                  </a:cubicBezTo>
                  <a:cubicBezTo>
                    <a:pt x="63" y="100"/>
                    <a:pt x="60" y="103"/>
                    <a:pt x="57" y="104"/>
                  </a:cubicBezTo>
                  <a:cubicBezTo>
                    <a:pt x="53" y="105"/>
                    <a:pt x="50" y="104"/>
                    <a:pt x="47" y="101"/>
                  </a:cubicBezTo>
                  <a:cubicBezTo>
                    <a:pt x="37" y="89"/>
                    <a:pt x="27" y="76"/>
                    <a:pt x="17" y="64"/>
                  </a:cubicBezTo>
                  <a:cubicBezTo>
                    <a:pt x="13" y="59"/>
                    <a:pt x="9" y="54"/>
                    <a:pt x="5" y="49"/>
                  </a:cubicBezTo>
                  <a:cubicBezTo>
                    <a:pt x="0" y="44"/>
                    <a:pt x="0" y="39"/>
                    <a:pt x="4" y="33"/>
                  </a:cubicBezTo>
                  <a:cubicBezTo>
                    <a:pt x="1" y="29"/>
                    <a:pt x="0" y="25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0" y="12"/>
                    <a:pt x="1" y="6"/>
                    <a:pt x="5" y="3"/>
                  </a:cubicBezTo>
                  <a:cubicBezTo>
                    <a:pt x="10" y="0"/>
                    <a:pt x="14" y="1"/>
                    <a:pt x="17" y="6"/>
                  </a:cubicBezTo>
                  <a:cubicBezTo>
                    <a:pt x="28" y="18"/>
                    <a:pt x="38" y="31"/>
                    <a:pt x="48" y="43"/>
                  </a:cubicBezTo>
                  <a:cubicBezTo>
                    <a:pt x="52" y="49"/>
                    <a:pt x="56" y="54"/>
                    <a:pt x="61" y="59"/>
                  </a:cubicBezTo>
                  <a:cubicBezTo>
                    <a:pt x="64" y="63"/>
                    <a:pt x="64" y="66"/>
                    <a:pt x="62" y="70"/>
                  </a:cubicBezTo>
                  <a:cubicBezTo>
                    <a:pt x="61" y="71"/>
                    <a:pt x="61" y="73"/>
                    <a:pt x="61" y="74"/>
                  </a:cubicBezTo>
                  <a:cubicBezTo>
                    <a:pt x="64" y="78"/>
                    <a:pt x="64" y="83"/>
                    <a:pt x="6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693738" y="4133850"/>
              <a:ext cx="284163" cy="450850"/>
            </a:xfrm>
            <a:custGeom>
              <a:avLst/>
              <a:gdLst>
                <a:gd name="T0" fmla="*/ 4 w 64"/>
                <a:gd name="T1" fmla="*/ 33 h 107"/>
                <a:gd name="T2" fmla="*/ 3 w 64"/>
                <a:gd name="T3" fmla="*/ 20 h 107"/>
                <a:gd name="T4" fmla="*/ 2 w 64"/>
                <a:gd name="T5" fmla="*/ 16 h 107"/>
                <a:gd name="T6" fmla="*/ 5 w 64"/>
                <a:gd name="T7" fmla="*/ 4 h 107"/>
                <a:gd name="T8" fmla="*/ 17 w 64"/>
                <a:gd name="T9" fmla="*/ 5 h 107"/>
                <a:gd name="T10" fmla="*/ 61 w 64"/>
                <a:gd name="T11" fmla="*/ 59 h 107"/>
                <a:gd name="T12" fmla="*/ 62 w 64"/>
                <a:gd name="T13" fmla="*/ 70 h 107"/>
                <a:gd name="T14" fmla="*/ 62 w 64"/>
                <a:gd name="T15" fmla="*/ 75 h 107"/>
                <a:gd name="T16" fmla="*/ 61 w 64"/>
                <a:gd name="T17" fmla="*/ 87 h 107"/>
                <a:gd name="T18" fmla="*/ 62 w 64"/>
                <a:gd name="T19" fmla="*/ 99 h 107"/>
                <a:gd name="T20" fmla="*/ 47 w 64"/>
                <a:gd name="T21" fmla="*/ 101 h 107"/>
                <a:gd name="T22" fmla="*/ 21 w 64"/>
                <a:gd name="T23" fmla="*/ 69 h 107"/>
                <a:gd name="T24" fmla="*/ 6 w 64"/>
                <a:gd name="T25" fmla="*/ 50 h 107"/>
                <a:gd name="T26" fmla="*/ 4 w 64"/>
                <a:gd name="T2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7">
                  <a:moveTo>
                    <a:pt x="4" y="33"/>
                  </a:moveTo>
                  <a:cubicBezTo>
                    <a:pt x="1" y="29"/>
                    <a:pt x="0" y="25"/>
                    <a:pt x="3" y="20"/>
                  </a:cubicBezTo>
                  <a:cubicBezTo>
                    <a:pt x="3" y="19"/>
                    <a:pt x="3" y="18"/>
                    <a:pt x="2" y="16"/>
                  </a:cubicBezTo>
                  <a:cubicBezTo>
                    <a:pt x="0" y="12"/>
                    <a:pt x="1" y="6"/>
                    <a:pt x="5" y="4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32" y="23"/>
                    <a:pt x="46" y="41"/>
                    <a:pt x="61" y="59"/>
                  </a:cubicBezTo>
                  <a:cubicBezTo>
                    <a:pt x="63" y="62"/>
                    <a:pt x="64" y="66"/>
                    <a:pt x="62" y="70"/>
                  </a:cubicBezTo>
                  <a:cubicBezTo>
                    <a:pt x="61" y="72"/>
                    <a:pt x="61" y="74"/>
                    <a:pt x="62" y="75"/>
                  </a:cubicBezTo>
                  <a:cubicBezTo>
                    <a:pt x="64" y="80"/>
                    <a:pt x="61" y="83"/>
                    <a:pt x="61" y="87"/>
                  </a:cubicBezTo>
                  <a:cubicBezTo>
                    <a:pt x="61" y="91"/>
                    <a:pt x="64" y="94"/>
                    <a:pt x="62" y="99"/>
                  </a:cubicBezTo>
                  <a:cubicBezTo>
                    <a:pt x="60" y="105"/>
                    <a:pt x="52" y="107"/>
                    <a:pt x="47" y="101"/>
                  </a:cubicBezTo>
                  <a:cubicBezTo>
                    <a:pt x="38" y="90"/>
                    <a:pt x="30" y="79"/>
                    <a:pt x="21" y="69"/>
                  </a:cubicBezTo>
                  <a:cubicBezTo>
                    <a:pt x="16" y="62"/>
                    <a:pt x="11" y="56"/>
                    <a:pt x="6" y="50"/>
                  </a:cubicBezTo>
                  <a:cubicBezTo>
                    <a:pt x="0" y="44"/>
                    <a:pt x="0" y="41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684213" y="1250950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1 w 64"/>
                <a:gd name="T5" fmla="*/ 89 h 106"/>
                <a:gd name="T6" fmla="*/ 59 w 64"/>
                <a:gd name="T7" fmla="*/ 103 h 106"/>
                <a:gd name="T8" fmla="*/ 46 w 64"/>
                <a:gd name="T9" fmla="*/ 101 h 106"/>
                <a:gd name="T10" fmla="*/ 3 w 64"/>
                <a:gd name="T11" fmla="*/ 48 h 106"/>
                <a:gd name="T12" fmla="*/ 2 w 64"/>
                <a:gd name="T13" fmla="*/ 36 h 106"/>
                <a:gd name="T14" fmla="*/ 2 w 64"/>
                <a:gd name="T15" fmla="*/ 31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7 h 106"/>
                <a:gd name="T22" fmla="*/ 17 w 64"/>
                <a:gd name="T23" fmla="*/ 6 h 106"/>
                <a:gd name="T24" fmla="*/ 42 w 64"/>
                <a:gd name="T25" fmla="*/ 37 h 106"/>
                <a:gd name="T26" fmla="*/ 58 w 64"/>
                <a:gd name="T27" fmla="*/ 56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3" y="82"/>
                    <a:pt x="61" y="86"/>
                  </a:cubicBezTo>
                  <a:cubicBezTo>
                    <a:pt x="60" y="87"/>
                    <a:pt x="61" y="88"/>
                    <a:pt x="61" y="89"/>
                  </a:cubicBezTo>
                  <a:cubicBezTo>
                    <a:pt x="63" y="95"/>
                    <a:pt x="63" y="100"/>
                    <a:pt x="59" y="103"/>
                  </a:cubicBezTo>
                  <a:cubicBezTo>
                    <a:pt x="55" y="106"/>
                    <a:pt x="50" y="105"/>
                    <a:pt x="46" y="101"/>
                  </a:cubicBezTo>
                  <a:cubicBezTo>
                    <a:pt x="32" y="83"/>
                    <a:pt x="18" y="66"/>
                    <a:pt x="3" y="48"/>
                  </a:cubicBezTo>
                  <a:cubicBezTo>
                    <a:pt x="0" y="44"/>
                    <a:pt x="0" y="40"/>
                    <a:pt x="2" y="36"/>
                  </a:cubicBezTo>
                  <a:cubicBezTo>
                    <a:pt x="2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7"/>
                    <a:pt x="2" y="23"/>
                    <a:pt x="3" y="19"/>
                  </a:cubicBezTo>
                  <a:cubicBezTo>
                    <a:pt x="3" y="15"/>
                    <a:pt x="0" y="11"/>
                    <a:pt x="2" y="7"/>
                  </a:cubicBezTo>
                  <a:cubicBezTo>
                    <a:pt x="5" y="1"/>
                    <a:pt x="12" y="0"/>
                    <a:pt x="17" y="6"/>
                  </a:cubicBezTo>
                  <a:cubicBezTo>
                    <a:pt x="25" y="16"/>
                    <a:pt x="34" y="26"/>
                    <a:pt x="42" y="37"/>
                  </a:cubicBezTo>
                  <a:cubicBezTo>
                    <a:pt x="47" y="43"/>
                    <a:pt x="53" y="50"/>
                    <a:pt x="58" y="56"/>
                  </a:cubicBezTo>
                  <a:cubicBezTo>
                    <a:pt x="63" y="63"/>
                    <a:pt x="64" y="65"/>
                    <a:pt x="6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987425" y="5637213"/>
              <a:ext cx="284163" cy="446088"/>
            </a:xfrm>
            <a:custGeom>
              <a:avLst/>
              <a:gdLst>
                <a:gd name="T0" fmla="*/ 60 w 64"/>
                <a:gd name="T1" fmla="*/ 72 h 106"/>
                <a:gd name="T2" fmla="*/ 60 w 64"/>
                <a:gd name="T3" fmla="*/ 87 h 106"/>
                <a:gd name="T4" fmla="*/ 61 w 64"/>
                <a:gd name="T5" fmla="*/ 88 h 106"/>
                <a:gd name="T6" fmla="*/ 60 w 64"/>
                <a:gd name="T7" fmla="*/ 102 h 106"/>
                <a:gd name="T8" fmla="*/ 47 w 64"/>
                <a:gd name="T9" fmla="*/ 100 h 106"/>
                <a:gd name="T10" fmla="*/ 33 w 64"/>
                <a:gd name="T11" fmla="*/ 84 h 106"/>
                <a:gd name="T12" fmla="*/ 5 w 64"/>
                <a:gd name="T13" fmla="*/ 49 h 106"/>
                <a:gd name="T14" fmla="*/ 4 w 64"/>
                <a:gd name="T15" fmla="*/ 33 h 106"/>
                <a:gd name="T16" fmla="*/ 3 w 64"/>
                <a:gd name="T17" fmla="*/ 20 h 106"/>
                <a:gd name="T18" fmla="*/ 2 w 64"/>
                <a:gd name="T19" fmla="*/ 17 h 106"/>
                <a:gd name="T20" fmla="*/ 5 w 64"/>
                <a:gd name="T21" fmla="*/ 3 h 106"/>
                <a:gd name="T22" fmla="*/ 17 w 64"/>
                <a:gd name="T23" fmla="*/ 5 h 106"/>
                <a:gd name="T24" fmla="*/ 59 w 64"/>
                <a:gd name="T25" fmla="*/ 57 h 106"/>
                <a:gd name="T26" fmla="*/ 60 w 64"/>
                <a:gd name="T27" fmla="*/ 7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6">
                  <a:moveTo>
                    <a:pt x="60" y="72"/>
                  </a:moveTo>
                  <a:cubicBezTo>
                    <a:pt x="64" y="77"/>
                    <a:pt x="64" y="82"/>
                    <a:pt x="60" y="87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4" y="94"/>
                    <a:pt x="63" y="99"/>
                    <a:pt x="60" y="102"/>
                  </a:cubicBezTo>
                  <a:cubicBezTo>
                    <a:pt x="56" y="106"/>
                    <a:pt x="50" y="105"/>
                    <a:pt x="47" y="100"/>
                  </a:cubicBezTo>
                  <a:cubicBezTo>
                    <a:pt x="42" y="95"/>
                    <a:pt x="38" y="89"/>
                    <a:pt x="33" y="84"/>
                  </a:cubicBezTo>
                  <a:cubicBezTo>
                    <a:pt x="24" y="72"/>
                    <a:pt x="14" y="61"/>
                    <a:pt x="5" y="49"/>
                  </a:cubicBezTo>
                  <a:cubicBezTo>
                    <a:pt x="0" y="43"/>
                    <a:pt x="0" y="40"/>
                    <a:pt x="4" y="33"/>
                  </a:cubicBezTo>
                  <a:cubicBezTo>
                    <a:pt x="1" y="29"/>
                    <a:pt x="0" y="24"/>
                    <a:pt x="3" y="20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31" y="22"/>
                    <a:pt x="45" y="39"/>
                    <a:pt x="59" y="57"/>
                  </a:cubicBezTo>
                  <a:cubicBezTo>
                    <a:pt x="64" y="62"/>
                    <a:pt x="64" y="66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973138" y="446088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20 h 106"/>
                <a:gd name="T4" fmla="*/ 3 w 64"/>
                <a:gd name="T5" fmla="*/ 17 h 106"/>
                <a:gd name="T6" fmla="*/ 5 w 64"/>
                <a:gd name="T7" fmla="*/ 3 h 106"/>
                <a:gd name="T8" fmla="*/ 18 w 64"/>
                <a:gd name="T9" fmla="*/ 5 h 106"/>
                <a:gd name="T10" fmla="*/ 61 w 64"/>
                <a:gd name="T11" fmla="*/ 58 h 106"/>
                <a:gd name="T12" fmla="*/ 62 w 64"/>
                <a:gd name="T13" fmla="*/ 71 h 106"/>
                <a:gd name="T14" fmla="*/ 62 w 64"/>
                <a:gd name="T15" fmla="*/ 74 h 106"/>
                <a:gd name="T16" fmla="*/ 62 w 64"/>
                <a:gd name="T17" fmla="*/ 75 h 106"/>
                <a:gd name="T18" fmla="*/ 61 w 64"/>
                <a:gd name="T19" fmla="*/ 87 h 106"/>
                <a:gd name="T20" fmla="*/ 62 w 64"/>
                <a:gd name="T21" fmla="*/ 99 h 106"/>
                <a:gd name="T22" fmla="*/ 47 w 64"/>
                <a:gd name="T23" fmla="*/ 101 h 106"/>
                <a:gd name="T24" fmla="*/ 25 w 64"/>
                <a:gd name="T25" fmla="*/ 74 h 106"/>
                <a:gd name="T26" fmla="*/ 6 w 64"/>
                <a:gd name="T27" fmla="*/ 50 h 106"/>
                <a:gd name="T28" fmla="*/ 4 w 64"/>
                <a:gd name="T29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9"/>
                    <a:pt x="1" y="25"/>
                    <a:pt x="3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1" y="12"/>
                    <a:pt x="1" y="6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32" y="23"/>
                    <a:pt x="46" y="41"/>
                    <a:pt x="61" y="58"/>
                  </a:cubicBezTo>
                  <a:cubicBezTo>
                    <a:pt x="64" y="62"/>
                    <a:pt x="64" y="66"/>
                    <a:pt x="62" y="71"/>
                  </a:cubicBezTo>
                  <a:cubicBezTo>
                    <a:pt x="62" y="72"/>
                    <a:pt x="62" y="73"/>
                    <a:pt x="62" y="7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1"/>
                    <a:pt x="64" y="95"/>
                    <a:pt x="62" y="99"/>
                  </a:cubicBezTo>
                  <a:cubicBezTo>
                    <a:pt x="60" y="105"/>
                    <a:pt x="52" y="106"/>
                    <a:pt x="47" y="101"/>
                  </a:cubicBezTo>
                  <a:cubicBezTo>
                    <a:pt x="40" y="92"/>
                    <a:pt x="33" y="83"/>
                    <a:pt x="25" y="74"/>
                  </a:cubicBezTo>
                  <a:cubicBezTo>
                    <a:pt x="19" y="66"/>
                    <a:pt x="12" y="58"/>
                    <a:pt x="6" y="50"/>
                  </a:cubicBezTo>
                  <a:cubicBezTo>
                    <a:pt x="1" y="44"/>
                    <a:pt x="0" y="41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987425" y="4487863"/>
              <a:ext cx="284163" cy="438150"/>
            </a:xfrm>
            <a:custGeom>
              <a:avLst/>
              <a:gdLst>
                <a:gd name="T0" fmla="*/ 4 w 64"/>
                <a:gd name="T1" fmla="*/ 18 h 104"/>
                <a:gd name="T2" fmla="*/ 3 w 64"/>
                <a:gd name="T3" fmla="*/ 5 h 104"/>
                <a:gd name="T4" fmla="*/ 11 w 64"/>
                <a:gd name="T5" fmla="*/ 1 h 104"/>
                <a:gd name="T6" fmla="*/ 17 w 64"/>
                <a:gd name="T7" fmla="*/ 4 h 104"/>
                <a:gd name="T8" fmla="*/ 60 w 64"/>
                <a:gd name="T9" fmla="*/ 57 h 104"/>
                <a:gd name="T10" fmla="*/ 62 w 64"/>
                <a:gd name="T11" fmla="*/ 69 h 104"/>
                <a:gd name="T12" fmla="*/ 61 w 64"/>
                <a:gd name="T13" fmla="*/ 73 h 104"/>
                <a:gd name="T14" fmla="*/ 60 w 64"/>
                <a:gd name="T15" fmla="*/ 86 h 104"/>
                <a:gd name="T16" fmla="*/ 61 w 64"/>
                <a:gd name="T17" fmla="*/ 88 h 104"/>
                <a:gd name="T18" fmla="*/ 59 w 64"/>
                <a:gd name="T19" fmla="*/ 101 h 104"/>
                <a:gd name="T20" fmla="*/ 47 w 64"/>
                <a:gd name="T21" fmla="*/ 99 h 104"/>
                <a:gd name="T22" fmla="*/ 30 w 64"/>
                <a:gd name="T23" fmla="*/ 78 h 104"/>
                <a:gd name="T24" fmla="*/ 5 w 64"/>
                <a:gd name="T25" fmla="*/ 48 h 104"/>
                <a:gd name="T26" fmla="*/ 3 w 64"/>
                <a:gd name="T27" fmla="*/ 34 h 104"/>
                <a:gd name="T28" fmla="*/ 3 w 64"/>
                <a:gd name="T29" fmla="*/ 31 h 104"/>
                <a:gd name="T30" fmla="*/ 4 w 64"/>
                <a:gd name="T31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4">
                  <a:moveTo>
                    <a:pt x="4" y="18"/>
                  </a:moveTo>
                  <a:cubicBezTo>
                    <a:pt x="1" y="13"/>
                    <a:pt x="0" y="9"/>
                    <a:pt x="3" y="5"/>
                  </a:cubicBezTo>
                  <a:cubicBezTo>
                    <a:pt x="5" y="1"/>
                    <a:pt x="8" y="0"/>
                    <a:pt x="11" y="1"/>
                  </a:cubicBezTo>
                  <a:cubicBezTo>
                    <a:pt x="13" y="1"/>
                    <a:pt x="16" y="2"/>
                    <a:pt x="17" y="4"/>
                  </a:cubicBezTo>
                  <a:cubicBezTo>
                    <a:pt x="32" y="22"/>
                    <a:pt x="46" y="39"/>
                    <a:pt x="60" y="57"/>
                  </a:cubicBezTo>
                  <a:cubicBezTo>
                    <a:pt x="63" y="61"/>
                    <a:pt x="64" y="65"/>
                    <a:pt x="62" y="69"/>
                  </a:cubicBezTo>
                  <a:cubicBezTo>
                    <a:pt x="61" y="70"/>
                    <a:pt x="61" y="72"/>
                    <a:pt x="61" y="73"/>
                  </a:cubicBezTo>
                  <a:cubicBezTo>
                    <a:pt x="64" y="78"/>
                    <a:pt x="63" y="82"/>
                    <a:pt x="60" y="86"/>
                  </a:cubicBezTo>
                  <a:cubicBezTo>
                    <a:pt x="61" y="86"/>
                    <a:pt x="61" y="87"/>
                    <a:pt x="61" y="88"/>
                  </a:cubicBezTo>
                  <a:cubicBezTo>
                    <a:pt x="64" y="93"/>
                    <a:pt x="63" y="98"/>
                    <a:pt x="59" y="101"/>
                  </a:cubicBezTo>
                  <a:cubicBezTo>
                    <a:pt x="55" y="104"/>
                    <a:pt x="50" y="104"/>
                    <a:pt x="47" y="99"/>
                  </a:cubicBezTo>
                  <a:cubicBezTo>
                    <a:pt x="41" y="93"/>
                    <a:pt x="35" y="85"/>
                    <a:pt x="30" y="78"/>
                  </a:cubicBezTo>
                  <a:cubicBezTo>
                    <a:pt x="21" y="68"/>
                    <a:pt x="13" y="58"/>
                    <a:pt x="5" y="48"/>
                  </a:cubicBezTo>
                  <a:cubicBezTo>
                    <a:pt x="1" y="44"/>
                    <a:pt x="0" y="39"/>
                    <a:pt x="3" y="34"/>
                  </a:cubicBezTo>
                  <a:cubicBezTo>
                    <a:pt x="3" y="33"/>
                    <a:pt x="3" y="32"/>
                    <a:pt x="3" y="31"/>
                  </a:cubicBezTo>
                  <a:cubicBezTo>
                    <a:pt x="0" y="26"/>
                    <a:pt x="1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987425" y="4197350"/>
              <a:ext cx="284163" cy="442913"/>
            </a:xfrm>
            <a:custGeom>
              <a:avLst/>
              <a:gdLst>
                <a:gd name="T0" fmla="*/ 60 w 64"/>
                <a:gd name="T1" fmla="*/ 72 h 105"/>
                <a:gd name="T2" fmla="*/ 61 w 64"/>
                <a:gd name="T3" fmla="*/ 85 h 105"/>
                <a:gd name="T4" fmla="*/ 62 w 64"/>
                <a:gd name="T5" fmla="*/ 89 h 105"/>
                <a:gd name="T6" fmla="*/ 59 w 64"/>
                <a:gd name="T7" fmla="*/ 102 h 105"/>
                <a:gd name="T8" fmla="*/ 47 w 64"/>
                <a:gd name="T9" fmla="*/ 100 h 105"/>
                <a:gd name="T10" fmla="*/ 4 w 64"/>
                <a:gd name="T11" fmla="*/ 48 h 105"/>
                <a:gd name="T12" fmla="*/ 2 w 64"/>
                <a:gd name="T13" fmla="*/ 35 h 105"/>
                <a:gd name="T14" fmla="*/ 3 w 64"/>
                <a:gd name="T15" fmla="*/ 32 h 105"/>
                <a:gd name="T16" fmla="*/ 3 w 64"/>
                <a:gd name="T17" fmla="*/ 18 h 105"/>
                <a:gd name="T18" fmla="*/ 2 w 64"/>
                <a:gd name="T19" fmla="*/ 16 h 105"/>
                <a:gd name="T20" fmla="*/ 5 w 64"/>
                <a:gd name="T21" fmla="*/ 3 h 105"/>
                <a:gd name="T22" fmla="*/ 17 w 64"/>
                <a:gd name="T23" fmla="*/ 4 h 105"/>
                <a:gd name="T24" fmla="*/ 36 w 64"/>
                <a:gd name="T25" fmla="*/ 28 h 105"/>
                <a:gd name="T26" fmla="*/ 59 w 64"/>
                <a:gd name="T27" fmla="*/ 56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6"/>
                    <a:pt x="64" y="81"/>
                    <a:pt x="61" y="85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2" y="83"/>
                    <a:pt x="18" y="65"/>
                    <a:pt x="4" y="48"/>
                  </a:cubicBezTo>
                  <a:cubicBezTo>
                    <a:pt x="1" y="43"/>
                    <a:pt x="0" y="40"/>
                    <a:pt x="2" y="35"/>
                  </a:cubicBezTo>
                  <a:cubicBezTo>
                    <a:pt x="3" y="34"/>
                    <a:pt x="3" y="33"/>
                    <a:pt x="3" y="32"/>
                  </a:cubicBezTo>
                  <a:cubicBezTo>
                    <a:pt x="0" y="24"/>
                    <a:pt x="0" y="24"/>
                    <a:pt x="3" y="18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8" y="0"/>
                    <a:pt x="13" y="0"/>
                    <a:pt x="17" y="4"/>
                  </a:cubicBezTo>
                  <a:cubicBezTo>
                    <a:pt x="23" y="12"/>
                    <a:pt x="30" y="20"/>
                    <a:pt x="36" y="28"/>
                  </a:cubicBezTo>
                  <a:cubicBezTo>
                    <a:pt x="44" y="37"/>
                    <a:pt x="52" y="47"/>
                    <a:pt x="59" y="56"/>
                  </a:cubicBezTo>
                  <a:cubicBezTo>
                    <a:pt x="64" y="62"/>
                    <a:pt x="64" y="65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684213" y="3271838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0 w 64"/>
                <a:gd name="T3" fmla="*/ 87 h 105"/>
                <a:gd name="T4" fmla="*/ 61 w 64"/>
                <a:gd name="T5" fmla="*/ 89 h 105"/>
                <a:gd name="T6" fmla="*/ 59 w 64"/>
                <a:gd name="T7" fmla="*/ 102 h 105"/>
                <a:gd name="T8" fmla="*/ 47 w 64"/>
                <a:gd name="T9" fmla="*/ 101 h 105"/>
                <a:gd name="T10" fmla="*/ 28 w 64"/>
                <a:gd name="T11" fmla="*/ 78 h 105"/>
                <a:gd name="T12" fmla="*/ 4 w 64"/>
                <a:gd name="T13" fmla="*/ 48 h 105"/>
                <a:gd name="T14" fmla="*/ 2 w 64"/>
                <a:gd name="T15" fmla="*/ 35 h 105"/>
                <a:gd name="T16" fmla="*/ 2 w 64"/>
                <a:gd name="T17" fmla="*/ 31 h 105"/>
                <a:gd name="T18" fmla="*/ 2 w 64"/>
                <a:gd name="T19" fmla="*/ 20 h 105"/>
                <a:gd name="T20" fmla="*/ 2 w 64"/>
                <a:gd name="T21" fmla="*/ 16 h 105"/>
                <a:gd name="T22" fmla="*/ 4 w 64"/>
                <a:gd name="T23" fmla="*/ 3 h 105"/>
                <a:gd name="T24" fmla="*/ 16 w 64"/>
                <a:gd name="T25" fmla="*/ 4 h 105"/>
                <a:gd name="T26" fmla="*/ 60 w 64"/>
                <a:gd name="T27" fmla="*/ 58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2"/>
                    <a:pt x="60" y="87"/>
                  </a:cubicBezTo>
                  <a:cubicBezTo>
                    <a:pt x="60" y="87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1"/>
                  </a:cubicBezTo>
                  <a:cubicBezTo>
                    <a:pt x="40" y="93"/>
                    <a:pt x="34" y="85"/>
                    <a:pt x="28" y="78"/>
                  </a:cubicBezTo>
                  <a:cubicBezTo>
                    <a:pt x="20" y="68"/>
                    <a:pt x="12" y="58"/>
                    <a:pt x="4" y="48"/>
                  </a:cubicBezTo>
                  <a:cubicBezTo>
                    <a:pt x="0" y="43"/>
                    <a:pt x="0" y="40"/>
                    <a:pt x="2" y="35"/>
                  </a:cubicBezTo>
                  <a:cubicBezTo>
                    <a:pt x="3" y="34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6" y="4"/>
                  </a:cubicBezTo>
                  <a:cubicBezTo>
                    <a:pt x="31" y="22"/>
                    <a:pt x="46" y="40"/>
                    <a:pt x="60" y="58"/>
                  </a:cubicBezTo>
                  <a:cubicBezTo>
                    <a:pt x="64" y="63"/>
                    <a:pt x="63" y="68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987425" y="5351463"/>
              <a:ext cx="284163" cy="441325"/>
            </a:xfrm>
            <a:custGeom>
              <a:avLst/>
              <a:gdLst>
                <a:gd name="T0" fmla="*/ 3 w 64"/>
                <a:gd name="T1" fmla="*/ 33 h 105"/>
                <a:gd name="T2" fmla="*/ 3 w 64"/>
                <a:gd name="T3" fmla="*/ 20 h 105"/>
                <a:gd name="T4" fmla="*/ 2 w 64"/>
                <a:gd name="T5" fmla="*/ 16 h 105"/>
                <a:gd name="T6" fmla="*/ 5 w 64"/>
                <a:gd name="T7" fmla="*/ 3 h 105"/>
                <a:gd name="T8" fmla="*/ 18 w 64"/>
                <a:gd name="T9" fmla="*/ 5 h 105"/>
                <a:gd name="T10" fmla="*/ 59 w 64"/>
                <a:gd name="T11" fmla="*/ 56 h 105"/>
                <a:gd name="T12" fmla="*/ 61 w 64"/>
                <a:gd name="T13" fmla="*/ 72 h 105"/>
                <a:gd name="T14" fmla="*/ 60 w 64"/>
                <a:gd name="T15" fmla="*/ 87 h 105"/>
                <a:gd name="T16" fmla="*/ 61 w 64"/>
                <a:gd name="T17" fmla="*/ 88 h 105"/>
                <a:gd name="T18" fmla="*/ 60 w 64"/>
                <a:gd name="T19" fmla="*/ 102 h 105"/>
                <a:gd name="T20" fmla="*/ 47 w 64"/>
                <a:gd name="T21" fmla="*/ 100 h 105"/>
                <a:gd name="T22" fmla="*/ 18 w 64"/>
                <a:gd name="T23" fmla="*/ 65 h 105"/>
                <a:gd name="T24" fmla="*/ 5 w 64"/>
                <a:gd name="T25" fmla="*/ 49 h 105"/>
                <a:gd name="T26" fmla="*/ 3 w 64"/>
                <a:gd name="T27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3" y="33"/>
                  </a:moveTo>
                  <a:cubicBezTo>
                    <a:pt x="1" y="28"/>
                    <a:pt x="1" y="24"/>
                    <a:pt x="3" y="20"/>
                  </a:cubicBezTo>
                  <a:cubicBezTo>
                    <a:pt x="3" y="19"/>
                    <a:pt x="3" y="17"/>
                    <a:pt x="2" y="16"/>
                  </a:cubicBezTo>
                  <a:cubicBezTo>
                    <a:pt x="0" y="11"/>
                    <a:pt x="1" y="5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31" y="22"/>
                    <a:pt x="45" y="39"/>
                    <a:pt x="59" y="56"/>
                  </a:cubicBezTo>
                  <a:cubicBezTo>
                    <a:pt x="64" y="62"/>
                    <a:pt x="64" y="65"/>
                    <a:pt x="61" y="72"/>
                  </a:cubicBezTo>
                  <a:cubicBezTo>
                    <a:pt x="64" y="78"/>
                    <a:pt x="64" y="80"/>
                    <a:pt x="60" y="87"/>
                  </a:cubicBezTo>
                  <a:cubicBezTo>
                    <a:pt x="61" y="87"/>
                    <a:pt x="61" y="87"/>
                    <a:pt x="61" y="88"/>
                  </a:cubicBezTo>
                  <a:cubicBezTo>
                    <a:pt x="64" y="93"/>
                    <a:pt x="63" y="99"/>
                    <a:pt x="60" y="102"/>
                  </a:cubicBezTo>
                  <a:cubicBezTo>
                    <a:pt x="56" y="105"/>
                    <a:pt x="50" y="104"/>
                    <a:pt x="47" y="100"/>
                  </a:cubicBezTo>
                  <a:cubicBezTo>
                    <a:pt x="37" y="88"/>
                    <a:pt x="28" y="77"/>
                    <a:pt x="18" y="65"/>
                  </a:cubicBezTo>
                  <a:cubicBezTo>
                    <a:pt x="14" y="60"/>
                    <a:pt x="9" y="54"/>
                    <a:pt x="5" y="49"/>
                  </a:cubicBezTo>
                  <a:cubicBezTo>
                    <a:pt x="0" y="43"/>
                    <a:pt x="0" y="40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684213" y="2981325"/>
              <a:ext cx="284163" cy="441325"/>
            </a:xfrm>
            <a:custGeom>
              <a:avLst/>
              <a:gdLst>
                <a:gd name="T0" fmla="*/ 60 w 64"/>
                <a:gd name="T1" fmla="*/ 87 h 105"/>
                <a:gd name="T2" fmla="*/ 62 w 64"/>
                <a:gd name="T3" fmla="*/ 92 h 105"/>
                <a:gd name="T4" fmla="*/ 58 w 64"/>
                <a:gd name="T5" fmla="*/ 103 h 105"/>
                <a:gd name="T6" fmla="*/ 47 w 64"/>
                <a:gd name="T7" fmla="*/ 101 h 105"/>
                <a:gd name="T8" fmla="*/ 3 w 64"/>
                <a:gd name="T9" fmla="*/ 48 h 105"/>
                <a:gd name="T10" fmla="*/ 2 w 64"/>
                <a:gd name="T11" fmla="*/ 35 h 105"/>
                <a:gd name="T12" fmla="*/ 2 w 64"/>
                <a:gd name="T13" fmla="*/ 32 h 105"/>
                <a:gd name="T14" fmla="*/ 2 w 64"/>
                <a:gd name="T15" fmla="*/ 31 h 105"/>
                <a:gd name="T16" fmla="*/ 2 w 64"/>
                <a:gd name="T17" fmla="*/ 19 h 105"/>
                <a:gd name="T18" fmla="*/ 1 w 64"/>
                <a:gd name="T19" fmla="*/ 7 h 105"/>
                <a:gd name="T20" fmla="*/ 17 w 64"/>
                <a:gd name="T21" fmla="*/ 5 h 105"/>
                <a:gd name="T22" fmla="*/ 38 w 64"/>
                <a:gd name="T23" fmla="*/ 31 h 105"/>
                <a:gd name="T24" fmla="*/ 59 w 64"/>
                <a:gd name="T25" fmla="*/ 57 h 105"/>
                <a:gd name="T26" fmla="*/ 61 w 64"/>
                <a:gd name="T27" fmla="*/ 71 h 105"/>
                <a:gd name="T28" fmla="*/ 61 w 64"/>
                <a:gd name="T29" fmla="*/ 74 h 105"/>
                <a:gd name="T30" fmla="*/ 60 w 64"/>
                <a:gd name="T31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0" y="87"/>
                  </a:moveTo>
                  <a:cubicBezTo>
                    <a:pt x="61" y="89"/>
                    <a:pt x="62" y="90"/>
                    <a:pt x="62" y="92"/>
                  </a:cubicBezTo>
                  <a:cubicBezTo>
                    <a:pt x="63" y="96"/>
                    <a:pt x="62" y="101"/>
                    <a:pt x="58" y="103"/>
                  </a:cubicBezTo>
                  <a:cubicBezTo>
                    <a:pt x="54" y="105"/>
                    <a:pt x="50" y="105"/>
                    <a:pt x="47" y="101"/>
                  </a:cubicBezTo>
                  <a:cubicBezTo>
                    <a:pt x="32" y="83"/>
                    <a:pt x="18" y="66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3"/>
                    <a:pt x="2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0" y="27"/>
                    <a:pt x="2" y="23"/>
                    <a:pt x="2" y="19"/>
                  </a:cubicBezTo>
                  <a:cubicBezTo>
                    <a:pt x="3" y="16"/>
                    <a:pt x="0" y="12"/>
                    <a:pt x="1" y="7"/>
                  </a:cubicBezTo>
                  <a:cubicBezTo>
                    <a:pt x="4" y="1"/>
                    <a:pt x="12" y="0"/>
                    <a:pt x="17" y="5"/>
                  </a:cubicBezTo>
                  <a:cubicBezTo>
                    <a:pt x="24" y="14"/>
                    <a:pt x="31" y="22"/>
                    <a:pt x="38" y="31"/>
                  </a:cubicBezTo>
                  <a:cubicBezTo>
                    <a:pt x="45" y="40"/>
                    <a:pt x="52" y="48"/>
                    <a:pt x="59" y="57"/>
                  </a:cubicBezTo>
                  <a:cubicBezTo>
                    <a:pt x="62" y="61"/>
                    <a:pt x="64" y="66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8"/>
                    <a:pt x="63" y="83"/>
                    <a:pt x="6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973138" y="736600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19 h 106"/>
                <a:gd name="T4" fmla="*/ 3 w 64"/>
                <a:gd name="T5" fmla="*/ 16 h 106"/>
                <a:gd name="T6" fmla="*/ 5 w 64"/>
                <a:gd name="T7" fmla="*/ 3 h 106"/>
                <a:gd name="T8" fmla="*/ 17 w 64"/>
                <a:gd name="T9" fmla="*/ 5 h 106"/>
                <a:gd name="T10" fmla="*/ 61 w 64"/>
                <a:gd name="T11" fmla="*/ 58 h 106"/>
                <a:gd name="T12" fmla="*/ 62 w 64"/>
                <a:gd name="T13" fmla="*/ 70 h 106"/>
                <a:gd name="T14" fmla="*/ 62 w 64"/>
                <a:gd name="T15" fmla="*/ 75 h 106"/>
                <a:gd name="T16" fmla="*/ 62 w 64"/>
                <a:gd name="T17" fmla="*/ 75 h 106"/>
                <a:gd name="T18" fmla="*/ 61 w 64"/>
                <a:gd name="T19" fmla="*/ 87 h 106"/>
                <a:gd name="T20" fmla="*/ 63 w 64"/>
                <a:gd name="T21" fmla="*/ 98 h 106"/>
                <a:gd name="T22" fmla="*/ 48 w 64"/>
                <a:gd name="T23" fmla="*/ 101 h 106"/>
                <a:gd name="T24" fmla="*/ 33 w 64"/>
                <a:gd name="T25" fmla="*/ 82 h 106"/>
                <a:gd name="T26" fmla="*/ 5 w 64"/>
                <a:gd name="T27" fmla="*/ 49 h 106"/>
                <a:gd name="T28" fmla="*/ 4 w 64"/>
                <a:gd name="T29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9"/>
                    <a:pt x="1" y="24"/>
                    <a:pt x="3" y="19"/>
                  </a:cubicBezTo>
                  <a:cubicBezTo>
                    <a:pt x="4" y="19"/>
                    <a:pt x="3" y="17"/>
                    <a:pt x="3" y="16"/>
                  </a:cubicBezTo>
                  <a:cubicBezTo>
                    <a:pt x="1" y="11"/>
                    <a:pt x="2" y="6"/>
                    <a:pt x="5" y="3"/>
                  </a:cubicBezTo>
                  <a:cubicBezTo>
                    <a:pt x="9" y="0"/>
                    <a:pt x="14" y="0"/>
                    <a:pt x="17" y="5"/>
                  </a:cubicBezTo>
                  <a:cubicBezTo>
                    <a:pt x="32" y="22"/>
                    <a:pt x="46" y="40"/>
                    <a:pt x="61" y="58"/>
                  </a:cubicBezTo>
                  <a:cubicBezTo>
                    <a:pt x="64" y="61"/>
                    <a:pt x="64" y="65"/>
                    <a:pt x="62" y="70"/>
                  </a:cubicBezTo>
                  <a:cubicBezTo>
                    <a:pt x="62" y="71"/>
                    <a:pt x="62" y="73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0"/>
                    <a:pt x="64" y="94"/>
                    <a:pt x="63" y="98"/>
                  </a:cubicBezTo>
                  <a:cubicBezTo>
                    <a:pt x="60" y="105"/>
                    <a:pt x="52" y="106"/>
                    <a:pt x="48" y="101"/>
                  </a:cubicBezTo>
                  <a:cubicBezTo>
                    <a:pt x="43" y="95"/>
                    <a:pt x="38" y="89"/>
                    <a:pt x="33" y="82"/>
                  </a:cubicBezTo>
                  <a:cubicBezTo>
                    <a:pt x="24" y="71"/>
                    <a:pt x="14" y="60"/>
                    <a:pt x="5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684213" y="1541463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1 w 64"/>
                <a:gd name="T3" fmla="*/ 86 h 105"/>
                <a:gd name="T4" fmla="*/ 61 w 64"/>
                <a:gd name="T5" fmla="*/ 89 h 105"/>
                <a:gd name="T6" fmla="*/ 59 w 64"/>
                <a:gd name="T7" fmla="*/ 102 h 105"/>
                <a:gd name="T8" fmla="*/ 47 w 64"/>
                <a:gd name="T9" fmla="*/ 101 h 105"/>
                <a:gd name="T10" fmla="*/ 3 w 64"/>
                <a:gd name="T11" fmla="*/ 47 h 105"/>
                <a:gd name="T12" fmla="*/ 2 w 64"/>
                <a:gd name="T13" fmla="*/ 35 h 105"/>
                <a:gd name="T14" fmla="*/ 2 w 64"/>
                <a:gd name="T15" fmla="*/ 31 h 105"/>
                <a:gd name="T16" fmla="*/ 2 w 64"/>
                <a:gd name="T17" fmla="*/ 20 h 105"/>
                <a:gd name="T18" fmla="*/ 2 w 64"/>
                <a:gd name="T19" fmla="*/ 16 h 105"/>
                <a:gd name="T20" fmla="*/ 4 w 64"/>
                <a:gd name="T21" fmla="*/ 3 h 105"/>
                <a:gd name="T22" fmla="*/ 17 w 64"/>
                <a:gd name="T23" fmla="*/ 5 h 105"/>
                <a:gd name="T24" fmla="*/ 39 w 64"/>
                <a:gd name="T25" fmla="*/ 32 h 105"/>
                <a:gd name="T26" fmla="*/ 58 w 64"/>
                <a:gd name="T27" fmla="*/ 56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1"/>
                    <a:pt x="61" y="86"/>
                  </a:cubicBezTo>
                  <a:cubicBezTo>
                    <a:pt x="60" y="86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1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3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7" y="5"/>
                  </a:cubicBezTo>
                  <a:cubicBezTo>
                    <a:pt x="24" y="14"/>
                    <a:pt x="31" y="23"/>
                    <a:pt x="39" y="32"/>
                  </a:cubicBezTo>
                  <a:cubicBezTo>
                    <a:pt x="45" y="40"/>
                    <a:pt x="52" y="48"/>
                    <a:pt x="58" y="56"/>
                  </a:cubicBezTo>
                  <a:cubicBezTo>
                    <a:pt x="63" y="62"/>
                    <a:pt x="64" y="65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0"/>
            <p:cNvSpPr>
              <a:spLocks/>
            </p:cNvSpPr>
            <p:nvPr userDrawn="1"/>
          </p:nvSpPr>
          <p:spPr bwMode="auto">
            <a:xfrm>
              <a:off x="684213" y="101600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0 w 64"/>
                <a:gd name="T3" fmla="*/ 86 h 105"/>
                <a:gd name="T4" fmla="*/ 61 w 64"/>
                <a:gd name="T5" fmla="*/ 88 h 105"/>
                <a:gd name="T6" fmla="*/ 59 w 64"/>
                <a:gd name="T7" fmla="*/ 102 h 105"/>
                <a:gd name="T8" fmla="*/ 46 w 64"/>
                <a:gd name="T9" fmla="*/ 100 h 105"/>
                <a:gd name="T10" fmla="*/ 27 w 64"/>
                <a:gd name="T11" fmla="*/ 75 h 105"/>
                <a:gd name="T12" fmla="*/ 4 w 64"/>
                <a:gd name="T13" fmla="*/ 48 h 105"/>
                <a:gd name="T14" fmla="*/ 2 w 64"/>
                <a:gd name="T15" fmla="*/ 34 h 105"/>
                <a:gd name="T16" fmla="*/ 2 w 64"/>
                <a:gd name="T17" fmla="*/ 31 h 105"/>
                <a:gd name="T18" fmla="*/ 2 w 64"/>
                <a:gd name="T19" fmla="*/ 20 h 105"/>
                <a:gd name="T20" fmla="*/ 2 w 64"/>
                <a:gd name="T21" fmla="*/ 16 h 105"/>
                <a:gd name="T22" fmla="*/ 4 w 64"/>
                <a:gd name="T23" fmla="*/ 3 h 105"/>
                <a:gd name="T24" fmla="*/ 17 w 64"/>
                <a:gd name="T25" fmla="*/ 4 h 105"/>
                <a:gd name="T26" fmla="*/ 60 w 64"/>
                <a:gd name="T27" fmla="*/ 58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2"/>
                    <a:pt x="60" y="86"/>
                  </a:cubicBezTo>
                  <a:cubicBezTo>
                    <a:pt x="60" y="87"/>
                    <a:pt x="61" y="87"/>
                    <a:pt x="61" y="88"/>
                  </a:cubicBezTo>
                  <a:cubicBezTo>
                    <a:pt x="64" y="93"/>
                    <a:pt x="63" y="99"/>
                    <a:pt x="59" y="102"/>
                  </a:cubicBezTo>
                  <a:cubicBezTo>
                    <a:pt x="55" y="105"/>
                    <a:pt x="50" y="104"/>
                    <a:pt x="46" y="100"/>
                  </a:cubicBezTo>
                  <a:cubicBezTo>
                    <a:pt x="40" y="92"/>
                    <a:pt x="33" y="84"/>
                    <a:pt x="27" y="75"/>
                  </a:cubicBezTo>
                  <a:cubicBezTo>
                    <a:pt x="19" y="66"/>
                    <a:pt x="11" y="57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3" y="33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0"/>
                    <a:pt x="17" y="4"/>
                  </a:cubicBezTo>
                  <a:cubicBezTo>
                    <a:pt x="31" y="22"/>
                    <a:pt x="46" y="40"/>
                    <a:pt x="60" y="58"/>
                  </a:cubicBezTo>
                  <a:cubicBezTo>
                    <a:pt x="64" y="62"/>
                    <a:pt x="63" y="67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1"/>
            <p:cNvSpPr>
              <a:spLocks/>
            </p:cNvSpPr>
            <p:nvPr userDrawn="1"/>
          </p:nvSpPr>
          <p:spPr bwMode="auto">
            <a:xfrm>
              <a:off x="977900" y="3043238"/>
              <a:ext cx="279400" cy="442913"/>
            </a:xfrm>
            <a:custGeom>
              <a:avLst/>
              <a:gdLst>
                <a:gd name="T0" fmla="*/ 61 w 63"/>
                <a:gd name="T1" fmla="*/ 85 h 105"/>
                <a:gd name="T2" fmla="*/ 62 w 63"/>
                <a:gd name="T3" fmla="*/ 96 h 105"/>
                <a:gd name="T4" fmla="*/ 56 w 63"/>
                <a:gd name="T5" fmla="*/ 103 h 105"/>
                <a:gd name="T6" fmla="*/ 47 w 63"/>
                <a:gd name="T7" fmla="*/ 101 h 105"/>
                <a:gd name="T8" fmla="*/ 29 w 63"/>
                <a:gd name="T9" fmla="*/ 78 h 105"/>
                <a:gd name="T10" fmla="*/ 4 w 63"/>
                <a:gd name="T11" fmla="*/ 48 h 105"/>
                <a:gd name="T12" fmla="*/ 2 w 63"/>
                <a:gd name="T13" fmla="*/ 34 h 105"/>
                <a:gd name="T14" fmla="*/ 2 w 63"/>
                <a:gd name="T15" fmla="*/ 32 h 105"/>
                <a:gd name="T16" fmla="*/ 3 w 63"/>
                <a:gd name="T17" fmla="*/ 18 h 105"/>
                <a:gd name="T18" fmla="*/ 1 w 63"/>
                <a:gd name="T19" fmla="*/ 13 h 105"/>
                <a:gd name="T20" fmla="*/ 5 w 63"/>
                <a:gd name="T21" fmla="*/ 2 h 105"/>
                <a:gd name="T22" fmla="*/ 16 w 63"/>
                <a:gd name="T23" fmla="*/ 4 h 105"/>
                <a:gd name="T24" fmla="*/ 32 w 63"/>
                <a:gd name="T25" fmla="*/ 24 h 105"/>
                <a:gd name="T26" fmla="*/ 59 w 63"/>
                <a:gd name="T27" fmla="*/ 57 h 105"/>
                <a:gd name="T28" fmla="*/ 61 w 63"/>
                <a:gd name="T29" fmla="*/ 70 h 105"/>
                <a:gd name="T30" fmla="*/ 61 w 63"/>
                <a:gd name="T31" fmla="*/ 73 h 105"/>
                <a:gd name="T32" fmla="*/ 61 w 63"/>
                <a:gd name="T33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05">
                  <a:moveTo>
                    <a:pt x="61" y="85"/>
                  </a:moveTo>
                  <a:cubicBezTo>
                    <a:pt x="61" y="90"/>
                    <a:pt x="63" y="94"/>
                    <a:pt x="62" y="96"/>
                  </a:cubicBezTo>
                  <a:cubicBezTo>
                    <a:pt x="61" y="99"/>
                    <a:pt x="59" y="102"/>
                    <a:pt x="56" y="103"/>
                  </a:cubicBezTo>
                  <a:cubicBezTo>
                    <a:pt x="53" y="105"/>
                    <a:pt x="49" y="104"/>
                    <a:pt x="47" y="101"/>
                  </a:cubicBezTo>
                  <a:cubicBezTo>
                    <a:pt x="41" y="93"/>
                    <a:pt x="35" y="86"/>
                    <a:pt x="29" y="78"/>
                  </a:cubicBezTo>
                  <a:cubicBezTo>
                    <a:pt x="20" y="68"/>
                    <a:pt x="12" y="58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2" y="34"/>
                    <a:pt x="3" y="32"/>
                    <a:pt x="2" y="32"/>
                  </a:cubicBezTo>
                  <a:cubicBezTo>
                    <a:pt x="0" y="25"/>
                    <a:pt x="0" y="25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6" y="4"/>
                  </a:cubicBezTo>
                  <a:cubicBezTo>
                    <a:pt x="22" y="11"/>
                    <a:pt x="27" y="17"/>
                    <a:pt x="32" y="24"/>
                  </a:cubicBezTo>
                  <a:cubicBezTo>
                    <a:pt x="41" y="35"/>
                    <a:pt x="50" y="46"/>
                    <a:pt x="59" y="57"/>
                  </a:cubicBezTo>
                  <a:cubicBezTo>
                    <a:pt x="63" y="62"/>
                    <a:pt x="63" y="65"/>
                    <a:pt x="61" y="70"/>
                  </a:cubicBezTo>
                  <a:cubicBezTo>
                    <a:pt x="60" y="71"/>
                    <a:pt x="60" y="73"/>
                    <a:pt x="61" y="73"/>
                  </a:cubicBezTo>
                  <a:cubicBezTo>
                    <a:pt x="63" y="78"/>
                    <a:pt x="63" y="82"/>
                    <a:pt x="6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2"/>
            <p:cNvSpPr>
              <a:spLocks/>
            </p:cNvSpPr>
            <p:nvPr userDrawn="1"/>
          </p:nvSpPr>
          <p:spPr bwMode="auto">
            <a:xfrm>
              <a:off x="684213" y="677863"/>
              <a:ext cx="284163" cy="442913"/>
            </a:xfrm>
            <a:custGeom>
              <a:avLst/>
              <a:gdLst>
                <a:gd name="T0" fmla="*/ 3 w 64"/>
                <a:gd name="T1" fmla="*/ 32 h 105"/>
                <a:gd name="T2" fmla="*/ 3 w 64"/>
                <a:gd name="T3" fmla="*/ 18 h 105"/>
                <a:gd name="T4" fmla="*/ 1 w 64"/>
                <a:gd name="T5" fmla="*/ 13 h 105"/>
                <a:gd name="T6" fmla="*/ 5 w 64"/>
                <a:gd name="T7" fmla="*/ 2 h 105"/>
                <a:gd name="T8" fmla="*/ 16 w 64"/>
                <a:gd name="T9" fmla="*/ 4 h 105"/>
                <a:gd name="T10" fmla="*/ 37 w 64"/>
                <a:gd name="T11" fmla="*/ 30 h 105"/>
                <a:gd name="T12" fmla="*/ 59 w 64"/>
                <a:gd name="T13" fmla="*/ 56 h 105"/>
                <a:gd name="T14" fmla="*/ 61 w 64"/>
                <a:gd name="T15" fmla="*/ 70 h 105"/>
                <a:gd name="T16" fmla="*/ 61 w 64"/>
                <a:gd name="T17" fmla="*/ 73 h 105"/>
                <a:gd name="T18" fmla="*/ 61 w 64"/>
                <a:gd name="T19" fmla="*/ 85 h 105"/>
                <a:gd name="T20" fmla="*/ 61 w 64"/>
                <a:gd name="T21" fmla="*/ 88 h 105"/>
                <a:gd name="T22" fmla="*/ 59 w 64"/>
                <a:gd name="T23" fmla="*/ 102 h 105"/>
                <a:gd name="T24" fmla="*/ 47 w 64"/>
                <a:gd name="T25" fmla="*/ 100 h 105"/>
                <a:gd name="T26" fmla="*/ 3 w 64"/>
                <a:gd name="T27" fmla="*/ 47 h 105"/>
                <a:gd name="T28" fmla="*/ 3 w 64"/>
                <a:gd name="T29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32"/>
                  </a:moveTo>
                  <a:cubicBezTo>
                    <a:pt x="0" y="28"/>
                    <a:pt x="0" y="23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0"/>
                    <a:pt x="16" y="4"/>
                  </a:cubicBezTo>
                  <a:cubicBezTo>
                    <a:pt x="23" y="13"/>
                    <a:pt x="30" y="21"/>
                    <a:pt x="37" y="30"/>
                  </a:cubicBezTo>
                  <a:cubicBezTo>
                    <a:pt x="44" y="38"/>
                    <a:pt x="51" y="47"/>
                    <a:pt x="59" y="56"/>
                  </a:cubicBezTo>
                  <a:cubicBezTo>
                    <a:pt x="62" y="60"/>
                    <a:pt x="64" y="65"/>
                    <a:pt x="61" y="70"/>
                  </a:cubicBezTo>
                  <a:cubicBezTo>
                    <a:pt x="60" y="71"/>
                    <a:pt x="61" y="73"/>
                    <a:pt x="61" y="73"/>
                  </a:cubicBezTo>
                  <a:cubicBezTo>
                    <a:pt x="63" y="77"/>
                    <a:pt x="63" y="81"/>
                    <a:pt x="61" y="85"/>
                  </a:cubicBezTo>
                  <a:cubicBezTo>
                    <a:pt x="61" y="86"/>
                    <a:pt x="61" y="87"/>
                    <a:pt x="61" y="88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2" y="82"/>
                    <a:pt x="18" y="65"/>
                    <a:pt x="3" y="47"/>
                  </a:cubicBezTo>
                  <a:cubicBezTo>
                    <a:pt x="0" y="43"/>
                    <a:pt x="0" y="39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3"/>
            <p:cNvSpPr>
              <a:spLocks/>
            </p:cNvSpPr>
            <p:nvPr userDrawn="1"/>
          </p:nvSpPr>
          <p:spPr bwMode="auto">
            <a:xfrm>
              <a:off x="679450" y="2408238"/>
              <a:ext cx="285750" cy="442913"/>
            </a:xfrm>
            <a:custGeom>
              <a:avLst/>
              <a:gdLst>
                <a:gd name="T0" fmla="*/ 4 w 64"/>
                <a:gd name="T1" fmla="*/ 32 h 105"/>
                <a:gd name="T2" fmla="*/ 3 w 64"/>
                <a:gd name="T3" fmla="*/ 19 h 105"/>
                <a:gd name="T4" fmla="*/ 3 w 64"/>
                <a:gd name="T5" fmla="*/ 16 h 105"/>
                <a:gd name="T6" fmla="*/ 5 w 64"/>
                <a:gd name="T7" fmla="*/ 3 h 105"/>
                <a:gd name="T8" fmla="*/ 17 w 64"/>
                <a:gd name="T9" fmla="*/ 4 h 105"/>
                <a:gd name="T10" fmla="*/ 61 w 64"/>
                <a:gd name="T11" fmla="*/ 58 h 105"/>
                <a:gd name="T12" fmla="*/ 62 w 64"/>
                <a:gd name="T13" fmla="*/ 69 h 105"/>
                <a:gd name="T14" fmla="*/ 62 w 64"/>
                <a:gd name="T15" fmla="*/ 74 h 105"/>
                <a:gd name="T16" fmla="*/ 62 w 64"/>
                <a:gd name="T17" fmla="*/ 74 h 105"/>
                <a:gd name="T18" fmla="*/ 62 w 64"/>
                <a:gd name="T19" fmla="*/ 86 h 105"/>
                <a:gd name="T20" fmla="*/ 63 w 64"/>
                <a:gd name="T21" fmla="*/ 98 h 105"/>
                <a:gd name="T22" fmla="*/ 48 w 64"/>
                <a:gd name="T23" fmla="*/ 100 h 105"/>
                <a:gd name="T24" fmla="*/ 31 w 64"/>
                <a:gd name="T25" fmla="*/ 80 h 105"/>
                <a:gd name="T26" fmla="*/ 6 w 64"/>
                <a:gd name="T27" fmla="*/ 49 h 105"/>
                <a:gd name="T28" fmla="*/ 4 w 64"/>
                <a:gd name="T29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" y="32"/>
                  </a:moveTo>
                  <a:cubicBezTo>
                    <a:pt x="1" y="28"/>
                    <a:pt x="1" y="24"/>
                    <a:pt x="3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1" y="11"/>
                    <a:pt x="2" y="5"/>
                    <a:pt x="5" y="3"/>
                  </a:cubicBezTo>
                  <a:cubicBezTo>
                    <a:pt x="9" y="0"/>
                    <a:pt x="14" y="0"/>
                    <a:pt x="17" y="4"/>
                  </a:cubicBezTo>
                  <a:cubicBezTo>
                    <a:pt x="32" y="22"/>
                    <a:pt x="47" y="40"/>
                    <a:pt x="61" y="58"/>
                  </a:cubicBezTo>
                  <a:cubicBezTo>
                    <a:pt x="64" y="61"/>
                    <a:pt x="64" y="65"/>
                    <a:pt x="62" y="69"/>
                  </a:cubicBezTo>
                  <a:cubicBezTo>
                    <a:pt x="62" y="71"/>
                    <a:pt x="62" y="72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4" y="79"/>
                    <a:pt x="62" y="82"/>
                    <a:pt x="62" y="86"/>
                  </a:cubicBezTo>
                  <a:cubicBezTo>
                    <a:pt x="62" y="90"/>
                    <a:pt x="64" y="94"/>
                    <a:pt x="63" y="98"/>
                  </a:cubicBezTo>
                  <a:cubicBezTo>
                    <a:pt x="60" y="104"/>
                    <a:pt x="52" y="105"/>
                    <a:pt x="48" y="100"/>
                  </a:cubicBezTo>
                  <a:cubicBezTo>
                    <a:pt x="42" y="93"/>
                    <a:pt x="37" y="86"/>
                    <a:pt x="31" y="80"/>
                  </a:cubicBezTo>
                  <a:cubicBezTo>
                    <a:pt x="23" y="69"/>
                    <a:pt x="14" y="59"/>
                    <a:pt x="6" y="49"/>
                  </a:cubicBezTo>
                  <a:cubicBezTo>
                    <a:pt x="1" y="43"/>
                    <a:pt x="0" y="40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4"/>
            <p:cNvSpPr>
              <a:spLocks/>
            </p:cNvSpPr>
            <p:nvPr userDrawn="1"/>
          </p:nvSpPr>
          <p:spPr bwMode="auto">
            <a:xfrm>
              <a:off x="684213" y="960438"/>
              <a:ext cx="280988" cy="446088"/>
            </a:xfrm>
            <a:custGeom>
              <a:avLst/>
              <a:gdLst>
                <a:gd name="T0" fmla="*/ 63 w 63"/>
                <a:gd name="T1" fmla="*/ 66 h 106"/>
                <a:gd name="T2" fmla="*/ 62 w 63"/>
                <a:gd name="T3" fmla="*/ 81 h 106"/>
                <a:gd name="T4" fmla="*/ 62 w 63"/>
                <a:gd name="T5" fmla="*/ 95 h 106"/>
                <a:gd name="T6" fmla="*/ 57 w 63"/>
                <a:gd name="T7" fmla="*/ 104 h 106"/>
                <a:gd name="T8" fmla="*/ 47 w 63"/>
                <a:gd name="T9" fmla="*/ 102 h 106"/>
                <a:gd name="T10" fmla="*/ 34 w 63"/>
                <a:gd name="T11" fmla="*/ 86 h 106"/>
                <a:gd name="T12" fmla="*/ 4 w 63"/>
                <a:gd name="T13" fmla="*/ 49 h 106"/>
                <a:gd name="T14" fmla="*/ 2 w 63"/>
                <a:gd name="T15" fmla="*/ 36 h 106"/>
                <a:gd name="T16" fmla="*/ 2 w 63"/>
                <a:gd name="T17" fmla="*/ 32 h 106"/>
                <a:gd name="T18" fmla="*/ 2 w 63"/>
                <a:gd name="T19" fmla="*/ 32 h 106"/>
                <a:gd name="T20" fmla="*/ 3 w 63"/>
                <a:gd name="T21" fmla="*/ 20 h 106"/>
                <a:gd name="T22" fmla="*/ 2 w 63"/>
                <a:gd name="T23" fmla="*/ 8 h 106"/>
                <a:gd name="T24" fmla="*/ 17 w 63"/>
                <a:gd name="T25" fmla="*/ 6 h 106"/>
                <a:gd name="T26" fmla="*/ 43 w 63"/>
                <a:gd name="T27" fmla="*/ 38 h 106"/>
                <a:gd name="T28" fmla="*/ 59 w 63"/>
                <a:gd name="T29" fmla="*/ 58 h 106"/>
                <a:gd name="T30" fmla="*/ 63 w 63"/>
                <a:gd name="T31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6">
                  <a:moveTo>
                    <a:pt x="63" y="66"/>
                  </a:moveTo>
                  <a:cubicBezTo>
                    <a:pt x="60" y="71"/>
                    <a:pt x="62" y="76"/>
                    <a:pt x="62" y="81"/>
                  </a:cubicBezTo>
                  <a:cubicBezTo>
                    <a:pt x="62" y="86"/>
                    <a:pt x="61" y="90"/>
                    <a:pt x="62" y="95"/>
                  </a:cubicBezTo>
                  <a:cubicBezTo>
                    <a:pt x="63" y="99"/>
                    <a:pt x="61" y="103"/>
                    <a:pt x="57" y="104"/>
                  </a:cubicBezTo>
                  <a:cubicBezTo>
                    <a:pt x="54" y="106"/>
                    <a:pt x="50" y="105"/>
                    <a:pt x="47" y="102"/>
                  </a:cubicBezTo>
                  <a:cubicBezTo>
                    <a:pt x="42" y="96"/>
                    <a:pt x="38" y="91"/>
                    <a:pt x="34" y="86"/>
                  </a:cubicBezTo>
                  <a:cubicBezTo>
                    <a:pt x="24" y="74"/>
                    <a:pt x="14" y="61"/>
                    <a:pt x="4" y="49"/>
                  </a:cubicBezTo>
                  <a:cubicBezTo>
                    <a:pt x="0" y="45"/>
                    <a:pt x="0" y="41"/>
                    <a:pt x="2" y="36"/>
                  </a:cubicBezTo>
                  <a:cubicBezTo>
                    <a:pt x="3" y="35"/>
                    <a:pt x="2" y="33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27"/>
                    <a:pt x="2" y="23"/>
                    <a:pt x="3" y="20"/>
                  </a:cubicBezTo>
                  <a:cubicBezTo>
                    <a:pt x="3" y="16"/>
                    <a:pt x="0" y="12"/>
                    <a:pt x="2" y="8"/>
                  </a:cubicBezTo>
                  <a:cubicBezTo>
                    <a:pt x="5" y="1"/>
                    <a:pt x="12" y="0"/>
                    <a:pt x="17" y="6"/>
                  </a:cubicBezTo>
                  <a:cubicBezTo>
                    <a:pt x="26" y="17"/>
                    <a:pt x="34" y="27"/>
                    <a:pt x="43" y="38"/>
                  </a:cubicBezTo>
                  <a:cubicBezTo>
                    <a:pt x="48" y="45"/>
                    <a:pt x="54" y="51"/>
                    <a:pt x="59" y="58"/>
                  </a:cubicBezTo>
                  <a:cubicBezTo>
                    <a:pt x="61" y="60"/>
                    <a:pt x="62" y="63"/>
                    <a:pt x="6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5"/>
            <p:cNvSpPr>
              <a:spLocks/>
            </p:cNvSpPr>
            <p:nvPr userDrawn="1"/>
          </p:nvSpPr>
          <p:spPr bwMode="auto">
            <a:xfrm>
              <a:off x="977900" y="1027113"/>
              <a:ext cx="279400" cy="438150"/>
            </a:xfrm>
            <a:custGeom>
              <a:avLst/>
              <a:gdLst>
                <a:gd name="T0" fmla="*/ 60 w 63"/>
                <a:gd name="T1" fmla="*/ 72 h 104"/>
                <a:gd name="T2" fmla="*/ 60 w 63"/>
                <a:gd name="T3" fmla="*/ 86 h 104"/>
                <a:gd name="T4" fmla="*/ 62 w 63"/>
                <a:gd name="T5" fmla="*/ 91 h 104"/>
                <a:gd name="T6" fmla="*/ 58 w 63"/>
                <a:gd name="T7" fmla="*/ 102 h 104"/>
                <a:gd name="T8" fmla="*/ 47 w 63"/>
                <a:gd name="T9" fmla="*/ 100 h 104"/>
                <a:gd name="T10" fmla="*/ 24 w 63"/>
                <a:gd name="T11" fmla="*/ 73 h 104"/>
                <a:gd name="T12" fmla="*/ 4 w 63"/>
                <a:gd name="T13" fmla="*/ 48 h 104"/>
                <a:gd name="T14" fmla="*/ 2 w 63"/>
                <a:gd name="T15" fmla="*/ 34 h 104"/>
                <a:gd name="T16" fmla="*/ 2 w 63"/>
                <a:gd name="T17" fmla="*/ 31 h 104"/>
                <a:gd name="T18" fmla="*/ 3 w 63"/>
                <a:gd name="T19" fmla="*/ 18 h 104"/>
                <a:gd name="T20" fmla="*/ 1 w 63"/>
                <a:gd name="T21" fmla="*/ 13 h 104"/>
                <a:gd name="T22" fmla="*/ 5 w 63"/>
                <a:gd name="T23" fmla="*/ 2 h 104"/>
                <a:gd name="T24" fmla="*/ 16 w 63"/>
                <a:gd name="T25" fmla="*/ 4 h 104"/>
                <a:gd name="T26" fmla="*/ 36 w 63"/>
                <a:gd name="T27" fmla="*/ 28 h 104"/>
                <a:gd name="T28" fmla="*/ 59 w 63"/>
                <a:gd name="T29" fmla="*/ 56 h 104"/>
                <a:gd name="T30" fmla="*/ 60 w 63"/>
                <a:gd name="T31" fmla="*/ 7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4">
                  <a:moveTo>
                    <a:pt x="60" y="72"/>
                  </a:moveTo>
                  <a:cubicBezTo>
                    <a:pt x="63" y="77"/>
                    <a:pt x="63" y="81"/>
                    <a:pt x="60" y="86"/>
                  </a:cubicBezTo>
                  <a:cubicBezTo>
                    <a:pt x="61" y="88"/>
                    <a:pt x="62" y="90"/>
                    <a:pt x="62" y="91"/>
                  </a:cubicBezTo>
                  <a:cubicBezTo>
                    <a:pt x="63" y="96"/>
                    <a:pt x="61" y="100"/>
                    <a:pt x="58" y="102"/>
                  </a:cubicBezTo>
                  <a:cubicBezTo>
                    <a:pt x="54" y="104"/>
                    <a:pt x="50" y="104"/>
                    <a:pt x="47" y="100"/>
                  </a:cubicBezTo>
                  <a:cubicBezTo>
                    <a:pt x="39" y="91"/>
                    <a:pt x="32" y="82"/>
                    <a:pt x="24" y="73"/>
                  </a:cubicBezTo>
                  <a:cubicBezTo>
                    <a:pt x="17" y="64"/>
                    <a:pt x="11" y="56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2" y="33"/>
                    <a:pt x="3" y="32"/>
                    <a:pt x="2" y="31"/>
                  </a:cubicBezTo>
                  <a:cubicBezTo>
                    <a:pt x="0" y="26"/>
                    <a:pt x="0" y="22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9" y="0"/>
                    <a:pt x="13" y="0"/>
                    <a:pt x="16" y="4"/>
                  </a:cubicBezTo>
                  <a:cubicBezTo>
                    <a:pt x="23" y="12"/>
                    <a:pt x="29" y="20"/>
                    <a:pt x="36" y="28"/>
                  </a:cubicBezTo>
                  <a:cubicBezTo>
                    <a:pt x="44" y="37"/>
                    <a:pt x="51" y="47"/>
                    <a:pt x="59" y="56"/>
                  </a:cubicBezTo>
                  <a:cubicBezTo>
                    <a:pt x="63" y="61"/>
                    <a:pt x="63" y="65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6"/>
            <p:cNvSpPr>
              <a:spLocks/>
            </p:cNvSpPr>
            <p:nvPr userDrawn="1"/>
          </p:nvSpPr>
          <p:spPr bwMode="auto">
            <a:xfrm>
              <a:off x="684213" y="387350"/>
              <a:ext cx="284163" cy="442913"/>
            </a:xfrm>
            <a:custGeom>
              <a:avLst/>
              <a:gdLst>
                <a:gd name="T0" fmla="*/ 60 w 64"/>
                <a:gd name="T1" fmla="*/ 87 h 105"/>
                <a:gd name="T2" fmla="*/ 61 w 64"/>
                <a:gd name="T3" fmla="*/ 89 h 105"/>
                <a:gd name="T4" fmla="*/ 59 w 64"/>
                <a:gd name="T5" fmla="*/ 102 h 105"/>
                <a:gd name="T6" fmla="*/ 47 w 64"/>
                <a:gd name="T7" fmla="*/ 100 h 105"/>
                <a:gd name="T8" fmla="*/ 22 w 64"/>
                <a:gd name="T9" fmla="*/ 71 h 105"/>
                <a:gd name="T10" fmla="*/ 4 w 64"/>
                <a:gd name="T11" fmla="*/ 48 h 105"/>
                <a:gd name="T12" fmla="*/ 2 w 64"/>
                <a:gd name="T13" fmla="*/ 35 h 105"/>
                <a:gd name="T14" fmla="*/ 2 w 64"/>
                <a:gd name="T15" fmla="*/ 31 h 105"/>
                <a:gd name="T16" fmla="*/ 3 w 64"/>
                <a:gd name="T17" fmla="*/ 19 h 105"/>
                <a:gd name="T18" fmla="*/ 2 w 64"/>
                <a:gd name="T19" fmla="*/ 16 h 105"/>
                <a:gd name="T20" fmla="*/ 4 w 64"/>
                <a:gd name="T21" fmla="*/ 3 h 105"/>
                <a:gd name="T22" fmla="*/ 16 w 64"/>
                <a:gd name="T23" fmla="*/ 4 h 105"/>
                <a:gd name="T24" fmla="*/ 34 w 64"/>
                <a:gd name="T25" fmla="*/ 27 h 105"/>
                <a:gd name="T26" fmla="*/ 59 w 64"/>
                <a:gd name="T27" fmla="*/ 56 h 105"/>
                <a:gd name="T28" fmla="*/ 61 w 64"/>
                <a:gd name="T29" fmla="*/ 71 h 105"/>
                <a:gd name="T30" fmla="*/ 61 w 64"/>
                <a:gd name="T31" fmla="*/ 74 h 105"/>
                <a:gd name="T32" fmla="*/ 60 w 64"/>
                <a:gd name="T33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5">
                  <a:moveTo>
                    <a:pt x="60" y="87"/>
                  </a:moveTo>
                  <a:cubicBezTo>
                    <a:pt x="60" y="87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0"/>
                  </a:cubicBezTo>
                  <a:cubicBezTo>
                    <a:pt x="38" y="91"/>
                    <a:pt x="30" y="81"/>
                    <a:pt x="22" y="71"/>
                  </a:cubicBezTo>
                  <a:cubicBezTo>
                    <a:pt x="16" y="63"/>
                    <a:pt x="10" y="56"/>
                    <a:pt x="4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3" y="32"/>
                    <a:pt x="2" y="31"/>
                  </a:cubicBezTo>
                  <a:cubicBezTo>
                    <a:pt x="0" y="26"/>
                    <a:pt x="0" y="24"/>
                    <a:pt x="3" y="19"/>
                  </a:cubicBezTo>
                  <a:cubicBezTo>
                    <a:pt x="3" y="18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6" y="4"/>
                  </a:cubicBezTo>
                  <a:cubicBezTo>
                    <a:pt x="22" y="12"/>
                    <a:pt x="28" y="19"/>
                    <a:pt x="34" y="27"/>
                  </a:cubicBezTo>
                  <a:cubicBezTo>
                    <a:pt x="42" y="36"/>
                    <a:pt x="50" y="46"/>
                    <a:pt x="59" y="56"/>
                  </a:cubicBezTo>
                  <a:cubicBezTo>
                    <a:pt x="62" y="61"/>
                    <a:pt x="64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8"/>
                    <a:pt x="63" y="83"/>
                    <a:pt x="6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7"/>
            <p:cNvSpPr>
              <a:spLocks/>
            </p:cNvSpPr>
            <p:nvPr userDrawn="1"/>
          </p:nvSpPr>
          <p:spPr bwMode="auto">
            <a:xfrm>
              <a:off x="977900" y="1600200"/>
              <a:ext cx="279400" cy="441325"/>
            </a:xfrm>
            <a:custGeom>
              <a:avLst/>
              <a:gdLst>
                <a:gd name="T0" fmla="*/ 3 w 63"/>
                <a:gd name="T1" fmla="*/ 18 h 105"/>
                <a:gd name="T2" fmla="*/ 1 w 63"/>
                <a:gd name="T3" fmla="*/ 14 h 105"/>
                <a:gd name="T4" fmla="*/ 5 w 63"/>
                <a:gd name="T5" fmla="*/ 3 h 105"/>
                <a:gd name="T6" fmla="*/ 16 w 63"/>
                <a:gd name="T7" fmla="*/ 5 h 105"/>
                <a:gd name="T8" fmla="*/ 33 w 63"/>
                <a:gd name="T9" fmla="*/ 26 h 105"/>
                <a:gd name="T10" fmla="*/ 59 w 63"/>
                <a:gd name="T11" fmla="*/ 57 h 105"/>
                <a:gd name="T12" fmla="*/ 61 w 63"/>
                <a:gd name="T13" fmla="*/ 71 h 105"/>
                <a:gd name="T14" fmla="*/ 61 w 63"/>
                <a:gd name="T15" fmla="*/ 74 h 105"/>
                <a:gd name="T16" fmla="*/ 60 w 63"/>
                <a:gd name="T17" fmla="*/ 87 h 105"/>
                <a:gd name="T18" fmla="*/ 62 w 63"/>
                <a:gd name="T19" fmla="*/ 92 h 105"/>
                <a:gd name="T20" fmla="*/ 58 w 63"/>
                <a:gd name="T21" fmla="*/ 103 h 105"/>
                <a:gd name="T22" fmla="*/ 46 w 63"/>
                <a:gd name="T23" fmla="*/ 100 h 105"/>
                <a:gd name="T24" fmla="*/ 3 w 63"/>
                <a:gd name="T25" fmla="*/ 48 h 105"/>
                <a:gd name="T26" fmla="*/ 1 w 63"/>
                <a:gd name="T27" fmla="*/ 42 h 105"/>
                <a:gd name="T28" fmla="*/ 1 w 63"/>
                <a:gd name="T29" fmla="*/ 25 h 105"/>
                <a:gd name="T30" fmla="*/ 3 w 63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5">
                  <a:moveTo>
                    <a:pt x="3" y="18"/>
                  </a:moveTo>
                  <a:cubicBezTo>
                    <a:pt x="2" y="17"/>
                    <a:pt x="1" y="16"/>
                    <a:pt x="1" y="14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9" y="0"/>
                    <a:pt x="13" y="1"/>
                    <a:pt x="16" y="5"/>
                  </a:cubicBezTo>
                  <a:cubicBezTo>
                    <a:pt x="22" y="12"/>
                    <a:pt x="28" y="19"/>
                    <a:pt x="33" y="26"/>
                  </a:cubicBezTo>
                  <a:cubicBezTo>
                    <a:pt x="42" y="36"/>
                    <a:pt x="51" y="47"/>
                    <a:pt x="59" y="57"/>
                  </a:cubicBezTo>
                  <a:cubicBezTo>
                    <a:pt x="63" y="62"/>
                    <a:pt x="63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9"/>
                    <a:pt x="63" y="83"/>
                    <a:pt x="60" y="87"/>
                  </a:cubicBezTo>
                  <a:cubicBezTo>
                    <a:pt x="61" y="89"/>
                    <a:pt x="62" y="90"/>
                    <a:pt x="62" y="92"/>
                  </a:cubicBezTo>
                  <a:cubicBezTo>
                    <a:pt x="63" y="97"/>
                    <a:pt x="61" y="101"/>
                    <a:pt x="58" y="103"/>
                  </a:cubicBezTo>
                  <a:cubicBezTo>
                    <a:pt x="54" y="105"/>
                    <a:pt x="50" y="105"/>
                    <a:pt x="46" y="100"/>
                  </a:cubicBezTo>
                  <a:cubicBezTo>
                    <a:pt x="32" y="83"/>
                    <a:pt x="17" y="65"/>
                    <a:pt x="3" y="48"/>
                  </a:cubicBezTo>
                  <a:cubicBezTo>
                    <a:pt x="2" y="46"/>
                    <a:pt x="1" y="44"/>
                    <a:pt x="1" y="42"/>
                  </a:cubicBezTo>
                  <a:cubicBezTo>
                    <a:pt x="2" y="36"/>
                    <a:pt x="2" y="31"/>
                    <a:pt x="1" y="25"/>
                  </a:cubicBezTo>
                  <a:cubicBezTo>
                    <a:pt x="0" y="23"/>
                    <a:pt x="2" y="21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8"/>
            <p:cNvSpPr>
              <a:spLocks/>
            </p:cNvSpPr>
            <p:nvPr userDrawn="1"/>
          </p:nvSpPr>
          <p:spPr bwMode="auto">
            <a:xfrm>
              <a:off x="977900" y="2754313"/>
              <a:ext cx="284163" cy="441325"/>
            </a:xfrm>
            <a:custGeom>
              <a:avLst/>
              <a:gdLst>
                <a:gd name="T0" fmla="*/ 60 w 64"/>
                <a:gd name="T1" fmla="*/ 73 h 105"/>
                <a:gd name="T2" fmla="*/ 60 w 64"/>
                <a:gd name="T3" fmla="*/ 87 h 105"/>
                <a:gd name="T4" fmla="*/ 62 w 64"/>
                <a:gd name="T5" fmla="*/ 92 h 105"/>
                <a:gd name="T6" fmla="*/ 57 w 64"/>
                <a:gd name="T7" fmla="*/ 103 h 105"/>
                <a:gd name="T8" fmla="*/ 46 w 64"/>
                <a:gd name="T9" fmla="*/ 101 h 105"/>
                <a:gd name="T10" fmla="*/ 13 w 64"/>
                <a:gd name="T11" fmla="*/ 60 h 105"/>
                <a:gd name="T12" fmla="*/ 3 w 64"/>
                <a:gd name="T13" fmla="*/ 48 h 105"/>
                <a:gd name="T14" fmla="*/ 2 w 64"/>
                <a:gd name="T15" fmla="*/ 35 h 105"/>
                <a:gd name="T16" fmla="*/ 2 w 64"/>
                <a:gd name="T17" fmla="*/ 32 h 105"/>
                <a:gd name="T18" fmla="*/ 3 w 64"/>
                <a:gd name="T19" fmla="*/ 19 h 105"/>
                <a:gd name="T20" fmla="*/ 2 w 64"/>
                <a:gd name="T21" fmla="*/ 18 h 105"/>
                <a:gd name="T22" fmla="*/ 4 w 64"/>
                <a:gd name="T23" fmla="*/ 3 h 105"/>
                <a:gd name="T24" fmla="*/ 17 w 64"/>
                <a:gd name="T25" fmla="*/ 6 h 105"/>
                <a:gd name="T26" fmla="*/ 44 w 64"/>
                <a:gd name="T27" fmla="*/ 38 h 105"/>
                <a:gd name="T28" fmla="*/ 58 w 64"/>
                <a:gd name="T29" fmla="*/ 56 h 105"/>
                <a:gd name="T30" fmla="*/ 60 w 64"/>
                <a:gd name="T31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0" y="73"/>
                  </a:moveTo>
                  <a:cubicBezTo>
                    <a:pt x="63" y="77"/>
                    <a:pt x="63" y="82"/>
                    <a:pt x="60" y="87"/>
                  </a:cubicBezTo>
                  <a:cubicBezTo>
                    <a:pt x="61" y="89"/>
                    <a:pt x="62" y="91"/>
                    <a:pt x="62" y="92"/>
                  </a:cubicBezTo>
                  <a:cubicBezTo>
                    <a:pt x="63" y="97"/>
                    <a:pt x="61" y="101"/>
                    <a:pt x="57" y="103"/>
                  </a:cubicBezTo>
                  <a:cubicBezTo>
                    <a:pt x="54" y="105"/>
                    <a:pt x="50" y="105"/>
                    <a:pt x="46" y="101"/>
                  </a:cubicBezTo>
                  <a:cubicBezTo>
                    <a:pt x="35" y="87"/>
                    <a:pt x="24" y="74"/>
                    <a:pt x="13" y="60"/>
                  </a:cubicBezTo>
                  <a:cubicBezTo>
                    <a:pt x="10" y="56"/>
                    <a:pt x="7" y="52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3" y="33"/>
                    <a:pt x="2" y="32"/>
                  </a:cubicBezTo>
                  <a:cubicBezTo>
                    <a:pt x="0" y="27"/>
                    <a:pt x="0" y="23"/>
                    <a:pt x="3" y="19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0" y="12"/>
                    <a:pt x="0" y="7"/>
                    <a:pt x="4" y="3"/>
                  </a:cubicBezTo>
                  <a:cubicBezTo>
                    <a:pt x="8" y="0"/>
                    <a:pt x="13" y="1"/>
                    <a:pt x="17" y="6"/>
                  </a:cubicBezTo>
                  <a:cubicBezTo>
                    <a:pt x="26" y="17"/>
                    <a:pt x="35" y="28"/>
                    <a:pt x="44" y="38"/>
                  </a:cubicBezTo>
                  <a:cubicBezTo>
                    <a:pt x="48" y="44"/>
                    <a:pt x="53" y="50"/>
                    <a:pt x="58" y="56"/>
                  </a:cubicBezTo>
                  <a:cubicBezTo>
                    <a:pt x="63" y="63"/>
                    <a:pt x="64" y="65"/>
                    <a:pt x="6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9"/>
            <p:cNvSpPr>
              <a:spLocks/>
            </p:cNvSpPr>
            <p:nvPr userDrawn="1"/>
          </p:nvSpPr>
          <p:spPr bwMode="auto">
            <a:xfrm>
              <a:off x="977900" y="3330575"/>
              <a:ext cx="279400" cy="441325"/>
            </a:xfrm>
            <a:custGeom>
              <a:avLst/>
              <a:gdLst>
                <a:gd name="T0" fmla="*/ 60 w 63"/>
                <a:gd name="T1" fmla="*/ 87 h 105"/>
                <a:gd name="T2" fmla="*/ 61 w 63"/>
                <a:gd name="T3" fmla="*/ 100 h 105"/>
                <a:gd name="T4" fmla="*/ 53 w 63"/>
                <a:gd name="T5" fmla="*/ 104 h 105"/>
                <a:gd name="T6" fmla="*/ 46 w 63"/>
                <a:gd name="T7" fmla="*/ 100 h 105"/>
                <a:gd name="T8" fmla="*/ 3 w 63"/>
                <a:gd name="T9" fmla="*/ 48 h 105"/>
                <a:gd name="T10" fmla="*/ 2 w 63"/>
                <a:gd name="T11" fmla="*/ 35 h 105"/>
                <a:gd name="T12" fmla="*/ 2 w 63"/>
                <a:gd name="T13" fmla="*/ 31 h 105"/>
                <a:gd name="T14" fmla="*/ 2 w 63"/>
                <a:gd name="T15" fmla="*/ 31 h 105"/>
                <a:gd name="T16" fmla="*/ 2 w 63"/>
                <a:gd name="T17" fmla="*/ 19 h 105"/>
                <a:gd name="T18" fmla="*/ 1 w 63"/>
                <a:gd name="T19" fmla="*/ 7 h 105"/>
                <a:gd name="T20" fmla="*/ 17 w 63"/>
                <a:gd name="T21" fmla="*/ 6 h 105"/>
                <a:gd name="T22" fmla="*/ 43 w 63"/>
                <a:gd name="T23" fmla="*/ 37 h 105"/>
                <a:gd name="T24" fmla="*/ 59 w 63"/>
                <a:gd name="T25" fmla="*/ 57 h 105"/>
                <a:gd name="T26" fmla="*/ 61 w 63"/>
                <a:gd name="T27" fmla="*/ 71 h 105"/>
                <a:gd name="T28" fmla="*/ 61 w 63"/>
                <a:gd name="T29" fmla="*/ 74 h 105"/>
                <a:gd name="T30" fmla="*/ 60 w 63"/>
                <a:gd name="T31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5">
                  <a:moveTo>
                    <a:pt x="60" y="87"/>
                  </a:moveTo>
                  <a:cubicBezTo>
                    <a:pt x="63" y="91"/>
                    <a:pt x="63" y="95"/>
                    <a:pt x="61" y="100"/>
                  </a:cubicBezTo>
                  <a:cubicBezTo>
                    <a:pt x="59" y="103"/>
                    <a:pt x="56" y="105"/>
                    <a:pt x="53" y="104"/>
                  </a:cubicBezTo>
                  <a:cubicBezTo>
                    <a:pt x="50" y="104"/>
                    <a:pt x="48" y="102"/>
                    <a:pt x="46" y="100"/>
                  </a:cubicBezTo>
                  <a:cubicBezTo>
                    <a:pt x="32" y="83"/>
                    <a:pt x="18" y="65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6"/>
                    <a:pt x="2" y="23"/>
                    <a:pt x="2" y="19"/>
                  </a:cubicBezTo>
                  <a:cubicBezTo>
                    <a:pt x="3" y="15"/>
                    <a:pt x="0" y="11"/>
                    <a:pt x="1" y="7"/>
                  </a:cubicBezTo>
                  <a:cubicBezTo>
                    <a:pt x="4" y="0"/>
                    <a:pt x="12" y="0"/>
                    <a:pt x="17" y="6"/>
                  </a:cubicBezTo>
                  <a:cubicBezTo>
                    <a:pt x="26" y="16"/>
                    <a:pt x="34" y="27"/>
                    <a:pt x="43" y="37"/>
                  </a:cubicBezTo>
                  <a:cubicBezTo>
                    <a:pt x="48" y="44"/>
                    <a:pt x="54" y="51"/>
                    <a:pt x="59" y="57"/>
                  </a:cubicBezTo>
                  <a:cubicBezTo>
                    <a:pt x="63" y="62"/>
                    <a:pt x="63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9"/>
                    <a:pt x="63" y="83"/>
                    <a:pt x="6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0"/>
            <p:cNvSpPr>
              <a:spLocks/>
            </p:cNvSpPr>
            <p:nvPr userDrawn="1"/>
          </p:nvSpPr>
          <p:spPr bwMode="auto">
            <a:xfrm>
              <a:off x="987425" y="4770438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2 w 64"/>
                <a:gd name="T5" fmla="*/ 90 h 106"/>
                <a:gd name="T6" fmla="*/ 59 w 64"/>
                <a:gd name="T7" fmla="*/ 103 h 106"/>
                <a:gd name="T8" fmla="*/ 47 w 64"/>
                <a:gd name="T9" fmla="*/ 101 h 106"/>
                <a:gd name="T10" fmla="*/ 4 w 64"/>
                <a:gd name="T11" fmla="*/ 49 h 106"/>
                <a:gd name="T12" fmla="*/ 2 w 64"/>
                <a:gd name="T13" fmla="*/ 36 h 106"/>
                <a:gd name="T14" fmla="*/ 3 w 64"/>
                <a:gd name="T15" fmla="*/ 32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8 h 106"/>
                <a:gd name="T22" fmla="*/ 17 w 64"/>
                <a:gd name="T23" fmla="*/ 5 h 106"/>
                <a:gd name="T24" fmla="*/ 35 w 64"/>
                <a:gd name="T25" fmla="*/ 27 h 106"/>
                <a:gd name="T26" fmla="*/ 59 w 64"/>
                <a:gd name="T27" fmla="*/ 57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4" y="82"/>
                    <a:pt x="61" y="86"/>
                  </a:cubicBezTo>
                  <a:cubicBezTo>
                    <a:pt x="61" y="87"/>
                    <a:pt x="61" y="89"/>
                    <a:pt x="62" y="90"/>
                  </a:cubicBezTo>
                  <a:cubicBezTo>
                    <a:pt x="63" y="95"/>
                    <a:pt x="62" y="101"/>
                    <a:pt x="59" y="103"/>
                  </a:cubicBezTo>
                  <a:cubicBezTo>
                    <a:pt x="55" y="106"/>
                    <a:pt x="51" y="105"/>
                    <a:pt x="47" y="101"/>
                  </a:cubicBezTo>
                  <a:cubicBezTo>
                    <a:pt x="33" y="83"/>
                    <a:pt x="18" y="66"/>
                    <a:pt x="4" y="49"/>
                  </a:cubicBezTo>
                  <a:cubicBezTo>
                    <a:pt x="1" y="44"/>
                    <a:pt x="0" y="41"/>
                    <a:pt x="2" y="36"/>
                  </a:cubicBezTo>
                  <a:cubicBezTo>
                    <a:pt x="3" y="35"/>
                    <a:pt x="3" y="33"/>
                    <a:pt x="3" y="32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0" y="27"/>
                    <a:pt x="3" y="23"/>
                    <a:pt x="3" y="19"/>
                  </a:cubicBezTo>
                  <a:cubicBezTo>
                    <a:pt x="3" y="16"/>
                    <a:pt x="0" y="12"/>
                    <a:pt x="2" y="8"/>
                  </a:cubicBezTo>
                  <a:cubicBezTo>
                    <a:pt x="5" y="1"/>
                    <a:pt x="12" y="0"/>
                    <a:pt x="17" y="5"/>
                  </a:cubicBezTo>
                  <a:cubicBezTo>
                    <a:pt x="23" y="13"/>
                    <a:pt x="29" y="20"/>
                    <a:pt x="35" y="27"/>
                  </a:cubicBezTo>
                  <a:cubicBezTo>
                    <a:pt x="43" y="37"/>
                    <a:pt x="51" y="47"/>
                    <a:pt x="59" y="57"/>
                  </a:cubicBezTo>
                  <a:cubicBezTo>
                    <a:pt x="64" y="63"/>
                    <a:pt x="64" y="66"/>
                    <a:pt x="6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1"/>
            <p:cNvSpPr>
              <a:spLocks/>
            </p:cNvSpPr>
            <p:nvPr userDrawn="1"/>
          </p:nvSpPr>
          <p:spPr bwMode="auto">
            <a:xfrm>
              <a:off x="684213" y="2693988"/>
              <a:ext cx="280988" cy="442913"/>
            </a:xfrm>
            <a:custGeom>
              <a:avLst/>
              <a:gdLst>
                <a:gd name="T0" fmla="*/ 60 w 63"/>
                <a:gd name="T1" fmla="*/ 72 h 105"/>
                <a:gd name="T2" fmla="*/ 61 w 63"/>
                <a:gd name="T3" fmla="*/ 85 h 105"/>
                <a:gd name="T4" fmla="*/ 61 w 63"/>
                <a:gd name="T5" fmla="*/ 89 h 105"/>
                <a:gd name="T6" fmla="*/ 59 w 63"/>
                <a:gd name="T7" fmla="*/ 102 h 105"/>
                <a:gd name="T8" fmla="*/ 47 w 63"/>
                <a:gd name="T9" fmla="*/ 100 h 105"/>
                <a:gd name="T10" fmla="*/ 3 w 63"/>
                <a:gd name="T11" fmla="*/ 47 h 105"/>
                <a:gd name="T12" fmla="*/ 3 w 63"/>
                <a:gd name="T13" fmla="*/ 33 h 105"/>
                <a:gd name="T14" fmla="*/ 2 w 63"/>
                <a:gd name="T15" fmla="*/ 20 h 105"/>
                <a:gd name="T16" fmla="*/ 2 w 63"/>
                <a:gd name="T17" fmla="*/ 16 h 105"/>
                <a:gd name="T18" fmla="*/ 4 w 63"/>
                <a:gd name="T19" fmla="*/ 3 h 105"/>
                <a:gd name="T20" fmla="*/ 16 w 63"/>
                <a:gd name="T21" fmla="*/ 5 h 105"/>
                <a:gd name="T22" fmla="*/ 60 w 63"/>
                <a:gd name="T23" fmla="*/ 58 h 105"/>
                <a:gd name="T24" fmla="*/ 60 w 63"/>
                <a:gd name="T25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5">
                  <a:moveTo>
                    <a:pt x="60" y="72"/>
                  </a:moveTo>
                  <a:cubicBezTo>
                    <a:pt x="63" y="77"/>
                    <a:pt x="63" y="81"/>
                    <a:pt x="61" y="85"/>
                  </a:cubicBezTo>
                  <a:cubicBezTo>
                    <a:pt x="60" y="86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0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3"/>
                    <a:pt x="0" y="39"/>
                    <a:pt x="3" y="33"/>
                  </a:cubicBezTo>
                  <a:cubicBezTo>
                    <a:pt x="0" y="29"/>
                    <a:pt x="0" y="24"/>
                    <a:pt x="2" y="20"/>
                  </a:cubicBezTo>
                  <a:cubicBezTo>
                    <a:pt x="3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0"/>
                    <a:pt x="16" y="5"/>
                  </a:cubicBezTo>
                  <a:cubicBezTo>
                    <a:pt x="31" y="22"/>
                    <a:pt x="45" y="40"/>
                    <a:pt x="60" y="58"/>
                  </a:cubicBezTo>
                  <a:cubicBezTo>
                    <a:pt x="63" y="62"/>
                    <a:pt x="63" y="66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2"/>
            <p:cNvSpPr>
              <a:spLocks/>
            </p:cNvSpPr>
            <p:nvPr userDrawn="1"/>
          </p:nvSpPr>
          <p:spPr bwMode="auto">
            <a:xfrm>
              <a:off x="973138" y="2466975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20 h 106"/>
                <a:gd name="T4" fmla="*/ 3 w 64"/>
                <a:gd name="T5" fmla="*/ 16 h 106"/>
                <a:gd name="T6" fmla="*/ 6 w 64"/>
                <a:gd name="T7" fmla="*/ 2 h 106"/>
                <a:gd name="T8" fmla="*/ 18 w 64"/>
                <a:gd name="T9" fmla="*/ 5 h 106"/>
                <a:gd name="T10" fmla="*/ 61 w 64"/>
                <a:gd name="T11" fmla="*/ 57 h 106"/>
                <a:gd name="T12" fmla="*/ 62 w 64"/>
                <a:gd name="T13" fmla="*/ 70 h 106"/>
                <a:gd name="T14" fmla="*/ 62 w 64"/>
                <a:gd name="T15" fmla="*/ 74 h 106"/>
                <a:gd name="T16" fmla="*/ 62 w 64"/>
                <a:gd name="T17" fmla="*/ 86 h 106"/>
                <a:gd name="T18" fmla="*/ 63 w 64"/>
                <a:gd name="T19" fmla="*/ 98 h 106"/>
                <a:gd name="T20" fmla="*/ 47 w 64"/>
                <a:gd name="T21" fmla="*/ 100 h 106"/>
                <a:gd name="T22" fmla="*/ 21 w 64"/>
                <a:gd name="T23" fmla="*/ 67 h 106"/>
                <a:gd name="T24" fmla="*/ 6 w 64"/>
                <a:gd name="T25" fmla="*/ 49 h 106"/>
                <a:gd name="T26" fmla="*/ 4 w 64"/>
                <a:gd name="T2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8"/>
                    <a:pt x="1" y="24"/>
                    <a:pt x="3" y="20"/>
                  </a:cubicBezTo>
                  <a:cubicBezTo>
                    <a:pt x="4" y="19"/>
                    <a:pt x="3" y="17"/>
                    <a:pt x="3" y="16"/>
                  </a:cubicBezTo>
                  <a:cubicBezTo>
                    <a:pt x="1" y="11"/>
                    <a:pt x="2" y="5"/>
                    <a:pt x="6" y="2"/>
                  </a:cubicBezTo>
                  <a:cubicBezTo>
                    <a:pt x="9" y="0"/>
                    <a:pt x="15" y="1"/>
                    <a:pt x="18" y="5"/>
                  </a:cubicBezTo>
                  <a:cubicBezTo>
                    <a:pt x="32" y="22"/>
                    <a:pt x="46" y="40"/>
                    <a:pt x="61" y="57"/>
                  </a:cubicBezTo>
                  <a:cubicBezTo>
                    <a:pt x="64" y="61"/>
                    <a:pt x="64" y="65"/>
                    <a:pt x="62" y="70"/>
                  </a:cubicBezTo>
                  <a:cubicBezTo>
                    <a:pt x="62" y="71"/>
                    <a:pt x="62" y="73"/>
                    <a:pt x="62" y="74"/>
                  </a:cubicBezTo>
                  <a:cubicBezTo>
                    <a:pt x="64" y="78"/>
                    <a:pt x="62" y="82"/>
                    <a:pt x="62" y="86"/>
                  </a:cubicBezTo>
                  <a:cubicBezTo>
                    <a:pt x="61" y="90"/>
                    <a:pt x="64" y="94"/>
                    <a:pt x="63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38" y="89"/>
                    <a:pt x="29" y="78"/>
                    <a:pt x="21" y="67"/>
                  </a:cubicBezTo>
                  <a:cubicBezTo>
                    <a:pt x="16" y="61"/>
                    <a:pt x="11" y="55"/>
                    <a:pt x="6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3"/>
            <p:cNvSpPr>
              <a:spLocks/>
            </p:cNvSpPr>
            <p:nvPr userDrawn="1"/>
          </p:nvSpPr>
          <p:spPr bwMode="auto">
            <a:xfrm>
              <a:off x="977900" y="160338"/>
              <a:ext cx="284163" cy="441325"/>
            </a:xfrm>
            <a:custGeom>
              <a:avLst/>
              <a:gdLst>
                <a:gd name="T0" fmla="*/ 3 w 64"/>
                <a:gd name="T1" fmla="*/ 33 h 105"/>
                <a:gd name="T2" fmla="*/ 3 w 64"/>
                <a:gd name="T3" fmla="*/ 19 h 105"/>
                <a:gd name="T4" fmla="*/ 1 w 64"/>
                <a:gd name="T5" fmla="*/ 14 h 105"/>
                <a:gd name="T6" fmla="*/ 5 w 64"/>
                <a:gd name="T7" fmla="*/ 2 h 105"/>
                <a:gd name="T8" fmla="*/ 17 w 64"/>
                <a:gd name="T9" fmla="*/ 5 h 105"/>
                <a:gd name="T10" fmla="*/ 34 w 64"/>
                <a:gd name="T11" fmla="*/ 26 h 105"/>
                <a:gd name="T12" fmla="*/ 59 w 64"/>
                <a:gd name="T13" fmla="*/ 56 h 105"/>
                <a:gd name="T14" fmla="*/ 61 w 64"/>
                <a:gd name="T15" fmla="*/ 71 h 105"/>
                <a:gd name="T16" fmla="*/ 61 w 64"/>
                <a:gd name="T17" fmla="*/ 74 h 105"/>
                <a:gd name="T18" fmla="*/ 61 w 64"/>
                <a:gd name="T19" fmla="*/ 85 h 105"/>
                <a:gd name="T20" fmla="*/ 61 w 64"/>
                <a:gd name="T21" fmla="*/ 89 h 105"/>
                <a:gd name="T22" fmla="*/ 59 w 64"/>
                <a:gd name="T23" fmla="*/ 102 h 105"/>
                <a:gd name="T24" fmla="*/ 46 w 64"/>
                <a:gd name="T25" fmla="*/ 100 h 105"/>
                <a:gd name="T26" fmla="*/ 3 w 64"/>
                <a:gd name="T27" fmla="*/ 47 h 105"/>
                <a:gd name="T28" fmla="*/ 3 w 64"/>
                <a:gd name="T29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33"/>
                  </a:moveTo>
                  <a:cubicBezTo>
                    <a:pt x="0" y="28"/>
                    <a:pt x="0" y="23"/>
                    <a:pt x="3" y="19"/>
                  </a:cubicBezTo>
                  <a:cubicBezTo>
                    <a:pt x="2" y="17"/>
                    <a:pt x="1" y="15"/>
                    <a:pt x="1" y="14"/>
                  </a:cubicBezTo>
                  <a:cubicBezTo>
                    <a:pt x="0" y="9"/>
                    <a:pt x="2" y="5"/>
                    <a:pt x="5" y="2"/>
                  </a:cubicBezTo>
                  <a:cubicBezTo>
                    <a:pt x="9" y="0"/>
                    <a:pt x="13" y="1"/>
                    <a:pt x="17" y="5"/>
                  </a:cubicBezTo>
                  <a:cubicBezTo>
                    <a:pt x="22" y="12"/>
                    <a:pt x="28" y="19"/>
                    <a:pt x="34" y="26"/>
                  </a:cubicBezTo>
                  <a:cubicBezTo>
                    <a:pt x="42" y="36"/>
                    <a:pt x="50" y="46"/>
                    <a:pt x="59" y="56"/>
                  </a:cubicBezTo>
                  <a:cubicBezTo>
                    <a:pt x="62" y="61"/>
                    <a:pt x="64" y="65"/>
                    <a:pt x="61" y="71"/>
                  </a:cubicBezTo>
                  <a:cubicBezTo>
                    <a:pt x="60" y="72"/>
                    <a:pt x="61" y="73"/>
                    <a:pt x="61" y="74"/>
                  </a:cubicBezTo>
                  <a:cubicBezTo>
                    <a:pt x="63" y="78"/>
                    <a:pt x="63" y="81"/>
                    <a:pt x="61" y="85"/>
                  </a:cubicBezTo>
                  <a:cubicBezTo>
                    <a:pt x="61" y="86"/>
                    <a:pt x="61" y="88"/>
                    <a:pt x="61" y="89"/>
                  </a:cubicBezTo>
                  <a:cubicBezTo>
                    <a:pt x="63" y="94"/>
                    <a:pt x="62" y="99"/>
                    <a:pt x="59" y="102"/>
                  </a:cubicBezTo>
                  <a:cubicBezTo>
                    <a:pt x="55" y="105"/>
                    <a:pt x="50" y="105"/>
                    <a:pt x="46" y="100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3"/>
                    <a:pt x="0" y="39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4"/>
            <p:cNvSpPr>
              <a:spLocks/>
            </p:cNvSpPr>
            <p:nvPr userDrawn="1"/>
          </p:nvSpPr>
          <p:spPr bwMode="auto">
            <a:xfrm>
              <a:off x="973138" y="1314450"/>
              <a:ext cx="288925" cy="441325"/>
            </a:xfrm>
            <a:custGeom>
              <a:avLst/>
              <a:gdLst>
                <a:gd name="T0" fmla="*/ 4 w 65"/>
                <a:gd name="T1" fmla="*/ 18 h 105"/>
                <a:gd name="T2" fmla="*/ 3 w 65"/>
                <a:gd name="T3" fmla="*/ 17 h 105"/>
                <a:gd name="T4" fmla="*/ 5 w 65"/>
                <a:gd name="T5" fmla="*/ 3 h 105"/>
                <a:gd name="T6" fmla="*/ 18 w 65"/>
                <a:gd name="T7" fmla="*/ 5 h 105"/>
                <a:gd name="T8" fmla="*/ 38 w 65"/>
                <a:gd name="T9" fmla="*/ 30 h 105"/>
                <a:gd name="T10" fmla="*/ 59 w 65"/>
                <a:gd name="T11" fmla="*/ 56 h 105"/>
                <a:gd name="T12" fmla="*/ 61 w 65"/>
                <a:gd name="T13" fmla="*/ 72 h 105"/>
                <a:gd name="T14" fmla="*/ 61 w 65"/>
                <a:gd name="T15" fmla="*/ 86 h 105"/>
                <a:gd name="T16" fmla="*/ 63 w 65"/>
                <a:gd name="T17" fmla="*/ 91 h 105"/>
                <a:gd name="T18" fmla="*/ 59 w 65"/>
                <a:gd name="T19" fmla="*/ 103 h 105"/>
                <a:gd name="T20" fmla="*/ 48 w 65"/>
                <a:gd name="T21" fmla="*/ 101 h 105"/>
                <a:gd name="T22" fmla="*/ 28 w 65"/>
                <a:gd name="T23" fmla="*/ 76 h 105"/>
                <a:gd name="T24" fmla="*/ 5 w 65"/>
                <a:gd name="T25" fmla="*/ 49 h 105"/>
                <a:gd name="T26" fmla="*/ 3 w 65"/>
                <a:gd name="T27" fmla="*/ 34 h 105"/>
                <a:gd name="T28" fmla="*/ 3 w 65"/>
                <a:gd name="T29" fmla="*/ 31 h 105"/>
                <a:gd name="T30" fmla="*/ 4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4" y="18"/>
                  </a:moveTo>
                  <a:cubicBezTo>
                    <a:pt x="4" y="18"/>
                    <a:pt x="3" y="17"/>
                    <a:pt x="3" y="17"/>
                  </a:cubicBezTo>
                  <a:cubicBezTo>
                    <a:pt x="1" y="11"/>
                    <a:pt x="1" y="6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25" y="13"/>
                    <a:pt x="31" y="22"/>
                    <a:pt x="38" y="30"/>
                  </a:cubicBezTo>
                  <a:cubicBezTo>
                    <a:pt x="45" y="39"/>
                    <a:pt x="52" y="47"/>
                    <a:pt x="59" y="56"/>
                  </a:cubicBezTo>
                  <a:cubicBezTo>
                    <a:pt x="64" y="62"/>
                    <a:pt x="65" y="65"/>
                    <a:pt x="61" y="72"/>
                  </a:cubicBezTo>
                  <a:cubicBezTo>
                    <a:pt x="64" y="77"/>
                    <a:pt x="64" y="82"/>
                    <a:pt x="61" y="86"/>
                  </a:cubicBezTo>
                  <a:cubicBezTo>
                    <a:pt x="62" y="88"/>
                    <a:pt x="63" y="90"/>
                    <a:pt x="63" y="91"/>
                  </a:cubicBezTo>
                  <a:cubicBezTo>
                    <a:pt x="64" y="96"/>
                    <a:pt x="62" y="100"/>
                    <a:pt x="59" y="103"/>
                  </a:cubicBezTo>
                  <a:cubicBezTo>
                    <a:pt x="55" y="105"/>
                    <a:pt x="51" y="104"/>
                    <a:pt x="48" y="101"/>
                  </a:cubicBezTo>
                  <a:cubicBezTo>
                    <a:pt x="41" y="92"/>
                    <a:pt x="34" y="84"/>
                    <a:pt x="28" y="76"/>
                  </a:cubicBezTo>
                  <a:cubicBezTo>
                    <a:pt x="20" y="67"/>
                    <a:pt x="13" y="58"/>
                    <a:pt x="5" y="49"/>
                  </a:cubicBezTo>
                  <a:cubicBezTo>
                    <a:pt x="2" y="44"/>
                    <a:pt x="0" y="40"/>
                    <a:pt x="3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1" y="27"/>
                    <a:pt x="1" y="23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5"/>
            <p:cNvSpPr>
              <a:spLocks/>
            </p:cNvSpPr>
            <p:nvPr userDrawn="1"/>
          </p:nvSpPr>
          <p:spPr bwMode="auto">
            <a:xfrm>
              <a:off x="684213" y="1831975"/>
              <a:ext cx="284163" cy="441325"/>
            </a:xfrm>
            <a:custGeom>
              <a:avLst/>
              <a:gdLst>
                <a:gd name="T0" fmla="*/ 3 w 64"/>
                <a:gd name="T1" fmla="*/ 18 h 105"/>
                <a:gd name="T2" fmla="*/ 1 w 64"/>
                <a:gd name="T3" fmla="*/ 13 h 105"/>
                <a:gd name="T4" fmla="*/ 5 w 64"/>
                <a:gd name="T5" fmla="*/ 2 h 105"/>
                <a:gd name="T6" fmla="*/ 17 w 64"/>
                <a:gd name="T7" fmla="*/ 4 h 105"/>
                <a:gd name="T8" fmla="*/ 46 w 64"/>
                <a:gd name="T9" fmla="*/ 41 h 105"/>
                <a:gd name="T10" fmla="*/ 59 w 64"/>
                <a:gd name="T11" fmla="*/ 56 h 105"/>
                <a:gd name="T12" fmla="*/ 60 w 64"/>
                <a:gd name="T13" fmla="*/ 72 h 105"/>
                <a:gd name="T14" fmla="*/ 61 w 64"/>
                <a:gd name="T15" fmla="*/ 85 h 105"/>
                <a:gd name="T16" fmla="*/ 61 w 64"/>
                <a:gd name="T17" fmla="*/ 88 h 105"/>
                <a:gd name="T18" fmla="*/ 59 w 64"/>
                <a:gd name="T19" fmla="*/ 101 h 105"/>
                <a:gd name="T20" fmla="*/ 46 w 64"/>
                <a:gd name="T21" fmla="*/ 100 h 105"/>
                <a:gd name="T22" fmla="*/ 3 w 64"/>
                <a:gd name="T23" fmla="*/ 47 h 105"/>
                <a:gd name="T24" fmla="*/ 2 w 64"/>
                <a:gd name="T25" fmla="*/ 34 h 105"/>
                <a:gd name="T26" fmla="*/ 2 w 64"/>
                <a:gd name="T27" fmla="*/ 31 h 105"/>
                <a:gd name="T28" fmla="*/ 3 w 64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18"/>
                  </a:move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4" y="1"/>
                    <a:pt x="17" y="4"/>
                  </a:cubicBezTo>
                  <a:cubicBezTo>
                    <a:pt x="27" y="16"/>
                    <a:pt x="36" y="29"/>
                    <a:pt x="46" y="41"/>
                  </a:cubicBezTo>
                  <a:cubicBezTo>
                    <a:pt x="50" y="46"/>
                    <a:pt x="55" y="51"/>
                    <a:pt x="59" y="56"/>
                  </a:cubicBezTo>
                  <a:cubicBezTo>
                    <a:pt x="63" y="62"/>
                    <a:pt x="64" y="65"/>
                    <a:pt x="60" y="72"/>
                  </a:cubicBezTo>
                  <a:cubicBezTo>
                    <a:pt x="63" y="76"/>
                    <a:pt x="64" y="80"/>
                    <a:pt x="61" y="85"/>
                  </a:cubicBezTo>
                  <a:cubicBezTo>
                    <a:pt x="60" y="86"/>
                    <a:pt x="60" y="87"/>
                    <a:pt x="61" y="88"/>
                  </a:cubicBezTo>
                  <a:cubicBezTo>
                    <a:pt x="63" y="94"/>
                    <a:pt x="62" y="98"/>
                    <a:pt x="59" y="101"/>
                  </a:cubicBezTo>
                  <a:cubicBezTo>
                    <a:pt x="55" y="105"/>
                    <a:pt x="50" y="104"/>
                    <a:pt x="46" y="100"/>
                  </a:cubicBezTo>
                  <a:cubicBezTo>
                    <a:pt x="32" y="82"/>
                    <a:pt x="18" y="65"/>
                    <a:pt x="3" y="47"/>
                  </a:cubicBezTo>
                  <a:cubicBezTo>
                    <a:pt x="0" y="43"/>
                    <a:pt x="0" y="39"/>
                    <a:pt x="2" y="34"/>
                  </a:cubicBezTo>
                  <a:cubicBezTo>
                    <a:pt x="2" y="34"/>
                    <a:pt x="3" y="32"/>
                    <a:pt x="2" y="31"/>
                  </a:cubicBezTo>
                  <a:cubicBezTo>
                    <a:pt x="0" y="27"/>
                    <a:pt x="0" y="2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6"/>
            <p:cNvSpPr>
              <a:spLocks/>
            </p:cNvSpPr>
            <p:nvPr userDrawn="1"/>
          </p:nvSpPr>
          <p:spPr bwMode="auto">
            <a:xfrm>
              <a:off x="987425" y="5060950"/>
              <a:ext cx="284163" cy="441325"/>
            </a:xfrm>
            <a:custGeom>
              <a:avLst/>
              <a:gdLst>
                <a:gd name="T0" fmla="*/ 0 w 64"/>
                <a:gd name="T1" fmla="*/ 41 h 105"/>
                <a:gd name="T2" fmla="*/ 1 w 64"/>
                <a:gd name="T3" fmla="*/ 25 h 105"/>
                <a:gd name="T4" fmla="*/ 2 w 64"/>
                <a:gd name="T5" fmla="*/ 23 h 105"/>
                <a:gd name="T6" fmla="*/ 2 w 64"/>
                <a:gd name="T7" fmla="*/ 15 h 105"/>
                <a:gd name="T8" fmla="*/ 5 w 64"/>
                <a:gd name="T9" fmla="*/ 3 h 105"/>
                <a:gd name="T10" fmla="*/ 16 w 64"/>
                <a:gd name="T11" fmla="*/ 4 h 105"/>
                <a:gd name="T12" fmla="*/ 40 w 64"/>
                <a:gd name="T13" fmla="*/ 33 h 105"/>
                <a:gd name="T14" fmla="*/ 59 w 64"/>
                <a:gd name="T15" fmla="*/ 56 h 105"/>
                <a:gd name="T16" fmla="*/ 61 w 64"/>
                <a:gd name="T17" fmla="*/ 71 h 105"/>
                <a:gd name="T18" fmla="*/ 62 w 64"/>
                <a:gd name="T19" fmla="*/ 75 h 105"/>
                <a:gd name="T20" fmla="*/ 62 w 64"/>
                <a:gd name="T21" fmla="*/ 82 h 105"/>
                <a:gd name="T22" fmla="*/ 62 w 64"/>
                <a:gd name="T23" fmla="*/ 92 h 105"/>
                <a:gd name="T24" fmla="*/ 59 w 64"/>
                <a:gd name="T25" fmla="*/ 103 h 105"/>
                <a:gd name="T26" fmla="*/ 48 w 64"/>
                <a:gd name="T27" fmla="*/ 101 h 105"/>
                <a:gd name="T28" fmla="*/ 21 w 64"/>
                <a:gd name="T29" fmla="*/ 68 h 105"/>
                <a:gd name="T30" fmla="*/ 4 w 64"/>
                <a:gd name="T31" fmla="*/ 48 h 105"/>
                <a:gd name="T32" fmla="*/ 0 w 64"/>
                <a:gd name="T33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5">
                  <a:moveTo>
                    <a:pt x="0" y="41"/>
                  </a:moveTo>
                  <a:cubicBezTo>
                    <a:pt x="4" y="36"/>
                    <a:pt x="3" y="30"/>
                    <a:pt x="1" y="25"/>
                  </a:cubicBezTo>
                  <a:cubicBezTo>
                    <a:pt x="1" y="24"/>
                    <a:pt x="2" y="23"/>
                    <a:pt x="2" y="23"/>
                  </a:cubicBezTo>
                  <a:cubicBezTo>
                    <a:pt x="3" y="20"/>
                    <a:pt x="3" y="18"/>
                    <a:pt x="2" y="15"/>
                  </a:cubicBezTo>
                  <a:cubicBezTo>
                    <a:pt x="0" y="11"/>
                    <a:pt x="2" y="6"/>
                    <a:pt x="5" y="3"/>
                  </a:cubicBezTo>
                  <a:cubicBezTo>
                    <a:pt x="9" y="0"/>
                    <a:pt x="13" y="1"/>
                    <a:pt x="16" y="4"/>
                  </a:cubicBezTo>
                  <a:cubicBezTo>
                    <a:pt x="24" y="14"/>
                    <a:pt x="32" y="24"/>
                    <a:pt x="40" y="33"/>
                  </a:cubicBezTo>
                  <a:cubicBezTo>
                    <a:pt x="46" y="41"/>
                    <a:pt x="52" y="48"/>
                    <a:pt x="59" y="56"/>
                  </a:cubicBezTo>
                  <a:cubicBezTo>
                    <a:pt x="62" y="60"/>
                    <a:pt x="64" y="65"/>
                    <a:pt x="61" y="71"/>
                  </a:cubicBezTo>
                  <a:cubicBezTo>
                    <a:pt x="61" y="72"/>
                    <a:pt x="61" y="73"/>
                    <a:pt x="62" y="75"/>
                  </a:cubicBezTo>
                  <a:cubicBezTo>
                    <a:pt x="62" y="77"/>
                    <a:pt x="63" y="80"/>
                    <a:pt x="62" y="82"/>
                  </a:cubicBezTo>
                  <a:cubicBezTo>
                    <a:pt x="61" y="86"/>
                    <a:pt x="61" y="89"/>
                    <a:pt x="62" y="92"/>
                  </a:cubicBezTo>
                  <a:cubicBezTo>
                    <a:pt x="64" y="96"/>
                    <a:pt x="62" y="101"/>
                    <a:pt x="59" y="103"/>
                  </a:cubicBezTo>
                  <a:cubicBezTo>
                    <a:pt x="55" y="105"/>
                    <a:pt x="51" y="105"/>
                    <a:pt x="48" y="101"/>
                  </a:cubicBezTo>
                  <a:cubicBezTo>
                    <a:pt x="39" y="90"/>
                    <a:pt x="30" y="79"/>
                    <a:pt x="21" y="68"/>
                  </a:cubicBezTo>
                  <a:cubicBezTo>
                    <a:pt x="15" y="61"/>
                    <a:pt x="10" y="55"/>
                    <a:pt x="4" y="48"/>
                  </a:cubicBezTo>
                  <a:cubicBezTo>
                    <a:pt x="3" y="46"/>
                    <a:pt x="2" y="43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7"/>
            <p:cNvSpPr>
              <a:spLocks/>
            </p:cNvSpPr>
            <p:nvPr userDrawn="1"/>
          </p:nvSpPr>
          <p:spPr bwMode="auto">
            <a:xfrm>
              <a:off x="688975" y="5002213"/>
              <a:ext cx="288925" cy="441325"/>
            </a:xfrm>
            <a:custGeom>
              <a:avLst/>
              <a:gdLst>
                <a:gd name="T0" fmla="*/ 12 w 65"/>
                <a:gd name="T1" fmla="*/ 0 h 105"/>
                <a:gd name="T2" fmla="*/ 19 w 65"/>
                <a:gd name="T3" fmla="*/ 6 h 105"/>
                <a:gd name="T4" fmla="*/ 45 w 65"/>
                <a:gd name="T5" fmla="*/ 39 h 105"/>
                <a:gd name="T6" fmla="*/ 61 w 65"/>
                <a:gd name="T7" fmla="*/ 57 h 105"/>
                <a:gd name="T8" fmla="*/ 62 w 65"/>
                <a:gd name="T9" fmla="*/ 70 h 105"/>
                <a:gd name="T10" fmla="*/ 62 w 65"/>
                <a:gd name="T11" fmla="*/ 74 h 105"/>
                <a:gd name="T12" fmla="*/ 62 w 65"/>
                <a:gd name="T13" fmla="*/ 85 h 105"/>
                <a:gd name="T14" fmla="*/ 63 w 65"/>
                <a:gd name="T15" fmla="*/ 89 h 105"/>
                <a:gd name="T16" fmla="*/ 60 w 65"/>
                <a:gd name="T17" fmla="*/ 102 h 105"/>
                <a:gd name="T18" fmla="*/ 49 w 65"/>
                <a:gd name="T19" fmla="*/ 101 h 105"/>
                <a:gd name="T20" fmla="*/ 31 w 65"/>
                <a:gd name="T21" fmla="*/ 79 h 105"/>
                <a:gd name="T22" fmla="*/ 5 w 65"/>
                <a:gd name="T23" fmla="*/ 48 h 105"/>
                <a:gd name="T24" fmla="*/ 4 w 65"/>
                <a:gd name="T25" fmla="*/ 35 h 105"/>
                <a:gd name="T26" fmla="*/ 4 w 65"/>
                <a:gd name="T27" fmla="*/ 31 h 105"/>
                <a:gd name="T28" fmla="*/ 4 w 65"/>
                <a:gd name="T29" fmla="*/ 21 h 105"/>
                <a:gd name="T30" fmla="*/ 3 w 65"/>
                <a:gd name="T31" fmla="*/ 15 h 105"/>
                <a:gd name="T32" fmla="*/ 12 w 65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5">
                  <a:moveTo>
                    <a:pt x="12" y="0"/>
                  </a:moveTo>
                  <a:cubicBezTo>
                    <a:pt x="14" y="2"/>
                    <a:pt x="17" y="4"/>
                    <a:pt x="19" y="6"/>
                  </a:cubicBezTo>
                  <a:cubicBezTo>
                    <a:pt x="28" y="17"/>
                    <a:pt x="37" y="28"/>
                    <a:pt x="45" y="39"/>
                  </a:cubicBezTo>
                  <a:cubicBezTo>
                    <a:pt x="50" y="45"/>
                    <a:pt x="56" y="51"/>
                    <a:pt x="61" y="57"/>
                  </a:cubicBezTo>
                  <a:cubicBezTo>
                    <a:pt x="64" y="61"/>
                    <a:pt x="65" y="65"/>
                    <a:pt x="62" y="70"/>
                  </a:cubicBezTo>
                  <a:cubicBezTo>
                    <a:pt x="62" y="71"/>
                    <a:pt x="62" y="73"/>
                    <a:pt x="62" y="74"/>
                  </a:cubicBezTo>
                  <a:cubicBezTo>
                    <a:pt x="64" y="78"/>
                    <a:pt x="64" y="81"/>
                    <a:pt x="62" y="85"/>
                  </a:cubicBezTo>
                  <a:cubicBezTo>
                    <a:pt x="62" y="86"/>
                    <a:pt x="62" y="88"/>
                    <a:pt x="63" y="89"/>
                  </a:cubicBezTo>
                  <a:cubicBezTo>
                    <a:pt x="65" y="94"/>
                    <a:pt x="64" y="99"/>
                    <a:pt x="60" y="102"/>
                  </a:cubicBezTo>
                  <a:cubicBezTo>
                    <a:pt x="57" y="105"/>
                    <a:pt x="52" y="105"/>
                    <a:pt x="49" y="101"/>
                  </a:cubicBezTo>
                  <a:cubicBezTo>
                    <a:pt x="43" y="94"/>
                    <a:pt x="37" y="87"/>
                    <a:pt x="31" y="79"/>
                  </a:cubicBezTo>
                  <a:cubicBezTo>
                    <a:pt x="23" y="69"/>
                    <a:pt x="14" y="59"/>
                    <a:pt x="5" y="48"/>
                  </a:cubicBezTo>
                  <a:cubicBezTo>
                    <a:pt x="2" y="44"/>
                    <a:pt x="1" y="40"/>
                    <a:pt x="4" y="35"/>
                  </a:cubicBezTo>
                  <a:cubicBezTo>
                    <a:pt x="4" y="34"/>
                    <a:pt x="4" y="32"/>
                    <a:pt x="4" y="31"/>
                  </a:cubicBezTo>
                  <a:cubicBezTo>
                    <a:pt x="3" y="28"/>
                    <a:pt x="3" y="24"/>
                    <a:pt x="4" y="21"/>
                  </a:cubicBezTo>
                  <a:cubicBezTo>
                    <a:pt x="4" y="19"/>
                    <a:pt x="5" y="18"/>
                    <a:pt x="3" y="15"/>
                  </a:cubicBezTo>
                  <a:cubicBezTo>
                    <a:pt x="0" y="9"/>
                    <a:pt x="4" y="1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8"/>
            <p:cNvSpPr>
              <a:spLocks/>
            </p:cNvSpPr>
            <p:nvPr userDrawn="1"/>
          </p:nvSpPr>
          <p:spPr bwMode="auto">
            <a:xfrm>
              <a:off x="973138" y="1885950"/>
              <a:ext cx="284163" cy="442913"/>
            </a:xfrm>
            <a:custGeom>
              <a:avLst/>
              <a:gdLst>
                <a:gd name="T0" fmla="*/ 64 w 64"/>
                <a:gd name="T1" fmla="*/ 65 h 105"/>
                <a:gd name="T2" fmla="*/ 63 w 64"/>
                <a:gd name="T3" fmla="*/ 80 h 105"/>
                <a:gd name="T4" fmla="*/ 63 w 64"/>
                <a:gd name="T5" fmla="*/ 95 h 105"/>
                <a:gd name="T6" fmla="*/ 58 w 64"/>
                <a:gd name="T7" fmla="*/ 104 h 105"/>
                <a:gd name="T8" fmla="*/ 47 w 64"/>
                <a:gd name="T9" fmla="*/ 101 h 105"/>
                <a:gd name="T10" fmla="*/ 27 w 64"/>
                <a:gd name="T11" fmla="*/ 75 h 105"/>
                <a:gd name="T12" fmla="*/ 5 w 64"/>
                <a:gd name="T13" fmla="*/ 49 h 105"/>
                <a:gd name="T14" fmla="*/ 3 w 64"/>
                <a:gd name="T15" fmla="*/ 36 h 105"/>
                <a:gd name="T16" fmla="*/ 3 w 64"/>
                <a:gd name="T17" fmla="*/ 32 h 105"/>
                <a:gd name="T18" fmla="*/ 3 w 64"/>
                <a:gd name="T19" fmla="*/ 32 h 105"/>
                <a:gd name="T20" fmla="*/ 3 w 64"/>
                <a:gd name="T21" fmla="*/ 20 h 105"/>
                <a:gd name="T22" fmla="*/ 2 w 64"/>
                <a:gd name="T23" fmla="*/ 8 h 105"/>
                <a:gd name="T24" fmla="*/ 18 w 64"/>
                <a:gd name="T25" fmla="*/ 6 h 105"/>
                <a:gd name="T26" fmla="*/ 36 w 64"/>
                <a:gd name="T27" fmla="*/ 28 h 105"/>
                <a:gd name="T28" fmla="*/ 60 w 64"/>
                <a:gd name="T29" fmla="*/ 58 h 105"/>
                <a:gd name="T30" fmla="*/ 64 w 64"/>
                <a:gd name="T31" fmla="*/ 6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4" y="65"/>
                  </a:moveTo>
                  <a:cubicBezTo>
                    <a:pt x="61" y="70"/>
                    <a:pt x="63" y="75"/>
                    <a:pt x="63" y="80"/>
                  </a:cubicBezTo>
                  <a:cubicBezTo>
                    <a:pt x="63" y="85"/>
                    <a:pt x="62" y="90"/>
                    <a:pt x="63" y="95"/>
                  </a:cubicBezTo>
                  <a:cubicBezTo>
                    <a:pt x="64" y="100"/>
                    <a:pt x="61" y="103"/>
                    <a:pt x="58" y="104"/>
                  </a:cubicBezTo>
                  <a:cubicBezTo>
                    <a:pt x="54" y="105"/>
                    <a:pt x="50" y="104"/>
                    <a:pt x="47" y="101"/>
                  </a:cubicBezTo>
                  <a:cubicBezTo>
                    <a:pt x="41" y="92"/>
                    <a:pt x="34" y="84"/>
                    <a:pt x="27" y="75"/>
                  </a:cubicBezTo>
                  <a:cubicBezTo>
                    <a:pt x="19" y="66"/>
                    <a:pt x="12" y="58"/>
                    <a:pt x="5" y="49"/>
                  </a:cubicBezTo>
                  <a:cubicBezTo>
                    <a:pt x="1" y="45"/>
                    <a:pt x="1" y="41"/>
                    <a:pt x="3" y="36"/>
                  </a:cubicBezTo>
                  <a:cubicBezTo>
                    <a:pt x="4" y="35"/>
                    <a:pt x="3" y="33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28"/>
                    <a:pt x="3" y="24"/>
                    <a:pt x="3" y="20"/>
                  </a:cubicBezTo>
                  <a:cubicBezTo>
                    <a:pt x="4" y="16"/>
                    <a:pt x="0" y="12"/>
                    <a:pt x="2" y="8"/>
                  </a:cubicBezTo>
                  <a:cubicBezTo>
                    <a:pt x="5" y="1"/>
                    <a:pt x="13" y="0"/>
                    <a:pt x="18" y="6"/>
                  </a:cubicBezTo>
                  <a:cubicBezTo>
                    <a:pt x="24" y="13"/>
                    <a:pt x="30" y="20"/>
                    <a:pt x="36" y="28"/>
                  </a:cubicBezTo>
                  <a:cubicBezTo>
                    <a:pt x="44" y="38"/>
                    <a:pt x="52" y="48"/>
                    <a:pt x="60" y="58"/>
                  </a:cubicBezTo>
                  <a:cubicBezTo>
                    <a:pt x="62" y="60"/>
                    <a:pt x="63" y="63"/>
                    <a:pt x="6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9"/>
            <p:cNvSpPr>
              <a:spLocks/>
            </p:cNvSpPr>
            <p:nvPr userDrawn="1"/>
          </p:nvSpPr>
          <p:spPr bwMode="auto">
            <a:xfrm>
              <a:off x="977900" y="2181225"/>
              <a:ext cx="279400" cy="441325"/>
            </a:xfrm>
            <a:custGeom>
              <a:avLst/>
              <a:gdLst>
                <a:gd name="T0" fmla="*/ 3 w 63"/>
                <a:gd name="T1" fmla="*/ 18 h 105"/>
                <a:gd name="T2" fmla="*/ 1 w 63"/>
                <a:gd name="T3" fmla="*/ 11 h 105"/>
                <a:gd name="T4" fmla="*/ 6 w 63"/>
                <a:gd name="T5" fmla="*/ 2 h 105"/>
                <a:gd name="T6" fmla="*/ 16 w 63"/>
                <a:gd name="T7" fmla="*/ 4 h 105"/>
                <a:gd name="T8" fmla="*/ 27 w 63"/>
                <a:gd name="T9" fmla="*/ 17 h 105"/>
                <a:gd name="T10" fmla="*/ 59 w 63"/>
                <a:gd name="T11" fmla="*/ 56 h 105"/>
                <a:gd name="T12" fmla="*/ 61 w 63"/>
                <a:gd name="T13" fmla="*/ 70 h 105"/>
                <a:gd name="T14" fmla="*/ 61 w 63"/>
                <a:gd name="T15" fmla="*/ 73 h 105"/>
                <a:gd name="T16" fmla="*/ 61 w 63"/>
                <a:gd name="T17" fmla="*/ 74 h 105"/>
                <a:gd name="T18" fmla="*/ 61 w 63"/>
                <a:gd name="T19" fmla="*/ 86 h 105"/>
                <a:gd name="T20" fmla="*/ 62 w 63"/>
                <a:gd name="T21" fmla="*/ 98 h 105"/>
                <a:gd name="T22" fmla="*/ 47 w 63"/>
                <a:gd name="T23" fmla="*/ 100 h 105"/>
                <a:gd name="T24" fmla="*/ 34 w 63"/>
                <a:gd name="T25" fmla="*/ 84 h 105"/>
                <a:gd name="T26" fmla="*/ 4 w 63"/>
                <a:gd name="T27" fmla="*/ 48 h 105"/>
                <a:gd name="T28" fmla="*/ 2 w 63"/>
                <a:gd name="T29" fmla="*/ 34 h 105"/>
                <a:gd name="T30" fmla="*/ 2 w 63"/>
                <a:gd name="T31" fmla="*/ 30 h 105"/>
                <a:gd name="T32" fmla="*/ 3 w 63"/>
                <a:gd name="T33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05">
                  <a:moveTo>
                    <a:pt x="3" y="18"/>
                  </a:moveTo>
                  <a:cubicBezTo>
                    <a:pt x="2" y="16"/>
                    <a:pt x="1" y="13"/>
                    <a:pt x="1" y="11"/>
                  </a:cubicBezTo>
                  <a:cubicBezTo>
                    <a:pt x="1" y="7"/>
                    <a:pt x="2" y="3"/>
                    <a:pt x="6" y="2"/>
                  </a:cubicBezTo>
                  <a:cubicBezTo>
                    <a:pt x="10" y="0"/>
                    <a:pt x="13" y="1"/>
                    <a:pt x="16" y="4"/>
                  </a:cubicBezTo>
                  <a:cubicBezTo>
                    <a:pt x="20" y="8"/>
                    <a:pt x="23" y="13"/>
                    <a:pt x="27" y="17"/>
                  </a:cubicBezTo>
                  <a:cubicBezTo>
                    <a:pt x="38" y="30"/>
                    <a:pt x="48" y="43"/>
                    <a:pt x="59" y="56"/>
                  </a:cubicBezTo>
                  <a:cubicBezTo>
                    <a:pt x="63" y="61"/>
                    <a:pt x="63" y="65"/>
                    <a:pt x="61" y="70"/>
                  </a:cubicBezTo>
                  <a:cubicBezTo>
                    <a:pt x="61" y="71"/>
                    <a:pt x="61" y="72"/>
                    <a:pt x="61" y="73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3" y="78"/>
                    <a:pt x="61" y="82"/>
                    <a:pt x="61" y="86"/>
                  </a:cubicBezTo>
                  <a:cubicBezTo>
                    <a:pt x="60" y="89"/>
                    <a:pt x="63" y="93"/>
                    <a:pt x="62" y="98"/>
                  </a:cubicBezTo>
                  <a:cubicBezTo>
                    <a:pt x="59" y="104"/>
                    <a:pt x="51" y="105"/>
                    <a:pt x="47" y="100"/>
                  </a:cubicBezTo>
                  <a:cubicBezTo>
                    <a:pt x="42" y="95"/>
                    <a:pt x="38" y="90"/>
                    <a:pt x="34" y="84"/>
                  </a:cubicBezTo>
                  <a:cubicBezTo>
                    <a:pt x="24" y="72"/>
                    <a:pt x="14" y="60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3" y="33"/>
                    <a:pt x="3" y="31"/>
                    <a:pt x="2" y="30"/>
                  </a:cubicBezTo>
                  <a:cubicBezTo>
                    <a:pt x="0" y="26"/>
                    <a:pt x="0" y="2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0"/>
            <p:cNvSpPr>
              <a:spLocks/>
            </p:cNvSpPr>
            <p:nvPr userDrawn="1"/>
          </p:nvSpPr>
          <p:spPr bwMode="auto">
            <a:xfrm>
              <a:off x="684213" y="2122488"/>
              <a:ext cx="280988" cy="438150"/>
            </a:xfrm>
            <a:custGeom>
              <a:avLst/>
              <a:gdLst>
                <a:gd name="T0" fmla="*/ 10 w 63"/>
                <a:gd name="T1" fmla="*/ 0 h 104"/>
                <a:gd name="T2" fmla="*/ 16 w 63"/>
                <a:gd name="T3" fmla="*/ 3 h 104"/>
                <a:gd name="T4" fmla="*/ 60 w 63"/>
                <a:gd name="T5" fmla="*/ 57 h 104"/>
                <a:gd name="T6" fmla="*/ 61 w 63"/>
                <a:gd name="T7" fmla="*/ 69 h 104"/>
                <a:gd name="T8" fmla="*/ 61 w 63"/>
                <a:gd name="T9" fmla="*/ 74 h 104"/>
                <a:gd name="T10" fmla="*/ 61 w 63"/>
                <a:gd name="T11" fmla="*/ 84 h 104"/>
                <a:gd name="T12" fmla="*/ 61 w 63"/>
                <a:gd name="T13" fmla="*/ 88 h 104"/>
                <a:gd name="T14" fmla="*/ 58 w 63"/>
                <a:gd name="T15" fmla="*/ 102 h 104"/>
                <a:gd name="T16" fmla="*/ 46 w 63"/>
                <a:gd name="T17" fmla="*/ 99 h 104"/>
                <a:gd name="T18" fmla="*/ 4 w 63"/>
                <a:gd name="T19" fmla="*/ 47 h 104"/>
                <a:gd name="T20" fmla="*/ 2 w 63"/>
                <a:gd name="T21" fmla="*/ 34 h 104"/>
                <a:gd name="T22" fmla="*/ 2 w 63"/>
                <a:gd name="T23" fmla="*/ 30 h 104"/>
                <a:gd name="T24" fmla="*/ 2 w 63"/>
                <a:gd name="T25" fmla="*/ 29 h 104"/>
                <a:gd name="T26" fmla="*/ 3 w 63"/>
                <a:gd name="T27" fmla="*/ 18 h 104"/>
                <a:gd name="T28" fmla="*/ 1 w 63"/>
                <a:gd name="T29" fmla="*/ 6 h 104"/>
                <a:gd name="T30" fmla="*/ 10 w 63"/>
                <a:gd name="T3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4">
                  <a:moveTo>
                    <a:pt x="10" y="0"/>
                  </a:moveTo>
                  <a:cubicBezTo>
                    <a:pt x="12" y="1"/>
                    <a:pt x="15" y="2"/>
                    <a:pt x="16" y="3"/>
                  </a:cubicBezTo>
                  <a:cubicBezTo>
                    <a:pt x="31" y="21"/>
                    <a:pt x="46" y="39"/>
                    <a:pt x="60" y="57"/>
                  </a:cubicBezTo>
                  <a:cubicBezTo>
                    <a:pt x="63" y="61"/>
                    <a:pt x="63" y="65"/>
                    <a:pt x="61" y="69"/>
                  </a:cubicBezTo>
                  <a:cubicBezTo>
                    <a:pt x="61" y="70"/>
                    <a:pt x="61" y="72"/>
                    <a:pt x="61" y="74"/>
                  </a:cubicBezTo>
                  <a:cubicBezTo>
                    <a:pt x="63" y="77"/>
                    <a:pt x="63" y="80"/>
                    <a:pt x="61" y="84"/>
                  </a:cubicBezTo>
                  <a:cubicBezTo>
                    <a:pt x="60" y="85"/>
                    <a:pt x="60" y="87"/>
                    <a:pt x="61" y="88"/>
                  </a:cubicBezTo>
                  <a:cubicBezTo>
                    <a:pt x="63" y="94"/>
                    <a:pt x="63" y="98"/>
                    <a:pt x="58" y="102"/>
                  </a:cubicBezTo>
                  <a:cubicBezTo>
                    <a:pt x="55" y="104"/>
                    <a:pt x="50" y="103"/>
                    <a:pt x="46" y="99"/>
                  </a:cubicBezTo>
                  <a:cubicBezTo>
                    <a:pt x="32" y="81"/>
                    <a:pt x="18" y="64"/>
                    <a:pt x="4" y="47"/>
                  </a:cubicBezTo>
                  <a:cubicBezTo>
                    <a:pt x="0" y="42"/>
                    <a:pt x="0" y="39"/>
                    <a:pt x="2" y="34"/>
                  </a:cubicBezTo>
                  <a:cubicBezTo>
                    <a:pt x="3" y="33"/>
                    <a:pt x="2" y="31"/>
                    <a:pt x="2" y="30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0" y="25"/>
                    <a:pt x="2" y="22"/>
                    <a:pt x="3" y="18"/>
                  </a:cubicBezTo>
                  <a:cubicBezTo>
                    <a:pt x="3" y="14"/>
                    <a:pt x="0" y="11"/>
                    <a:pt x="1" y="6"/>
                  </a:cubicBezTo>
                  <a:cubicBezTo>
                    <a:pt x="3" y="2"/>
                    <a:pt x="6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1"/>
            <p:cNvSpPr>
              <a:spLocks/>
            </p:cNvSpPr>
            <p:nvPr userDrawn="1"/>
          </p:nvSpPr>
          <p:spPr bwMode="auto">
            <a:xfrm>
              <a:off x="284163" y="3562350"/>
              <a:ext cx="303213" cy="441325"/>
            </a:xfrm>
            <a:custGeom>
              <a:avLst/>
              <a:gdLst>
                <a:gd name="T0" fmla="*/ 55 w 68"/>
                <a:gd name="T1" fmla="*/ 0 h 105"/>
                <a:gd name="T2" fmla="*/ 64 w 68"/>
                <a:gd name="T3" fmla="*/ 16 h 105"/>
                <a:gd name="T4" fmla="*/ 64 w 68"/>
                <a:gd name="T5" fmla="*/ 20 h 105"/>
                <a:gd name="T6" fmla="*/ 65 w 68"/>
                <a:gd name="T7" fmla="*/ 22 h 105"/>
                <a:gd name="T8" fmla="*/ 63 w 68"/>
                <a:gd name="T9" fmla="*/ 33 h 105"/>
                <a:gd name="T10" fmla="*/ 65 w 68"/>
                <a:gd name="T11" fmla="*/ 43 h 105"/>
                <a:gd name="T12" fmla="*/ 62 w 68"/>
                <a:gd name="T13" fmla="*/ 47 h 105"/>
                <a:gd name="T14" fmla="*/ 20 w 68"/>
                <a:gd name="T15" fmla="*/ 99 h 105"/>
                <a:gd name="T16" fmla="*/ 4 w 68"/>
                <a:gd name="T17" fmla="*/ 100 h 105"/>
                <a:gd name="T18" fmla="*/ 2 w 68"/>
                <a:gd name="T19" fmla="*/ 89 h 105"/>
                <a:gd name="T20" fmla="*/ 2 w 68"/>
                <a:gd name="T21" fmla="*/ 83 h 105"/>
                <a:gd name="T22" fmla="*/ 2 w 68"/>
                <a:gd name="T23" fmla="*/ 75 h 105"/>
                <a:gd name="T24" fmla="*/ 2 w 68"/>
                <a:gd name="T25" fmla="*/ 68 h 105"/>
                <a:gd name="T26" fmla="*/ 4 w 68"/>
                <a:gd name="T27" fmla="*/ 58 h 105"/>
                <a:gd name="T28" fmla="*/ 47 w 68"/>
                <a:gd name="T29" fmla="*/ 4 h 105"/>
                <a:gd name="T30" fmla="*/ 55 w 68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105">
                  <a:moveTo>
                    <a:pt x="55" y="0"/>
                  </a:moveTo>
                  <a:cubicBezTo>
                    <a:pt x="64" y="1"/>
                    <a:pt x="68" y="8"/>
                    <a:pt x="64" y="16"/>
                  </a:cubicBezTo>
                  <a:cubicBezTo>
                    <a:pt x="64" y="17"/>
                    <a:pt x="64" y="18"/>
                    <a:pt x="64" y="20"/>
                  </a:cubicBezTo>
                  <a:cubicBezTo>
                    <a:pt x="64" y="20"/>
                    <a:pt x="65" y="21"/>
                    <a:pt x="65" y="22"/>
                  </a:cubicBezTo>
                  <a:cubicBezTo>
                    <a:pt x="66" y="26"/>
                    <a:pt x="63" y="29"/>
                    <a:pt x="63" y="33"/>
                  </a:cubicBezTo>
                  <a:cubicBezTo>
                    <a:pt x="64" y="36"/>
                    <a:pt x="66" y="39"/>
                    <a:pt x="65" y="43"/>
                  </a:cubicBezTo>
                  <a:cubicBezTo>
                    <a:pt x="64" y="45"/>
                    <a:pt x="63" y="46"/>
                    <a:pt x="62" y="47"/>
                  </a:cubicBezTo>
                  <a:cubicBezTo>
                    <a:pt x="48" y="65"/>
                    <a:pt x="34" y="82"/>
                    <a:pt x="20" y="99"/>
                  </a:cubicBezTo>
                  <a:cubicBezTo>
                    <a:pt x="16" y="105"/>
                    <a:pt x="8" y="105"/>
                    <a:pt x="4" y="100"/>
                  </a:cubicBezTo>
                  <a:cubicBezTo>
                    <a:pt x="1" y="98"/>
                    <a:pt x="0" y="93"/>
                    <a:pt x="2" y="89"/>
                  </a:cubicBezTo>
                  <a:cubicBezTo>
                    <a:pt x="3" y="87"/>
                    <a:pt x="3" y="86"/>
                    <a:pt x="2" y="83"/>
                  </a:cubicBezTo>
                  <a:cubicBezTo>
                    <a:pt x="1" y="81"/>
                    <a:pt x="1" y="77"/>
                    <a:pt x="2" y="75"/>
                  </a:cubicBezTo>
                  <a:cubicBezTo>
                    <a:pt x="3" y="72"/>
                    <a:pt x="3" y="71"/>
                    <a:pt x="2" y="68"/>
                  </a:cubicBezTo>
                  <a:cubicBezTo>
                    <a:pt x="0" y="64"/>
                    <a:pt x="1" y="61"/>
                    <a:pt x="4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49" y="2"/>
                    <a:pt x="52" y="1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2"/>
            <p:cNvSpPr>
              <a:spLocks/>
            </p:cNvSpPr>
            <p:nvPr userDrawn="1"/>
          </p:nvSpPr>
          <p:spPr bwMode="auto">
            <a:xfrm>
              <a:off x="-9525" y="3621088"/>
              <a:ext cx="303213" cy="441325"/>
            </a:xfrm>
            <a:custGeom>
              <a:avLst/>
              <a:gdLst>
                <a:gd name="T0" fmla="*/ 4 w 68"/>
                <a:gd name="T1" fmla="*/ 87 h 105"/>
                <a:gd name="T2" fmla="*/ 3 w 68"/>
                <a:gd name="T3" fmla="*/ 73 h 105"/>
                <a:gd name="T4" fmla="*/ 3 w 68"/>
                <a:gd name="T5" fmla="*/ 71 h 105"/>
                <a:gd name="T6" fmla="*/ 6 w 68"/>
                <a:gd name="T7" fmla="*/ 56 h 105"/>
                <a:gd name="T8" fmla="*/ 37 w 68"/>
                <a:gd name="T9" fmla="*/ 17 h 105"/>
                <a:gd name="T10" fmla="*/ 47 w 68"/>
                <a:gd name="T11" fmla="*/ 5 h 105"/>
                <a:gd name="T12" fmla="*/ 61 w 68"/>
                <a:gd name="T13" fmla="*/ 2 h 105"/>
                <a:gd name="T14" fmla="*/ 64 w 68"/>
                <a:gd name="T15" fmla="*/ 15 h 105"/>
                <a:gd name="T16" fmla="*/ 64 w 68"/>
                <a:gd name="T17" fmla="*/ 21 h 105"/>
                <a:gd name="T18" fmla="*/ 63 w 68"/>
                <a:gd name="T19" fmla="*/ 33 h 105"/>
                <a:gd name="T20" fmla="*/ 60 w 68"/>
                <a:gd name="T21" fmla="*/ 51 h 105"/>
                <a:gd name="T22" fmla="*/ 21 w 68"/>
                <a:gd name="T23" fmla="*/ 98 h 105"/>
                <a:gd name="T24" fmla="*/ 15 w 68"/>
                <a:gd name="T25" fmla="*/ 103 h 105"/>
                <a:gd name="T26" fmla="*/ 3 w 68"/>
                <a:gd name="T27" fmla="*/ 100 h 105"/>
                <a:gd name="T28" fmla="*/ 4 w 68"/>
                <a:gd name="T29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5">
                  <a:moveTo>
                    <a:pt x="4" y="87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3"/>
                    <a:pt x="3" y="71"/>
                    <a:pt x="3" y="71"/>
                  </a:cubicBezTo>
                  <a:cubicBezTo>
                    <a:pt x="0" y="65"/>
                    <a:pt x="2" y="60"/>
                    <a:pt x="6" y="56"/>
                  </a:cubicBezTo>
                  <a:cubicBezTo>
                    <a:pt x="16" y="43"/>
                    <a:pt x="27" y="30"/>
                    <a:pt x="37" y="17"/>
                  </a:cubicBezTo>
                  <a:cubicBezTo>
                    <a:pt x="40" y="13"/>
                    <a:pt x="44" y="9"/>
                    <a:pt x="47" y="5"/>
                  </a:cubicBezTo>
                  <a:cubicBezTo>
                    <a:pt x="51" y="1"/>
                    <a:pt x="56" y="0"/>
                    <a:pt x="61" y="2"/>
                  </a:cubicBezTo>
                  <a:cubicBezTo>
                    <a:pt x="65" y="4"/>
                    <a:pt x="67" y="10"/>
                    <a:pt x="64" y="15"/>
                  </a:cubicBezTo>
                  <a:cubicBezTo>
                    <a:pt x="63" y="17"/>
                    <a:pt x="63" y="19"/>
                    <a:pt x="64" y="21"/>
                  </a:cubicBezTo>
                  <a:cubicBezTo>
                    <a:pt x="66" y="25"/>
                    <a:pt x="66" y="29"/>
                    <a:pt x="63" y="33"/>
                  </a:cubicBezTo>
                  <a:cubicBezTo>
                    <a:pt x="68" y="40"/>
                    <a:pt x="65" y="45"/>
                    <a:pt x="60" y="51"/>
                  </a:cubicBezTo>
                  <a:cubicBezTo>
                    <a:pt x="47" y="66"/>
                    <a:pt x="34" y="82"/>
                    <a:pt x="21" y="98"/>
                  </a:cubicBezTo>
                  <a:cubicBezTo>
                    <a:pt x="20" y="100"/>
                    <a:pt x="18" y="102"/>
                    <a:pt x="15" y="103"/>
                  </a:cubicBezTo>
                  <a:cubicBezTo>
                    <a:pt x="11" y="105"/>
                    <a:pt x="5" y="104"/>
                    <a:pt x="3" y="100"/>
                  </a:cubicBezTo>
                  <a:cubicBezTo>
                    <a:pt x="0" y="96"/>
                    <a:pt x="1" y="92"/>
                    <a:pt x="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3"/>
            <p:cNvSpPr>
              <a:spLocks/>
            </p:cNvSpPr>
            <p:nvPr userDrawn="1"/>
          </p:nvSpPr>
          <p:spPr bwMode="auto">
            <a:xfrm>
              <a:off x="284163" y="2693988"/>
              <a:ext cx="280988" cy="442913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6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4 h 105"/>
                <a:gd name="T16" fmla="*/ 2 w 63"/>
                <a:gd name="T17" fmla="*/ 75 h 105"/>
                <a:gd name="T18" fmla="*/ 2 w 63"/>
                <a:gd name="T19" fmla="*/ 70 h 105"/>
                <a:gd name="T20" fmla="*/ 3 w 63"/>
                <a:gd name="T21" fmla="*/ 58 h 105"/>
                <a:gd name="T22" fmla="*/ 47 w 63"/>
                <a:gd name="T23" fmla="*/ 4 h 105"/>
                <a:gd name="T24" fmla="*/ 58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6"/>
                  </a:cubicBezTo>
                  <a:cubicBezTo>
                    <a:pt x="62" y="31"/>
                    <a:pt x="61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5"/>
                    <a:pt x="9" y="105"/>
                    <a:pt x="5" y="102"/>
                  </a:cubicBezTo>
                  <a:cubicBezTo>
                    <a:pt x="1" y="99"/>
                    <a:pt x="0" y="94"/>
                    <a:pt x="2" y="89"/>
                  </a:cubicBezTo>
                  <a:cubicBezTo>
                    <a:pt x="3" y="88"/>
                    <a:pt x="2" y="86"/>
                    <a:pt x="2" y="84"/>
                  </a:cubicBezTo>
                  <a:cubicBezTo>
                    <a:pt x="2" y="81"/>
                    <a:pt x="2" y="78"/>
                    <a:pt x="2" y="75"/>
                  </a:cubicBezTo>
                  <a:cubicBezTo>
                    <a:pt x="2" y="73"/>
                    <a:pt x="3" y="71"/>
                    <a:pt x="2" y="70"/>
                  </a:cubicBezTo>
                  <a:cubicBezTo>
                    <a:pt x="0" y="66"/>
                    <a:pt x="1" y="62"/>
                    <a:pt x="3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4"/>
                    <a:pt x="63" y="7"/>
                    <a:pt x="6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4"/>
            <p:cNvSpPr>
              <a:spLocks/>
            </p:cNvSpPr>
            <p:nvPr userDrawn="1"/>
          </p:nvSpPr>
          <p:spPr bwMode="auto">
            <a:xfrm>
              <a:off x="279400" y="1536700"/>
              <a:ext cx="288925" cy="446088"/>
            </a:xfrm>
            <a:custGeom>
              <a:avLst/>
              <a:gdLst>
                <a:gd name="T0" fmla="*/ 12 w 65"/>
                <a:gd name="T1" fmla="*/ 106 h 106"/>
                <a:gd name="T2" fmla="*/ 3 w 65"/>
                <a:gd name="T3" fmla="*/ 91 h 106"/>
                <a:gd name="T4" fmla="*/ 3 w 65"/>
                <a:gd name="T5" fmla="*/ 85 h 106"/>
                <a:gd name="T6" fmla="*/ 4 w 65"/>
                <a:gd name="T7" fmla="*/ 73 h 106"/>
                <a:gd name="T8" fmla="*/ 3 w 65"/>
                <a:gd name="T9" fmla="*/ 62 h 106"/>
                <a:gd name="T10" fmla="*/ 5 w 65"/>
                <a:gd name="T11" fmla="*/ 59 h 106"/>
                <a:gd name="T12" fmla="*/ 48 w 65"/>
                <a:gd name="T13" fmla="*/ 6 h 106"/>
                <a:gd name="T14" fmla="*/ 63 w 65"/>
                <a:gd name="T15" fmla="*/ 9 h 106"/>
                <a:gd name="T16" fmla="*/ 62 w 65"/>
                <a:gd name="T17" fmla="*/ 19 h 106"/>
                <a:gd name="T18" fmla="*/ 63 w 65"/>
                <a:gd name="T19" fmla="*/ 30 h 106"/>
                <a:gd name="T20" fmla="*/ 63 w 65"/>
                <a:gd name="T21" fmla="*/ 38 h 106"/>
                <a:gd name="T22" fmla="*/ 61 w 65"/>
                <a:gd name="T23" fmla="*/ 48 h 106"/>
                <a:gd name="T24" fmla="*/ 18 w 65"/>
                <a:gd name="T25" fmla="*/ 101 h 106"/>
                <a:gd name="T26" fmla="*/ 12 w 65"/>
                <a:gd name="T2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6">
                  <a:moveTo>
                    <a:pt x="12" y="106"/>
                  </a:moveTo>
                  <a:cubicBezTo>
                    <a:pt x="4" y="105"/>
                    <a:pt x="0" y="98"/>
                    <a:pt x="3" y="91"/>
                  </a:cubicBezTo>
                  <a:cubicBezTo>
                    <a:pt x="4" y="89"/>
                    <a:pt x="4" y="87"/>
                    <a:pt x="3" y="85"/>
                  </a:cubicBezTo>
                  <a:cubicBezTo>
                    <a:pt x="1" y="81"/>
                    <a:pt x="4" y="77"/>
                    <a:pt x="4" y="73"/>
                  </a:cubicBezTo>
                  <a:cubicBezTo>
                    <a:pt x="4" y="70"/>
                    <a:pt x="1" y="66"/>
                    <a:pt x="3" y="62"/>
                  </a:cubicBezTo>
                  <a:cubicBezTo>
                    <a:pt x="3" y="61"/>
                    <a:pt x="4" y="60"/>
                    <a:pt x="5" y="59"/>
                  </a:cubicBezTo>
                  <a:cubicBezTo>
                    <a:pt x="19" y="41"/>
                    <a:pt x="33" y="23"/>
                    <a:pt x="48" y="6"/>
                  </a:cubicBezTo>
                  <a:cubicBezTo>
                    <a:pt x="53" y="0"/>
                    <a:pt x="62" y="1"/>
                    <a:pt x="63" y="9"/>
                  </a:cubicBezTo>
                  <a:cubicBezTo>
                    <a:pt x="64" y="12"/>
                    <a:pt x="62" y="16"/>
                    <a:pt x="62" y="19"/>
                  </a:cubicBezTo>
                  <a:cubicBezTo>
                    <a:pt x="62" y="23"/>
                    <a:pt x="64" y="27"/>
                    <a:pt x="63" y="30"/>
                  </a:cubicBezTo>
                  <a:cubicBezTo>
                    <a:pt x="62" y="33"/>
                    <a:pt x="62" y="35"/>
                    <a:pt x="63" y="38"/>
                  </a:cubicBezTo>
                  <a:cubicBezTo>
                    <a:pt x="65" y="42"/>
                    <a:pt x="64" y="46"/>
                    <a:pt x="61" y="48"/>
                  </a:cubicBezTo>
                  <a:cubicBezTo>
                    <a:pt x="47" y="66"/>
                    <a:pt x="33" y="84"/>
                    <a:pt x="18" y="101"/>
                  </a:cubicBezTo>
                  <a:cubicBezTo>
                    <a:pt x="16" y="103"/>
                    <a:pt x="14" y="104"/>
                    <a:pt x="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5"/>
            <p:cNvSpPr>
              <a:spLocks/>
            </p:cNvSpPr>
            <p:nvPr userDrawn="1"/>
          </p:nvSpPr>
          <p:spPr bwMode="auto">
            <a:xfrm>
              <a:off x="-9525" y="1027113"/>
              <a:ext cx="285750" cy="442913"/>
            </a:xfrm>
            <a:custGeom>
              <a:avLst/>
              <a:gdLst>
                <a:gd name="T0" fmla="*/ 4 w 64"/>
                <a:gd name="T1" fmla="*/ 72 h 105"/>
                <a:gd name="T2" fmla="*/ 5 w 64"/>
                <a:gd name="T3" fmla="*/ 56 h 105"/>
                <a:gd name="T4" fmla="*/ 47 w 64"/>
                <a:gd name="T5" fmla="*/ 4 h 105"/>
                <a:gd name="T6" fmla="*/ 59 w 64"/>
                <a:gd name="T7" fmla="*/ 2 h 105"/>
                <a:gd name="T8" fmla="*/ 63 w 64"/>
                <a:gd name="T9" fmla="*/ 12 h 105"/>
                <a:gd name="T10" fmla="*/ 62 w 64"/>
                <a:gd name="T11" fmla="*/ 15 h 105"/>
                <a:gd name="T12" fmla="*/ 62 w 64"/>
                <a:gd name="T13" fmla="*/ 21 h 105"/>
                <a:gd name="T14" fmla="*/ 62 w 64"/>
                <a:gd name="T15" fmla="*/ 30 h 105"/>
                <a:gd name="T16" fmla="*/ 62 w 64"/>
                <a:gd name="T17" fmla="*/ 35 h 105"/>
                <a:gd name="T18" fmla="*/ 60 w 64"/>
                <a:gd name="T19" fmla="*/ 47 h 105"/>
                <a:gd name="T20" fmla="*/ 17 w 64"/>
                <a:gd name="T21" fmla="*/ 100 h 105"/>
                <a:gd name="T22" fmla="*/ 5 w 64"/>
                <a:gd name="T23" fmla="*/ 102 h 105"/>
                <a:gd name="T24" fmla="*/ 2 w 64"/>
                <a:gd name="T25" fmla="*/ 88 h 105"/>
                <a:gd name="T26" fmla="*/ 3 w 64"/>
                <a:gd name="T27" fmla="*/ 85 h 105"/>
                <a:gd name="T28" fmla="*/ 4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" y="72"/>
                  </a:moveTo>
                  <a:cubicBezTo>
                    <a:pt x="0" y="64"/>
                    <a:pt x="0" y="62"/>
                    <a:pt x="5" y="56"/>
                  </a:cubicBezTo>
                  <a:cubicBezTo>
                    <a:pt x="19" y="38"/>
                    <a:pt x="33" y="21"/>
                    <a:pt x="47" y="4"/>
                  </a:cubicBezTo>
                  <a:cubicBezTo>
                    <a:pt x="50" y="1"/>
                    <a:pt x="55" y="0"/>
                    <a:pt x="59" y="2"/>
                  </a:cubicBezTo>
                  <a:cubicBezTo>
                    <a:pt x="62" y="4"/>
                    <a:pt x="63" y="7"/>
                    <a:pt x="63" y="12"/>
                  </a:cubicBezTo>
                  <a:cubicBezTo>
                    <a:pt x="63" y="13"/>
                    <a:pt x="63" y="14"/>
                    <a:pt x="62" y="15"/>
                  </a:cubicBezTo>
                  <a:cubicBezTo>
                    <a:pt x="61" y="17"/>
                    <a:pt x="61" y="18"/>
                    <a:pt x="62" y="21"/>
                  </a:cubicBezTo>
                  <a:cubicBezTo>
                    <a:pt x="63" y="23"/>
                    <a:pt x="62" y="27"/>
                    <a:pt x="62" y="30"/>
                  </a:cubicBezTo>
                  <a:cubicBezTo>
                    <a:pt x="62" y="32"/>
                    <a:pt x="61" y="33"/>
                    <a:pt x="62" y="35"/>
                  </a:cubicBezTo>
                  <a:cubicBezTo>
                    <a:pt x="64" y="39"/>
                    <a:pt x="63" y="43"/>
                    <a:pt x="60" y="47"/>
                  </a:cubicBezTo>
                  <a:cubicBezTo>
                    <a:pt x="46" y="64"/>
                    <a:pt x="32" y="82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2" y="88"/>
                  </a:cubicBezTo>
                  <a:cubicBezTo>
                    <a:pt x="3" y="87"/>
                    <a:pt x="3" y="86"/>
                    <a:pt x="3" y="85"/>
                  </a:cubicBezTo>
                  <a:cubicBezTo>
                    <a:pt x="1" y="78"/>
                    <a:pt x="0" y="78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6"/>
            <p:cNvSpPr>
              <a:spLocks/>
            </p:cNvSpPr>
            <p:nvPr userDrawn="1"/>
          </p:nvSpPr>
          <p:spPr bwMode="auto">
            <a:xfrm>
              <a:off x="-9525" y="2181225"/>
              <a:ext cx="280988" cy="441325"/>
            </a:xfrm>
            <a:custGeom>
              <a:avLst/>
              <a:gdLst>
                <a:gd name="T0" fmla="*/ 63 w 63"/>
                <a:gd name="T1" fmla="*/ 11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8 w 63"/>
                <a:gd name="T9" fmla="*/ 99 h 105"/>
                <a:gd name="T10" fmla="*/ 5 w 63"/>
                <a:gd name="T11" fmla="*/ 102 h 105"/>
                <a:gd name="T12" fmla="*/ 3 w 63"/>
                <a:gd name="T13" fmla="*/ 88 h 105"/>
                <a:gd name="T14" fmla="*/ 3 w 63"/>
                <a:gd name="T15" fmla="*/ 84 h 105"/>
                <a:gd name="T16" fmla="*/ 2 w 63"/>
                <a:gd name="T17" fmla="*/ 74 h 105"/>
                <a:gd name="T18" fmla="*/ 2 w 63"/>
                <a:gd name="T19" fmla="*/ 69 h 105"/>
                <a:gd name="T20" fmla="*/ 4 w 63"/>
                <a:gd name="T21" fmla="*/ 57 h 105"/>
                <a:gd name="T22" fmla="*/ 47 w 63"/>
                <a:gd name="T23" fmla="*/ 4 h 105"/>
                <a:gd name="T24" fmla="*/ 58 w 63"/>
                <a:gd name="T25" fmla="*/ 1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3" y="20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4"/>
                    <a:pt x="32" y="82"/>
                    <a:pt x="18" y="99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3" y="88"/>
                  </a:cubicBezTo>
                  <a:cubicBezTo>
                    <a:pt x="3" y="87"/>
                    <a:pt x="3" y="85"/>
                    <a:pt x="3" y="84"/>
                  </a:cubicBezTo>
                  <a:cubicBezTo>
                    <a:pt x="1" y="81"/>
                    <a:pt x="1" y="77"/>
                    <a:pt x="2" y="74"/>
                  </a:cubicBezTo>
                  <a:cubicBezTo>
                    <a:pt x="3" y="73"/>
                    <a:pt x="3" y="71"/>
                    <a:pt x="2" y="69"/>
                  </a:cubicBezTo>
                  <a:cubicBezTo>
                    <a:pt x="0" y="65"/>
                    <a:pt x="1" y="61"/>
                    <a:pt x="4" y="57"/>
                  </a:cubicBezTo>
                  <a:cubicBezTo>
                    <a:pt x="18" y="39"/>
                    <a:pt x="33" y="22"/>
                    <a:pt x="47" y="4"/>
                  </a:cubicBezTo>
                  <a:cubicBezTo>
                    <a:pt x="50" y="0"/>
                    <a:pt x="54" y="0"/>
                    <a:pt x="58" y="1"/>
                  </a:cubicBezTo>
                  <a:cubicBezTo>
                    <a:pt x="61" y="3"/>
                    <a:pt x="63" y="6"/>
                    <a:pt x="6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7"/>
            <p:cNvSpPr>
              <a:spLocks/>
            </p:cNvSpPr>
            <p:nvPr userDrawn="1"/>
          </p:nvSpPr>
          <p:spPr bwMode="auto">
            <a:xfrm>
              <a:off x="284163" y="1254125"/>
              <a:ext cx="280988" cy="442913"/>
            </a:xfrm>
            <a:custGeom>
              <a:avLst/>
              <a:gdLst>
                <a:gd name="T0" fmla="*/ 63 w 63"/>
                <a:gd name="T1" fmla="*/ 11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8 w 63"/>
                <a:gd name="T9" fmla="*/ 99 h 105"/>
                <a:gd name="T10" fmla="*/ 5 w 63"/>
                <a:gd name="T11" fmla="*/ 102 h 105"/>
                <a:gd name="T12" fmla="*/ 3 w 63"/>
                <a:gd name="T13" fmla="*/ 88 h 105"/>
                <a:gd name="T14" fmla="*/ 2 w 63"/>
                <a:gd name="T15" fmla="*/ 84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8 h 105"/>
                <a:gd name="T22" fmla="*/ 47 w 63"/>
                <a:gd name="T23" fmla="*/ 5 h 105"/>
                <a:gd name="T24" fmla="*/ 58 w 63"/>
                <a:gd name="T25" fmla="*/ 2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3" y="20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1" y="45"/>
                    <a:pt x="60" y="47"/>
                  </a:cubicBezTo>
                  <a:cubicBezTo>
                    <a:pt x="46" y="65"/>
                    <a:pt x="32" y="82"/>
                    <a:pt x="18" y="99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3" y="88"/>
                  </a:cubicBezTo>
                  <a:cubicBezTo>
                    <a:pt x="3" y="87"/>
                    <a:pt x="3" y="85"/>
                    <a:pt x="2" y="84"/>
                  </a:cubicBezTo>
                  <a:cubicBezTo>
                    <a:pt x="1" y="81"/>
                    <a:pt x="1" y="77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8"/>
                  </a:cubicBezTo>
                  <a:cubicBezTo>
                    <a:pt x="18" y="40"/>
                    <a:pt x="32" y="22"/>
                    <a:pt x="47" y="5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3"/>
                    <a:pt x="63" y="6"/>
                    <a:pt x="6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8"/>
            <p:cNvSpPr>
              <a:spLocks/>
            </p:cNvSpPr>
            <p:nvPr userDrawn="1"/>
          </p:nvSpPr>
          <p:spPr bwMode="auto">
            <a:xfrm>
              <a:off x="279400" y="2403475"/>
              <a:ext cx="288925" cy="442913"/>
            </a:xfrm>
            <a:custGeom>
              <a:avLst/>
              <a:gdLst>
                <a:gd name="T0" fmla="*/ 11 w 65"/>
                <a:gd name="T1" fmla="*/ 105 h 105"/>
                <a:gd name="T2" fmla="*/ 3 w 65"/>
                <a:gd name="T3" fmla="*/ 90 h 105"/>
                <a:gd name="T4" fmla="*/ 3 w 65"/>
                <a:gd name="T5" fmla="*/ 84 h 105"/>
                <a:gd name="T6" fmla="*/ 4 w 65"/>
                <a:gd name="T7" fmla="*/ 73 h 105"/>
                <a:gd name="T8" fmla="*/ 3 w 65"/>
                <a:gd name="T9" fmla="*/ 61 h 105"/>
                <a:gd name="T10" fmla="*/ 5 w 65"/>
                <a:gd name="T11" fmla="*/ 57 h 105"/>
                <a:gd name="T12" fmla="*/ 45 w 65"/>
                <a:gd name="T13" fmla="*/ 10 h 105"/>
                <a:gd name="T14" fmla="*/ 48 w 65"/>
                <a:gd name="T15" fmla="*/ 6 h 105"/>
                <a:gd name="T16" fmla="*/ 60 w 65"/>
                <a:gd name="T17" fmla="*/ 3 h 105"/>
                <a:gd name="T18" fmla="*/ 63 w 65"/>
                <a:gd name="T19" fmla="*/ 16 h 105"/>
                <a:gd name="T20" fmla="*/ 63 w 65"/>
                <a:gd name="T21" fmla="*/ 22 h 105"/>
                <a:gd name="T22" fmla="*/ 63 w 65"/>
                <a:gd name="T23" fmla="*/ 31 h 105"/>
                <a:gd name="T24" fmla="*/ 63 w 65"/>
                <a:gd name="T25" fmla="*/ 36 h 105"/>
                <a:gd name="T26" fmla="*/ 62 w 65"/>
                <a:gd name="T27" fmla="*/ 48 h 105"/>
                <a:gd name="T28" fmla="*/ 18 w 65"/>
                <a:gd name="T29" fmla="*/ 101 h 105"/>
                <a:gd name="T30" fmla="*/ 11 w 65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7"/>
                    <a:pt x="3" y="84"/>
                  </a:cubicBezTo>
                  <a:cubicBezTo>
                    <a:pt x="1" y="80"/>
                    <a:pt x="4" y="77"/>
                    <a:pt x="4" y="73"/>
                  </a:cubicBezTo>
                  <a:cubicBezTo>
                    <a:pt x="4" y="69"/>
                    <a:pt x="1" y="66"/>
                    <a:pt x="3" y="61"/>
                  </a:cubicBezTo>
                  <a:cubicBezTo>
                    <a:pt x="4" y="60"/>
                    <a:pt x="4" y="59"/>
                    <a:pt x="5" y="57"/>
                  </a:cubicBezTo>
                  <a:cubicBezTo>
                    <a:pt x="19" y="41"/>
                    <a:pt x="32" y="26"/>
                    <a:pt x="45" y="10"/>
                  </a:cubicBezTo>
                  <a:cubicBezTo>
                    <a:pt x="46" y="8"/>
                    <a:pt x="47" y="7"/>
                    <a:pt x="48" y="6"/>
                  </a:cubicBezTo>
                  <a:cubicBezTo>
                    <a:pt x="51" y="1"/>
                    <a:pt x="56" y="0"/>
                    <a:pt x="60" y="3"/>
                  </a:cubicBezTo>
                  <a:cubicBezTo>
                    <a:pt x="64" y="6"/>
                    <a:pt x="65" y="11"/>
                    <a:pt x="63" y="16"/>
                  </a:cubicBezTo>
                  <a:cubicBezTo>
                    <a:pt x="62" y="18"/>
                    <a:pt x="62" y="20"/>
                    <a:pt x="63" y="22"/>
                  </a:cubicBezTo>
                  <a:cubicBezTo>
                    <a:pt x="63" y="25"/>
                    <a:pt x="63" y="28"/>
                    <a:pt x="63" y="31"/>
                  </a:cubicBezTo>
                  <a:cubicBezTo>
                    <a:pt x="63" y="33"/>
                    <a:pt x="62" y="35"/>
                    <a:pt x="63" y="36"/>
                  </a:cubicBezTo>
                  <a:cubicBezTo>
                    <a:pt x="65" y="40"/>
                    <a:pt x="64" y="44"/>
                    <a:pt x="62" y="48"/>
                  </a:cubicBezTo>
                  <a:cubicBezTo>
                    <a:pt x="47" y="65"/>
                    <a:pt x="33" y="83"/>
                    <a:pt x="18" y="101"/>
                  </a:cubicBezTo>
                  <a:cubicBezTo>
                    <a:pt x="16" y="103"/>
                    <a:pt x="14" y="104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9"/>
            <p:cNvSpPr>
              <a:spLocks/>
            </p:cNvSpPr>
            <p:nvPr userDrawn="1"/>
          </p:nvSpPr>
          <p:spPr bwMode="auto">
            <a:xfrm>
              <a:off x="288925" y="4714875"/>
              <a:ext cx="293688" cy="442913"/>
            </a:xfrm>
            <a:custGeom>
              <a:avLst/>
              <a:gdLst>
                <a:gd name="T0" fmla="*/ 55 w 66"/>
                <a:gd name="T1" fmla="*/ 0 h 105"/>
                <a:gd name="T2" fmla="*/ 63 w 66"/>
                <a:gd name="T3" fmla="*/ 15 h 105"/>
                <a:gd name="T4" fmla="*/ 63 w 66"/>
                <a:gd name="T5" fmla="*/ 21 h 105"/>
                <a:gd name="T6" fmla="*/ 63 w 66"/>
                <a:gd name="T7" fmla="*/ 30 h 105"/>
                <a:gd name="T8" fmla="*/ 63 w 66"/>
                <a:gd name="T9" fmla="*/ 35 h 105"/>
                <a:gd name="T10" fmla="*/ 62 w 66"/>
                <a:gd name="T11" fmla="*/ 47 h 105"/>
                <a:gd name="T12" fmla="*/ 18 w 66"/>
                <a:gd name="T13" fmla="*/ 100 h 105"/>
                <a:gd name="T14" fmla="*/ 6 w 66"/>
                <a:gd name="T15" fmla="*/ 102 h 105"/>
                <a:gd name="T16" fmla="*/ 4 w 66"/>
                <a:gd name="T17" fmla="*/ 88 h 105"/>
                <a:gd name="T18" fmla="*/ 4 w 66"/>
                <a:gd name="T19" fmla="*/ 84 h 105"/>
                <a:gd name="T20" fmla="*/ 4 w 66"/>
                <a:gd name="T21" fmla="*/ 84 h 105"/>
                <a:gd name="T22" fmla="*/ 4 w 66"/>
                <a:gd name="T23" fmla="*/ 69 h 105"/>
                <a:gd name="T24" fmla="*/ 8 w 66"/>
                <a:gd name="T25" fmla="*/ 54 h 105"/>
                <a:gd name="T26" fmla="*/ 48 w 66"/>
                <a:gd name="T27" fmla="*/ 5 h 105"/>
                <a:gd name="T28" fmla="*/ 55 w 66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05">
                  <a:moveTo>
                    <a:pt x="55" y="0"/>
                  </a:moveTo>
                  <a:cubicBezTo>
                    <a:pt x="62" y="1"/>
                    <a:pt x="66" y="8"/>
                    <a:pt x="63" y="15"/>
                  </a:cubicBezTo>
                  <a:cubicBezTo>
                    <a:pt x="63" y="17"/>
                    <a:pt x="62" y="18"/>
                    <a:pt x="63" y="21"/>
                  </a:cubicBezTo>
                  <a:cubicBezTo>
                    <a:pt x="64" y="23"/>
                    <a:pt x="63" y="27"/>
                    <a:pt x="63" y="30"/>
                  </a:cubicBezTo>
                  <a:cubicBezTo>
                    <a:pt x="63" y="31"/>
                    <a:pt x="63" y="33"/>
                    <a:pt x="63" y="35"/>
                  </a:cubicBezTo>
                  <a:cubicBezTo>
                    <a:pt x="65" y="39"/>
                    <a:pt x="65" y="43"/>
                    <a:pt x="62" y="47"/>
                  </a:cubicBezTo>
                  <a:cubicBezTo>
                    <a:pt x="48" y="64"/>
                    <a:pt x="33" y="82"/>
                    <a:pt x="18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3"/>
                    <a:pt x="4" y="88"/>
                  </a:cubicBezTo>
                  <a:cubicBezTo>
                    <a:pt x="4" y="87"/>
                    <a:pt x="4" y="85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8"/>
                    <a:pt x="8" y="54"/>
                  </a:cubicBezTo>
                  <a:cubicBezTo>
                    <a:pt x="21" y="38"/>
                    <a:pt x="34" y="22"/>
                    <a:pt x="48" y="5"/>
                  </a:cubicBezTo>
                  <a:cubicBezTo>
                    <a:pt x="50" y="3"/>
                    <a:pt x="52" y="2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0"/>
            <p:cNvSpPr>
              <a:spLocks/>
            </p:cNvSpPr>
            <p:nvPr userDrawn="1"/>
          </p:nvSpPr>
          <p:spPr bwMode="auto">
            <a:xfrm>
              <a:off x="-9525" y="2466975"/>
              <a:ext cx="280988" cy="442913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5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7 h 105"/>
                <a:gd name="T22" fmla="*/ 47 w 63"/>
                <a:gd name="T23" fmla="*/ 4 h 105"/>
                <a:gd name="T24" fmla="*/ 58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2" y="89"/>
                  </a:cubicBezTo>
                  <a:cubicBezTo>
                    <a:pt x="3" y="88"/>
                    <a:pt x="3" y="86"/>
                    <a:pt x="2" y="85"/>
                  </a:cubicBezTo>
                  <a:cubicBezTo>
                    <a:pt x="1" y="81"/>
                    <a:pt x="1" y="78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7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3"/>
                    <a:pt x="63" y="7"/>
                    <a:pt x="6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1"/>
            <p:cNvSpPr>
              <a:spLocks/>
            </p:cNvSpPr>
            <p:nvPr userDrawn="1"/>
          </p:nvSpPr>
          <p:spPr bwMode="auto">
            <a:xfrm>
              <a:off x="288925" y="3848100"/>
              <a:ext cx="288925" cy="441325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2 h 105"/>
                <a:gd name="T4" fmla="*/ 63 w 65"/>
                <a:gd name="T5" fmla="*/ 35 h 105"/>
                <a:gd name="T6" fmla="*/ 62 w 65"/>
                <a:gd name="T7" fmla="*/ 47 h 105"/>
                <a:gd name="T8" fmla="*/ 19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5 h 105"/>
                <a:gd name="T16" fmla="*/ 4 w 65"/>
                <a:gd name="T17" fmla="*/ 84 h 105"/>
                <a:gd name="T18" fmla="*/ 3 w 65"/>
                <a:gd name="T19" fmla="*/ 69 h 105"/>
                <a:gd name="T20" fmla="*/ 8 w 65"/>
                <a:gd name="T21" fmla="*/ 55 h 105"/>
                <a:gd name="T22" fmla="*/ 46 w 65"/>
                <a:gd name="T23" fmla="*/ 8 h 105"/>
                <a:gd name="T24" fmla="*/ 50 w 65"/>
                <a:gd name="T25" fmla="*/ 3 h 105"/>
                <a:gd name="T26" fmla="*/ 61 w 65"/>
                <a:gd name="T27" fmla="*/ 3 h 105"/>
                <a:gd name="T28" fmla="*/ 64 w 65"/>
                <a:gd name="T29" fmla="*/ 15 h 105"/>
                <a:gd name="T30" fmla="*/ 62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3"/>
                    <a:pt x="65" y="27"/>
                    <a:pt x="63" y="32"/>
                  </a:cubicBezTo>
                  <a:cubicBezTo>
                    <a:pt x="62" y="32"/>
                    <a:pt x="63" y="34"/>
                    <a:pt x="63" y="35"/>
                  </a:cubicBezTo>
                  <a:cubicBezTo>
                    <a:pt x="65" y="39"/>
                    <a:pt x="65" y="44"/>
                    <a:pt x="62" y="47"/>
                  </a:cubicBezTo>
                  <a:cubicBezTo>
                    <a:pt x="47" y="65"/>
                    <a:pt x="33" y="83"/>
                    <a:pt x="19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ubicBezTo>
                    <a:pt x="0" y="79"/>
                    <a:pt x="6" y="74"/>
                    <a:pt x="3" y="69"/>
                  </a:cubicBezTo>
                  <a:cubicBezTo>
                    <a:pt x="1" y="63"/>
                    <a:pt x="4" y="59"/>
                    <a:pt x="8" y="55"/>
                  </a:cubicBezTo>
                  <a:cubicBezTo>
                    <a:pt x="20" y="39"/>
                    <a:pt x="33" y="24"/>
                    <a:pt x="46" y="8"/>
                  </a:cubicBezTo>
                  <a:cubicBezTo>
                    <a:pt x="47" y="6"/>
                    <a:pt x="48" y="5"/>
                    <a:pt x="50" y="3"/>
                  </a:cubicBezTo>
                  <a:cubicBezTo>
                    <a:pt x="53" y="0"/>
                    <a:pt x="58" y="0"/>
                    <a:pt x="61" y="3"/>
                  </a:cubicBezTo>
                  <a:cubicBezTo>
                    <a:pt x="64" y="6"/>
                    <a:pt x="65" y="11"/>
                    <a:pt x="64" y="15"/>
                  </a:cubicBezTo>
                  <a:cubicBezTo>
                    <a:pt x="63" y="16"/>
                    <a:pt x="63" y="17"/>
                    <a:pt x="6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2"/>
            <p:cNvSpPr>
              <a:spLocks/>
            </p:cNvSpPr>
            <p:nvPr userDrawn="1"/>
          </p:nvSpPr>
          <p:spPr bwMode="auto">
            <a:xfrm>
              <a:off x="284163" y="1831975"/>
              <a:ext cx="284163" cy="441325"/>
            </a:xfrm>
            <a:custGeom>
              <a:avLst/>
              <a:gdLst>
                <a:gd name="T0" fmla="*/ 4 w 64"/>
                <a:gd name="T1" fmla="*/ 86 h 105"/>
                <a:gd name="T2" fmla="*/ 3 w 64"/>
                <a:gd name="T3" fmla="*/ 73 h 105"/>
                <a:gd name="T4" fmla="*/ 2 w 64"/>
                <a:gd name="T5" fmla="*/ 69 h 105"/>
                <a:gd name="T6" fmla="*/ 3 w 64"/>
                <a:gd name="T7" fmla="*/ 58 h 105"/>
                <a:gd name="T8" fmla="*/ 47 w 64"/>
                <a:gd name="T9" fmla="*/ 4 h 105"/>
                <a:gd name="T10" fmla="*/ 59 w 64"/>
                <a:gd name="T11" fmla="*/ 3 h 105"/>
                <a:gd name="T12" fmla="*/ 62 w 64"/>
                <a:gd name="T13" fmla="*/ 15 h 105"/>
                <a:gd name="T14" fmla="*/ 62 w 64"/>
                <a:gd name="T15" fmla="*/ 20 h 105"/>
                <a:gd name="T16" fmla="*/ 61 w 64"/>
                <a:gd name="T17" fmla="*/ 32 h 105"/>
                <a:gd name="T18" fmla="*/ 62 w 64"/>
                <a:gd name="T19" fmla="*/ 44 h 105"/>
                <a:gd name="T20" fmla="*/ 54 w 64"/>
                <a:gd name="T21" fmla="*/ 55 h 105"/>
                <a:gd name="T22" fmla="*/ 20 w 64"/>
                <a:gd name="T23" fmla="*/ 96 h 105"/>
                <a:gd name="T24" fmla="*/ 17 w 64"/>
                <a:gd name="T25" fmla="*/ 100 h 105"/>
                <a:gd name="T26" fmla="*/ 5 w 64"/>
                <a:gd name="T27" fmla="*/ 102 h 105"/>
                <a:gd name="T28" fmla="*/ 3 w 64"/>
                <a:gd name="T29" fmla="*/ 88 h 105"/>
                <a:gd name="T30" fmla="*/ 4 w 64"/>
                <a:gd name="T3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4" y="86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2"/>
                    <a:pt x="3" y="70"/>
                    <a:pt x="2" y="69"/>
                  </a:cubicBezTo>
                  <a:cubicBezTo>
                    <a:pt x="0" y="65"/>
                    <a:pt x="1" y="61"/>
                    <a:pt x="3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1" y="0"/>
                    <a:pt x="56" y="0"/>
                    <a:pt x="59" y="3"/>
                  </a:cubicBezTo>
                  <a:cubicBezTo>
                    <a:pt x="63" y="5"/>
                    <a:pt x="64" y="10"/>
                    <a:pt x="62" y="15"/>
                  </a:cubicBezTo>
                  <a:cubicBezTo>
                    <a:pt x="61" y="17"/>
                    <a:pt x="61" y="19"/>
                    <a:pt x="62" y="20"/>
                  </a:cubicBezTo>
                  <a:cubicBezTo>
                    <a:pt x="64" y="25"/>
                    <a:pt x="61" y="28"/>
                    <a:pt x="61" y="32"/>
                  </a:cubicBezTo>
                  <a:cubicBezTo>
                    <a:pt x="61" y="36"/>
                    <a:pt x="64" y="40"/>
                    <a:pt x="62" y="44"/>
                  </a:cubicBezTo>
                  <a:cubicBezTo>
                    <a:pt x="60" y="48"/>
                    <a:pt x="57" y="51"/>
                    <a:pt x="54" y="55"/>
                  </a:cubicBezTo>
                  <a:cubicBezTo>
                    <a:pt x="43" y="69"/>
                    <a:pt x="31" y="82"/>
                    <a:pt x="20" y="96"/>
                  </a:cubicBezTo>
                  <a:cubicBezTo>
                    <a:pt x="19" y="97"/>
                    <a:pt x="18" y="99"/>
                    <a:pt x="17" y="100"/>
                  </a:cubicBezTo>
                  <a:cubicBezTo>
                    <a:pt x="13" y="104"/>
                    <a:pt x="9" y="105"/>
                    <a:pt x="5" y="102"/>
                  </a:cubicBezTo>
                  <a:cubicBezTo>
                    <a:pt x="1" y="99"/>
                    <a:pt x="0" y="93"/>
                    <a:pt x="3" y="88"/>
                  </a:cubicBezTo>
                  <a:cubicBezTo>
                    <a:pt x="3" y="88"/>
                    <a:pt x="3" y="87"/>
                    <a:pt x="4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3"/>
            <p:cNvSpPr>
              <a:spLocks/>
            </p:cNvSpPr>
            <p:nvPr userDrawn="1"/>
          </p:nvSpPr>
          <p:spPr bwMode="auto">
            <a:xfrm>
              <a:off x="276225" y="2989263"/>
              <a:ext cx="296863" cy="438150"/>
            </a:xfrm>
            <a:custGeom>
              <a:avLst/>
              <a:gdLst>
                <a:gd name="T0" fmla="*/ 54 w 67"/>
                <a:gd name="T1" fmla="*/ 0 h 104"/>
                <a:gd name="T2" fmla="*/ 64 w 67"/>
                <a:gd name="T3" fmla="*/ 14 h 104"/>
                <a:gd name="T4" fmla="*/ 64 w 67"/>
                <a:gd name="T5" fmla="*/ 20 h 104"/>
                <a:gd name="T6" fmla="*/ 64 w 67"/>
                <a:gd name="T7" fmla="*/ 29 h 104"/>
                <a:gd name="T8" fmla="*/ 64 w 67"/>
                <a:gd name="T9" fmla="*/ 34 h 104"/>
                <a:gd name="T10" fmla="*/ 62 w 67"/>
                <a:gd name="T11" fmla="*/ 46 h 104"/>
                <a:gd name="T12" fmla="*/ 19 w 67"/>
                <a:gd name="T13" fmla="*/ 99 h 104"/>
                <a:gd name="T14" fmla="*/ 7 w 67"/>
                <a:gd name="T15" fmla="*/ 101 h 104"/>
                <a:gd name="T16" fmla="*/ 4 w 67"/>
                <a:gd name="T17" fmla="*/ 87 h 104"/>
                <a:gd name="T18" fmla="*/ 4 w 67"/>
                <a:gd name="T19" fmla="*/ 83 h 104"/>
                <a:gd name="T20" fmla="*/ 4 w 67"/>
                <a:gd name="T21" fmla="*/ 83 h 104"/>
                <a:gd name="T22" fmla="*/ 4 w 67"/>
                <a:gd name="T23" fmla="*/ 68 h 104"/>
                <a:gd name="T24" fmla="*/ 8 w 67"/>
                <a:gd name="T25" fmla="*/ 53 h 104"/>
                <a:gd name="T26" fmla="*/ 48 w 67"/>
                <a:gd name="T27" fmla="*/ 4 h 104"/>
                <a:gd name="T28" fmla="*/ 54 w 67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4">
                  <a:moveTo>
                    <a:pt x="54" y="0"/>
                  </a:moveTo>
                  <a:cubicBezTo>
                    <a:pt x="63" y="0"/>
                    <a:pt x="67" y="7"/>
                    <a:pt x="64" y="14"/>
                  </a:cubicBezTo>
                  <a:cubicBezTo>
                    <a:pt x="63" y="16"/>
                    <a:pt x="63" y="18"/>
                    <a:pt x="64" y="20"/>
                  </a:cubicBezTo>
                  <a:cubicBezTo>
                    <a:pt x="65" y="23"/>
                    <a:pt x="64" y="26"/>
                    <a:pt x="64" y="29"/>
                  </a:cubicBezTo>
                  <a:cubicBezTo>
                    <a:pt x="64" y="31"/>
                    <a:pt x="63" y="33"/>
                    <a:pt x="64" y="34"/>
                  </a:cubicBezTo>
                  <a:cubicBezTo>
                    <a:pt x="66" y="38"/>
                    <a:pt x="65" y="42"/>
                    <a:pt x="62" y="46"/>
                  </a:cubicBezTo>
                  <a:cubicBezTo>
                    <a:pt x="48" y="63"/>
                    <a:pt x="34" y="81"/>
                    <a:pt x="19" y="99"/>
                  </a:cubicBezTo>
                  <a:cubicBezTo>
                    <a:pt x="16" y="103"/>
                    <a:pt x="11" y="104"/>
                    <a:pt x="7" y="101"/>
                  </a:cubicBezTo>
                  <a:cubicBezTo>
                    <a:pt x="3" y="98"/>
                    <a:pt x="2" y="93"/>
                    <a:pt x="4" y="87"/>
                  </a:cubicBezTo>
                  <a:cubicBezTo>
                    <a:pt x="5" y="86"/>
                    <a:pt x="4" y="85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0" y="78"/>
                    <a:pt x="7" y="73"/>
                    <a:pt x="4" y="68"/>
                  </a:cubicBezTo>
                  <a:cubicBezTo>
                    <a:pt x="1" y="62"/>
                    <a:pt x="5" y="58"/>
                    <a:pt x="8" y="53"/>
                  </a:cubicBezTo>
                  <a:cubicBezTo>
                    <a:pt x="21" y="37"/>
                    <a:pt x="35" y="21"/>
                    <a:pt x="48" y="4"/>
                  </a:cubicBezTo>
                  <a:cubicBezTo>
                    <a:pt x="50" y="2"/>
                    <a:pt x="53" y="1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4"/>
            <p:cNvSpPr>
              <a:spLocks/>
            </p:cNvSpPr>
            <p:nvPr userDrawn="1"/>
          </p:nvSpPr>
          <p:spPr bwMode="auto">
            <a:xfrm>
              <a:off x="279400" y="101600"/>
              <a:ext cx="288925" cy="438150"/>
            </a:xfrm>
            <a:custGeom>
              <a:avLst/>
              <a:gdLst>
                <a:gd name="T0" fmla="*/ 12 w 65"/>
                <a:gd name="T1" fmla="*/ 104 h 104"/>
                <a:gd name="T2" fmla="*/ 3 w 65"/>
                <a:gd name="T3" fmla="*/ 90 h 104"/>
                <a:gd name="T4" fmla="*/ 3 w 65"/>
                <a:gd name="T5" fmla="*/ 82 h 104"/>
                <a:gd name="T6" fmla="*/ 3 w 65"/>
                <a:gd name="T7" fmla="*/ 74 h 104"/>
                <a:gd name="T8" fmla="*/ 3 w 65"/>
                <a:gd name="T9" fmla="*/ 69 h 104"/>
                <a:gd name="T10" fmla="*/ 4 w 65"/>
                <a:gd name="T11" fmla="*/ 58 h 104"/>
                <a:gd name="T12" fmla="*/ 48 w 65"/>
                <a:gd name="T13" fmla="*/ 4 h 104"/>
                <a:gd name="T14" fmla="*/ 60 w 65"/>
                <a:gd name="T15" fmla="*/ 3 h 104"/>
                <a:gd name="T16" fmla="*/ 63 w 65"/>
                <a:gd name="T17" fmla="*/ 16 h 104"/>
                <a:gd name="T18" fmla="*/ 63 w 65"/>
                <a:gd name="T19" fmla="*/ 20 h 104"/>
                <a:gd name="T20" fmla="*/ 62 w 65"/>
                <a:gd name="T21" fmla="*/ 32 h 104"/>
                <a:gd name="T22" fmla="*/ 63 w 65"/>
                <a:gd name="T23" fmla="*/ 44 h 104"/>
                <a:gd name="T24" fmla="*/ 61 w 65"/>
                <a:gd name="T25" fmla="*/ 48 h 104"/>
                <a:gd name="T26" fmla="*/ 19 w 65"/>
                <a:gd name="T27" fmla="*/ 99 h 104"/>
                <a:gd name="T28" fmla="*/ 12 w 65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4">
                  <a:moveTo>
                    <a:pt x="12" y="104"/>
                  </a:moveTo>
                  <a:cubicBezTo>
                    <a:pt x="5" y="104"/>
                    <a:pt x="0" y="97"/>
                    <a:pt x="3" y="90"/>
                  </a:cubicBezTo>
                  <a:cubicBezTo>
                    <a:pt x="4" y="87"/>
                    <a:pt x="4" y="85"/>
                    <a:pt x="3" y="82"/>
                  </a:cubicBezTo>
                  <a:cubicBezTo>
                    <a:pt x="2" y="80"/>
                    <a:pt x="3" y="77"/>
                    <a:pt x="3" y="74"/>
                  </a:cubicBezTo>
                  <a:cubicBezTo>
                    <a:pt x="3" y="73"/>
                    <a:pt x="4" y="71"/>
                    <a:pt x="3" y="69"/>
                  </a:cubicBezTo>
                  <a:cubicBezTo>
                    <a:pt x="1" y="65"/>
                    <a:pt x="2" y="61"/>
                    <a:pt x="4" y="58"/>
                  </a:cubicBezTo>
                  <a:cubicBezTo>
                    <a:pt x="19" y="40"/>
                    <a:pt x="34" y="22"/>
                    <a:pt x="48" y="4"/>
                  </a:cubicBezTo>
                  <a:cubicBezTo>
                    <a:pt x="51" y="0"/>
                    <a:pt x="57" y="0"/>
                    <a:pt x="60" y="3"/>
                  </a:cubicBezTo>
                  <a:cubicBezTo>
                    <a:pt x="64" y="5"/>
                    <a:pt x="65" y="11"/>
                    <a:pt x="63" y="16"/>
                  </a:cubicBezTo>
                  <a:cubicBezTo>
                    <a:pt x="62" y="17"/>
                    <a:pt x="62" y="19"/>
                    <a:pt x="63" y="20"/>
                  </a:cubicBezTo>
                  <a:cubicBezTo>
                    <a:pt x="65" y="25"/>
                    <a:pt x="62" y="29"/>
                    <a:pt x="62" y="32"/>
                  </a:cubicBezTo>
                  <a:cubicBezTo>
                    <a:pt x="62" y="36"/>
                    <a:pt x="65" y="40"/>
                    <a:pt x="63" y="44"/>
                  </a:cubicBezTo>
                  <a:cubicBezTo>
                    <a:pt x="62" y="45"/>
                    <a:pt x="62" y="46"/>
                    <a:pt x="61" y="48"/>
                  </a:cubicBezTo>
                  <a:cubicBezTo>
                    <a:pt x="47" y="65"/>
                    <a:pt x="33" y="82"/>
                    <a:pt x="19" y="99"/>
                  </a:cubicBezTo>
                  <a:cubicBezTo>
                    <a:pt x="17" y="101"/>
                    <a:pt x="14" y="103"/>
                    <a:pt x="12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5"/>
            <p:cNvSpPr>
              <a:spLocks/>
            </p:cNvSpPr>
            <p:nvPr userDrawn="1"/>
          </p:nvSpPr>
          <p:spPr bwMode="auto">
            <a:xfrm>
              <a:off x="-12700" y="2754313"/>
              <a:ext cx="288925" cy="441325"/>
            </a:xfrm>
            <a:custGeom>
              <a:avLst/>
              <a:gdLst>
                <a:gd name="T0" fmla="*/ 12 w 65"/>
                <a:gd name="T1" fmla="*/ 105 h 105"/>
                <a:gd name="T2" fmla="*/ 3 w 65"/>
                <a:gd name="T3" fmla="*/ 90 h 105"/>
                <a:gd name="T4" fmla="*/ 3 w 65"/>
                <a:gd name="T5" fmla="*/ 85 h 105"/>
                <a:gd name="T6" fmla="*/ 4 w 65"/>
                <a:gd name="T7" fmla="*/ 73 h 105"/>
                <a:gd name="T8" fmla="*/ 3 w 65"/>
                <a:gd name="T9" fmla="*/ 61 h 105"/>
                <a:gd name="T10" fmla="*/ 5 w 65"/>
                <a:gd name="T11" fmla="*/ 58 h 105"/>
                <a:gd name="T12" fmla="*/ 47 w 65"/>
                <a:gd name="T13" fmla="*/ 6 h 105"/>
                <a:gd name="T14" fmla="*/ 63 w 65"/>
                <a:gd name="T15" fmla="*/ 7 h 105"/>
                <a:gd name="T16" fmla="*/ 63 w 65"/>
                <a:gd name="T17" fmla="*/ 16 h 105"/>
                <a:gd name="T18" fmla="*/ 63 w 65"/>
                <a:gd name="T19" fmla="*/ 21 h 105"/>
                <a:gd name="T20" fmla="*/ 63 w 65"/>
                <a:gd name="T21" fmla="*/ 31 h 105"/>
                <a:gd name="T22" fmla="*/ 63 w 65"/>
                <a:gd name="T23" fmla="*/ 36 h 105"/>
                <a:gd name="T24" fmla="*/ 61 w 65"/>
                <a:gd name="T25" fmla="*/ 48 h 105"/>
                <a:gd name="T26" fmla="*/ 18 w 65"/>
                <a:gd name="T27" fmla="*/ 101 h 105"/>
                <a:gd name="T28" fmla="*/ 12 w 65"/>
                <a:gd name="T2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12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5"/>
                  </a:cubicBezTo>
                  <a:cubicBezTo>
                    <a:pt x="1" y="80"/>
                    <a:pt x="4" y="77"/>
                    <a:pt x="4" y="73"/>
                  </a:cubicBezTo>
                  <a:cubicBezTo>
                    <a:pt x="4" y="69"/>
                    <a:pt x="1" y="65"/>
                    <a:pt x="3" y="61"/>
                  </a:cubicBezTo>
                  <a:cubicBezTo>
                    <a:pt x="4" y="60"/>
                    <a:pt x="4" y="59"/>
                    <a:pt x="5" y="58"/>
                  </a:cubicBezTo>
                  <a:cubicBezTo>
                    <a:pt x="19" y="40"/>
                    <a:pt x="33" y="23"/>
                    <a:pt x="47" y="6"/>
                  </a:cubicBezTo>
                  <a:cubicBezTo>
                    <a:pt x="53" y="0"/>
                    <a:pt x="60" y="0"/>
                    <a:pt x="63" y="7"/>
                  </a:cubicBezTo>
                  <a:cubicBezTo>
                    <a:pt x="64" y="10"/>
                    <a:pt x="63" y="13"/>
                    <a:pt x="63" y="16"/>
                  </a:cubicBezTo>
                  <a:cubicBezTo>
                    <a:pt x="63" y="18"/>
                    <a:pt x="63" y="19"/>
                    <a:pt x="63" y="21"/>
                  </a:cubicBezTo>
                  <a:cubicBezTo>
                    <a:pt x="63" y="24"/>
                    <a:pt x="63" y="28"/>
                    <a:pt x="63" y="31"/>
                  </a:cubicBezTo>
                  <a:cubicBezTo>
                    <a:pt x="63" y="33"/>
                    <a:pt x="62" y="34"/>
                    <a:pt x="63" y="36"/>
                  </a:cubicBezTo>
                  <a:cubicBezTo>
                    <a:pt x="65" y="40"/>
                    <a:pt x="64" y="44"/>
                    <a:pt x="61" y="48"/>
                  </a:cubicBezTo>
                  <a:cubicBezTo>
                    <a:pt x="47" y="65"/>
                    <a:pt x="33" y="83"/>
                    <a:pt x="18" y="101"/>
                  </a:cubicBezTo>
                  <a:cubicBezTo>
                    <a:pt x="16" y="103"/>
                    <a:pt x="14" y="104"/>
                    <a:pt x="12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6"/>
            <p:cNvSpPr>
              <a:spLocks/>
            </p:cNvSpPr>
            <p:nvPr userDrawn="1"/>
          </p:nvSpPr>
          <p:spPr bwMode="auto">
            <a:xfrm>
              <a:off x="279400" y="2117725"/>
              <a:ext cx="288925" cy="442913"/>
            </a:xfrm>
            <a:custGeom>
              <a:avLst/>
              <a:gdLst>
                <a:gd name="T0" fmla="*/ 11 w 65"/>
                <a:gd name="T1" fmla="*/ 105 h 105"/>
                <a:gd name="T2" fmla="*/ 3 w 65"/>
                <a:gd name="T3" fmla="*/ 90 h 105"/>
                <a:gd name="T4" fmla="*/ 3 w 65"/>
                <a:gd name="T5" fmla="*/ 84 h 105"/>
                <a:gd name="T6" fmla="*/ 3 w 65"/>
                <a:gd name="T7" fmla="*/ 75 h 105"/>
                <a:gd name="T8" fmla="*/ 3 w 65"/>
                <a:gd name="T9" fmla="*/ 70 h 105"/>
                <a:gd name="T10" fmla="*/ 5 w 65"/>
                <a:gd name="T11" fmla="*/ 58 h 105"/>
                <a:gd name="T12" fmla="*/ 43 w 65"/>
                <a:gd name="T13" fmla="*/ 12 h 105"/>
                <a:gd name="T14" fmla="*/ 48 w 65"/>
                <a:gd name="T15" fmla="*/ 5 h 105"/>
                <a:gd name="T16" fmla="*/ 59 w 65"/>
                <a:gd name="T17" fmla="*/ 2 h 105"/>
                <a:gd name="T18" fmla="*/ 63 w 65"/>
                <a:gd name="T19" fmla="*/ 15 h 105"/>
                <a:gd name="T20" fmla="*/ 63 w 65"/>
                <a:gd name="T21" fmla="*/ 22 h 105"/>
                <a:gd name="T22" fmla="*/ 63 w 65"/>
                <a:gd name="T23" fmla="*/ 30 h 105"/>
                <a:gd name="T24" fmla="*/ 63 w 65"/>
                <a:gd name="T25" fmla="*/ 36 h 105"/>
                <a:gd name="T26" fmla="*/ 61 w 65"/>
                <a:gd name="T27" fmla="*/ 48 h 105"/>
                <a:gd name="T28" fmla="*/ 22 w 65"/>
                <a:gd name="T29" fmla="*/ 95 h 105"/>
                <a:gd name="T30" fmla="*/ 18 w 65"/>
                <a:gd name="T31" fmla="*/ 101 h 105"/>
                <a:gd name="T32" fmla="*/ 11 w 65"/>
                <a:gd name="T3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4"/>
                  </a:cubicBezTo>
                  <a:cubicBezTo>
                    <a:pt x="2" y="81"/>
                    <a:pt x="3" y="78"/>
                    <a:pt x="3" y="75"/>
                  </a:cubicBezTo>
                  <a:cubicBezTo>
                    <a:pt x="3" y="73"/>
                    <a:pt x="4" y="71"/>
                    <a:pt x="3" y="70"/>
                  </a:cubicBezTo>
                  <a:cubicBezTo>
                    <a:pt x="1" y="65"/>
                    <a:pt x="2" y="61"/>
                    <a:pt x="5" y="58"/>
                  </a:cubicBezTo>
                  <a:cubicBezTo>
                    <a:pt x="17" y="42"/>
                    <a:pt x="30" y="27"/>
                    <a:pt x="43" y="12"/>
                  </a:cubicBezTo>
                  <a:cubicBezTo>
                    <a:pt x="44" y="10"/>
                    <a:pt x="46" y="7"/>
                    <a:pt x="48" y="5"/>
                  </a:cubicBezTo>
                  <a:cubicBezTo>
                    <a:pt x="51" y="1"/>
                    <a:pt x="56" y="0"/>
                    <a:pt x="59" y="2"/>
                  </a:cubicBezTo>
                  <a:cubicBezTo>
                    <a:pt x="63" y="5"/>
                    <a:pt x="65" y="10"/>
                    <a:pt x="63" y="15"/>
                  </a:cubicBezTo>
                  <a:cubicBezTo>
                    <a:pt x="62" y="17"/>
                    <a:pt x="62" y="19"/>
                    <a:pt x="63" y="22"/>
                  </a:cubicBezTo>
                  <a:cubicBezTo>
                    <a:pt x="64" y="24"/>
                    <a:pt x="64" y="27"/>
                    <a:pt x="63" y="30"/>
                  </a:cubicBezTo>
                  <a:cubicBezTo>
                    <a:pt x="62" y="32"/>
                    <a:pt x="62" y="34"/>
                    <a:pt x="63" y="36"/>
                  </a:cubicBezTo>
                  <a:cubicBezTo>
                    <a:pt x="65" y="41"/>
                    <a:pt x="63" y="44"/>
                    <a:pt x="61" y="48"/>
                  </a:cubicBezTo>
                  <a:cubicBezTo>
                    <a:pt x="48" y="64"/>
                    <a:pt x="35" y="79"/>
                    <a:pt x="22" y="95"/>
                  </a:cubicBezTo>
                  <a:cubicBezTo>
                    <a:pt x="21" y="97"/>
                    <a:pt x="19" y="99"/>
                    <a:pt x="18" y="101"/>
                  </a:cubicBezTo>
                  <a:cubicBezTo>
                    <a:pt x="16" y="102"/>
                    <a:pt x="13" y="103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7"/>
            <p:cNvSpPr>
              <a:spLocks/>
            </p:cNvSpPr>
            <p:nvPr userDrawn="1"/>
          </p:nvSpPr>
          <p:spPr bwMode="auto">
            <a:xfrm>
              <a:off x="288925" y="4421188"/>
              <a:ext cx="293688" cy="446088"/>
            </a:xfrm>
            <a:custGeom>
              <a:avLst/>
              <a:gdLst>
                <a:gd name="T0" fmla="*/ 62 w 66"/>
                <a:gd name="T1" fmla="*/ 34 h 106"/>
                <a:gd name="T2" fmla="*/ 60 w 66"/>
                <a:gd name="T3" fmla="*/ 50 h 106"/>
                <a:gd name="T4" fmla="*/ 19 w 66"/>
                <a:gd name="T5" fmla="*/ 101 h 106"/>
                <a:gd name="T6" fmla="*/ 6 w 66"/>
                <a:gd name="T7" fmla="*/ 103 h 106"/>
                <a:gd name="T8" fmla="*/ 4 w 66"/>
                <a:gd name="T9" fmla="*/ 90 h 106"/>
                <a:gd name="T10" fmla="*/ 4 w 66"/>
                <a:gd name="T11" fmla="*/ 86 h 106"/>
                <a:gd name="T12" fmla="*/ 4 w 66"/>
                <a:gd name="T13" fmla="*/ 85 h 106"/>
                <a:gd name="T14" fmla="*/ 3 w 66"/>
                <a:gd name="T15" fmla="*/ 70 h 106"/>
                <a:gd name="T16" fmla="*/ 8 w 66"/>
                <a:gd name="T17" fmla="*/ 56 h 106"/>
                <a:gd name="T18" fmla="*/ 48 w 66"/>
                <a:gd name="T19" fmla="*/ 6 h 106"/>
                <a:gd name="T20" fmla="*/ 63 w 66"/>
                <a:gd name="T21" fmla="*/ 8 h 106"/>
                <a:gd name="T22" fmla="*/ 63 w 66"/>
                <a:gd name="T23" fmla="*/ 17 h 106"/>
                <a:gd name="T24" fmla="*/ 63 w 66"/>
                <a:gd name="T25" fmla="*/ 20 h 106"/>
                <a:gd name="T26" fmla="*/ 62 w 66"/>
                <a:gd name="T27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06">
                  <a:moveTo>
                    <a:pt x="62" y="34"/>
                  </a:moveTo>
                  <a:cubicBezTo>
                    <a:pt x="66" y="41"/>
                    <a:pt x="65" y="44"/>
                    <a:pt x="60" y="50"/>
                  </a:cubicBezTo>
                  <a:cubicBezTo>
                    <a:pt x="47" y="67"/>
                    <a:pt x="33" y="84"/>
                    <a:pt x="19" y="101"/>
                  </a:cubicBezTo>
                  <a:cubicBezTo>
                    <a:pt x="15" y="105"/>
                    <a:pt x="10" y="106"/>
                    <a:pt x="6" y="103"/>
                  </a:cubicBezTo>
                  <a:cubicBezTo>
                    <a:pt x="3" y="100"/>
                    <a:pt x="2" y="95"/>
                    <a:pt x="4" y="90"/>
                  </a:cubicBezTo>
                  <a:cubicBezTo>
                    <a:pt x="4" y="89"/>
                    <a:pt x="4" y="87"/>
                    <a:pt x="4" y="86"/>
                  </a:cubicBezTo>
                  <a:cubicBezTo>
                    <a:pt x="4" y="86"/>
                    <a:pt x="4" y="86"/>
                    <a:pt x="4" y="85"/>
                  </a:cubicBezTo>
                  <a:cubicBezTo>
                    <a:pt x="0" y="80"/>
                    <a:pt x="6" y="75"/>
                    <a:pt x="3" y="70"/>
                  </a:cubicBezTo>
                  <a:cubicBezTo>
                    <a:pt x="1" y="64"/>
                    <a:pt x="4" y="60"/>
                    <a:pt x="8" y="56"/>
                  </a:cubicBezTo>
                  <a:cubicBezTo>
                    <a:pt x="21" y="39"/>
                    <a:pt x="35" y="23"/>
                    <a:pt x="48" y="6"/>
                  </a:cubicBezTo>
                  <a:cubicBezTo>
                    <a:pt x="53" y="0"/>
                    <a:pt x="61" y="1"/>
                    <a:pt x="63" y="8"/>
                  </a:cubicBezTo>
                  <a:cubicBezTo>
                    <a:pt x="64" y="10"/>
                    <a:pt x="63" y="14"/>
                    <a:pt x="63" y="17"/>
                  </a:cubicBezTo>
                  <a:cubicBezTo>
                    <a:pt x="63" y="18"/>
                    <a:pt x="62" y="20"/>
                    <a:pt x="63" y="20"/>
                  </a:cubicBezTo>
                  <a:cubicBezTo>
                    <a:pt x="65" y="28"/>
                    <a:pt x="65" y="28"/>
                    <a:pt x="6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8"/>
            <p:cNvSpPr>
              <a:spLocks/>
            </p:cNvSpPr>
            <p:nvPr userDrawn="1"/>
          </p:nvSpPr>
          <p:spPr bwMode="auto">
            <a:xfrm>
              <a:off x="298450" y="4138613"/>
              <a:ext cx="279400" cy="441325"/>
            </a:xfrm>
            <a:custGeom>
              <a:avLst/>
              <a:gdLst>
                <a:gd name="T0" fmla="*/ 63 w 63"/>
                <a:gd name="T1" fmla="*/ 11 h 105"/>
                <a:gd name="T2" fmla="*/ 62 w 63"/>
                <a:gd name="T3" fmla="*/ 25 h 105"/>
                <a:gd name="T4" fmla="*/ 62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4 w 63"/>
                <a:gd name="T11" fmla="*/ 102 h 105"/>
                <a:gd name="T12" fmla="*/ 2 w 63"/>
                <a:gd name="T13" fmla="*/ 88 h 105"/>
                <a:gd name="T14" fmla="*/ 2 w 63"/>
                <a:gd name="T15" fmla="*/ 84 h 105"/>
                <a:gd name="T16" fmla="*/ 2 w 63"/>
                <a:gd name="T17" fmla="*/ 74 h 105"/>
                <a:gd name="T18" fmla="*/ 2 w 63"/>
                <a:gd name="T19" fmla="*/ 70 h 105"/>
                <a:gd name="T20" fmla="*/ 3 w 63"/>
                <a:gd name="T21" fmla="*/ 57 h 105"/>
                <a:gd name="T22" fmla="*/ 47 w 63"/>
                <a:gd name="T23" fmla="*/ 4 h 105"/>
                <a:gd name="T24" fmla="*/ 57 w 63"/>
                <a:gd name="T25" fmla="*/ 1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2" y="20"/>
                    <a:pt x="62" y="25"/>
                  </a:cubicBezTo>
                  <a:cubicBezTo>
                    <a:pt x="62" y="30"/>
                    <a:pt x="61" y="35"/>
                    <a:pt x="62" y="40"/>
                  </a:cubicBezTo>
                  <a:cubicBezTo>
                    <a:pt x="63" y="42"/>
                    <a:pt x="61" y="45"/>
                    <a:pt x="60" y="47"/>
                  </a:cubicBezTo>
                  <a:cubicBezTo>
                    <a:pt x="46" y="65"/>
                    <a:pt x="31" y="82"/>
                    <a:pt x="17" y="100"/>
                  </a:cubicBezTo>
                  <a:cubicBezTo>
                    <a:pt x="13" y="104"/>
                    <a:pt x="8" y="105"/>
                    <a:pt x="4" y="102"/>
                  </a:cubicBezTo>
                  <a:cubicBezTo>
                    <a:pt x="1" y="99"/>
                    <a:pt x="0" y="94"/>
                    <a:pt x="2" y="88"/>
                  </a:cubicBezTo>
                  <a:cubicBezTo>
                    <a:pt x="2" y="87"/>
                    <a:pt x="2" y="85"/>
                    <a:pt x="2" y="84"/>
                  </a:cubicBezTo>
                  <a:cubicBezTo>
                    <a:pt x="0" y="81"/>
                    <a:pt x="0" y="77"/>
                    <a:pt x="2" y="74"/>
                  </a:cubicBezTo>
                  <a:cubicBezTo>
                    <a:pt x="2" y="73"/>
                    <a:pt x="2" y="71"/>
                    <a:pt x="2" y="70"/>
                  </a:cubicBezTo>
                  <a:cubicBezTo>
                    <a:pt x="0" y="65"/>
                    <a:pt x="0" y="61"/>
                    <a:pt x="3" y="57"/>
                  </a:cubicBezTo>
                  <a:cubicBezTo>
                    <a:pt x="18" y="40"/>
                    <a:pt x="32" y="22"/>
                    <a:pt x="47" y="4"/>
                  </a:cubicBezTo>
                  <a:cubicBezTo>
                    <a:pt x="49" y="1"/>
                    <a:pt x="53" y="0"/>
                    <a:pt x="57" y="1"/>
                  </a:cubicBezTo>
                  <a:cubicBezTo>
                    <a:pt x="61" y="3"/>
                    <a:pt x="62" y="6"/>
                    <a:pt x="6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9"/>
            <p:cNvSpPr>
              <a:spLocks/>
            </p:cNvSpPr>
            <p:nvPr userDrawn="1"/>
          </p:nvSpPr>
          <p:spPr bwMode="auto">
            <a:xfrm>
              <a:off x="276225" y="3271838"/>
              <a:ext cx="296863" cy="441325"/>
            </a:xfrm>
            <a:custGeom>
              <a:avLst/>
              <a:gdLst>
                <a:gd name="T0" fmla="*/ 55 w 67"/>
                <a:gd name="T1" fmla="*/ 0 h 105"/>
                <a:gd name="T2" fmla="*/ 64 w 67"/>
                <a:gd name="T3" fmla="*/ 15 h 105"/>
                <a:gd name="T4" fmla="*/ 64 w 67"/>
                <a:gd name="T5" fmla="*/ 21 h 105"/>
                <a:gd name="T6" fmla="*/ 63 w 67"/>
                <a:gd name="T7" fmla="*/ 33 h 105"/>
                <a:gd name="T8" fmla="*/ 64 w 67"/>
                <a:gd name="T9" fmla="*/ 44 h 105"/>
                <a:gd name="T10" fmla="*/ 62 w 67"/>
                <a:gd name="T11" fmla="*/ 48 h 105"/>
                <a:gd name="T12" fmla="*/ 20 w 67"/>
                <a:gd name="T13" fmla="*/ 100 h 105"/>
                <a:gd name="T14" fmla="*/ 7 w 67"/>
                <a:gd name="T15" fmla="*/ 102 h 105"/>
                <a:gd name="T16" fmla="*/ 5 w 67"/>
                <a:gd name="T17" fmla="*/ 88 h 105"/>
                <a:gd name="T18" fmla="*/ 5 w 67"/>
                <a:gd name="T19" fmla="*/ 85 h 105"/>
                <a:gd name="T20" fmla="*/ 4 w 67"/>
                <a:gd name="T21" fmla="*/ 84 h 105"/>
                <a:gd name="T22" fmla="*/ 4 w 67"/>
                <a:gd name="T23" fmla="*/ 69 h 105"/>
                <a:gd name="T24" fmla="*/ 8 w 67"/>
                <a:gd name="T25" fmla="*/ 55 h 105"/>
                <a:gd name="T26" fmla="*/ 48 w 67"/>
                <a:gd name="T27" fmla="*/ 6 h 105"/>
                <a:gd name="T28" fmla="*/ 55 w 67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5">
                  <a:moveTo>
                    <a:pt x="55" y="0"/>
                  </a:moveTo>
                  <a:cubicBezTo>
                    <a:pt x="63" y="1"/>
                    <a:pt x="67" y="9"/>
                    <a:pt x="64" y="15"/>
                  </a:cubicBezTo>
                  <a:cubicBezTo>
                    <a:pt x="63" y="18"/>
                    <a:pt x="63" y="19"/>
                    <a:pt x="64" y="21"/>
                  </a:cubicBezTo>
                  <a:cubicBezTo>
                    <a:pt x="66" y="25"/>
                    <a:pt x="63" y="29"/>
                    <a:pt x="63" y="33"/>
                  </a:cubicBezTo>
                  <a:cubicBezTo>
                    <a:pt x="63" y="36"/>
                    <a:pt x="66" y="40"/>
                    <a:pt x="64" y="44"/>
                  </a:cubicBezTo>
                  <a:cubicBezTo>
                    <a:pt x="63" y="46"/>
                    <a:pt x="63" y="47"/>
                    <a:pt x="62" y="48"/>
                  </a:cubicBezTo>
                  <a:cubicBezTo>
                    <a:pt x="48" y="65"/>
                    <a:pt x="34" y="83"/>
                    <a:pt x="20" y="100"/>
                  </a:cubicBezTo>
                  <a:cubicBezTo>
                    <a:pt x="16" y="104"/>
                    <a:pt x="12" y="105"/>
                    <a:pt x="7" y="102"/>
                  </a:cubicBezTo>
                  <a:cubicBezTo>
                    <a:pt x="3" y="99"/>
                    <a:pt x="2" y="94"/>
                    <a:pt x="5" y="88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5"/>
                    <a:pt x="4" y="84"/>
                    <a:pt x="4" y="84"/>
                  </a:cubicBezTo>
                  <a:cubicBezTo>
                    <a:pt x="0" y="79"/>
                    <a:pt x="7" y="74"/>
                    <a:pt x="4" y="69"/>
                  </a:cubicBezTo>
                  <a:cubicBezTo>
                    <a:pt x="1" y="63"/>
                    <a:pt x="5" y="59"/>
                    <a:pt x="8" y="55"/>
                  </a:cubicBezTo>
                  <a:cubicBezTo>
                    <a:pt x="21" y="39"/>
                    <a:pt x="35" y="22"/>
                    <a:pt x="48" y="6"/>
                  </a:cubicBezTo>
                  <a:cubicBezTo>
                    <a:pt x="50" y="4"/>
                    <a:pt x="53" y="2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0"/>
            <p:cNvSpPr>
              <a:spLocks/>
            </p:cNvSpPr>
            <p:nvPr userDrawn="1"/>
          </p:nvSpPr>
          <p:spPr bwMode="auto">
            <a:xfrm>
              <a:off x="-9525" y="1314450"/>
              <a:ext cx="285750" cy="441325"/>
            </a:xfrm>
            <a:custGeom>
              <a:avLst/>
              <a:gdLst>
                <a:gd name="T0" fmla="*/ 3 w 64"/>
                <a:gd name="T1" fmla="*/ 86 h 105"/>
                <a:gd name="T2" fmla="*/ 3 w 64"/>
                <a:gd name="T3" fmla="*/ 73 h 105"/>
                <a:gd name="T4" fmla="*/ 3 w 64"/>
                <a:gd name="T5" fmla="*/ 70 h 105"/>
                <a:gd name="T6" fmla="*/ 4 w 64"/>
                <a:gd name="T7" fmla="*/ 58 h 105"/>
                <a:gd name="T8" fmla="*/ 47 w 64"/>
                <a:gd name="T9" fmla="*/ 4 h 105"/>
                <a:gd name="T10" fmla="*/ 59 w 64"/>
                <a:gd name="T11" fmla="*/ 3 h 105"/>
                <a:gd name="T12" fmla="*/ 62 w 64"/>
                <a:gd name="T13" fmla="*/ 16 h 105"/>
                <a:gd name="T14" fmla="*/ 62 w 64"/>
                <a:gd name="T15" fmla="*/ 21 h 105"/>
                <a:gd name="T16" fmla="*/ 61 w 64"/>
                <a:gd name="T17" fmla="*/ 33 h 105"/>
                <a:gd name="T18" fmla="*/ 62 w 64"/>
                <a:gd name="T19" fmla="*/ 45 h 105"/>
                <a:gd name="T20" fmla="*/ 61 w 64"/>
                <a:gd name="T21" fmla="*/ 47 h 105"/>
                <a:gd name="T22" fmla="*/ 17 w 64"/>
                <a:gd name="T23" fmla="*/ 101 h 105"/>
                <a:gd name="T24" fmla="*/ 6 w 64"/>
                <a:gd name="T25" fmla="*/ 103 h 105"/>
                <a:gd name="T26" fmla="*/ 1 w 64"/>
                <a:gd name="T27" fmla="*/ 94 h 105"/>
                <a:gd name="T28" fmla="*/ 3 w 64"/>
                <a:gd name="T29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86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3"/>
                    <a:pt x="3" y="71"/>
                    <a:pt x="3" y="70"/>
                  </a:cubicBezTo>
                  <a:cubicBezTo>
                    <a:pt x="0" y="66"/>
                    <a:pt x="1" y="62"/>
                    <a:pt x="4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1" y="0"/>
                    <a:pt x="56" y="0"/>
                    <a:pt x="59" y="3"/>
                  </a:cubicBezTo>
                  <a:cubicBezTo>
                    <a:pt x="63" y="6"/>
                    <a:pt x="64" y="11"/>
                    <a:pt x="62" y="16"/>
                  </a:cubicBezTo>
                  <a:cubicBezTo>
                    <a:pt x="61" y="17"/>
                    <a:pt x="61" y="19"/>
                    <a:pt x="62" y="21"/>
                  </a:cubicBezTo>
                  <a:cubicBezTo>
                    <a:pt x="64" y="25"/>
                    <a:pt x="61" y="29"/>
                    <a:pt x="61" y="33"/>
                  </a:cubicBezTo>
                  <a:cubicBezTo>
                    <a:pt x="61" y="36"/>
                    <a:pt x="64" y="40"/>
                    <a:pt x="62" y="45"/>
                  </a:cubicBezTo>
                  <a:cubicBezTo>
                    <a:pt x="62" y="45"/>
                    <a:pt x="61" y="46"/>
                    <a:pt x="61" y="47"/>
                  </a:cubicBezTo>
                  <a:cubicBezTo>
                    <a:pt x="46" y="65"/>
                    <a:pt x="31" y="83"/>
                    <a:pt x="17" y="101"/>
                  </a:cubicBezTo>
                  <a:cubicBezTo>
                    <a:pt x="14" y="104"/>
                    <a:pt x="10" y="105"/>
                    <a:pt x="6" y="103"/>
                  </a:cubicBezTo>
                  <a:cubicBezTo>
                    <a:pt x="3" y="101"/>
                    <a:pt x="1" y="98"/>
                    <a:pt x="1" y="94"/>
                  </a:cubicBezTo>
                  <a:cubicBezTo>
                    <a:pt x="1" y="91"/>
                    <a:pt x="3" y="89"/>
                    <a:pt x="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1"/>
            <p:cNvSpPr>
              <a:spLocks/>
            </p:cNvSpPr>
            <p:nvPr userDrawn="1"/>
          </p:nvSpPr>
          <p:spPr bwMode="auto">
            <a:xfrm>
              <a:off x="-9525" y="1890713"/>
              <a:ext cx="288925" cy="441325"/>
            </a:xfrm>
            <a:custGeom>
              <a:avLst/>
              <a:gdLst>
                <a:gd name="T0" fmla="*/ 61 w 65"/>
                <a:gd name="T1" fmla="*/ 33 h 105"/>
                <a:gd name="T2" fmla="*/ 59 w 65"/>
                <a:gd name="T3" fmla="*/ 49 h 105"/>
                <a:gd name="T4" fmla="*/ 19 w 65"/>
                <a:gd name="T5" fmla="*/ 98 h 105"/>
                <a:gd name="T6" fmla="*/ 12 w 65"/>
                <a:gd name="T7" fmla="*/ 103 h 105"/>
                <a:gd name="T8" fmla="*/ 3 w 65"/>
                <a:gd name="T9" fmla="*/ 101 h 105"/>
                <a:gd name="T10" fmla="*/ 2 w 65"/>
                <a:gd name="T11" fmla="*/ 90 h 105"/>
                <a:gd name="T12" fmla="*/ 2 w 65"/>
                <a:gd name="T13" fmla="*/ 84 h 105"/>
                <a:gd name="T14" fmla="*/ 3 w 65"/>
                <a:gd name="T15" fmla="*/ 72 h 105"/>
                <a:gd name="T16" fmla="*/ 2 w 65"/>
                <a:gd name="T17" fmla="*/ 61 h 105"/>
                <a:gd name="T18" fmla="*/ 4 w 65"/>
                <a:gd name="T19" fmla="*/ 57 h 105"/>
                <a:gd name="T20" fmla="*/ 47 w 65"/>
                <a:gd name="T21" fmla="*/ 5 h 105"/>
                <a:gd name="T22" fmla="*/ 57 w 65"/>
                <a:gd name="T23" fmla="*/ 2 h 105"/>
                <a:gd name="T24" fmla="*/ 62 w 65"/>
                <a:gd name="T25" fmla="*/ 15 h 105"/>
                <a:gd name="T26" fmla="*/ 62 w 65"/>
                <a:gd name="T27" fmla="*/ 21 h 105"/>
                <a:gd name="T28" fmla="*/ 61 w 65"/>
                <a:gd name="T29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61" y="33"/>
                  </a:moveTo>
                  <a:cubicBezTo>
                    <a:pt x="64" y="40"/>
                    <a:pt x="64" y="43"/>
                    <a:pt x="59" y="49"/>
                  </a:cubicBezTo>
                  <a:cubicBezTo>
                    <a:pt x="45" y="66"/>
                    <a:pt x="32" y="82"/>
                    <a:pt x="19" y="98"/>
                  </a:cubicBezTo>
                  <a:cubicBezTo>
                    <a:pt x="17" y="100"/>
                    <a:pt x="15" y="102"/>
                    <a:pt x="12" y="103"/>
                  </a:cubicBezTo>
                  <a:cubicBezTo>
                    <a:pt x="9" y="105"/>
                    <a:pt x="6" y="104"/>
                    <a:pt x="3" y="101"/>
                  </a:cubicBezTo>
                  <a:cubicBezTo>
                    <a:pt x="1" y="97"/>
                    <a:pt x="0" y="94"/>
                    <a:pt x="2" y="90"/>
                  </a:cubicBezTo>
                  <a:cubicBezTo>
                    <a:pt x="3" y="88"/>
                    <a:pt x="3" y="86"/>
                    <a:pt x="2" y="84"/>
                  </a:cubicBezTo>
                  <a:cubicBezTo>
                    <a:pt x="0" y="80"/>
                    <a:pt x="3" y="76"/>
                    <a:pt x="3" y="72"/>
                  </a:cubicBezTo>
                  <a:cubicBezTo>
                    <a:pt x="3" y="69"/>
                    <a:pt x="0" y="65"/>
                    <a:pt x="2" y="61"/>
                  </a:cubicBezTo>
                  <a:cubicBezTo>
                    <a:pt x="3" y="59"/>
                    <a:pt x="3" y="58"/>
                    <a:pt x="4" y="57"/>
                  </a:cubicBezTo>
                  <a:cubicBezTo>
                    <a:pt x="18" y="40"/>
                    <a:pt x="33" y="23"/>
                    <a:pt x="47" y="5"/>
                  </a:cubicBezTo>
                  <a:cubicBezTo>
                    <a:pt x="50" y="2"/>
                    <a:pt x="53" y="0"/>
                    <a:pt x="57" y="2"/>
                  </a:cubicBezTo>
                  <a:cubicBezTo>
                    <a:pt x="62" y="3"/>
                    <a:pt x="65" y="10"/>
                    <a:pt x="62" y="15"/>
                  </a:cubicBezTo>
                  <a:cubicBezTo>
                    <a:pt x="61" y="18"/>
                    <a:pt x="61" y="19"/>
                    <a:pt x="62" y="21"/>
                  </a:cubicBezTo>
                  <a:cubicBezTo>
                    <a:pt x="64" y="26"/>
                    <a:pt x="63" y="29"/>
                    <a:pt x="6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2"/>
            <p:cNvSpPr>
              <a:spLocks/>
            </p:cNvSpPr>
            <p:nvPr userDrawn="1"/>
          </p:nvSpPr>
          <p:spPr bwMode="auto">
            <a:xfrm>
              <a:off x="-12700" y="1600200"/>
              <a:ext cx="296863" cy="438150"/>
            </a:xfrm>
            <a:custGeom>
              <a:avLst/>
              <a:gdLst>
                <a:gd name="T0" fmla="*/ 13 w 67"/>
                <a:gd name="T1" fmla="*/ 104 h 104"/>
                <a:gd name="T2" fmla="*/ 3 w 67"/>
                <a:gd name="T3" fmla="*/ 90 h 104"/>
                <a:gd name="T4" fmla="*/ 3 w 67"/>
                <a:gd name="T5" fmla="*/ 84 h 104"/>
                <a:gd name="T6" fmla="*/ 3 w 67"/>
                <a:gd name="T7" fmla="*/ 75 h 104"/>
                <a:gd name="T8" fmla="*/ 3 w 67"/>
                <a:gd name="T9" fmla="*/ 70 h 104"/>
                <a:gd name="T10" fmla="*/ 5 w 67"/>
                <a:gd name="T11" fmla="*/ 58 h 104"/>
                <a:gd name="T12" fmla="*/ 48 w 67"/>
                <a:gd name="T13" fmla="*/ 5 h 104"/>
                <a:gd name="T14" fmla="*/ 60 w 67"/>
                <a:gd name="T15" fmla="*/ 3 h 104"/>
                <a:gd name="T16" fmla="*/ 63 w 67"/>
                <a:gd name="T17" fmla="*/ 17 h 104"/>
                <a:gd name="T18" fmla="*/ 63 w 67"/>
                <a:gd name="T19" fmla="*/ 21 h 104"/>
                <a:gd name="T20" fmla="*/ 63 w 67"/>
                <a:gd name="T21" fmla="*/ 22 h 104"/>
                <a:gd name="T22" fmla="*/ 63 w 67"/>
                <a:gd name="T23" fmla="*/ 37 h 104"/>
                <a:gd name="T24" fmla="*/ 59 w 67"/>
                <a:gd name="T25" fmla="*/ 51 h 104"/>
                <a:gd name="T26" fmla="*/ 19 w 67"/>
                <a:gd name="T27" fmla="*/ 100 h 104"/>
                <a:gd name="T28" fmla="*/ 13 w 67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4">
                  <a:moveTo>
                    <a:pt x="13" y="104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7"/>
                    <a:pt x="3" y="84"/>
                  </a:cubicBezTo>
                  <a:cubicBezTo>
                    <a:pt x="3" y="81"/>
                    <a:pt x="3" y="78"/>
                    <a:pt x="3" y="75"/>
                  </a:cubicBezTo>
                  <a:cubicBezTo>
                    <a:pt x="3" y="73"/>
                    <a:pt x="4" y="72"/>
                    <a:pt x="3" y="70"/>
                  </a:cubicBezTo>
                  <a:cubicBezTo>
                    <a:pt x="1" y="66"/>
                    <a:pt x="2" y="62"/>
                    <a:pt x="5" y="58"/>
                  </a:cubicBezTo>
                  <a:cubicBezTo>
                    <a:pt x="19" y="41"/>
                    <a:pt x="34" y="23"/>
                    <a:pt x="48" y="5"/>
                  </a:cubicBezTo>
                  <a:cubicBezTo>
                    <a:pt x="52" y="1"/>
                    <a:pt x="56" y="0"/>
                    <a:pt x="60" y="3"/>
                  </a:cubicBezTo>
                  <a:cubicBezTo>
                    <a:pt x="64" y="6"/>
                    <a:pt x="65" y="11"/>
                    <a:pt x="63" y="17"/>
                  </a:cubicBezTo>
                  <a:cubicBezTo>
                    <a:pt x="62" y="18"/>
                    <a:pt x="63" y="19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7" y="27"/>
                    <a:pt x="60" y="31"/>
                    <a:pt x="63" y="37"/>
                  </a:cubicBezTo>
                  <a:cubicBezTo>
                    <a:pt x="66" y="42"/>
                    <a:pt x="63" y="47"/>
                    <a:pt x="59" y="51"/>
                  </a:cubicBezTo>
                  <a:cubicBezTo>
                    <a:pt x="46" y="67"/>
                    <a:pt x="32" y="83"/>
                    <a:pt x="19" y="100"/>
                  </a:cubicBezTo>
                  <a:cubicBezTo>
                    <a:pt x="17" y="102"/>
                    <a:pt x="14" y="103"/>
                    <a:pt x="1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3"/>
            <p:cNvSpPr>
              <a:spLocks/>
            </p:cNvSpPr>
            <p:nvPr userDrawn="1"/>
          </p:nvSpPr>
          <p:spPr bwMode="auto">
            <a:xfrm>
              <a:off x="279400" y="963613"/>
              <a:ext cx="285750" cy="442913"/>
            </a:xfrm>
            <a:custGeom>
              <a:avLst/>
              <a:gdLst>
                <a:gd name="T0" fmla="*/ 11 w 64"/>
                <a:gd name="T1" fmla="*/ 105 h 105"/>
                <a:gd name="T2" fmla="*/ 3 w 64"/>
                <a:gd name="T3" fmla="*/ 90 h 105"/>
                <a:gd name="T4" fmla="*/ 3 w 64"/>
                <a:gd name="T5" fmla="*/ 84 h 105"/>
                <a:gd name="T6" fmla="*/ 4 w 64"/>
                <a:gd name="T7" fmla="*/ 72 h 105"/>
                <a:gd name="T8" fmla="*/ 3 w 64"/>
                <a:gd name="T9" fmla="*/ 61 h 105"/>
                <a:gd name="T10" fmla="*/ 5 w 64"/>
                <a:gd name="T11" fmla="*/ 58 h 105"/>
                <a:gd name="T12" fmla="*/ 48 w 64"/>
                <a:gd name="T13" fmla="*/ 5 h 105"/>
                <a:gd name="T14" fmla="*/ 57 w 64"/>
                <a:gd name="T15" fmla="*/ 2 h 105"/>
                <a:gd name="T16" fmla="*/ 63 w 64"/>
                <a:gd name="T17" fmla="*/ 9 h 105"/>
                <a:gd name="T18" fmla="*/ 62 w 64"/>
                <a:gd name="T19" fmla="*/ 18 h 105"/>
                <a:gd name="T20" fmla="*/ 63 w 64"/>
                <a:gd name="T21" fmla="*/ 28 h 105"/>
                <a:gd name="T22" fmla="*/ 63 w 64"/>
                <a:gd name="T23" fmla="*/ 38 h 105"/>
                <a:gd name="T24" fmla="*/ 61 w 64"/>
                <a:gd name="T25" fmla="*/ 47 h 105"/>
                <a:gd name="T26" fmla="*/ 18 w 64"/>
                <a:gd name="T27" fmla="*/ 101 h 105"/>
                <a:gd name="T28" fmla="*/ 11 w 64"/>
                <a:gd name="T2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4"/>
                  </a:cubicBezTo>
                  <a:cubicBezTo>
                    <a:pt x="1" y="80"/>
                    <a:pt x="4" y="76"/>
                    <a:pt x="4" y="72"/>
                  </a:cubicBezTo>
                  <a:cubicBezTo>
                    <a:pt x="4" y="69"/>
                    <a:pt x="1" y="65"/>
                    <a:pt x="3" y="61"/>
                  </a:cubicBezTo>
                  <a:cubicBezTo>
                    <a:pt x="3" y="60"/>
                    <a:pt x="4" y="59"/>
                    <a:pt x="5" y="58"/>
                  </a:cubicBezTo>
                  <a:cubicBezTo>
                    <a:pt x="19" y="40"/>
                    <a:pt x="33" y="23"/>
                    <a:pt x="48" y="5"/>
                  </a:cubicBezTo>
                  <a:cubicBezTo>
                    <a:pt x="50" y="2"/>
                    <a:pt x="53" y="0"/>
                    <a:pt x="57" y="2"/>
                  </a:cubicBezTo>
                  <a:cubicBezTo>
                    <a:pt x="61" y="3"/>
                    <a:pt x="63" y="5"/>
                    <a:pt x="63" y="9"/>
                  </a:cubicBezTo>
                  <a:cubicBezTo>
                    <a:pt x="64" y="12"/>
                    <a:pt x="62" y="15"/>
                    <a:pt x="62" y="18"/>
                  </a:cubicBezTo>
                  <a:cubicBezTo>
                    <a:pt x="62" y="22"/>
                    <a:pt x="64" y="25"/>
                    <a:pt x="63" y="28"/>
                  </a:cubicBezTo>
                  <a:cubicBezTo>
                    <a:pt x="62" y="32"/>
                    <a:pt x="63" y="34"/>
                    <a:pt x="63" y="38"/>
                  </a:cubicBezTo>
                  <a:cubicBezTo>
                    <a:pt x="64" y="41"/>
                    <a:pt x="63" y="45"/>
                    <a:pt x="61" y="47"/>
                  </a:cubicBezTo>
                  <a:cubicBezTo>
                    <a:pt x="47" y="65"/>
                    <a:pt x="32" y="83"/>
                    <a:pt x="18" y="101"/>
                  </a:cubicBezTo>
                  <a:cubicBezTo>
                    <a:pt x="16" y="103"/>
                    <a:pt x="13" y="103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4"/>
            <p:cNvSpPr>
              <a:spLocks/>
            </p:cNvSpPr>
            <p:nvPr userDrawn="1"/>
          </p:nvSpPr>
          <p:spPr bwMode="auto">
            <a:xfrm>
              <a:off x="-4763" y="3043238"/>
              <a:ext cx="284163" cy="442913"/>
            </a:xfrm>
            <a:custGeom>
              <a:avLst/>
              <a:gdLst>
                <a:gd name="T0" fmla="*/ 53 w 64"/>
                <a:gd name="T1" fmla="*/ 0 h 105"/>
                <a:gd name="T2" fmla="*/ 61 w 64"/>
                <a:gd name="T3" fmla="*/ 15 h 105"/>
                <a:gd name="T4" fmla="*/ 61 w 64"/>
                <a:gd name="T5" fmla="*/ 21 h 105"/>
                <a:gd name="T6" fmla="*/ 60 w 64"/>
                <a:gd name="T7" fmla="*/ 33 h 105"/>
                <a:gd name="T8" fmla="*/ 61 w 64"/>
                <a:gd name="T9" fmla="*/ 44 h 105"/>
                <a:gd name="T10" fmla="*/ 59 w 64"/>
                <a:gd name="T11" fmla="*/ 47 h 105"/>
                <a:gd name="T12" fmla="*/ 16 w 64"/>
                <a:gd name="T13" fmla="*/ 100 h 105"/>
                <a:gd name="T14" fmla="*/ 7 w 64"/>
                <a:gd name="T15" fmla="*/ 103 h 105"/>
                <a:gd name="T16" fmla="*/ 1 w 64"/>
                <a:gd name="T17" fmla="*/ 96 h 105"/>
                <a:gd name="T18" fmla="*/ 1 w 64"/>
                <a:gd name="T19" fmla="*/ 78 h 105"/>
                <a:gd name="T20" fmla="*/ 1 w 64"/>
                <a:gd name="T21" fmla="*/ 66 h 105"/>
                <a:gd name="T22" fmla="*/ 3 w 64"/>
                <a:gd name="T23" fmla="*/ 58 h 105"/>
                <a:gd name="T24" fmla="*/ 46 w 64"/>
                <a:gd name="T25" fmla="*/ 4 h 105"/>
                <a:gd name="T26" fmla="*/ 53 w 64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53" y="0"/>
                  </a:moveTo>
                  <a:cubicBezTo>
                    <a:pt x="60" y="1"/>
                    <a:pt x="64" y="9"/>
                    <a:pt x="61" y="15"/>
                  </a:cubicBezTo>
                  <a:cubicBezTo>
                    <a:pt x="60" y="17"/>
                    <a:pt x="60" y="19"/>
                    <a:pt x="61" y="21"/>
                  </a:cubicBezTo>
                  <a:cubicBezTo>
                    <a:pt x="63" y="25"/>
                    <a:pt x="60" y="29"/>
                    <a:pt x="60" y="33"/>
                  </a:cubicBezTo>
                  <a:cubicBezTo>
                    <a:pt x="60" y="37"/>
                    <a:pt x="63" y="40"/>
                    <a:pt x="61" y="44"/>
                  </a:cubicBezTo>
                  <a:cubicBezTo>
                    <a:pt x="61" y="45"/>
                    <a:pt x="60" y="46"/>
                    <a:pt x="59" y="47"/>
                  </a:cubicBezTo>
                  <a:cubicBezTo>
                    <a:pt x="45" y="65"/>
                    <a:pt x="31" y="82"/>
                    <a:pt x="16" y="100"/>
                  </a:cubicBezTo>
                  <a:cubicBezTo>
                    <a:pt x="14" y="103"/>
                    <a:pt x="10" y="105"/>
                    <a:pt x="7" y="103"/>
                  </a:cubicBezTo>
                  <a:cubicBezTo>
                    <a:pt x="3" y="102"/>
                    <a:pt x="0" y="100"/>
                    <a:pt x="1" y="96"/>
                  </a:cubicBezTo>
                  <a:cubicBezTo>
                    <a:pt x="1" y="90"/>
                    <a:pt x="1" y="84"/>
                    <a:pt x="1" y="78"/>
                  </a:cubicBezTo>
                  <a:cubicBezTo>
                    <a:pt x="1" y="74"/>
                    <a:pt x="2" y="70"/>
                    <a:pt x="1" y="66"/>
                  </a:cubicBezTo>
                  <a:cubicBezTo>
                    <a:pt x="0" y="64"/>
                    <a:pt x="1" y="60"/>
                    <a:pt x="3" y="58"/>
                  </a:cubicBezTo>
                  <a:cubicBezTo>
                    <a:pt x="17" y="40"/>
                    <a:pt x="32" y="22"/>
                    <a:pt x="46" y="4"/>
                  </a:cubicBezTo>
                  <a:cubicBezTo>
                    <a:pt x="48" y="3"/>
                    <a:pt x="51" y="2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5"/>
            <p:cNvSpPr>
              <a:spLocks/>
            </p:cNvSpPr>
            <p:nvPr userDrawn="1"/>
          </p:nvSpPr>
          <p:spPr bwMode="auto">
            <a:xfrm>
              <a:off x="-9525" y="160338"/>
              <a:ext cx="280988" cy="441325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6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5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8 h 105"/>
                <a:gd name="T22" fmla="*/ 47 w 63"/>
                <a:gd name="T23" fmla="*/ 5 h 105"/>
                <a:gd name="T24" fmla="*/ 57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6"/>
                  </a:cubicBezTo>
                  <a:cubicBezTo>
                    <a:pt x="63" y="31"/>
                    <a:pt x="61" y="35"/>
                    <a:pt x="63" y="40"/>
                  </a:cubicBezTo>
                  <a:cubicBezTo>
                    <a:pt x="63" y="42"/>
                    <a:pt x="62" y="46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100"/>
                    <a:pt x="0" y="94"/>
                    <a:pt x="2" y="89"/>
                  </a:cubicBezTo>
                  <a:cubicBezTo>
                    <a:pt x="3" y="88"/>
                    <a:pt x="3" y="86"/>
                    <a:pt x="2" y="85"/>
                  </a:cubicBezTo>
                  <a:cubicBezTo>
                    <a:pt x="1" y="81"/>
                    <a:pt x="1" y="78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8"/>
                  </a:cubicBezTo>
                  <a:cubicBezTo>
                    <a:pt x="18" y="40"/>
                    <a:pt x="33" y="22"/>
                    <a:pt x="47" y="5"/>
                  </a:cubicBezTo>
                  <a:cubicBezTo>
                    <a:pt x="50" y="1"/>
                    <a:pt x="53" y="0"/>
                    <a:pt x="57" y="2"/>
                  </a:cubicBezTo>
                  <a:cubicBezTo>
                    <a:pt x="61" y="3"/>
                    <a:pt x="63" y="6"/>
                    <a:pt x="6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6"/>
            <p:cNvSpPr>
              <a:spLocks/>
            </p:cNvSpPr>
            <p:nvPr userDrawn="1"/>
          </p:nvSpPr>
          <p:spPr bwMode="auto">
            <a:xfrm>
              <a:off x="-4763" y="4197350"/>
              <a:ext cx="288925" cy="442913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1 h 105"/>
                <a:gd name="T4" fmla="*/ 63 w 65"/>
                <a:gd name="T5" fmla="*/ 35 h 105"/>
                <a:gd name="T6" fmla="*/ 62 w 65"/>
                <a:gd name="T7" fmla="*/ 47 h 105"/>
                <a:gd name="T8" fmla="*/ 19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4 h 105"/>
                <a:gd name="T16" fmla="*/ 4 w 65"/>
                <a:gd name="T17" fmla="*/ 84 h 105"/>
                <a:gd name="T18" fmla="*/ 4 w 65"/>
                <a:gd name="T19" fmla="*/ 69 h 105"/>
                <a:gd name="T20" fmla="*/ 8 w 65"/>
                <a:gd name="T21" fmla="*/ 55 h 105"/>
                <a:gd name="T22" fmla="*/ 48 w 65"/>
                <a:gd name="T23" fmla="*/ 6 h 105"/>
                <a:gd name="T24" fmla="*/ 53 w 65"/>
                <a:gd name="T25" fmla="*/ 2 h 105"/>
                <a:gd name="T26" fmla="*/ 62 w 65"/>
                <a:gd name="T27" fmla="*/ 4 h 105"/>
                <a:gd name="T28" fmla="*/ 64 w 65"/>
                <a:gd name="T29" fmla="*/ 15 h 105"/>
                <a:gd name="T30" fmla="*/ 62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2"/>
                    <a:pt x="65" y="27"/>
                    <a:pt x="63" y="31"/>
                  </a:cubicBezTo>
                  <a:cubicBezTo>
                    <a:pt x="63" y="32"/>
                    <a:pt x="63" y="34"/>
                    <a:pt x="63" y="35"/>
                  </a:cubicBezTo>
                  <a:cubicBezTo>
                    <a:pt x="65" y="39"/>
                    <a:pt x="65" y="43"/>
                    <a:pt x="62" y="47"/>
                  </a:cubicBezTo>
                  <a:cubicBezTo>
                    <a:pt x="48" y="65"/>
                    <a:pt x="33" y="83"/>
                    <a:pt x="19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9"/>
                    <a:pt x="8" y="55"/>
                  </a:cubicBezTo>
                  <a:cubicBezTo>
                    <a:pt x="21" y="38"/>
                    <a:pt x="34" y="22"/>
                    <a:pt x="48" y="6"/>
                  </a:cubicBezTo>
                  <a:cubicBezTo>
                    <a:pt x="49" y="4"/>
                    <a:pt x="51" y="2"/>
                    <a:pt x="53" y="2"/>
                  </a:cubicBezTo>
                  <a:cubicBezTo>
                    <a:pt x="56" y="0"/>
                    <a:pt x="60" y="1"/>
                    <a:pt x="62" y="4"/>
                  </a:cubicBezTo>
                  <a:cubicBezTo>
                    <a:pt x="65" y="7"/>
                    <a:pt x="65" y="11"/>
                    <a:pt x="64" y="15"/>
                  </a:cubicBezTo>
                  <a:cubicBezTo>
                    <a:pt x="63" y="16"/>
                    <a:pt x="63" y="17"/>
                    <a:pt x="6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7"/>
            <p:cNvSpPr>
              <a:spLocks/>
            </p:cNvSpPr>
            <p:nvPr userDrawn="1"/>
          </p:nvSpPr>
          <p:spPr bwMode="auto">
            <a:xfrm>
              <a:off x="279400" y="677863"/>
              <a:ext cx="298450" cy="438150"/>
            </a:xfrm>
            <a:custGeom>
              <a:avLst/>
              <a:gdLst>
                <a:gd name="T0" fmla="*/ 11 w 67"/>
                <a:gd name="T1" fmla="*/ 104 h 104"/>
                <a:gd name="T2" fmla="*/ 3 w 67"/>
                <a:gd name="T3" fmla="*/ 89 h 104"/>
                <a:gd name="T4" fmla="*/ 3 w 67"/>
                <a:gd name="T5" fmla="*/ 83 h 104"/>
                <a:gd name="T6" fmla="*/ 3 w 67"/>
                <a:gd name="T7" fmla="*/ 76 h 104"/>
                <a:gd name="T8" fmla="*/ 3 w 67"/>
                <a:gd name="T9" fmla="*/ 67 h 104"/>
                <a:gd name="T10" fmla="*/ 4 w 67"/>
                <a:gd name="T11" fmla="*/ 58 h 104"/>
                <a:gd name="T12" fmla="*/ 48 w 67"/>
                <a:gd name="T13" fmla="*/ 4 h 104"/>
                <a:gd name="T14" fmla="*/ 60 w 67"/>
                <a:gd name="T15" fmla="*/ 3 h 104"/>
                <a:gd name="T16" fmla="*/ 63 w 67"/>
                <a:gd name="T17" fmla="*/ 15 h 104"/>
                <a:gd name="T18" fmla="*/ 63 w 67"/>
                <a:gd name="T19" fmla="*/ 20 h 104"/>
                <a:gd name="T20" fmla="*/ 63 w 67"/>
                <a:gd name="T21" fmla="*/ 36 h 104"/>
                <a:gd name="T22" fmla="*/ 59 w 67"/>
                <a:gd name="T23" fmla="*/ 50 h 104"/>
                <a:gd name="T24" fmla="*/ 19 w 67"/>
                <a:gd name="T25" fmla="*/ 99 h 104"/>
                <a:gd name="T26" fmla="*/ 11 w 67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11" y="104"/>
                  </a:moveTo>
                  <a:cubicBezTo>
                    <a:pt x="4" y="103"/>
                    <a:pt x="0" y="96"/>
                    <a:pt x="3" y="89"/>
                  </a:cubicBezTo>
                  <a:cubicBezTo>
                    <a:pt x="4" y="87"/>
                    <a:pt x="4" y="85"/>
                    <a:pt x="3" y="83"/>
                  </a:cubicBezTo>
                  <a:cubicBezTo>
                    <a:pt x="2" y="81"/>
                    <a:pt x="2" y="78"/>
                    <a:pt x="3" y="76"/>
                  </a:cubicBezTo>
                  <a:cubicBezTo>
                    <a:pt x="4" y="73"/>
                    <a:pt x="4" y="70"/>
                    <a:pt x="3" y="67"/>
                  </a:cubicBezTo>
                  <a:cubicBezTo>
                    <a:pt x="1" y="64"/>
                    <a:pt x="2" y="61"/>
                    <a:pt x="4" y="58"/>
                  </a:cubicBezTo>
                  <a:cubicBezTo>
                    <a:pt x="19" y="40"/>
                    <a:pt x="34" y="22"/>
                    <a:pt x="48" y="4"/>
                  </a:cubicBezTo>
                  <a:cubicBezTo>
                    <a:pt x="52" y="0"/>
                    <a:pt x="56" y="0"/>
                    <a:pt x="60" y="3"/>
                  </a:cubicBezTo>
                  <a:cubicBezTo>
                    <a:pt x="64" y="5"/>
                    <a:pt x="65" y="11"/>
                    <a:pt x="63" y="15"/>
                  </a:cubicBezTo>
                  <a:cubicBezTo>
                    <a:pt x="62" y="17"/>
                    <a:pt x="62" y="19"/>
                    <a:pt x="63" y="20"/>
                  </a:cubicBezTo>
                  <a:cubicBezTo>
                    <a:pt x="67" y="26"/>
                    <a:pt x="60" y="31"/>
                    <a:pt x="63" y="36"/>
                  </a:cubicBezTo>
                  <a:cubicBezTo>
                    <a:pt x="66" y="42"/>
                    <a:pt x="62" y="46"/>
                    <a:pt x="59" y="50"/>
                  </a:cubicBezTo>
                  <a:cubicBezTo>
                    <a:pt x="45" y="66"/>
                    <a:pt x="32" y="83"/>
                    <a:pt x="19" y="99"/>
                  </a:cubicBezTo>
                  <a:cubicBezTo>
                    <a:pt x="17" y="101"/>
                    <a:pt x="14" y="103"/>
                    <a:pt x="1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8"/>
            <p:cNvSpPr>
              <a:spLocks/>
            </p:cNvSpPr>
            <p:nvPr userDrawn="1"/>
          </p:nvSpPr>
          <p:spPr bwMode="auto">
            <a:xfrm>
              <a:off x="288925" y="5578475"/>
              <a:ext cx="288925" cy="441325"/>
            </a:xfrm>
            <a:custGeom>
              <a:avLst/>
              <a:gdLst>
                <a:gd name="T0" fmla="*/ 64 w 65"/>
                <a:gd name="T1" fmla="*/ 12 h 105"/>
                <a:gd name="T2" fmla="*/ 64 w 65"/>
                <a:gd name="T3" fmla="*/ 26 h 105"/>
                <a:gd name="T4" fmla="*/ 64 w 65"/>
                <a:gd name="T5" fmla="*/ 40 h 105"/>
                <a:gd name="T6" fmla="*/ 62 w 65"/>
                <a:gd name="T7" fmla="*/ 47 h 105"/>
                <a:gd name="T8" fmla="*/ 18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5 h 105"/>
                <a:gd name="T16" fmla="*/ 4 w 65"/>
                <a:gd name="T17" fmla="*/ 84 h 105"/>
                <a:gd name="T18" fmla="*/ 4 w 65"/>
                <a:gd name="T19" fmla="*/ 69 h 105"/>
                <a:gd name="T20" fmla="*/ 7 w 65"/>
                <a:gd name="T21" fmla="*/ 55 h 105"/>
                <a:gd name="T22" fmla="*/ 48 w 65"/>
                <a:gd name="T23" fmla="*/ 5 h 105"/>
                <a:gd name="T24" fmla="*/ 59 w 65"/>
                <a:gd name="T25" fmla="*/ 2 h 105"/>
                <a:gd name="T26" fmla="*/ 64 w 65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5">
                  <a:moveTo>
                    <a:pt x="64" y="12"/>
                  </a:moveTo>
                  <a:cubicBezTo>
                    <a:pt x="61" y="16"/>
                    <a:pt x="64" y="21"/>
                    <a:pt x="64" y="26"/>
                  </a:cubicBezTo>
                  <a:cubicBezTo>
                    <a:pt x="64" y="31"/>
                    <a:pt x="63" y="35"/>
                    <a:pt x="64" y="40"/>
                  </a:cubicBezTo>
                  <a:cubicBezTo>
                    <a:pt x="65" y="42"/>
                    <a:pt x="63" y="45"/>
                    <a:pt x="62" y="47"/>
                  </a:cubicBezTo>
                  <a:cubicBezTo>
                    <a:pt x="47" y="65"/>
                    <a:pt x="33" y="83"/>
                    <a:pt x="18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9"/>
                    <a:pt x="7" y="55"/>
                  </a:cubicBezTo>
                  <a:cubicBezTo>
                    <a:pt x="21" y="38"/>
                    <a:pt x="35" y="22"/>
                    <a:pt x="48" y="5"/>
                  </a:cubicBezTo>
                  <a:cubicBezTo>
                    <a:pt x="51" y="1"/>
                    <a:pt x="55" y="0"/>
                    <a:pt x="59" y="2"/>
                  </a:cubicBezTo>
                  <a:cubicBezTo>
                    <a:pt x="62" y="3"/>
                    <a:pt x="64" y="7"/>
                    <a:pt x="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9"/>
            <p:cNvSpPr>
              <a:spLocks/>
            </p:cNvSpPr>
            <p:nvPr userDrawn="1"/>
          </p:nvSpPr>
          <p:spPr bwMode="auto">
            <a:xfrm>
              <a:off x="-4763" y="5351463"/>
              <a:ext cx="288925" cy="441325"/>
            </a:xfrm>
            <a:custGeom>
              <a:avLst/>
              <a:gdLst>
                <a:gd name="T0" fmla="*/ 64 w 65"/>
                <a:gd name="T1" fmla="*/ 12 h 105"/>
                <a:gd name="T2" fmla="*/ 64 w 65"/>
                <a:gd name="T3" fmla="*/ 25 h 105"/>
                <a:gd name="T4" fmla="*/ 64 w 65"/>
                <a:gd name="T5" fmla="*/ 40 h 105"/>
                <a:gd name="T6" fmla="*/ 62 w 65"/>
                <a:gd name="T7" fmla="*/ 48 h 105"/>
                <a:gd name="T8" fmla="*/ 19 w 65"/>
                <a:gd name="T9" fmla="*/ 99 h 105"/>
                <a:gd name="T10" fmla="*/ 7 w 65"/>
                <a:gd name="T11" fmla="*/ 102 h 105"/>
                <a:gd name="T12" fmla="*/ 4 w 65"/>
                <a:gd name="T13" fmla="*/ 88 h 105"/>
                <a:gd name="T14" fmla="*/ 4 w 65"/>
                <a:gd name="T15" fmla="*/ 85 h 105"/>
                <a:gd name="T16" fmla="*/ 4 w 65"/>
                <a:gd name="T17" fmla="*/ 84 h 105"/>
                <a:gd name="T18" fmla="*/ 3 w 65"/>
                <a:gd name="T19" fmla="*/ 78 h 105"/>
                <a:gd name="T20" fmla="*/ 7 w 65"/>
                <a:gd name="T21" fmla="*/ 54 h 105"/>
                <a:gd name="T22" fmla="*/ 48 w 65"/>
                <a:gd name="T23" fmla="*/ 6 h 105"/>
                <a:gd name="T24" fmla="*/ 58 w 65"/>
                <a:gd name="T25" fmla="*/ 1 h 105"/>
                <a:gd name="T26" fmla="*/ 64 w 65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5">
                  <a:moveTo>
                    <a:pt x="64" y="12"/>
                  </a:moveTo>
                  <a:cubicBezTo>
                    <a:pt x="62" y="16"/>
                    <a:pt x="64" y="20"/>
                    <a:pt x="64" y="25"/>
                  </a:cubicBezTo>
                  <a:cubicBezTo>
                    <a:pt x="64" y="30"/>
                    <a:pt x="63" y="35"/>
                    <a:pt x="64" y="40"/>
                  </a:cubicBezTo>
                  <a:cubicBezTo>
                    <a:pt x="65" y="42"/>
                    <a:pt x="63" y="46"/>
                    <a:pt x="62" y="48"/>
                  </a:cubicBezTo>
                  <a:cubicBezTo>
                    <a:pt x="48" y="65"/>
                    <a:pt x="33" y="82"/>
                    <a:pt x="19" y="99"/>
                  </a:cubicBezTo>
                  <a:cubicBezTo>
                    <a:pt x="15" y="104"/>
                    <a:pt x="11" y="105"/>
                    <a:pt x="7" y="102"/>
                  </a:cubicBezTo>
                  <a:cubicBezTo>
                    <a:pt x="3" y="99"/>
                    <a:pt x="2" y="94"/>
                    <a:pt x="4" y="88"/>
                  </a:cubicBezTo>
                  <a:cubicBezTo>
                    <a:pt x="5" y="87"/>
                    <a:pt x="4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ubicBezTo>
                    <a:pt x="3" y="82"/>
                    <a:pt x="2" y="79"/>
                    <a:pt x="3" y="78"/>
                  </a:cubicBezTo>
                  <a:cubicBezTo>
                    <a:pt x="7" y="70"/>
                    <a:pt x="0" y="62"/>
                    <a:pt x="7" y="54"/>
                  </a:cubicBezTo>
                  <a:cubicBezTo>
                    <a:pt x="22" y="39"/>
                    <a:pt x="34" y="22"/>
                    <a:pt x="48" y="6"/>
                  </a:cubicBezTo>
                  <a:cubicBezTo>
                    <a:pt x="50" y="2"/>
                    <a:pt x="53" y="0"/>
                    <a:pt x="58" y="1"/>
                  </a:cubicBezTo>
                  <a:cubicBezTo>
                    <a:pt x="62" y="2"/>
                    <a:pt x="65" y="6"/>
                    <a:pt x="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0"/>
            <p:cNvSpPr>
              <a:spLocks/>
            </p:cNvSpPr>
            <p:nvPr userDrawn="1"/>
          </p:nvSpPr>
          <p:spPr bwMode="auto">
            <a:xfrm>
              <a:off x="4763" y="5637213"/>
              <a:ext cx="284163" cy="446088"/>
            </a:xfrm>
            <a:custGeom>
              <a:avLst/>
              <a:gdLst>
                <a:gd name="T0" fmla="*/ 3 w 64"/>
                <a:gd name="T1" fmla="*/ 87 h 106"/>
                <a:gd name="T2" fmla="*/ 2 w 64"/>
                <a:gd name="T3" fmla="*/ 74 h 106"/>
                <a:gd name="T4" fmla="*/ 2 w 64"/>
                <a:gd name="T5" fmla="*/ 71 h 106"/>
                <a:gd name="T6" fmla="*/ 4 w 64"/>
                <a:gd name="T7" fmla="*/ 57 h 106"/>
                <a:gd name="T8" fmla="*/ 46 w 64"/>
                <a:gd name="T9" fmla="*/ 5 h 106"/>
                <a:gd name="T10" fmla="*/ 59 w 64"/>
                <a:gd name="T11" fmla="*/ 3 h 106"/>
                <a:gd name="T12" fmla="*/ 61 w 64"/>
                <a:gd name="T13" fmla="*/ 17 h 106"/>
                <a:gd name="T14" fmla="*/ 60 w 64"/>
                <a:gd name="T15" fmla="*/ 19 h 106"/>
                <a:gd name="T16" fmla="*/ 60 w 64"/>
                <a:gd name="T17" fmla="*/ 33 h 106"/>
                <a:gd name="T18" fmla="*/ 58 w 64"/>
                <a:gd name="T19" fmla="*/ 50 h 106"/>
                <a:gd name="T20" fmla="*/ 17 w 64"/>
                <a:gd name="T21" fmla="*/ 100 h 106"/>
                <a:gd name="T22" fmla="*/ 2 w 64"/>
                <a:gd name="T23" fmla="*/ 99 h 106"/>
                <a:gd name="T24" fmla="*/ 3 w 64"/>
                <a:gd name="T2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06">
                  <a:moveTo>
                    <a:pt x="3" y="87"/>
                  </a:moveTo>
                  <a:cubicBezTo>
                    <a:pt x="0" y="83"/>
                    <a:pt x="0" y="78"/>
                    <a:pt x="2" y="74"/>
                  </a:cubicBezTo>
                  <a:cubicBezTo>
                    <a:pt x="3" y="73"/>
                    <a:pt x="3" y="72"/>
                    <a:pt x="2" y="71"/>
                  </a:cubicBezTo>
                  <a:cubicBezTo>
                    <a:pt x="0" y="66"/>
                    <a:pt x="1" y="61"/>
                    <a:pt x="4" y="57"/>
                  </a:cubicBezTo>
                  <a:cubicBezTo>
                    <a:pt x="18" y="40"/>
                    <a:pt x="32" y="23"/>
                    <a:pt x="46" y="5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7"/>
                    <a:pt x="64" y="12"/>
                    <a:pt x="61" y="17"/>
                  </a:cubicBezTo>
                  <a:cubicBezTo>
                    <a:pt x="60" y="18"/>
                    <a:pt x="60" y="18"/>
                    <a:pt x="60" y="19"/>
                  </a:cubicBezTo>
                  <a:cubicBezTo>
                    <a:pt x="63" y="23"/>
                    <a:pt x="63" y="28"/>
                    <a:pt x="60" y="33"/>
                  </a:cubicBezTo>
                  <a:cubicBezTo>
                    <a:pt x="64" y="41"/>
                    <a:pt x="63" y="43"/>
                    <a:pt x="58" y="50"/>
                  </a:cubicBezTo>
                  <a:cubicBezTo>
                    <a:pt x="45" y="66"/>
                    <a:pt x="31" y="83"/>
                    <a:pt x="17" y="100"/>
                  </a:cubicBezTo>
                  <a:cubicBezTo>
                    <a:pt x="12" y="106"/>
                    <a:pt x="5" y="106"/>
                    <a:pt x="2" y="99"/>
                  </a:cubicBezTo>
                  <a:cubicBezTo>
                    <a:pt x="0" y="95"/>
                    <a:pt x="1" y="91"/>
                    <a:pt x="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1"/>
            <p:cNvSpPr>
              <a:spLocks/>
            </p:cNvSpPr>
            <p:nvPr userDrawn="1"/>
          </p:nvSpPr>
          <p:spPr bwMode="auto">
            <a:xfrm>
              <a:off x="0" y="3906838"/>
              <a:ext cx="288925" cy="446088"/>
            </a:xfrm>
            <a:custGeom>
              <a:avLst/>
              <a:gdLst>
                <a:gd name="T0" fmla="*/ 4 w 65"/>
                <a:gd name="T1" fmla="*/ 73 h 106"/>
                <a:gd name="T2" fmla="*/ 6 w 65"/>
                <a:gd name="T3" fmla="*/ 56 h 106"/>
                <a:gd name="T4" fmla="*/ 37 w 65"/>
                <a:gd name="T5" fmla="*/ 18 h 106"/>
                <a:gd name="T6" fmla="*/ 47 w 65"/>
                <a:gd name="T7" fmla="*/ 6 h 106"/>
                <a:gd name="T8" fmla="*/ 59 w 65"/>
                <a:gd name="T9" fmla="*/ 3 h 106"/>
                <a:gd name="T10" fmla="*/ 62 w 65"/>
                <a:gd name="T11" fmla="*/ 16 h 106"/>
                <a:gd name="T12" fmla="*/ 62 w 65"/>
                <a:gd name="T13" fmla="*/ 20 h 106"/>
                <a:gd name="T14" fmla="*/ 61 w 65"/>
                <a:gd name="T15" fmla="*/ 33 h 106"/>
                <a:gd name="T16" fmla="*/ 59 w 65"/>
                <a:gd name="T17" fmla="*/ 50 h 106"/>
                <a:gd name="T18" fmla="*/ 19 w 65"/>
                <a:gd name="T19" fmla="*/ 99 h 106"/>
                <a:gd name="T20" fmla="*/ 5 w 65"/>
                <a:gd name="T21" fmla="*/ 103 h 106"/>
                <a:gd name="T22" fmla="*/ 3 w 65"/>
                <a:gd name="T23" fmla="*/ 89 h 106"/>
                <a:gd name="T24" fmla="*/ 3 w 65"/>
                <a:gd name="T25" fmla="*/ 86 h 106"/>
                <a:gd name="T26" fmla="*/ 4 w 65"/>
                <a:gd name="T27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6">
                  <a:moveTo>
                    <a:pt x="4" y="73"/>
                  </a:moveTo>
                  <a:cubicBezTo>
                    <a:pt x="0" y="65"/>
                    <a:pt x="1" y="62"/>
                    <a:pt x="6" y="56"/>
                  </a:cubicBezTo>
                  <a:cubicBezTo>
                    <a:pt x="16" y="44"/>
                    <a:pt x="27" y="31"/>
                    <a:pt x="37" y="18"/>
                  </a:cubicBezTo>
                  <a:cubicBezTo>
                    <a:pt x="41" y="14"/>
                    <a:pt x="44" y="10"/>
                    <a:pt x="47" y="6"/>
                  </a:cubicBezTo>
                  <a:cubicBezTo>
                    <a:pt x="51" y="1"/>
                    <a:pt x="55" y="0"/>
                    <a:pt x="59" y="3"/>
                  </a:cubicBezTo>
                  <a:cubicBezTo>
                    <a:pt x="64" y="6"/>
                    <a:pt x="64" y="10"/>
                    <a:pt x="62" y="16"/>
                  </a:cubicBezTo>
                  <a:cubicBezTo>
                    <a:pt x="62" y="18"/>
                    <a:pt x="62" y="19"/>
                    <a:pt x="62" y="20"/>
                  </a:cubicBezTo>
                  <a:cubicBezTo>
                    <a:pt x="64" y="25"/>
                    <a:pt x="64" y="29"/>
                    <a:pt x="61" y="33"/>
                  </a:cubicBezTo>
                  <a:cubicBezTo>
                    <a:pt x="65" y="41"/>
                    <a:pt x="65" y="43"/>
                    <a:pt x="59" y="50"/>
                  </a:cubicBezTo>
                  <a:cubicBezTo>
                    <a:pt x="46" y="66"/>
                    <a:pt x="32" y="83"/>
                    <a:pt x="19" y="99"/>
                  </a:cubicBezTo>
                  <a:cubicBezTo>
                    <a:pt x="14" y="105"/>
                    <a:pt x="10" y="106"/>
                    <a:pt x="5" y="103"/>
                  </a:cubicBezTo>
                  <a:cubicBezTo>
                    <a:pt x="2" y="100"/>
                    <a:pt x="1" y="95"/>
                    <a:pt x="3" y="89"/>
                  </a:cubicBezTo>
                  <a:cubicBezTo>
                    <a:pt x="4" y="88"/>
                    <a:pt x="4" y="87"/>
                    <a:pt x="3" y="86"/>
                  </a:cubicBezTo>
                  <a:cubicBezTo>
                    <a:pt x="1" y="79"/>
                    <a:pt x="1" y="78"/>
                    <a:pt x="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2"/>
            <p:cNvSpPr>
              <a:spLocks/>
            </p:cNvSpPr>
            <p:nvPr userDrawn="1"/>
          </p:nvSpPr>
          <p:spPr bwMode="auto">
            <a:xfrm>
              <a:off x="288925" y="5292725"/>
              <a:ext cx="288925" cy="441325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1 h 105"/>
                <a:gd name="T4" fmla="*/ 63 w 65"/>
                <a:gd name="T5" fmla="*/ 34 h 105"/>
                <a:gd name="T6" fmla="*/ 61 w 65"/>
                <a:gd name="T7" fmla="*/ 48 h 105"/>
                <a:gd name="T8" fmla="*/ 19 w 65"/>
                <a:gd name="T9" fmla="*/ 99 h 105"/>
                <a:gd name="T10" fmla="*/ 7 w 65"/>
                <a:gd name="T11" fmla="*/ 102 h 105"/>
                <a:gd name="T12" fmla="*/ 4 w 65"/>
                <a:gd name="T13" fmla="*/ 88 h 105"/>
                <a:gd name="T14" fmla="*/ 4 w 65"/>
                <a:gd name="T15" fmla="*/ 84 h 105"/>
                <a:gd name="T16" fmla="*/ 4 w 65"/>
                <a:gd name="T17" fmla="*/ 84 h 105"/>
                <a:gd name="T18" fmla="*/ 3 w 65"/>
                <a:gd name="T19" fmla="*/ 68 h 105"/>
                <a:gd name="T20" fmla="*/ 8 w 65"/>
                <a:gd name="T21" fmla="*/ 54 h 105"/>
                <a:gd name="T22" fmla="*/ 48 w 65"/>
                <a:gd name="T23" fmla="*/ 5 h 105"/>
                <a:gd name="T24" fmla="*/ 59 w 65"/>
                <a:gd name="T25" fmla="*/ 1 h 105"/>
                <a:gd name="T26" fmla="*/ 64 w 65"/>
                <a:gd name="T27" fmla="*/ 12 h 105"/>
                <a:gd name="T28" fmla="*/ 62 w 65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2"/>
                    <a:pt x="65" y="27"/>
                    <a:pt x="63" y="31"/>
                  </a:cubicBezTo>
                  <a:cubicBezTo>
                    <a:pt x="62" y="32"/>
                    <a:pt x="63" y="33"/>
                    <a:pt x="63" y="34"/>
                  </a:cubicBezTo>
                  <a:cubicBezTo>
                    <a:pt x="65" y="39"/>
                    <a:pt x="64" y="44"/>
                    <a:pt x="61" y="48"/>
                  </a:cubicBezTo>
                  <a:cubicBezTo>
                    <a:pt x="47" y="65"/>
                    <a:pt x="33" y="82"/>
                    <a:pt x="19" y="99"/>
                  </a:cubicBezTo>
                  <a:cubicBezTo>
                    <a:pt x="16" y="103"/>
                    <a:pt x="10" y="105"/>
                    <a:pt x="7" y="102"/>
                  </a:cubicBezTo>
                  <a:cubicBezTo>
                    <a:pt x="3" y="99"/>
                    <a:pt x="2" y="94"/>
                    <a:pt x="4" y="88"/>
                  </a:cubicBezTo>
                  <a:cubicBezTo>
                    <a:pt x="4" y="87"/>
                    <a:pt x="4" y="86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3" y="68"/>
                  </a:cubicBezTo>
                  <a:cubicBezTo>
                    <a:pt x="1" y="62"/>
                    <a:pt x="4" y="58"/>
                    <a:pt x="8" y="54"/>
                  </a:cubicBezTo>
                  <a:cubicBezTo>
                    <a:pt x="21" y="38"/>
                    <a:pt x="35" y="21"/>
                    <a:pt x="48" y="5"/>
                  </a:cubicBezTo>
                  <a:cubicBezTo>
                    <a:pt x="52" y="1"/>
                    <a:pt x="55" y="0"/>
                    <a:pt x="59" y="1"/>
                  </a:cubicBezTo>
                  <a:cubicBezTo>
                    <a:pt x="62" y="3"/>
                    <a:pt x="65" y="8"/>
                    <a:pt x="64" y="12"/>
                  </a:cubicBezTo>
                  <a:cubicBezTo>
                    <a:pt x="64" y="14"/>
                    <a:pt x="63" y="16"/>
                    <a:pt x="6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3"/>
            <p:cNvSpPr>
              <a:spLocks/>
            </p:cNvSpPr>
            <p:nvPr userDrawn="1"/>
          </p:nvSpPr>
          <p:spPr bwMode="auto">
            <a:xfrm>
              <a:off x="4763" y="4483100"/>
              <a:ext cx="284163" cy="442913"/>
            </a:xfrm>
            <a:custGeom>
              <a:avLst/>
              <a:gdLst>
                <a:gd name="T0" fmla="*/ 60 w 64"/>
                <a:gd name="T1" fmla="*/ 19 h 105"/>
                <a:gd name="T2" fmla="*/ 60 w 64"/>
                <a:gd name="T3" fmla="*/ 33 h 105"/>
                <a:gd name="T4" fmla="*/ 58 w 64"/>
                <a:gd name="T5" fmla="*/ 50 h 105"/>
                <a:gd name="T6" fmla="*/ 17 w 64"/>
                <a:gd name="T7" fmla="*/ 100 h 105"/>
                <a:gd name="T8" fmla="*/ 10 w 64"/>
                <a:gd name="T9" fmla="*/ 104 h 105"/>
                <a:gd name="T10" fmla="*/ 2 w 64"/>
                <a:gd name="T11" fmla="*/ 100 h 105"/>
                <a:gd name="T12" fmla="*/ 2 w 64"/>
                <a:gd name="T13" fmla="*/ 90 h 105"/>
                <a:gd name="T14" fmla="*/ 2 w 64"/>
                <a:gd name="T15" fmla="*/ 85 h 105"/>
                <a:gd name="T16" fmla="*/ 3 w 64"/>
                <a:gd name="T17" fmla="*/ 73 h 105"/>
                <a:gd name="T18" fmla="*/ 2 w 64"/>
                <a:gd name="T19" fmla="*/ 61 h 105"/>
                <a:gd name="T20" fmla="*/ 5 w 64"/>
                <a:gd name="T21" fmla="*/ 56 h 105"/>
                <a:gd name="T22" fmla="*/ 45 w 64"/>
                <a:gd name="T23" fmla="*/ 7 h 105"/>
                <a:gd name="T24" fmla="*/ 59 w 64"/>
                <a:gd name="T25" fmla="*/ 3 h 105"/>
                <a:gd name="T26" fmla="*/ 60 w 64"/>
                <a:gd name="T27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60" y="19"/>
                  </a:moveTo>
                  <a:cubicBezTo>
                    <a:pt x="63" y="24"/>
                    <a:pt x="63" y="28"/>
                    <a:pt x="60" y="33"/>
                  </a:cubicBezTo>
                  <a:cubicBezTo>
                    <a:pt x="64" y="40"/>
                    <a:pt x="63" y="43"/>
                    <a:pt x="58" y="50"/>
                  </a:cubicBezTo>
                  <a:cubicBezTo>
                    <a:pt x="45" y="66"/>
                    <a:pt x="31" y="83"/>
                    <a:pt x="17" y="100"/>
                  </a:cubicBezTo>
                  <a:cubicBezTo>
                    <a:pt x="16" y="102"/>
                    <a:pt x="13" y="103"/>
                    <a:pt x="10" y="104"/>
                  </a:cubicBezTo>
                  <a:cubicBezTo>
                    <a:pt x="7" y="105"/>
                    <a:pt x="4" y="103"/>
                    <a:pt x="2" y="100"/>
                  </a:cubicBezTo>
                  <a:cubicBezTo>
                    <a:pt x="0" y="97"/>
                    <a:pt x="0" y="93"/>
                    <a:pt x="2" y="90"/>
                  </a:cubicBezTo>
                  <a:cubicBezTo>
                    <a:pt x="2" y="88"/>
                    <a:pt x="2" y="86"/>
                    <a:pt x="2" y="85"/>
                  </a:cubicBezTo>
                  <a:cubicBezTo>
                    <a:pt x="0" y="80"/>
                    <a:pt x="2" y="77"/>
                    <a:pt x="3" y="73"/>
                  </a:cubicBezTo>
                  <a:cubicBezTo>
                    <a:pt x="3" y="69"/>
                    <a:pt x="0" y="65"/>
                    <a:pt x="2" y="61"/>
                  </a:cubicBezTo>
                  <a:cubicBezTo>
                    <a:pt x="3" y="59"/>
                    <a:pt x="4" y="57"/>
                    <a:pt x="5" y="56"/>
                  </a:cubicBezTo>
                  <a:cubicBezTo>
                    <a:pt x="18" y="40"/>
                    <a:pt x="32" y="23"/>
                    <a:pt x="45" y="7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7"/>
                    <a:pt x="64" y="12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4"/>
            <p:cNvSpPr>
              <a:spLocks/>
            </p:cNvSpPr>
            <p:nvPr userDrawn="1"/>
          </p:nvSpPr>
          <p:spPr bwMode="auto">
            <a:xfrm>
              <a:off x="4763" y="4773613"/>
              <a:ext cx="284163" cy="442913"/>
            </a:xfrm>
            <a:custGeom>
              <a:avLst/>
              <a:gdLst>
                <a:gd name="T0" fmla="*/ 60 w 64"/>
                <a:gd name="T1" fmla="*/ 18 h 105"/>
                <a:gd name="T2" fmla="*/ 61 w 64"/>
                <a:gd name="T3" fmla="*/ 31 h 105"/>
                <a:gd name="T4" fmla="*/ 61 w 64"/>
                <a:gd name="T5" fmla="*/ 34 h 105"/>
                <a:gd name="T6" fmla="*/ 60 w 64"/>
                <a:gd name="T7" fmla="*/ 48 h 105"/>
                <a:gd name="T8" fmla="*/ 17 w 64"/>
                <a:gd name="T9" fmla="*/ 99 h 105"/>
                <a:gd name="T10" fmla="*/ 4 w 64"/>
                <a:gd name="T11" fmla="*/ 102 h 105"/>
                <a:gd name="T12" fmla="*/ 3 w 64"/>
                <a:gd name="T13" fmla="*/ 88 h 105"/>
                <a:gd name="T14" fmla="*/ 3 w 64"/>
                <a:gd name="T15" fmla="*/ 86 h 105"/>
                <a:gd name="T16" fmla="*/ 2 w 64"/>
                <a:gd name="T17" fmla="*/ 73 h 105"/>
                <a:gd name="T18" fmla="*/ 2 w 64"/>
                <a:gd name="T19" fmla="*/ 70 h 105"/>
                <a:gd name="T20" fmla="*/ 3 w 64"/>
                <a:gd name="T21" fmla="*/ 58 h 105"/>
                <a:gd name="T22" fmla="*/ 47 w 64"/>
                <a:gd name="T23" fmla="*/ 4 h 105"/>
                <a:gd name="T24" fmla="*/ 59 w 64"/>
                <a:gd name="T25" fmla="*/ 3 h 105"/>
                <a:gd name="T26" fmla="*/ 61 w 64"/>
                <a:gd name="T27" fmla="*/ 16 h 105"/>
                <a:gd name="T28" fmla="*/ 60 w 64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18"/>
                  </a:moveTo>
                  <a:cubicBezTo>
                    <a:pt x="63" y="23"/>
                    <a:pt x="63" y="27"/>
                    <a:pt x="61" y="31"/>
                  </a:cubicBezTo>
                  <a:cubicBezTo>
                    <a:pt x="60" y="32"/>
                    <a:pt x="61" y="34"/>
                    <a:pt x="61" y="34"/>
                  </a:cubicBezTo>
                  <a:cubicBezTo>
                    <a:pt x="63" y="40"/>
                    <a:pt x="63" y="43"/>
                    <a:pt x="60" y="48"/>
                  </a:cubicBezTo>
                  <a:cubicBezTo>
                    <a:pt x="45" y="65"/>
                    <a:pt x="31" y="82"/>
                    <a:pt x="17" y="99"/>
                  </a:cubicBezTo>
                  <a:cubicBezTo>
                    <a:pt x="13" y="104"/>
                    <a:pt x="8" y="105"/>
                    <a:pt x="4" y="102"/>
                  </a:cubicBezTo>
                  <a:cubicBezTo>
                    <a:pt x="0" y="99"/>
                    <a:pt x="0" y="93"/>
                    <a:pt x="3" y="88"/>
                  </a:cubicBezTo>
                  <a:cubicBezTo>
                    <a:pt x="3" y="87"/>
                    <a:pt x="3" y="87"/>
                    <a:pt x="3" y="86"/>
                  </a:cubicBezTo>
                  <a:cubicBezTo>
                    <a:pt x="0" y="82"/>
                    <a:pt x="0" y="78"/>
                    <a:pt x="2" y="73"/>
                  </a:cubicBezTo>
                  <a:cubicBezTo>
                    <a:pt x="3" y="73"/>
                    <a:pt x="2" y="71"/>
                    <a:pt x="2" y="70"/>
                  </a:cubicBezTo>
                  <a:cubicBezTo>
                    <a:pt x="0" y="66"/>
                    <a:pt x="0" y="61"/>
                    <a:pt x="3" y="58"/>
                  </a:cubicBezTo>
                  <a:cubicBezTo>
                    <a:pt x="18" y="40"/>
                    <a:pt x="32" y="22"/>
                    <a:pt x="47" y="4"/>
                  </a:cubicBezTo>
                  <a:cubicBezTo>
                    <a:pt x="50" y="0"/>
                    <a:pt x="55" y="0"/>
                    <a:pt x="59" y="3"/>
                  </a:cubicBezTo>
                  <a:cubicBezTo>
                    <a:pt x="63" y="6"/>
                    <a:pt x="64" y="11"/>
                    <a:pt x="61" y="16"/>
                  </a:cubicBezTo>
                  <a:cubicBezTo>
                    <a:pt x="61" y="17"/>
                    <a:pt x="60" y="17"/>
                    <a:pt x="6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5"/>
            <p:cNvSpPr>
              <a:spLocks/>
            </p:cNvSpPr>
            <p:nvPr userDrawn="1"/>
          </p:nvSpPr>
          <p:spPr bwMode="auto">
            <a:xfrm>
              <a:off x="279400" y="392113"/>
              <a:ext cx="293688" cy="433388"/>
            </a:xfrm>
            <a:custGeom>
              <a:avLst/>
              <a:gdLst>
                <a:gd name="T0" fmla="*/ 55 w 66"/>
                <a:gd name="T1" fmla="*/ 0 h 103"/>
                <a:gd name="T2" fmla="*/ 63 w 66"/>
                <a:gd name="T3" fmla="*/ 14 h 103"/>
                <a:gd name="T4" fmla="*/ 63 w 66"/>
                <a:gd name="T5" fmla="*/ 21 h 103"/>
                <a:gd name="T6" fmla="*/ 62 w 66"/>
                <a:gd name="T7" fmla="*/ 32 h 103"/>
                <a:gd name="T8" fmla="*/ 63 w 66"/>
                <a:gd name="T9" fmla="*/ 44 h 103"/>
                <a:gd name="T10" fmla="*/ 61 w 66"/>
                <a:gd name="T11" fmla="*/ 47 h 103"/>
                <a:gd name="T12" fmla="*/ 19 w 66"/>
                <a:gd name="T13" fmla="*/ 99 h 103"/>
                <a:gd name="T14" fmla="*/ 11 w 66"/>
                <a:gd name="T15" fmla="*/ 103 h 103"/>
                <a:gd name="T16" fmla="*/ 3 w 66"/>
                <a:gd name="T17" fmla="*/ 88 h 103"/>
                <a:gd name="T18" fmla="*/ 3 w 66"/>
                <a:gd name="T19" fmla="*/ 84 h 103"/>
                <a:gd name="T20" fmla="*/ 3 w 66"/>
                <a:gd name="T21" fmla="*/ 76 h 103"/>
                <a:gd name="T22" fmla="*/ 3 w 66"/>
                <a:gd name="T23" fmla="*/ 67 h 103"/>
                <a:gd name="T24" fmla="*/ 6 w 66"/>
                <a:gd name="T25" fmla="*/ 55 h 103"/>
                <a:gd name="T26" fmla="*/ 47 w 66"/>
                <a:gd name="T27" fmla="*/ 5 h 103"/>
                <a:gd name="T28" fmla="*/ 49 w 66"/>
                <a:gd name="T29" fmla="*/ 3 h 103"/>
                <a:gd name="T30" fmla="*/ 55 w 66"/>
                <a:gd name="T3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03">
                  <a:moveTo>
                    <a:pt x="55" y="0"/>
                  </a:moveTo>
                  <a:cubicBezTo>
                    <a:pt x="62" y="0"/>
                    <a:pt x="66" y="8"/>
                    <a:pt x="63" y="14"/>
                  </a:cubicBezTo>
                  <a:cubicBezTo>
                    <a:pt x="62" y="17"/>
                    <a:pt x="62" y="18"/>
                    <a:pt x="63" y="21"/>
                  </a:cubicBezTo>
                  <a:cubicBezTo>
                    <a:pt x="65" y="25"/>
                    <a:pt x="62" y="28"/>
                    <a:pt x="62" y="32"/>
                  </a:cubicBezTo>
                  <a:cubicBezTo>
                    <a:pt x="62" y="36"/>
                    <a:pt x="65" y="39"/>
                    <a:pt x="63" y="44"/>
                  </a:cubicBezTo>
                  <a:cubicBezTo>
                    <a:pt x="62" y="45"/>
                    <a:pt x="62" y="46"/>
                    <a:pt x="61" y="47"/>
                  </a:cubicBezTo>
                  <a:cubicBezTo>
                    <a:pt x="47" y="64"/>
                    <a:pt x="33" y="81"/>
                    <a:pt x="19" y="99"/>
                  </a:cubicBezTo>
                  <a:cubicBezTo>
                    <a:pt x="17" y="101"/>
                    <a:pt x="14" y="103"/>
                    <a:pt x="11" y="103"/>
                  </a:cubicBezTo>
                  <a:cubicBezTo>
                    <a:pt x="4" y="102"/>
                    <a:pt x="0" y="95"/>
                    <a:pt x="3" y="88"/>
                  </a:cubicBezTo>
                  <a:cubicBezTo>
                    <a:pt x="4" y="87"/>
                    <a:pt x="3" y="85"/>
                    <a:pt x="3" y="84"/>
                  </a:cubicBezTo>
                  <a:cubicBezTo>
                    <a:pt x="3" y="81"/>
                    <a:pt x="2" y="78"/>
                    <a:pt x="3" y="76"/>
                  </a:cubicBezTo>
                  <a:cubicBezTo>
                    <a:pt x="4" y="72"/>
                    <a:pt x="5" y="70"/>
                    <a:pt x="3" y="67"/>
                  </a:cubicBezTo>
                  <a:cubicBezTo>
                    <a:pt x="1" y="63"/>
                    <a:pt x="3" y="59"/>
                    <a:pt x="6" y="55"/>
                  </a:cubicBezTo>
                  <a:cubicBezTo>
                    <a:pt x="20" y="39"/>
                    <a:pt x="33" y="22"/>
                    <a:pt x="47" y="5"/>
                  </a:cubicBezTo>
                  <a:cubicBezTo>
                    <a:pt x="48" y="4"/>
                    <a:pt x="48" y="3"/>
                    <a:pt x="49" y="3"/>
                  </a:cubicBezTo>
                  <a:cubicBezTo>
                    <a:pt x="51" y="2"/>
                    <a:pt x="53" y="1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6"/>
            <p:cNvSpPr>
              <a:spLocks/>
            </p:cNvSpPr>
            <p:nvPr userDrawn="1"/>
          </p:nvSpPr>
          <p:spPr bwMode="auto">
            <a:xfrm>
              <a:off x="4763" y="5060950"/>
              <a:ext cx="284163" cy="441325"/>
            </a:xfrm>
            <a:custGeom>
              <a:avLst/>
              <a:gdLst>
                <a:gd name="T0" fmla="*/ 60 w 64"/>
                <a:gd name="T1" fmla="*/ 19 h 105"/>
                <a:gd name="T2" fmla="*/ 61 w 64"/>
                <a:gd name="T3" fmla="*/ 32 h 105"/>
                <a:gd name="T4" fmla="*/ 61 w 64"/>
                <a:gd name="T5" fmla="*/ 35 h 105"/>
                <a:gd name="T6" fmla="*/ 60 w 64"/>
                <a:gd name="T7" fmla="*/ 48 h 105"/>
                <a:gd name="T8" fmla="*/ 17 w 64"/>
                <a:gd name="T9" fmla="*/ 101 h 105"/>
                <a:gd name="T10" fmla="*/ 4 w 64"/>
                <a:gd name="T11" fmla="*/ 102 h 105"/>
                <a:gd name="T12" fmla="*/ 2 w 64"/>
                <a:gd name="T13" fmla="*/ 89 h 105"/>
                <a:gd name="T14" fmla="*/ 2 w 64"/>
                <a:gd name="T15" fmla="*/ 85 h 105"/>
                <a:gd name="T16" fmla="*/ 2 w 64"/>
                <a:gd name="T17" fmla="*/ 75 h 105"/>
                <a:gd name="T18" fmla="*/ 2 w 64"/>
                <a:gd name="T19" fmla="*/ 70 h 105"/>
                <a:gd name="T20" fmla="*/ 3 w 64"/>
                <a:gd name="T21" fmla="*/ 58 h 105"/>
                <a:gd name="T22" fmla="*/ 47 w 64"/>
                <a:gd name="T23" fmla="*/ 5 h 105"/>
                <a:gd name="T24" fmla="*/ 59 w 64"/>
                <a:gd name="T25" fmla="*/ 3 h 105"/>
                <a:gd name="T26" fmla="*/ 61 w 64"/>
                <a:gd name="T27" fmla="*/ 17 h 105"/>
                <a:gd name="T28" fmla="*/ 60 w 64"/>
                <a:gd name="T29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19"/>
                  </a:moveTo>
                  <a:cubicBezTo>
                    <a:pt x="63" y="23"/>
                    <a:pt x="64" y="27"/>
                    <a:pt x="61" y="32"/>
                  </a:cubicBezTo>
                  <a:cubicBezTo>
                    <a:pt x="60" y="33"/>
                    <a:pt x="61" y="34"/>
                    <a:pt x="61" y="35"/>
                  </a:cubicBezTo>
                  <a:cubicBezTo>
                    <a:pt x="63" y="40"/>
                    <a:pt x="63" y="44"/>
                    <a:pt x="60" y="48"/>
                  </a:cubicBezTo>
                  <a:cubicBezTo>
                    <a:pt x="46" y="65"/>
                    <a:pt x="31" y="83"/>
                    <a:pt x="17" y="101"/>
                  </a:cubicBezTo>
                  <a:cubicBezTo>
                    <a:pt x="13" y="105"/>
                    <a:pt x="8" y="105"/>
                    <a:pt x="4" y="102"/>
                  </a:cubicBezTo>
                  <a:cubicBezTo>
                    <a:pt x="1" y="100"/>
                    <a:pt x="0" y="94"/>
                    <a:pt x="2" y="89"/>
                  </a:cubicBezTo>
                  <a:cubicBezTo>
                    <a:pt x="2" y="88"/>
                    <a:pt x="2" y="86"/>
                    <a:pt x="2" y="85"/>
                  </a:cubicBezTo>
                  <a:cubicBezTo>
                    <a:pt x="2" y="81"/>
                    <a:pt x="2" y="78"/>
                    <a:pt x="2" y="75"/>
                  </a:cubicBezTo>
                  <a:cubicBezTo>
                    <a:pt x="2" y="73"/>
                    <a:pt x="2" y="71"/>
                    <a:pt x="2" y="70"/>
                  </a:cubicBezTo>
                  <a:cubicBezTo>
                    <a:pt x="0" y="66"/>
                    <a:pt x="0" y="62"/>
                    <a:pt x="3" y="58"/>
                  </a:cubicBezTo>
                  <a:cubicBezTo>
                    <a:pt x="18" y="40"/>
                    <a:pt x="32" y="23"/>
                    <a:pt x="47" y="5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6"/>
                    <a:pt x="64" y="12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7"/>
            <p:cNvSpPr>
              <a:spLocks/>
            </p:cNvSpPr>
            <p:nvPr userDrawn="1"/>
          </p:nvSpPr>
          <p:spPr bwMode="auto">
            <a:xfrm>
              <a:off x="293688" y="5002213"/>
              <a:ext cx="284163" cy="441325"/>
            </a:xfrm>
            <a:custGeom>
              <a:avLst/>
              <a:gdLst>
                <a:gd name="T0" fmla="*/ 11 w 64"/>
                <a:gd name="T1" fmla="*/ 105 h 105"/>
                <a:gd name="T2" fmla="*/ 3 w 64"/>
                <a:gd name="T3" fmla="*/ 89 h 105"/>
                <a:gd name="T4" fmla="*/ 3 w 64"/>
                <a:gd name="T5" fmla="*/ 84 h 105"/>
                <a:gd name="T6" fmla="*/ 2 w 64"/>
                <a:gd name="T7" fmla="*/ 78 h 105"/>
                <a:gd name="T8" fmla="*/ 2 w 64"/>
                <a:gd name="T9" fmla="*/ 66 h 105"/>
                <a:gd name="T10" fmla="*/ 4 w 64"/>
                <a:gd name="T11" fmla="*/ 58 h 105"/>
                <a:gd name="T12" fmla="*/ 37 w 64"/>
                <a:gd name="T13" fmla="*/ 17 h 105"/>
                <a:gd name="T14" fmla="*/ 47 w 64"/>
                <a:gd name="T15" fmla="*/ 5 h 105"/>
                <a:gd name="T16" fmla="*/ 60 w 64"/>
                <a:gd name="T17" fmla="*/ 3 h 105"/>
                <a:gd name="T18" fmla="*/ 62 w 64"/>
                <a:gd name="T19" fmla="*/ 16 h 105"/>
                <a:gd name="T20" fmla="*/ 62 w 64"/>
                <a:gd name="T21" fmla="*/ 21 h 105"/>
                <a:gd name="T22" fmla="*/ 62 w 64"/>
                <a:gd name="T23" fmla="*/ 30 h 105"/>
                <a:gd name="T24" fmla="*/ 62 w 64"/>
                <a:gd name="T25" fmla="*/ 35 h 105"/>
                <a:gd name="T26" fmla="*/ 60 w 64"/>
                <a:gd name="T27" fmla="*/ 48 h 105"/>
                <a:gd name="T28" fmla="*/ 18 w 64"/>
                <a:gd name="T29" fmla="*/ 99 h 105"/>
                <a:gd name="T30" fmla="*/ 11 w 64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11" y="105"/>
                  </a:moveTo>
                  <a:cubicBezTo>
                    <a:pt x="4" y="104"/>
                    <a:pt x="0" y="96"/>
                    <a:pt x="3" y="89"/>
                  </a:cubicBezTo>
                  <a:cubicBezTo>
                    <a:pt x="4" y="87"/>
                    <a:pt x="4" y="86"/>
                    <a:pt x="3" y="84"/>
                  </a:cubicBezTo>
                  <a:cubicBezTo>
                    <a:pt x="2" y="82"/>
                    <a:pt x="1" y="80"/>
                    <a:pt x="2" y="78"/>
                  </a:cubicBezTo>
                  <a:cubicBezTo>
                    <a:pt x="3" y="74"/>
                    <a:pt x="3" y="70"/>
                    <a:pt x="2" y="66"/>
                  </a:cubicBezTo>
                  <a:cubicBezTo>
                    <a:pt x="1" y="64"/>
                    <a:pt x="3" y="60"/>
                    <a:pt x="4" y="58"/>
                  </a:cubicBezTo>
                  <a:cubicBezTo>
                    <a:pt x="15" y="44"/>
                    <a:pt x="26" y="31"/>
                    <a:pt x="37" y="17"/>
                  </a:cubicBezTo>
                  <a:cubicBezTo>
                    <a:pt x="41" y="13"/>
                    <a:pt x="44" y="9"/>
                    <a:pt x="47" y="5"/>
                  </a:cubicBezTo>
                  <a:cubicBezTo>
                    <a:pt x="51" y="1"/>
                    <a:pt x="56" y="0"/>
                    <a:pt x="60" y="3"/>
                  </a:cubicBezTo>
                  <a:cubicBezTo>
                    <a:pt x="63" y="6"/>
                    <a:pt x="64" y="11"/>
                    <a:pt x="62" y="16"/>
                  </a:cubicBezTo>
                  <a:cubicBezTo>
                    <a:pt x="62" y="18"/>
                    <a:pt x="62" y="20"/>
                    <a:pt x="62" y="21"/>
                  </a:cubicBezTo>
                  <a:cubicBezTo>
                    <a:pt x="62" y="24"/>
                    <a:pt x="62" y="27"/>
                    <a:pt x="62" y="30"/>
                  </a:cubicBezTo>
                  <a:cubicBezTo>
                    <a:pt x="62" y="32"/>
                    <a:pt x="62" y="34"/>
                    <a:pt x="62" y="35"/>
                  </a:cubicBezTo>
                  <a:cubicBezTo>
                    <a:pt x="64" y="40"/>
                    <a:pt x="64" y="44"/>
                    <a:pt x="60" y="48"/>
                  </a:cubicBezTo>
                  <a:cubicBezTo>
                    <a:pt x="46" y="65"/>
                    <a:pt x="33" y="82"/>
                    <a:pt x="18" y="99"/>
                  </a:cubicBezTo>
                  <a:cubicBezTo>
                    <a:pt x="16" y="102"/>
                    <a:pt x="13" y="103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8"/>
            <p:cNvSpPr>
              <a:spLocks/>
            </p:cNvSpPr>
            <p:nvPr userDrawn="1"/>
          </p:nvSpPr>
          <p:spPr bwMode="auto">
            <a:xfrm>
              <a:off x="-12700" y="3330575"/>
              <a:ext cx="296863" cy="441325"/>
            </a:xfrm>
            <a:custGeom>
              <a:avLst/>
              <a:gdLst>
                <a:gd name="T0" fmla="*/ 11 w 67"/>
                <a:gd name="T1" fmla="*/ 105 h 105"/>
                <a:gd name="T2" fmla="*/ 4 w 67"/>
                <a:gd name="T3" fmla="*/ 90 h 105"/>
                <a:gd name="T4" fmla="*/ 4 w 67"/>
                <a:gd name="T5" fmla="*/ 84 h 105"/>
                <a:gd name="T6" fmla="*/ 3 w 67"/>
                <a:gd name="T7" fmla="*/ 74 h 105"/>
                <a:gd name="T8" fmla="*/ 3 w 67"/>
                <a:gd name="T9" fmla="*/ 70 h 105"/>
                <a:gd name="T10" fmla="*/ 5 w 67"/>
                <a:gd name="T11" fmla="*/ 58 h 105"/>
                <a:gd name="T12" fmla="*/ 48 w 67"/>
                <a:gd name="T13" fmla="*/ 5 h 105"/>
                <a:gd name="T14" fmla="*/ 60 w 67"/>
                <a:gd name="T15" fmla="*/ 3 h 105"/>
                <a:gd name="T16" fmla="*/ 63 w 67"/>
                <a:gd name="T17" fmla="*/ 17 h 105"/>
                <a:gd name="T18" fmla="*/ 63 w 67"/>
                <a:gd name="T19" fmla="*/ 21 h 105"/>
                <a:gd name="T20" fmla="*/ 63 w 67"/>
                <a:gd name="T21" fmla="*/ 22 h 105"/>
                <a:gd name="T22" fmla="*/ 63 w 67"/>
                <a:gd name="T23" fmla="*/ 36 h 105"/>
                <a:gd name="T24" fmla="*/ 59 w 67"/>
                <a:gd name="T25" fmla="*/ 50 h 105"/>
                <a:gd name="T26" fmla="*/ 27 w 67"/>
                <a:gd name="T27" fmla="*/ 90 h 105"/>
                <a:gd name="T28" fmla="*/ 18 w 67"/>
                <a:gd name="T29" fmla="*/ 101 h 105"/>
                <a:gd name="T30" fmla="*/ 11 w 67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05">
                  <a:moveTo>
                    <a:pt x="11" y="105"/>
                  </a:moveTo>
                  <a:cubicBezTo>
                    <a:pt x="4" y="104"/>
                    <a:pt x="0" y="97"/>
                    <a:pt x="4" y="90"/>
                  </a:cubicBezTo>
                  <a:cubicBezTo>
                    <a:pt x="5" y="88"/>
                    <a:pt x="5" y="86"/>
                    <a:pt x="4" y="84"/>
                  </a:cubicBezTo>
                  <a:cubicBezTo>
                    <a:pt x="2" y="81"/>
                    <a:pt x="2" y="78"/>
                    <a:pt x="3" y="74"/>
                  </a:cubicBezTo>
                  <a:cubicBezTo>
                    <a:pt x="4" y="73"/>
                    <a:pt x="4" y="71"/>
                    <a:pt x="3" y="70"/>
                  </a:cubicBezTo>
                  <a:cubicBezTo>
                    <a:pt x="1" y="66"/>
                    <a:pt x="2" y="62"/>
                    <a:pt x="5" y="58"/>
                  </a:cubicBezTo>
                  <a:cubicBezTo>
                    <a:pt x="19" y="40"/>
                    <a:pt x="34" y="23"/>
                    <a:pt x="48" y="5"/>
                  </a:cubicBezTo>
                  <a:cubicBezTo>
                    <a:pt x="52" y="1"/>
                    <a:pt x="56" y="0"/>
                    <a:pt x="60" y="3"/>
                  </a:cubicBezTo>
                  <a:cubicBezTo>
                    <a:pt x="64" y="6"/>
                    <a:pt x="65" y="11"/>
                    <a:pt x="63" y="17"/>
                  </a:cubicBezTo>
                  <a:cubicBezTo>
                    <a:pt x="62" y="18"/>
                    <a:pt x="63" y="19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7" y="26"/>
                    <a:pt x="60" y="31"/>
                    <a:pt x="63" y="36"/>
                  </a:cubicBezTo>
                  <a:cubicBezTo>
                    <a:pt x="66" y="42"/>
                    <a:pt x="63" y="46"/>
                    <a:pt x="59" y="50"/>
                  </a:cubicBezTo>
                  <a:cubicBezTo>
                    <a:pt x="48" y="63"/>
                    <a:pt x="38" y="77"/>
                    <a:pt x="27" y="90"/>
                  </a:cubicBezTo>
                  <a:cubicBezTo>
                    <a:pt x="24" y="94"/>
                    <a:pt x="21" y="97"/>
                    <a:pt x="18" y="101"/>
                  </a:cubicBezTo>
                  <a:cubicBezTo>
                    <a:pt x="16" y="103"/>
                    <a:pt x="14" y="104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9"/>
            <p:cNvSpPr>
              <a:spLocks/>
            </p:cNvSpPr>
            <p:nvPr userDrawn="1"/>
          </p:nvSpPr>
          <p:spPr bwMode="auto">
            <a:xfrm>
              <a:off x="-9525" y="741363"/>
              <a:ext cx="288925" cy="438150"/>
            </a:xfrm>
            <a:custGeom>
              <a:avLst/>
              <a:gdLst>
                <a:gd name="T0" fmla="*/ 53 w 65"/>
                <a:gd name="T1" fmla="*/ 0 h 104"/>
                <a:gd name="T2" fmla="*/ 62 w 65"/>
                <a:gd name="T3" fmla="*/ 14 h 104"/>
                <a:gd name="T4" fmla="*/ 62 w 65"/>
                <a:gd name="T5" fmla="*/ 21 h 104"/>
                <a:gd name="T6" fmla="*/ 62 w 65"/>
                <a:gd name="T7" fmla="*/ 30 h 104"/>
                <a:gd name="T8" fmla="*/ 62 w 65"/>
                <a:gd name="T9" fmla="*/ 34 h 104"/>
                <a:gd name="T10" fmla="*/ 61 w 65"/>
                <a:gd name="T11" fmla="*/ 46 h 104"/>
                <a:gd name="T12" fmla="*/ 39 w 65"/>
                <a:gd name="T13" fmla="*/ 72 h 104"/>
                <a:gd name="T14" fmla="*/ 18 w 65"/>
                <a:gd name="T15" fmla="*/ 99 h 104"/>
                <a:gd name="T16" fmla="*/ 5 w 65"/>
                <a:gd name="T17" fmla="*/ 101 h 104"/>
                <a:gd name="T18" fmla="*/ 3 w 65"/>
                <a:gd name="T19" fmla="*/ 87 h 104"/>
                <a:gd name="T20" fmla="*/ 3 w 65"/>
                <a:gd name="T21" fmla="*/ 84 h 104"/>
                <a:gd name="T22" fmla="*/ 2 w 65"/>
                <a:gd name="T23" fmla="*/ 74 h 104"/>
                <a:gd name="T24" fmla="*/ 2 w 65"/>
                <a:gd name="T25" fmla="*/ 68 h 104"/>
                <a:gd name="T26" fmla="*/ 4 w 65"/>
                <a:gd name="T27" fmla="*/ 56 h 104"/>
                <a:gd name="T28" fmla="*/ 31 w 65"/>
                <a:gd name="T29" fmla="*/ 24 h 104"/>
                <a:gd name="T30" fmla="*/ 47 w 65"/>
                <a:gd name="T31" fmla="*/ 5 h 104"/>
                <a:gd name="T32" fmla="*/ 53 w 65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4">
                  <a:moveTo>
                    <a:pt x="53" y="0"/>
                  </a:moveTo>
                  <a:cubicBezTo>
                    <a:pt x="61" y="0"/>
                    <a:pt x="65" y="7"/>
                    <a:pt x="62" y="14"/>
                  </a:cubicBezTo>
                  <a:cubicBezTo>
                    <a:pt x="61" y="16"/>
                    <a:pt x="61" y="18"/>
                    <a:pt x="62" y="21"/>
                  </a:cubicBezTo>
                  <a:cubicBezTo>
                    <a:pt x="63" y="23"/>
                    <a:pt x="62" y="27"/>
                    <a:pt x="62" y="30"/>
                  </a:cubicBezTo>
                  <a:cubicBezTo>
                    <a:pt x="62" y="31"/>
                    <a:pt x="61" y="33"/>
                    <a:pt x="62" y="34"/>
                  </a:cubicBezTo>
                  <a:cubicBezTo>
                    <a:pt x="64" y="39"/>
                    <a:pt x="63" y="43"/>
                    <a:pt x="61" y="46"/>
                  </a:cubicBezTo>
                  <a:cubicBezTo>
                    <a:pt x="54" y="55"/>
                    <a:pt x="46" y="63"/>
                    <a:pt x="39" y="72"/>
                  </a:cubicBezTo>
                  <a:cubicBezTo>
                    <a:pt x="32" y="81"/>
                    <a:pt x="25" y="90"/>
                    <a:pt x="18" y="99"/>
                  </a:cubicBezTo>
                  <a:cubicBezTo>
                    <a:pt x="14" y="104"/>
                    <a:pt x="9" y="104"/>
                    <a:pt x="5" y="101"/>
                  </a:cubicBezTo>
                  <a:cubicBezTo>
                    <a:pt x="1" y="98"/>
                    <a:pt x="0" y="93"/>
                    <a:pt x="3" y="87"/>
                  </a:cubicBezTo>
                  <a:cubicBezTo>
                    <a:pt x="3" y="86"/>
                    <a:pt x="3" y="85"/>
                    <a:pt x="3" y="84"/>
                  </a:cubicBezTo>
                  <a:cubicBezTo>
                    <a:pt x="2" y="81"/>
                    <a:pt x="1" y="77"/>
                    <a:pt x="2" y="74"/>
                  </a:cubicBezTo>
                  <a:cubicBezTo>
                    <a:pt x="3" y="72"/>
                    <a:pt x="3" y="70"/>
                    <a:pt x="2" y="68"/>
                  </a:cubicBezTo>
                  <a:cubicBezTo>
                    <a:pt x="0" y="63"/>
                    <a:pt x="1" y="60"/>
                    <a:pt x="4" y="56"/>
                  </a:cubicBezTo>
                  <a:cubicBezTo>
                    <a:pt x="13" y="46"/>
                    <a:pt x="22" y="35"/>
                    <a:pt x="31" y="24"/>
                  </a:cubicBezTo>
                  <a:cubicBezTo>
                    <a:pt x="36" y="18"/>
                    <a:pt x="41" y="11"/>
                    <a:pt x="47" y="5"/>
                  </a:cubicBezTo>
                  <a:cubicBezTo>
                    <a:pt x="49" y="2"/>
                    <a:pt x="51" y="1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0"/>
            <p:cNvSpPr>
              <a:spLocks/>
            </p:cNvSpPr>
            <p:nvPr userDrawn="1"/>
          </p:nvSpPr>
          <p:spPr bwMode="auto">
            <a:xfrm>
              <a:off x="-4763" y="450850"/>
              <a:ext cx="284163" cy="441325"/>
            </a:xfrm>
            <a:custGeom>
              <a:avLst/>
              <a:gdLst>
                <a:gd name="T0" fmla="*/ 53 w 64"/>
                <a:gd name="T1" fmla="*/ 0 h 105"/>
                <a:gd name="T2" fmla="*/ 61 w 64"/>
                <a:gd name="T3" fmla="*/ 15 h 105"/>
                <a:gd name="T4" fmla="*/ 61 w 64"/>
                <a:gd name="T5" fmla="*/ 21 h 105"/>
                <a:gd name="T6" fmla="*/ 60 w 64"/>
                <a:gd name="T7" fmla="*/ 32 h 105"/>
                <a:gd name="T8" fmla="*/ 61 w 64"/>
                <a:gd name="T9" fmla="*/ 44 h 105"/>
                <a:gd name="T10" fmla="*/ 52 w 64"/>
                <a:gd name="T11" fmla="*/ 56 h 105"/>
                <a:gd name="T12" fmla="*/ 29 w 64"/>
                <a:gd name="T13" fmla="*/ 84 h 105"/>
                <a:gd name="T14" fmla="*/ 16 w 64"/>
                <a:gd name="T15" fmla="*/ 100 h 105"/>
                <a:gd name="T16" fmla="*/ 4 w 64"/>
                <a:gd name="T17" fmla="*/ 102 h 105"/>
                <a:gd name="T18" fmla="*/ 2 w 64"/>
                <a:gd name="T19" fmla="*/ 88 h 105"/>
                <a:gd name="T20" fmla="*/ 2 w 64"/>
                <a:gd name="T21" fmla="*/ 84 h 105"/>
                <a:gd name="T22" fmla="*/ 1 w 64"/>
                <a:gd name="T23" fmla="*/ 76 h 105"/>
                <a:gd name="T24" fmla="*/ 1 w 64"/>
                <a:gd name="T25" fmla="*/ 67 h 105"/>
                <a:gd name="T26" fmla="*/ 3 w 64"/>
                <a:gd name="T27" fmla="*/ 58 h 105"/>
                <a:gd name="T28" fmla="*/ 46 w 64"/>
                <a:gd name="T29" fmla="*/ 4 h 105"/>
                <a:gd name="T30" fmla="*/ 53 w 64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53" y="0"/>
                  </a:moveTo>
                  <a:cubicBezTo>
                    <a:pt x="60" y="1"/>
                    <a:pt x="64" y="8"/>
                    <a:pt x="61" y="15"/>
                  </a:cubicBezTo>
                  <a:cubicBezTo>
                    <a:pt x="60" y="17"/>
                    <a:pt x="60" y="18"/>
                    <a:pt x="61" y="21"/>
                  </a:cubicBezTo>
                  <a:cubicBezTo>
                    <a:pt x="63" y="25"/>
                    <a:pt x="60" y="29"/>
                    <a:pt x="60" y="32"/>
                  </a:cubicBezTo>
                  <a:cubicBezTo>
                    <a:pt x="60" y="36"/>
                    <a:pt x="63" y="40"/>
                    <a:pt x="61" y="44"/>
                  </a:cubicBezTo>
                  <a:cubicBezTo>
                    <a:pt x="59" y="48"/>
                    <a:pt x="55" y="52"/>
                    <a:pt x="52" y="56"/>
                  </a:cubicBezTo>
                  <a:cubicBezTo>
                    <a:pt x="45" y="65"/>
                    <a:pt x="37" y="74"/>
                    <a:pt x="29" y="84"/>
                  </a:cubicBezTo>
                  <a:cubicBezTo>
                    <a:pt x="25" y="89"/>
                    <a:pt x="20" y="94"/>
                    <a:pt x="16" y="100"/>
                  </a:cubicBezTo>
                  <a:cubicBezTo>
                    <a:pt x="12" y="104"/>
                    <a:pt x="8" y="105"/>
                    <a:pt x="4" y="102"/>
                  </a:cubicBezTo>
                  <a:cubicBezTo>
                    <a:pt x="1" y="99"/>
                    <a:pt x="0" y="93"/>
                    <a:pt x="2" y="88"/>
                  </a:cubicBezTo>
                  <a:cubicBezTo>
                    <a:pt x="2" y="87"/>
                    <a:pt x="2" y="85"/>
                    <a:pt x="2" y="84"/>
                  </a:cubicBezTo>
                  <a:cubicBezTo>
                    <a:pt x="1" y="81"/>
                    <a:pt x="0" y="78"/>
                    <a:pt x="1" y="76"/>
                  </a:cubicBezTo>
                  <a:cubicBezTo>
                    <a:pt x="2" y="73"/>
                    <a:pt x="1" y="70"/>
                    <a:pt x="1" y="67"/>
                  </a:cubicBezTo>
                  <a:cubicBezTo>
                    <a:pt x="1" y="64"/>
                    <a:pt x="1" y="60"/>
                    <a:pt x="3" y="58"/>
                  </a:cubicBezTo>
                  <a:cubicBezTo>
                    <a:pt x="17" y="40"/>
                    <a:pt x="32" y="22"/>
                    <a:pt x="46" y="4"/>
                  </a:cubicBezTo>
                  <a:cubicBezTo>
                    <a:pt x="48" y="2"/>
                    <a:pt x="51" y="1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1"/>
            <p:cNvSpPr>
              <a:spLocks/>
            </p:cNvSpPr>
            <p:nvPr userDrawn="1"/>
          </p:nvSpPr>
          <p:spPr bwMode="auto">
            <a:xfrm>
              <a:off x="604838" y="4763"/>
              <a:ext cx="57150" cy="6858000"/>
            </a:xfrm>
            <a:custGeom>
              <a:avLst/>
              <a:gdLst>
                <a:gd name="T0" fmla="*/ 12 w 13"/>
                <a:gd name="T1" fmla="*/ 1166 h 1629"/>
                <a:gd name="T2" fmla="*/ 12 w 13"/>
                <a:gd name="T3" fmla="*/ 1103 h 1629"/>
                <a:gd name="T4" fmla="*/ 12 w 13"/>
                <a:gd name="T5" fmla="*/ 734 h 1629"/>
                <a:gd name="T6" fmla="*/ 12 w 13"/>
                <a:gd name="T7" fmla="*/ 515 h 1629"/>
                <a:gd name="T8" fmla="*/ 12 w 13"/>
                <a:gd name="T9" fmla="*/ 446 h 1629"/>
                <a:gd name="T10" fmla="*/ 12 w 13"/>
                <a:gd name="T11" fmla="*/ 0 h 1629"/>
                <a:gd name="T12" fmla="*/ 0 w 13"/>
                <a:gd name="T13" fmla="*/ 0 h 1629"/>
                <a:gd name="T14" fmla="*/ 0 w 13"/>
                <a:gd name="T15" fmla="*/ 5 h 1629"/>
                <a:gd name="T16" fmla="*/ 0 w 13"/>
                <a:gd name="T17" fmla="*/ 461 h 1629"/>
                <a:gd name="T18" fmla="*/ 0 w 13"/>
                <a:gd name="T19" fmla="*/ 551 h 1629"/>
                <a:gd name="T20" fmla="*/ 0 w 13"/>
                <a:gd name="T21" fmla="*/ 1112 h 1629"/>
                <a:gd name="T22" fmla="*/ 0 w 13"/>
                <a:gd name="T23" fmla="*/ 1206 h 1629"/>
                <a:gd name="T24" fmla="*/ 0 w 13"/>
                <a:gd name="T25" fmla="*/ 1629 h 1629"/>
                <a:gd name="T26" fmla="*/ 12 w 13"/>
                <a:gd name="T27" fmla="*/ 1629 h 1629"/>
                <a:gd name="T28" fmla="*/ 12 w 13"/>
                <a:gd name="T29" fmla="*/ 1166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629">
                  <a:moveTo>
                    <a:pt x="12" y="1166"/>
                  </a:moveTo>
                  <a:cubicBezTo>
                    <a:pt x="12" y="1145"/>
                    <a:pt x="12" y="1124"/>
                    <a:pt x="12" y="1103"/>
                  </a:cubicBezTo>
                  <a:cubicBezTo>
                    <a:pt x="12" y="980"/>
                    <a:pt x="13" y="857"/>
                    <a:pt x="12" y="734"/>
                  </a:cubicBezTo>
                  <a:cubicBezTo>
                    <a:pt x="12" y="661"/>
                    <a:pt x="12" y="588"/>
                    <a:pt x="12" y="515"/>
                  </a:cubicBezTo>
                  <a:cubicBezTo>
                    <a:pt x="12" y="492"/>
                    <a:pt x="12" y="469"/>
                    <a:pt x="12" y="446"/>
                  </a:cubicBezTo>
                  <a:cubicBezTo>
                    <a:pt x="12" y="297"/>
                    <a:pt x="12" y="148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57"/>
                    <a:pt x="0" y="309"/>
                    <a:pt x="0" y="461"/>
                  </a:cubicBezTo>
                  <a:cubicBezTo>
                    <a:pt x="0" y="491"/>
                    <a:pt x="0" y="521"/>
                    <a:pt x="0" y="551"/>
                  </a:cubicBezTo>
                  <a:cubicBezTo>
                    <a:pt x="0" y="738"/>
                    <a:pt x="0" y="925"/>
                    <a:pt x="0" y="1112"/>
                  </a:cubicBezTo>
                  <a:cubicBezTo>
                    <a:pt x="0" y="1144"/>
                    <a:pt x="0" y="1175"/>
                    <a:pt x="0" y="1206"/>
                  </a:cubicBezTo>
                  <a:cubicBezTo>
                    <a:pt x="0" y="1347"/>
                    <a:pt x="0" y="1488"/>
                    <a:pt x="0" y="1629"/>
                  </a:cubicBezTo>
                  <a:cubicBezTo>
                    <a:pt x="12" y="1629"/>
                    <a:pt x="12" y="1629"/>
                    <a:pt x="12" y="1629"/>
                  </a:cubicBezTo>
                  <a:cubicBezTo>
                    <a:pt x="12" y="1475"/>
                    <a:pt x="12" y="1320"/>
                    <a:pt x="12" y="1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2"/>
            <p:cNvSpPr>
              <a:spLocks/>
            </p:cNvSpPr>
            <p:nvPr userDrawn="1"/>
          </p:nvSpPr>
          <p:spPr bwMode="auto">
            <a:xfrm>
              <a:off x="693738" y="6154738"/>
              <a:ext cx="284163" cy="442913"/>
            </a:xfrm>
            <a:custGeom>
              <a:avLst/>
              <a:gdLst>
                <a:gd name="T0" fmla="*/ 60 w 64"/>
                <a:gd name="T1" fmla="*/ 58 h 105"/>
                <a:gd name="T2" fmla="*/ 17 w 64"/>
                <a:gd name="T3" fmla="*/ 5 h 105"/>
                <a:gd name="T4" fmla="*/ 11 w 64"/>
                <a:gd name="T5" fmla="*/ 0 h 105"/>
                <a:gd name="T6" fmla="*/ 2 w 64"/>
                <a:gd name="T7" fmla="*/ 7 h 105"/>
                <a:gd name="T8" fmla="*/ 3 w 64"/>
                <a:gd name="T9" fmla="*/ 18 h 105"/>
                <a:gd name="T10" fmla="*/ 2 w 64"/>
                <a:gd name="T11" fmla="*/ 30 h 105"/>
                <a:gd name="T12" fmla="*/ 2 w 64"/>
                <a:gd name="T13" fmla="*/ 35 h 105"/>
                <a:gd name="T14" fmla="*/ 4 w 64"/>
                <a:gd name="T15" fmla="*/ 47 h 105"/>
                <a:gd name="T16" fmla="*/ 47 w 64"/>
                <a:gd name="T17" fmla="*/ 100 h 105"/>
                <a:gd name="T18" fmla="*/ 59 w 64"/>
                <a:gd name="T19" fmla="*/ 102 h 105"/>
                <a:gd name="T20" fmla="*/ 62 w 64"/>
                <a:gd name="T21" fmla="*/ 89 h 105"/>
                <a:gd name="T22" fmla="*/ 62 w 64"/>
                <a:gd name="T23" fmla="*/ 84 h 105"/>
                <a:gd name="T24" fmla="*/ 62 w 64"/>
                <a:gd name="T25" fmla="*/ 74 h 105"/>
                <a:gd name="T26" fmla="*/ 62 w 64"/>
                <a:gd name="T27" fmla="*/ 70 h 105"/>
                <a:gd name="T28" fmla="*/ 60 w 64"/>
                <a:gd name="T29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58"/>
                  </a:moveTo>
                  <a:cubicBezTo>
                    <a:pt x="46" y="40"/>
                    <a:pt x="32" y="22"/>
                    <a:pt x="17" y="5"/>
                  </a:cubicBezTo>
                  <a:cubicBezTo>
                    <a:pt x="15" y="3"/>
                    <a:pt x="13" y="2"/>
                    <a:pt x="11" y="0"/>
                  </a:cubicBezTo>
                  <a:cubicBezTo>
                    <a:pt x="6" y="1"/>
                    <a:pt x="4" y="3"/>
                    <a:pt x="2" y="7"/>
                  </a:cubicBezTo>
                  <a:cubicBezTo>
                    <a:pt x="0" y="11"/>
                    <a:pt x="3" y="15"/>
                    <a:pt x="3" y="18"/>
                  </a:cubicBezTo>
                  <a:cubicBezTo>
                    <a:pt x="3" y="22"/>
                    <a:pt x="0" y="26"/>
                    <a:pt x="2" y="30"/>
                  </a:cubicBezTo>
                  <a:cubicBezTo>
                    <a:pt x="3" y="32"/>
                    <a:pt x="3" y="34"/>
                    <a:pt x="2" y="35"/>
                  </a:cubicBezTo>
                  <a:cubicBezTo>
                    <a:pt x="1" y="40"/>
                    <a:pt x="1" y="44"/>
                    <a:pt x="4" y="47"/>
                  </a:cubicBezTo>
                  <a:cubicBezTo>
                    <a:pt x="18" y="65"/>
                    <a:pt x="33" y="83"/>
                    <a:pt x="47" y="100"/>
                  </a:cubicBezTo>
                  <a:cubicBezTo>
                    <a:pt x="51" y="105"/>
                    <a:pt x="56" y="105"/>
                    <a:pt x="59" y="102"/>
                  </a:cubicBezTo>
                  <a:cubicBezTo>
                    <a:pt x="63" y="99"/>
                    <a:pt x="64" y="94"/>
                    <a:pt x="62" y="89"/>
                  </a:cubicBezTo>
                  <a:cubicBezTo>
                    <a:pt x="61" y="88"/>
                    <a:pt x="61" y="86"/>
                    <a:pt x="62" y="84"/>
                  </a:cubicBezTo>
                  <a:cubicBezTo>
                    <a:pt x="63" y="81"/>
                    <a:pt x="63" y="78"/>
                    <a:pt x="62" y="74"/>
                  </a:cubicBezTo>
                  <a:cubicBezTo>
                    <a:pt x="61" y="73"/>
                    <a:pt x="61" y="71"/>
                    <a:pt x="62" y="70"/>
                  </a:cubicBezTo>
                  <a:cubicBezTo>
                    <a:pt x="64" y="65"/>
                    <a:pt x="63" y="61"/>
                    <a:pt x="6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3"/>
            <p:cNvSpPr>
              <a:spLocks/>
            </p:cNvSpPr>
            <p:nvPr userDrawn="1"/>
          </p:nvSpPr>
          <p:spPr bwMode="auto">
            <a:xfrm>
              <a:off x="693738" y="6445250"/>
              <a:ext cx="284163" cy="417513"/>
            </a:xfrm>
            <a:custGeom>
              <a:avLst/>
              <a:gdLst>
                <a:gd name="T0" fmla="*/ 62 w 64"/>
                <a:gd name="T1" fmla="*/ 98 h 99"/>
                <a:gd name="T2" fmla="*/ 61 w 64"/>
                <a:gd name="T3" fmla="*/ 86 h 99"/>
                <a:gd name="T4" fmla="*/ 62 w 64"/>
                <a:gd name="T5" fmla="*/ 75 h 99"/>
                <a:gd name="T6" fmla="*/ 62 w 64"/>
                <a:gd name="T7" fmla="*/ 73 h 99"/>
                <a:gd name="T8" fmla="*/ 62 w 64"/>
                <a:gd name="T9" fmla="*/ 70 h 99"/>
                <a:gd name="T10" fmla="*/ 60 w 64"/>
                <a:gd name="T11" fmla="*/ 56 h 99"/>
                <a:gd name="T12" fmla="*/ 38 w 64"/>
                <a:gd name="T13" fmla="*/ 30 h 99"/>
                <a:gd name="T14" fmla="*/ 17 w 64"/>
                <a:gd name="T15" fmla="*/ 4 h 99"/>
                <a:gd name="T16" fmla="*/ 5 w 64"/>
                <a:gd name="T17" fmla="*/ 2 h 99"/>
                <a:gd name="T18" fmla="*/ 2 w 64"/>
                <a:gd name="T19" fmla="*/ 15 h 99"/>
                <a:gd name="T20" fmla="*/ 4 w 64"/>
                <a:gd name="T21" fmla="*/ 18 h 99"/>
                <a:gd name="T22" fmla="*/ 3 w 64"/>
                <a:gd name="T23" fmla="*/ 31 h 99"/>
                <a:gd name="T24" fmla="*/ 3 w 64"/>
                <a:gd name="T25" fmla="*/ 34 h 99"/>
                <a:gd name="T26" fmla="*/ 4 w 64"/>
                <a:gd name="T27" fmla="*/ 47 h 99"/>
                <a:gd name="T28" fmla="*/ 21 w 64"/>
                <a:gd name="T29" fmla="*/ 68 h 99"/>
                <a:gd name="T30" fmla="*/ 47 w 64"/>
                <a:gd name="T31" fmla="*/ 99 h 99"/>
                <a:gd name="T32" fmla="*/ 61 w 64"/>
                <a:gd name="T33" fmla="*/ 99 h 99"/>
                <a:gd name="T34" fmla="*/ 62 w 64"/>
                <a:gd name="T35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9">
                  <a:moveTo>
                    <a:pt x="62" y="98"/>
                  </a:moveTo>
                  <a:cubicBezTo>
                    <a:pt x="64" y="93"/>
                    <a:pt x="61" y="90"/>
                    <a:pt x="61" y="86"/>
                  </a:cubicBezTo>
                  <a:cubicBezTo>
                    <a:pt x="61" y="83"/>
                    <a:pt x="64" y="79"/>
                    <a:pt x="62" y="75"/>
                  </a:cubicBezTo>
                  <a:cubicBezTo>
                    <a:pt x="62" y="74"/>
                    <a:pt x="62" y="74"/>
                    <a:pt x="62" y="73"/>
                  </a:cubicBezTo>
                  <a:cubicBezTo>
                    <a:pt x="61" y="72"/>
                    <a:pt x="61" y="71"/>
                    <a:pt x="62" y="70"/>
                  </a:cubicBezTo>
                  <a:cubicBezTo>
                    <a:pt x="64" y="65"/>
                    <a:pt x="63" y="60"/>
                    <a:pt x="60" y="56"/>
                  </a:cubicBezTo>
                  <a:cubicBezTo>
                    <a:pt x="53" y="48"/>
                    <a:pt x="45" y="39"/>
                    <a:pt x="38" y="30"/>
                  </a:cubicBezTo>
                  <a:cubicBezTo>
                    <a:pt x="31" y="21"/>
                    <a:pt x="24" y="13"/>
                    <a:pt x="17" y="4"/>
                  </a:cubicBezTo>
                  <a:cubicBezTo>
                    <a:pt x="14" y="0"/>
                    <a:pt x="8" y="0"/>
                    <a:pt x="5" y="2"/>
                  </a:cubicBezTo>
                  <a:cubicBezTo>
                    <a:pt x="1" y="5"/>
                    <a:pt x="0" y="11"/>
                    <a:pt x="2" y="15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1" y="24"/>
                    <a:pt x="1" y="24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0" y="40"/>
                    <a:pt x="1" y="43"/>
                    <a:pt x="4" y="47"/>
                  </a:cubicBezTo>
                  <a:cubicBezTo>
                    <a:pt x="10" y="54"/>
                    <a:pt x="15" y="61"/>
                    <a:pt x="21" y="68"/>
                  </a:cubicBezTo>
                  <a:cubicBezTo>
                    <a:pt x="29" y="78"/>
                    <a:pt x="38" y="89"/>
                    <a:pt x="47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2" y="99"/>
                    <a:pt x="62" y="98"/>
                    <a:pt x="6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4"/>
            <p:cNvSpPr>
              <a:spLocks/>
            </p:cNvSpPr>
            <p:nvPr userDrawn="1"/>
          </p:nvSpPr>
          <p:spPr bwMode="auto">
            <a:xfrm>
              <a:off x="693738" y="6732588"/>
              <a:ext cx="173038" cy="130175"/>
            </a:xfrm>
            <a:custGeom>
              <a:avLst/>
              <a:gdLst>
                <a:gd name="T0" fmla="*/ 17 w 39"/>
                <a:gd name="T1" fmla="*/ 5 h 31"/>
                <a:gd name="T2" fmla="*/ 6 w 39"/>
                <a:gd name="T3" fmla="*/ 2 h 31"/>
                <a:gd name="T4" fmla="*/ 1 w 39"/>
                <a:gd name="T5" fmla="*/ 13 h 31"/>
                <a:gd name="T6" fmla="*/ 4 w 39"/>
                <a:gd name="T7" fmla="*/ 19 h 31"/>
                <a:gd name="T8" fmla="*/ 3 w 39"/>
                <a:gd name="T9" fmla="*/ 31 h 31"/>
                <a:gd name="T10" fmla="*/ 39 w 39"/>
                <a:gd name="T11" fmla="*/ 31 h 31"/>
                <a:gd name="T12" fmla="*/ 17 w 39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17" y="5"/>
                  </a:moveTo>
                  <a:cubicBezTo>
                    <a:pt x="14" y="1"/>
                    <a:pt x="10" y="0"/>
                    <a:pt x="6" y="2"/>
                  </a:cubicBezTo>
                  <a:cubicBezTo>
                    <a:pt x="2" y="4"/>
                    <a:pt x="1" y="8"/>
                    <a:pt x="1" y="13"/>
                  </a:cubicBezTo>
                  <a:cubicBezTo>
                    <a:pt x="2" y="15"/>
                    <a:pt x="3" y="16"/>
                    <a:pt x="4" y="19"/>
                  </a:cubicBezTo>
                  <a:cubicBezTo>
                    <a:pt x="1" y="23"/>
                    <a:pt x="0" y="27"/>
                    <a:pt x="3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1" y="22"/>
                    <a:pt x="24" y="13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5"/>
            <p:cNvSpPr>
              <a:spLocks/>
            </p:cNvSpPr>
            <p:nvPr userDrawn="1"/>
          </p:nvSpPr>
          <p:spPr bwMode="auto">
            <a:xfrm>
              <a:off x="693738" y="5868988"/>
              <a:ext cx="284163" cy="441325"/>
            </a:xfrm>
            <a:custGeom>
              <a:avLst/>
              <a:gdLst>
                <a:gd name="T0" fmla="*/ 5 w 64"/>
                <a:gd name="T1" fmla="*/ 48 h 105"/>
                <a:gd name="T2" fmla="*/ 25 w 64"/>
                <a:gd name="T3" fmla="*/ 72 h 105"/>
                <a:gd name="T4" fmla="*/ 47 w 64"/>
                <a:gd name="T5" fmla="*/ 100 h 105"/>
                <a:gd name="T6" fmla="*/ 62 w 64"/>
                <a:gd name="T7" fmla="*/ 98 h 105"/>
                <a:gd name="T8" fmla="*/ 61 w 64"/>
                <a:gd name="T9" fmla="*/ 86 h 105"/>
                <a:gd name="T10" fmla="*/ 62 w 64"/>
                <a:gd name="T11" fmla="*/ 74 h 105"/>
                <a:gd name="T12" fmla="*/ 62 w 64"/>
                <a:gd name="T13" fmla="*/ 74 h 105"/>
                <a:gd name="T14" fmla="*/ 62 w 64"/>
                <a:gd name="T15" fmla="*/ 70 h 105"/>
                <a:gd name="T16" fmla="*/ 60 w 64"/>
                <a:gd name="T17" fmla="*/ 57 h 105"/>
                <a:gd name="T18" fmla="*/ 39 w 64"/>
                <a:gd name="T19" fmla="*/ 31 h 105"/>
                <a:gd name="T20" fmla="*/ 17 w 64"/>
                <a:gd name="T21" fmla="*/ 4 h 105"/>
                <a:gd name="T22" fmla="*/ 7 w 64"/>
                <a:gd name="T23" fmla="*/ 1 h 105"/>
                <a:gd name="T24" fmla="*/ 1 w 64"/>
                <a:gd name="T25" fmla="*/ 10 h 105"/>
                <a:gd name="T26" fmla="*/ 2 w 64"/>
                <a:gd name="T27" fmla="*/ 25 h 105"/>
                <a:gd name="T28" fmla="*/ 0 w 64"/>
                <a:gd name="T29" fmla="*/ 40 h 105"/>
                <a:gd name="T30" fmla="*/ 5 w 64"/>
                <a:gd name="T31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5" y="48"/>
                  </a:moveTo>
                  <a:cubicBezTo>
                    <a:pt x="11" y="56"/>
                    <a:pt x="18" y="64"/>
                    <a:pt x="25" y="72"/>
                  </a:cubicBezTo>
                  <a:cubicBezTo>
                    <a:pt x="32" y="81"/>
                    <a:pt x="39" y="91"/>
                    <a:pt x="47" y="100"/>
                  </a:cubicBezTo>
                  <a:cubicBezTo>
                    <a:pt x="52" y="105"/>
                    <a:pt x="59" y="104"/>
                    <a:pt x="62" y="98"/>
                  </a:cubicBezTo>
                  <a:cubicBezTo>
                    <a:pt x="64" y="93"/>
                    <a:pt x="61" y="90"/>
                    <a:pt x="61" y="86"/>
                  </a:cubicBezTo>
                  <a:cubicBezTo>
                    <a:pt x="61" y="82"/>
                    <a:pt x="64" y="78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2"/>
                    <a:pt x="61" y="71"/>
                    <a:pt x="62" y="70"/>
                  </a:cubicBezTo>
                  <a:cubicBezTo>
                    <a:pt x="64" y="65"/>
                    <a:pt x="63" y="61"/>
                    <a:pt x="60" y="57"/>
                  </a:cubicBezTo>
                  <a:cubicBezTo>
                    <a:pt x="53" y="48"/>
                    <a:pt x="46" y="39"/>
                    <a:pt x="39" y="31"/>
                  </a:cubicBezTo>
                  <a:cubicBezTo>
                    <a:pt x="32" y="22"/>
                    <a:pt x="24" y="13"/>
                    <a:pt x="17" y="4"/>
                  </a:cubicBezTo>
                  <a:cubicBezTo>
                    <a:pt x="14" y="1"/>
                    <a:pt x="11" y="0"/>
                    <a:pt x="7" y="1"/>
                  </a:cubicBezTo>
                  <a:cubicBezTo>
                    <a:pt x="3" y="3"/>
                    <a:pt x="1" y="6"/>
                    <a:pt x="1" y="10"/>
                  </a:cubicBezTo>
                  <a:cubicBezTo>
                    <a:pt x="2" y="15"/>
                    <a:pt x="2" y="20"/>
                    <a:pt x="2" y="25"/>
                  </a:cubicBezTo>
                  <a:cubicBezTo>
                    <a:pt x="1" y="30"/>
                    <a:pt x="4" y="35"/>
                    <a:pt x="0" y="40"/>
                  </a:cubicBezTo>
                  <a:cubicBezTo>
                    <a:pt x="2" y="43"/>
                    <a:pt x="3" y="45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6"/>
            <p:cNvSpPr>
              <a:spLocks/>
            </p:cNvSpPr>
            <p:nvPr userDrawn="1"/>
          </p:nvSpPr>
          <p:spPr bwMode="auto">
            <a:xfrm>
              <a:off x="987425" y="6791325"/>
              <a:ext cx="119063" cy="71438"/>
            </a:xfrm>
            <a:custGeom>
              <a:avLst/>
              <a:gdLst>
                <a:gd name="T0" fmla="*/ 17 w 27"/>
                <a:gd name="T1" fmla="*/ 5 h 17"/>
                <a:gd name="T2" fmla="*/ 5 w 27"/>
                <a:gd name="T3" fmla="*/ 3 h 17"/>
                <a:gd name="T4" fmla="*/ 2 w 27"/>
                <a:gd name="T5" fmla="*/ 16 h 17"/>
                <a:gd name="T6" fmla="*/ 3 w 27"/>
                <a:gd name="T7" fmla="*/ 17 h 17"/>
                <a:gd name="T8" fmla="*/ 27 w 27"/>
                <a:gd name="T9" fmla="*/ 17 h 17"/>
                <a:gd name="T10" fmla="*/ 17 w 27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7">
                  <a:moveTo>
                    <a:pt x="17" y="5"/>
                  </a:moveTo>
                  <a:cubicBezTo>
                    <a:pt x="14" y="1"/>
                    <a:pt x="9" y="0"/>
                    <a:pt x="5" y="3"/>
                  </a:cubicBezTo>
                  <a:cubicBezTo>
                    <a:pt x="1" y="6"/>
                    <a:pt x="0" y="11"/>
                    <a:pt x="2" y="16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3"/>
                    <a:pt x="20" y="9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7"/>
            <p:cNvSpPr>
              <a:spLocks/>
            </p:cNvSpPr>
            <p:nvPr userDrawn="1"/>
          </p:nvSpPr>
          <p:spPr bwMode="auto">
            <a:xfrm>
              <a:off x="987425" y="5922963"/>
              <a:ext cx="284163" cy="446088"/>
            </a:xfrm>
            <a:custGeom>
              <a:avLst/>
              <a:gdLst>
                <a:gd name="T0" fmla="*/ 4 w 64"/>
                <a:gd name="T1" fmla="*/ 49 h 106"/>
                <a:gd name="T2" fmla="*/ 18 w 64"/>
                <a:gd name="T3" fmla="*/ 66 h 106"/>
                <a:gd name="T4" fmla="*/ 47 w 64"/>
                <a:gd name="T5" fmla="*/ 101 h 106"/>
                <a:gd name="T6" fmla="*/ 57 w 64"/>
                <a:gd name="T7" fmla="*/ 104 h 106"/>
                <a:gd name="T8" fmla="*/ 63 w 64"/>
                <a:gd name="T9" fmla="*/ 96 h 106"/>
                <a:gd name="T10" fmla="*/ 61 w 64"/>
                <a:gd name="T11" fmla="*/ 87 h 106"/>
                <a:gd name="T12" fmla="*/ 60 w 64"/>
                <a:gd name="T13" fmla="*/ 73 h 106"/>
                <a:gd name="T14" fmla="*/ 59 w 64"/>
                <a:gd name="T15" fmla="*/ 57 h 106"/>
                <a:gd name="T16" fmla="*/ 44 w 64"/>
                <a:gd name="T17" fmla="*/ 38 h 106"/>
                <a:gd name="T18" fmla="*/ 17 w 64"/>
                <a:gd name="T19" fmla="*/ 6 h 106"/>
                <a:gd name="T20" fmla="*/ 2 w 64"/>
                <a:gd name="T21" fmla="*/ 7 h 106"/>
                <a:gd name="T22" fmla="*/ 3 w 64"/>
                <a:gd name="T23" fmla="*/ 19 h 106"/>
                <a:gd name="T24" fmla="*/ 2 w 64"/>
                <a:gd name="T25" fmla="*/ 31 h 106"/>
                <a:gd name="T26" fmla="*/ 3 w 64"/>
                <a:gd name="T27" fmla="*/ 32 h 106"/>
                <a:gd name="T28" fmla="*/ 3 w 64"/>
                <a:gd name="T29" fmla="*/ 35 h 106"/>
                <a:gd name="T30" fmla="*/ 4 w 64"/>
                <a:gd name="T31" fmla="*/ 4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4" y="49"/>
                  </a:moveTo>
                  <a:cubicBezTo>
                    <a:pt x="9" y="55"/>
                    <a:pt x="14" y="60"/>
                    <a:pt x="18" y="66"/>
                  </a:cubicBezTo>
                  <a:cubicBezTo>
                    <a:pt x="28" y="78"/>
                    <a:pt x="37" y="89"/>
                    <a:pt x="47" y="101"/>
                  </a:cubicBezTo>
                  <a:cubicBezTo>
                    <a:pt x="50" y="104"/>
                    <a:pt x="53" y="106"/>
                    <a:pt x="57" y="104"/>
                  </a:cubicBezTo>
                  <a:cubicBezTo>
                    <a:pt x="60" y="103"/>
                    <a:pt x="63" y="100"/>
                    <a:pt x="63" y="96"/>
                  </a:cubicBezTo>
                  <a:cubicBezTo>
                    <a:pt x="63" y="93"/>
                    <a:pt x="62" y="90"/>
                    <a:pt x="61" y="87"/>
                  </a:cubicBezTo>
                  <a:cubicBezTo>
                    <a:pt x="64" y="83"/>
                    <a:pt x="64" y="78"/>
                    <a:pt x="60" y="73"/>
                  </a:cubicBezTo>
                  <a:cubicBezTo>
                    <a:pt x="64" y="66"/>
                    <a:pt x="64" y="63"/>
                    <a:pt x="59" y="57"/>
                  </a:cubicBezTo>
                  <a:cubicBezTo>
                    <a:pt x="54" y="51"/>
                    <a:pt x="49" y="45"/>
                    <a:pt x="44" y="38"/>
                  </a:cubicBezTo>
                  <a:cubicBezTo>
                    <a:pt x="35" y="28"/>
                    <a:pt x="26" y="17"/>
                    <a:pt x="17" y="6"/>
                  </a:cubicBezTo>
                  <a:cubicBezTo>
                    <a:pt x="12" y="0"/>
                    <a:pt x="5" y="1"/>
                    <a:pt x="2" y="7"/>
                  </a:cubicBezTo>
                  <a:cubicBezTo>
                    <a:pt x="0" y="12"/>
                    <a:pt x="3" y="16"/>
                    <a:pt x="3" y="19"/>
                  </a:cubicBezTo>
                  <a:cubicBezTo>
                    <a:pt x="3" y="23"/>
                    <a:pt x="0" y="27"/>
                    <a:pt x="2" y="31"/>
                  </a:cubicBezTo>
                  <a:cubicBezTo>
                    <a:pt x="2" y="31"/>
                    <a:pt x="3" y="32"/>
                    <a:pt x="3" y="32"/>
                  </a:cubicBezTo>
                  <a:cubicBezTo>
                    <a:pt x="3" y="33"/>
                    <a:pt x="3" y="34"/>
                    <a:pt x="3" y="35"/>
                  </a:cubicBezTo>
                  <a:cubicBezTo>
                    <a:pt x="0" y="40"/>
                    <a:pt x="1" y="45"/>
                    <a:pt x="4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8"/>
            <p:cNvSpPr>
              <a:spLocks/>
            </p:cNvSpPr>
            <p:nvPr userDrawn="1"/>
          </p:nvSpPr>
          <p:spPr bwMode="auto">
            <a:xfrm>
              <a:off x="987425" y="6213475"/>
              <a:ext cx="284163" cy="442913"/>
            </a:xfrm>
            <a:custGeom>
              <a:avLst/>
              <a:gdLst>
                <a:gd name="T0" fmla="*/ 47 w 64"/>
                <a:gd name="T1" fmla="*/ 101 h 105"/>
                <a:gd name="T2" fmla="*/ 59 w 64"/>
                <a:gd name="T3" fmla="*/ 102 h 105"/>
                <a:gd name="T4" fmla="*/ 62 w 64"/>
                <a:gd name="T5" fmla="*/ 90 h 105"/>
                <a:gd name="T6" fmla="*/ 60 w 64"/>
                <a:gd name="T7" fmla="*/ 87 h 105"/>
                <a:gd name="T8" fmla="*/ 60 w 64"/>
                <a:gd name="T9" fmla="*/ 73 h 105"/>
                <a:gd name="T10" fmla="*/ 59 w 64"/>
                <a:gd name="T11" fmla="*/ 56 h 105"/>
                <a:gd name="T12" fmla="*/ 44 w 64"/>
                <a:gd name="T13" fmla="*/ 38 h 105"/>
                <a:gd name="T14" fmla="*/ 17 w 64"/>
                <a:gd name="T15" fmla="*/ 5 h 105"/>
                <a:gd name="T16" fmla="*/ 5 w 64"/>
                <a:gd name="T17" fmla="*/ 3 h 105"/>
                <a:gd name="T18" fmla="*/ 2 w 64"/>
                <a:gd name="T19" fmla="*/ 15 h 105"/>
                <a:gd name="T20" fmla="*/ 4 w 64"/>
                <a:gd name="T21" fmla="*/ 19 h 105"/>
                <a:gd name="T22" fmla="*/ 3 w 64"/>
                <a:gd name="T23" fmla="*/ 32 h 105"/>
                <a:gd name="T24" fmla="*/ 2 w 64"/>
                <a:gd name="T25" fmla="*/ 35 h 105"/>
                <a:gd name="T26" fmla="*/ 3 w 64"/>
                <a:gd name="T27" fmla="*/ 47 h 105"/>
                <a:gd name="T28" fmla="*/ 47 w 64"/>
                <a:gd name="T29" fmla="*/ 10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7" y="101"/>
                  </a:moveTo>
                  <a:cubicBezTo>
                    <a:pt x="50" y="105"/>
                    <a:pt x="56" y="105"/>
                    <a:pt x="59" y="102"/>
                  </a:cubicBezTo>
                  <a:cubicBezTo>
                    <a:pt x="63" y="100"/>
                    <a:pt x="64" y="94"/>
                    <a:pt x="62" y="90"/>
                  </a:cubicBezTo>
                  <a:cubicBezTo>
                    <a:pt x="61" y="89"/>
                    <a:pt x="61" y="88"/>
                    <a:pt x="60" y="87"/>
                  </a:cubicBezTo>
                  <a:cubicBezTo>
                    <a:pt x="64" y="82"/>
                    <a:pt x="64" y="77"/>
                    <a:pt x="60" y="73"/>
                  </a:cubicBezTo>
                  <a:cubicBezTo>
                    <a:pt x="64" y="65"/>
                    <a:pt x="64" y="62"/>
                    <a:pt x="59" y="56"/>
                  </a:cubicBezTo>
                  <a:cubicBezTo>
                    <a:pt x="54" y="50"/>
                    <a:pt x="49" y="44"/>
                    <a:pt x="44" y="38"/>
                  </a:cubicBezTo>
                  <a:cubicBezTo>
                    <a:pt x="35" y="27"/>
                    <a:pt x="26" y="16"/>
                    <a:pt x="17" y="5"/>
                  </a:cubicBezTo>
                  <a:cubicBezTo>
                    <a:pt x="14" y="1"/>
                    <a:pt x="9" y="0"/>
                    <a:pt x="5" y="3"/>
                  </a:cubicBezTo>
                  <a:cubicBezTo>
                    <a:pt x="2" y="5"/>
                    <a:pt x="0" y="10"/>
                    <a:pt x="2" y="15"/>
                  </a:cubicBezTo>
                  <a:cubicBezTo>
                    <a:pt x="2" y="16"/>
                    <a:pt x="3" y="17"/>
                    <a:pt x="4" y="19"/>
                  </a:cubicBezTo>
                  <a:cubicBezTo>
                    <a:pt x="1" y="23"/>
                    <a:pt x="0" y="27"/>
                    <a:pt x="3" y="32"/>
                  </a:cubicBezTo>
                  <a:cubicBezTo>
                    <a:pt x="3" y="33"/>
                    <a:pt x="3" y="34"/>
                    <a:pt x="2" y="35"/>
                  </a:cubicBezTo>
                  <a:cubicBezTo>
                    <a:pt x="0" y="40"/>
                    <a:pt x="1" y="44"/>
                    <a:pt x="3" y="47"/>
                  </a:cubicBezTo>
                  <a:cubicBezTo>
                    <a:pt x="18" y="65"/>
                    <a:pt x="33" y="83"/>
                    <a:pt x="47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9"/>
            <p:cNvSpPr>
              <a:spLocks/>
            </p:cNvSpPr>
            <p:nvPr userDrawn="1"/>
          </p:nvSpPr>
          <p:spPr bwMode="auto">
            <a:xfrm>
              <a:off x="987425" y="6503988"/>
              <a:ext cx="284163" cy="358775"/>
            </a:xfrm>
            <a:custGeom>
              <a:avLst/>
              <a:gdLst>
                <a:gd name="T0" fmla="*/ 60 w 64"/>
                <a:gd name="T1" fmla="*/ 72 h 85"/>
                <a:gd name="T2" fmla="*/ 60 w 64"/>
                <a:gd name="T3" fmla="*/ 58 h 85"/>
                <a:gd name="T4" fmla="*/ 17 w 64"/>
                <a:gd name="T5" fmla="*/ 4 h 85"/>
                <a:gd name="T6" fmla="*/ 5 w 64"/>
                <a:gd name="T7" fmla="*/ 3 h 85"/>
                <a:gd name="T8" fmla="*/ 2 w 64"/>
                <a:gd name="T9" fmla="*/ 16 h 85"/>
                <a:gd name="T10" fmla="*/ 4 w 64"/>
                <a:gd name="T11" fmla="*/ 18 h 85"/>
                <a:gd name="T12" fmla="*/ 3 w 64"/>
                <a:gd name="T13" fmla="*/ 31 h 85"/>
                <a:gd name="T14" fmla="*/ 3 w 64"/>
                <a:gd name="T15" fmla="*/ 34 h 85"/>
                <a:gd name="T16" fmla="*/ 4 w 64"/>
                <a:gd name="T17" fmla="*/ 48 h 85"/>
                <a:gd name="T18" fmla="*/ 35 w 64"/>
                <a:gd name="T19" fmla="*/ 85 h 85"/>
                <a:gd name="T20" fmla="*/ 61 w 64"/>
                <a:gd name="T21" fmla="*/ 85 h 85"/>
                <a:gd name="T22" fmla="*/ 60 w 64"/>
                <a:gd name="T23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85">
                  <a:moveTo>
                    <a:pt x="60" y="72"/>
                  </a:moveTo>
                  <a:cubicBezTo>
                    <a:pt x="64" y="67"/>
                    <a:pt x="64" y="62"/>
                    <a:pt x="60" y="58"/>
                  </a:cubicBezTo>
                  <a:cubicBezTo>
                    <a:pt x="46" y="40"/>
                    <a:pt x="31" y="22"/>
                    <a:pt x="17" y="4"/>
                  </a:cubicBezTo>
                  <a:cubicBezTo>
                    <a:pt x="13" y="0"/>
                    <a:pt x="9" y="0"/>
                    <a:pt x="5" y="3"/>
                  </a:cubicBezTo>
                  <a:cubicBezTo>
                    <a:pt x="1" y="5"/>
                    <a:pt x="0" y="11"/>
                    <a:pt x="2" y="16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1" y="23"/>
                    <a:pt x="0" y="27"/>
                    <a:pt x="3" y="31"/>
                  </a:cubicBezTo>
                  <a:cubicBezTo>
                    <a:pt x="3" y="32"/>
                    <a:pt x="3" y="34"/>
                    <a:pt x="3" y="34"/>
                  </a:cubicBezTo>
                  <a:cubicBezTo>
                    <a:pt x="0" y="39"/>
                    <a:pt x="1" y="44"/>
                    <a:pt x="4" y="48"/>
                  </a:cubicBezTo>
                  <a:cubicBezTo>
                    <a:pt x="14" y="60"/>
                    <a:pt x="25" y="73"/>
                    <a:pt x="35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1"/>
                    <a:pt x="63" y="76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0"/>
            <p:cNvSpPr>
              <a:spLocks/>
            </p:cNvSpPr>
            <p:nvPr userDrawn="1"/>
          </p:nvSpPr>
          <p:spPr bwMode="auto">
            <a:xfrm>
              <a:off x="298450" y="6154738"/>
              <a:ext cx="279400" cy="442913"/>
            </a:xfrm>
            <a:custGeom>
              <a:avLst/>
              <a:gdLst>
                <a:gd name="T0" fmla="*/ 57 w 63"/>
                <a:gd name="T1" fmla="*/ 2 h 105"/>
                <a:gd name="T2" fmla="*/ 47 w 63"/>
                <a:gd name="T3" fmla="*/ 4 h 105"/>
                <a:gd name="T4" fmla="*/ 3 w 63"/>
                <a:gd name="T5" fmla="*/ 58 h 105"/>
                <a:gd name="T6" fmla="*/ 2 w 63"/>
                <a:gd name="T7" fmla="*/ 70 h 105"/>
                <a:gd name="T8" fmla="*/ 2 w 63"/>
                <a:gd name="T9" fmla="*/ 74 h 105"/>
                <a:gd name="T10" fmla="*/ 2 w 63"/>
                <a:gd name="T11" fmla="*/ 84 h 105"/>
                <a:gd name="T12" fmla="*/ 2 w 63"/>
                <a:gd name="T13" fmla="*/ 89 h 105"/>
                <a:gd name="T14" fmla="*/ 4 w 63"/>
                <a:gd name="T15" fmla="*/ 102 h 105"/>
                <a:gd name="T16" fmla="*/ 16 w 63"/>
                <a:gd name="T17" fmla="*/ 100 h 105"/>
                <a:gd name="T18" fmla="*/ 60 w 63"/>
                <a:gd name="T19" fmla="*/ 47 h 105"/>
                <a:gd name="T20" fmla="*/ 62 w 63"/>
                <a:gd name="T21" fmla="*/ 40 h 105"/>
                <a:gd name="T22" fmla="*/ 62 w 63"/>
                <a:gd name="T23" fmla="*/ 26 h 105"/>
                <a:gd name="T24" fmla="*/ 63 w 63"/>
                <a:gd name="T25" fmla="*/ 12 h 105"/>
                <a:gd name="T26" fmla="*/ 57 w 63"/>
                <a:gd name="T27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57" y="2"/>
                  </a:moveTo>
                  <a:cubicBezTo>
                    <a:pt x="53" y="0"/>
                    <a:pt x="50" y="1"/>
                    <a:pt x="47" y="4"/>
                  </a:cubicBezTo>
                  <a:cubicBezTo>
                    <a:pt x="32" y="22"/>
                    <a:pt x="18" y="40"/>
                    <a:pt x="3" y="58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2" y="71"/>
                    <a:pt x="2" y="73"/>
                    <a:pt x="2" y="74"/>
                  </a:cubicBezTo>
                  <a:cubicBezTo>
                    <a:pt x="0" y="78"/>
                    <a:pt x="0" y="81"/>
                    <a:pt x="2" y="84"/>
                  </a:cubicBezTo>
                  <a:cubicBezTo>
                    <a:pt x="2" y="86"/>
                    <a:pt x="2" y="88"/>
                    <a:pt x="2" y="89"/>
                  </a:cubicBezTo>
                  <a:cubicBezTo>
                    <a:pt x="0" y="94"/>
                    <a:pt x="1" y="99"/>
                    <a:pt x="4" y="102"/>
                  </a:cubicBezTo>
                  <a:cubicBezTo>
                    <a:pt x="8" y="105"/>
                    <a:pt x="13" y="105"/>
                    <a:pt x="16" y="100"/>
                  </a:cubicBezTo>
                  <a:cubicBezTo>
                    <a:pt x="31" y="83"/>
                    <a:pt x="45" y="65"/>
                    <a:pt x="60" y="47"/>
                  </a:cubicBezTo>
                  <a:cubicBezTo>
                    <a:pt x="61" y="45"/>
                    <a:pt x="63" y="42"/>
                    <a:pt x="62" y="40"/>
                  </a:cubicBezTo>
                  <a:cubicBezTo>
                    <a:pt x="61" y="35"/>
                    <a:pt x="62" y="31"/>
                    <a:pt x="62" y="26"/>
                  </a:cubicBezTo>
                  <a:cubicBezTo>
                    <a:pt x="62" y="21"/>
                    <a:pt x="60" y="16"/>
                    <a:pt x="63" y="12"/>
                  </a:cubicBezTo>
                  <a:cubicBezTo>
                    <a:pt x="62" y="7"/>
                    <a:pt x="61" y="3"/>
                    <a:pt x="5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1"/>
            <p:cNvSpPr>
              <a:spLocks/>
            </p:cNvSpPr>
            <p:nvPr userDrawn="1"/>
          </p:nvSpPr>
          <p:spPr bwMode="auto">
            <a:xfrm>
              <a:off x="409575" y="6732588"/>
              <a:ext cx="168275" cy="130175"/>
            </a:xfrm>
            <a:custGeom>
              <a:avLst/>
              <a:gdLst>
                <a:gd name="T0" fmla="*/ 36 w 38"/>
                <a:gd name="T1" fmla="*/ 20 h 31"/>
                <a:gd name="T2" fmla="*/ 36 w 38"/>
                <a:gd name="T3" fmla="*/ 16 h 31"/>
                <a:gd name="T4" fmla="*/ 34 w 38"/>
                <a:gd name="T5" fmla="*/ 3 h 31"/>
                <a:gd name="T6" fmla="*/ 22 w 38"/>
                <a:gd name="T7" fmla="*/ 4 h 31"/>
                <a:gd name="T8" fmla="*/ 0 w 38"/>
                <a:gd name="T9" fmla="*/ 31 h 31"/>
                <a:gd name="T10" fmla="*/ 36 w 38"/>
                <a:gd name="T11" fmla="*/ 31 h 31"/>
                <a:gd name="T12" fmla="*/ 36 w 38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6" y="20"/>
                  </a:moveTo>
                  <a:cubicBezTo>
                    <a:pt x="36" y="19"/>
                    <a:pt x="36" y="17"/>
                    <a:pt x="36" y="16"/>
                  </a:cubicBezTo>
                  <a:cubicBezTo>
                    <a:pt x="38" y="11"/>
                    <a:pt x="37" y="6"/>
                    <a:pt x="34" y="3"/>
                  </a:cubicBezTo>
                  <a:cubicBezTo>
                    <a:pt x="30" y="0"/>
                    <a:pt x="25" y="0"/>
                    <a:pt x="22" y="4"/>
                  </a:cubicBezTo>
                  <a:cubicBezTo>
                    <a:pt x="14" y="13"/>
                    <a:pt x="7" y="22"/>
                    <a:pt x="0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27"/>
                    <a:pt x="38" y="24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2"/>
            <p:cNvSpPr>
              <a:spLocks/>
            </p:cNvSpPr>
            <p:nvPr userDrawn="1"/>
          </p:nvSpPr>
          <p:spPr bwMode="auto">
            <a:xfrm>
              <a:off x="298450" y="5868988"/>
              <a:ext cx="279400" cy="441325"/>
            </a:xfrm>
            <a:custGeom>
              <a:avLst/>
              <a:gdLst>
                <a:gd name="T0" fmla="*/ 2 w 63"/>
                <a:gd name="T1" fmla="*/ 74 h 105"/>
                <a:gd name="T2" fmla="*/ 2 w 63"/>
                <a:gd name="T3" fmla="*/ 84 h 105"/>
                <a:gd name="T4" fmla="*/ 2 w 63"/>
                <a:gd name="T5" fmla="*/ 88 h 105"/>
                <a:gd name="T6" fmla="*/ 4 w 63"/>
                <a:gd name="T7" fmla="*/ 102 h 105"/>
                <a:gd name="T8" fmla="*/ 17 w 63"/>
                <a:gd name="T9" fmla="*/ 100 h 105"/>
                <a:gd name="T10" fmla="*/ 60 w 63"/>
                <a:gd name="T11" fmla="*/ 47 h 105"/>
                <a:gd name="T12" fmla="*/ 62 w 63"/>
                <a:gd name="T13" fmla="*/ 39 h 105"/>
                <a:gd name="T14" fmla="*/ 62 w 63"/>
                <a:gd name="T15" fmla="*/ 25 h 105"/>
                <a:gd name="T16" fmla="*/ 63 w 63"/>
                <a:gd name="T17" fmla="*/ 11 h 105"/>
                <a:gd name="T18" fmla="*/ 57 w 63"/>
                <a:gd name="T19" fmla="*/ 1 h 105"/>
                <a:gd name="T20" fmla="*/ 47 w 63"/>
                <a:gd name="T21" fmla="*/ 4 h 105"/>
                <a:gd name="T22" fmla="*/ 3 w 63"/>
                <a:gd name="T23" fmla="*/ 57 h 105"/>
                <a:gd name="T24" fmla="*/ 2 w 63"/>
                <a:gd name="T25" fmla="*/ 69 h 105"/>
                <a:gd name="T26" fmla="*/ 2 w 63"/>
                <a:gd name="T27" fmla="*/ 7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2" y="74"/>
                  </a:moveTo>
                  <a:cubicBezTo>
                    <a:pt x="0" y="77"/>
                    <a:pt x="0" y="80"/>
                    <a:pt x="2" y="84"/>
                  </a:cubicBezTo>
                  <a:cubicBezTo>
                    <a:pt x="2" y="85"/>
                    <a:pt x="2" y="87"/>
                    <a:pt x="2" y="88"/>
                  </a:cubicBezTo>
                  <a:cubicBezTo>
                    <a:pt x="0" y="94"/>
                    <a:pt x="1" y="99"/>
                    <a:pt x="4" y="102"/>
                  </a:cubicBezTo>
                  <a:cubicBezTo>
                    <a:pt x="8" y="105"/>
                    <a:pt x="13" y="104"/>
                    <a:pt x="17" y="100"/>
                  </a:cubicBezTo>
                  <a:cubicBezTo>
                    <a:pt x="31" y="82"/>
                    <a:pt x="45" y="65"/>
                    <a:pt x="60" y="47"/>
                  </a:cubicBezTo>
                  <a:cubicBezTo>
                    <a:pt x="61" y="45"/>
                    <a:pt x="63" y="42"/>
                    <a:pt x="62" y="39"/>
                  </a:cubicBezTo>
                  <a:cubicBezTo>
                    <a:pt x="61" y="35"/>
                    <a:pt x="62" y="30"/>
                    <a:pt x="62" y="25"/>
                  </a:cubicBezTo>
                  <a:cubicBezTo>
                    <a:pt x="62" y="20"/>
                    <a:pt x="60" y="15"/>
                    <a:pt x="63" y="11"/>
                  </a:cubicBezTo>
                  <a:cubicBezTo>
                    <a:pt x="62" y="6"/>
                    <a:pt x="61" y="3"/>
                    <a:pt x="57" y="1"/>
                  </a:cubicBezTo>
                  <a:cubicBezTo>
                    <a:pt x="53" y="0"/>
                    <a:pt x="50" y="0"/>
                    <a:pt x="47" y="4"/>
                  </a:cubicBezTo>
                  <a:cubicBezTo>
                    <a:pt x="32" y="22"/>
                    <a:pt x="18" y="40"/>
                    <a:pt x="3" y="57"/>
                  </a:cubicBezTo>
                  <a:cubicBezTo>
                    <a:pt x="0" y="61"/>
                    <a:pt x="0" y="65"/>
                    <a:pt x="2" y="69"/>
                  </a:cubicBezTo>
                  <a:cubicBezTo>
                    <a:pt x="2" y="71"/>
                    <a:pt x="2" y="73"/>
                    <a:pt x="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3"/>
            <p:cNvSpPr>
              <a:spLocks/>
            </p:cNvSpPr>
            <p:nvPr userDrawn="1"/>
          </p:nvSpPr>
          <p:spPr bwMode="auto">
            <a:xfrm>
              <a:off x="4763" y="5927725"/>
              <a:ext cx="279400" cy="441325"/>
            </a:xfrm>
            <a:custGeom>
              <a:avLst/>
              <a:gdLst>
                <a:gd name="T0" fmla="*/ 2 w 63"/>
                <a:gd name="T1" fmla="*/ 73 h 105"/>
                <a:gd name="T2" fmla="*/ 3 w 63"/>
                <a:gd name="T3" fmla="*/ 87 h 105"/>
                <a:gd name="T4" fmla="*/ 3 w 63"/>
                <a:gd name="T5" fmla="*/ 88 h 105"/>
                <a:gd name="T6" fmla="*/ 4 w 63"/>
                <a:gd name="T7" fmla="*/ 102 h 105"/>
                <a:gd name="T8" fmla="*/ 17 w 63"/>
                <a:gd name="T9" fmla="*/ 100 h 105"/>
                <a:gd name="T10" fmla="*/ 60 w 63"/>
                <a:gd name="T11" fmla="*/ 48 h 105"/>
                <a:gd name="T12" fmla="*/ 61 w 63"/>
                <a:gd name="T13" fmla="*/ 34 h 105"/>
                <a:gd name="T14" fmla="*/ 61 w 63"/>
                <a:gd name="T15" fmla="*/ 31 h 105"/>
                <a:gd name="T16" fmla="*/ 61 w 63"/>
                <a:gd name="T17" fmla="*/ 20 h 105"/>
                <a:gd name="T18" fmla="*/ 61 w 63"/>
                <a:gd name="T19" fmla="*/ 16 h 105"/>
                <a:gd name="T20" fmla="*/ 59 w 63"/>
                <a:gd name="T21" fmla="*/ 3 h 105"/>
                <a:gd name="T22" fmla="*/ 47 w 63"/>
                <a:gd name="T23" fmla="*/ 4 h 105"/>
                <a:gd name="T24" fmla="*/ 3 w 63"/>
                <a:gd name="T25" fmla="*/ 57 h 105"/>
                <a:gd name="T26" fmla="*/ 2 w 63"/>
                <a:gd name="T27" fmla="*/ 70 h 105"/>
                <a:gd name="T28" fmla="*/ 2 w 63"/>
                <a:gd name="T29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05">
                  <a:moveTo>
                    <a:pt x="2" y="73"/>
                  </a:moveTo>
                  <a:cubicBezTo>
                    <a:pt x="0" y="78"/>
                    <a:pt x="0" y="82"/>
                    <a:pt x="3" y="87"/>
                  </a:cubicBezTo>
                  <a:cubicBezTo>
                    <a:pt x="3" y="87"/>
                    <a:pt x="3" y="87"/>
                    <a:pt x="3" y="88"/>
                  </a:cubicBezTo>
                  <a:cubicBezTo>
                    <a:pt x="0" y="93"/>
                    <a:pt x="0" y="99"/>
                    <a:pt x="4" y="102"/>
                  </a:cubicBezTo>
                  <a:cubicBezTo>
                    <a:pt x="8" y="105"/>
                    <a:pt x="13" y="104"/>
                    <a:pt x="17" y="100"/>
                  </a:cubicBezTo>
                  <a:cubicBezTo>
                    <a:pt x="31" y="82"/>
                    <a:pt x="45" y="65"/>
                    <a:pt x="60" y="48"/>
                  </a:cubicBezTo>
                  <a:cubicBezTo>
                    <a:pt x="63" y="44"/>
                    <a:pt x="63" y="39"/>
                    <a:pt x="61" y="34"/>
                  </a:cubicBezTo>
                  <a:cubicBezTo>
                    <a:pt x="61" y="33"/>
                    <a:pt x="61" y="32"/>
                    <a:pt x="61" y="31"/>
                  </a:cubicBezTo>
                  <a:cubicBezTo>
                    <a:pt x="63" y="27"/>
                    <a:pt x="63" y="24"/>
                    <a:pt x="61" y="20"/>
                  </a:cubicBezTo>
                  <a:cubicBezTo>
                    <a:pt x="61" y="19"/>
                    <a:pt x="61" y="17"/>
                    <a:pt x="61" y="16"/>
                  </a:cubicBezTo>
                  <a:cubicBezTo>
                    <a:pt x="63" y="11"/>
                    <a:pt x="63" y="6"/>
                    <a:pt x="59" y="3"/>
                  </a:cubicBezTo>
                  <a:cubicBezTo>
                    <a:pt x="55" y="0"/>
                    <a:pt x="50" y="0"/>
                    <a:pt x="47" y="4"/>
                  </a:cubicBezTo>
                  <a:cubicBezTo>
                    <a:pt x="32" y="22"/>
                    <a:pt x="18" y="40"/>
                    <a:pt x="3" y="57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3" y="71"/>
                    <a:pt x="3" y="72"/>
                    <a:pt x="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04"/>
            <p:cNvSpPr>
              <a:spLocks/>
            </p:cNvSpPr>
            <p:nvPr userDrawn="1"/>
          </p:nvSpPr>
          <p:spPr bwMode="auto">
            <a:xfrm>
              <a:off x="-4763" y="6213475"/>
              <a:ext cx="293688" cy="442913"/>
            </a:xfrm>
            <a:custGeom>
              <a:avLst/>
              <a:gdLst>
                <a:gd name="T0" fmla="*/ 4 w 66"/>
                <a:gd name="T1" fmla="*/ 85 h 105"/>
                <a:gd name="T2" fmla="*/ 4 w 66"/>
                <a:gd name="T3" fmla="*/ 85 h 105"/>
                <a:gd name="T4" fmla="*/ 4 w 66"/>
                <a:gd name="T5" fmla="*/ 89 h 105"/>
                <a:gd name="T6" fmla="*/ 6 w 66"/>
                <a:gd name="T7" fmla="*/ 102 h 105"/>
                <a:gd name="T8" fmla="*/ 19 w 66"/>
                <a:gd name="T9" fmla="*/ 100 h 105"/>
                <a:gd name="T10" fmla="*/ 60 w 66"/>
                <a:gd name="T11" fmla="*/ 50 h 105"/>
                <a:gd name="T12" fmla="*/ 62 w 66"/>
                <a:gd name="T13" fmla="*/ 33 h 105"/>
                <a:gd name="T14" fmla="*/ 62 w 66"/>
                <a:gd name="T15" fmla="*/ 19 h 105"/>
                <a:gd name="T16" fmla="*/ 63 w 66"/>
                <a:gd name="T17" fmla="*/ 18 h 105"/>
                <a:gd name="T18" fmla="*/ 64 w 66"/>
                <a:gd name="T19" fmla="*/ 9 h 105"/>
                <a:gd name="T20" fmla="*/ 58 w 66"/>
                <a:gd name="T21" fmla="*/ 2 h 105"/>
                <a:gd name="T22" fmla="*/ 48 w 66"/>
                <a:gd name="T23" fmla="*/ 6 h 105"/>
                <a:gd name="T24" fmla="*/ 7 w 66"/>
                <a:gd name="T25" fmla="*/ 55 h 105"/>
                <a:gd name="T26" fmla="*/ 4 w 66"/>
                <a:gd name="T27" fmla="*/ 69 h 105"/>
                <a:gd name="T28" fmla="*/ 4 w 66"/>
                <a:gd name="T2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05">
                  <a:moveTo>
                    <a:pt x="4" y="85"/>
                  </a:moveTo>
                  <a:cubicBezTo>
                    <a:pt x="4" y="85"/>
                    <a:pt x="4" y="85"/>
                    <a:pt x="4" y="85"/>
                  </a:cubicBezTo>
                  <a:cubicBezTo>
                    <a:pt x="4" y="86"/>
                    <a:pt x="5" y="88"/>
                    <a:pt x="4" y="89"/>
                  </a:cubicBezTo>
                  <a:cubicBezTo>
                    <a:pt x="2" y="94"/>
                    <a:pt x="3" y="100"/>
                    <a:pt x="6" y="102"/>
                  </a:cubicBezTo>
                  <a:cubicBezTo>
                    <a:pt x="10" y="105"/>
                    <a:pt x="16" y="104"/>
                    <a:pt x="19" y="100"/>
                  </a:cubicBezTo>
                  <a:cubicBezTo>
                    <a:pt x="33" y="83"/>
                    <a:pt x="46" y="67"/>
                    <a:pt x="60" y="50"/>
                  </a:cubicBezTo>
                  <a:cubicBezTo>
                    <a:pt x="64" y="45"/>
                    <a:pt x="66" y="40"/>
                    <a:pt x="62" y="33"/>
                  </a:cubicBezTo>
                  <a:cubicBezTo>
                    <a:pt x="65" y="28"/>
                    <a:pt x="65" y="23"/>
                    <a:pt x="62" y="19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4" y="15"/>
                    <a:pt x="65" y="11"/>
                    <a:pt x="64" y="9"/>
                  </a:cubicBezTo>
                  <a:cubicBezTo>
                    <a:pt x="63" y="6"/>
                    <a:pt x="60" y="3"/>
                    <a:pt x="58" y="2"/>
                  </a:cubicBezTo>
                  <a:cubicBezTo>
                    <a:pt x="54" y="0"/>
                    <a:pt x="51" y="2"/>
                    <a:pt x="48" y="6"/>
                  </a:cubicBezTo>
                  <a:cubicBezTo>
                    <a:pt x="35" y="22"/>
                    <a:pt x="21" y="39"/>
                    <a:pt x="7" y="55"/>
                  </a:cubicBezTo>
                  <a:cubicBezTo>
                    <a:pt x="4" y="60"/>
                    <a:pt x="1" y="64"/>
                    <a:pt x="4" y="69"/>
                  </a:cubicBezTo>
                  <a:cubicBezTo>
                    <a:pt x="6" y="75"/>
                    <a:pt x="0" y="80"/>
                    <a:pt x="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05"/>
            <p:cNvSpPr>
              <a:spLocks/>
            </p:cNvSpPr>
            <p:nvPr userDrawn="1"/>
          </p:nvSpPr>
          <p:spPr bwMode="auto">
            <a:xfrm>
              <a:off x="168275" y="6791325"/>
              <a:ext cx="115888" cy="71438"/>
            </a:xfrm>
            <a:custGeom>
              <a:avLst/>
              <a:gdLst>
                <a:gd name="T0" fmla="*/ 25 w 26"/>
                <a:gd name="T1" fmla="*/ 15 h 17"/>
                <a:gd name="T2" fmla="*/ 21 w 26"/>
                <a:gd name="T3" fmla="*/ 3 h 17"/>
                <a:gd name="T4" fmla="*/ 11 w 26"/>
                <a:gd name="T5" fmla="*/ 4 h 17"/>
                <a:gd name="T6" fmla="*/ 0 w 26"/>
                <a:gd name="T7" fmla="*/ 17 h 17"/>
                <a:gd name="T8" fmla="*/ 24 w 26"/>
                <a:gd name="T9" fmla="*/ 17 h 17"/>
                <a:gd name="T10" fmla="*/ 25 w 26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7">
                  <a:moveTo>
                    <a:pt x="25" y="15"/>
                  </a:moveTo>
                  <a:cubicBezTo>
                    <a:pt x="26" y="11"/>
                    <a:pt x="25" y="6"/>
                    <a:pt x="21" y="3"/>
                  </a:cubicBezTo>
                  <a:cubicBezTo>
                    <a:pt x="18" y="1"/>
                    <a:pt x="14" y="0"/>
                    <a:pt x="11" y="4"/>
                  </a:cubicBezTo>
                  <a:cubicBezTo>
                    <a:pt x="7" y="8"/>
                    <a:pt x="4" y="13"/>
                    <a:pt x="0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5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06"/>
            <p:cNvSpPr>
              <a:spLocks/>
            </p:cNvSpPr>
            <p:nvPr userDrawn="1"/>
          </p:nvSpPr>
          <p:spPr bwMode="auto">
            <a:xfrm>
              <a:off x="298450" y="6445250"/>
              <a:ext cx="288925" cy="417513"/>
            </a:xfrm>
            <a:custGeom>
              <a:avLst/>
              <a:gdLst>
                <a:gd name="T0" fmla="*/ 59 w 65"/>
                <a:gd name="T1" fmla="*/ 48 h 99"/>
                <a:gd name="T2" fmla="*/ 62 w 65"/>
                <a:gd name="T3" fmla="*/ 44 h 99"/>
                <a:gd name="T4" fmla="*/ 61 w 65"/>
                <a:gd name="T5" fmla="*/ 32 h 99"/>
                <a:gd name="T6" fmla="*/ 61 w 65"/>
                <a:gd name="T7" fmla="*/ 20 h 99"/>
                <a:gd name="T8" fmla="*/ 61 w 65"/>
                <a:gd name="T9" fmla="*/ 15 h 99"/>
                <a:gd name="T10" fmla="*/ 53 w 65"/>
                <a:gd name="T11" fmla="*/ 0 h 99"/>
                <a:gd name="T12" fmla="*/ 46 w 65"/>
                <a:gd name="T13" fmla="*/ 4 h 99"/>
                <a:gd name="T14" fmla="*/ 3 w 65"/>
                <a:gd name="T15" fmla="*/ 58 h 99"/>
                <a:gd name="T16" fmla="*/ 2 w 65"/>
                <a:gd name="T17" fmla="*/ 70 h 99"/>
                <a:gd name="T18" fmla="*/ 2 w 65"/>
                <a:gd name="T19" fmla="*/ 73 h 99"/>
                <a:gd name="T20" fmla="*/ 2 w 65"/>
                <a:gd name="T21" fmla="*/ 84 h 99"/>
                <a:gd name="T22" fmla="*/ 2 w 65"/>
                <a:gd name="T23" fmla="*/ 88 h 99"/>
                <a:gd name="T24" fmla="*/ 2 w 65"/>
                <a:gd name="T25" fmla="*/ 99 h 99"/>
                <a:gd name="T26" fmla="*/ 17 w 65"/>
                <a:gd name="T27" fmla="*/ 99 h 99"/>
                <a:gd name="T28" fmla="*/ 59 w 65"/>
                <a:gd name="T29" fmla="*/ 4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99">
                  <a:moveTo>
                    <a:pt x="59" y="48"/>
                  </a:moveTo>
                  <a:cubicBezTo>
                    <a:pt x="60" y="46"/>
                    <a:pt x="61" y="45"/>
                    <a:pt x="62" y="44"/>
                  </a:cubicBezTo>
                  <a:cubicBezTo>
                    <a:pt x="64" y="40"/>
                    <a:pt x="60" y="36"/>
                    <a:pt x="61" y="32"/>
                  </a:cubicBezTo>
                  <a:cubicBezTo>
                    <a:pt x="61" y="28"/>
                    <a:pt x="64" y="24"/>
                    <a:pt x="61" y="20"/>
                  </a:cubicBezTo>
                  <a:cubicBezTo>
                    <a:pt x="60" y="18"/>
                    <a:pt x="60" y="17"/>
                    <a:pt x="61" y="15"/>
                  </a:cubicBezTo>
                  <a:cubicBezTo>
                    <a:pt x="65" y="8"/>
                    <a:pt x="60" y="1"/>
                    <a:pt x="53" y="0"/>
                  </a:cubicBezTo>
                  <a:cubicBezTo>
                    <a:pt x="51" y="1"/>
                    <a:pt x="48" y="2"/>
                    <a:pt x="46" y="4"/>
                  </a:cubicBezTo>
                  <a:cubicBezTo>
                    <a:pt x="32" y="22"/>
                    <a:pt x="18" y="40"/>
                    <a:pt x="3" y="58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0" y="77"/>
                    <a:pt x="1" y="80"/>
                    <a:pt x="2" y="84"/>
                  </a:cubicBezTo>
                  <a:cubicBezTo>
                    <a:pt x="3" y="85"/>
                    <a:pt x="3" y="87"/>
                    <a:pt x="2" y="88"/>
                  </a:cubicBezTo>
                  <a:cubicBezTo>
                    <a:pt x="0" y="92"/>
                    <a:pt x="1" y="96"/>
                    <a:pt x="2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31" y="82"/>
                    <a:pt x="45" y="65"/>
                    <a:pt x="5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07"/>
            <p:cNvSpPr>
              <a:spLocks/>
            </p:cNvSpPr>
            <p:nvPr userDrawn="1"/>
          </p:nvSpPr>
          <p:spPr bwMode="auto">
            <a:xfrm>
              <a:off x="4763" y="6500813"/>
              <a:ext cx="284163" cy="361950"/>
            </a:xfrm>
            <a:custGeom>
              <a:avLst/>
              <a:gdLst>
                <a:gd name="T0" fmla="*/ 59 w 64"/>
                <a:gd name="T1" fmla="*/ 49 h 86"/>
                <a:gd name="T2" fmla="*/ 60 w 64"/>
                <a:gd name="T3" fmla="*/ 33 h 86"/>
                <a:gd name="T4" fmla="*/ 60 w 64"/>
                <a:gd name="T5" fmla="*/ 19 h 86"/>
                <a:gd name="T6" fmla="*/ 59 w 64"/>
                <a:gd name="T7" fmla="*/ 4 h 86"/>
                <a:gd name="T8" fmla="*/ 45 w 64"/>
                <a:gd name="T9" fmla="*/ 7 h 86"/>
                <a:gd name="T10" fmla="*/ 32 w 64"/>
                <a:gd name="T11" fmla="*/ 23 h 86"/>
                <a:gd name="T12" fmla="*/ 15 w 64"/>
                <a:gd name="T13" fmla="*/ 45 h 86"/>
                <a:gd name="T14" fmla="*/ 3 w 64"/>
                <a:gd name="T15" fmla="*/ 59 h 86"/>
                <a:gd name="T16" fmla="*/ 2 w 64"/>
                <a:gd name="T17" fmla="*/ 71 h 86"/>
                <a:gd name="T18" fmla="*/ 2 w 64"/>
                <a:gd name="T19" fmla="*/ 75 h 86"/>
                <a:gd name="T20" fmla="*/ 2 w 64"/>
                <a:gd name="T21" fmla="*/ 86 h 86"/>
                <a:gd name="T22" fmla="*/ 29 w 64"/>
                <a:gd name="T23" fmla="*/ 86 h 86"/>
                <a:gd name="T24" fmla="*/ 59 w 64"/>
                <a:gd name="T25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6">
                  <a:moveTo>
                    <a:pt x="59" y="49"/>
                  </a:moveTo>
                  <a:cubicBezTo>
                    <a:pt x="63" y="44"/>
                    <a:pt x="63" y="40"/>
                    <a:pt x="60" y="33"/>
                  </a:cubicBezTo>
                  <a:cubicBezTo>
                    <a:pt x="63" y="29"/>
                    <a:pt x="63" y="24"/>
                    <a:pt x="60" y="19"/>
                  </a:cubicBezTo>
                  <a:cubicBezTo>
                    <a:pt x="64" y="12"/>
                    <a:pt x="63" y="7"/>
                    <a:pt x="59" y="4"/>
                  </a:cubicBezTo>
                  <a:cubicBezTo>
                    <a:pt x="55" y="0"/>
                    <a:pt x="50" y="1"/>
                    <a:pt x="45" y="7"/>
                  </a:cubicBezTo>
                  <a:cubicBezTo>
                    <a:pt x="41" y="13"/>
                    <a:pt x="36" y="18"/>
                    <a:pt x="32" y="23"/>
                  </a:cubicBezTo>
                  <a:cubicBezTo>
                    <a:pt x="26" y="30"/>
                    <a:pt x="21" y="38"/>
                    <a:pt x="15" y="45"/>
                  </a:cubicBezTo>
                  <a:cubicBezTo>
                    <a:pt x="11" y="49"/>
                    <a:pt x="7" y="54"/>
                    <a:pt x="3" y="59"/>
                  </a:cubicBezTo>
                  <a:cubicBezTo>
                    <a:pt x="0" y="63"/>
                    <a:pt x="0" y="66"/>
                    <a:pt x="2" y="71"/>
                  </a:cubicBezTo>
                  <a:cubicBezTo>
                    <a:pt x="3" y="72"/>
                    <a:pt x="3" y="74"/>
                    <a:pt x="2" y="75"/>
                  </a:cubicBezTo>
                  <a:cubicBezTo>
                    <a:pt x="1" y="79"/>
                    <a:pt x="1" y="82"/>
                    <a:pt x="2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9" y="74"/>
                    <a:pt x="49" y="62"/>
                    <a:pt x="5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04828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 userDrawn="1"/>
        </p:nvGrpSpPr>
        <p:grpSpPr>
          <a:xfrm>
            <a:off x="170902" y="162378"/>
            <a:ext cx="1376796" cy="1147496"/>
            <a:chOff x="9852025" y="165100"/>
            <a:chExt cx="2201863" cy="1835151"/>
          </a:xfrm>
          <a:solidFill>
            <a:schemeClr val="tx1"/>
          </a:solidFill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10352088" y="1020763"/>
              <a:ext cx="1338263" cy="673100"/>
            </a:xfrm>
            <a:custGeom>
              <a:avLst/>
              <a:gdLst>
                <a:gd name="T0" fmla="*/ 883 w 939"/>
                <a:gd name="T1" fmla="*/ 434 h 473"/>
                <a:gd name="T2" fmla="*/ 859 w 939"/>
                <a:gd name="T3" fmla="*/ 343 h 473"/>
                <a:gd name="T4" fmla="*/ 605 w 939"/>
                <a:gd name="T5" fmla="*/ 305 h 473"/>
                <a:gd name="T6" fmla="*/ 502 w 939"/>
                <a:gd name="T7" fmla="*/ 321 h 473"/>
                <a:gd name="T8" fmla="*/ 382 w 939"/>
                <a:gd name="T9" fmla="*/ 342 h 473"/>
                <a:gd name="T10" fmla="*/ 474 w 939"/>
                <a:gd name="T11" fmla="*/ 356 h 473"/>
                <a:gd name="T12" fmla="*/ 453 w 939"/>
                <a:gd name="T13" fmla="*/ 369 h 473"/>
                <a:gd name="T14" fmla="*/ 379 w 939"/>
                <a:gd name="T15" fmla="*/ 384 h 473"/>
                <a:gd name="T16" fmla="*/ 478 w 939"/>
                <a:gd name="T17" fmla="*/ 395 h 473"/>
                <a:gd name="T18" fmla="*/ 463 w 939"/>
                <a:gd name="T19" fmla="*/ 413 h 473"/>
                <a:gd name="T20" fmla="*/ 377 w 939"/>
                <a:gd name="T21" fmla="*/ 436 h 473"/>
                <a:gd name="T22" fmla="*/ 426 w 939"/>
                <a:gd name="T23" fmla="*/ 451 h 473"/>
                <a:gd name="T24" fmla="*/ 507 w 939"/>
                <a:gd name="T25" fmla="*/ 473 h 473"/>
                <a:gd name="T26" fmla="*/ 209 w 939"/>
                <a:gd name="T27" fmla="*/ 451 h 473"/>
                <a:gd name="T28" fmla="*/ 147 w 939"/>
                <a:gd name="T29" fmla="*/ 289 h 473"/>
                <a:gd name="T30" fmla="*/ 248 w 939"/>
                <a:gd name="T31" fmla="*/ 287 h 473"/>
                <a:gd name="T32" fmla="*/ 128 w 939"/>
                <a:gd name="T33" fmla="*/ 313 h 473"/>
                <a:gd name="T34" fmla="*/ 35 w 939"/>
                <a:gd name="T35" fmla="*/ 322 h 473"/>
                <a:gd name="T36" fmla="*/ 56 w 939"/>
                <a:gd name="T37" fmla="*/ 331 h 473"/>
                <a:gd name="T38" fmla="*/ 98 w 939"/>
                <a:gd name="T39" fmla="*/ 356 h 473"/>
                <a:gd name="T40" fmla="*/ 96 w 939"/>
                <a:gd name="T41" fmla="*/ 370 h 473"/>
                <a:gd name="T42" fmla="*/ 21 w 939"/>
                <a:gd name="T43" fmla="*/ 384 h 473"/>
                <a:gd name="T44" fmla="*/ 17 w 939"/>
                <a:gd name="T45" fmla="*/ 394 h 473"/>
                <a:gd name="T46" fmla="*/ 46 w 939"/>
                <a:gd name="T47" fmla="*/ 411 h 473"/>
                <a:gd name="T48" fmla="*/ 103 w 939"/>
                <a:gd name="T49" fmla="*/ 423 h 473"/>
                <a:gd name="T50" fmla="*/ 36 w 939"/>
                <a:gd name="T51" fmla="*/ 435 h 473"/>
                <a:gd name="T52" fmla="*/ 208 w 939"/>
                <a:gd name="T53" fmla="*/ 403 h 473"/>
                <a:gd name="T54" fmla="*/ 275 w 939"/>
                <a:gd name="T55" fmla="*/ 377 h 473"/>
                <a:gd name="T56" fmla="*/ 143 w 939"/>
                <a:gd name="T57" fmla="*/ 438 h 473"/>
                <a:gd name="T58" fmla="*/ 217 w 939"/>
                <a:gd name="T59" fmla="*/ 322 h 473"/>
                <a:gd name="T60" fmla="*/ 364 w 939"/>
                <a:gd name="T61" fmla="*/ 265 h 473"/>
                <a:gd name="T62" fmla="*/ 405 w 939"/>
                <a:gd name="T63" fmla="*/ 224 h 473"/>
                <a:gd name="T64" fmla="*/ 464 w 939"/>
                <a:gd name="T65" fmla="*/ 221 h 473"/>
                <a:gd name="T66" fmla="*/ 899 w 939"/>
                <a:gd name="T67" fmla="*/ 251 h 473"/>
                <a:gd name="T68" fmla="*/ 905 w 939"/>
                <a:gd name="T69" fmla="*/ 217 h 473"/>
                <a:gd name="T70" fmla="*/ 870 w 939"/>
                <a:gd name="T71" fmla="*/ 86 h 473"/>
                <a:gd name="T72" fmla="*/ 856 w 939"/>
                <a:gd name="T73" fmla="*/ 204 h 473"/>
                <a:gd name="T74" fmla="*/ 818 w 939"/>
                <a:gd name="T75" fmla="*/ 86 h 473"/>
                <a:gd name="T76" fmla="*/ 803 w 939"/>
                <a:gd name="T77" fmla="*/ 141 h 473"/>
                <a:gd name="T78" fmla="*/ 731 w 939"/>
                <a:gd name="T79" fmla="*/ 209 h 473"/>
                <a:gd name="T80" fmla="*/ 742 w 939"/>
                <a:gd name="T81" fmla="*/ 61 h 473"/>
                <a:gd name="T82" fmla="*/ 776 w 939"/>
                <a:gd name="T83" fmla="*/ 95 h 473"/>
                <a:gd name="T84" fmla="*/ 751 w 939"/>
                <a:gd name="T85" fmla="*/ 8 h 473"/>
                <a:gd name="T86" fmla="*/ 837 w 939"/>
                <a:gd name="T87" fmla="*/ 2 h 473"/>
                <a:gd name="T88" fmla="*/ 837 w 939"/>
                <a:gd name="T89" fmla="*/ 22 h 473"/>
                <a:gd name="T90" fmla="*/ 846 w 939"/>
                <a:gd name="T91" fmla="*/ 10 h 473"/>
                <a:gd name="T92" fmla="*/ 826 w 939"/>
                <a:gd name="T93" fmla="*/ 31 h 473"/>
                <a:gd name="T94" fmla="*/ 836 w 939"/>
                <a:gd name="T95" fmla="*/ 51 h 473"/>
                <a:gd name="T96" fmla="*/ 768 w 939"/>
                <a:gd name="T97" fmla="*/ 14 h 473"/>
                <a:gd name="T98" fmla="*/ 806 w 939"/>
                <a:gd name="T99" fmla="*/ 60 h 473"/>
                <a:gd name="T100" fmla="*/ 903 w 939"/>
                <a:gd name="T101" fmla="*/ 259 h 473"/>
                <a:gd name="T102" fmla="*/ 587 w 939"/>
                <a:gd name="T103" fmla="*/ 284 h 473"/>
                <a:gd name="T104" fmla="*/ 686 w 939"/>
                <a:gd name="T105" fmla="*/ 285 h 473"/>
                <a:gd name="T106" fmla="*/ 895 w 939"/>
                <a:gd name="T107" fmla="*/ 307 h 473"/>
                <a:gd name="T108" fmla="*/ 553 w 939"/>
                <a:gd name="T109" fmla="*/ 469 h 473"/>
                <a:gd name="T110" fmla="*/ 798 w 939"/>
                <a:gd name="T111" fmla="*/ 378 h 473"/>
                <a:gd name="T112" fmla="*/ 534 w 939"/>
                <a:gd name="T113" fmla="*/ 349 h 473"/>
                <a:gd name="T114" fmla="*/ 835 w 939"/>
                <a:gd name="T115" fmla="*/ 363 h 473"/>
                <a:gd name="T116" fmla="*/ 596 w 939"/>
                <a:gd name="T117" fmla="*/ 424 h 473"/>
                <a:gd name="T118" fmla="*/ 438 w 939"/>
                <a:gd name="T119" fmla="*/ 30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9" h="473">
                  <a:moveTo>
                    <a:pt x="543" y="452"/>
                  </a:moveTo>
                  <a:cubicBezTo>
                    <a:pt x="614" y="449"/>
                    <a:pt x="682" y="445"/>
                    <a:pt x="751" y="441"/>
                  </a:cubicBezTo>
                  <a:cubicBezTo>
                    <a:pt x="790" y="439"/>
                    <a:pt x="828" y="438"/>
                    <a:pt x="867" y="436"/>
                  </a:cubicBezTo>
                  <a:cubicBezTo>
                    <a:pt x="873" y="436"/>
                    <a:pt x="879" y="436"/>
                    <a:pt x="883" y="434"/>
                  </a:cubicBezTo>
                  <a:cubicBezTo>
                    <a:pt x="887" y="432"/>
                    <a:pt x="891" y="427"/>
                    <a:pt x="891" y="424"/>
                  </a:cubicBezTo>
                  <a:cubicBezTo>
                    <a:pt x="891" y="421"/>
                    <a:pt x="886" y="416"/>
                    <a:pt x="882" y="415"/>
                  </a:cubicBezTo>
                  <a:cubicBezTo>
                    <a:pt x="866" y="413"/>
                    <a:pt x="856" y="405"/>
                    <a:pt x="851" y="390"/>
                  </a:cubicBezTo>
                  <a:cubicBezTo>
                    <a:pt x="845" y="373"/>
                    <a:pt x="846" y="357"/>
                    <a:pt x="859" y="343"/>
                  </a:cubicBezTo>
                  <a:cubicBezTo>
                    <a:pt x="862" y="340"/>
                    <a:pt x="865" y="337"/>
                    <a:pt x="871" y="332"/>
                  </a:cubicBezTo>
                  <a:cubicBezTo>
                    <a:pt x="838" y="332"/>
                    <a:pt x="813" y="316"/>
                    <a:pt x="787" y="305"/>
                  </a:cubicBezTo>
                  <a:cubicBezTo>
                    <a:pt x="749" y="288"/>
                    <a:pt x="708" y="286"/>
                    <a:pt x="667" y="291"/>
                  </a:cubicBezTo>
                  <a:cubicBezTo>
                    <a:pt x="646" y="294"/>
                    <a:pt x="626" y="301"/>
                    <a:pt x="605" y="305"/>
                  </a:cubicBezTo>
                  <a:cubicBezTo>
                    <a:pt x="578" y="309"/>
                    <a:pt x="551" y="313"/>
                    <a:pt x="523" y="315"/>
                  </a:cubicBezTo>
                  <a:cubicBezTo>
                    <a:pt x="490" y="317"/>
                    <a:pt x="456" y="316"/>
                    <a:pt x="423" y="317"/>
                  </a:cubicBezTo>
                  <a:cubicBezTo>
                    <a:pt x="423" y="319"/>
                    <a:pt x="423" y="320"/>
                    <a:pt x="423" y="321"/>
                  </a:cubicBezTo>
                  <a:cubicBezTo>
                    <a:pt x="449" y="321"/>
                    <a:pt x="476" y="321"/>
                    <a:pt x="502" y="321"/>
                  </a:cubicBezTo>
                  <a:cubicBezTo>
                    <a:pt x="503" y="323"/>
                    <a:pt x="503" y="325"/>
                    <a:pt x="504" y="327"/>
                  </a:cubicBezTo>
                  <a:cubicBezTo>
                    <a:pt x="498" y="329"/>
                    <a:pt x="492" y="333"/>
                    <a:pt x="486" y="333"/>
                  </a:cubicBezTo>
                  <a:cubicBezTo>
                    <a:pt x="457" y="335"/>
                    <a:pt x="427" y="335"/>
                    <a:pt x="398" y="336"/>
                  </a:cubicBezTo>
                  <a:cubicBezTo>
                    <a:pt x="392" y="336"/>
                    <a:pt x="387" y="340"/>
                    <a:pt x="382" y="342"/>
                  </a:cubicBezTo>
                  <a:cubicBezTo>
                    <a:pt x="382" y="344"/>
                    <a:pt x="383" y="345"/>
                    <a:pt x="383" y="346"/>
                  </a:cubicBezTo>
                  <a:cubicBezTo>
                    <a:pt x="417" y="346"/>
                    <a:pt x="452" y="346"/>
                    <a:pt x="486" y="346"/>
                  </a:cubicBezTo>
                  <a:cubicBezTo>
                    <a:pt x="486" y="347"/>
                    <a:pt x="487" y="348"/>
                    <a:pt x="488" y="349"/>
                  </a:cubicBezTo>
                  <a:cubicBezTo>
                    <a:pt x="483" y="351"/>
                    <a:pt x="479" y="355"/>
                    <a:pt x="474" y="356"/>
                  </a:cubicBezTo>
                  <a:cubicBezTo>
                    <a:pt x="445" y="358"/>
                    <a:pt x="417" y="359"/>
                    <a:pt x="388" y="361"/>
                  </a:cubicBezTo>
                  <a:cubicBezTo>
                    <a:pt x="383" y="361"/>
                    <a:pt x="378" y="366"/>
                    <a:pt x="373" y="369"/>
                  </a:cubicBezTo>
                  <a:cubicBezTo>
                    <a:pt x="374" y="371"/>
                    <a:pt x="374" y="373"/>
                    <a:pt x="375" y="374"/>
                  </a:cubicBezTo>
                  <a:cubicBezTo>
                    <a:pt x="401" y="373"/>
                    <a:pt x="427" y="371"/>
                    <a:pt x="453" y="369"/>
                  </a:cubicBezTo>
                  <a:cubicBezTo>
                    <a:pt x="459" y="369"/>
                    <a:pt x="464" y="367"/>
                    <a:pt x="470" y="368"/>
                  </a:cubicBezTo>
                  <a:cubicBezTo>
                    <a:pt x="474" y="369"/>
                    <a:pt x="478" y="372"/>
                    <a:pt x="482" y="374"/>
                  </a:cubicBezTo>
                  <a:cubicBezTo>
                    <a:pt x="481" y="375"/>
                    <a:pt x="481" y="377"/>
                    <a:pt x="480" y="378"/>
                  </a:cubicBezTo>
                  <a:cubicBezTo>
                    <a:pt x="446" y="380"/>
                    <a:pt x="413" y="382"/>
                    <a:pt x="379" y="384"/>
                  </a:cubicBezTo>
                  <a:cubicBezTo>
                    <a:pt x="371" y="385"/>
                    <a:pt x="365" y="386"/>
                    <a:pt x="366" y="398"/>
                  </a:cubicBezTo>
                  <a:cubicBezTo>
                    <a:pt x="391" y="396"/>
                    <a:pt x="415" y="394"/>
                    <a:pt x="440" y="391"/>
                  </a:cubicBezTo>
                  <a:cubicBezTo>
                    <a:pt x="449" y="391"/>
                    <a:pt x="457" y="389"/>
                    <a:pt x="466" y="389"/>
                  </a:cubicBezTo>
                  <a:cubicBezTo>
                    <a:pt x="470" y="389"/>
                    <a:pt x="474" y="393"/>
                    <a:pt x="478" y="395"/>
                  </a:cubicBezTo>
                  <a:cubicBezTo>
                    <a:pt x="477" y="397"/>
                    <a:pt x="477" y="398"/>
                    <a:pt x="476" y="400"/>
                  </a:cubicBezTo>
                  <a:cubicBezTo>
                    <a:pt x="440" y="403"/>
                    <a:pt x="403" y="406"/>
                    <a:pt x="367" y="409"/>
                  </a:cubicBezTo>
                  <a:cubicBezTo>
                    <a:pt x="366" y="418"/>
                    <a:pt x="370" y="421"/>
                    <a:pt x="378" y="420"/>
                  </a:cubicBezTo>
                  <a:cubicBezTo>
                    <a:pt x="406" y="418"/>
                    <a:pt x="435" y="416"/>
                    <a:pt x="463" y="413"/>
                  </a:cubicBezTo>
                  <a:cubicBezTo>
                    <a:pt x="471" y="412"/>
                    <a:pt x="477" y="412"/>
                    <a:pt x="480" y="423"/>
                  </a:cubicBezTo>
                  <a:cubicBezTo>
                    <a:pt x="458" y="425"/>
                    <a:pt x="436" y="426"/>
                    <a:pt x="414" y="428"/>
                  </a:cubicBezTo>
                  <a:cubicBezTo>
                    <a:pt x="404" y="429"/>
                    <a:pt x="394" y="429"/>
                    <a:pt x="385" y="430"/>
                  </a:cubicBezTo>
                  <a:cubicBezTo>
                    <a:pt x="382" y="431"/>
                    <a:pt x="379" y="434"/>
                    <a:pt x="377" y="436"/>
                  </a:cubicBezTo>
                  <a:cubicBezTo>
                    <a:pt x="380" y="438"/>
                    <a:pt x="383" y="441"/>
                    <a:pt x="386" y="441"/>
                  </a:cubicBezTo>
                  <a:cubicBezTo>
                    <a:pt x="416" y="439"/>
                    <a:pt x="446" y="436"/>
                    <a:pt x="476" y="433"/>
                  </a:cubicBezTo>
                  <a:cubicBezTo>
                    <a:pt x="484" y="433"/>
                    <a:pt x="488" y="435"/>
                    <a:pt x="486" y="446"/>
                  </a:cubicBezTo>
                  <a:cubicBezTo>
                    <a:pt x="466" y="447"/>
                    <a:pt x="446" y="449"/>
                    <a:pt x="426" y="451"/>
                  </a:cubicBezTo>
                  <a:cubicBezTo>
                    <a:pt x="418" y="451"/>
                    <a:pt x="412" y="452"/>
                    <a:pt x="416" y="464"/>
                  </a:cubicBezTo>
                  <a:cubicBezTo>
                    <a:pt x="435" y="462"/>
                    <a:pt x="455" y="460"/>
                    <a:pt x="475" y="459"/>
                  </a:cubicBezTo>
                  <a:cubicBezTo>
                    <a:pt x="496" y="457"/>
                    <a:pt x="496" y="457"/>
                    <a:pt x="518" y="472"/>
                  </a:cubicBezTo>
                  <a:cubicBezTo>
                    <a:pt x="513" y="472"/>
                    <a:pt x="510" y="473"/>
                    <a:pt x="507" y="473"/>
                  </a:cubicBezTo>
                  <a:cubicBezTo>
                    <a:pt x="480" y="473"/>
                    <a:pt x="453" y="473"/>
                    <a:pt x="427" y="472"/>
                  </a:cubicBezTo>
                  <a:cubicBezTo>
                    <a:pt x="402" y="472"/>
                    <a:pt x="379" y="467"/>
                    <a:pt x="362" y="446"/>
                  </a:cubicBezTo>
                  <a:cubicBezTo>
                    <a:pt x="360" y="443"/>
                    <a:pt x="354" y="442"/>
                    <a:pt x="350" y="442"/>
                  </a:cubicBezTo>
                  <a:cubicBezTo>
                    <a:pt x="303" y="445"/>
                    <a:pt x="256" y="450"/>
                    <a:pt x="209" y="451"/>
                  </a:cubicBezTo>
                  <a:cubicBezTo>
                    <a:pt x="159" y="452"/>
                    <a:pt x="108" y="452"/>
                    <a:pt x="57" y="448"/>
                  </a:cubicBezTo>
                  <a:cubicBezTo>
                    <a:pt x="18" y="446"/>
                    <a:pt x="1" y="421"/>
                    <a:pt x="0" y="374"/>
                  </a:cubicBezTo>
                  <a:cubicBezTo>
                    <a:pt x="0" y="327"/>
                    <a:pt x="23" y="304"/>
                    <a:pt x="70" y="301"/>
                  </a:cubicBezTo>
                  <a:cubicBezTo>
                    <a:pt x="96" y="299"/>
                    <a:pt x="121" y="292"/>
                    <a:pt x="147" y="289"/>
                  </a:cubicBezTo>
                  <a:cubicBezTo>
                    <a:pt x="167" y="286"/>
                    <a:pt x="187" y="283"/>
                    <a:pt x="207" y="281"/>
                  </a:cubicBezTo>
                  <a:cubicBezTo>
                    <a:pt x="229" y="280"/>
                    <a:pt x="251" y="281"/>
                    <a:pt x="273" y="284"/>
                  </a:cubicBezTo>
                  <a:cubicBezTo>
                    <a:pt x="269" y="285"/>
                    <a:pt x="265" y="287"/>
                    <a:pt x="261" y="287"/>
                  </a:cubicBezTo>
                  <a:cubicBezTo>
                    <a:pt x="257" y="288"/>
                    <a:pt x="252" y="288"/>
                    <a:pt x="248" y="287"/>
                  </a:cubicBezTo>
                  <a:cubicBezTo>
                    <a:pt x="206" y="284"/>
                    <a:pt x="164" y="290"/>
                    <a:pt x="123" y="302"/>
                  </a:cubicBezTo>
                  <a:cubicBezTo>
                    <a:pt x="111" y="305"/>
                    <a:pt x="99" y="305"/>
                    <a:pt x="86" y="309"/>
                  </a:cubicBezTo>
                  <a:cubicBezTo>
                    <a:pt x="100" y="309"/>
                    <a:pt x="114" y="309"/>
                    <a:pt x="128" y="309"/>
                  </a:cubicBezTo>
                  <a:cubicBezTo>
                    <a:pt x="128" y="310"/>
                    <a:pt x="128" y="312"/>
                    <a:pt x="128" y="313"/>
                  </a:cubicBezTo>
                  <a:cubicBezTo>
                    <a:pt x="124" y="314"/>
                    <a:pt x="119" y="315"/>
                    <a:pt x="115" y="315"/>
                  </a:cubicBezTo>
                  <a:cubicBezTo>
                    <a:pt x="94" y="315"/>
                    <a:pt x="73" y="315"/>
                    <a:pt x="52" y="315"/>
                  </a:cubicBezTo>
                  <a:cubicBezTo>
                    <a:pt x="46" y="315"/>
                    <a:pt x="40" y="317"/>
                    <a:pt x="34" y="318"/>
                  </a:cubicBezTo>
                  <a:cubicBezTo>
                    <a:pt x="35" y="319"/>
                    <a:pt x="35" y="321"/>
                    <a:pt x="35" y="322"/>
                  </a:cubicBezTo>
                  <a:cubicBezTo>
                    <a:pt x="47" y="322"/>
                    <a:pt x="59" y="321"/>
                    <a:pt x="71" y="322"/>
                  </a:cubicBezTo>
                  <a:cubicBezTo>
                    <a:pt x="82" y="323"/>
                    <a:pt x="94" y="318"/>
                    <a:pt x="104" y="326"/>
                  </a:cubicBezTo>
                  <a:cubicBezTo>
                    <a:pt x="104" y="328"/>
                    <a:pt x="104" y="329"/>
                    <a:pt x="103" y="331"/>
                  </a:cubicBezTo>
                  <a:cubicBezTo>
                    <a:pt x="88" y="331"/>
                    <a:pt x="72" y="331"/>
                    <a:pt x="56" y="331"/>
                  </a:cubicBezTo>
                  <a:cubicBezTo>
                    <a:pt x="48" y="331"/>
                    <a:pt x="41" y="331"/>
                    <a:pt x="33" y="331"/>
                  </a:cubicBezTo>
                  <a:cubicBezTo>
                    <a:pt x="21" y="331"/>
                    <a:pt x="21" y="331"/>
                    <a:pt x="16" y="345"/>
                  </a:cubicBezTo>
                  <a:cubicBezTo>
                    <a:pt x="40" y="345"/>
                    <a:pt x="63" y="345"/>
                    <a:pt x="86" y="345"/>
                  </a:cubicBezTo>
                  <a:cubicBezTo>
                    <a:pt x="93" y="345"/>
                    <a:pt x="101" y="343"/>
                    <a:pt x="98" y="356"/>
                  </a:cubicBezTo>
                  <a:cubicBezTo>
                    <a:pt x="69" y="356"/>
                    <a:pt x="40" y="356"/>
                    <a:pt x="11" y="356"/>
                  </a:cubicBezTo>
                  <a:cubicBezTo>
                    <a:pt x="8" y="366"/>
                    <a:pt x="13" y="368"/>
                    <a:pt x="21" y="368"/>
                  </a:cubicBezTo>
                  <a:cubicBezTo>
                    <a:pt x="42" y="367"/>
                    <a:pt x="62" y="368"/>
                    <a:pt x="83" y="368"/>
                  </a:cubicBezTo>
                  <a:cubicBezTo>
                    <a:pt x="88" y="368"/>
                    <a:pt x="92" y="369"/>
                    <a:pt x="96" y="370"/>
                  </a:cubicBezTo>
                  <a:cubicBezTo>
                    <a:pt x="96" y="371"/>
                    <a:pt x="96" y="373"/>
                    <a:pt x="96" y="375"/>
                  </a:cubicBezTo>
                  <a:cubicBezTo>
                    <a:pt x="68" y="375"/>
                    <a:pt x="40" y="375"/>
                    <a:pt x="11" y="375"/>
                  </a:cubicBezTo>
                  <a:cubicBezTo>
                    <a:pt x="11" y="376"/>
                    <a:pt x="10" y="378"/>
                    <a:pt x="10" y="380"/>
                  </a:cubicBezTo>
                  <a:cubicBezTo>
                    <a:pt x="14" y="382"/>
                    <a:pt x="18" y="384"/>
                    <a:pt x="21" y="384"/>
                  </a:cubicBezTo>
                  <a:cubicBezTo>
                    <a:pt x="44" y="385"/>
                    <a:pt x="67" y="386"/>
                    <a:pt x="89" y="387"/>
                  </a:cubicBezTo>
                  <a:cubicBezTo>
                    <a:pt x="94" y="387"/>
                    <a:pt x="98" y="389"/>
                    <a:pt x="102" y="391"/>
                  </a:cubicBezTo>
                  <a:cubicBezTo>
                    <a:pt x="102" y="392"/>
                    <a:pt x="101" y="393"/>
                    <a:pt x="101" y="394"/>
                  </a:cubicBezTo>
                  <a:cubicBezTo>
                    <a:pt x="73" y="394"/>
                    <a:pt x="45" y="394"/>
                    <a:pt x="17" y="394"/>
                  </a:cubicBezTo>
                  <a:cubicBezTo>
                    <a:pt x="16" y="404"/>
                    <a:pt x="22" y="404"/>
                    <a:pt x="29" y="404"/>
                  </a:cubicBezTo>
                  <a:cubicBezTo>
                    <a:pt x="51" y="404"/>
                    <a:pt x="73" y="404"/>
                    <a:pt x="96" y="404"/>
                  </a:cubicBezTo>
                  <a:cubicBezTo>
                    <a:pt x="100" y="404"/>
                    <a:pt x="104" y="407"/>
                    <a:pt x="107" y="411"/>
                  </a:cubicBezTo>
                  <a:cubicBezTo>
                    <a:pt x="87" y="411"/>
                    <a:pt x="66" y="411"/>
                    <a:pt x="46" y="411"/>
                  </a:cubicBezTo>
                  <a:cubicBezTo>
                    <a:pt x="42" y="411"/>
                    <a:pt x="38" y="410"/>
                    <a:pt x="35" y="411"/>
                  </a:cubicBezTo>
                  <a:cubicBezTo>
                    <a:pt x="32" y="412"/>
                    <a:pt x="29" y="414"/>
                    <a:pt x="27" y="416"/>
                  </a:cubicBezTo>
                  <a:cubicBezTo>
                    <a:pt x="29" y="417"/>
                    <a:pt x="32" y="420"/>
                    <a:pt x="35" y="420"/>
                  </a:cubicBezTo>
                  <a:cubicBezTo>
                    <a:pt x="58" y="421"/>
                    <a:pt x="80" y="422"/>
                    <a:pt x="103" y="423"/>
                  </a:cubicBezTo>
                  <a:cubicBezTo>
                    <a:pt x="108" y="424"/>
                    <a:pt x="113" y="426"/>
                    <a:pt x="119" y="427"/>
                  </a:cubicBezTo>
                  <a:cubicBezTo>
                    <a:pt x="118" y="428"/>
                    <a:pt x="118" y="430"/>
                    <a:pt x="118" y="431"/>
                  </a:cubicBezTo>
                  <a:cubicBezTo>
                    <a:pt x="91" y="431"/>
                    <a:pt x="65" y="431"/>
                    <a:pt x="38" y="431"/>
                  </a:cubicBezTo>
                  <a:cubicBezTo>
                    <a:pt x="37" y="432"/>
                    <a:pt x="37" y="433"/>
                    <a:pt x="36" y="435"/>
                  </a:cubicBezTo>
                  <a:cubicBezTo>
                    <a:pt x="41" y="437"/>
                    <a:pt x="46" y="441"/>
                    <a:pt x="51" y="442"/>
                  </a:cubicBezTo>
                  <a:cubicBezTo>
                    <a:pt x="84" y="444"/>
                    <a:pt x="118" y="448"/>
                    <a:pt x="151" y="445"/>
                  </a:cubicBezTo>
                  <a:cubicBezTo>
                    <a:pt x="164" y="444"/>
                    <a:pt x="176" y="427"/>
                    <a:pt x="185" y="415"/>
                  </a:cubicBezTo>
                  <a:cubicBezTo>
                    <a:pt x="192" y="406"/>
                    <a:pt x="197" y="403"/>
                    <a:pt x="208" y="403"/>
                  </a:cubicBezTo>
                  <a:cubicBezTo>
                    <a:pt x="248" y="402"/>
                    <a:pt x="287" y="400"/>
                    <a:pt x="327" y="398"/>
                  </a:cubicBezTo>
                  <a:cubicBezTo>
                    <a:pt x="331" y="398"/>
                    <a:pt x="335" y="398"/>
                    <a:pt x="338" y="397"/>
                  </a:cubicBezTo>
                  <a:cubicBezTo>
                    <a:pt x="340" y="387"/>
                    <a:pt x="342" y="377"/>
                    <a:pt x="343" y="367"/>
                  </a:cubicBezTo>
                  <a:cubicBezTo>
                    <a:pt x="322" y="366"/>
                    <a:pt x="298" y="365"/>
                    <a:pt x="275" y="377"/>
                  </a:cubicBezTo>
                  <a:cubicBezTo>
                    <a:pt x="270" y="380"/>
                    <a:pt x="263" y="380"/>
                    <a:pt x="257" y="381"/>
                  </a:cubicBezTo>
                  <a:cubicBezTo>
                    <a:pt x="245" y="382"/>
                    <a:pt x="232" y="384"/>
                    <a:pt x="219" y="384"/>
                  </a:cubicBezTo>
                  <a:cubicBezTo>
                    <a:pt x="193" y="384"/>
                    <a:pt x="171" y="387"/>
                    <a:pt x="162" y="416"/>
                  </a:cubicBezTo>
                  <a:cubicBezTo>
                    <a:pt x="159" y="425"/>
                    <a:pt x="149" y="431"/>
                    <a:pt x="143" y="438"/>
                  </a:cubicBezTo>
                  <a:cubicBezTo>
                    <a:pt x="109" y="415"/>
                    <a:pt x="100" y="370"/>
                    <a:pt x="122" y="341"/>
                  </a:cubicBezTo>
                  <a:cubicBezTo>
                    <a:pt x="134" y="325"/>
                    <a:pt x="149" y="322"/>
                    <a:pt x="167" y="329"/>
                  </a:cubicBezTo>
                  <a:cubicBezTo>
                    <a:pt x="172" y="331"/>
                    <a:pt x="177" y="332"/>
                    <a:pt x="182" y="331"/>
                  </a:cubicBezTo>
                  <a:cubicBezTo>
                    <a:pt x="193" y="329"/>
                    <a:pt x="205" y="326"/>
                    <a:pt x="217" y="322"/>
                  </a:cubicBezTo>
                  <a:cubicBezTo>
                    <a:pt x="219" y="322"/>
                    <a:pt x="223" y="320"/>
                    <a:pt x="223" y="319"/>
                  </a:cubicBezTo>
                  <a:cubicBezTo>
                    <a:pt x="222" y="305"/>
                    <a:pt x="234" y="307"/>
                    <a:pt x="241" y="303"/>
                  </a:cubicBezTo>
                  <a:cubicBezTo>
                    <a:pt x="276" y="281"/>
                    <a:pt x="315" y="280"/>
                    <a:pt x="355" y="280"/>
                  </a:cubicBezTo>
                  <a:cubicBezTo>
                    <a:pt x="371" y="280"/>
                    <a:pt x="371" y="279"/>
                    <a:pt x="364" y="265"/>
                  </a:cubicBezTo>
                  <a:cubicBezTo>
                    <a:pt x="363" y="263"/>
                    <a:pt x="363" y="260"/>
                    <a:pt x="363" y="257"/>
                  </a:cubicBezTo>
                  <a:cubicBezTo>
                    <a:pt x="375" y="257"/>
                    <a:pt x="386" y="257"/>
                    <a:pt x="398" y="257"/>
                  </a:cubicBezTo>
                  <a:cubicBezTo>
                    <a:pt x="398" y="247"/>
                    <a:pt x="398" y="239"/>
                    <a:pt x="399" y="231"/>
                  </a:cubicBezTo>
                  <a:cubicBezTo>
                    <a:pt x="400" y="229"/>
                    <a:pt x="403" y="226"/>
                    <a:pt x="405" y="224"/>
                  </a:cubicBezTo>
                  <a:cubicBezTo>
                    <a:pt x="407" y="226"/>
                    <a:pt x="410" y="229"/>
                    <a:pt x="411" y="232"/>
                  </a:cubicBezTo>
                  <a:cubicBezTo>
                    <a:pt x="411" y="237"/>
                    <a:pt x="410" y="242"/>
                    <a:pt x="410" y="248"/>
                  </a:cubicBezTo>
                  <a:cubicBezTo>
                    <a:pt x="435" y="248"/>
                    <a:pt x="460" y="248"/>
                    <a:pt x="488" y="248"/>
                  </a:cubicBezTo>
                  <a:cubicBezTo>
                    <a:pt x="480" y="239"/>
                    <a:pt x="473" y="231"/>
                    <a:pt x="464" y="221"/>
                  </a:cubicBezTo>
                  <a:cubicBezTo>
                    <a:pt x="491" y="221"/>
                    <a:pt x="514" y="220"/>
                    <a:pt x="537" y="222"/>
                  </a:cubicBezTo>
                  <a:cubicBezTo>
                    <a:pt x="544" y="222"/>
                    <a:pt x="552" y="231"/>
                    <a:pt x="555" y="239"/>
                  </a:cubicBezTo>
                  <a:cubicBezTo>
                    <a:pt x="559" y="246"/>
                    <a:pt x="562" y="250"/>
                    <a:pt x="571" y="250"/>
                  </a:cubicBezTo>
                  <a:cubicBezTo>
                    <a:pt x="680" y="250"/>
                    <a:pt x="790" y="251"/>
                    <a:pt x="899" y="251"/>
                  </a:cubicBezTo>
                  <a:cubicBezTo>
                    <a:pt x="903" y="251"/>
                    <a:pt x="907" y="251"/>
                    <a:pt x="910" y="250"/>
                  </a:cubicBezTo>
                  <a:cubicBezTo>
                    <a:pt x="920" y="246"/>
                    <a:pt x="925" y="237"/>
                    <a:pt x="922" y="228"/>
                  </a:cubicBezTo>
                  <a:cubicBezTo>
                    <a:pt x="921" y="222"/>
                    <a:pt x="914" y="219"/>
                    <a:pt x="909" y="214"/>
                  </a:cubicBezTo>
                  <a:cubicBezTo>
                    <a:pt x="908" y="215"/>
                    <a:pt x="907" y="216"/>
                    <a:pt x="905" y="217"/>
                  </a:cubicBezTo>
                  <a:cubicBezTo>
                    <a:pt x="905" y="211"/>
                    <a:pt x="905" y="204"/>
                    <a:pt x="905" y="198"/>
                  </a:cubicBezTo>
                  <a:cubicBezTo>
                    <a:pt x="906" y="162"/>
                    <a:pt x="906" y="126"/>
                    <a:pt x="906" y="90"/>
                  </a:cubicBezTo>
                  <a:cubicBezTo>
                    <a:pt x="906" y="74"/>
                    <a:pt x="888" y="64"/>
                    <a:pt x="874" y="72"/>
                  </a:cubicBezTo>
                  <a:cubicBezTo>
                    <a:pt x="871" y="74"/>
                    <a:pt x="870" y="81"/>
                    <a:pt x="870" y="86"/>
                  </a:cubicBezTo>
                  <a:cubicBezTo>
                    <a:pt x="871" y="124"/>
                    <a:pt x="871" y="163"/>
                    <a:pt x="872" y="202"/>
                  </a:cubicBezTo>
                  <a:cubicBezTo>
                    <a:pt x="872" y="207"/>
                    <a:pt x="872" y="211"/>
                    <a:pt x="872" y="217"/>
                  </a:cubicBezTo>
                  <a:cubicBezTo>
                    <a:pt x="867" y="218"/>
                    <a:pt x="862" y="218"/>
                    <a:pt x="856" y="218"/>
                  </a:cubicBezTo>
                  <a:cubicBezTo>
                    <a:pt x="856" y="213"/>
                    <a:pt x="856" y="209"/>
                    <a:pt x="856" y="204"/>
                  </a:cubicBezTo>
                  <a:cubicBezTo>
                    <a:pt x="856" y="165"/>
                    <a:pt x="856" y="127"/>
                    <a:pt x="855" y="88"/>
                  </a:cubicBezTo>
                  <a:cubicBezTo>
                    <a:pt x="855" y="83"/>
                    <a:pt x="851" y="74"/>
                    <a:pt x="848" y="73"/>
                  </a:cubicBezTo>
                  <a:cubicBezTo>
                    <a:pt x="839" y="71"/>
                    <a:pt x="829" y="72"/>
                    <a:pt x="820" y="74"/>
                  </a:cubicBezTo>
                  <a:cubicBezTo>
                    <a:pt x="818" y="74"/>
                    <a:pt x="818" y="82"/>
                    <a:pt x="818" y="86"/>
                  </a:cubicBezTo>
                  <a:cubicBezTo>
                    <a:pt x="819" y="127"/>
                    <a:pt x="820" y="167"/>
                    <a:pt x="821" y="208"/>
                  </a:cubicBezTo>
                  <a:cubicBezTo>
                    <a:pt x="821" y="211"/>
                    <a:pt x="821" y="213"/>
                    <a:pt x="820" y="217"/>
                  </a:cubicBezTo>
                  <a:cubicBezTo>
                    <a:pt x="814" y="217"/>
                    <a:pt x="809" y="217"/>
                    <a:pt x="802" y="217"/>
                  </a:cubicBezTo>
                  <a:cubicBezTo>
                    <a:pt x="802" y="191"/>
                    <a:pt x="802" y="166"/>
                    <a:pt x="803" y="141"/>
                  </a:cubicBezTo>
                  <a:cubicBezTo>
                    <a:pt x="803" y="128"/>
                    <a:pt x="800" y="122"/>
                    <a:pt x="786" y="123"/>
                  </a:cubicBezTo>
                  <a:cubicBezTo>
                    <a:pt x="774" y="125"/>
                    <a:pt x="762" y="124"/>
                    <a:pt x="747" y="124"/>
                  </a:cubicBezTo>
                  <a:cubicBezTo>
                    <a:pt x="747" y="156"/>
                    <a:pt x="747" y="187"/>
                    <a:pt x="747" y="218"/>
                  </a:cubicBezTo>
                  <a:cubicBezTo>
                    <a:pt x="736" y="222"/>
                    <a:pt x="731" y="220"/>
                    <a:pt x="731" y="209"/>
                  </a:cubicBezTo>
                  <a:cubicBezTo>
                    <a:pt x="731" y="180"/>
                    <a:pt x="731" y="150"/>
                    <a:pt x="731" y="121"/>
                  </a:cubicBezTo>
                  <a:cubicBezTo>
                    <a:pt x="730" y="109"/>
                    <a:pt x="734" y="101"/>
                    <a:pt x="749" y="102"/>
                  </a:cubicBezTo>
                  <a:cubicBezTo>
                    <a:pt x="764" y="103"/>
                    <a:pt x="779" y="102"/>
                    <a:pt x="793" y="102"/>
                  </a:cubicBezTo>
                  <a:cubicBezTo>
                    <a:pt x="800" y="69"/>
                    <a:pt x="782" y="55"/>
                    <a:pt x="742" y="61"/>
                  </a:cubicBezTo>
                  <a:cubicBezTo>
                    <a:pt x="742" y="67"/>
                    <a:pt x="742" y="74"/>
                    <a:pt x="742" y="83"/>
                  </a:cubicBezTo>
                  <a:cubicBezTo>
                    <a:pt x="754" y="83"/>
                    <a:pt x="764" y="82"/>
                    <a:pt x="775" y="83"/>
                  </a:cubicBezTo>
                  <a:cubicBezTo>
                    <a:pt x="779" y="83"/>
                    <a:pt x="782" y="87"/>
                    <a:pt x="786" y="89"/>
                  </a:cubicBezTo>
                  <a:cubicBezTo>
                    <a:pt x="783" y="91"/>
                    <a:pt x="779" y="95"/>
                    <a:pt x="776" y="95"/>
                  </a:cubicBezTo>
                  <a:cubicBezTo>
                    <a:pt x="763" y="96"/>
                    <a:pt x="749" y="95"/>
                    <a:pt x="735" y="95"/>
                  </a:cubicBezTo>
                  <a:cubicBezTo>
                    <a:pt x="735" y="82"/>
                    <a:pt x="735" y="68"/>
                    <a:pt x="735" y="54"/>
                  </a:cubicBezTo>
                  <a:cubicBezTo>
                    <a:pt x="740" y="53"/>
                    <a:pt x="745" y="52"/>
                    <a:pt x="751" y="51"/>
                  </a:cubicBezTo>
                  <a:cubicBezTo>
                    <a:pt x="751" y="37"/>
                    <a:pt x="751" y="23"/>
                    <a:pt x="751" y="8"/>
                  </a:cubicBezTo>
                  <a:cubicBezTo>
                    <a:pt x="745" y="7"/>
                    <a:pt x="739" y="6"/>
                    <a:pt x="733" y="5"/>
                  </a:cubicBezTo>
                  <a:cubicBezTo>
                    <a:pt x="733" y="4"/>
                    <a:pt x="733" y="3"/>
                    <a:pt x="733" y="1"/>
                  </a:cubicBezTo>
                  <a:cubicBezTo>
                    <a:pt x="736" y="1"/>
                    <a:pt x="740" y="0"/>
                    <a:pt x="743" y="0"/>
                  </a:cubicBezTo>
                  <a:cubicBezTo>
                    <a:pt x="775" y="1"/>
                    <a:pt x="806" y="3"/>
                    <a:pt x="837" y="2"/>
                  </a:cubicBezTo>
                  <a:cubicBezTo>
                    <a:pt x="859" y="2"/>
                    <a:pt x="871" y="12"/>
                    <a:pt x="879" y="30"/>
                  </a:cubicBezTo>
                  <a:cubicBezTo>
                    <a:pt x="881" y="37"/>
                    <a:pt x="884" y="44"/>
                    <a:pt x="887" y="53"/>
                  </a:cubicBezTo>
                  <a:cubicBezTo>
                    <a:pt x="874" y="53"/>
                    <a:pt x="862" y="53"/>
                    <a:pt x="851" y="53"/>
                  </a:cubicBezTo>
                  <a:cubicBezTo>
                    <a:pt x="844" y="52"/>
                    <a:pt x="831" y="26"/>
                    <a:pt x="837" y="22"/>
                  </a:cubicBezTo>
                  <a:cubicBezTo>
                    <a:pt x="841" y="19"/>
                    <a:pt x="850" y="19"/>
                    <a:pt x="855" y="22"/>
                  </a:cubicBezTo>
                  <a:cubicBezTo>
                    <a:pt x="860" y="25"/>
                    <a:pt x="863" y="33"/>
                    <a:pt x="867" y="39"/>
                  </a:cubicBezTo>
                  <a:cubicBezTo>
                    <a:pt x="869" y="43"/>
                    <a:pt x="872" y="46"/>
                    <a:pt x="876" y="52"/>
                  </a:cubicBezTo>
                  <a:cubicBezTo>
                    <a:pt x="878" y="27"/>
                    <a:pt x="865" y="11"/>
                    <a:pt x="846" y="10"/>
                  </a:cubicBezTo>
                  <a:cubicBezTo>
                    <a:pt x="838" y="10"/>
                    <a:pt x="831" y="11"/>
                    <a:pt x="823" y="12"/>
                  </a:cubicBezTo>
                  <a:cubicBezTo>
                    <a:pt x="800" y="15"/>
                    <a:pt x="801" y="16"/>
                    <a:pt x="805" y="37"/>
                  </a:cubicBezTo>
                  <a:cubicBezTo>
                    <a:pt x="809" y="51"/>
                    <a:pt x="819" y="46"/>
                    <a:pt x="829" y="47"/>
                  </a:cubicBezTo>
                  <a:cubicBezTo>
                    <a:pt x="828" y="41"/>
                    <a:pt x="827" y="37"/>
                    <a:pt x="826" y="31"/>
                  </a:cubicBezTo>
                  <a:cubicBezTo>
                    <a:pt x="820" y="31"/>
                    <a:pt x="816" y="31"/>
                    <a:pt x="812" y="31"/>
                  </a:cubicBezTo>
                  <a:cubicBezTo>
                    <a:pt x="811" y="30"/>
                    <a:pt x="811" y="28"/>
                    <a:pt x="811" y="27"/>
                  </a:cubicBezTo>
                  <a:cubicBezTo>
                    <a:pt x="816" y="25"/>
                    <a:pt x="821" y="23"/>
                    <a:pt x="828" y="21"/>
                  </a:cubicBezTo>
                  <a:cubicBezTo>
                    <a:pt x="831" y="32"/>
                    <a:pt x="833" y="41"/>
                    <a:pt x="836" y="51"/>
                  </a:cubicBezTo>
                  <a:cubicBezTo>
                    <a:pt x="826" y="51"/>
                    <a:pt x="818" y="52"/>
                    <a:pt x="809" y="51"/>
                  </a:cubicBezTo>
                  <a:cubicBezTo>
                    <a:pt x="806" y="51"/>
                    <a:pt x="803" y="48"/>
                    <a:pt x="802" y="45"/>
                  </a:cubicBezTo>
                  <a:cubicBezTo>
                    <a:pt x="799" y="38"/>
                    <a:pt x="797" y="31"/>
                    <a:pt x="795" y="24"/>
                  </a:cubicBezTo>
                  <a:cubicBezTo>
                    <a:pt x="791" y="14"/>
                    <a:pt x="776" y="8"/>
                    <a:pt x="768" y="14"/>
                  </a:cubicBezTo>
                  <a:cubicBezTo>
                    <a:pt x="765" y="16"/>
                    <a:pt x="764" y="22"/>
                    <a:pt x="765" y="25"/>
                  </a:cubicBezTo>
                  <a:cubicBezTo>
                    <a:pt x="768" y="40"/>
                    <a:pt x="776" y="50"/>
                    <a:pt x="795" y="45"/>
                  </a:cubicBezTo>
                  <a:cubicBezTo>
                    <a:pt x="793" y="51"/>
                    <a:pt x="792" y="53"/>
                    <a:pt x="790" y="58"/>
                  </a:cubicBezTo>
                  <a:cubicBezTo>
                    <a:pt x="796" y="59"/>
                    <a:pt x="801" y="60"/>
                    <a:pt x="806" y="60"/>
                  </a:cubicBezTo>
                  <a:cubicBezTo>
                    <a:pt x="836" y="61"/>
                    <a:pt x="866" y="61"/>
                    <a:pt x="896" y="62"/>
                  </a:cubicBezTo>
                  <a:cubicBezTo>
                    <a:pt x="924" y="62"/>
                    <a:pt x="937" y="76"/>
                    <a:pt x="937" y="103"/>
                  </a:cubicBezTo>
                  <a:cubicBezTo>
                    <a:pt x="938" y="143"/>
                    <a:pt x="938" y="183"/>
                    <a:pt x="938" y="223"/>
                  </a:cubicBezTo>
                  <a:cubicBezTo>
                    <a:pt x="938" y="250"/>
                    <a:pt x="929" y="259"/>
                    <a:pt x="903" y="259"/>
                  </a:cubicBezTo>
                  <a:cubicBezTo>
                    <a:pt x="808" y="259"/>
                    <a:pt x="713" y="258"/>
                    <a:pt x="619" y="257"/>
                  </a:cubicBezTo>
                  <a:cubicBezTo>
                    <a:pt x="613" y="257"/>
                    <a:pt x="608" y="257"/>
                    <a:pt x="604" y="257"/>
                  </a:cubicBezTo>
                  <a:cubicBezTo>
                    <a:pt x="597" y="266"/>
                    <a:pt x="591" y="274"/>
                    <a:pt x="585" y="281"/>
                  </a:cubicBezTo>
                  <a:cubicBezTo>
                    <a:pt x="586" y="282"/>
                    <a:pt x="587" y="283"/>
                    <a:pt x="587" y="284"/>
                  </a:cubicBezTo>
                  <a:cubicBezTo>
                    <a:pt x="580" y="284"/>
                    <a:pt x="573" y="285"/>
                    <a:pt x="566" y="285"/>
                  </a:cubicBezTo>
                  <a:cubicBezTo>
                    <a:pt x="566" y="286"/>
                    <a:pt x="566" y="286"/>
                    <a:pt x="565" y="287"/>
                  </a:cubicBezTo>
                  <a:cubicBezTo>
                    <a:pt x="571" y="287"/>
                    <a:pt x="577" y="287"/>
                    <a:pt x="583" y="287"/>
                  </a:cubicBezTo>
                  <a:cubicBezTo>
                    <a:pt x="617" y="286"/>
                    <a:pt x="651" y="289"/>
                    <a:pt x="686" y="285"/>
                  </a:cubicBezTo>
                  <a:cubicBezTo>
                    <a:pt x="716" y="283"/>
                    <a:pt x="747" y="286"/>
                    <a:pt x="777" y="288"/>
                  </a:cubicBezTo>
                  <a:cubicBezTo>
                    <a:pt x="786" y="289"/>
                    <a:pt x="795" y="294"/>
                    <a:pt x="804" y="296"/>
                  </a:cubicBezTo>
                  <a:cubicBezTo>
                    <a:pt x="820" y="300"/>
                    <a:pt x="836" y="304"/>
                    <a:pt x="852" y="306"/>
                  </a:cubicBezTo>
                  <a:cubicBezTo>
                    <a:pt x="867" y="308"/>
                    <a:pt x="881" y="306"/>
                    <a:pt x="895" y="307"/>
                  </a:cubicBezTo>
                  <a:cubicBezTo>
                    <a:pt x="918" y="309"/>
                    <a:pt x="932" y="320"/>
                    <a:pt x="935" y="342"/>
                  </a:cubicBezTo>
                  <a:cubicBezTo>
                    <a:pt x="938" y="360"/>
                    <a:pt x="939" y="377"/>
                    <a:pt x="938" y="395"/>
                  </a:cubicBezTo>
                  <a:cubicBezTo>
                    <a:pt x="936" y="423"/>
                    <a:pt x="914" y="442"/>
                    <a:pt x="883" y="444"/>
                  </a:cubicBezTo>
                  <a:cubicBezTo>
                    <a:pt x="773" y="453"/>
                    <a:pt x="663" y="461"/>
                    <a:pt x="553" y="469"/>
                  </a:cubicBezTo>
                  <a:cubicBezTo>
                    <a:pt x="535" y="470"/>
                    <a:pt x="520" y="463"/>
                    <a:pt x="505" y="450"/>
                  </a:cubicBezTo>
                  <a:cubicBezTo>
                    <a:pt x="528" y="433"/>
                    <a:pt x="533" y="409"/>
                    <a:pt x="531" y="381"/>
                  </a:cubicBezTo>
                  <a:cubicBezTo>
                    <a:pt x="537" y="381"/>
                    <a:pt x="542" y="381"/>
                    <a:pt x="547" y="381"/>
                  </a:cubicBezTo>
                  <a:cubicBezTo>
                    <a:pt x="630" y="380"/>
                    <a:pt x="714" y="379"/>
                    <a:pt x="798" y="378"/>
                  </a:cubicBezTo>
                  <a:cubicBezTo>
                    <a:pt x="804" y="378"/>
                    <a:pt x="813" y="381"/>
                    <a:pt x="810" y="367"/>
                  </a:cubicBezTo>
                  <a:cubicBezTo>
                    <a:pt x="806" y="367"/>
                    <a:pt x="802" y="367"/>
                    <a:pt x="797" y="367"/>
                  </a:cubicBezTo>
                  <a:cubicBezTo>
                    <a:pt x="726" y="368"/>
                    <a:pt x="654" y="369"/>
                    <a:pt x="583" y="372"/>
                  </a:cubicBezTo>
                  <a:cubicBezTo>
                    <a:pt x="561" y="373"/>
                    <a:pt x="550" y="357"/>
                    <a:pt x="534" y="349"/>
                  </a:cubicBezTo>
                  <a:cubicBezTo>
                    <a:pt x="534" y="347"/>
                    <a:pt x="534" y="346"/>
                    <a:pt x="535" y="344"/>
                  </a:cubicBezTo>
                  <a:cubicBezTo>
                    <a:pt x="561" y="344"/>
                    <a:pt x="588" y="344"/>
                    <a:pt x="614" y="344"/>
                  </a:cubicBezTo>
                  <a:cubicBezTo>
                    <a:pt x="671" y="343"/>
                    <a:pt x="727" y="341"/>
                    <a:pt x="783" y="340"/>
                  </a:cubicBezTo>
                  <a:cubicBezTo>
                    <a:pt x="804" y="339"/>
                    <a:pt x="818" y="355"/>
                    <a:pt x="835" y="363"/>
                  </a:cubicBezTo>
                  <a:cubicBezTo>
                    <a:pt x="837" y="364"/>
                    <a:pt x="837" y="368"/>
                    <a:pt x="837" y="371"/>
                  </a:cubicBezTo>
                  <a:cubicBezTo>
                    <a:pt x="837" y="380"/>
                    <a:pt x="836" y="389"/>
                    <a:pt x="835" y="400"/>
                  </a:cubicBezTo>
                  <a:cubicBezTo>
                    <a:pt x="805" y="403"/>
                    <a:pt x="775" y="406"/>
                    <a:pt x="745" y="409"/>
                  </a:cubicBezTo>
                  <a:cubicBezTo>
                    <a:pt x="695" y="414"/>
                    <a:pt x="645" y="418"/>
                    <a:pt x="596" y="424"/>
                  </a:cubicBezTo>
                  <a:cubicBezTo>
                    <a:pt x="579" y="425"/>
                    <a:pt x="561" y="435"/>
                    <a:pt x="543" y="452"/>
                  </a:cubicBezTo>
                  <a:close/>
                  <a:moveTo>
                    <a:pt x="529" y="288"/>
                  </a:moveTo>
                  <a:cubicBezTo>
                    <a:pt x="513" y="293"/>
                    <a:pt x="498" y="298"/>
                    <a:pt x="482" y="301"/>
                  </a:cubicBezTo>
                  <a:cubicBezTo>
                    <a:pt x="466" y="305"/>
                    <a:pt x="450" y="306"/>
                    <a:pt x="438" y="308"/>
                  </a:cubicBezTo>
                  <a:cubicBezTo>
                    <a:pt x="469" y="317"/>
                    <a:pt x="498" y="299"/>
                    <a:pt x="529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10058400" y="382588"/>
              <a:ext cx="908050" cy="771525"/>
            </a:xfrm>
            <a:custGeom>
              <a:avLst/>
              <a:gdLst>
                <a:gd name="T0" fmla="*/ 595 w 638"/>
                <a:gd name="T1" fmla="*/ 541 h 541"/>
                <a:gd name="T2" fmla="*/ 594 w 638"/>
                <a:gd name="T3" fmla="*/ 522 h 541"/>
                <a:gd name="T4" fmla="*/ 602 w 638"/>
                <a:gd name="T5" fmla="*/ 458 h 541"/>
                <a:gd name="T6" fmla="*/ 590 w 638"/>
                <a:gd name="T7" fmla="*/ 391 h 541"/>
                <a:gd name="T8" fmla="*/ 561 w 638"/>
                <a:gd name="T9" fmla="*/ 408 h 541"/>
                <a:gd name="T10" fmla="*/ 568 w 638"/>
                <a:gd name="T11" fmla="*/ 433 h 541"/>
                <a:gd name="T12" fmla="*/ 588 w 638"/>
                <a:gd name="T13" fmla="*/ 423 h 541"/>
                <a:gd name="T14" fmla="*/ 588 w 638"/>
                <a:gd name="T15" fmla="*/ 490 h 541"/>
                <a:gd name="T16" fmla="*/ 582 w 638"/>
                <a:gd name="T17" fmla="*/ 478 h 541"/>
                <a:gd name="T18" fmla="*/ 572 w 638"/>
                <a:gd name="T19" fmla="*/ 481 h 541"/>
                <a:gd name="T20" fmla="*/ 480 w 638"/>
                <a:gd name="T21" fmla="*/ 330 h 541"/>
                <a:gd name="T22" fmla="*/ 558 w 638"/>
                <a:gd name="T23" fmla="*/ 360 h 541"/>
                <a:gd name="T24" fmla="*/ 504 w 638"/>
                <a:gd name="T25" fmla="*/ 287 h 541"/>
                <a:gd name="T26" fmla="*/ 385 w 638"/>
                <a:gd name="T27" fmla="*/ 210 h 541"/>
                <a:gd name="T28" fmla="*/ 75 w 638"/>
                <a:gd name="T29" fmla="*/ 80 h 541"/>
                <a:gd name="T30" fmla="*/ 17 w 638"/>
                <a:gd name="T31" fmla="*/ 46 h 541"/>
                <a:gd name="T32" fmla="*/ 22 w 638"/>
                <a:gd name="T33" fmla="*/ 10 h 541"/>
                <a:gd name="T34" fmla="*/ 85 w 638"/>
                <a:gd name="T35" fmla="*/ 7 h 541"/>
                <a:gd name="T36" fmla="*/ 174 w 638"/>
                <a:gd name="T37" fmla="*/ 34 h 541"/>
                <a:gd name="T38" fmla="*/ 437 w 638"/>
                <a:gd name="T39" fmla="*/ 120 h 541"/>
                <a:gd name="T40" fmla="*/ 504 w 638"/>
                <a:gd name="T41" fmla="*/ 147 h 541"/>
                <a:gd name="T42" fmla="*/ 568 w 638"/>
                <a:gd name="T43" fmla="*/ 213 h 541"/>
                <a:gd name="T44" fmla="*/ 633 w 638"/>
                <a:gd name="T45" fmla="*/ 340 h 541"/>
                <a:gd name="T46" fmla="*/ 632 w 638"/>
                <a:gd name="T47" fmla="*/ 363 h 541"/>
                <a:gd name="T48" fmla="*/ 619 w 638"/>
                <a:gd name="T49" fmla="*/ 393 h 541"/>
                <a:gd name="T50" fmla="*/ 604 w 638"/>
                <a:gd name="T51" fmla="*/ 496 h 541"/>
                <a:gd name="T52" fmla="*/ 599 w 638"/>
                <a:gd name="T53" fmla="*/ 541 h 541"/>
                <a:gd name="T54" fmla="*/ 595 w 638"/>
                <a:gd name="T55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8" h="541">
                  <a:moveTo>
                    <a:pt x="595" y="541"/>
                  </a:moveTo>
                  <a:cubicBezTo>
                    <a:pt x="595" y="535"/>
                    <a:pt x="593" y="528"/>
                    <a:pt x="594" y="522"/>
                  </a:cubicBezTo>
                  <a:cubicBezTo>
                    <a:pt x="596" y="500"/>
                    <a:pt x="598" y="479"/>
                    <a:pt x="602" y="458"/>
                  </a:cubicBezTo>
                  <a:cubicBezTo>
                    <a:pt x="607" y="433"/>
                    <a:pt x="596" y="413"/>
                    <a:pt x="590" y="391"/>
                  </a:cubicBezTo>
                  <a:cubicBezTo>
                    <a:pt x="580" y="397"/>
                    <a:pt x="572" y="402"/>
                    <a:pt x="561" y="408"/>
                  </a:cubicBezTo>
                  <a:cubicBezTo>
                    <a:pt x="563" y="415"/>
                    <a:pt x="565" y="423"/>
                    <a:pt x="568" y="433"/>
                  </a:cubicBezTo>
                  <a:cubicBezTo>
                    <a:pt x="576" y="429"/>
                    <a:pt x="582" y="426"/>
                    <a:pt x="588" y="423"/>
                  </a:cubicBezTo>
                  <a:cubicBezTo>
                    <a:pt x="602" y="445"/>
                    <a:pt x="590" y="467"/>
                    <a:pt x="588" y="490"/>
                  </a:cubicBezTo>
                  <a:cubicBezTo>
                    <a:pt x="586" y="486"/>
                    <a:pt x="584" y="482"/>
                    <a:pt x="582" y="478"/>
                  </a:cubicBezTo>
                  <a:cubicBezTo>
                    <a:pt x="578" y="480"/>
                    <a:pt x="574" y="481"/>
                    <a:pt x="572" y="481"/>
                  </a:cubicBezTo>
                  <a:cubicBezTo>
                    <a:pt x="541" y="431"/>
                    <a:pt x="511" y="381"/>
                    <a:pt x="480" y="330"/>
                  </a:cubicBezTo>
                  <a:cubicBezTo>
                    <a:pt x="509" y="332"/>
                    <a:pt x="533" y="347"/>
                    <a:pt x="558" y="360"/>
                  </a:cubicBezTo>
                  <a:cubicBezTo>
                    <a:pt x="544" y="332"/>
                    <a:pt x="525" y="309"/>
                    <a:pt x="504" y="287"/>
                  </a:cubicBezTo>
                  <a:cubicBezTo>
                    <a:pt x="470" y="252"/>
                    <a:pt x="429" y="229"/>
                    <a:pt x="385" y="210"/>
                  </a:cubicBezTo>
                  <a:cubicBezTo>
                    <a:pt x="282" y="167"/>
                    <a:pt x="178" y="124"/>
                    <a:pt x="75" y="80"/>
                  </a:cubicBezTo>
                  <a:cubicBezTo>
                    <a:pt x="55" y="71"/>
                    <a:pt x="35" y="59"/>
                    <a:pt x="17" y="46"/>
                  </a:cubicBezTo>
                  <a:cubicBezTo>
                    <a:pt x="0" y="35"/>
                    <a:pt x="3" y="18"/>
                    <a:pt x="22" y="10"/>
                  </a:cubicBezTo>
                  <a:cubicBezTo>
                    <a:pt x="42" y="0"/>
                    <a:pt x="64" y="2"/>
                    <a:pt x="85" y="7"/>
                  </a:cubicBezTo>
                  <a:cubicBezTo>
                    <a:pt x="115" y="15"/>
                    <a:pt x="145" y="25"/>
                    <a:pt x="174" y="34"/>
                  </a:cubicBezTo>
                  <a:cubicBezTo>
                    <a:pt x="262" y="63"/>
                    <a:pt x="350" y="91"/>
                    <a:pt x="437" y="120"/>
                  </a:cubicBezTo>
                  <a:cubicBezTo>
                    <a:pt x="460" y="127"/>
                    <a:pt x="482" y="136"/>
                    <a:pt x="504" y="147"/>
                  </a:cubicBezTo>
                  <a:cubicBezTo>
                    <a:pt x="532" y="162"/>
                    <a:pt x="554" y="183"/>
                    <a:pt x="568" y="213"/>
                  </a:cubicBezTo>
                  <a:cubicBezTo>
                    <a:pt x="588" y="256"/>
                    <a:pt x="611" y="298"/>
                    <a:pt x="633" y="340"/>
                  </a:cubicBezTo>
                  <a:cubicBezTo>
                    <a:pt x="638" y="349"/>
                    <a:pt x="638" y="354"/>
                    <a:pt x="632" y="363"/>
                  </a:cubicBezTo>
                  <a:cubicBezTo>
                    <a:pt x="625" y="371"/>
                    <a:pt x="621" y="382"/>
                    <a:pt x="619" y="393"/>
                  </a:cubicBezTo>
                  <a:cubicBezTo>
                    <a:pt x="613" y="427"/>
                    <a:pt x="609" y="462"/>
                    <a:pt x="604" y="496"/>
                  </a:cubicBezTo>
                  <a:cubicBezTo>
                    <a:pt x="602" y="511"/>
                    <a:pt x="600" y="526"/>
                    <a:pt x="599" y="541"/>
                  </a:cubicBezTo>
                  <a:cubicBezTo>
                    <a:pt x="597" y="541"/>
                    <a:pt x="596" y="541"/>
                    <a:pt x="595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9874250" y="165100"/>
              <a:ext cx="271463" cy="1011238"/>
            </a:xfrm>
            <a:custGeom>
              <a:avLst/>
              <a:gdLst>
                <a:gd name="T0" fmla="*/ 90 w 191"/>
                <a:gd name="T1" fmla="*/ 454 h 710"/>
                <a:gd name="T2" fmla="*/ 75 w 191"/>
                <a:gd name="T3" fmla="*/ 409 h 710"/>
                <a:gd name="T4" fmla="*/ 56 w 191"/>
                <a:gd name="T5" fmla="*/ 338 h 710"/>
                <a:gd name="T6" fmla="*/ 51 w 191"/>
                <a:gd name="T7" fmla="*/ 327 h 710"/>
                <a:gd name="T8" fmla="*/ 56 w 191"/>
                <a:gd name="T9" fmla="*/ 410 h 710"/>
                <a:gd name="T10" fmla="*/ 64 w 191"/>
                <a:gd name="T11" fmla="*/ 517 h 710"/>
                <a:gd name="T12" fmla="*/ 66 w 191"/>
                <a:gd name="T13" fmla="*/ 529 h 710"/>
                <a:gd name="T14" fmla="*/ 58 w 191"/>
                <a:gd name="T15" fmla="*/ 597 h 710"/>
                <a:gd name="T16" fmla="*/ 57 w 191"/>
                <a:gd name="T17" fmla="*/ 608 h 710"/>
                <a:gd name="T18" fmla="*/ 63 w 191"/>
                <a:gd name="T19" fmla="*/ 671 h 710"/>
                <a:gd name="T20" fmla="*/ 62 w 191"/>
                <a:gd name="T21" fmla="*/ 676 h 710"/>
                <a:gd name="T22" fmla="*/ 61 w 191"/>
                <a:gd name="T23" fmla="*/ 653 h 710"/>
                <a:gd name="T24" fmla="*/ 58 w 191"/>
                <a:gd name="T25" fmla="*/ 652 h 710"/>
                <a:gd name="T26" fmla="*/ 58 w 191"/>
                <a:gd name="T27" fmla="*/ 710 h 710"/>
                <a:gd name="T28" fmla="*/ 54 w 191"/>
                <a:gd name="T29" fmla="*/ 710 h 710"/>
                <a:gd name="T30" fmla="*/ 51 w 191"/>
                <a:gd name="T31" fmla="*/ 704 h 710"/>
                <a:gd name="T32" fmla="*/ 51 w 191"/>
                <a:gd name="T33" fmla="*/ 686 h 710"/>
                <a:gd name="T34" fmla="*/ 42 w 191"/>
                <a:gd name="T35" fmla="*/ 570 h 710"/>
                <a:gd name="T36" fmla="*/ 35 w 191"/>
                <a:gd name="T37" fmla="*/ 502 h 710"/>
                <a:gd name="T38" fmla="*/ 28 w 191"/>
                <a:gd name="T39" fmla="*/ 311 h 710"/>
                <a:gd name="T40" fmla="*/ 22 w 191"/>
                <a:gd name="T41" fmla="*/ 293 h 710"/>
                <a:gd name="T42" fmla="*/ 15 w 191"/>
                <a:gd name="T43" fmla="*/ 245 h 710"/>
                <a:gd name="T44" fmla="*/ 2 w 191"/>
                <a:gd name="T45" fmla="*/ 95 h 710"/>
                <a:gd name="T46" fmla="*/ 0 w 191"/>
                <a:gd name="T47" fmla="*/ 85 h 710"/>
                <a:gd name="T48" fmla="*/ 14 w 191"/>
                <a:gd name="T49" fmla="*/ 67 h 710"/>
                <a:gd name="T50" fmla="*/ 44 w 191"/>
                <a:gd name="T51" fmla="*/ 15 h 710"/>
                <a:gd name="T52" fmla="*/ 71 w 191"/>
                <a:gd name="T53" fmla="*/ 6 h 710"/>
                <a:gd name="T54" fmla="*/ 24 w 191"/>
                <a:gd name="T55" fmla="*/ 78 h 710"/>
                <a:gd name="T56" fmla="*/ 27 w 191"/>
                <a:gd name="T57" fmla="*/ 82 h 710"/>
                <a:gd name="T58" fmla="*/ 38 w 191"/>
                <a:gd name="T59" fmla="*/ 72 h 710"/>
                <a:gd name="T60" fmla="*/ 84 w 191"/>
                <a:gd name="T61" fmla="*/ 0 h 710"/>
                <a:gd name="T62" fmla="*/ 109 w 191"/>
                <a:gd name="T63" fmla="*/ 24 h 710"/>
                <a:gd name="T64" fmla="*/ 151 w 191"/>
                <a:gd name="T65" fmla="*/ 129 h 710"/>
                <a:gd name="T66" fmla="*/ 161 w 191"/>
                <a:gd name="T67" fmla="*/ 145 h 710"/>
                <a:gd name="T68" fmla="*/ 125 w 191"/>
                <a:gd name="T69" fmla="*/ 167 h 710"/>
                <a:gd name="T70" fmla="*/ 138 w 191"/>
                <a:gd name="T71" fmla="*/ 213 h 710"/>
                <a:gd name="T72" fmla="*/ 166 w 191"/>
                <a:gd name="T73" fmla="*/ 269 h 710"/>
                <a:gd name="T74" fmla="*/ 170 w 191"/>
                <a:gd name="T75" fmla="*/ 363 h 710"/>
                <a:gd name="T76" fmla="*/ 186 w 191"/>
                <a:gd name="T77" fmla="*/ 621 h 710"/>
                <a:gd name="T78" fmla="*/ 186 w 191"/>
                <a:gd name="T79" fmla="*/ 628 h 710"/>
                <a:gd name="T80" fmla="*/ 186 w 191"/>
                <a:gd name="T81" fmla="*/ 661 h 710"/>
                <a:gd name="T82" fmla="*/ 144 w 191"/>
                <a:gd name="T83" fmla="*/ 682 h 710"/>
                <a:gd name="T84" fmla="*/ 134 w 191"/>
                <a:gd name="T85" fmla="*/ 616 h 710"/>
                <a:gd name="T86" fmla="*/ 76 w 191"/>
                <a:gd name="T87" fmla="*/ 238 h 710"/>
                <a:gd name="T88" fmla="*/ 61 w 191"/>
                <a:gd name="T89" fmla="*/ 133 h 710"/>
                <a:gd name="T90" fmla="*/ 66 w 191"/>
                <a:gd name="T91" fmla="*/ 118 h 710"/>
                <a:gd name="T92" fmla="*/ 107 w 191"/>
                <a:gd name="T93" fmla="*/ 74 h 710"/>
                <a:gd name="T94" fmla="*/ 107 w 191"/>
                <a:gd name="T95" fmla="*/ 73 h 710"/>
                <a:gd name="T96" fmla="*/ 85 w 191"/>
                <a:gd name="T97" fmla="*/ 57 h 710"/>
                <a:gd name="T98" fmla="*/ 47 w 191"/>
                <a:gd name="T99" fmla="*/ 89 h 710"/>
                <a:gd name="T100" fmla="*/ 46 w 191"/>
                <a:gd name="T101" fmla="*/ 173 h 710"/>
                <a:gd name="T102" fmla="*/ 88 w 191"/>
                <a:gd name="T103" fmla="*/ 443 h 710"/>
                <a:gd name="T104" fmla="*/ 89 w 191"/>
                <a:gd name="T105" fmla="*/ 454 h 710"/>
                <a:gd name="T106" fmla="*/ 90 w 191"/>
                <a:gd name="T107" fmla="*/ 454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710">
                  <a:moveTo>
                    <a:pt x="90" y="454"/>
                  </a:moveTo>
                  <a:cubicBezTo>
                    <a:pt x="85" y="439"/>
                    <a:pt x="80" y="424"/>
                    <a:pt x="75" y="409"/>
                  </a:cubicBezTo>
                  <a:cubicBezTo>
                    <a:pt x="69" y="385"/>
                    <a:pt x="63" y="361"/>
                    <a:pt x="56" y="338"/>
                  </a:cubicBezTo>
                  <a:cubicBezTo>
                    <a:pt x="55" y="334"/>
                    <a:pt x="54" y="330"/>
                    <a:pt x="51" y="327"/>
                  </a:cubicBezTo>
                  <a:cubicBezTo>
                    <a:pt x="53" y="355"/>
                    <a:pt x="54" y="382"/>
                    <a:pt x="56" y="410"/>
                  </a:cubicBezTo>
                  <a:cubicBezTo>
                    <a:pt x="59" y="446"/>
                    <a:pt x="61" y="481"/>
                    <a:pt x="64" y="517"/>
                  </a:cubicBezTo>
                  <a:cubicBezTo>
                    <a:pt x="64" y="521"/>
                    <a:pt x="64" y="525"/>
                    <a:pt x="66" y="529"/>
                  </a:cubicBezTo>
                  <a:cubicBezTo>
                    <a:pt x="79" y="554"/>
                    <a:pt x="68" y="575"/>
                    <a:pt x="58" y="597"/>
                  </a:cubicBezTo>
                  <a:cubicBezTo>
                    <a:pt x="56" y="600"/>
                    <a:pt x="55" y="606"/>
                    <a:pt x="57" y="608"/>
                  </a:cubicBezTo>
                  <a:cubicBezTo>
                    <a:pt x="71" y="628"/>
                    <a:pt x="61" y="650"/>
                    <a:pt x="63" y="671"/>
                  </a:cubicBezTo>
                  <a:cubicBezTo>
                    <a:pt x="64" y="673"/>
                    <a:pt x="63" y="674"/>
                    <a:pt x="62" y="676"/>
                  </a:cubicBezTo>
                  <a:cubicBezTo>
                    <a:pt x="62" y="668"/>
                    <a:pt x="61" y="660"/>
                    <a:pt x="61" y="653"/>
                  </a:cubicBezTo>
                  <a:cubicBezTo>
                    <a:pt x="60" y="652"/>
                    <a:pt x="59" y="652"/>
                    <a:pt x="58" y="652"/>
                  </a:cubicBezTo>
                  <a:cubicBezTo>
                    <a:pt x="58" y="672"/>
                    <a:pt x="58" y="691"/>
                    <a:pt x="58" y="710"/>
                  </a:cubicBezTo>
                  <a:cubicBezTo>
                    <a:pt x="56" y="710"/>
                    <a:pt x="55" y="710"/>
                    <a:pt x="54" y="710"/>
                  </a:cubicBezTo>
                  <a:cubicBezTo>
                    <a:pt x="53" y="708"/>
                    <a:pt x="51" y="706"/>
                    <a:pt x="51" y="704"/>
                  </a:cubicBezTo>
                  <a:cubicBezTo>
                    <a:pt x="51" y="698"/>
                    <a:pt x="51" y="692"/>
                    <a:pt x="51" y="686"/>
                  </a:cubicBezTo>
                  <a:cubicBezTo>
                    <a:pt x="49" y="648"/>
                    <a:pt x="56" y="609"/>
                    <a:pt x="42" y="570"/>
                  </a:cubicBezTo>
                  <a:cubicBezTo>
                    <a:pt x="35" y="549"/>
                    <a:pt x="36" y="525"/>
                    <a:pt x="35" y="502"/>
                  </a:cubicBezTo>
                  <a:cubicBezTo>
                    <a:pt x="32" y="438"/>
                    <a:pt x="30" y="375"/>
                    <a:pt x="28" y="311"/>
                  </a:cubicBezTo>
                  <a:cubicBezTo>
                    <a:pt x="28" y="305"/>
                    <a:pt x="26" y="298"/>
                    <a:pt x="22" y="293"/>
                  </a:cubicBezTo>
                  <a:cubicBezTo>
                    <a:pt x="13" y="278"/>
                    <a:pt x="12" y="261"/>
                    <a:pt x="15" y="245"/>
                  </a:cubicBezTo>
                  <a:cubicBezTo>
                    <a:pt x="25" y="194"/>
                    <a:pt x="14" y="144"/>
                    <a:pt x="2" y="95"/>
                  </a:cubicBezTo>
                  <a:cubicBezTo>
                    <a:pt x="1" y="91"/>
                    <a:pt x="0" y="88"/>
                    <a:pt x="0" y="85"/>
                  </a:cubicBezTo>
                  <a:cubicBezTo>
                    <a:pt x="5" y="79"/>
                    <a:pt x="10" y="73"/>
                    <a:pt x="14" y="67"/>
                  </a:cubicBezTo>
                  <a:cubicBezTo>
                    <a:pt x="24" y="50"/>
                    <a:pt x="34" y="32"/>
                    <a:pt x="44" y="15"/>
                  </a:cubicBezTo>
                  <a:cubicBezTo>
                    <a:pt x="51" y="4"/>
                    <a:pt x="56" y="3"/>
                    <a:pt x="71" y="6"/>
                  </a:cubicBezTo>
                  <a:cubicBezTo>
                    <a:pt x="55" y="31"/>
                    <a:pt x="39" y="54"/>
                    <a:pt x="24" y="78"/>
                  </a:cubicBezTo>
                  <a:cubicBezTo>
                    <a:pt x="25" y="79"/>
                    <a:pt x="26" y="81"/>
                    <a:pt x="27" y="82"/>
                  </a:cubicBezTo>
                  <a:cubicBezTo>
                    <a:pt x="30" y="79"/>
                    <a:pt x="35" y="76"/>
                    <a:pt x="38" y="72"/>
                  </a:cubicBezTo>
                  <a:cubicBezTo>
                    <a:pt x="53" y="48"/>
                    <a:pt x="69" y="24"/>
                    <a:pt x="84" y="0"/>
                  </a:cubicBezTo>
                  <a:cubicBezTo>
                    <a:pt x="97" y="4"/>
                    <a:pt x="110" y="10"/>
                    <a:pt x="109" y="24"/>
                  </a:cubicBezTo>
                  <a:cubicBezTo>
                    <a:pt x="107" y="66"/>
                    <a:pt x="130" y="97"/>
                    <a:pt x="151" y="129"/>
                  </a:cubicBezTo>
                  <a:cubicBezTo>
                    <a:pt x="154" y="133"/>
                    <a:pt x="157" y="138"/>
                    <a:pt x="161" y="145"/>
                  </a:cubicBezTo>
                  <a:cubicBezTo>
                    <a:pt x="143" y="145"/>
                    <a:pt x="132" y="153"/>
                    <a:pt x="125" y="167"/>
                  </a:cubicBezTo>
                  <a:cubicBezTo>
                    <a:pt x="116" y="185"/>
                    <a:pt x="121" y="204"/>
                    <a:pt x="138" y="213"/>
                  </a:cubicBezTo>
                  <a:cubicBezTo>
                    <a:pt x="162" y="225"/>
                    <a:pt x="169" y="241"/>
                    <a:pt x="166" y="269"/>
                  </a:cubicBezTo>
                  <a:cubicBezTo>
                    <a:pt x="163" y="300"/>
                    <a:pt x="168" y="331"/>
                    <a:pt x="170" y="363"/>
                  </a:cubicBezTo>
                  <a:cubicBezTo>
                    <a:pt x="175" y="449"/>
                    <a:pt x="181" y="535"/>
                    <a:pt x="186" y="621"/>
                  </a:cubicBezTo>
                  <a:cubicBezTo>
                    <a:pt x="186" y="624"/>
                    <a:pt x="186" y="626"/>
                    <a:pt x="186" y="628"/>
                  </a:cubicBezTo>
                  <a:cubicBezTo>
                    <a:pt x="186" y="640"/>
                    <a:pt x="191" y="656"/>
                    <a:pt x="186" y="661"/>
                  </a:cubicBezTo>
                  <a:cubicBezTo>
                    <a:pt x="176" y="671"/>
                    <a:pt x="159" y="675"/>
                    <a:pt x="144" y="682"/>
                  </a:cubicBezTo>
                  <a:cubicBezTo>
                    <a:pt x="140" y="658"/>
                    <a:pt x="137" y="637"/>
                    <a:pt x="134" y="616"/>
                  </a:cubicBezTo>
                  <a:cubicBezTo>
                    <a:pt x="114" y="490"/>
                    <a:pt x="95" y="364"/>
                    <a:pt x="76" y="238"/>
                  </a:cubicBezTo>
                  <a:cubicBezTo>
                    <a:pt x="71" y="203"/>
                    <a:pt x="65" y="168"/>
                    <a:pt x="61" y="133"/>
                  </a:cubicBezTo>
                  <a:cubicBezTo>
                    <a:pt x="60" y="128"/>
                    <a:pt x="63" y="121"/>
                    <a:pt x="66" y="118"/>
                  </a:cubicBezTo>
                  <a:cubicBezTo>
                    <a:pt x="79" y="103"/>
                    <a:pt x="93" y="89"/>
                    <a:pt x="107" y="74"/>
                  </a:cubicBezTo>
                  <a:cubicBezTo>
                    <a:pt x="108" y="74"/>
                    <a:pt x="108" y="73"/>
                    <a:pt x="107" y="73"/>
                  </a:cubicBezTo>
                  <a:cubicBezTo>
                    <a:pt x="99" y="67"/>
                    <a:pt x="88" y="55"/>
                    <a:pt x="85" y="57"/>
                  </a:cubicBezTo>
                  <a:cubicBezTo>
                    <a:pt x="71" y="65"/>
                    <a:pt x="57" y="76"/>
                    <a:pt x="47" y="89"/>
                  </a:cubicBezTo>
                  <a:cubicBezTo>
                    <a:pt x="30" y="116"/>
                    <a:pt x="41" y="145"/>
                    <a:pt x="46" y="173"/>
                  </a:cubicBezTo>
                  <a:cubicBezTo>
                    <a:pt x="60" y="263"/>
                    <a:pt x="74" y="353"/>
                    <a:pt x="88" y="443"/>
                  </a:cubicBezTo>
                  <a:cubicBezTo>
                    <a:pt x="89" y="447"/>
                    <a:pt x="89" y="450"/>
                    <a:pt x="89" y="454"/>
                  </a:cubicBezTo>
                  <a:lnTo>
                    <a:pt x="90" y="4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9852025" y="855663"/>
              <a:ext cx="493713" cy="874713"/>
            </a:xfrm>
            <a:custGeom>
              <a:avLst/>
              <a:gdLst>
                <a:gd name="T0" fmla="*/ 204 w 346"/>
                <a:gd name="T1" fmla="*/ 216 h 613"/>
                <a:gd name="T2" fmla="*/ 145 w 346"/>
                <a:gd name="T3" fmla="*/ 241 h 613"/>
                <a:gd name="T4" fmla="*/ 130 w 346"/>
                <a:gd name="T5" fmla="*/ 327 h 613"/>
                <a:gd name="T6" fmla="*/ 80 w 346"/>
                <a:gd name="T7" fmla="*/ 394 h 613"/>
                <a:gd name="T8" fmla="*/ 104 w 346"/>
                <a:gd name="T9" fmla="*/ 423 h 613"/>
                <a:gd name="T10" fmla="*/ 114 w 346"/>
                <a:gd name="T11" fmla="*/ 374 h 613"/>
                <a:gd name="T12" fmla="*/ 134 w 346"/>
                <a:gd name="T13" fmla="*/ 334 h 613"/>
                <a:gd name="T14" fmla="*/ 182 w 346"/>
                <a:gd name="T15" fmla="*/ 299 h 613"/>
                <a:gd name="T16" fmla="*/ 182 w 346"/>
                <a:gd name="T17" fmla="*/ 310 h 613"/>
                <a:gd name="T18" fmla="*/ 207 w 346"/>
                <a:gd name="T19" fmla="*/ 321 h 613"/>
                <a:gd name="T20" fmla="*/ 220 w 346"/>
                <a:gd name="T21" fmla="*/ 256 h 613"/>
                <a:gd name="T22" fmla="*/ 262 w 346"/>
                <a:gd name="T23" fmla="*/ 76 h 613"/>
                <a:gd name="T24" fmla="*/ 319 w 346"/>
                <a:gd name="T25" fmla="*/ 3 h 613"/>
                <a:gd name="T26" fmla="*/ 298 w 346"/>
                <a:gd name="T27" fmla="*/ 73 h 613"/>
                <a:gd name="T28" fmla="*/ 285 w 346"/>
                <a:gd name="T29" fmla="*/ 199 h 613"/>
                <a:gd name="T30" fmla="*/ 247 w 346"/>
                <a:gd name="T31" fmla="*/ 266 h 613"/>
                <a:gd name="T32" fmla="*/ 240 w 346"/>
                <a:gd name="T33" fmla="*/ 306 h 613"/>
                <a:gd name="T34" fmla="*/ 226 w 346"/>
                <a:gd name="T35" fmla="*/ 391 h 613"/>
                <a:gd name="T36" fmla="*/ 203 w 346"/>
                <a:gd name="T37" fmla="*/ 347 h 613"/>
                <a:gd name="T38" fmla="*/ 136 w 346"/>
                <a:gd name="T39" fmla="*/ 393 h 613"/>
                <a:gd name="T40" fmla="*/ 117 w 346"/>
                <a:gd name="T41" fmla="*/ 435 h 613"/>
                <a:gd name="T42" fmla="*/ 117 w 346"/>
                <a:gd name="T43" fmla="*/ 438 h 613"/>
                <a:gd name="T44" fmla="*/ 78 w 346"/>
                <a:gd name="T45" fmla="*/ 444 h 613"/>
                <a:gd name="T46" fmla="*/ 62 w 346"/>
                <a:gd name="T47" fmla="*/ 468 h 613"/>
                <a:gd name="T48" fmla="*/ 112 w 346"/>
                <a:gd name="T49" fmla="*/ 455 h 613"/>
                <a:gd name="T50" fmla="*/ 94 w 346"/>
                <a:gd name="T51" fmla="*/ 498 h 613"/>
                <a:gd name="T52" fmla="*/ 158 w 346"/>
                <a:gd name="T53" fmla="*/ 494 h 613"/>
                <a:gd name="T54" fmla="*/ 117 w 346"/>
                <a:gd name="T55" fmla="*/ 489 h 613"/>
                <a:gd name="T56" fmla="*/ 197 w 346"/>
                <a:gd name="T57" fmla="*/ 441 h 613"/>
                <a:gd name="T58" fmla="*/ 175 w 346"/>
                <a:gd name="T59" fmla="*/ 430 h 613"/>
                <a:gd name="T60" fmla="*/ 223 w 346"/>
                <a:gd name="T61" fmla="*/ 441 h 613"/>
                <a:gd name="T62" fmla="*/ 159 w 346"/>
                <a:gd name="T63" fmla="*/ 535 h 613"/>
                <a:gd name="T64" fmla="*/ 210 w 346"/>
                <a:gd name="T65" fmla="*/ 613 h 613"/>
                <a:gd name="T66" fmla="*/ 56 w 346"/>
                <a:gd name="T67" fmla="*/ 603 h 613"/>
                <a:gd name="T68" fmla="*/ 184 w 346"/>
                <a:gd name="T69" fmla="*/ 598 h 613"/>
                <a:gd name="T70" fmla="*/ 37 w 346"/>
                <a:gd name="T71" fmla="*/ 594 h 613"/>
                <a:gd name="T72" fmla="*/ 7 w 346"/>
                <a:gd name="T73" fmla="*/ 502 h 613"/>
                <a:gd name="T74" fmla="*/ 60 w 346"/>
                <a:gd name="T75" fmla="*/ 494 h 613"/>
                <a:gd name="T76" fmla="*/ 47 w 346"/>
                <a:gd name="T77" fmla="*/ 446 h 613"/>
                <a:gd name="T78" fmla="*/ 68 w 346"/>
                <a:gd name="T79" fmla="*/ 401 h 613"/>
                <a:gd name="T80" fmla="*/ 77 w 346"/>
                <a:gd name="T81" fmla="*/ 343 h 613"/>
                <a:gd name="T82" fmla="*/ 68 w 346"/>
                <a:gd name="T83" fmla="*/ 279 h 613"/>
                <a:gd name="T84" fmla="*/ 40 w 346"/>
                <a:gd name="T85" fmla="*/ 240 h 613"/>
                <a:gd name="T86" fmla="*/ 117 w 346"/>
                <a:gd name="T87" fmla="*/ 216 h 613"/>
                <a:gd name="T88" fmla="*/ 110 w 346"/>
                <a:gd name="T89" fmla="*/ 226 h 613"/>
                <a:gd name="T90" fmla="*/ 162 w 346"/>
                <a:gd name="T91" fmla="*/ 202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6" h="613">
                  <a:moveTo>
                    <a:pt x="213" y="184"/>
                  </a:moveTo>
                  <a:cubicBezTo>
                    <a:pt x="207" y="194"/>
                    <a:pt x="199" y="202"/>
                    <a:pt x="204" y="216"/>
                  </a:cubicBezTo>
                  <a:cubicBezTo>
                    <a:pt x="207" y="225"/>
                    <a:pt x="194" y="235"/>
                    <a:pt x="180" y="236"/>
                  </a:cubicBezTo>
                  <a:cubicBezTo>
                    <a:pt x="169" y="237"/>
                    <a:pt x="156" y="238"/>
                    <a:pt x="145" y="241"/>
                  </a:cubicBezTo>
                  <a:cubicBezTo>
                    <a:pt x="118" y="248"/>
                    <a:pt x="109" y="264"/>
                    <a:pt x="116" y="291"/>
                  </a:cubicBezTo>
                  <a:cubicBezTo>
                    <a:pt x="120" y="303"/>
                    <a:pt x="125" y="314"/>
                    <a:pt x="130" y="327"/>
                  </a:cubicBezTo>
                  <a:cubicBezTo>
                    <a:pt x="119" y="333"/>
                    <a:pt x="108" y="339"/>
                    <a:pt x="98" y="346"/>
                  </a:cubicBezTo>
                  <a:cubicBezTo>
                    <a:pt x="79" y="358"/>
                    <a:pt x="73" y="373"/>
                    <a:pt x="80" y="394"/>
                  </a:cubicBezTo>
                  <a:cubicBezTo>
                    <a:pt x="81" y="400"/>
                    <a:pt x="83" y="406"/>
                    <a:pt x="84" y="412"/>
                  </a:cubicBezTo>
                  <a:cubicBezTo>
                    <a:pt x="85" y="424"/>
                    <a:pt x="91" y="428"/>
                    <a:pt x="104" y="423"/>
                  </a:cubicBezTo>
                  <a:cubicBezTo>
                    <a:pt x="100" y="409"/>
                    <a:pt x="104" y="396"/>
                    <a:pt x="114" y="385"/>
                  </a:cubicBezTo>
                  <a:cubicBezTo>
                    <a:pt x="115" y="382"/>
                    <a:pt x="114" y="377"/>
                    <a:pt x="114" y="374"/>
                  </a:cubicBezTo>
                  <a:cubicBezTo>
                    <a:pt x="111" y="357"/>
                    <a:pt x="116" y="343"/>
                    <a:pt x="131" y="334"/>
                  </a:cubicBezTo>
                  <a:cubicBezTo>
                    <a:pt x="132" y="334"/>
                    <a:pt x="133" y="333"/>
                    <a:pt x="134" y="334"/>
                  </a:cubicBezTo>
                  <a:cubicBezTo>
                    <a:pt x="159" y="350"/>
                    <a:pt x="165" y="348"/>
                    <a:pt x="173" y="318"/>
                  </a:cubicBezTo>
                  <a:cubicBezTo>
                    <a:pt x="175" y="312"/>
                    <a:pt x="179" y="306"/>
                    <a:pt x="182" y="299"/>
                  </a:cubicBezTo>
                  <a:cubicBezTo>
                    <a:pt x="183" y="300"/>
                    <a:pt x="184" y="300"/>
                    <a:pt x="185" y="301"/>
                  </a:cubicBezTo>
                  <a:cubicBezTo>
                    <a:pt x="184" y="304"/>
                    <a:pt x="181" y="308"/>
                    <a:pt x="182" y="310"/>
                  </a:cubicBezTo>
                  <a:cubicBezTo>
                    <a:pt x="184" y="316"/>
                    <a:pt x="186" y="324"/>
                    <a:pt x="191" y="326"/>
                  </a:cubicBezTo>
                  <a:cubicBezTo>
                    <a:pt x="195" y="328"/>
                    <a:pt x="203" y="325"/>
                    <a:pt x="207" y="321"/>
                  </a:cubicBezTo>
                  <a:cubicBezTo>
                    <a:pt x="210" y="319"/>
                    <a:pt x="212" y="311"/>
                    <a:pt x="210" y="307"/>
                  </a:cubicBezTo>
                  <a:cubicBezTo>
                    <a:pt x="203" y="288"/>
                    <a:pt x="206" y="272"/>
                    <a:pt x="220" y="256"/>
                  </a:cubicBezTo>
                  <a:cubicBezTo>
                    <a:pt x="240" y="233"/>
                    <a:pt x="246" y="203"/>
                    <a:pt x="250" y="174"/>
                  </a:cubicBezTo>
                  <a:cubicBezTo>
                    <a:pt x="255" y="142"/>
                    <a:pt x="258" y="109"/>
                    <a:pt x="262" y="76"/>
                  </a:cubicBezTo>
                  <a:cubicBezTo>
                    <a:pt x="264" y="51"/>
                    <a:pt x="272" y="28"/>
                    <a:pt x="295" y="12"/>
                  </a:cubicBezTo>
                  <a:cubicBezTo>
                    <a:pt x="302" y="8"/>
                    <a:pt x="311" y="4"/>
                    <a:pt x="319" y="3"/>
                  </a:cubicBezTo>
                  <a:cubicBezTo>
                    <a:pt x="337" y="0"/>
                    <a:pt x="346" y="9"/>
                    <a:pt x="344" y="29"/>
                  </a:cubicBezTo>
                  <a:cubicBezTo>
                    <a:pt x="312" y="29"/>
                    <a:pt x="300" y="40"/>
                    <a:pt x="298" y="73"/>
                  </a:cubicBezTo>
                  <a:cubicBezTo>
                    <a:pt x="297" y="101"/>
                    <a:pt x="296" y="129"/>
                    <a:pt x="296" y="157"/>
                  </a:cubicBezTo>
                  <a:cubicBezTo>
                    <a:pt x="296" y="173"/>
                    <a:pt x="292" y="186"/>
                    <a:pt x="285" y="199"/>
                  </a:cubicBezTo>
                  <a:cubicBezTo>
                    <a:pt x="277" y="214"/>
                    <a:pt x="271" y="229"/>
                    <a:pt x="263" y="244"/>
                  </a:cubicBezTo>
                  <a:cubicBezTo>
                    <a:pt x="258" y="252"/>
                    <a:pt x="251" y="258"/>
                    <a:pt x="247" y="266"/>
                  </a:cubicBezTo>
                  <a:cubicBezTo>
                    <a:pt x="243" y="274"/>
                    <a:pt x="240" y="283"/>
                    <a:pt x="238" y="292"/>
                  </a:cubicBezTo>
                  <a:cubicBezTo>
                    <a:pt x="237" y="296"/>
                    <a:pt x="239" y="301"/>
                    <a:pt x="240" y="306"/>
                  </a:cubicBezTo>
                  <a:cubicBezTo>
                    <a:pt x="243" y="325"/>
                    <a:pt x="239" y="330"/>
                    <a:pt x="220" y="333"/>
                  </a:cubicBezTo>
                  <a:cubicBezTo>
                    <a:pt x="222" y="353"/>
                    <a:pt x="224" y="372"/>
                    <a:pt x="226" y="391"/>
                  </a:cubicBezTo>
                  <a:cubicBezTo>
                    <a:pt x="224" y="391"/>
                    <a:pt x="223" y="391"/>
                    <a:pt x="222" y="392"/>
                  </a:cubicBezTo>
                  <a:cubicBezTo>
                    <a:pt x="216" y="377"/>
                    <a:pt x="210" y="362"/>
                    <a:pt x="203" y="347"/>
                  </a:cubicBezTo>
                  <a:cubicBezTo>
                    <a:pt x="191" y="357"/>
                    <a:pt x="180" y="367"/>
                    <a:pt x="167" y="376"/>
                  </a:cubicBezTo>
                  <a:cubicBezTo>
                    <a:pt x="158" y="383"/>
                    <a:pt x="147" y="388"/>
                    <a:pt x="136" y="393"/>
                  </a:cubicBezTo>
                  <a:cubicBezTo>
                    <a:pt x="123" y="399"/>
                    <a:pt x="115" y="408"/>
                    <a:pt x="117" y="423"/>
                  </a:cubicBezTo>
                  <a:cubicBezTo>
                    <a:pt x="118" y="427"/>
                    <a:pt x="117" y="431"/>
                    <a:pt x="117" y="435"/>
                  </a:cubicBezTo>
                  <a:cubicBezTo>
                    <a:pt x="111" y="436"/>
                    <a:pt x="105" y="436"/>
                    <a:pt x="97" y="437"/>
                  </a:cubicBezTo>
                  <a:cubicBezTo>
                    <a:pt x="105" y="437"/>
                    <a:pt x="111" y="438"/>
                    <a:pt x="117" y="438"/>
                  </a:cubicBezTo>
                  <a:cubicBezTo>
                    <a:pt x="117" y="440"/>
                    <a:pt x="117" y="442"/>
                    <a:pt x="118" y="443"/>
                  </a:cubicBezTo>
                  <a:cubicBezTo>
                    <a:pt x="104" y="444"/>
                    <a:pt x="91" y="445"/>
                    <a:pt x="78" y="444"/>
                  </a:cubicBezTo>
                  <a:cubicBezTo>
                    <a:pt x="75" y="443"/>
                    <a:pt x="72" y="434"/>
                    <a:pt x="68" y="425"/>
                  </a:cubicBezTo>
                  <a:cubicBezTo>
                    <a:pt x="66" y="441"/>
                    <a:pt x="64" y="455"/>
                    <a:pt x="62" y="468"/>
                  </a:cubicBezTo>
                  <a:cubicBezTo>
                    <a:pt x="79" y="462"/>
                    <a:pt x="95" y="457"/>
                    <a:pt x="111" y="452"/>
                  </a:cubicBezTo>
                  <a:cubicBezTo>
                    <a:pt x="111" y="453"/>
                    <a:pt x="112" y="454"/>
                    <a:pt x="112" y="455"/>
                  </a:cubicBezTo>
                  <a:cubicBezTo>
                    <a:pt x="105" y="468"/>
                    <a:pt x="98" y="480"/>
                    <a:pt x="92" y="493"/>
                  </a:cubicBezTo>
                  <a:cubicBezTo>
                    <a:pt x="92" y="495"/>
                    <a:pt x="93" y="496"/>
                    <a:pt x="94" y="498"/>
                  </a:cubicBezTo>
                  <a:cubicBezTo>
                    <a:pt x="113" y="498"/>
                    <a:pt x="133" y="498"/>
                    <a:pt x="152" y="497"/>
                  </a:cubicBezTo>
                  <a:cubicBezTo>
                    <a:pt x="154" y="497"/>
                    <a:pt x="156" y="495"/>
                    <a:pt x="158" y="494"/>
                  </a:cubicBezTo>
                  <a:cubicBezTo>
                    <a:pt x="156" y="492"/>
                    <a:pt x="154" y="489"/>
                    <a:pt x="152" y="489"/>
                  </a:cubicBezTo>
                  <a:cubicBezTo>
                    <a:pt x="142" y="489"/>
                    <a:pt x="132" y="489"/>
                    <a:pt x="117" y="489"/>
                  </a:cubicBezTo>
                  <a:cubicBezTo>
                    <a:pt x="124" y="478"/>
                    <a:pt x="127" y="470"/>
                    <a:pt x="133" y="464"/>
                  </a:cubicBezTo>
                  <a:cubicBezTo>
                    <a:pt x="151" y="446"/>
                    <a:pt x="173" y="440"/>
                    <a:pt x="197" y="441"/>
                  </a:cubicBezTo>
                  <a:cubicBezTo>
                    <a:pt x="205" y="442"/>
                    <a:pt x="212" y="442"/>
                    <a:pt x="210" y="430"/>
                  </a:cubicBezTo>
                  <a:cubicBezTo>
                    <a:pt x="199" y="430"/>
                    <a:pt x="187" y="430"/>
                    <a:pt x="175" y="430"/>
                  </a:cubicBezTo>
                  <a:cubicBezTo>
                    <a:pt x="177" y="409"/>
                    <a:pt x="198" y="402"/>
                    <a:pt x="245" y="406"/>
                  </a:cubicBezTo>
                  <a:cubicBezTo>
                    <a:pt x="225" y="413"/>
                    <a:pt x="225" y="427"/>
                    <a:pt x="223" y="441"/>
                  </a:cubicBezTo>
                  <a:cubicBezTo>
                    <a:pt x="223" y="444"/>
                    <a:pt x="217" y="448"/>
                    <a:pt x="213" y="450"/>
                  </a:cubicBezTo>
                  <a:cubicBezTo>
                    <a:pt x="175" y="468"/>
                    <a:pt x="156" y="498"/>
                    <a:pt x="159" y="535"/>
                  </a:cubicBezTo>
                  <a:cubicBezTo>
                    <a:pt x="161" y="560"/>
                    <a:pt x="174" y="579"/>
                    <a:pt x="190" y="595"/>
                  </a:cubicBezTo>
                  <a:cubicBezTo>
                    <a:pt x="196" y="601"/>
                    <a:pt x="201" y="605"/>
                    <a:pt x="210" y="613"/>
                  </a:cubicBezTo>
                  <a:cubicBezTo>
                    <a:pt x="156" y="611"/>
                    <a:pt x="106" y="609"/>
                    <a:pt x="56" y="608"/>
                  </a:cubicBezTo>
                  <a:cubicBezTo>
                    <a:pt x="56" y="606"/>
                    <a:pt x="56" y="605"/>
                    <a:pt x="56" y="603"/>
                  </a:cubicBezTo>
                  <a:cubicBezTo>
                    <a:pt x="99" y="603"/>
                    <a:pt x="141" y="603"/>
                    <a:pt x="184" y="603"/>
                  </a:cubicBezTo>
                  <a:cubicBezTo>
                    <a:pt x="184" y="601"/>
                    <a:pt x="184" y="600"/>
                    <a:pt x="184" y="598"/>
                  </a:cubicBezTo>
                  <a:cubicBezTo>
                    <a:pt x="180" y="597"/>
                    <a:pt x="175" y="596"/>
                    <a:pt x="170" y="595"/>
                  </a:cubicBezTo>
                  <a:cubicBezTo>
                    <a:pt x="126" y="595"/>
                    <a:pt x="82" y="594"/>
                    <a:pt x="37" y="594"/>
                  </a:cubicBezTo>
                  <a:cubicBezTo>
                    <a:pt x="27" y="594"/>
                    <a:pt x="21" y="590"/>
                    <a:pt x="16" y="582"/>
                  </a:cubicBezTo>
                  <a:cubicBezTo>
                    <a:pt x="0" y="557"/>
                    <a:pt x="2" y="529"/>
                    <a:pt x="7" y="502"/>
                  </a:cubicBezTo>
                  <a:cubicBezTo>
                    <a:pt x="8" y="499"/>
                    <a:pt x="14" y="496"/>
                    <a:pt x="17" y="496"/>
                  </a:cubicBezTo>
                  <a:cubicBezTo>
                    <a:pt x="32" y="495"/>
                    <a:pt x="46" y="496"/>
                    <a:pt x="60" y="494"/>
                  </a:cubicBezTo>
                  <a:cubicBezTo>
                    <a:pt x="46" y="480"/>
                    <a:pt x="27" y="489"/>
                    <a:pt x="10" y="484"/>
                  </a:cubicBezTo>
                  <a:cubicBezTo>
                    <a:pt x="16" y="464"/>
                    <a:pt x="31" y="455"/>
                    <a:pt x="47" y="446"/>
                  </a:cubicBezTo>
                  <a:cubicBezTo>
                    <a:pt x="55" y="441"/>
                    <a:pt x="59" y="435"/>
                    <a:pt x="60" y="425"/>
                  </a:cubicBezTo>
                  <a:cubicBezTo>
                    <a:pt x="60" y="418"/>
                    <a:pt x="64" y="411"/>
                    <a:pt x="68" y="401"/>
                  </a:cubicBezTo>
                  <a:cubicBezTo>
                    <a:pt x="69" y="402"/>
                    <a:pt x="67" y="399"/>
                    <a:pt x="66" y="396"/>
                  </a:cubicBezTo>
                  <a:cubicBezTo>
                    <a:pt x="56" y="376"/>
                    <a:pt x="59" y="358"/>
                    <a:pt x="77" y="343"/>
                  </a:cubicBezTo>
                  <a:cubicBezTo>
                    <a:pt x="84" y="338"/>
                    <a:pt x="86" y="333"/>
                    <a:pt x="83" y="325"/>
                  </a:cubicBezTo>
                  <a:cubicBezTo>
                    <a:pt x="77" y="309"/>
                    <a:pt x="72" y="294"/>
                    <a:pt x="68" y="279"/>
                  </a:cubicBezTo>
                  <a:cubicBezTo>
                    <a:pt x="64" y="269"/>
                    <a:pt x="63" y="260"/>
                    <a:pt x="49" y="258"/>
                  </a:cubicBezTo>
                  <a:cubicBezTo>
                    <a:pt x="45" y="257"/>
                    <a:pt x="41" y="247"/>
                    <a:pt x="40" y="240"/>
                  </a:cubicBezTo>
                  <a:cubicBezTo>
                    <a:pt x="40" y="237"/>
                    <a:pt x="48" y="229"/>
                    <a:pt x="52" y="230"/>
                  </a:cubicBezTo>
                  <a:cubicBezTo>
                    <a:pt x="75" y="233"/>
                    <a:pt x="95" y="220"/>
                    <a:pt x="117" y="216"/>
                  </a:cubicBezTo>
                  <a:cubicBezTo>
                    <a:pt x="118" y="215"/>
                    <a:pt x="119" y="216"/>
                    <a:pt x="122" y="219"/>
                  </a:cubicBezTo>
                  <a:cubicBezTo>
                    <a:pt x="118" y="221"/>
                    <a:pt x="114" y="224"/>
                    <a:pt x="110" y="226"/>
                  </a:cubicBezTo>
                  <a:cubicBezTo>
                    <a:pt x="121" y="231"/>
                    <a:pt x="130" y="230"/>
                    <a:pt x="165" y="217"/>
                  </a:cubicBezTo>
                  <a:cubicBezTo>
                    <a:pt x="164" y="213"/>
                    <a:pt x="163" y="209"/>
                    <a:pt x="162" y="202"/>
                  </a:cubicBezTo>
                  <a:cubicBezTo>
                    <a:pt x="179" y="196"/>
                    <a:pt x="196" y="190"/>
                    <a:pt x="213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10944225" y="500063"/>
              <a:ext cx="1109663" cy="1500188"/>
            </a:xfrm>
            <a:custGeom>
              <a:avLst/>
              <a:gdLst>
                <a:gd name="T0" fmla="*/ 50 w 780"/>
                <a:gd name="T1" fmla="*/ 85 h 1053"/>
                <a:gd name="T2" fmla="*/ 631 w 780"/>
                <a:gd name="T3" fmla="*/ 228 h 1053"/>
                <a:gd name="T4" fmla="*/ 600 w 780"/>
                <a:gd name="T5" fmla="*/ 862 h 1053"/>
                <a:gd name="T6" fmla="*/ 0 w 780"/>
                <a:gd name="T7" fmla="*/ 944 h 1053"/>
                <a:gd name="T8" fmla="*/ 77 w 780"/>
                <a:gd name="T9" fmla="*/ 970 h 1053"/>
                <a:gd name="T10" fmla="*/ 383 w 780"/>
                <a:gd name="T11" fmla="*/ 971 h 1053"/>
                <a:gd name="T12" fmla="*/ 706 w 780"/>
                <a:gd name="T13" fmla="*/ 597 h 1053"/>
                <a:gd name="T14" fmla="*/ 396 w 780"/>
                <a:gd name="T15" fmla="*/ 87 h 1053"/>
                <a:gd name="T16" fmla="*/ 223 w 780"/>
                <a:gd name="T17" fmla="*/ 63 h 1053"/>
                <a:gd name="T18" fmla="*/ 89 w 780"/>
                <a:gd name="T19" fmla="*/ 75 h 1053"/>
                <a:gd name="T20" fmla="*/ 50 w 780"/>
                <a:gd name="T21" fmla="*/ 85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1053">
                  <a:moveTo>
                    <a:pt x="50" y="85"/>
                  </a:moveTo>
                  <a:cubicBezTo>
                    <a:pt x="228" y="0"/>
                    <a:pt x="479" y="34"/>
                    <a:pt x="631" y="228"/>
                  </a:cubicBezTo>
                  <a:cubicBezTo>
                    <a:pt x="780" y="417"/>
                    <a:pt x="767" y="684"/>
                    <a:pt x="600" y="862"/>
                  </a:cubicBezTo>
                  <a:cubicBezTo>
                    <a:pt x="435" y="1037"/>
                    <a:pt x="175" y="1053"/>
                    <a:pt x="0" y="944"/>
                  </a:cubicBezTo>
                  <a:cubicBezTo>
                    <a:pt x="25" y="953"/>
                    <a:pt x="51" y="964"/>
                    <a:pt x="77" y="970"/>
                  </a:cubicBezTo>
                  <a:cubicBezTo>
                    <a:pt x="179" y="993"/>
                    <a:pt x="282" y="1005"/>
                    <a:pt x="383" y="971"/>
                  </a:cubicBezTo>
                  <a:cubicBezTo>
                    <a:pt x="564" y="910"/>
                    <a:pt x="675" y="785"/>
                    <a:pt x="706" y="597"/>
                  </a:cubicBezTo>
                  <a:cubicBezTo>
                    <a:pt x="742" y="373"/>
                    <a:pt x="611" y="161"/>
                    <a:pt x="396" y="87"/>
                  </a:cubicBezTo>
                  <a:cubicBezTo>
                    <a:pt x="340" y="68"/>
                    <a:pt x="282" y="61"/>
                    <a:pt x="223" y="63"/>
                  </a:cubicBezTo>
                  <a:cubicBezTo>
                    <a:pt x="178" y="64"/>
                    <a:pt x="133" y="64"/>
                    <a:pt x="89" y="75"/>
                  </a:cubicBezTo>
                  <a:cubicBezTo>
                    <a:pt x="76" y="78"/>
                    <a:pt x="63" y="82"/>
                    <a:pt x="5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auto">
            <a:xfrm>
              <a:off x="11115675" y="915988"/>
              <a:ext cx="273050" cy="419100"/>
            </a:xfrm>
            <a:custGeom>
              <a:avLst/>
              <a:gdLst>
                <a:gd name="T0" fmla="*/ 27 w 192"/>
                <a:gd name="T1" fmla="*/ 37 h 294"/>
                <a:gd name="T2" fmla="*/ 45 w 192"/>
                <a:gd name="T3" fmla="*/ 12 h 294"/>
                <a:gd name="T4" fmla="*/ 72 w 192"/>
                <a:gd name="T5" fmla="*/ 1 h 294"/>
                <a:gd name="T6" fmla="*/ 172 w 192"/>
                <a:gd name="T7" fmla="*/ 1 h 294"/>
                <a:gd name="T8" fmla="*/ 173 w 192"/>
                <a:gd name="T9" fmla="*/ 17 h 294"/>
                <a:gd name="T10" fmla="*/ 175 w 192"/>
                <a:gd name="T11" fmla="*/ 110 h 294"/>
                <a:gd name="T12" fmla="*/ 161 w 192"/>
                <a:gd name="T13" fmla="*/ 179 h 294"/>
                <a:gd name="T14" fmla="*/ 154 w 192"/>
                <a:gd name="T15" fmla="*/ 188 h 294"/>
                <a:gd name="T16" fmla="*/ 150 w 192"/>
                <a:gd name="T17" fmla="*/ 187 h 294"/>
                <a:gd name="T18" fmla="*/ 145 w 192"/>
                <a:gd name="T19" fmla="*/ 31 h 294"/>
                <a:gd name="T20" fmla="*/ 123 w 192"/>
                <a:gd name="T21" fmla="*/ 31 h 294"/>
                <a:gd name="T22" fmla="*/ 123 w 192"/>
                <a:gd name="T23" fmla="*/ 154 h 294"/>
                <a:gd name="T24" fmla="*/ 36 w 192"/>
                <a:gd name="T25" fmla="*/ 154 h 294"/>
                <a:gd name="T26" fmla="*/ 46 w 192"/>
                <a:gd name="T27" fmla="*/ 73 h 294"/>
                <a:gd name="T28" fmla="*/ 112 w 192"/>
                <a:gd name="T29" fmla="*/ 23 h 294"/>
                <a:gd name="T30" fmla="*/ 166 w 192"/>
                <a:gd name="T31" fmla="*/ 23 h 294"/>
                <a:gd name="T32" fmla="*/ 168 w 192"/>
                <a:gd name="T33" fmla="*/ 17 h 294"/>
                <a:gd name="T34" fmla="*/ 157 w 192"/>
                <a:gd name="T35" fmla="*/ 11 h 294"/>
                <a:gd name="T36" fmla="*/ 70 w 192"/>
                <a:gd name="T37" fmla="*/ 13 h 294"/>
                <a:gd name="T38" fmla="*/ 57 w 192"/>
                <a:gd name="T39" fmla="*/ 22 h 294"/>
                <a:gd name="T40" fmla="*/ 32 w 192"/>
                <a:gd name="T41" fmla="*/ 80 h 294"/>
                <a:gd name="T42" fmla="*/ 18 w 192"/>
                <a:gd name="T43" fmla="*/ 176 h 294"/>
                <a:gd name="T44" fmla="*/ 125 w 192"/>
                <a:gd name="T45" fmla="*/ 176 h 294"/>
                <a:gd name="T46" fmla="*/ 113 w 192"/>
                <a:gd name="T47" fmla="*/ 229 h 294"/>
                <a:gd name="T48" fmla="*/ 88 w 192"/>
                <a:gd name="T49" fmla="*/ 267 h 294"/>
                <a:gd name="T50" fmla="*/ 67 w 192"/>
                <a:gd name="T51" fmla="*/ 271 h 294"/>
                <a:gd name="T52" fmla="*/ 54 w 192"/>
                <a:gd name="T53" fmla="*/ 248 h 294"/>
                <a:gd name="T54" fmla="*/ 34 w 192"/>
                <a:gd name="T55" fmla="*/ 232 h 294"/>
                <a:gd name="T56" fmla="*/ 102 w 192"/>
                <a:gd name="T57" fmla="*/ 197 h 294"/>
                <a:gd name="T58" fmla="*/ 109 w 192"/>
                <a:gd name="T59" fmla="*/ 213 h 294"/>
                <a:gd name="T60" fmla="*/ 120 w 192"/>
                <a:gd name="T61" fmla="*/ 196 h 294"/>
                <a:gd name="T62" fmla="*/ 105 w 192"/>
                <a:gd name="T63" fmla="*/ 188 h 294"/>
                <a:gd name="T64" fmla="*/ 17 w 192"/>
                <a:gd name="T65" fmla="*/ 188 h 294"/>
                <a:gd name="T66" fmla="*/ 34 w 192"/>
                <a:gd name="T67" fmla="*/ 279 h 294"/>
                <a:gd name="T68" fmla="*/ 44 w 192"/>
                <a:gd name="T69" fmla="*/ 285 h 294"/>
                <a:gd name="T70" fmla="*/ 121 w 192"/>
                <a:gd name="T71" fmla="*/ 286 h 294"/>
                <a:gd name="T72" fmla="*/ 112 w 192"/>
                <a:gd name="T73" fmla="*/ 265 h 294"/>
                <a:gd name="T74" fmla="*/ 122 w 192"/>
                <a:gd name="T75" fmla="*/ 245 h 294"/>
                <a:gd name="T76" fmla="*/ 175 w 192"/>
                <a:gd name="T77" fmla="*/ 192 h 294"/>
                <a:gd name="T78" fmla="*/ 185 w 192"/>
                <a:gd name="T79" fmla="*/ 164 h 294"/>
                <a:gd name="T80" fmla="*/ 184 w 192"/>
                <a:gd name="T81" fmla="*/ 18 h 294"/>
                <a:gd name="T82" fmla="*/ 185 w 192"/>
                <a:gd name="T83" fmla="*/ 3 h 294"/>
                <a:gd name="T84" fmla="*/ 188 w 192"/>
                <a:gd name="T85" fmla="*/ 3 h 294"/>
                <a:gd name="T86" fmla="*/ 191 w 192"/>
                <a:gd name="T87" fmla="*/ 12 h 294"/>
                <a:gd name="T88" fmla="*/ 191 w 192"/>
                <a:gd name="T89" fmla="*/ 183 h 294"/>
                <a:gd name="T90" fmla="*/ 183 w 192"/>
                <a:gd name="T91" fmla="*/ 197 h 294"/>
                <a:gd name="T92" fmla="*/ 129 w 192"/>
                <a:gd name="T93" fmla="*/ 253 h 294"/>
                <a:gd name="T94" fmla="*/ 123 w 192"/>
                <a:gd name="T95" fmla="*/ 268 h 294"/>
                <a:gd name="T96" fmla="*/ 138 w 192"/>
                <a:gd name="T97" fmla="*/ 277 h 294"/>
                <a:gd name="T98" fmla="*/ 170 w 192"/>
                <a:gd name="T99" fmla="*/ 278 h 294"/>
                <a:gd name="T100" fmla="*/ 187 w 192"/>
                <a:gd name="T101" fmla="*/ 293 h 294"/>
                <a:gd name="T102" fmla="*/ 176 w 192"/>
                <a:gd name="T103" fmla="*/ 294 h 294"/>
                <a:gd name="T104" fmla="*/ 33 w 192"/>
                <a:gd name="T105" fmla="*/ 294 h 294"/>
                <a:gd name="T106" fmla="*/ 17 w 192"/>
                <a:gd name="T107" fmla="*/ 281 h 294"/>
                <a:gd name="T108" fmla="*/ 24 w 192"/>
                <a:gd name="T109" fmla="*/ 51 h 294"/>
                <a:gd name="T110" fmla="*/ 27 w 192"/>
                <a:gd name="T111" fmla="*/ 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" h="294">
                  <a:moveTo>
                    <a:pt x="27" y="37"/>
                  </a:moveTo>
                  <a:cubicBezTo>
                    <a:pt x="33" y="29"/>
                    <a:pt x="37" y="19"/>
                    <a:pt x="45" y="12"/>
                  </a:cubicBezTo>
                  <a:cubicBezTo>
                    <a:pt x="52" y="6"/>
                    <a:pt x="63" y="1"/>
                    <a:pt x="72" y="1"/>
                  </a:cubicBezTo>
                  <a:cubicBezTo>
                    <a:pt x="105" y="0"/>
                    <a:pt x="138" y="1"/>
                    <a:pt x="172" y="1"/>
                  </a:cubicBezTo>
                  <a:cubicBezTo>
                    <a:pt x="172" y="8"/>
                    <a:pt x="173" y="13"/>
                    <a:pt x="173" y="17"/>
                  </a:cubicBezTo>
                  <a:cubicBezTo>
                    <a:pt x="173" y="48"/>
                    <a:pt x="172" y="79"/>
                    <a:pt x="175" y="110"/>
                  </a:cubicBezTo>
                  <a:cubicBezTo>
                    <a:pt x="178" y="135"/>
                    <a:pt x="166" y="156"/>
                    <a:pt x="161" y="179"/>
                  </a:cubicBezTo>
                  <a:cubicBezTo>
                    <a:pt x="160" y="182"/>
                    <a:pt x="157" y="185"/>
                    <a:pt x="154" y="188"/>
                  </a:cubicBezTo>
                  <a:cubicBezTo>
                    <a:pt x="153" y="188"/>
                    <a:pt x="151" y="187"/>
                    <a:pt x="150" y="187"/>
                  </a:cubicBezTo>
                  <a:cubicBezTo>
                    <a:pt x="148" y="135"/>
                    <a:pt x="147" y="83"/>
                    <a:pt x="145" y="31"/>
                  </a:cubicBezTo>
                  <a:cubicBezTo>
                    <a:pt x="138" y="31"/>
                    <a:pt x="131" y="31"/>
                    <a:pt x="123" y="31"/>
                  </a:cubicBezTo>
                  <a:cubicBezTo>
                    <a:pt x="123" y="71"/>
                    <a:pt x="123" y="112"/>
                    <a:pt x="123" y="154"/>
                  </a:cubicBezTo>
                  <a:cubicBezTo>
                    <a:pt x="94" y="154"/>
                    <a:pt x="66" y="154"/>
                    <a:pt x="36" y="154"/>
                  </a:cubicBezTo>
                  <a:cubicBezTo>
                    <a:pt x="35" y="127"/>
                    <a:pt x="38" y="100"/>
                    <a:pt x="46" y="73"/>
                  </a:cubicBezTo>
                  <a:cubicBezTo>
                    <a:pt x="57" y="39"/>
                    <a:pt x="77" y="24"/>
                    <a:pt x="112" y="23"/>
                  </a:cubicBezTo>
                  <a:cubicBezTo>
                    <a:pt x="130" y="23"/>
                    <a:pt x="148" y="23"/>
                    <a:pt x="166" y="23"/>
                  </a:cubicBezTo>
                  <a:cubicBezTo>
                    <a:pt x="167" y="21"/>
                    <a:pt x="167" y="19"/>
                    <a:pt x="168" y="17"/>
                  </a:cubicBezTo>
                  <a:cubicBezTo>
                    <a:pt x="164" y="15"/>
                    <a:pt x="161" y="11"/>
                    <a:pt x="157" y="11"/>
                  </a:cubicBezTo>
                  <a:cubicBezTo>
                    <a:pt x="128" y="12"/>
                    <a:pt x="99" y="12"/>
                    <a:pt x="70" y="13"/>
                  </a:cubicBezTo>
                  <a:cubicBezTo>
                    <a:pt x="65" y="14"/>
                    <a:pt x="59" y="18"/>
                    <a:pt x="57" y="22"/>
                  </a:cubicBezTo>
                  <a:cubicBezTo>
                    <a:pt x="48" y="41"/>
                    <a:pt x="37" y="59"/>
                    <a:pt x="32" y="80"/>
                  </a:cubicBezTo>
                  <a:cubicBezTo>
                    <a:pt x="25" y="111"/>
                    <a:pt x="22" y="143"/>
                    <a:pt x="18" y="176"/>
                  </a:cubicBezTo>
                  <a:cubicBezTo>
                    <a:pt x="56" y="176"/>
                    <a:pt x="90" y="176"/>
                    <a:pt x="125" y="176"/>
                  </a:cubicBezTo>
                  <a:cubicBezTo>
                    <a:pt x="128" y="195"/>
                    <a:pt x="130" y="213"/>
                    <a:pt x="113" y="229"/>
                  </a:cubicBezTo>
                  <a:cubicBezTo>
                    <a:pt x="102" y="238"/>
                    <a:pt x="95" y="253"/>
                    <a:pt x="88" y="267"/>
                  </a:cubicBezTo>
                  <a:cubicBezTo>
                    <a:pt x="82" y="278"/>
                    <a:pt x="76" y="280"/>
                    <a:pt x="67" y="271"/>
                  </a:cubicBezTo>
                  <a:cubicBezTo>
                    <a:pt x="62" y="264"/>
                    <a:pt x="57" y="256"/>
                    <a:pt x="54" y="248"/>
                  </a:cubicBezTo>
                  <a:cubicBezTo>
                    <a:pt x="49" y="233"/>
                    <a:pt x="50" y="233"/>
                    <a:pt x="34" y="232"/>
                  </a:cubicBezTo>
                  <a:cubicBezTo>
                    <a:pt x="29" y="208"/>
                    <a:pt x="56" y="195"/>
                    <a:pt x="102" y="197"/>
                  </a:cubicBezTo>
                  <a:cubicBezTo>
                    <a:pt x="104" y="202"/>
                    <a:pt x="106" y="208"/>
                    <a:pt x="109" y="213"/>
                  </a:cubicBezTo>
                  <a:cubicBezTo>
                    <a:pt x="119" y="211"/>
                    <a:pt x="121" y="205"/>
                    <a:pt x="120" y="196"/>
                  </a:cubicBezTo>
                  <a:cubicBezTo>
                    <a:pt x="118" y="186"/>
                    <a:pt x="111" y="188"/>
                    <a:pt x="105" y="188"/>
                  </a:cubicBezTo>
                  <a:cubicBezTo>
                    <a:pt x="77" y="188"/>
                    <a:pt x="50" y="188"/>
                    <a:pt x="17" y="188"/>
                  </a:cubicBezTo>
                  <a:cubicBezTo>
                    <a:pt x="23" y="221"/>
                    <a:pt x="28" y="250"/>
                    <a:pt x="34" y="279"/>
                  </a:cubicBezTo>
                  <a:cubicBezTo>
                    <a:pt x="35" y="282"/>
                    <a:pt x="41" y="285"/>
                    <a:pt x="44" y="285"/>
                  </a:cubicBezTo>
                  <a:cubicBezTo>
                    <a:pt x="70" y="286"/>
                    <a:pt x="96" y="286"/>
                    <a:pt x="121" y="286"/>
                  </a:cubicBezTo>
                  <a:cubicBezTo>
                    <a:pt x="117" y="278"/>
                    <a:pt x="112" y="271"/>
                    <a:pt x="112" y="265"/>
                  </a:cubicBezTo>
                  <a:cubicBezTo>
                    <a:pt x="112" y="258"/>
                    <a:pt x="117" y="250"/>
                    <a:pt x="122" y="245"/>
                  </a:cubicBezTo>
                  <a:cubicBezTo>
                    <a:pt x="139" y="226"/>
                    <a:pt x="157" y="209"/>
                    <a:pt x="175" y="192"/>
                  </a:cubicBezTo>
                  <a:cubicBezTo>
                    <a:pt x="183" y="184"/>
                    <a:pt x="185" y="175"/>
                    <a:pt x="185" y="164"/>
                  </a:cubicBezTo>
                  <a:cubicBezTo>
                    <a:pt x="184" y="116"/>
                    <a:pt x="184" y="67"/>
                    <a:pt x="184" y="18"/>
                  </a:cubicBezTo>
                  <a:cubicBezTo>
                    <a:pt x="184" y="13"/>
                    <a:pt x="184" y="8"/>
                    <a:pt x="185" y="3"/>
                  </a:cubicBezTo>
                  <a:cubicBezTo>
                    <a:pt x="186" y="3"/>
                    <a:pt x="187" y="3"/>
                    <a:pt x="188" y="3"/>
                  </a:cubicBezTo>
                  <a:cubicBezTo>
                    <a:pt x="189" y="6"/>
                    <a:pt x="191" y="9"/>
                    <a:pt x="191" y="12"/>
                  </a:cubicBezTo>
                  <a:cubicBezTo>
                    <a:pt x="191" y="69"/>
                    <a:pt x="192" y="126"/>
                    <a:pt x="191" y="183"/>
                  </a:cubicBezTo>
                  <a:cubicBezTo>
                    <a:pt x="191" y="188"/>
                    <a:pt x="187" y="193"/>
                    <a:pt x="183" y="197"/>
                  </a:cubicBezTo>
                  <a:cubicBezTo>
                    <a:pt x="165" y="216"/>
                    <a:pt x="147" y="234"/>
                    <a:pt x="129" y="253"/>
                  </a:cubicBezTo>
                  <a:cubicBezTo>
                    <a:pt x="125" y="257"/>
                    <a:pt x="121" y="266"/>
                    <a:pt x="123" y="268"/>
                  </a:cubicBezTo>
                  <a:cubicBezTo>
                    <a:pt x="125" y="273"/>
                    <a:pt x="133" y="276"/>
                    <a:pt x="138" y="277"/>
                  </a:cubicBezTo>
                  <a:cubicBezTo>
                    <a:pt x="149" y="279"/>
                    <a:pt x="160" y="279"/>
                    <a:pt x="170" y="278"/>
                  </a:cubicBezTo>
                  <a:cubicBezTo>
                    <a:pt x="182" y="276"/>
                    <a:pt x="187" y="281"/>
                    <a:pt x="187" y="293"/>
                  </a:cubicBezTo>
                  <a:cubicBezTo>
                    <a:pt x="183" y="294"/>
                    <a:pt x="179" y="294"/>
                    <a:pt x="176" y="294"/>
                  </a:cubicBezTo>
                  <a:cubicBezTo>
                    <a:pt x="128" y="294"/>
                    <a:pt x="81" y="294"/>
                    <a:pt x="33" y="294"/>
                  </a:cubicBezTo>
                  <a:cubicBezTo>
                    <a:pt x="23" y="294"/>
                    <a:pt x="19" y="291"/>
                    <a:pt x="17" y="281"/>
                  </a:cubicBezTo>
                  <a:cubicBezTo>
                    <a:pt x="0" y="203"/>
                    <a:pt x="6" y="127"/>
                    <a:pt x="24" y="51"/>
                  </a:cubicBezTo>
                  <a:cubicBezTo>
                    <a:pt x="25" y="46"/>
                    <a:pt x="26" y="42"/>
                    <a:pt x="2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10083800" y="1423988"/>
              <a:ext cx="334963" cy="322263"/>
            </a:xfrm>
            <a:custGeom>
              <a:avLst/>
              <a:gdLst>
                <a:gd name="T0" fmla="*/ 235 w 235"/>
                <a:gd name="T1" fmla="*/ 207 h 227"/>
                <a:gd name="T2" fmla="*/ 124 w 235"/>
                <a:gd name="T3" fmla="*/ 217 h 227"/>
                <a:gd name="T4" fmla="*/ 117 w 235"/>
                <a:gd name="T5" fmla="*/ 163 h 227"/>
                <a:gd name="T6" fmla="*/ 104 w 235"/>
                <a:gd name="T7" fmla="*/ 112 h 227"/>
                <a:gd name="T8" fmla="*/ 80 w 235"/>
                <a:gd name="T9" fmla="*/ 62 h 227"/>
                <a:gd name="T10" fmla="*/ 78 w 235"/>
                <a:gd name="T11" fmla="*/ 98 h 227"/>
                <a:gd name="T12" fmla="*/ 110 w 235"/>
                <a:gd name="T13" fmla="*/ 196 h 227"/>
                <a:gd name="T14" fmla="*/ 114 w 235"/>
                <a:gd name="T15" fmla="*/ 216 h 227"/>
                <a:gd name="T16" fmla="*/ 18 w 235"/>
                <a:gd name="T17" fmla="*/ 171 h 227"/>
                <a:gd name="T18" fmla="*/ 37 w 235"/>
                <a:gd name="T19" fmla="*/ 77 h 227"/>
                <a:gd name="T20" fmla="*/ 52 w 235"/>
                <a:gd name="T21" fmla="*/ 65 h 227"/>
                <a:gd name="T22" fmla="*/ 72 w 235"/>
                <a:gd name="T23" fmla="*/ 33 h 227"/>
                <a:gd name="T24" fmla="*/ 81 w 235"/>
                <a:gd name="T25" fmla="*/ 18 h 227"/>
                <a:gd name="T26" fmla="*/ 122 w 235"/>
                <a:gd name="T27" fmla="*/ 136 h 227"/>
                <a:gd name="T28" fmla="*/ 131 w 235"/>
                <a:gd name="T29" fmla="*/ 121 h 227"/>
                <a:gd name="T30" fmla="*/ 108 w 235"/>
                <a:gd name="T31" fmla="*/ 32 h 227"/>
                <a:gd name="T32" fmla="*/ 88 w 235"/>
                <a:gd name="T33" fmla="*/ 6 h 227"/>
                <a:gd name="T34" fmla="*/ 114 w 235"/>
                <a:gd name="T35" fmla="*/ 21 h 227"/>
                <a:gd name="T36" fmla="*/ 136 w 235"/>
                <a:gd name="T37" fmla="*/ 102 h 227"/>
                <a:gd name="T38" fmla="*/ 165 w 235"/>
                <a:gd name="T39" fmla="*/ 158 h 227"/>
                <a:gd name="T40" fmla="*/ 225 w 235"/>
                <a:gd name="T41" fmla="*/ 201 h 227"/>
                <a:gd name="T42" fmla="*/ 235 w 235"/>
                <a:gd name="T43" fmla="*/ 205 h 227"/>
                <a:gd name="T44" fmla="*/ 235 w 235"/>
                <a:gd name="T45" fmla="*/ 2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7">
                  <a:moveTo>
                    <a:pt x="235" y="207"/>
                  </a:moveTo>
                  <a:cubicBezTo>
                    <a:pt x="198" y="210"/>
                    <a:pt x="161" y="213"/>
                    <a:pt x="124" y="217"/>
                  </a:cubicBezTo>
                  <a:cubicBezTo>
                    <a:pt x="122" y="198"/>
                    <a:pt x="120" y="180"/>
                    <a:pt x="117" y="163"/>
                  </a:cubicBezTo>
                  <a:cubicBezTo>
                    <a:pt x="113" y="145"/>
                    <a:pt x="110" y="128"/>
                    <a:pt x="104" y="112"/>
                  </a:cubicBezTo>
                  <a:cubicBezTo>
                    <a:pt x="98" y="95"/>
                    <a:pt x="89" y="80"/>
                    <a:pt x="80" y="62"/>
                  </a:cubicBezTo>
                  <a:cubicBezTo>
                    <a:pt x="68" y="82"/>
                    <a:pt x="68" y="82"/>
                    <a:pt x="78" y="98"/>
                  </a:cubicBezTo>
                  <a:cubicBezTo>
                    <a:pt x="97" y="127"/>
                    <a:pt x="104" y="162"/>
                    <a:pt x="110" y="196"/>
                  </a:cubicBezTo>
                  <a:cubicBezTo>
                    <a:pt x="112" y="202"/>
                    <a:pt x="113" y="209"/>
                    <a:pt x="114" y="216"/>
                  </a:cubicBezTo>
                  <a:cubicBezTo>
                    <a:pt x="72" y="227"/>
                    <a:pt x="39" y="206"/>
                    <a:pt x="18" y="171"/>
                  </a:cubicBezTo>
                  <a:cubicBezTo>
                    <a:pt x="0" y="140"/>
                    <a:pt x="8" y="103"/>
                    <a:pt x="37" y="77"/>
                  </a:cubicBezTo>
                  <a:cubicBezTo>
                    <a:pt x="41" y="73"/>
                    <a:pt x="46" y="68"/>
                    <a:pt x="52" y="65"/>
                  </a:cubicBezTo>
                  <a:cubicBezTo>
                    <a:pt x="66" y="58"/>
                    <a:pt x="75" y="50"/>
                    <a:pt x="72" y="33"/>
                  </a:cubicBezTo>
                  <a:cubicBezTo>
                    <a:pt x="72" y="29"/>
                    <a:pt x="77" y="25"/>
                    <a:pt x="81" y="18"/>
                  </a:cubicBezTo>
                  <a:cubicBezTo>
                    <a:pt x="95" y="60"/>
                    <a:pt x="109" y="97"/>
                    <a:pt x="122" y="136"/>
                  </a:cubicBezTo>
                  <a:cubicBezTo>
                    <a:pt x="131" y="134"/>
                    <a:pt x="134" y="130"/>
                    <a:pt x="131" y="121"/>
                  </a:cubicBezTo>
                  <a:cubicBezTo>
                    <a:pt x="123" y="91"/>
                    <a:pt x="117" y="61"/>
                    <a:pt x="108" y="32"/>
                  </a:cubicBezTo>
                  <a:cubicBezTo>
                    <a:pt x="105" y="22"/>
                    <a:pt x="95" y="15"/>
                    <a:pt x="88" y="6"/>
                  </a:cubicBezTo>
                  <a:cubicBezTo>
                    <a:pt x="96" y="0"/>
                    <a:pt x="110" y="6"/>
                    <a:pt x="114" y="21"/>
                  </a:cubicBezTo>
                  <a:cubicBezTo>
                    <a:pt x="122" y="48"/>
                    <a:pt x="130" y="75"/>
                    <a:pt x="136" y="102"/>
                  </a:cubicBezTo>
                  <a:cubicBezTo>
                    <a:pt x="141" y="124"/>
                    <a:pt x="155" y="140"/>
                    <a:pt x="165" y="158"/>
                  </a:cubicBezTo>
                  <a:cubicBezTo>
                    <a:pt x="179" y="182"/>
                    <a:pt x="197" y="198"/>
                    <a:pt x="225" y="201"/>
                  </a:cubicBezTo>
                  <a:cubicBezTo>
                    <a:pt x="228" y="202"/>
                    <a:pt x="231" y="204"/>
                    <a:pt x="235" y="205"/>
                  </a:cubicBezTo>
                  <a:cubicBezTo>
                    <a:pt x="235" y="206"/>
                    <a:pt x="235" y="206"/>
                    <a:pt x="235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"/>
            <p:cNvSpPr>
              <a:spLocks/>
            </p:cNvSpPr>
            <p:nvPr userDrawn="1"/>
          </p:nvSpPr>
          <p:spPr bwMode="auto">
            <a:xfrm>
              <a:off x="10666413" y="1085850"/>
              <a:ext cx="246063" cy="298450"/>
            </a:xfrm>
            <a:custGeom>
              <a:avLst/>
              <a:gdLst>
                <a:gd name="T0" fmla="*/ 147 w 173"/>
                <a:gd name="T1" fmla="*/ 0 h 210"/>
                <a:gd name="T2" fmla="*/ 153 w 173"/>
                <a:gd name="T3" fmla="*/ 17 h 210"/>
                <a:gd name="T4" fmla="*/ 132 w 173"/>
                <a:gd name="T5" fmla="*/ 19 h 210"/>
                <a:gd name="T6" fmla="*/ 107 w 173"/>
                <a:gd name="T7" fmla="*/ 19 h 210"/>
                <a:gd name="T8" fmla="*/ 88 w 173"/>
                <a:gd name="T9" fmla="*/ 50 h 210"/>
                <a:gd name="T10" fmla="*/ 100 w 173"/>
                <a:gd name="T11" fmla="*/ 89 h 210"/>
                <a:gd name="T12" fmla="*/ 109 w 173"/>
                <a:gd name="T13" fmla="*/ 97 h 210"/>
                <a:gd name="T14" fmla="*/ 148 w 173"/>
                <a:gd name="T15" fmla="*/ 97 h 210"/>
                <a:gd name="T16" fmla="*/ 123 w 173"/>
                <a:gd name="T17" fmla="*/ 45 h 210"/>
                <a:gd name="T18" fmla="*/ 152 w 173"/>
                <a:gd name="T19" fmla="*/ 25 h 210"/>
                <a:gd name="T20" fmla="*/ 171 w 173"/>
                <a:gd name="T21" fmla="*/ 98 h 210"/>
                <a:gd name="T22" fmla="*/ 171 w 173"/>
                <a:gd name="T23" fmla="*/ 207 h 210"/>
                <a:gd name="T24" fmla="*/ 143 w 173"/>
                <a:gd name="T25" fmla="*/ 207 h 210"/>
                <a:gd name="T26" fmla="*/ 142 w 173"/>
                <a:gd name="T27" fmla="*/ 192 h 210"/>
                <a:gd name="T28" fmla="*/ 137 w 173"/>
                <a:gd name="T29" fmla="*/ 186 h 210"/>
                <a:gd name="T30" fmla="*/ 132 w 173"/>
                <a:gd name="T31" fmla="*/ 192 h 210"/>
                <a:gd name="T32" fmla="*/ 131 w 173"/>
                <a:gd name="T33" fmla="*/ 210 h 210"/>
                <a:gd name="T34" fmla="*/ 121 w 173"/>
                <a:gd name="T35" fmla="*/ 204 h 210"/>
                <a:gd name="T36" fmla="*/ 107 w 173"/>
                <a:gd name="T37" fmla="*/ 145 h 210"/>
                <a:gd name="T38" fmla="*/ 115 w 173"/>
                <a:gd name="T39" fmla="*/ 135 h 210"/>
                <a:gd name="T40" fmla="*/ 149 w 173"/>
                <a:gd name="T41" fmla="*/ 110 h 210"/>
                <a:gd name="T42" fmla="*/ 41 w 173"/>
                <a:gd name="T43" fmla="*/ 117 h 210"/>
                <a:gd name="T44" fmla="*/ 41 w 173"/>
                <a:gd name="T45" fmla="*/ 122 h 210"/>
                <a:gd name="T46" fmla="*/ 102 w 173"/>
                <a:gd name="T47" fmla="*/ 122 h 210"/>
                <a:gd name="T48" fmla="*/ 103 w 173"/>
                <a:gd name="T49" fmla="*/ 126 h 210"/>
                <a:gd name="T50" fmla="*/ 90 w 173"/>
                <a:gd name="T51" fmla="*/ 129 h 210"/>
                <a:gd name="T52" fmla="*/ 43 w 173"/>
                <a:gd name="T53" fmla="*/ 128 h 210"/>
                <a:gd name="T54" fmla="*/ 31 w 173"/>
                <a:gd name="T55" fmla="*/ 131 h 210"/>
                <a:gd name="T56" fmla="*/ 32 w 173"/>
                <a:gd name="T57" fmla="*/ 137 h 210"/>
                <a:gd name="T58" fmla="*/ 95 w 173"/>
                <a:gd name="T59" fmla="*/ 137 h 210"/>
                <a:gd name="T60" fmla="*/ 95 w 173"/>
                <a:gd name="T61" fmla="*/ 170 h 210"/>
                <a:gd name="T62" fmla="*/ 27 w 173"/>
                <a:gd name="T63" fmla="*/ 172 h 210"/>
                <a:gd name="T64" fmla="*/ 27 w 173"/>
                <a:gd name="T65" fmla="*/ 180 h 210"/>
                <a:gd name="T66" fmla="*/ 75 w 173"/>
                <a:gd name="T67" fmla="*/ 180 h 210"/>
                <a:gd name="T68" fmla="*/ 104 w 173"/>
                <a:gd name="T69" fmla="*/ 205 h 210"/>
                <a:gd name="T70" fmla="*/ 26 w 173"/>
                <a:gd name="T71" fmla="*/ 205 h 210"/>
                <a:gd name="T72" fmla="*/ 1 w 173"/>
                <a:gd name="T73" fmla="*/ 174 h 210"/>
                <a:gd name="T74" fmla="*/ 1 w 173"/>
                <a:gd name="T75" fmla="*/ 133 h 210"/>
                <a:gd name="T76" fmla="*/ 25 w 173"/>
                <a:gd name="T77" fmla="*/ 109 h 210"/>
                <a:gd name="T78" fmla="*/ 13 w 173"/>
                <a:gd name="T79" fmla="*/ 153 h 210"/>
                <a:gd name="T80" fmla="*/ 18 w 173"/>
                <a:gd name="T81" fmla="*/ 155 h 210"/>
                <a:gd name="T82" fmla="*/ 70 w 173"/>
                <a:gd name="T83" fmla="*/ 102 h 210"/>
                <a:gd name="T84" fmla="*/ 70 w 173"/>
                <a:gd name="T85" fmla="*/ 70 h 210"/>
                <a:gd name="T86" fmla="*/ 142 w 173"/>
                <a:gd name="T87" fmla="*/ 14 h 210"/>
                <a:gd name="T88" fmla="*/ 147 w 173"/>
                <a:gd name="T8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210">
                  <a:moveTo>
                    <a:pt x="147" y="0"/>
                  </a:moveTo>
                  <a:cubicBezTo>
                    <a:pt x="149" y="7"/>
                    <a:pt x="150" y="11"/>
                    <a:pt x="153" y="17"/>
                  </a:cubicBezTo>
                  <a:cubicBezTo>
                    <a:pt x="145" y="18"/>
                    <a:pt x="138" y="19"/>
                    <a:pt x="132" y="19"/>
                  </a:cubicBezTo>
                  <a:cubicBezTo>
                    <a:pt x="124" y="20"/>
                    <a:pt x="115" y="18"/>
                    <a:pt x="107" y="19"/>
                  </a:cubicBezTo>
                  <a:cubicBezTo>
                    <a:pt x="91" y="22"/>
                    <a:pt x="84" y="34"/>
                    <a:pt x="88" y="50"/>
                  </a:cubicBezTo>
                  <a:cubicBezTo>
                    <a:pt x="92" y="63"/>
                    <a:pt x="96" y="76"/>
                    <a:pt x="100" y="89"/>
                  </a:cubicBezTo>
                  <a:cubicBezTo>
                    <a:pt x="102" y="93"/>
                    <a:pt x="106" y="97"/>
                    <a:pt x="109" y="97"/>
                  </a:cubicBezTo>
                  <a:cubicBezTo>
                    <a:pt x="121" y="98"/>
                    <a:pt x="133" y="97"/>
                    <a:pt x="148" y="97"/>
                  </a:cubicBezTo>
                  <a:cubicBezTo>
                    <a:pt x="140" y="79"/>
                    <a:pt x="132" y="63"/>
                    <a:pt x="123" y="45"/>
                  </a:cubicBezTo>
                  <a:cubicBezTo>
                    <a:pt x="133" y="38"/>
                    <a:pt x="142" y="32"/>
                    <a:pt x="152" y="25"/>
                  </a:cubicBezTo>
                  <a:cubicBezTo>
                    <a:pt x="162" y="49"/>
                    <a:pt x="173" y="71"/>
                    <a:pt x="171" y="98"/>
                  </a:cubicBezTo>
                  <a:cubicBezTo>
                    <a:pt x="169" y="134"/>
                    <a:pt x="171" y="170"/>
                    <a:pt x="171" y="207"/>
                  </a:cubicBezTo>
                  <a:cubicBezTo>
                    <a:pt x="160" y="207"/>
                    <a:pt x="152" y="207"/>
                    <a:pt x="143" y="207"/>
                  </a:cubicBezTo>
                  <a:cubicBezTo>
                    <a:pt x="143" y="202"/>
                    <a:pt x="143" y="197"/>
                    <a:pt x="142" y="192"/>
                  </a:cubicBezTo>
                  <a:cubicBezTo>
                    <a:pt x="142" y="190"/>
                    <a:pt x="139" y="188"/>
                    <a:pt x="137" y="186"/>
                  </a:cubicBezTo>
                  <a:cubicBezTo>
                    <a:pt x="135" y="188"/>
                    <a:pt x="132" y="190"/>
                    <a:pt x="132" y="192"/>
                  </a:cubicBezTo>
                  <a:cubicBezTo>
                    <a:pt x="131" y="197"/>
                    <a:pt x="131" y="202"/>
                    <a:pt x="131" y="210"/>
                  </a:cubicBezTo>
                  <a:cubicBezTo>
                    <a:pt x="126" y="207"/>
                    <a:pt x="122" y="207"/>
                    <a:pt x="121" y="204"/>
                  </a:cubicBezTo>
                  <a:cubicBezTo>
                    <a:pt x="111" y="186"/>
                    <a:pt x="103" y="167"/>
                    <a:pt x="107" y="145"/>
                  </a:cubicBezTo>
                  <a:cubicBezTo>
                    <a:pt x="107" y="141"/>
                    <a:pt x="111" y="137"/>
                    <a:pt x="115" y="135"/>
                  </a:cubicBezTo>
                  <a:cubicBezTo>
                    <a:pt x="126" y="127"/>
                    <a:pt x="138" y="120"/>
                    <a:pt x="149" y="110"/>
                  </a:cubicBezTo>
                  <a:cubicBezTo>
                    <a:pt x="113" y="114"/>
                    <a:pt x="76" y="100"/>
                    <a:pt x="41" y="117"/>
                  </a:cubicBezTo>
                  <a:cubicBezTo>
                    <a:pt x="41" y="119"/>
                    <a:pt x="41" y="120"/>
                    <a:pt x="41" y="122"/>
                  </a:cubicBezTo>
                  <a:cubicBezTo>
                    <a:pt x="61" y="122"/>
                    <a:pt x="82" y="122"/>
                    <a:pt x="102" y="122"/>
                  </a:cubicBezTo>
                  <a:cubicBezTo>
                    <a:pt x="102" y="123"/>
                    <a:pt x="102" y="125"/>
                    <a:pt x="103" y="126"/>
                  </a:cubicBezTo>
                  <a:cubicBezTo>
                    <a:pt x="98" y="127"/>
                    <a:pt x="94" y="129"/>
                    <a:pt x="90" y="129"/>
                  </a:cubicBezTo>
                  <a:cubicBezTo>
                    <a:pt x="74" y="129"/>
                    <a:pt x="59" y="128"/>
                    <a:pt x="43" y="128"/>
                  </a:cubicBezTo>
                  <a:cubicBezTo>
                    <a:pt x="39" y="128"/>
                    <a:pt x="35" y="130"/>
                    <a:pt x="31" y="131"/>
                  </a:cubicBezTo>
                  <a:cubicBezTo>
                    <a:pt x="32" y="133"/>
                    <a:pt x="32" y="135"/>
                    <a:pt x="32" y="137"/>
                  </a:cubicBezTo>
                  <a:cubicBezTo>
                    <a:pt x="53" y="137"/>
                    <a:pt x="74" y="137"/>
                    <a:pt x="95" y="137"/>
                  </a:cubicBezTo>
                  <a:cubicBezTo>
                    <a:pt x="95" y="149"/>
                    <a:pt x="95" y="159"/>
                    <a:pt x="95" y="170"/>
                  </a:cubicBezTo>
                  <a:cubicBezTo>
                    <a:pt x="72" y="175"/>
                    <a:pt x="49" y="165"/>
                    <a:pt x="27" y="172"/>
                  </a:cubicBezTo>
                  <a:cubicBezTo>
                    <a:pt x="27" y="174"/>
                    <a:pt x="27" y="177"/>
                    <a:pt x="27" y="180"/>
                  </a:cubicBezTo>
                  <a:cubicBezTo>
                    <a:pt x="43" y="180"/>
                    <a:pt x="59" y="179"/>
                    <a:pt x="75" y="180"/>
                  </a:cubicBezTo>
                  <a:cubicBezTo>
                    <a:pt x="100" y="180"/>
                    <a:pt x="100" y="180"/>
                    <a:pt x="104" y="205"/>
                  </a:cubicBezTo>
                  <a:cubicBezTo>
                    <a:pt x="78" y="205"/>
                    <a:pt x="52" y="206"/>
                    <a:pt x="26" y="205"/>
                  </a:cubicBezTo>
                  <a:cubicBezTo>
                    <a:pt x="8" y="204"/>
                    <a:pt x="0" y="192"/>
                    <a:pt x="1" y="174"/>
                  </a:cubicBezTo>
                  <a:cubicBezTo>
                    <a:pt x="1" y="161"/>
                    <a:pt x="1" y="147"/>
                    <a:pt x="1" y="133"/>
                  </a:cubicBezTo>
                  <a:cubicBezTo>
                    <a:pt x="2" y="116"/>
                    <a:pt x="10" y="109"/>
                    <a:pt x="25" y="109"/>
                  </a:cubicBezTo>
                  <a:cubicBezTo>
                    <a:pt x="21" y="123"/>
                    <a:pt x="17" y="138"/>
                    <a:pt x="13" y="153"/>
                  </a:cubicBezTo>
                  <a:cubicBezTo>
                    <a:pt x="15" y="153"/>
                    <a:pt x="16" y="154"/>
                    <a:pt x="18" y="155"/>
                  </a:cubicBezTo>
                  <a:cubicBezTo>
                    <a:pt x="24" y="126"/>
                    <a:pt x="36" y="103"/>
                    <a:pt x="70" y="102"/>
                  </a:cubicBezTo>
                  <a:cubicBezTo>
                    <a:pt x="70" y="91"/>
                    <a:pt x="70" y="80"/>
                    <a:pt x="70" y="70"/>
                  </a:cubicBezTo>
                  <a:cubicBezTo>
                    <a:pt x="70" y="18"/>
                    <a:pt x="91" y="2"/>
                    <a:pt x="142" y="14"/>
                  </a:cubicBezTo>
                  <a:cubicBezTo>
                    <a:pt x="143" y="10"/>
                    <a:pt x="144" y="7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3"/>
            <p:cNvSpPr>
              <a:spLocks/>
            </p:cNvSpPr>
            <p:nvPr userDrawn="1"/>
          </p:nvSpPr>
          <p:spPr bwMode="auto">
            <a:xfrm>
              <a:off x="10918825" y="935038"/>
              <a:ext cx="217488" cy="377825"/>
            </a:xfrm>
            <a:custGeom>
              <a:avLst/>
              <a:gdLst>
                <a:gd name="T0" fmla="*/ 44 w 152"/>
                <a:gd name="T1" fmla="*/ 5 h 265"/>
                <a:gd name="T2" fmla="*/ 64 w 152"/>
                <a:gd name="T3" fmla="*/ 70 h 265"/>
                <a:gd name="T4" fmla="*/ 80 w 152"/>
                <a:gd name="T5" fmla="*/ 105 h 265"/>
                <a:gd name="T6" fmla="*/ 76 w 152"/>
                <a:gd name="T7" fmla="*/ 108 h 265"/>
                <a:gd name="T8" fmla="*/ 38 w 152"/>
                <a:gd name="T9" fmla="*/ 79 h 265"/>
                <a:gd name="T10" fmla="*/ 15 w 152"/>
                <a:gd name="T11" fmla="*/ 206 h 265"/>
                <a:gd name="T12" fmla="*/ 25 w 152"/>
                <a:gd name="T13" fmla="*/ 126 h 265"/>
                <a:gd name="T14" fmla="*/ 29 w 152"/>
                <a:gd name="T15" fmla="*/ 126 h 265"/>
                <a:gd name="T16" fmla="*/ 45 w 152"/>
                <a:gd name="T17" fmla="*/ 196 h 265"/>
                <a:gd name="T18" fmla="*/ 54 w 152"/>
                <a:gd name="T19" fmla="*/ 228 h 265"/>
                <a:gd name="T20" fmla="*/ 93 w 152"/>
                <a:gd name="T21" fmla="*/ 256 h 265"/>
                <a:gd name="T22" fmla="*/ 125 w 152"/>
                <a:gd name="T23" fmla="*/ 226 h 265"/>
                <a:gd name="T24" fmla="*/ 126 w 152"/>
                <a:gd name="T25" fmla="*/ 150 h 265"/>
                <a:gd name="T26" fmla="*/ 90 w 152"/>
                <a:gd name="T27" fmla="*/ 82 h 265"/>
                <a:gd name="T28" fmla="*/ 56 w 152"/>
                <a:gd name="T29" fmla="*/ 19 h 265"/>
                <a:gd name="T30" fmla="*/ 62 w 152"/>
                <a:gd name="T31" fmla="*/ 11 h 265"/>
                <a:gd name="T32" fmla="*/ 122 w 152"/>
                <a:gd name="T33" fmla="*/ 1 h 265"/>
                <a:gd name="T34" fmla="*/ 150 w 152"/>
                <a:gd name="T35" fmla="*/ 32 h 265"/>
                <a:gd name="T36" fmla="*/ 141 w 152"/>
                <a:gd name="T37" fmla="*/ 89 h 265"/>
                <a:gd name="T38" fmla="*/ 134 w 152"/>
                <a:gd name="T39" fmla="*/ 248 h 265"/>
                <a:gd name="T40" fmla="*/ 120 w 152"/>
                <a:gd name="T41" fmla="*/ 264 h 265"/>
                <a:gd name="T42" fmla="*/ 55 w 152"/>
                <a:gd name="T43" fmla="*/ 264 h 265"/>
                <a:gd name="T44" fmla="*/ 9 w 152"/>
                <a:gd name="T45" fmla="*/ 222 h 265"/>
                <a:gd name="T46" fmla="*/ 19 w 152"/>
                <a:gd name="T47" fmla="*/ 69 h 265"/>
                <a:gd name="T48" fmla="*/ 31 w 152"/>
                <a:gd name="T49" fmla="*/ 19 h 265"/>
                <a:gd name="T50" fmla="*/ 40 w 152"/>
                <a:gd name="T51" fmla="*/ 3 h 265"/>
                <a:gd name="T52" fmla="*/ 44 w 152"/>
                <a:gd name="T53" fmla="*/ 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265">
                  <a:moveTo>
                    <a:pt x="44" y="5"/>
                  </a:moveTo>
                  <a:cubicBezTo>
                    <a:pt x="40" y="30"/>
                    <a:pt x="52" y="50"/>
                    <a:pt x="64" y="70"/>
                  </a:cubicBezTo>
                  <a:cubicBezTo>
                    <a:pt x="70" y="81"/>
                    <a:pt x="75" y="93"/>
                    <a:pt x="80" y="105"/>
                  </a:cubicBezTo>
                  <a:cubicBezTo>
                    <a:pt x="79" y="106"/>
                    <a:pt x="77" y="107"/>
                    <a:pt x="76" y="108"/>
                  </a:cubicBezTo>
                  <a:cubicBezTo>
                    <a:pt x="64" y="99"/>
                    <a:pt x="52" y="89"/>
                    <a:pt x="38" y="79"/>
                  </a:cubicBezTo>
                  <a:cubicBezTo>
                    <a:pt x="16" y="120"/>
                    <a:pt x="4" y="160"/>
                    <a:pt x="15" y="206"/>
                  </a:cubicBezTo>
                  <a:cubicBezTo>
                    <a:pt x="18" y="179"/>
                    <a:pt x="22" y="152"/>
                    <a:pt x="25" y="126"/>
                  </a:cubicBezTo>
                  <a:cubicBezTo>
                    <a:pt x="26" y="126"/>
                    <a:pt x="28" y="126"/>
                    <a:pt x="29" y="126"/>
                  </a:cubicBezTo>
                  <a:cubicBezTo>
                    <a:pt x="34" y="150"/>
                    <a:pt x="39" y="173"/>
                    <a:pt x="45" y="196"/>
                  </a:cubicBezTo>
                  <a:cubicBezTo>
                    <a:pt x="47" y="207"/>
                    <a:pt x="50" y="218"/>
                    <a:pt x="54" y="228"/>
                  </a:cubicBezTo>
                  <a:cubicBezTo>
                    <a:pt x="62" y="251"/>
                    <a:pt x="69" y="255"/>
                    <a:pt x="93" y="256"/>
                  </a:cubicBezTo>
                  <a:cubicBezTo>
                    <a:pt x="124" y="257"/>
                    <a:pt x="124" y="257"/>
                    <a:pt x="125" y="226"/>
                  </a:cubicBezTo>
                  <a:cubicBezTo>
                    <a:pt x="125" y="201"/>
                    <a:pt x="125" y="176"/>
                    <a:pt x="126" y="150"/>
                  </a:cubicBezTo>
                  <a:cubicBezTo>
                    <a:pt x="126" y="121"/>
                    <a:pt x="116" y="98"/>
                    <a:pt x="90" y="82"/>
                  </a:cubicBezTo>
                  <a:cubicBezTo>
                    <a:pt x="67" y="69"/>
                    <a:pt x="62" y="43"/>
                    <a:pt x="56" y="19"/>
                  </a:cubicBezTo>
                  <a:cubicBezTo>
                    <a:pt x="56" y="17"/>
                    <a:pt x="59" y="12"/>
                    <a:pt x="62" y="11"/>
                  </a:cubicBezTo>
                  <a:cubicBezTo>
                    <a:pt x="82" y="7"/>
                    <a:pt x="102" y="1"/>
                    <a:pt x="122" y="1"/>
                  </a:cubicBezTo>
                  <a:cubicBezTo>
                    <a:pt x="142" y="0"/>
                    <a:pt x="152" y="12"/>
                    <a:pt x="150" y="32"/>
                  </a:cubicBezTo>
                  <a:cubicBezTo>
                    <a:pt x="149" y="51"/>
                    <a:pt x="144" y="70"/>
                    <a:pt x="141" y="89"/>
                  </a:cubicBezTo>
                  <a:cubicBezTo>
                    <a:pt x="132" y="142"/>
                    <a:pt x="128" y="194"/>
                    <a:pt x="134" y="248"/>
                  </a:cubicBezTo>
                  <a:cubicBezTo>
                    <a:pt x="136" y="260"/>
                    <a:pt x="132" y="265"/>
                    <a:pt x="120" y="264"/>
                  </a:cubicBezTo>
                  <a:cubicBezTo>
                    <a:pt x="98" y="263"/>
                    <a:pt x="76" y="264"/>
                    <a:pt x="55" y="264"/>
                  </a:cubicBezTo>
                  <a:cubicBezTo>
                    <a:pt x="25" y="262"/>
                    <a:pt x="13" y="251"/>
                    <a:pt x="9" y="222"/>
                  </a:cubicBezTo>
                  <a:cubicBezTo>
                    <a:pt x="0" y="170"/>
                    <a:pt x="8" y="119"/>
                    <a:pt x="19" y="69"/>
                  </a:cubicBezTo>
                  <a:cubicBezTo>
                    <a:pt x="22" y="52"/>
                    <a:pt x="26" y="36"/>
                    <a:pt x="31" y="19"/>
                  </a:cubicBezTo>
                  <a:cubicBezTo>
                    <a:pt x="33" y="14"/>
                    <a:pt x="37" y="9"/>
                    <a:pt x="40" y="3"/>
                  </a:cubicBezTo>
                  <a:cubicBezTo>
                    <a:pt x="41" y="4"/>
                    <a:pt x="43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10128250" y="493713"/>
              <a:ext cx="687388" cy="365125"/>
            </a:xfrm>
            <a:custGeom>
              <a:avLst/>
              <a:gdLst>
                <a:gd name="T0" fmla="*/ 304 w 483"/>
                <a:gd name="T1" fmla="*/ 128 h 257"/>
                <a:gd name="T2" fmla="*/ 289 w 483"/>
                <a:gd name="T3" fmla="*/ 131 h 257"/>
                <a:gd name="T4" fmla="*/ 288 w 483"/>
                <a:gd name="T5" fmla="*/ 136 h 257"/>
                <a:gd name="T6" fmla="*/ 327 w 483"/>
                <a:gd name="T7" fmla="*/ 144 h 257"/>
                <a:gd name="T8" fmla="*/ 338 w 483"/>
                <a:gd name="T9" fmla="*/ 146 h 257"/>
                <a:gd name="T10" fmla="*/ 481 w 483"/>
                <a:gd name="T11" fmla="*/ 253 h 257"/>
                <a:gd name="T12" fmla="*/ 483 w 483"/>
                <a:gd name="T13" fmla="*/ 257 h 257"/>
                <a:gd name="T14" fmla="*/ 425 w 483"/>
                <a:gd name="T15" fmla="*/ 243 h 257"/>
                <a:gd name="T16" fmla="*/ 417 w 483"/>
                <a:gd name="T17" fmla="*/ 238 h 257"/>
                <a:gd name="T18" fmla="*/ 259 w 483"/>
                <a:gd name="T19" fmla="*/ 133 h 257"/>
                <a:gd name="T20" fmla="*/ 11 w 483"/>
                <a:gd name="T21" fmla="*/ 27 h 257"/>
                <a:gd name="T22" fmla="*/ 0 w 483"/>
                <a:gd name="T23" fmla="*/ 21 h 257"/>
                <a:gd name="T24" fmla="*/ 1 w 483"/>
                <a:gd name="T25" fmla="*/ 0 h 257"/>
                <a:gd name="T26" fmla="*/ 64 w 483"/>
                <a:gd name="T27" fmla="*/ 27 h 257"/>
                <a:gd name="T28" fmla="*/ 64 w 483"/>
                <a:gd name="T29" fmla="*/ 29 h 257"/>
                <a:gd name="T30" fmla="*/ 46 w 483"/>
                <a:gd name="T31" fmla="*/ 31 h 257"/>
                <a:gd name="T32" fmla="*/ 46 w 483"/>
                <a:gd name="T33" fmla="*/ 34 h 257"/>
                <a:gd name="T34" fmla="*/ 60 w 483"/>
                <a:gd name="T35" fmla="*/ 36 h 257"/>
                <a:gd name="T36" fmla="*/ 102 w 483"/>
                <a:gd name="T37" fmla="*/ 46 h 257"/>
                <a:gd name="T38" fmla="*/ 292 w 483"/>
                <a:gd name="T39" fmla="*/ 122 h 257"/>
                <a:gd name="T40" fmla="*/ 304 w 483"/>
                <a:gd name="T4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3" h="257">
                  <a:moveTo>
                    <a:pt x="304" y="128"/>
                  </a:moveTo>
                  <a:cubicBezTo>
                    <a:pt x="297" y="129"/>
                    <a:pt x="293" y="130"/>
                    <a:pt x="289" y="131"/>
                  </a:cubicBezTo>
                  <a:cubicBezTo>
                    <a:pt x="289" y="132"/>
                    <a:pt x="288" y="134"/>
                    <a:pt x="288" y="136"/>
                  </a:cubicBezTo>
                  <a:cubicBezTo>
                    <a:pt x="301" y="139"/>
                    <a:pt x="314" y="142"/>
                    <a:pt x="327" y="144"/>
                  </a:cubicBezTo>
                  <a:cubicBezTo>
                    <a:pt x="330" y="145"/>
                    <a:pt x="335" y="144"/>
                    <a:pt x="338" y="146"/>
                  </a:cubicBezTo>
                  <a:cubicBezTo>
                    <a:pt x="394" y="170"/>
                    <a:pt x="445" y="202"/>
                    <a:pt x="481" y="253"/>
                  </a:cubicBezTo>
                  <a:cubicBezTo>
                    <a:pt x="482" y="255"/>
                    <a:pt x="483" y="257"/>
                    <a:pt x="483" y="257"/>
                  </a:cubicBezTo>
                  <a:cubicBezTo>
                    <a:pt x="464" y="252"/>
                    <a:pt x="444" y="248"/>
                    <a:pt x="425" y="243"/>
                  </a:cubicBezTo>
                  <a:cubicBezTo>
                    <a:pt x="422" y="242"/>
                    <a:pt x="419" y="240"/>
                    <a:pt x="417" y="238"/>
                  </a:cubicBezTo>
                  <a:cubicBezTo>
                    <a:pt x="373" y="191"/>
                    <a:pt x="317" y="159"/>
                    <a:pt x="259" y="133"/>
                  </a:cubicBezTo>
                  <a:cubicBezTo>
                    <a:pt x="177" y="96"/>
                    <a:pt x="94" y="62"/>
                    <a:pt x="11" y="27"/>
                  </a:cubicBezTo>
                  <a:cubicBezTo>
                    <a:pt x="7" y="25"/>
                    <a:pt x="4" y="23"/>
                    <a:pt x="0" y="21"/>
                  </a:cubicBezTo>
                  <a:cubicBezTo>
                    <a:pt x="0" y="15"/>
                    <a:pt x="0" y="8"/>
                    <a:pt x="1" y="0"/>
                  </a:cubicBezTo>
                  <a:cubicBezTo>
                    <a:pt x="22" y="9"/>
                    <a:pt x="43" y="18"/>
                    <a:pt x="64" y="27"/>
                  </a:cubicBezTo>
                  <a:cubicBezTo>
                    <a:pt x="64" y="28"/>
                    <a:pt x="64" y="29"/>
                    <a:pt x="64" y="29"/>
                  </a:cubicBezTo>
                  <a:cubicBezTo>
                    <a:pt x="58" y="30"/>
                    <a:pt x="52" y="30"/>
                    <a:pt x="46" y="31"/>
                  </a:cubicBezTo>
                  <a:cubicBezTo>
                    <a:pt x="46" y="32"/>
                    <a:pt x="46" y="33"/>
                    <a:pt x="46" y="34"/>
                  </a:cubicBezTo>
                  <a:cubicBezTo>
                    <a:pt x="50" y="35"/>
                    <a:pt x="55" y="35"/>
                    <a:pt x="60" y="36"/>
                  </a:cubicBezTo>
                  <a:cubicBezTo>
                    <a:pt x="74" y="39"/>
                    <a:pt x="89" y="41"/>
                    <a:pt x="102" y="46"/>
                  </a:cubicBezTo>
                  <a:cubicBezTo>
                    <a:pt x="166" y="71"/>
                    <a:pt x="229" y="97"/>
                    <a:pt x="292" y="122"/>
                  </a:cubicBezTo>
                  <a:cubicBezTo>
                    <a:pt x="295" y="124"/>
                    <a:pt x="298" y="125"/>
                    <a:pt x="30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"/>
            <p:cNvSpPr>
              <a:spLocks/>
            </p:cNvSpPr>
            <p:nvPr userDrawn="1"/>
          </p:nvSpPr>
          <p:spPr bwMode="auto">
            <a:xfrm>
              <a:off x="10142538" y="865188"/>
              <a:ext cx="101600" cy="254000"/>
            </a:xfrm>
            <a:custGeom>
              <a:avLst/>
              <a:gdLst>
                <a:gd name="T0" fmla="*/ 10 w 72"/>
                <a:gd name="T1" fmla="*/ 178 h 178"/>
                <a:gd name="T2" fmla="*/ 4 w 72"/>
                <a:gd name="T3" fmla="*/ 108 h 178"/>
                <a:gd name="T4" fmla="*/ 0 w 72"/>
                <a:gd name="T5" fmla="*/ 16 h 178"/>
                <a:gd name="T6" fmla="*/ 9 w 72"/>
                <a:gd name="T7" fmla="*/ 4 h 178"/>
                <a:gd name="T8" fmla="*/ 46 w 72"/>
                <a:gd name="T9" fmla="*/ 12 h 178"/>
                <a:gd name="T10" fmla="*/ 40 w 72"/>
                <a:gd name="T11" fmla="*/ 25 h 178"/>
                <a:gd name="T12" fmla="*/ 72 w 72"/>
                <a:gd name="T13" fmla="*/ 12 h 178"/>
                <a:gd name="T14" fmla="*/ 61 w 72"/>
                <a:gd name="T15" fmla="*/ 29 h 178"/>
                <a:gd name="T16" fmla="*/ 48 w 72"/>
                <a:gd name="T17" fmla="*/ 37 h 178"/>
                <a:gd name="T18" fmla="*/ 7 w 72"/>
                <a:gd name="T19" fmla="*/ 40 h 178"/>
                <a:gd name="T20" fmla="*/ 7 w 72"/>
                <a:gd name="T21" fmla="*/ 61 h 178"/>
                <a:gd name="T22" fmla="*/ 51 w 72"/>
                <a:gd name="T23" fmla="*/ 61 h 178"/>
                <a:gd name="T24" fmla="*/ 50 w 72"/>
                <a:gd name="T25" fmla="*/ 81 h 178"/>
                <a:gd name="T26" fmla="*/ 39 w 72"/>
                <a:gd name="T27" fmla="*/ 147 h 178"/>
                <a:gd name="T28" fmla="*/ 28 w 72"/>
                <a:gd name="T29" fmla="*/ 163 h 178"/>
                <a:gd name="T30" fmla="*/ 10 w 72"/>
                <a:gd name="T31" fmla="*/ 178 h 178"/>
                <a:gd name="T32" fmla="*/ 10 w 72"/>
                <a:gd name="T3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78">
                  <a:moveTo>
                    <a:pt x="10" y="178"/>
                  </a:moveTo>
                  <a:cubicBezTo>
                    <a:pt x="8" y="155"/>
                    <a:pt x="6" y="132"/>
                    <a:pt x="4" y="108"/>
                  </a:cubicBezTo>
                  <a:cubicBezTo>
                    <a:pt x="2" y="78"/>
                    <a:pt x="1" y="47"/>
                    <a:pt x="0" y="16"/>
                  </a:cubicBezTo>
                  <a:cubicBezTo>
                    <a:pt x="0" y="12"/>
                    <a:pt x="5" y="5"/>
                    <a:pt x="9" y="4"/>
                  </a:cubicBezTo>
                  <a:cubicBezTo>
                    <a:pt x="22" y="0"/>
                    <a:pt x="35" y="3"/>
                    <a:pt x="46" y="12"/>
                  </a:cubicBezTo>
                  <a:cubicBezTo>
                    <a:pt x="44" y="17"/>
                    <a:pt x="42" y="21"/>
                    <a:pt x="40" y="25"/>
                  </a:cubicBezTo>
                  <a:cubicBezTo>
                    <a:pt x="51" y="21"/>
                    <a:pt x="57" y="6"/>
                    <a:pt x="72" y="12"/>
                  </a:cubicBezTo>
                  <a:cubicBezTo>
                    <a:pt x="68" y="17"/>
                    <a:pt x="66" y="24"/>
                    <a:pt x="61" y="29"/>
                  </a:cubicBezTo>
                  <a:cubicBezTo>
                    <a:pt x="58" y="33"/>
                    <a:pt x="53" y="37"/>
                    <a:pt x="48" y="37"/>
                  </a:cubicBezTo>
                  <a:cubicBezTo>
                    <a:pt x="35" y="39"/>
                    <a:pt x="21" y="39"/>
                    <a:pt x="7" y="40"/>
                  </a:cubicBezTo>
                  <a:cubicBezTo>
                    <a:pt x="7" y="47"/>
                    <a:pt x="7" y="53"/>
                    <a:pt x="7" y="61"/>
                  </a:cubicBezTo>
                  <a:cubicBezTo>
                    <a:pt x="21" y="61"/>
                    <a:pt x="35" y="61"/>
                    <a:pt x="51" y="61"/>
                  </a:cubicBezTo>
                  <a:cubicBezTo>
                    <a:pt x="51" y="68"/>
                    <a:pt x="51" y="75"/>
                    <a:pt x="50" y="81"/>
                  </a:cubicBezTo>
                  <a:cubicBezTo>
                    <a:pt x="47" y="103"/>
                    <a:pt x="43" y="125"/>
                    <a:pt x="39" y="147"/>
                  </a:cubicBezTo>
                  <a:cubicBezTo>
                    <a:pt x="37" y="153"/>
                    <a:pt x="33" y="159"/>
                    <a:pt x="28" y="163"/>
                  </a:cubicBezTo>
                  <a:cubicBezTo>
                    <a:pt x="23" y="169"/>
                    <a:pt x="16" y="173"/>
                    <a:pt x="10" y="178"/>
                  </a:cubicBezTo>
                  <a:cubicBezTo>
                    <a:pt x="10" y="178"/>
                    <a:pt x="10" y="178"/>
                    <a:pt x="10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10953750" y="889000"/>
              <a:ext cx="420688" cy="88900"/>
            </a:xfrm>
            <a:custGeom>
              <a:avLst/>
              <a:gdLst>
                <a:gd name="T0" fmla="*/ 141 w 295"/>
                <a:gd name="T1" fmla="*/ 56 h 62"/>
                <a:gd name="T2" fmla="*/ 135 w 295"/>
                <a:gd name="T3" fmla="*/ 62 h 62"/>
                <a:gd name="T4" fmla="*/ 135 w 295"/>
                <a:gd name="T5" fmla="*/ 56 h 62"/>
                <a:gd name="T6" fmla="*/ 96 w 295"/>
                <a:gd name="T7" fmla="*/ 22 h 62"/>
                <a:gd name="T8" fmla="*/ 31 w 295"/>
                <a:gd name="T9" fmla="*/ 25 h 62"/>
                <a:gd name="T10" fmla="*/ 0 w 295"/>
                <a:gd name="T11" fmla="*/ 31 h 62"/>
                <a:gd name="T12" fmla="*/ 28 w 295"/>
                <a:gd name="T13" fmla="*/ 4 h 62"/>
                <a:gd name="T14" fmla="*/ 240 w 295"/>
                <a:gd name="T15" fmla="*/ 0 h 62"/>
                <a:gd name="T16" fmla="*/ 295 w 295"/>
                <a:gd name="T17" fmla="*/ 8 h 62"/>
                <a:gd name="T18" fmla="*/ 294 w 295"/>
                <a:gd name="T19" fmla="*/ 12 h 62"/>
                <a:gd name="T20" fmla="*/ 283 w 295"/>
                <a:gd name="T21" fmla="*/ 13 h 62"/>
                <a:gd name="T22" fmla="*/ 191 w 295"/>
                <a:gd name="T23" fmla="*/ 10 h 62"/>
                <a:gd name="T24" fmla="*/ 141 w 295"/>
                <a:gd name="T25" fmla="*/ 57 h 62"/>
                <a:gd name="T26" fmla="*/ 141 w 295"/>
                <a:gd name="T2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62">
                  <a:moveTo>
                    <a:pt x="141" y="56"/>
                  </a:moveTo>
                  <a:cubicBezTo>
                    <a:pt x="139" y="58"/>
                    <a:pt x="138" y="59"/>
                    <a:pt x="135" y="62"/>
                  </a:cubicBezTo>
                  <a:cubicBezTo>
                    <a:pt x="135" y="60"/>
                    <a:pt x="135" y="58"/>
                    <a:pt x="135" y="56"/>
                  </a:cubicBezTo>
                  <a:cubicBezTo>
                    <a:pt x="132" y="28"/>
                    <a:pt x="124" y="21"/>
                    <a:pt x="96" y="22"/>
                  </a:cubicBezTo>
                  <a:cubicBezTo>
                    <a:pt x="74" y="23"/>
                    <a:pt x="53" y="23"/>
                    <a:pt x="31" y="25"/>
                  </a:cubicBezTo>
                  <a:cubicBezTo>
                    <a:pt x="20" y="25"/>
                    <a:pt x="10" y="29"/>
                    <a:pt x="0" y="31"/>
                  </a:cubicBezTo>
                  <a:cubicBezTo>
                    <a:pt x="1" y="17"/>
                    <a:pt x="12" y="5"/>
                    <a:pt x="28" y="4"/>
                  </a:cubicBezTo>
                  <a:cubicBezTo>
                    <a:pt x="99" y="2"/>
                    <a:pt x="169" y="0"/>
                    <a:pt x="240" y="0"/>
                  </a:cubicBezTo>
                  <a:cubicBezTo>
                    <a:pt x="258" y="0"/>
                    <a:pt x="276" y="5"/>
                    <a:pt x="295" y="8"/>
                  </a:cubicBezTo>
                  <a:cubicBezTo>
                    <a:pt x="295" y="9"/>
                    <a:pt x="295" y="11"/>
                    <a:pt x="294" y="12"/>
                  </a:cubicBezTo>
                  <a:cubicBezTo>
                    <a:pt x="291" y="13"/>
                    <a:pt x="287" y="13"/>
                    <a:pt x="283" y="13"/>
                  </a:cubicBezTo>
                  <a:cubicBezTo>
                    <a:pt x="252" y="12"/>
                    <a:pt x="221" y="11"/>
                    <a:pt x="191" y="10"/>
                  </a:cubicBezTo>
                  <a:cubicBezTo>
                    <a:pt x="161" y="8"/>
                    <a:pt x="142" y="26"/>
                    <a:pt x="141" y="57"/>
                  </a:cubicBezTo>
                  <a:cubicBezTo>
                    <a:pt x="141" y="56"/>
                    <a:pt x="141" y="56"/>
                    <a:pt x="14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7"/>
            <p:cNvSpPr>
              <a:spLocks/>
            </p:cNvSpPr>
            <p:nvPr userDrawn="1"/>
          </p:nvSpPr>
          <p:spPr bwMode="auto">
            <a:xfrm>
              <a:off x="9990138" y="812800"/>
              <a:ext cx="66675" cy="346075"/>
            </a:xfrm>
            <a:custGeom>
              <a:avLst/>
              <a:gdLst>
                <a:gd name="T0" fmla="*/ 7 w 46"/>
                <a:gd name="T1" fmla="*/ 0 h 243"/>
                <a:gd name="T2" fmla="*/ 37 w 46"/>
                <a:gd name="T3" fmla="*/ 183 h 243"/>
                <a:gd name="T4" fmla="*/ 46 w 46"/>
                <a:gd name="T5" fmla="*/ 238 h 243"/>
                <a:gd name="T6" fmla="*/ 30 w 46"/>
                <a:gd name="T7" fmla="*/ 243 h 243"/>
                <a:gd name="T8" fmla="*/ 8 w 46"/>
                <a:gd name="T9" fmla="*/ 0 h 243"/>
                <a:gd name="T10" fmla="*/ 7 w 46"/>
                <a:gd name="T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3">
                  <a:moveTo>
                    <a:pt x="7" y="0"/>
                  </a:moveTo>
                  <a:cubicBezTo>
                    <a:pt x="17" y="61"/>
                    <a:pt x="27" y="122"/>
                    <a:pt x="37" y="183"/>
                  </a:cubicBezTo>
                  <a:cubicBezTo>
                    <a:pt x="40" y="200"/>
                    <a:pt x="43" y="218"/>
                    <a:pt x="46" y="238"/>
                  </a:cubicBezTo>
                  <a:cubicBezTo>
                    <a:pt x="41" y="239"/>
                    <a:pt x="36" y="241"/>
                    <a:pt x="30" y="243"/>
                  </a:cubicBezTo>
                  <a:cubicBezTo>
                    <a:pt x="20" y="161"/>
                    <a:pt x="0" y="8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8"/>
            <p:cNvSpPr>
              <a:spLocks/>
            </p:cNvSpPr>
            <p:nvPr userDrawn="1"/>
          </p:nvSpPr>
          <p:spPr bwMode="auto">
            <a:xfrm>
              <a:off x="10120313" y="1119188"/>
              <a:ext cx="66675" cy="133350"/>
            </a:xfrm>
            <a:custGeom>
              <a:avLst/>
              <a:gdLst>
                <a:gd name="T0" fmla="*/ 47 w 47"/>
                <a:gd name="T1" fmla="*/ 0 h 94"/>
                <a:gd name="T2" fmla="*/ 0 w 47"/>
                <a:gd name="T3" fmla="*/ 94 h 94"/>
                <a:gd name="T4" fmla="*/ 7 w 47"/>
                <a:gd name="T5" fmla="*/ 76 h 94"/>
                <a:gd name="T6" fmla="*/ 47 w 47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4">
                  <a:moveTo>
                    <a:pt x="47" y="0"/>
                  </a:moveTo>
                  <a:cubicBezTo>
                    <a:pt x="47" y="39"/>
                    <a:pt x="31" y="70"/>
                    <a:pt x="0" y="94"/>
                  </a:cubicBezTo>
                  <a:cubicBezTo>
                    <a:pt x="2" y="88"/>
                    <a:pt x="2" y="80"/>
                    <a:pt x="7" y="76"/>
                  </a:cubicBezTo>
                  <a:cubicBezTo>
                    <a:pt x="28" y="54"/>
                    <a:pt x="39" y="28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3" name="Grupo 122"/>
          <p:cNvGrpSpPr/>
          <p:nvPr userDrawn="1"/>
        </p:nvGrpSpPr>
        <p:grpSpPr>
          <a:xfrm>
            <a:off x="10849656" y="0"/>
            <a:ext cx="1284288" cy="6858000"/>
            <a:chOff x="-12700" y="4763"/>
            <a:chExt cx="1284288" cy="6858000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9525" y="4763"/>
              <a:ext cx="285750" cy="311150"/>
            </a:xfrm>
            <a:custGeom>
              <a:avLst/>
              <a:gdLst>
                <a:gd name="T0" fmla="*/ 61 w 64"/>
                <a:gd name="T1" fmla="*/ 0 h 74"/>
                <a:gd name="T2" fmla="*/ 62 w 64"/>
                <a:gd name="T3" fmla="*/ 4 h 74"/>
                <a:gd name="T4" fmla="*/ 60 w 64"/>
                <a:gd name="T5" fmla="*/ 16 h 74"/>
                <a:gd name="T6" fmla="*/ 22 w 64"/>
                <a:gd name="T7" fmla="*/ 63 h 74"/>
                <a:gd name="T8" fmla="*/ 18 w 64"/>
                <a:gd name="T9" fmla="*/ 68 h 74"/>
                <a:gd name="T10" fmla="*/ 5 w 64"/>
                <a:gd name="T11" fmla="*/ 71 h 74"/>
                <a:gd name="T12" fmla="*/ 3 w 64"/>
                <a:gd name="T13" fmla="*/ 57 h 74"/>
                <a:gd name="T14" fmla="*/ 4 w 64"/>
                <a:gd name="T15" fmla="*/ 55 h 74"/>
                <a:gd name="T16" fmla="*/ 3 w 64"/>
                <a:gd name="T17" fmla="*/ 42 h 74"/>
                <a:gd name="T18" fmla="*/ 3 w 64"/>
                <a:gd name="T19" fmla="*/ 39 h 74"/>
                <a:gd name="T20" fmla="*/ 4 w 64"/>
                <a:gd name="T21" fmla="*/ 26 h 74"/>
                <a:gd name="T22" fmla="*/ 24 w 64"/>
                <a:gd name="T23" fmla="*/ 2 h 74"/>
                <a:gd name="T24" fmla="*/ 25 w 64"/>
                <a:gd name="T25" fmla="*/ 0 h 74"/>
                <a:gd name="T26" fmla="*/ 61 w 64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4">
                  <a:moveTo>
                    <a:pt x="61" y="0"/>
                  </a:moveTo>
                  <a:cubicBezTo>
                    <a:pt x="61" y="1"/>
                    <a:pt x="61" y="2"/>
                    <a:pt x="62" y="4"/>
                  </a:cubicBezTo>
                  <a:cubicBezTo>
                    <a:pt x="64" y="9"/>
                    <a:pt x="64" y="12"/>
                    <a:pt x="60" y="16"/>
                  </a:cubicBezTo>
                  <a:cubicBezTo>
                    <a:pt x="47" y="32"/>
                    <a:pt x="35" y="48"/>
                    <a:pt x="22" y="63"/>
                  </a:cubicBezTo>
                  <a:cubicBezTo>
                    <a:pt x="20" y="65"/>
                    <a:pt x="19" y="67"/>
                    <a:pt x="18" y="68"/>
                  </a:cubicBezTo>
                  <a:cubicBezTo>
                    <a:pt x="14" y="73"/>
                    <a:pt x="9" y="74"/>
                    <a:pt x="5" y="71"/>
                  </a:cubicBezTo>
                  <a:cubicBezTo>
                    <a:pt x="1" y="67"/>
                    <a:pt x="0" y="62"/>
                    <a:pt x="3" y="57"/>
                  </a:cubicBezTo>
                  <a:cubicBezTo>
                    <a:pt x="3" y="56"/>
                    <a:pt x="3" y="56"/>
                    <a:pt x="4" y="55"/>
                  </a:cubicBezTo>
                  <a:cubicBezTo>
                    <a:pt x="1" y="51"/>
                    <a:pt x="0" y="47"/>
                    <a:pt x="3" y="42"/>
                  </a:cubicBezTo>
                  <a:cubicBezTo>
                    <a:pt x="3" y="41"/>
                    <a:pt x="3" y="40"/>
                    <a:pt x="3" y="39"/>
                  </a:cubicBezTo>
                  <a:cubicBezTo>
                    <a:pt x="0" y="34"/>
                    <a:pt x="1" y="30"/>
                    <a:pt x="4" y="26"/>
                  </a:cubicBezTo>
                  <a:cubicBezTo>
                    <a:pt x="11" y="18"/>
                    <a:pt x="17" y="10"/>
                    <a:pt x="24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37" y="0"/>
                    <a:pt x="49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973138" y="4763"/>
              <a:ext cx="288925" cy="306388"/>
            </a:xfrm>
            <a:custGeom>
              <a:avLst/>
              <a:gdLst>
                <a:gd name="T0" fmla="*/ 39 w 65"/>
                <a:gd name="T1" fmla="*/ 0 h 73"/>
                <a:gd name="T2" fmla="*/ 60 w 65"/>
                <a:gd name="T3" fmla="*/ 25 h 73"/>
                <a:gd name="T4" fmla="*/ 62 w 65"/>
                <a:gd name="T5" fmla="*/ 39 h 73"/>
                <a:gd name="T6" fmla="*/ 62 w 65"/>
                <a:gd name="T7" fmla="*/ 42 h 73"/>
                <a:gd name="T8" fmla="*/ 61 w 65"/>
                <a:gd name="T9" fmla="*/ 55 h 73"/>
                <a:gd name="T10" fmla="*/ 63 w 65"/>
                <a:gd name="T11" fmla="*/ 60 h 73"/>
                <a:gd name="T12" fmla="*/ 59 w 65"/>
                <a:gd name="T13" fmla="*/ 71 h 73"/>
                <a:gd name="T14" fmla="*/ 48 w 65"/>
                <a:gd name="T15" fmla="*/ 69 h 73"/>
                <a:gd name="T16" fmla="*/ 31 w 65"/>
                <a:gd name="T17" fmla="*/ 49 h 73"/>
                <a:gd name="T18" fmla="*/ 5 w 65"/>
                <a:gd name="T19" fmla="*/ 17 h 73"/>
                <a:gd name="T20" fmla="*/ 3 w 65"/>
                <a:gd name="T21" fmla="*/ 3 h 73"/>
                <a:gd name="T22" fmla="*/ 3 w 65"/>
                <a:gd name="T23" fmla="*/ 0 h 73"/>
                <a:gd name="T24" fmla="*/ 39 w 6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3">
                  <a:moveTo>
                    <a:pt x="39" y="0"/>
                  </a:moveTo>
                  <a:cubicBezTo>
                    <a:pt x="46" y="8"/>
                    <a:pt x="53" y="16"/>
                    <a:pt x="60" y="25"/>
                  </a:cubicBezTo>
                  <a:cubicBezTo>
                    <a:pt x="63" y="29"/>
                    <a:pt x="65" y="34"/>
                    <a:pt x="62" y="39"/>
                  </a:cubicBezTo>
                  <a:cubicBezTo>
                    <a:pt x="61" y="40"/>
                    <a:pt x="61" y="41"/>
                    <a:pt x="62" y="42"/>
                  </a:cubicBezTo>
                  <a:cubicBezTo>
                    <a:pt x="64" y="46"/>
                    <a:pt x="64" y="51"/>
                    <a:pt x="61" y="55"/>
                  </a:cubicBezTo>
                  <a:cubicBezTo>
                    <a:pt x="62" y="57"/>
                    <a:pt x="63" y="58"/>
                    <a:pt x="63" y="60"/>
                  </a:cubicBezTo>
                  <a:cubicBezTo>
                    <a:pt x="64" y="65"/>
                    <a:pt x="62" y="69"/>
                    <a:pt x="59" y="71"/>
                  </a:cubicBezTo>
                  <a:cubicBezTo>
                    <a:pt x="55" y="73"/>
                    <a:pt x="51" y="73"/>
                    <a:pt x="48" y="69"/>
                  </a:cubicBezTo>
                  <a:cubicBezTo>
                    <a:pt x="42" y="62"/>
                    <a:pt x="37" y="56"/>
                    <a:pt x="31" y="49"/>
                  </a:cubicBezTo>
                  <a:cubicBezTo>
                    <a:pt x="22" y="38"/>
                    <a:pt x="14" y="28"/>
                    <a:pt x="5" y="17"/>
                  </a:cubicBezTo>
                  <a:cubicBezTo>
                    <a:pt x="1" y="13"/>
                    <a:pt x="0" y="8"/>
                    <a:pt x="3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15" y="0"/>
                    <a:pt x="27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284163" y="4763"/>
              <a:ext cx="271463" cy="257175"/>
            </a:xfrm>
            <a:custGeom>
              <a:avLst/>
              <a:gdLst>
                <a:gd name="T0" fmla="*/ 61 w 61"/>
                <a:gd name="T1" fmla="*/ 0 h 61"/>
                <a:gd name="T2" fmla="*/ 44 w 61"/>
                <a:gd name="T3" fmla="*/ 21 h 61"/>
                <a:gd name="T4" fmla="*/ 17 w 61"/>
                <a:gd name="T5" fmla="*/ 54 h 61"/>
                <a:gd name="T6" fmla="*/ 2 w 61"/>
                <a:gd name="T7" fmla="*/ 51 h 61"/>
                <a:gd name="T8" fmla="*/ 3 w 61"/>
                <a:gd name="T9" fmla="*/ 41 h 61"/>
                <a:gd name="T10" fmla="*/ 2 w 61"/>
                <a:gd name="T11" fmla="*/ 31 h 61"/>
                <a:gd name="T12" fmla="*/ 2 w 61"/>
                <a:gd name="T13" fmla="*/ 22 h 61"/>
                <a:gd name="T14" fmla="*/ 4 w 61"/>
                <a:gd name="T15" fmla="*/ 12 h 61"/>
                <a:gd name="T16" fmla="*/ 14 w 61"/>
                <a:gd name="T17" fmla="*/ 0 h 61"/>
                <a:gd name="T18" fmla="*/ 61 w 6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cubicBezTo>
                    <a:pt x="56" y="7"/>
                    <a:pt x="50" y="14"/>
                    <a:pt x="44" y="21"/>
                  </a:cubicBezTo>
                  <a:cubicBezTo>
                    <a:pt x="35" y="32"/>
                    <a:pt x="26" y="43"/>
                    <a:pt x="17" y="54"/>
                  </a:cubicBezTo>
                  <a:cubicBezTo>
                    <a:pt x="12" y="61"/>
                    <a:pt x="3" y="59"/>
                    <a:pt x="2" y="51"/>
                  </a:cubicBezTo>
                  <a:cubicBezTo>
                    <a:pt x="1" y="48"/>
                    <a:pt x="3" y="44"/>
                    <a:pt x="3" y="41"/>
                  </a:cubicBezTo>
                  <a:cubicBezTo>
                    <a:pt x="3" y="38"/>
                    <a:pt x="1" y="34"/>
                    <a:pt x="2" y="31"/>
                  </a:cubicBezTo>
                  <a:cubicBezTo>
                    <a:pt x="2" y="28"/>
                    <a:pt x="3" y="25"/>
                    <a:pt x="2" y="22"/>
                  </a:cubicBezTo>
                  <a:cubicBezTo>
                    <a:pt x="0" y="18"/>
                    <a:pt x="1" y="15"/>
                    <a:pt x="4" y="12"/>
                  </a:cubicBezTo>
                  <a:cubicBezTo>
                    <a:pt x="7" y="8"/>
                    <a:pt x="10" y="4"/>
                    <a:pt x="14" y="0"/>
                  </a:cubicBezTo>
                  <a:cubicBezTo>
                    <a:pt x="30" y="0"/>
                    <a:pt x="46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693738" y="4763"/>
              <a:ext cx="274638" cy="247650"/>
            </a:xfrm>
            <a:custGeom>
              <a:avLst/>
              <a:gdLst>
                <a:gd name="T0" fmla="*/ 48 w 62"/>
                <a:gd name="T1" fmla="*/ 0 h 59"/>
                <a:gd name="T2" fmla="*/ 56 w 62"/>
                <a:gd name="T3" fmla="*/ 10 h 59"/>
                <a:gd name="T4" fmla="*/ 58 w 62"/>
                <a:gd name="T5" fmla="*/ 26 h 59"/>
                <a:gd name="T6" fmla="*/ 59 w 62"/>
                <a:gd name="T7" fmla="*/ 40 h 59"/>
                <a:gd name="T8" fmla="*/ 59 w 62"/>
                <a:gd name="T9" fmla="*/ 43 h 59"/>
                <a:gd name="T10" fmla="*/ 57 w 62"/>
                <a:gd name="T11" fmla="*/ 56 h 59"/>
                <a:gd name="T12" fmla="*/ 45 w 62"/>
                <a:gd name="T13" fmla="*/ 55 h 59"/>
                <a:gd name="T14" fmla="*/ 1 w 62"/>
                <a:gd name="T15" fmla="*/ 1 h 59"/>
                <a:gd name="T16" fmla="*/ 0 w 62"/>
                <a:gd name="T17" fmla="*/ 0 h 59"/>
                <a:gd name="T18" fmla="*/ 48 w 62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9">
                  <a:moveTo>
                    <a:pt x="48" y="0"/>
                  </a:moveTo>
                  <a:cubicBezTo>
                    <a:pt x="51" y="3"/>
                    <a:pt x="54" y="7"/>
                    <a:pt x="56" y="10"/>
                  </a:cubicBezTo>
                  <a:cubicBezTo>
                    <a:pt x="61" y="16"/>
                    <a:pt x="62" y="19"/>
                    <a:pt x="58" y="26"/>
                  </a:cubicBezTo>
                  <a:cubicBezTo>
                    <a:pt x="61" y="31"/>
                    <a:pt x="62" y="35"/>
                    <a:pt x="59" y="40"/>
                  </a:cubicBezTo>
                  <a:cubicBezTo>
                    <a:pt x="58" y="40"/>
                    <a:pt x="59" y="42"/>
                    <a:pt x="59" y="43"/>
                  </a:cubicBezTo>
                  <a:cubicBezTo>
                    <a:pt x="61" y="48"/>
                    <a:pt x="61" y="53"/>
                    <a:pt x="57" y="56"/>
                  </a:cubicBezTo>
                  <a:cubicBezTo>
                    <a:pt x="53" y="59"/>
                    <a:pt x="48" y="59"/>
                    <a:pt x="45" y="55"/>
                  </a:cubicBezTo>
                  <a:cubicBezTo>
                    <a:pt x="30" y="37"/>
                    <a:pt x="16" y="19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16" y="0"/>
                    <a:pt x="32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4763" y="4763"/>
              <a:ext cx="66675" cy="25400"/>
            </a:xfrm>
            <a:custGeom>
              <a:avLst/>
              <a:gdLst>
                <a:gd name="T0" fmla="*/ 15 w 15"/>
                <a:gd name="T1" fmla="*/ 0 h 6"/>
                <a:gd name="T2" fmla="*/ 0 w 15"/>
                <a:gd name="T3" fmla="*/ 0 h 6"/>
                <a:gd name="T4" fmla="*/ 15 w 1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0" y="6"/>
                    <a:pt x="3" y="6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1182688" y="4763"/>
              <a:ext cx="66675" cy="25400"/>
            </a:xfrm>
            <a:custGeom>
              <a:avLst/>
              <a:gdLst>
                <a:gd name="T0" fmla="*/ 15 w 15"/>
                <a:gd name="T1" fmla="*/ 0 h 6"/>
                <a:gd name="T2" fmla="*/ 0 w 15"/>
                <a:gd name="T3" fmla="*/ 0 h 6"/>
                <a:gd name="T4" fmla="*/ 15 w 1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1" y="6"/>
                    <a:pt x="4" y="6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684213" y="3552825"/>
              <a:ext cx="293688" cy="455613"/>
            </a:xfrm>
            <a:custGeom>
              <a:avLst/>
              <a:gdLst>
                <a:gd name="T0" fmla="*/ 3 w 66"/>
                <a:gd name="T1" fmla="*/ 20 h 108"/>
                <a:gd name="T2" fmla="*/ 2 w 66"/>
                <a:gd name="T3" fmla="*/ 8 h 108"/>
                <a:gd name="T4" fmla="*/ 19 w 66"/>
                <a:gd name="T5" fmla="*/ 6 h 108"/>
                <a:gd name="T6" fmla="*/ 46 w 66"/>
                <a:gd name="T7" fmla="*/ 40 h 108"/>
                <a:gd name="T8" fmla="*/ 62 w 66"/>
                <a:gd name="T9" fmla="*/ 58 h 108"/>
                <a:gd name="T10" fmla="*/ 64 w 66"/>
                <a:gd name="T11" fmla="*/ 72 h 108"/>
                <a:gd name="T12" fmla="*/ 64 w 66"/>
                <a:gd name="T13" fmla="*/ 75 h 108"/>
                <a:gd name="T14" fmla="*/ 64 w 66"/>
                <a:gd name="T15" fmla="*/ 76 h 108"/>
                <a:gd name="T16" fmla="*/ 63 w 66"/>
                <a:gd name="T17" fmla="*/ 88 h 108"/>
                <a:gd name="T18" fmla="*/ 64 w 66"/>
                <a:gd name="T19" fmla="*/ 99 h 108"/>
                <a:gd name="T20" fmla="*/ 46 w 66"/>
                <a:gd name="T21" fmla="*/ 102 h 108"/>
                <a:gd name="T22" fmla="*/ 22 w 66"/>
                <a:gd name="T23" fmla="*/ 72 h 108"/>
                <a:gd name="T24" fmla="*/ 4 w 66"/>
                <a:gd name="T25" fmla="*/ 49 h 108"/>
                <a:gd name="T26" fmla="*/ 2 w 66"/>
                <a:gd name="T27" fmla="*/ 36 h 108"/>
                <a:gd name="T28" fmla="*/ 2 w 66"/>
                <a:gd name="T29" fmla="*/ 33 h 108"/>
                <a:gd name="T30" fmla="*/ 3 w 66"/>
                <a:gd name="T31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08">
                  <a:moveTo>
                    <a:pt x="3" y="20"/>
                  </a:moveTo>
                  <a:cubicBezTo>
                    <a:pt x="1" y="16"/>
                    <a:pt x="0" y="12"/>
                    <a:pt x="2" y="8"/>
                  </a:cubicBezTo>
                  <a:cubicBezTo>
                    <a:pt x="5" y="1"/>
                    <a:pt x="14" y="0"/>
                    <a:pt x="19" y="6"/>
                  </a:cubicBezTo>
                  <a:cubicBezTo>
                    <a:pt x="28" y="17"/>
                    <a:pt x="37" y="28"/>
                    <a:pt x="46" y="40"/>
                  </a:cubicBezTo>
                  <a:cubicBezTo>
                    <a:pt x="51" y="46"/>
                    <a:pt x="57" y="52"/>
                    <a:pt x="62" y="58"/>
                  </a:cubicBezTo>
                  <a:cubicBezTo>
                    <a:pt x="65" y="63"/>
                    <a:pt x="66" y="67"/>
                    <a:pt x="64" y="72"/>
                  </a:cubicBezTo>
                  <a:cubicBezTo>
                    <a:pt x="63" y="73"/>
                    <a:pt x="64" y="74"/>
                    <a:pt x="64" y="75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6" y="80"/>
                    <a:pt x="64" y="84"/>
                    <a:pt x="63" y="88"/>
                  </a:cubicBezTo>
                  <a:cubicBezTo>
                    <a:pt x="62" y="91"/>
                    <a:pt x="66" y="95"/>
                    <a:pt x="64" y="99"/>
                  </a:cubicBezTo>
                  <a:cubicBezTo>
                    <a:pt x="62" y="107"/>
                    <a:pt x="52" y="108"/>
                    <a:pt x="46" y="102"/>
                  </a:cubicBezTo>
                  <a:cubicBezTo>
                    <a:pt x="38" y="92"/>
                    <a:pt x="30" y="82"/>
                    <a:pt x="22" y="72"/>
                  </a:cubicBezTo>
                  <a:cubicBezTo>
                    <a:pt x="16" y="65"/>
                    <a:pt x="10" y="57"/>
                    <a:pt x="4" y="49"/>
                  </a:cubicBezTo>
                  <a:cubicBezTo>
                    <a:pt x="0" y="45"/>
                    <a:pt x="0" y="41"/>
                    <a:pt x="2" y="36"/>
                  </a:cubicBezTo>
                  <a:cubicBezTo>
                    <a:pt x="3" y="35"/>
                    <a:pt x="3" y="34"/>
                    <a:pt x="2" y="33"/>
                  </a:cubicBezTo>
                  <a:cubicBezTo>
                    <a:pt x="0" y="27"/>
                    <a:pt x="0" y="26"/>
                    <a:pt x="3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973138" y="3621088"/>
              <a:ext cx="298450" cy="441325"/>
            </a:xfrm>
            <a:custGeom>
              <a:avLst/>
              <a:gdLst>
                <a:gd name="T0" fmla="*/ 4 w 67"/>
                <a:gd name="T1" fmla="*/ 33 h 105"/>
                <a:gd name="T2" fmla="*/ 4 w 67"/>
                <a:gd name="T3" fmla="*/ 18 h 105"/>
                <a:gd name="T4" fmla="*/ 2 w 67"/>
                <a:gd name="T5" fmla="*/ 13 h 105"/>
                <a:gd name="T6" fmla="*/ 6 w 67"/>
                <a:gd name="T7" fmla="*/ 2 h 105"/>
                <a:gd name="T8" fmla="*/ 20 w 67"/>
                <a:gd name="T9" fmla="*/ 4 h 105"/>
                <a:gd name="T10" fmla="*/ 34 w 67"/>
                <a:gd name="T11" fmla="*/ 21 h 105"/>
                <a:gd name="T12" fmla="*/ 62 w 67"/>
                <a:gd name="T13" fmla="*/ 56 h 105"/>
                <a:gd name="T14" fmla="*/ 64 w 67"/>
                <a:gd name="T15" fmla="*/ 71 h 105"/>
                <a:gd name="T16" fmla="*/ 65 w 67"/>
                <a:gd name="T17" fmla="*/ 74 h 105"/>
                <a:gd name="T18" fmla="*/ 65 w 67"/>
                <a:gd name="T19" fmla="*/ 85 h 105"/>
                <a:gd name="T20" fmla="*/ 64 w 67"/>
                <a:gd name="T21" fmla="*/ 88 h 105"/>
                <a:gd name="T22" fmla="*/ 62 w 67"/>
                <a:gd name="T23" fmla="*/ 102 h 105"/>
                <a:gd name="T24" fmla="*/ 48 w 67"/>
                <a:gd name="T25" fmla="*/ 101 h 105"/>
                <a:gd name="T26" fmla="*/ 39 w 67"/>
                <a:gd name="T27" fmla="*/ 90 h 105"/>
                <a:gd name="T28" fmla="*/ 5 w 67"/>
                <a:gd name="T29" fmla="*/ 49 h 105"/>
                <a:gd name="T30" fmla="*/ 4 w 67"/>
                <a:gd name="T31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05">
                  <a:moveTo>
                    <a:pt x="4" y="33"/>
                  </a:moveTo>
                  <a:cubicBezTo>
                    <a:pt x="1" y="28"/>
                    <a:pt x="1" y="23"/>
                    <a:pt x="4" y="18"/>
                  </a:cubicBezTo>
                  <a:cubicBezTo>
                    <a:pt x="3" y="17"/>
                    <a:pt x="2" y="15"/>
                    <a:pt x="2" y="13"/>
                  </a:cubicBezTo>
                  <a:cubicBezTo>
                    <a:pt x="1" y="9"/>
                    <a:pt x="3" y="4"/>
                    <a:pt x="6" y="2"/>
                  </a:cubicBezTo>
                  <a:cubicBezTo>
                    <a:pt x="11" y="0"/>
                    <a:pt x="16" y="0"/>
                    <a:pt x="20" y="4"/>
                  </a:cubicBezTo>
                  <a:cubicBezTo>
                    <a:pt x="25" y="10"/>
                    <a:pt x="29" y="16"/>
                    <a:pt x="34" y="21"/>
                  </a:cubicBezTo>
                  <a:cubicBezTo>
                    <a:pt x="43" y="33"/>
                    <a:pt x="53" y="45"/>
                    <a:pt x="62" y="56"/>
                  </a:cubicBezTo>
                  <a:cubicBezTo>
                    <a:pt x="66" y="61"/>
                    <a:pt x="67" y="65"/>
                    <a:pt x="64" y="71"/>
                  </a:cubicBezTo>
                  <a:cubicBezTo>
                    <a:pt x="64" y="71"/>
                    <a:pt x="64" y="73"/>
                    <a:pt x="65" y="74"/>
                  </a:cubicBezTo>
                  <a:cubicBezTo>
                    <a:pt x="66" y="78"/>
                    <a:pt x="66" y="81"/>
                    <a:pt x="65" y="85"/>
                  </a:cubicBezTo>
                  <a:cubicBezTo>
                    <a:pt x="64" y="86"/>
                    <a:pt x="64" y="87"/>
                    <a:pt x="64" y="88"/>
                  </a:cubicBezTo>
                  <a:cubicBezTo>
                    <a:pt x="67" y="94"/>
                    <a:pt x="66" y="99"/>
                    <a:pt x="62" y="102"/>
                  </a:cubicBezTo>
                  <a:cubicBezTo>
                    <a:pt x="58" y="105"/>
                    <a:pt x="51" y="105"/>
                    <a:pt x="48" y="101"/>
                  </a:cubicBezTo>
                  <a:cubicBezTo>
                    <a:pt x="45" y="97"/>
                    <a:pt x="42" y="93"/>
                    <a:pt x="39" y="90"/>
                  </a:cubicBezTo>
                  <a:cubicBezTo>
                    <a:pt x="28" y="76"/>
                    <a:pt x="17" y="62"/>
                    <a:pt x="5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693738" y="4714875"/>
              <a:ext cx="284163" cy="442913"/>
            </a:xfrm>
            <a:custGeom>
              <a:avLst/>
              <a:gdLst>
                <a:gd name="T0" fmla="*/ 0 w 64"/>
                <a:gd name="T1" fmla="*/ 39 h 105"/>
                <a:gd name="T2" fmla="*/ 2 w 64"/>
                <a:gd name="T3" fmla="*/ 25 h 105"/>
                <a:gd name="T4" fmla="*/ 1 w 64"/>
                <a:gd name="T5" fmla="*/ 10 h 105"/>
                <a:gd name="T6" fmla="*/ 7 w 64"/>
                <a:gd name="T7" fmla="*/ 1 h 105"/>
                <a:gd name="T8" fmla="*/ 17 w 64"/>
                <a:gd name="T9" fmla="*/ 4 h 105"/>
                <a:gd name="T10" fmla="*/ 37 w 64"/>
                <a:gd name="T11" fmla="*/ 28 h 105"/>
                <a:gd name="T12" fmla="*/ 59 w 64"/>
                <a:gd name="T13" fmla="*/ 56 h 105"/>
                <a:gd name="T14" fmla="*/ 62 w 64"/>
                <a:gd name="T15" fmla="*/ 70 h 105"/>
                <a:gd name="T16" fmla="*/ 62 w 64"/>
                <a:gd name="T17" fmla="*/ 74 h 105"/>
                <a:gd name="T18" fmla="*/ 62 w 64"/>
                <a:gd name="T19" fmla="*/ 84 h 105"/>
                <a:gd name="T20" fmla="*/ 62 w 64"/>
                <a:gd name="T21" fmla="*/ 89 h 105"/>
                <a:gd name="T22" fmla="*/ 59 w 64"/>
                <a:gd name="T23" fmla="*/ 102 h 105"/>
                <a:gd name="T24" fmla="*/ 47 w 64"/>
                <a:gd name="T25" fmla="*/ 100 h 105"/>
                <a:gd name="T26" fmla="*/ 4 w 64"/>
                <a:gd name="T27" fmla="*/ 47 h 105"/>
                <a:gd name="T28" fmla="*/ 0 w 64"/>
                <a:gd name="T29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0" y="39"/>
                  </a:moveTo>
                  <a:cubicBezTo>
                    <a:pt x="4" y="35"/>
                    <a:pt x="1" y="30"/>
                    <a:pt x="2" y="25"/>
                  </a:cubicBezTo>
                  <a:cubicBezTo>
                    <a:pt x="2" y="20"/>
                    <a:pt x="3" y="15"/>
                    <a:pt x="1" y="10"/>
                  </a:cubicBezTo>
                  <a:cubicBezTo>
                    <a:pt x="1" y="6"/>
                    <a:pt x="3" y="3"/>
                    <a:pt x="7" y="1"/>
                  </a:cubicBezTo>
                  <a:cubicBezTo>
                    <a:pt x="10" y="0"/>
                    <a:pt x="14" y="0"/>
                    <a:pt x="17" y="4"/>
                  </a:cubicBezTo>
                  <a:cubicBezTo>
                    <a:pt x="23" y="12"/>
                    <a:pt x="30" y="20"/>
                    <a:pt x="37" y="28"/>
                  </a:cubicBezTo>
                  <a:cubicBezTo>
                    <a:pt x="44" y="37"/>
                    <a:pt x="52" y="47"/>
                    <a:pt x="59" y="56"/>
                  </a:cubicBezTo>
                  <a:cubicBezTo>
                    <a:pt x="63" y="60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3" y="77"/>
                    <a:pt x="63" y="81"/>
                    <a:pt x="62" y="84"/>
                  </a:cubicBezTo>
                  <a:cubicBezTo>
                    <a:pt x="61" y="85"/>
                    <a:pt x="61" y="87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3" y="82"/>
                    <a:pt x="18" y="65"/>
                    <a:pt x="4" y="47"/>
                  </a:cubicBezTo>
                  <a:cubicBezTo>
                    <a:pt x="2" y="45"/>
                    <a:pt x="2" y="42"/>
                    <a:pt x="0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693738" y="4424363"/>
              <a:ext cx="284163" cy="442913"/>
            </a:xfrm>
            <a:custGeom>
              <a:avLst/>
              <a:gdLst>
                <a:gd name="T0" fmla="*/ 0 w 64"/>
                <a:gd name="T1" fmla="*/ 40 h 105"/>
                <a:gd name="T2" fmla="*/ 2 w 64"/>
                <a:gd name="T3" fmla="*/ 25 h 105"/>
                <a:gd name="T4" fmla="*/ 1 w 64"/>
                <a:gd name="T5" fmla="*/ 11 h 105"/>
                <a:gd name="T6" fmla="*/ 7 w 64"/>
                <a:gd name="T7" fmla="*/ 2 h 105"/>
                <a:gd name="T8" fmla="*/ 17 w 64"/>
                <a:gd name="T9" fmla="*/ 5 h 105"/>
                <a:gd name="T10" fmla="*/ 41 w 64"/>
                <a:gd name="T11" fmla="*/ 33 h 105"/>
                <a:gd name="T12" fmla="*/ 60 w 64"/>
                <a:gd name="T13" fmla="*/ 57 h 105"/>
                <a:gd name="T14" fmla="*/ 62 w 64"/>
                <a:gd name="T15" fmla="*/ 70 h 105"/>
                <a:gd name="T16" fmla="*/ 62 w 64"/>
                <a:gd name="T17" fmla="*/ 74 h 105"/>
                <a:gd name="T18" fmla="*/ 62 w 64"/>
                <a:gd name="T19" fmla="*/ 85 h 105"/>
                <a:gd name="T20" fmla="*/ 62 w 64"/>
                <a:gd name="T21" fmla="*/ 89 h 105"/>
                <a:gd name="T22" fmla="*/ 59 w 64"/>
                <a:gd name="T23" fmla="*/ 102 h 105"/>
                <a:gd name="T24" fmla="*/ 47 w 64"/>
                <a:gd name="T25" fmla="*/ 100 h 105"/>
                <a:gd name="T26" fmla="*/ 4 w 64"/>
                <a:gd name="T27" fmla="*/ 47 h 105"/>
                <a:gd name="T28" fmla="*/ 0 w 64"/>
                <a:gd name="T2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0" y="40"/>
                  </a:moveTo>
                  <a:cubicBezTo>
                    <a:pt x="4" y="35"/>
                    <a:pt x="1" y="30"/>
                    <a:pt x="2" y="25"/>
                  </a:cubicBezTo>
                  <a:cubicBezTo>
                    <a:pt x="2" y="20"/>
                    <a:pt x="2" y="16"/>
                    <a:pt x="1" y="11"/>
                  </a:cubicBezTo>
                  <a:cubicBezTo>
                    <a:pt x="1" y="7"/>
                    <a:pt x="3" y="4"/>
                    <a:pt x="7" y="2"/>
                  </a:cubicBezTo>
                  <a:cubicBezTo>
                    <a:pt x="10" y="0"/>
                    <a:pt x="14" y="1"/>
                    <a:pt x="17" y="5"/>
                  </a:cubicBezTo>
                  <a:cubicBezTo>
                    <a:pt x="25" y="14"/>
                    <a:pt x="33" y="24"/>
                    <a:pt x="41" y="33"/>
                  </a:cubicBezTo>
                  <a:cubicBezTo>
                    <a:pt x="47" y="41"/>
                    <a:pt x="53" y="49"/>
                    <a:pt x="60" y="57"/>
                  </a:cubicBezTo>
                  <a:cubicBezTo>
                    <a:pt x="63" y="61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3" y="78"/>
                    <a:pt x="63" y="81"/>
                    <a:pt x="62" y="85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6" y="105"/>
                    <a:pt x="51" y="105"/>
                    <a:pt x="47" y="100"/>
                  </a:cubicBezTo>
                  <a:cubicBezTo>
                    <a:pt x="33" y="83"/>
                    <a:pt x="18" y="65"/>
                    <a:pt x="4" y="47"/>
                  </a:cubicBezTo>
                  <a:cubicBezTo>
                    <a:pt x="2" y="45"/>
                    <a:pt x="2" y="43"/>
                    <a:pt x="0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987425" y="3906838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2 w 64"/>
                <a:gd name="T5" fmla="*/ 89 h 106"/>
                <a:gd name="T6" fmla="*/ 59 w 64"/>
                <a:gd name="T7" fmla="*/ 103 h 106"/>
                <a:gd name="T8" fmla="*/ 47 w 64"/>
                <a:gd name="T9" fmla="*/ 100 h 106"/>
                <a:gd name="T10" fmla="*/ 4 w 64"/>
                <a:gd name="T11" fmla="*/ 48 h 106"/>
                <a:gd name="T12" fmla="*/ 2 w 64"/>
                <a:gd name="T13" fmla="*/ 35 h 106"/>
                <a:gd name="T14" fmla="*/ 2 w 64"/>
                <a:gd name="T15" fmla="*/ 31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7 h 106"/>
                <a:gd name="T22" fmla="*/ 17 w 64"/>
                <a:gd name="T23" fmla="*/ 5 h 106"/>
                <a:gd name="T24" fmla="*/ 41 w 64"/>
                <a:gd name="T25" fmla="*/ 34 h 106"/>
                <a:gd name="T26" fmla="*/ 59 w 64"/>
                <a:gd name="T27" fmla="*/ 57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4" y="81"/>
                    <a:pt x="61" y="86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100"/>
                    <a:pt x="59" y="103"/>
                  </a:cubicBezTo>
                  <a:cubicBezTo>
                    <a:pt x="55" y="106"/>
                    <a:pt x="50" y="105"/>
                    <a:pt x="47" y="100"/>
                  </a:cubicBezTo>
                  <a:cubicBezTo>
                    <a:pt x="32" y="83"/>
                    <a:pt x="18" y="65"/>
                    <a:pt x="4" y="48"/>
                  </a:cubicBezTo>
                  <a:cubicBezTo>
                    <a:pt x="1" y="44"/>
                    <a:pt x="0" y="40"/>
                    <a:pt x="2" y="35"/>
                  </a:cubicBezTo>
                  <a:cubicBezTo>
                    <a:pt x="3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7"/>
                    <a:pt x="3" y="23"/>
                    <a:pt x="3" y="19"/>
                  </a:cubicBezTo>
                  <a:cubicBezTo>
                    <a:pt x="3" y="15"/>
                    <a:pt x="0" y="11"/>
                    <a:pt x="2" y="7"/>
                  </a:cubicBezTo>
                  <a:cubicBezTo>
                    <a:pt x="5" y="0"/>
                    <a:pt x="12" y="0"/>
                    <a:pt x="17" y="5"/>
                  </a:cubicBezTo>
                  <a:cubicBezTo>
                    <a:pt x="25" y="15"/>
                    <a:pt x="33" y="25"/>
                    <a:pt x="41" y="34"/>
                  </a:cubicBezTo>
                  <a:cubicBezTo>
                    <a:pt x="47" y="42"/>
                    <a:pt x="53" y="49"/>
                    <a:pt x="59" y="57"/>
                  </a:cubicBezTo>
                  <a:cubicBezTo>
                    <a:pt x="64" y="62"/>
                    <a:pt x="64" y="66"/>
                    <a:pt x="60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93738" y="3848100"/>
              <a:ext cx="284163" cy="446088"/>
            </a:xfrm>
            <a:custGeom>
              <a:avLst/>
              <a:gdLst>
                <a:gd name="T0" fmla="*/ 4 w 64"/>
                <a:gd name="T1" fmla="*/ 18 h 106"/>
                <a:gd name="T2" fmla="*/ 2 w 64"/>
                <a:gd name="T3" fmla="*/ 14 h 106"/>
                <a:gd name="T4" fmla="*/ 5 w 64"/>
                <a:gd name="T5" fmla="*/ 3 h 106"/>
                <a:gd name="T6" fmla="*/ 17 w 64"/>
                <a:gd name="T7" fmla="*/ 5 h 106"/>
                <a:gd name="T8" fmla="*/ 42 w 64"/>
                <a:gd name="T9" fmla="*/ 35 h 106"/>
                <a:gd name="T10" fmla="*/ 60 w 64"/>
                <a:gd name="T11" fmla="*/ 57 h 106"/>
                <a:gd name="T12" fmla="*/ 62 w 64"/>
                <a:gd name="T13" fmla="*/ 70 h 106"/>
                <a:gd name="T14" fmla="*/ 62 w 64"/>
                <a:gd name="T15" fmla="*/ 74 h 106"/>
                <a:gd name="T16" fmla="*/ 62 w 64"/>
                <a:gd name="T17" fmla="*/ 75 h 106"/>
                <a:gd name="T18" fmla="*/ 61 w 64"/>
                <a:gd name="T19" fmla="*/ 87 h 106"/>
                <a:gd name="T20" fmla="*/ 62 w 64"/>
                <a:gd name="T21" fmla="*/ 98 h 106"/>
                <a:gd name="T22" fmla="*/ 47 w 64"/>
                <a:gd name="T23" fmla="*/ 100 h 106"/>
                <a:gd name="T24" fmla="*/ 24 w 64"/>
                <a:gd name="T25" fmla="*/ 72 h 106"/>
                <a:gd name="T26" fmla="*/ 5 w 64"/>
                <a:gd name="T27" fmla="*/ 49 h 106"/>
                <a:gd name="T28" fmla="*/ 3 w 64"/>
                <a:gd name="T29" fmla="*/ 34 h 106"/>
                <a:gd name="T30" fmla="*/ 3 w 64"/>
                <a:gd name="T31" fmla="*/ 32 h 106"/>
                <a:gd name="T32" fmla="*/ 4 w 64"/>
                <a:gd name="T33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6">
                  <a:moveTo>
                    <a:pt x="4" y="18"/>
                  </a:moveTo>
                  <a:cubicBezTo>
                    <a:pt x="3" y="17"/>
                    <a:pt x="2" y="15"/>
                    <a:pt x="2" y="14"/>
                  </a:cubicBezTo>
                  <a:cubicBezTo>
                    <a:pt x="0" y="10"/>
                    <a:pt x="2" y="5"/>
                    <a:pt x="5" y="3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25" y="15"/>
                    <a:pt x="34" y="25"/>
                    <a:pt x="42" y="35"/>
                  </a:cubicBezTo>
                  <a:cubicBezTo>
                    <a:pt x="48" y="42"/>
                    <a:pt x="54" y="50"/>
                    <a:pt x="60" y="57"/>
                  </a:cubicBezTo>
                  <a:cubicBezTo>
                    <a:pt x="63" y="61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2" y="74"/>
                    <a:pt x="62" y="74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0"/>
                    <a:pt x="64" y="94"/>
                    <a:pt x="62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39" y="91"/>
                    <a:pt x="32" y="82"/>
                    <a:pt x="24" y="72"/>
                  </a:cubicBezTo>
                  <a:cubicBezTo>
                    <a:pt x="18" y="64"/>
                    <a:pt x="11" y="56"/>
                    <a:pt x="5" y="49"/>
                  </a:cubicBezTo>
                  <a:cubicBezTo>
                    <a:pt x="1" y="44"/>
                    <a:pt x="0" y="40"/>
                    <a:pt x="3" y="34"/>
                  </a:cubicBezTo>
                  <a:cubicBezTo>
                    <a:pt x="3" y="34"/>
                    <a:pt x="3" y="32"/>
                    <a:pt x="3" y="32"/>
                  </a:cubicBezTo>
                  <a:cubicBezTo>
                    <a:pt x="0" y="27"/>
                    <a:pt x="1" y="23"/>
                    <a:pt x="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693738" y="5578475"/>
              <a:ext cx="284163" cy="446088"/>
            </a:xfrm>
            <a:custGeom>
              <a:avLst/>
              <a:gdLst>
                <a:gd name="T0" fmla="*/ 4 w 64"/>
                <a:gd name="T1" fmla="*/ 18 h 106"/>
                <a:gd name="T2" fmla="*/ 2 w 64"/>
                <a:gd name="T3" fmla="*/ 16 h 106"/>
                <a:gd name="T4" fmla="*/ 5 w 64"/>
                <a:gd name="T5" fmla="*/ 3 h 106"/>
                <a:gd name="T6" fmla="*/ 17 w 64"/>
                <a:gd name="T7" fmla="*/ 4 h 106"/>
                <a:gd name="T8" fmla="*/ 61 w 64"/>
                <a:gd name="T9" fmla="*/ 58 h 106"/>
                <a:gd name="T10" fmla="*/ 62 w 64"/>
                <a:gd name="T11" fmla="*/ 69 h 106"/>
                <a:gd name="T12" fmla="*/ 62 w 64"/>
                <a:gd name="T13" fmla="*/ 75 h 106"/>
                <a:gd name="T14" fmla="*/ 61 w 64"/>
                <a:gd name="T15" fmla="*/ 86 h 106"/>
                <a:gd name="T16" fmla="*/ 62 w 64"/>
                <a:gd name="T17" fmla="*/ 98 h 106"/>
                <a:gd name="T18" fmla="*/ 47 w 64"/>
                <a:gd name="T19" fmla="*/ 100 h 106"/>
                <a:gd name="T20" fmla="*/ 30 w 64"/>
                <a:gd name="T21" fmla="*/ 79 h 106"/>
                <a:gd name="T22" fmla="*/ 4 w 64"/>
                <a:gd name="T23" fmla="*/ 48 h 106"/>
                <a:gd name="T24" fmla="*/ 3 w 64"/>
                <a:gd name="T25" fmla="*/ 35 h 106"/>
                <a:gd name="T26" fmla="*/ 3 w 64"/>
                <a:gd name="T27" fmla="*/ 32 h 106"/>
                <a:gd name="T28" fmla="*/ 4 w 64"/>
                <a:gd name="T29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18"/>
                  </a:moveTo>
                  <a:cubicBezTo>
                    <a:pt x="3" y="17"/>
                    <a:pt x="3" y="17"/>
                    <a:pt x="2" y="16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9" y="0"/>
                    <a:pt x="13" y="0"/>
                    <a:pt x="17" y="4"/>
                  </a:cubicBezTo>
                  <a:cubicBezTo>
                    <a:pt x="32" y="22"/>
                    <a:pt x="46" y="40"/>
                    <a:pt x="61" y="58"/>
                  </a:cubicBezTo>
                  <a:cubicBezTo>
                    <a:pt x="63" y="61"/>
                    <a:pt x="64" y="65"/>
                    <a:pt x="62" y="69"/>
                  </a:cubicBezTo>
                  <a:cubicBezTo>
                    <a:pt x="61" y="71"/>
                    <a:pt x="61" y="73"/>
                    <a:pt x="62" y="75"/>
                  </a:cubicBezTo>
                  <a:cubicBezTo>
                    <a:pt x="64" y="79"/>
                    <a:pt x="62" y="82"/>
                    <a:pt x="61" y="86"/>
                  </a:cubicBezTo>
                  <a:cubicBezTo>
                    <a:pt x="61" y="90"/>
                    <a:pt x="64" y="93"/>
                    <a:pt x="62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41" y="93"/>
                    <a:pt x="36" y="86"/>
                    <a:pt x="30" y="79"/>
                  </a:cubicBezTo>
                  <a:cubicBezTo>
                    <a:pt x="21" y="69"/>
                    <a:pt x="13" y="59"/>
                    <a:pt x="4" y="48"/>
                  </a:cubicBezTo>
                  <a:cubicBezTo>
                    <a:pt x="1" y="43"/>
                    <a:pt x="0" y="40"/>
                    <a:pt x="3" y="35"/>
                  </a:cubicBezTo>
                  <a:cubicBezTo>
                    <a:pt x="3" y="34"/>
                    <a:pt x="3" y="32"/>
                    <a:pt x="3" y="32"/>
                  </a:cubicBezTo>
                  <a:cubicBezTo>
                    <a:pt x="0" y="27"/>
                    <a:pt x="1" y="23"/>
                    <a:pt x="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693738" y="5287963"/>
              <a:ext cx="284163" cy="441325"/>
            </a:xfrm>
            <a:custGeom>
              <a:avLst/>
              <a:gdLst>
                <a:gd name="T0" fmla="*/ 61 w 64"/>
                <a:gd name="T1" fmla="*/ 86 h 105"/>
                <a:gd name="T2" fmla="*/ 63 w 64"/>
                <a:gd name="T3" fmla="*/ 96 h 105"/>
                <a:gd name="T4" fmla="*/ 57 w 64"/>
                <a:gd name="T5" fmla="*/ 104 h 105"/>
                <a:gd name="T6" fmla="*/ 47 w 64"/>
                <a:gd name="T7" fmla="*/ 101 h 105"/>
                <a:gd name="T8" fmla="*/ 17 w 64"/>
                <a:gd name="T9" fmla="*/ 64 h 105"/>
                <a:gd name="T10" fmla="*/ 5 w 64"/>
                <a:gd name="T11" fmla="*/ 49 h 105"/>
                <a:gd name="T12" fmla="*/ 4 w 64"/>
                <a:gd name="T13" fmla="*/ 33 h 105"/>
                <a:gd name="T14" fmla="*/ 3 w 64"/>
                <a:gd name="T15" fmla="*/ 20 h 105"/>
                <a:gd name="T16" fmla="*/ 3 w 64"/>
                <a:gd name="T17" fmla="*/ 17 h 105"/>
                <a:gd name="T18" fmla="*/ 5 w 64"/>
                <a:gd name="T19" fmla="*/ 3 h 105"/>
                <a:gd name="T20" fmla="*/ 17 w 64"/>
                <a:gd name="T21" fmla="*/ 6 h 105"/>
                <a:gd name="T22" fmla="*/ 48 w 64"/>
                <a:gd name="T23" fmla="*/ 43 h 105"/>
                <a:gd name="T24" fmla="*/ 61 w 64"/>
                <a:gd name="T25" fmla="*/ 59 h 105"/>
                <a:gd name="T26" fmla="*/ 62 w 64"/>
                <a:gd name="T27" fmla="*/ 70 h 105"/>
                <a:gd name="T28" fmla="*/ 61 w 64"/>
                <a:gd name="T29" fmla="*/ 74 h 105"/>
                <a:gd name="T30" fmla="*/ 61 w 64"/>
                <a:gd name="T3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1" y="86"/>
                  </a:moveTo>
                  <a:cubicBezTo>
                    <a:pt x="62" y="90"/>
                    <a:pt x="63" y="93"/>
                    <a:pt x="63" y="96"/>
                  </a:cubicBezTo>
                  <a:cubicBezTo>
                    <a:pt x="63" y="100"/>
                    <a:pt x="60" y="103"/>
                    <a:pt x="57" y="104"/>
                  </a:cubicBezTo>
                  <a:cubicBezTo>
                    <a:pt x="53" y="105"/>
                    <a:pt x="50" y="104"/>
                    <a:pt x="47" y="101"/>
                  </a:cubicBezTo>
                  <a:cubicBezTo>
                    <a:pt x="37" y="89"/>
                    <a:pt x="27" y="76"/>
                    <a:pt x="17" y="64"/>
                  </a:cubicBezTo>
                  <a:cubicBezTo>
                    <a:pt x="13" y="59"/>
                    <a:pt x="9" y="54"/>
                    <a:pt x="5" y="49"/>
                  </a:cubicBezTo>
                  <a:cubicBezTo>
                    <a:pt x="0" y="44"/>
                    <a:pt x="0" y="39"/>
                    <a:pt x="4" y="33"/>
                  </a:cubicBezTo>
                  <a:cubicBezTo>
                    <a:pt x="1" y="29"/>
                    <a:pt x="0" y="25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0" y="12"/>
                    <a:pt x="1" y="6"/>
                    <a:pt x="5" y="3"/>
                  </a:cubicBezTo>
                  <a:cubicBezTo>
                    <a:pt x="10" y="0"/>
                    <a:pt x="14" y="1"/>
                    <a:pt x="17" y="6"/>
                  </a:cubicBezTo>
                  <a:cubicBezTo>
                    <a:pt x="28" y="18"/>
                    <a:pt x="38" y="31"/>
                    <a:pt x="48" y="43"/>
                  </a:cubicBezTo>
                  <a:cubicBezTo>
                    <a:pt x="52" y="49"/>
                    <a:pt x="56" y="54"/>
                    <a:pt x="61" y="59"/>
                  </a:cubicBezTo>
                  <a:cubicBezTo>
                    <a:pt x="64" y="63"/>
                    <a:pt x="64" y="66"/>
                    <a:pt x="62" y="70"/>
                  </a:cubicBezTo>
                  <a:cubicBezTo>
                    <a:pt x="61" y="71"/>
                    <a:pt x="61" y="73"/>
                    <a:pt x="61" y="74"/>
                  </a:cubicBezTo>
                  <a:cubicBezTo>
                    <a:pt x="64" y="78"/>
                    <a:pt x="64" y="83"/>
                    <a:pt x="61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693738" y="4133850"/>
              <a:ext cx="284163" cy="450850"/>
            </a:xfrm>
            <a:custGeom>
              <a:avLst/>
              <a:gdLst>
                <a:gd name="T0" fmla="*/ 4 w 64"/>
                <a:gd name="T1" fmla="*/ 33 h 107"/>
                <a:gd name="T2" fmla="*/ 3 w 64"/>
                <a:gd name="T3" fmla="*/ 20 h 107"/>
                <a:gd name="T4" fmla="*/ 2 w 64"/>
                <a:gd name="T5" fmla="*/ 16 h 107"/>
                <a:gd name="T6" fmla="*/ 5 w 64"/>
                <a:gd name="T7" fmla="*/ 4 h 107"/>
                <a:gd name="T8" fmla="*/ 17 w 64"/>
                <a:gd name="T9" fmla="*/ 5 h 107"/>
                <a:gd name="T10" fmla="*/ 61 w 64"/>
                <a:gd name="T11" fmla="*/ 59 h 107"/>
                <a:gd name="T12" fmla="*/ 62 w 64"/>
                <a:gd name="T13" fmla="*/ 70 h 107"/>
                <a:gd name="T14" fmla="*/ 62 w 64"/>
                <a:gd name="T15" fmla="*/ 75 h 107"/>
                <a:gd name="T16" fmla="*/ 61 w 64"/>
                <a:gd name="T17" fmla="*/ 87 h 107"/>
                <a:gd name="T18" fmla="*/ 62 w 64"/>
                <a:gd name="T19" fmla="*/ 99 h 107"/>
                <a:gd name="T20" fmla="*/ 47 w 64"/>
                <a:gd name="T21" fmla="*/ 101 h 107"/>
                <a:gd name="T22" fmla="*/ 21 w 64"/>
                <a:gd name="T23" fmla="*/ 69 h 107"/>
                <a:gd name="T24" fmla="*/ 6 w 64"/>
                <a:gd name="T25" fmla="*/ 50 h 107"/>
                <a:gd name="T26" fmla="*/ 4 w 64"/>
                <a:gd name="T2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7">
                  <a:moveTo>
                    <a:pt x="4" y="33"/>
                  </a:moveTo>
                  <a:cubicBezTo>
                    <a:pt x="1" y="29"/>
                    <a:pt x="0" y="25"/>
                    <a:pt x="3" y="20"/>
                  </a:cubicBezTo>
                  <a:cubicBezTo>
                    <a:pt x="3" y="19"/>
                    <a:pt x="3" y="18"/>
                    <a:pt x="2" y="16"/>
                  </a:cubicBezTo>
                  <a:cubicBezTo>
                    <a:pt x="0" y="12"/>
                    <a:pt x="1" y="6"/>
                    <a:pt x="5" y="4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32" y="23"/>
                    <a:pt x="46" y="41"/>
                    <a:pt x="61" y="59"/>
                  </a:cubicBezTo>
                  <a:cubicBezTo>
                    <a:pt x="63" y="62"/>
                    <a:pt x="64" y="66"/>
                    <a:pt x="62" y="70"/>
                  </a:cubicBezTo>
                  <a:cubicBezTo>
                    <a:pt x="61" y="72"/>
                    <a:pt x="61" y="74"/>
                    <a:pt x="62" y="75"/>
                  </a:cubicBezTo>
                  <a:cubicBezTo>
                    <a:pt x="64" y="80"/>
                    <a:pt x="61" y="83"/>
                    <a:pt x="61" y="87"/>
                  </a:cubicBezTo>
                  <a:cubicBezTo>
                    <a:pt x="61" y="91"/>
                    <a:pt x="64" y="94"/>
                    <a:pt x="62" y="99"/>
                  </a:cubicBezTo>
                  <a:cubicBezTo>
                    <a:pt x="60" y="105"/>
                    <a:pt x="52" y="107"/>
                    <a:pt x="47" y="101"/>
                  </a:cubicBezTo>
                  <a:cubicBezTo>
                    <a:pt x="38" y="90"/>
                    <a:pt x="30" y="79"/>
                    <a:pt x="21" y="69"/>
                  </a:cubicBezTo>
                  <a:cubicBezTo>
                    <a:pt x="16" y="62"/>
                    <a:pt x="11" y="56"/>
                    <a:pt x="6" y="50"/>
                  </a:cubicBezTo>
                  <a:cubicBezTo>
                    <a:pt x="0" y="44"/>
                    <a:pt x="0" y="41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684213" y="1250950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1 w 64"/>
                <a:gd name="T5" fmla="*/ 89 h 106"/>
                <a:gd name="T6" fmla="*/ 59 w 64"/>
                <a:gd name="T7" fmla="*/ 103 h 106"/>
                <a:gd name="T8" fmla="*/ 46 w 64"/>
                <a:gd name="T9" fmla="*/ 101 h 106"/>
                <a:gd name="T10" fmla="*/ 3 w 64"/>
                <a:gd name="T11" fmla="*/ 48 h 106"/>
                <a:gd name="T12" fmla="*/ 2 w 64"/>
                <a:gd name="T13" fmla="*/ 36 h 106"/>
                <a:gd name="T14" fmla="*/ 2 w 64"/>
                <a:gd name="T15" fmla="*/ 31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7 h 106"/>
                <a:gd name="T22" fmla="*/ 17 w 64"/>
                <a:gd name="T23" fmla="*/ 6 h 106"/>
                <a:gd name="T24" fmla="*/ 42 w 64"/>
                <a:gd name="T25" fmla="*/ 37 h 106"/>
                <a:gd name="T26" fmla="*/ 58 w 64"/>
                <a:gd name="T27" fmla="*/ 56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3" y="82"/>
                    <a:pt x="61" y="86"/>
                  </a:cubicBezTo>
                  <a:cubicBezTo>
                    <a:pt x="60" y="87"/>
                    <a:pt x="61" y="88"/>
                    <a:pt x="61" y="89"/>
                  </a:cubicBezTo>
                  <a:cubicBezTo>
                    <a:pt x="63" y="95"/>
                    <a:pt x="63" y="100"/>
                    <a:pt x="59" y="103"/>
                  </a:cubicBezTo>
                  <a:cubicBezTo>
                    <a:pt x="55" y="106"/>
                    <a:pt x="50" y="105"/>
                    <a:pt x="46" y="101"/>
                  </a:cubicBezTo>
                  <a:cubicBezTo>
                    <a:pt x="32" y="83"/>
                    <a:pt x="18" y="66"/>
                    <a:pt x="3" y="48"/>
                  </a:cubicBezTo>
                  <a:cubicBezTo>
                    <a:pt x="0" y="44"/>
                    <a:pt x="0" y="40"/>
                    <a:pt x="2" y="36"/>
                  </a:cubicBezTo>
                  <a:cubicBezTo>
                    <a:pt x="2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7"/>
                    <a:pt x="2" y="23"/>
                    <a:pt x="3" y="19"/>
                  </a:cubicBezTo>
                  <a:cubicBezTo>
                    <a:pt x="3" y="15"/>
                    <a:pt x="0" y="11"/>
                    <a:pt x="2" y="7"/>
                  </a:cubicBezTo>
                  <a:cubicBezTo>
                    <a:pt x="5" y="1"/>
                    <a:pt x="12" y="0"/>
                    <a:pt x="17" y="6"/>
                  </a:cubicBezTo>
                  <a:cubicBezTo>
                    <a:pt x="25" y="16"/>
                    <a:pt x="34" y="26"/>
                    <a:pt x="42" y="37"/>
                  </a:cubicBezTo>
                  <a:cubicBezTo>
                    <a:pt x="47" y="43"/>
                    <a:pt x="53" y="50"/>
                    <a:pt x="58" y="56"/>
                  </a:cubicBezTo>
                  <a:cubicBezTo>
                    <a:pt x="63" y="63"/>
                    <a:pt x="64" y="65"/>
                    <a:pt x="60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987425" y="5637213"/>
              <a:ext cx="284163" cy="446088"/>
            </a:xfrm>
            <a:custGeom>
              <a:avLst/>
              <a:gdLst>
                <a:gd name="T0" fmla="*/ 60 w 64"/>
                <a:gd name="T1" fmla="*/ 72 h 106"/>
                <a:gd name="T2" fmla="*/ 60 w 64"/>
                <a:gd name="T3" fmla="*/ 87 h 106"/>
                <a:gd name="T4" fmla="*/ 61 w 64"/>
                <a:gd name="T5" fmla="*/ 88 h 106"/>
                <a:gd name="T6" fmla="*/ 60 w 64"/>
                <a:gd name="T7" fmla="*/ 102 h 106"/>
                <a:gd name="T8" fmla="*/ 47 w 64"/>
                <a:gd name="T9" fmla="*/ 100 h 106"/>
                <a:gd name="T10" fmla="*/ 33 w 64"/>
                <a:gd name="T11" fmla="*/ 84 h 106"/>
                <a:gd name="T12" fmla="*/ 5 w 64"/>
                <a:gd name="T13" fmla="*/ 49 h 106"/>
                <a:gd name="T14" fmla="*/ 4 w 64"/>
                <a:gd name="T15" fmla="*/ 33 h 106"/>
                <a:gd name="T16" fmla="*/ 3 w 64"/>
                <a:gd name="T17" fmla="*/ 20 h 106"/>
                <a:gd name="T18" fmla="*/ 2 w 64"/>
                <a:gd name="T19" fmla="*/ 17 h 106"/>
                <a:gd name="T20" fmla="*/ 5 w 64"/>
                <a:gd name="T21" fmla="*/ 3 h 106"/>
                <a:gd name="T22" fmla="*/ 17 w 64"/>
                <a:gd name="T23" fmla="*/ 5 h 106"/>
                <a:gd name="T24" fmla="*/ 59 w 64"/>
                <a:gd name="T25" fmla="*/ 57 h 106"/>
                <a:gd name="T26" fmla="*/ 60 w 64"/>
                <a:gd name="T27" fmla="*/ 7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6">
                  <a:moveTo>
                    <a:pt x="60" y="72"/>
                  </a:moveTo>
                  <a:cubicBezTo>
                    <a:pt x="64" y="77"/>
                    <a:pt x="64" y="82"/>
                    <a:pt x="60" y="87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4" y="94"/>
                    <a:pt x="63" y="99"/>
                    <a:pt x="60" y="102"/>
                  </a:cubicBezTo>
                  <a:cubicBezTo>
                    <a:pt x="56" y="106"/>
                    <a:pt x="50" y="105"/>
                    <a:pt x="47" y="100"/>
                  </a:cubicBezTo>
                  <a:cubicBezTo>
                    <a:pt x="42" y="95"/>
                    <a:pt x="38" y="89"/>
                    <a:pt x="33" y="84"/>
                  </a:cubicBezTo>
                  <a:cubicBezTo>
                    <a:pt x="24" y="72"/>
                    <a:pt x="14" y="61"/>
                    <a:pt x="5" y="49"/>
                  </a:cubicBezTo>
                  <a:cubicBezTo>
                    <a:pt x="0" y="43"/>
                    <a:pt x="0" y="40"/>
                    <a:pt x="4" y="33"/>
                  </a:cubicBezTo>
                  <a:cubicBezTo>
                    <a:pt x="1" y="29"/>
                    <a:pt x="0" y="24"/>
                    <a:pt x="3" y="20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31" y="22"/>
                    <a:pt x="45" y="39"/>
                    <a:pt x="59" y="57"/>
                  </a:cubicBezTo>
                  <a:cubicBezTo>
                    <a:pt x="64" y="62"/>
                    <a:pt x="64" y="66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973138" y="446088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20 h 106"/>
                <a:gd name="T4" fmla="*/ 3 w 64"/>
                <a:gd name="T5" fmla="*/ 17 h 106"/>
                <a:gd name="T6" fmla="*/ 5 w 64"/>
                <a:gd name="T7" fmla="*/ 3 h 106"/>
                <a:gd name="T8" fmla="*/ 18 w 64"/>
                <a:gd name="T9" fmla="*/ 5 h 106"/>
                <a:gd name="T10" fmla="*/ 61 w 64"/>
                <a:gd name="T11" fmla="*/ 58 h 106"/>
                <a:gd name="T12" fmla="*/ 62 w 64"/>
                <a:gd name="T13" fmla="*/ 71 h 106"/>
                <a:gd name="T14" fmla="*/ 62 w 64"/>
                <a:gd name="T15" fmla="*/ 74 h 106"/>
                <a:gd name="T16" fmla="*/ 62 w 64"/>
                <a:gd name="T17" fmla="*/ 75 h 106"/>
                <a:gd name="T18" fmla="*/ 61 w 64"/>
                <a:gd name="T19" fmla="*/ 87 h 106"/>
                <a:gd name="T20" fmla="*/ 62 w 64"/>
                <a:gd name="T21" fmla="*/ 99 h 106"/>
                <a:gd name="T22" fmla="*/ 47 w 64"/>
                <a:gd name="T23" fmla="*/ 101 h 106"/>
                <a:gd name="T24" fmla="*/ 25 w 64"/>
                <a:gd name="T25" fmla="*/ 74 h 106"/>
                <a:gd name="T26" fmla="*/ 6 w 64"/>
                <a:gd name="T27" fmla="*/ 50 h 106"/>
                <a:gd name="T28" fmla="*/ 4 w 64"/>
                <a:gd name="T29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9"/>
                    <a:pt x="1" y="25"/>
                    <a:pt x="3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1" y="12"/>
                    <a:pt x="1" y="6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32" y="23"/>
                    <a:pt x="46" y="41"/>
                    <a:pt x="61" y="58"/>
                  </a:cubicBezTo>
                  <a:cubicBezTo>
                    <a:pt x="64" y="62"/>
                    <a:pt x="64" y="66"/>
                    <a:pt x="62" y="71"/>
                  </a:cubicBezTo>
                  <a:cubicBezTo>
                    <a:pt x="62" y="72"/>
                    <a:pt x="62" y="73"/>
                    <a:pt x="62" y="7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1"/>
                    <a:pt x="64" y="95"/>
                    <a:pt x="62" y="99"/>
                  </a:cubicBezTo>
                  <a:cubicBezTo>
                    <a:pt x="60" y="105"/>
                    <a:pt x="52" y="106"/>
                    <a:pt x="47" y="101"/>
                  </a:cubicBezTo>
                  <a:cubicBezTo>
                    <a:pt x="40" y="92"/>
                    <a:pt x="33" y="83"/>
                    <a:pt x="25" y="74"/>
                  </a:cubicBezTo>
                  <a:cubicBezTo>
                    <a:pt x="19" y="66"/>
                    <a:pt x="12" y="58"/>
                    <a:pt x="6" y="50"/>
                  </a:cubicBezTo>
                  <a:cubicBezTo>
                    <a:pt x="1" y="44"/>
                    <a:pt x="0" y="41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987425" y="4487863"/>
              <a:ext cx="284163" cy="438150"/>
            </a:xfrm>
            <a:custGeom>
              <a:avLst/>
              <a:gdLst>
                <a:gd name="T0" fmla="*/ 4 w 64"/>
                <a:gd name="T1" fmla="*/ 18 h 104"/>
                <a:gd name="T2" fmla="*/ 3 w 64"/>
                <a:gd name="T3" fmla="*/ 5 h 104"/>
                <a:gd name="T4" fmla="*/ 11 w 64"/>
                <a:gd name="T5" fmla="*/ 1 h 104"/>
                <a:gd name="T6" fmla="*/ 17 w 64"/>
                <a:gd name="T7" fmla="*/ 4 h 104"/>
                <a:gd name="T8" fmla="*/ 60 w 64"/>
                <a:gd name="T9" fmla="*/ 57 h 104"/>
                <a:gd name="T10" fmla="*/ 62 w 64"/>
                <a:gd name="T11" fmla="*/ 69 h 104"/>
                <a:gd name="T12" fmla="*/ 61 w 64"/>
                <a:gd name="T13" fmla="*/ 73 h 104"/>
                <a:gd name="T14" fmla="*/ 60 w 64"/>
                <a:gd name="T15" fmla="*/ 86 h 104"/>
                <a:gd name="T16" fmla="*/ 61 w 64"/>
                <a:gd name="T17" fmla="*/ 88 h 104"/>
                <a:gd name="T18" fmla="*/ 59 w 64"/>
                <a:gd name="T19" fmla="*/ 101 h 104"/>
                <a:gd name="T20" fmla="*/ 47 w 64"/>
                <a:gd name="T21" fmla="*/ 99 h 104"/>
                <a:gd name="T22" fmla="*/ 30 w 64"/>
                <a:gd name="T23" fmla="*/ 78 h 104"/>
                <a:gd name="T24" fmla="*/ 5 w 64"/>
                <a:gd name="T25" fmla="*/ 48 h 104"/>
                <a:gd name="T26" fmla="*/ 3 w 64"/>
                <a:gd name="T27" fmla="*/ 34 h 104"/>
                <a:gd name="T28" fmla="*/ 3 w 64"/>
                <a:gd name="T29" fmla="*/ 31 h 104"/>
                <a:gd name="T30" fmla="*/ 4 w 64"/>
                <a:gd name="T31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4">
                  <a:moveTo>
                    <a:pt x="4" y="18"/>
                  </a:moveTo>
                  <a:cubicBezTo>
                    <a:pt x="1" y="13"/>
                    <a:pt x="0" y="9"/>
                    <a:pt x="3" y="5"/>
                  </a:cubicBezTo>
                  <a:cubicBezTo>
                    <a:pt x="5" y="1"/>
                    <a:pt x="8" y="0"/>
                    <a:pt x="11" y="1"/>
                  </a:cubicBezTo>
                  <a:cubicBezTo>
                    <a:pt x="13" y="1"/>
                    <a:pt x="16" y="2"/>
                    <a:pt x="17" y="4"/>
                  </a:cubicBezTo>
                  <a:cubicBezTo>
                    <a:pt x="32" y="22"/>
                    <a:pt x="46" y="39"/>
                    <a:pt x="60" y="57"/>
                  </a:cubicBezTo>
                  <a:cubicBezTo>
                    <a:pt x="63" y="61"/>
                    <a:pt x="64" y="65"/>
                    <a:pt x="62" y="69"/>
                  </a:cubicBezTo>
                  <a:cubicBezTo>
                    <a:pt x="61" y="70"/>
                    <a:pt x="61" y="72"/>
                    <a:pt x="61" y="73"/>
                  </a:cubicBezTo>
                  <a:cubicBezTo>
                    <a:pt x="64" y="78"/>
                    <a:pt x="63" y="82"/>
                    <a:pt x="60" y="86"/>
                  </a:cubicBezTo>
                  <a:cubicBezTo>
                    <a:pt x="61" y="86"/>
                    <a:pt x="61" y="87"/>
                    <a:pt x="61" y="88"/>
                  </a:cubicBezTo>
                  <a:cubicBezTo>
                    <a:pt x="64" y="93"/>
                    <a:pt x="63" y="98"/>
                    <a:pt x="59" y="101"/>
                  </a:cubicBezTo>
                  <a:cubicBezTo>
                    <a:pt x="55" y="104"/>
                    <a:pt x="50" y="104"/>
                    <a:pt x="47" y="99"/>
                  </a:cubicBezTo>
                  <a:cubicBezTo>
                    <a:pt x="41" y="93"/>
                    <a:pt x="35" y="85"/>
                    <a:pt x="30" y="78"/>
                  </a:cubicBezTo>
                  <a:cubicBezTo>
                    <a:pt x="21" y="68"/>
                    <a:pt x="13" y="58"/>
                    <a:pt x="5" y="48"/>
                  </a:cubicBezTo>
                  <a:cubicBezTo>
                    <a:pt x="1" y="44"/>
                    <a:pt x="0" y="39"/>
                    <a:pt x="3" y="34"/>
                  </a:cubicBezTo>
                  <a:cubicBezTo>
                    <a:pt x="3" y="33"/>
                    <a:pt x="3" y="32"/>
                    <a:pt x="3" y="31"/>
                  </a:cubicBezTo>
                  <a:cubicBezTo>
                    <a:pt x="0" y="26"/>
                    <a:pt x="1" y="22"/>
                    <a:pt x="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987425" y="4197350"/>
              <a:ext cx="284163" cy="442913"/>
            </a:xfrm>
            <a:custGeom>
              <a:avLst/>
              <a:gdLst>
                <a:gd name="T0" fmla="*/ 60 w 64"/>
                <a:gd name="T1" fmla="*/ 72 h 105"/>
                <a:gd name="T2" fmla="*/ 61 w 64"/>
                <a:gd name="T3" fmla="*/ 85 h 105"/>
                <a:gd name="T4" fmla="*/ 62 w 64"/>
                <a:gd name="T5" fmla="*/ 89 h 105"/>
                <a:gd name="T6" fmla="*/ 59 w 64"/>
                <a:gd name="T7" fmla="*/ 102 h 105"/>
                <a:gd name="T8" fmla="*/ 47 w 64"/>
                <a:gd name="T9" fmla="*/ 100 h 105"/>
                <a:gd name="T10" fmla="*/ 4 w 64"/>
                <a:gd name="T11" fmla="*/ 48 h 105"/>
                <a:gd name="T12" fmla="*/ 2 w 64"/>
                <a:gd name="T13" fmla="*/ 35 h 105"/>
                <a:gd name="T14" fmla="*/ 3 w 64"/>
                <a:gd name="T15" fmla="*/ 32 h 105"/>
                <a:gd name="T16" fmla="*/ 3 w 64"/>
                <a:gd name="T17" fmla="*/ 18 h 105"/>
                <a:gd name="T18" fmla="*/ 2 w 64"/>
                <a:gd name="T19" fmla="*/ 16 h 105"/>
                <a:gd name="T20" fmla="*/ 5 w 64"/>
                <a:gd name="T21" fmla="*/ 3 h 105"/>
                <a:gd name="T22" fmla="*/ 17 w 64"/>
                <a:gd name="T23" fmla="*/ 4 h 105"/>
                <a:gd name="T24" fmla="*/ 36 w 64"/>
                <a:gd name="T25" fmla="*/ 28 h 105"/>
                <a:gd name="T26" fmla="*/ 59 w 64"/>
                <a:gd name="T27" fmla="*/ 56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6"/>
                    <a:pt x="64" y="81"/>
                    <a:pt x="61" y="85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2" y="83"/>
                    <a:pt x="18" y="65"/>
                    <a:pt x="4" y="48"/>
                  </a:cubicBezTo>
                  <a:cubicBezTo>
                    <a:pt x="1" y="43"/>
                    <a:pt x="0" y="40"/>
                    <a:pt x="2" y="35"/>
                  </a:cubicBezTo>
                  <a:cubicBezTo>
                    <a:pt x="3" y="34"/>
                    <a:pt x="3" y="33"/>
                    <a:pt x="3" y="32"/>
                  </a:cubicBezTo>
                  <a:cubicBezTo>
                    <a:pt x="0" y="24"/>
                    <a:pt x="0" y="24"/>
                    <a:pt x="3" y="18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8" y="0"/>
                    <a:pt x="13" y="0"/>
                    <a:pt x="17" y="4"/>
                  </a:cubicBezTo>
                  <a:cubicBezTo>
                    <a:pt x="23" y="12"/>
                    <a:pt x="30" y="20"/>
                    <a:pt x="36" y="28"/>
                  </a:cubicBezTo>
                  <a:cubicBezTo>
                    <a:pt x="44" y="37"/>
                    <a:pt x="52" y="47"/>
                    <a:pt x="59" y="56"/>
                  </a:cubicBezTo>
                  <a:cubicBezTo>
                    <a:pt x="64" y="62"/>
                    <a:pt x="64" y="65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684213" y="3271838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0 w 64"/>
                <a:gd name="T3" fmla="*/ 87 h 105"/>
                <a:gd name="T4" fmla="*/ 61 w 64"/>
                <a:gd name="T5" fmla="*/ 89 h 105"/>
                <a:gd name="T6" fmla="*/ 59 w 64"/>
                <a:gd name="T7" fmla="*/ 102 h 105"/>
                <a:gd name="T8" fmla="*/ 47 w 64"/>
                <a:gd name="T9" fmla="*/ 101 h 105"/>
                <a:gd name="T10" fmla="*/ 28 w 64"/>
                <a:gd name="T11" fmla="*/ 78 h 105"/>
                <a:gd name="T12" fmla="*/ 4 w 64"/>
                <a:gd name="T13" fmla="*/ 48 h 105"/>
                <a:gd name="T14" fmla="*/ 2 w 64"/>
                <a:gd name="T15" fmla="*/ 35 h 105"/>
                <a:gd name="T16" fmla="*/ 2 w 64"/>
                <a:gd name="T17" fmla="*/ 31 h 105"/>
                <a:gd name="T18" fmla="*/ 2 w 64"/>
                <a:gd name="T19" fmla="*/ 20 h 105"/>
                <a:gd name="T20" fmla="*/ 2 w 64"/>
                <a:gd name="T21" fmla="*/ 16 h 105"/>
                <a:gd name="T22" fmla="*/ 4 w 64"/>
                <a:gd name="T23" fmla="*/ 3 h 105"/>
                <a:gd name="T24" fmla="*/ 16 w 64"/>
                <a:gd name="T25" fmla="*/ 4 h 105"/>
                <a:gd name="T26" fmla="*/ 60 w 64"/>
                <a:gd name="T27" fmla="*/ 58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2"/>
                    <a:pt x="60" y="87"/>
                  </a:cubicBezTo>
                  <a:cubicBezTo>
                    <a:pt x="60" y="87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1"/>
                  </a:cubicBezTo>
                  <a:cubicBezTo>
                    <a:pt x="40" y="93"/>
                    <a:pt x="34" y="85"/>
                    <a:pt x="28" y="78"/>
                  </a:cubicBezTo>
                  <a:cubicBezTo>
                    <a:pt x="20" y="68"/>
                    <a:pt x="12" y="58"/>
                    <a:pt x="4" y="48"/>
                  </a:cubicBezTo>
                  <a:cubicBezTo>
                    <a:pt x="0" y="43"/>
                    <a:pt x="0" y="40"/>
                    <a:pt x="2" y="35"/>
                  </a:cubicBezTo>
                  <a:cubicBezTo>
                    <a:pt x="3" y="34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6" y="4"/>
                  </a:cubicBezTo>
                  <a:cubicBezTo>
                    <a:pt x="31" y="22"/>
                    <a:pt x="46" y="40"/>
                    <a:pt x="60" y="58"/>
                  </a:cubicBezTo>
                  <a:cubicBezTo>
                    <a:pt x="64" y="63"/>
                    <a:pt x="63" y="68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987425" y="5351463"/>
              <a:ext cx="284163" cy="441325"/>
            </a:xfrm>
            <a:custGeom>
              <a:avLst/>
              <a:gdLst>
                <a:gd name="T0" fmla="*/ 3 w 64"/>
                <a:gd name="T1" fmla="*/ 33 h 105"/>
                <a:gd name="T2" fmla="*/ 3 w 64"/>
                <a:gd name="T3" fmla="*/ 20 h 105"/>
                <a:gd name="T4" fmla="*/ 2 w 64"/>
                <a:gd name="T5" fmla="*/ 16 h 105"/>
                <a:gd name="T6" fmla="*/ 5 w 64"/>
                <a:gd name="T7" fmla="*/ 3 h 105"/>
                <a:gd name="T8" fmla="*/ 18 w 64"/>
                <a:gd name="T9" fmla="*/ 5 h 105"/>
                <a:gd name="T10" fmla="*/ 59 w 64"/>
                <a:gd name="T11" fmla="*/ 56 h 105"/>
                <a:gd name="T12" fmla="*/ 61 w 64"/>
                <a:gd name="T13" fmla="*/ 72 h 105"/>
                <a:gd name="T14" fmla="*/ 60 w 64"/>
                <a:gd name="T15" fmla="*/ 87 h 105"/>
                <a:gd name="T16" fmla="*/ 61 w 64"/>
                <a:gd name="T17" fmla="*/ 88 h 105"/>
                <a:gd name="T18" fmla="*/ 60 w 64"/>
                <a:gd name="T19" fmla="*/ 102 h 105"/>
                <a:gd name="T20" fmla="*/ 47 w 64"/>
                <a:gd name="T21" fmla="*/ 100 h 105"/>
                <a:gd name="T22" fmla="*/ 18 w 64"/>
                <a:gd name="T23" fmla="*/ 65 h 105"/>
                <a:gd name="T24" fmla="*/ 5 w 64"/>
                <a:gd name="T25" fmla="*/ 49 h 105"/>
                <a:gd name="T26" fmla="*/ 3 w 64"/>
                <a:gd name="T27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3" y="33"/>
                  </a:moveTo>
                  <a:cubicBezTo>
                    <a:pt x="1" y="28"/>
                    <a:pt x="1" y="24"/>
                    <a:pt x="3" y="20"/>
                  </a:cubicBezTo>
                  <a:cubicBezTo>
                    <a:pt x="3" y="19"/>
                    <a:pt x="3" y="17"/>
                    <a:pt x="2" y="16"/>
                  </a:cubicBezTo>
                  <a:cubicBezTo>
                    <a:pt x="0" y="11"/>
                    <a:pt x="1" y="5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31" y="22"/>
                    <a:pt x="45" y="39"/>
                    <a:pt x="59" y="56"/>
                  </a:cubicBezTo>
                  <a:cubicBezTo>
                    <a:pt x="64" y="62"/>
                    <a:pt x="64" y="65"/>
                    <a:pt x="61" y="72"/>
                  </a:cubicBezTo>
                  <a:cubicBezTo>
                    <a:pt x="64" y="78"/>
                    <a:pt x="64" y="80"/>
                    <a:pt x="60" y="87"/>
                  </a:cubicBezTo>
                  <a:cubicBezTo>
                    <a:pt x="61" y="87"/>
                    <a:pt x="61" y="87"/>
                    <a:pt x="61" y="88"/>
                  </a:cubicBezTo>
                  <a:cubicBezTo>
                    <a:pt x="64" y="93"/>
                    <a:pt x="63" y="99"/>
                    <a:pt x="60" y="102"/>
                  </a:cubicBezTo>
                  <a:cubicBezTo>
                    <a:pt x="56" y="105"/>
                    <a:pt x="50" y="104"/>
                    <a:pt x="47" y="100"/>
                  </a:cubicBezTo>
                  <a:cubicBezTo>
                    <a:pt x="37" y="88"/>
                    <a:pt x="28" y="77"/>
                    <a:pt x="18" y="65"/>
                  </a:cubicBezTo>
                  <a:cubicBezTo>
                    <a:pt x="14" y="60"/>
                    <a:pt x="9" y="54"/>
                    <a:pt x="5" y="49"/>
                  </a:cubicBezTo>
                  <a:cubicBezTo>
                    <a:pt x="0" y="43"/>
                    <a:pt x="0" y="40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684213" y="2981325"/>
              <a:ext cx="284163" cy="441325"/>
            </a:xfrm>
            <a:custGeom>
              <a:avLst/>
              <a:gdLst>
                <a:gd name="T0" fmla="*/ 60 w 64"/>
                <a:gd name="T1" fmla="*/ 87 h 105"/>
                <a:gd name="T2" fmla="*/ 62 w 64"/>
                <a:gd name="T3" fmla="*/ 92 h 105"/>
                <a:gd name="T4" fmla="*/ 58 w 64"/>
                <a:gd name="T5" fmla="*/ 103 h 105"/>
                <a:gd name="T6" fmla="*/ 47 w 64"/>
                <a:gd name="T7" fmla="*/ 101 h 105"/>
                <a:gd name="T8" fmla="*/ 3 w 64"/>
                <a:gd name="T9" fmla="*/ 48 h 105"/>
                <a:gd name="T10" fmla="*/ 2 w 64"/>
                <a:gd name="T11" fmla="*/ 35 h 105"/>
                <a:gd name="T12" fmla="*/ 2 w 64"/>
                <a:gd name="T13" fmla="*/ 32 h 105"/>
                <a:gd name="T14" fmla="*/ 2 w 64"/>
                <a:gd name="T15" fmla="*/ 31 h 105"/>
                <a:gd name="T16" fmla="*/ 2 w 64"/>
                <a:gd name="T17" fmla="*/ 19 h 105"/>
                <a:gd name="T18" fmla="*/ 1 w 64"/>
                <a:gd name="T19" fmla="*/ 7 h 105"/>
                <a:gd name="T20" fmla="*/ 17 w 64"/>
                <a:gd name="T21" fmla="*/ 5 h 105"/>
                <a:gd name="T22" fmla="*/ 38 w 64"/>
                <a:gd name="T23" fmla="*/ 31 h 105"/>
                <a:gd name="T24" fmla="*/ 59 w 64"/>
                <a:gd name="T25" fmla="*/ 57 h 105"/>
                <a:gd name="T26" fmla="*/ 61 w 64"/>
                <a:gd name="T27" fmla="*/ 71 h 105"/>
                <a:gd name="T28" fmla="*/ 61 w 64"/>
                <a:gd name="T29" fmla="*/ 74 h 105"/>
                <a:gd name="T30" fmla="*/ 60 w 64"/>
                <a:gd name="T31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0" y="87"/>
                  </a:moveTo>
                  <a:cubicBezTo>
                    <a:pt x="61" y="89"/>
                    <a:pt x="62" y="90"/>
                    <a:pt x="62" y="92"/>
                  </a:cubicBezTo>
                  <a:cubicBezTo>
                    <a:pt x="63" y="96"/>
                    <a:pt x="62" y="101"/>
                    <a:pt x="58" y="103"/>
                  </a:cubicBezTo>
                  <a:cubicBezTo>
                    <a:pt x="54" y="105"/>
                    <a:pt x="50" y="105"/>
                    <a:pt x="47" y="101"/>
                  </a:cubicBezTo>
                  <a:cubicBezTo>
                    <a:pt x="32" y="83"/>
                    <a:pt x="18" y="66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3"/>
                    <a:pt x="2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0" y="27"/>
                    <a:pt x="2" y="23"/>
                    <a:pt x="2" y="19"/>
                  </a:cubicBezTo>
                  <a:cubicBezTo>
                    <a:pt x="3" y="16"/>
                    <a:pt x="0" y="12"/>
                    <a:pt x="1" y="7"/>
                  </a:cubicBezTo>
                  <a:cubicBezTo>
                    <a:pt x="4" y="1"/>
                    <a:pt x="12" y="0"/>
                    <a:pt x="17" y="5"/>
                  </a:cubicBezTo>
                  <a:cubicBezTo>
                    <a:pt x="24" y="14"/>
                    <a:pt x="31" y="22"/>
                    <a:pt x="38" y="31"/>
                  </a:cubicBezTo>
                  <a:cubicBezTo>
                    <a:pt x="45" y="40"/>
                    <a:pt x="52" y="48"/>
                    <a:pt x="59" y="57"/>
                  </a:cubicBezTo>
                  <a:cubicBezTo>
                    <a:pt x="62" y="61"/>
                    <a:pt x="64" y="66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8"/>
                    <a:pt x="63" y="83"/>
                    <a:pt x="60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973138" y="736600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19 h 106"/>
                <a:gd name="T4" fmla="*/ 3 w 64"/>
                <a:gd name="T5" fmla="*/ 16 h 106"/>
                <a:gd name="T6" fmla="*/ 5 w 64"/>
                <a:gd name="T7" fmla="*/ 3 h 106"/>
                <a:gd name="T8" fmla="*/ 17 w 64"/>
                <a:gd name="T9" fmla="*/ 5 h 106"/>
                <a:gd name="T10" fmla="*/ 61 w 64"/>
                <a:gd name="T11" fmla="*/ 58 h 106"/>
                <a:gd name="T12" fmla="*/ 62 w 64"/>
                <a:gd name="T13" fmla="*/ 70 h 106"/>
                <a:gd name="T14" fmla="*/ 62 w 64"/>
                <a:gd name="T15" fmla="*/ 75 h 106"/>
                <a:gd name="T16" fmla="*/ 62 w 64"/>
                <a:gd name="T17" fmla="*/ 75 h 106"/>
                <a:gd name="T18" fmla="*/ 61 w 64"/>
                <a:gd name="T19" fmla="*/ 87 h 106"/>
                <a:gd name="T20" fmla="*/ 63 w 64"/>
                <a:gd name="T21" fmla="*/ 98 h 106"/>
                <a:gd name="T22" fmla="*/ 48 w 64"/>
                <a:gd name="T23" fmla="*/ 101 h 106"/>
                <a:gd name="T24" fmla="*/ 33 w 64"/>
                <a:gd name="T25" fmla="*/ 82 h 106"/>
                <a:gd name="T26" fmla="*/ 5 w 64"/>
                <a:gd name="T27" fmla="*/ 49 h 106"/>
                <a:gd name="T28" fmla="*/ 4 w 64"/>
                <a:gd name="T29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9"/>
                    <a:pt x="1" y="24"/>
                    <a:pt x="3" y="19"/>
                  </a:cubicBezTo>
                  <a:cubicBezTo>
                    <a:pt x="4" y="19"/>
                    <a:pt x="3" y="17"/>
                    <a:pt x="3" y="16"/>
                  </a:cubicBezTo>
                  <a:cubicBezTo>
                    <a:pt x="1" y="11"/>
                    <a:pt x="2" y="6"/>
                    <a:pt x="5" y="3"/>
                  </a:cubicBezTo>
                  <a:cubicBezTo>
                    <a:pt x="9" y="0"/>
                    <a:pt x="14" y="0"/>
                    <a:pt x="17" y="5"/>
                  </a:cubicBezTo>
                  <a:cubicBezTo>
                    <a:pt x="32" y="22"/>
                    <a:pt x="46" y="40"/>
                    <a:pt x="61" y="58"/>
                  </a:cubicBezTo>
                  <a:cubicBezTo>
                    <a:pt x="64" y="61"/>
                    <a:pt x="64" y="65"/>
                    <a:pt x="62" y="70"/>
                  </a:cubicBezTo>
                  <a:cubicBezTo>
                    <a:pt x="62" y="71"/>
                    <a:pt x="62" y="73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0"/>
                    <a:pt x="64" y="94"/>
                    <a:pt x="63" y="98"/>
                  </a:cubicBezTo>
                  <a:cubicBezTo>
                    <a:pt x="60" y="105"/>
                    <a:pt x="52" y="106"/>
                    <a:pt x="48" y="101"/>
                  </a:cubicBezTo>
                  <a:cubicBezTo>
                    <a:pt x="43" y="95"/>
                    <a:pt x="38" y="89"/>
                    <a:pt x="33" y="82"/>
                  </a:cubicBezTo>
                  <a:cubicBezTo>
                    <a:pt x="24" y="71"/>
                    <a:pt x="14" y="60"/>
                    <a:pt x="5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684213" y="1541463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1 w 64"/>
                <a:gd name="T3" fmla="*/ 86 h 105"/>
                <a:gd name="T4" fmla="*/ 61 w 64"/>
                <a:gd name="T5" fmla="*/ 89 h 105"/>
                <a:gd name="T6" fmla="*/ 59 w 64"/>
                <a:gd name="T7" fmla="*/ 102 h 105"/>
                <a:gd name="T8" fmla="*/ 47 w 64"/>
                <a:gd name="T9" fmla="*/ 101 h 105"/>
                <a:gd name="T10" fmla="*/ 3 w 64"/>
                <a:gd name="T11" fmla="*/ 47 h 105"/>
                <a:gd name="T12" fmla="*/ 2 w 64"/>
                <a:gd name="T13" fmla="*/ 35 h 105"/>
                <a:gd name="T14" fmla="*/ 2 w 64"/>
                <a:gd name="T15" fmla="*/ 31 h 105"/>
                <a:gd name="T16" fmla="*/ 2 w 64"/>
                <a:gd name="T17" fmla="*/ 20 h 105"/>
                <a:gd name="T18" fmla="*/ 2 w 64"/>
                <a:gd name="T19" fmla="*/ 16 h 105"/>
                <a:gd name="T20" fmla="*/ 4 w 64"/>
                <a:gd name="T21" fmla="*/ 3 h 105"/>
                <a:gd name="T22" fmla="*/ 17 w 64"/>
                <a:gd name="T23" fmla="*/ 5 h 105"/>
                <a:gd name="T24" fmla="*/ 39 w 64"/>
                <a:gd name="T25" fmla="*/ 32 h 105"/>
                <a:gd name="T26" fmla="*/ 58 w 64"/>
                <a:gd name="T27" fmla="*/ 56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1"/>
                    <a:pt x="61" y="86"/>
                  </a:cubicBezTo>
                  <a:cubicBezTo>
                    <a:pt x="60" y="86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1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3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7" y="5"/>
                  </a:cubicBezTo>
                  <a:cubicBezTo>
                    <a:pt x="24" y="14"/>
                    <a:pt x="31" y="23"/>
                    <a:pt x="39" y="32"/>
                  </a:cubicBezTo>
                  <a:cubicBezTo>
                    <a:pt x="45" y="40"/>
                    <a:pt x="52" y="48"/>
                    <a:pt x="58" y="56"/>
                  </a:cubicBezTo>
                  <a:cubicBezTo>
                    <a:pt x="63" y="62"/>
                    <a:pt x="64" y="65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0"/>
            <p:cNvSpPr>
              <a:spLocks/>
            </p:cNvSpPr>
            <p:nvPr userDrawn="1"/>
          </p:nvSpPr>
          <p:spPr bwMode="auto">
            <a:xfrm>
              <a:off x="684213" y="101600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0 w 64"/>
                <a:gd name="T3" fmla="*/ 86 h 105"/>
                <a:gd name="T4" fmla="*/ 61 w 64"/>
                <a:gd name="T5" fmla="*/ 88 h 105"/>
                <a:gd name="T6" fmla="*/ 59 w 64"/>
                <a:gd name="T7" fmla="*/ 102 h 105"/>
                <a:gd name="T8" fmla="*/ 46 w 64"/>
                <a:gd name="T9" fmla="*/ 100 h 105"/>
                <a:gd name="T10" fmla="*/ 27 w 64"/>
                <a:gd name="T11" fmla="*/ 75 h 105"/>
                <a:gd name="T12" fmla="*/ 4 w 64"/>
                <a:gd name="T13" fmla="*/ 48 h 105"/>
                <a:gd name="T14" fmla="*/ 2 w 64"/>
                <a:gd name="T15" fmla="*/ 34 h 105"/>
                <a:gd name="T16" fmla="*/ 2 w 64"/>
                <a:gd name="T17" fmla="*/ 31 h 105"/>
                <a:gd name="T18" fmla="*/ 2 w 64"/>
                <a:gd name="T19" fmla="*/ 20 h 105"/>
                <a:gd name="T20" fmla="*/ 2 w 64"/>
                <a:gd name="T21" fmla="*/ 16 h 105"/>
                <a:gd name="T22" fmla="*/ 4 w 64"/>
                <a:gd name="T23" fmla="*/ 3 h 105"/>
                <a:gd name="T24" fmla="*/ 17 w 64"/>
                <a:gd name="T25" fmla="*/ 4 h 105"/>
                <a:gd name="T26" fmla="*/ 60 w 64"/>
                <a:gd name="T27" fmla="*/ 58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2"/>
                    <a:pt x="60" y="86"/>
                  </a:cubicBezTo>
                  <a:cubicBezTo>
                    <a:pt x="60" y="87"/>
                    <a:pt x="61" y="87"/>
                    <a:pt x="61" y="88"/>
                  </a:cubicBezTo>
                  <a:cubicBezTo>
                    <a:pt x="64" y="93"/>
                    <a:pt x="63" y="99"/>
                    <a:pt x="59" y="102"/>
                  </a:cubicBezTo>
                  <a:cubicBezTo>
                    <a:pt x="55" y="105"/>
                    <a:pt x="50" y="104"/>
                    <a:pt x="46" y="100"/>
                  </a:cubicBezTo>
                  <a:cubicBezTo>
                    <a:pt x="40" y="92"/>
                    <a:pt x="33" y="84"/>
                    <a:pt x="27" y="75"/>
                  </a:cubicBezTo>
                  <a:cubicBezTo>
                    <a:pt x="19" y="66"/>
                    <a:pt x="11" y="57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3" y="33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0"/>
                    <a:pt x="17" y="4"/>
                  </a:cubicBezTo>
                  <a:cubicBezTo>
                    <a:pt x="31" y="22"/>
                    <a:pt x="46" y="40"/>
                    <a:pt x="60" y="58"/>
                  </a:cubicBezTo>
                  <a:cubicBezTo>
                    <a:pt x="64" y="62"/>
                    <a:pt x="63" y="67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1"/>
            <p:cNvSpPr>
              <a:spLocks/>
            </p:cNvSpPr>
            <p:nvPr userDrawn="1"/>
          </p:nvSpPr>
          <p:spPr bwMode="auto">
            <a:xfrm>
              <a:off x="977900" y="3043238"/>
              <a:ext cx="279400" cy="442913"/>
            </a:xfrm>
            <a:custGeom>
              <a:avLst/>
              <a:gdLst>
                <a:gd name="T0" fmla="*/ 61 w 63"/>
                <a:gd name="T1" fmla="*/ 85 h 105"/>
                <a:gd name="T2" fmla="*/ 62 w 63"/>
                <a:gd name="T3" fmla="*/ 96 h 105"/>
                <a:gd name="T4" fmla="*/ 56 w 63"/>
                <a:gd name="T5" fmla="*/ 103 h 105"/>
                <a:gd name="T6" fmla="*/ 47 w 63"/>
                <a:gd name="T7" fmla="*/ 101 h 105"/>
                <a:gd name="T8" fmla="*/ 29 w 63"/>
                <a:gd name="T9" fmla="*/ 78 h 105"/>
                <a:gd name="T10" fmla="*/ 4 w 63"/>
                <a:gd name="T11" fmla="*/ 48 h 105"/>
                <a:gd name="T12" fmla="*/ 2 w 63"/>
                <a:gd name="T13" fmla="*/ 34 h 105"/>
                <a:gd name="T14" fmla="*/ 2 w 63"/>
                <a:gd name="T15" fmla="*/ 32 h 105"/>
                <a:gd name="T16" fmla="*/ 3 w 63"/>
                <a:gd name="T17" fmla="*/ 18 h 105"/>
                <a:gd name="T18" fmla="*/ 1 w 63"/>
                <a:gd name="T19" fmla="*/ 13 h 105"/>
                <a:gd name="T20" fmla="*/ 5 w 63"/>
                <a:gd name="T21" fmla="*/ 2 h 105"/>
                <a:gd name="T22" fmla="*/ 16 w 63"/>
                <a:gd name="T23" fmla="*/ 4 h 105"/>
                <a:gd name="T24" fmla="*/ 32 w 63"/>
                <a:gd name="T25" fmla="*/ 24 h 105"/>
                <a:gd name="T26" fmla="*/ 59 w 63"/>
                <a:gd name="T27" fmla="*/ 57 h 105"/>
                <a:gd name="T28" fmla="*/ 61 w 63"/>
                <a:gd name="T29" fmla="*/ 70 h 105"/>
                <a:gd name="T30" fmla="*/ 61 w 63"/>
                <a:gd name="T31" fmla="*/ 73 h 105"/>
                <a:gd name="T32" fmla="*/ 61 w 63"/>
                <a:gd name="T33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05">
                  <a:moveTo>
                    <a:pt x="61" y="85"/>
                  </a:moveTo>
                  <a:cubicBezTo>
                    <a:pt x="61" y="90"/>
                    <a:pt x="63" y="94"/>
                    <a:pt x="62" y="96"/>
                  </a:cubicBezTo>
                  <a:cubicBezTo>
                    <a:pt x="61" y="99"/>
                    <a:pt x="59" y="102"/>
                    <a:pt x="56" y="103"/>
                  </a:cubicBezTo>
                  <a:cubicBezTo>
                    <a:pt x="53" y="105"/>
                    <a:pt x="49" y="104"/>
                    <a:pt x="47" y="101"/>
                  </a:cubicBezTo>
                  <a:cubicBezTo>
                    <a:pt x="41" y="93"/>
                    <a:pt x="35" y="86"/>
                    <a:pt x="29" y="78"/>
                  </a:cubicBezTo>
                  <a:cubicBezTo>
                    <a:pt x="20" y="68"/>
                    <a:pt x="12" y="58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2" y="34"/>
                    <a:pt x="3" y="32"/>
                    <a:pt x="2" y="32"/>
                  </a:cubicBezTo>
                  <a:cubicBezTo>
                    <a:pt x="0" y="25"/>
                    <a:pt x="0" y="25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6" y="4"/>
                  </a:cubicBezTo>
                  <a:cubicBezTo>
                    <a:pt x="22" y="11"/>
                    <a:pt x="27" y="17"/>
                    <a:pt x="32" y="24"/>
                  </a:cubicBezTo>
                  <a:cubicBezTo>
                    <a:pt x="41" y="35"/>
                    <a:pt x="50" y="46"/>
                    <a:pt x="59" y="57"/>
                  </a:cubicBezTo>
                  <a:cubicBezTo>
                    <a:pt x="63" y="62"/>
                    <a:pt x="63" y="65"/>
                    <a:pt x="61" y="70"/>
                  </a:cubicBezTo>
                  <a:cubicBezTo>
                    <a:pt x="60" y="71"/>
                    <a:pt x="60" y="73"/>
                    <a:pt x="61" y="73"/>
                  </a:cubicBezTo>
                  <a:cubicBezTo>
                    <a:pt x="63" y="78"/>
                    <a:pt x="63" y="82"/>
                    <a:pt x="61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2"/>
            <p:cNvSpPr>
              <a:spLocks/>
            </p:cNvSpPr>
            <p:nvPr userDrawn="1"/>
          </p:nvSpPr>
          <p:spPr bwMode="auto">
            <a:xfrm>
              <a:off x="684213" y="677863"/>
              <a:ext cx="284163" cy="442913"/>
            </a:xfrm>
            <a:custGeom>
              <a:avLst/>
              <a:gdLst>
                <a:gd name="T0" fmla="*/ 3 w 64"/>
                <a:gd name="T1" fmla="*/ 32 h 105"/>
                <a:gd name="T2" fmla="*/ 3 w 64"/>
                <a:gd name="T3" fmla="*/ 18 h 105"/>
                <a:gd name="T4" fmla="*/ 1 w 64"/>
                <a:gd name="T5" fmla="*/ 13 h 105"/>
                <a:gd name="T6" fmla="*/ 5 w 64"/>
                <a:gd name="T7" fmla="*/ 2 h 105"/>
                <a:gd name="T8" fmla="*/ 16 w 64"/>
                <a:gd name="T9" fmla="*/ 4 h 105"/>
                <a:gd name="T10" fmla="*/ 37 w 64"/>
                <a:gd name="T11" fmla="*/ 30 h 105"/>
                <a:gd name="T12" fmla="*/ 59 w 64"/>
                <a:gd name="T13" fmla="*/ 56 h 105"/>
                <a:gd name="T14" fmla="*/ 61 w 64"/>
                <a:gd name="T15" fmla="*/ 70 h 105"/>
                <a:gd name="T16" fmla="*/ 61 w 64"/>
                <a:gd name="T17" fmla="*/ 73 h 105"/>
                <a:gd name="T18" fmla="*/ 61 w 64"/>
                <a:gd name="T19" fmla="*/ 85 h 105"/>
                <a:gd name="T20" fmla="*/ 61 w 64"/>
                <a:gd name="T21" fmla="*/ 88 h 105"/>
                <a:gd name="T22" fmla="*/ 59 w 64"/>
                <a:gd name="T23" fmla="*/ 102 h 105"/>
                <a:gd name="T24" fmla="*/ 47 w 64"/>
                <a:gd name="T25" fmla="*/ 100 h 105"/>
                <a:gd name="T26" fmla="*/ 3 w 64"/>
                <a:gd name="T27" fmla="*/ 47 h 105"/>
                <a:gd name="T28" fmla="*/ 3 w 64"/>
                <a:gd name="T29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32"/>
                  </a:moveTo>
                  <a:cubicBezTo>
                    <a:pt x="0" y="28"/>
                    <a:pt x="0" y="23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0"/>
                    <a:pt x="16" y="4"/>
                  </a:cubicBezTo>
                  <a:cubicBezTo>
                    <a:pt x="23" y="13"/>
                    <a:pt x="30" y="21"/>
                    <a:pt x="37" y="30"/>
                  </a:cubicBezTo>
                  <a:cubicBezTo>
                    <a:pt x="44" y="38"/>
                    <a:pt x="51" y="47"/>
                    <a:pt x="59" y="56"/>
                  </a:cubicBezTo>
                  <a:cubicBezTo>
                    <a:pt x="62" y="60"/>
                    <a:pt x="64" y="65"/>
                    <a:pt x="61" y="70"/>
                  </a:cubicBezTo>
                  <a:cubicBezTo>
                    <a:pt x="60" y="71"/>
                    <a:pt x="61" y="73"/>
                    <a:pt x="61" y="73"/>
                  </a:cubicBezTo>
                  <a:cubicBezTo>
                    <a:pt x="63" y="77"/>
                    <a:pt x="63" y="81"/>
                    <a:pt x="61" y="85"/>
                  </a:cubicBezTo>
                  <a:cubicBezTo>
                    <a:pt x="61" y="86"/>
                    <a:pt x="61" y="87"/>
                    <a:pt x="61" y="88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2" y="82"/>
                    <a:pt x="18" y="65"/>
                    <a:pt x="3" y="47"/>
                  </a:cubicBezTo>
                  <a:cubicBezTo>
                    <a:pt x="0" y="43"/>
                    <a:pt x="0" y="39"/>
                    <a:pt x="3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3"/>
            <p:cNvSpPr>
              <a:spLocks/>
            </p:cNvSpPr>
            <p:nvPr userDrawn="1"/>
          </p:nvSpPr>
          <p:spPr bwMode="auto">
            <a:xfrm>
              <a:off x="679450" y="2408238"/>
              <a:ext cx="285750" cy="442913"/>
            </a:xfrm>
            <a:custGeom>
              <a:avLst/>
              <a:gdLst>
                <a:gd name="T0" fmla="*/ 4 w 64"/>
                <a:gd name="T1" fmla="*/ 32 h 105"/>
                <a:gd name="T2" fmla="*/ 3 w 64"/>
                <a:gd name="T3" fmla="*/ 19 h 105"/>
                <a:gd name="T4" fmla="*/ 3 w 64"/>
                <a:gd name="T5" fmla="*/ 16 h 105"/>
                <a:gd name="T6" fmla="*/ 5 w 64"/>
                <a:gd name="T7" fmla="*/ 3 h 105"/>
                <a:gd name="T8" fmla="*/ 17 w 64"/>
                <a:gd name="T9" fmla="*/ 4 h 105"/>
                <a:gd name="T10" fmla="*/ 61 w 64"/>
                <a:gd name="T11" fmla="*/ 58 h 105"/>
                <a:gd name="T12" fmla="*/ 62 w 64"/>
                <a:gd name="T13" fmla="*/ 69 h 105"/>
                <a:gd name="T14" fmla="*/ 62 w 64"/>
                <a:gd name="T15" fmla="*/ 74 h 105"/>
                <a:gd name="T16" fmla="*/ 62 w 64"/>
                <a:gd name="T17" fmla="*/ 74 h 105"/>
                <a:gd name="T18" fmla="*/ 62 w 64"/>
                <a:gd name="T19" fmla="*/ 86 h 105"/>
                <a:gd name="T20" fmla="*/ 63 w 64"/>
                <a:gd name="T21" fmla="*/ 98 h 105"/>
                <a:gd name="T22" fmla="*/ 48 w 64"/>
                <a:gd name="T23" fmla="*/ 100 h 105"/>
                <a:gd name="T24" fmla="*/ 31 w 64"/>
                <a:gd name="T25" fmla="*/ 80 h 105"/>
                <a:gd name="T26" fmla="*/ 6 w 64"/>
                <a:gd name="T27" fmla="*/ 49 h 105"/>
                <a:gd name="T28" fmla="*/ 4 w 64"/>
                <a:gd name="T29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" y="32"/>
                  </a:moveTo>
                  <a:cubicBezTo>
                    <a:pt x="1" y="28"/>
                    <a:pt x="1" y="24"/>
                    <a:pt x="3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1" y="11"/>
                    <a:pt x="2" y="5"/>
                    <a:pt x="5" y="3"/>
                  </a:cubicBezTo>
                  <a:cubicBezTo>
                    <a:pt x="9" y="0"/>
                    <a:pt x="14" y="0"/>
                    <a:pt x="17" y="4"/>
                  </a:cubicBezTo>
                  <a:cubicBezTo>
                    <a:pt x="32" y="22"/>
                    <a:pt x="47" y="40"/>
                    <a:pt x="61" y="58"/>
                  </a:cubicBezTo>
                  <a:cubicBezTo>
                    <a:pt x="64" y="61"/>
                    <a:pt x="64" y="65"/>
                    <a:pt x="62" y="69"/>
                  </a:cubicBezTo>
                  <a:cubicBezTo>
                    <a:pt x="62" y="71"/>
                    <a:pt x="62" y="72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4" y="79"/>
                    <a:pt x="62" y="82"/>
                    <a:pt x="62" y="86"/>
                  </a:cubicBezTo>
                  <a:cubicBezTo>
                    <a:pt x="62" y="90"/>
                    <a:pt x="64" y="94"/>
                    <a:pt x="63" y="98"/>
                  </a:cubicBezTo>
                  <a:cubicBezTo>
                    <a:pt x="60" y="104"/>
                    <a:pt x="52" y="105"/>
                    <a:pt x="48" y="100"/>
                  </a:cubicBezTo>
                  <a:cubicBezTo>
                    <a:pt x="42" y="93"/>
                    <a:pt x="37" y="86"/>
                    <a:pt x="31" y="80"/>
                  </a:cubicBezTo>
                  <a:cubicBezTo>
                    <a:pt x="23" y="69"/>
                    <a:pt x="14" y="59"/>
                    <a:pt x="6" y="49"/>
                  </a:cubicBezTo>
                  <a:cubicBezTo>
                    <a:pt x="1" y="43"/>
                    <a:pt x="0" y="40"/>
                    <a:pt x="4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4"/>
            <p:cNvSpPr>
              <a:spLocks/>
            </p:cNvSpPr>
            <p:nvPr userDrawn="1"/>
          </p:nvSpPr>
          <p:spPr bwMode="auto">
            <a:xfrm>
              <a:off x="684213" y="960438"/>
              <a:ext cx="280988" cy="446088"/>
            </a:xfrm>
            <a:custGeom>
              <a:avLst/>
              <a:gdLst>
                <a:gd name="T0" fmla="*/ 63 w 63"/>
                <a:gd name="T1" fmla="*/ 66 h 106"/>
                <a:gd name="T2" fmla="*/ 62 w 63"/>
                <a:gd name="T3" fmla="*/ 81 h 106"/>
                <a:gd name="T4" fmla="*/ 62 w 63"/>
                <a:gd name="T5" fmla="*/ 95 h 106"/>
                <a:gd name="T6" fmla="*/ 57 w 63"/>
                <a:gd name="T7" fmla="*/ 104 h 106"/>
                <a:gd name="T8" fmla="*/ 47 w 63"/>
                <a:gd name="T9" fmla="*/ 102 h 106"/>
                <a:gd name="T10" fmla="*/ 34 w 63"/>
                <a:gd name="T11" fmla="*/ 86 h 106"/>
                <a:gd name="T12" fmla="*/ 4 w 63"/>
                <a:gd name="T13" fmla="*/ 49 h 106"/>
                <a:gd name="T14" fmla="*/ 2 w 63"/>
                <a:gd name="T15" fmla="*/ 36 h 106"/>
                <a:gd name="T16" fmla="*/ 2 w 63"/>
                <a:gd name="T17" fmla="*/ 32 h 106"/>
                <a:gd name="T18" fmla="*/ 2 w 63"/>
                <a:gd name="T19" fmla="*/ 32 h 106"/>
                <a:gd name="T20" fmla="*/ 3 w 63"/>
                <a:gd name="T21" fmla="*/ 20 h 106"/>
                <a:gd name="T22" fmla="*/ 2 w 63"/>
                <a:gd name="T23" fmla="*/ 8 h 106"/>
                <a:gd name="T24" fmla="*/ 17 w 63"/>
                <a:gd name="T25" fmla="*/ 6 h 106"/>
                <a:gd name="T26" fmla="*/ 43 w 63"/>
                <a:gd name="T27" fmla="*/ 38 h 106"/>
                <a:gd name="T28" fmla="*/ 59 w 63"/>
                <a:gd name="T29" fmla="*/ 58 h 106"/>
                <a:gd name="T30" fmla="*/ 63 w 63"/>
                <a:gd name="T31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6">
                  <a:moveTo>
                    <a:pt x="63" y="66"/>
                  </a:moveTo>
                  <a:cubicBezTo>
                    <a:pt x="60" y="71"/>
                    <a:pt x="62" y="76"/>
                    <a:pt x="62" y="81"/>
                  </a:cubicBezTo>
                  <a:cubicBezTo>
                    <a:pt x="62" y="86"/>
                    <a:pt x="61" y="90"/>
                    <a:pt x="62" y="95"/>
                  </a:cubicBezTo>
                  <a:cubicBezTo>
                    <a:pt x="63" y="99"/>
                    <a:pt x="61" y="103"/>
                    <a:pt x="57" y="104"/>
                  </a:cubicBezTo>
                  <a:cubicBezTo>
                    <a:pt x="54" y="106"/>
                    <a:pt x="50" y="105"/>
                    <a:pt x="47" y="102"/>
                  </a:cubicBezTo>
                  <a:cubicBezTo>
                    <a:pt x="42" y="96"/>
                    <a:pt x="38" y="91"/>
                    <a:pt x="34" y="86"/>
                  </a:cubicBezTo>
                  <a:cubicBezTo>
                    <a:pt x="24" y="74"/>
                    <a:pt x="14" y="61"/>
                    <a:pt x="4" y="49"/>
                  </a:cubicBezTo>
                  <a:cubicBezTo>
                    <a:pt x="0" y="45"/>
                    <a:pt x="0" y="41"/>
                    <a:pt x="2" y="36"/>
                  </a:cubicBezTo>
                  <a:cubicBezTo>
                    <a:pt x="3" y="35"/>
                    <a:pt x="2" y="33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27"/>
                    <a:pt x="2" y="23"/>
                    <a:pt x="3" y="20"/>
                  </a:cubicBezTo>
                  <a:cubicBezTo>
                    <a:pt x="3" y="16"/>
                    <a:pt x="0" y="12"/>
                    <a:pt x="2" y="8"/>
                  </a:cubicBezTo>
                  <a:cubicBezTo>
                    <a:pt x="5" y="1"/>
                    <a:pt x="12" y="0"/>
                    <a:pt x="17" y="6"/>
                  </a:cubicBezTo>
                  <a:cubicBezTo>
                    <a:pt x="26" y="17"/>
                    <a:pt x="34" y="27"/>
                    <a:pt x="43" y="38"/>
                  </a:cubicBezTo>
                  <a:cubicBezTo>
                    <a:pt x="48" y="45"/>
                    <a:pt x="54" y="51"/>
                    <a:pt x="59" y="58"/>
                  </a:cubicBezTo>
                  <a:cubicBezTo>
                    <a:pt x="61" y="60"/>
                    <a:pt x="62" y="63"/>
                    <a:pt x="63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5"/>
            <p:cNvSpPr>
              <a:spLocks/>
            </p:cNvSpPr>
            <p:nvPr userDrawn="1"/>
          </p:nvSpPr>
          <p:spPr bwMode="auto">
            <a:xfrm>
              <a:off x="977900" y="1027113"/>
              <a:ext cx="279400" cy="438150"/>
            </a:xfrm>
            <a:custGeom>
              <a:avLst/>
              <a:gdLst>
                <a:gd name="T0" fmla="*/ 60 w 63"/>
                <a:gd name="T1" fmla="*/ 72 h 104"/>
                <a:gd name="T2" fmla="*/ 60 w 63"/>
                <a:gd name="T3" fmla="*/ 86 h 104"/>
                <a:gd name="T4" fmla="*/ 62 w 63"/>
                <a:gd name="T5" fmla="*/ 91 h 104"/>
                <a:gd name="T6" fmla="*/ 58 w 63"/>
                <a:gd name="T7" fmla="*/ 102 h 104"/>
                <a:gd name="T8" fmla="*/ 47 w 63"/>
                <a:gd name="T9" fmla="*/ 100 h 104"/>
                <a:gd name="T10" fmla="*/ 24 w 63"/>
                <a:gd name="T11" fmla="*/ 73 h 104"/>
                <a:gd name="T12" fmla="*/ 4 w 63"/>
                <a:gd name="T13" fmla="*/ 48 h 104"/>
                <a:gd name="T14" fmla="*/ 2 w 63"/>
                <a:gd name="T15" fmla="*/ 34 h 104"/>
                <a:gd name="T16" fmla="*/ 2 w 63"/>
                <a:gd name="T17" fmla="*/ 31 h 104"/>
                <a:gd name="T18" fmla="*/ 3 w 63"/>
                <a:gd name="T19" fmla="*/ 18 h 104"/>
                <a:gd name="T20" fmla="*/ 1 w 63"/>
                <a:gd name="T21" fmla="*/ 13 h 104"/>
                <a:gd name="T22" fmla="*/ 5 w 63"/>
                <a:gd name="T23" fmla="*/ 2 h 104"/>
                <a:gd name="T24" fmla="*/ 16 w 63"/>
                <a:gd name="T25" fmla="*/ 4 h 104"/>
                <a:gd name="T26" fmla="*/ 36 w 63"/>
                <a:gd name="T27" fmla="*/ 28 h 104"/>
                <a:gd name="T28" fmla="*/ 59 w 63"/>
                <a:gd name="T29" fmla="*/ 56 h 104"/>
                <a:gd name="T30" fmla="*/ 60 w 63"/>
                <a:gd name="T31" fmla="*/ 7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4">
                  <a:moveTo>
                    <a:pt x="60" y="72"/>
                  </a:moveTo>
                  <a:cubicBezTo>
                    <a:pt x="63" y="77"/>
                    <a:pt x="63" y="81"/>
                    <a:pt x="60" y="86"/>
                  </a:cubicBezTo>
                  <a:cubicBezTo>
                    <a:pt x="61" y="88"/>
                    <a:pt x="62" y="90"/>
                    <a:pt x="62" y="91"/>
                  </a:cubicBezTo>
                  <a:cubicBezTo>
                    <a:pt x="63" y="96"/>
                    <a:pt x="61" y="100"/>
                    <a:pt x="58" y="102"/>
                  </a:cubicBezTo>
                  <a:cubicBezTo>
                    <a:pt x="54" y="104"/>
                    <a:pt x="50" y="104"/>
                    <a:pt x="47" y="100"/>
                  </a:cubicBezTo>
                  <a:cubicBezTo>
                    <a:pt x="39" y="91"/>
                    <a:pt x="32" y="82"/>
                    <a:pt x="24" y="73"/>
                  </a:cubicBezTo>
                  <a:cubicBezTo>
                    <a:pt x="17" y="64"/>
                    <a:pt x="11" y="56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2" y="33"/>
                    <a:pt x="3" y="32"/>
                    <a:pt x="2" y="31"/>
                  </a:cubicBezTo>
                  <a:cubicBezTo>
                    <a:pt x="0" y="26"/>
                    <a:pt x="0" y="22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9" y="0"/>
                    <a:pt x="13" y="0"/>
                    <a:pt x="16" y="4"/>
                  </a:cubicBezTo>
                  <a:cubicBezTo>
                    <a:pt x="23" y="12"/>
                    <a:pt x="29" y="20"/>
                    <a:pt x="36" y="28"/>
                  </a:cubicBezTo>
                  <a:cubicBezTo>
                    <a:pt x="44" y="37"/>
                    <a:pt x="51" y="47"/>
                    <a:pt x="59" y="56"/>
                  </a:cubicBezTo>
                  <a:cubicBezTo>
                    <a:pt x="63" y="61"/>
                    <a:pt x="63" y="65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6"/>
            <p:cNvSpPr>
              <a:spLocks/>
            </p:cNvSpPr>
            <p:nvPr userDrawn="1"/>
          </p:nvSpPr>
          <p:spPr bwMode="auto">
            <a:xfrm>
              <a:off x="684213" y="387350"/>
              <a:ext cx="284163" cy="442913"/>
            </a:xfrm>
            <a:custGeom>
              <a:avLst/>
              <a:gdLst>
                <a:gd name="T0" fmla="*/ 60 w 64"/>
                <a:gd name="T1" fmla="*/ 87 h 105"/>
                <a:gd name="T2" fmla="*/ 61 w 64"/>
                <a:gd name="T3" fmla="*/ 89 h 105"/>
                <a:gd name="T4" fmla="*/ 59 w 64"/>
                <a:gd name="T5" fmla="*/ 102 h 105"/>
                <a:gd name="T6" fmla="*/ 47 w 64"/>
                <a:gd name="T7" fmla="*/ 100 h 105"/>
                <a:gd name="T8" fmla="*/ 22 w 64"/>
                <a:gd name="T9" fmla="*/ 71 h 105"/>
                <a:gd name="T10" fmla="*/ 4 w 64"/>
                <a:gd name="T11" fmla="*/ 48 h 105"/>
                <a:gd name="T12" fmla="*/ 2 w 64"/>
                <a:gd name="T13" fmla="*/ 35 h 105"/>
                <a:gd name="T14" fmla="*/ 2 w 64"/>
                <a:gd name="T15" fmla="*/ 31 h 105"/>
                <a:gd name="T16" fmla="*/ 3 w 64"/>
                <a:gd name="T17" fmla="*/ 19 h 105"/>
                <a:gd name="T18" fmla="*/ 2 w 64"/>
                <a:gd name="T19" fmla="*/ 16 h 105"/>
                <a:gd name="T20" fmla="*/ 4 w 64"/>
                <a:gd name="T21" fmla="*/ 3 h 105"/>
                <a:gd name="T22" fmla="*/ 16 w 64"/>
                <a:gd name="T23" fmla="*/ 4 h 105"/>
                <a:gd name="T24" fmla="*/ 34 w 64"/>
                <a:gd name="T25" fmla="*/ 27 h 105"/>
                <a:gd name="T26" fmla="*/ 59 w 64"/>
                <a:gd name="T27" fmla="*/ 56 h 105"/>
                <a:gd name="T28" fmla="*/ 61 w 64"/>
                <a:gd name="T29" fmla="*/ 71 h 105"/>
                <a:gd name="T30" fmla="*/ 61 w 64"/>
                <a:gd name="T31" fmla="*/ 74 h 105"/>
                <a:gd name="T32" fmla="*/ 60 w 64"/>
                <a:gd name="T33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5">
                  <a:moveTo>
                    <a:pt x="60" y="87"/>
                  </a:moveTo>
                  <a:cubicBezTo>
                    <a:pt x="60" y="87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0"/>
                  </a:cubicBezTo>
                  <a:cubicBezTo>
                    <a:pt x="38" y="91"/>
                    <a:pt x="30" y="81"/>
                    <a:pt x="22" y="71"/>
                  </a:cubicBezTo>
                  <a:cubicBezTo>
                    <a:pt x="16" y="63"/>
                    <a:pt x="10" y="56"/>
                    <a:pt x="4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3" y="32"/>
                    <a:pt x="2" y="31"/>
                  </a:cubicBezTo>
                  <a:cubicBezTo>
                    <a:pt x="0" y="26"/>
                    <a:pt x="0" y="24"/>
                    <a:pt x="3" y="19"/>
                  </a:cubicBezTo>
                  <a:cubicBezTo>
                    <a:pt x="3" y="18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6" y="4"/>
                  </a:cubicBezTo>
                  <a:cubicBezTo>
                    <a:pt x="22" y="12"/>
                    <a:pt x="28" y="19"/>
                    <a:pt x="34" y="27"/>
                  </a:cubicBezTo>
                  <a:cubicBezTo>
                    <a:pt x="42" y="36"/>
                    <a:pt x="50" y="46"/>
                    <a:pt x="59" y="56"/>
                  </a:cubicBezTo>
                  <a:cubicBezTo>
                    <a:pt x="62" y="61"/>
                    <a:pt x="64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8"/>
                    <a:pt x="63" y="83"/>
                    <a:pt x="60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7"/>
            <p:cNvSpPr>
              <a:spLocks/>
            </p:cNvSpPr>
            <p:nvPr userDrawn="1"/>
          </p:nvSpPr>
          <p:spPr bwMode="auto">
            <a:xfrm>
              <a:off x="977900" y="1600200"/>
              <a:ext cx="279400" cy="441325"/>
            </a:xfrm>
            <a:custGeom>
              <a:avLst/>
              <a:gdLst>
                <a:gd name="T0" fmla="*/ 3 w 63"/>
                <a:gd name="T1" fmla="*/ 18 h 105"/>
                <a:gd name="T2" fmla="*/ 1 w 63"/>
                <a:gd name="T3" fmla="*/ 14 h 105"/>
                <a:gd name="T4" fmla="*/ 5 w 63"/>
                <a:gd name="T5" fmla="*/ 3 h 105"/>
                <a:gd name="T6" fmla="*/ 16 w 63"/>
                <a:gd name="T7" fmla="*/ 5 h 105"/>
                <a:gd name="T8" fmla="*/ 33 w 63"/>
                <a:gd name="T9" fmla="*/ 26 h 105"/>
                <a:gd name="T10" fmla="*/ 59 w 63"/>
                <a:gd name="T11" fmla="*/ 57 h 105"/>
                <a:gd name="T12" fmla="*/ 61 w 63"/>
                <a:gd name="T13" fmla="*/ 71 h 105"/>
                <a:gd name="T14" fmla="*/ 61 w 63"/>
                <a:gd name="T15" fmla="*/ 74 h 105"/>
                <a:gd name="T16" fmla="*/ 60 w 63"/>
                <a:gd name="T17" fmla="*/ 87 h 105"/>
                <a:gd name="T18" fmla="*/ 62 w 63"/>
                <a:gd name="T19" fmla="*/ 92 h 105"/>
                <a:gd name="T20" fmla="*/ 58 w 63"/>
                <a:gd name="T21" fmla="*/ 103 h 105"/>
                <a:gd name="T22" fmla="*/ 46 w 63"/>
                <a:gd name="T23" fmla="*/ 100 h 105"/>
                <a:gd name="T24" fmla="*/ 3 w 63"/>
                <a:gd name="T25" fmla="*/ 48 h 105"/>
                <a:gd name="T26" fmla="*/ 1 w 63"/>
                <a:gd name="T27" fmla="*/ 42 h 105"/>
                <a:gd name="T28" fmla="*/ 1 w 63"/>
                <a:gd name="T29" fmla="*/ 25 h 105"/>
                <a:gd name="T30" fmla="*/ 3 w 63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5">
                  <a:moveTo>
                    <a:pt x="3" y="18"/>
                  </a:moveTo>
                  <a:cubicBezTo>
                    <a:pt x="2" y="17"/>
                    <a:pt x="1" y="16"/>
                    <a:pt x="1" y="14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9" y="0"/>
                    <a:pt x="13" y="1"/>
                    <a:pt x="16" y="5"/>
                  </a:cubicBezTo>
                  <a:cubicBezTo>
                    <a:pt x="22" y="12"/>
                    <a:pt x="28" y="19"/>
                    <a:pt x="33" y="26"/>
                  </a:cubicBezTo>
                  <a:cubicBezTo>
                    <a:pt x="42" y="36"/>
                    <a:pt x="51" y="47"/>
                    <a:pt x="59" y="57"/>
                  </a:cubicBezTo>
                  <a:cubicBezTo>
                    <a:pt x="63" y="62"/>
                    <a:pt x="63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9"/>
                    <a:pt x="63" y="83"/>
                    <a:pt x="60" y="87"/>
                  </a:cubicBezTo>
                  <a:cubicBezTo>
                    <a:pt x="61" y="89"/>
                    <a:pt x="62" y="90"/>
                    <a:pt x="62" y="92"/>
                  </a:cubicBezTo>
                  <a:cubicBezTo>
                    <a:pt x="63" y="97"/>
                    <a:pt x="61" y="101"/>
                    <a:pt x="58" y="103"/>
                  </a:cubicBezTo>
                  <a:cubicBezTo>
                    <a:pt x="54" y="105"/>
                    <a:pt x="50" y="105"/>
                    <a:pt x="46" y="100"/>
                  </a:cubicBezTo>
                  <a:cubicBezTo>
                    <a:pt x="32" y="83"/>
                    <a:pt x="17" y="65"/>
                    <a:pt x="3" y="48"/>
                  </a:cubicBezTo>
                  <a:cubicBezTo>
                    <a:pt x="2" y="46"/>
                    <a:pt x="1" y="44"/>
                    <a:pt x="1" y="42"/>
                  </a:cubicBezTo>
                  <a:cubicBezTo>
                    <a:pt x="2" y="36"/>
                    <a:pt x="2" y="31"/>
                    <a:pt x="1" y="25"/>
                  </a:cubicBezTo>
                  <a:cubicBezTo>
                    <a:pt x="0" y="23"/>
                    <a:pt x="2" y="21"/>
                    <a:pt x="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8"/>
            <p:cNvSpPr>
              <a:spLocks/>
            </p:cNvSpPr>
            <p:nvPr userDrawn="1"/>
          </p:nvSpPr>
          <p:spPr bwMode="auto">
            <a:xfrm>
              <a:off x="977900" y="2754313"/>
              <a:ext cx="284163" cy="441325"/>
            </a:xfrm>
            <a:custGeom>
              <a:avLst/>
              <a:gdLst>
                <a:gd name="T0" fmla="*/ 60 w 64"/>
                <a:gd name="T1" fmla="*/ 73 h 105"/>
                <a:gd name="T2" fmla="*/ 60 w 64"/>
                <a:gd name="T3" fmla="*/ 87 h 105"/>
                <a:gd name="T4" fmla="*/ 62 w 64"/>
                <a:gd name="T5" fmla="*/ 92 h 105"/>
                <a:gd name="T6" fmla="*/ 57 w 64"/>
                <a:gd name="T7" fmla="*/ 103 h 105"/>
                <a:gd name="T8" fmla="*/ 46 w 64"/>
                <a:gd name="T9" fmla="*/ 101 h 105"/>
                <a:gd name="T10" fmla="*/ 13 w 64"/>
                <a:gd name="T11" fmla="*/ 60 h 105"/>
                <a:gd name="T12" fmla="*/ 3 w 64"/>
                <a:gd name="T13" fmla="*/ 48 h 105"/>
                <a:gd name="T14" fmla="*/ 2 w 64"/>
                <a:gd name="T15" fmla="*/ 35 h 105"/>
                <a:gd name="T16" fmla="*/ 2 w 64"/>
                <a:gd name="T17" fmla="*/ 32 h 105"/>
                <a:gd name="T18" fmla="*/ 3 w 64"/>
                <a:gd name="T19" fmla="*/ 19 h 105"/>
                <a:gd name="T20" fmla="*/ 2 w 64"/>
                <a:gd name="T21" fmla="*/ 18 h 105"/>
                <a:gd name="T22" fmla="*/ 4 w 64"/>
                <a:gd name="T23" fmla="*/ 3 h 105"/>
                <a:gd name="T24" fmla="*/ 17 w 64"/>
                <a:gd name="T25" fmla="*/ 6 h 105"/>
                <a:gd name="T26" fmla="*/ 44 w 64"/>
                <a:gd name="T27" fmla="*/ 38 h 105"/>
                <a:gd name="T28" fmla="*/ 58 w 64"/>
                <a:gd name="T29" fmla="*/ 56 h 105"/>
                <a:gd name="T30" fmla="*/ 60 w 64"/>
                <a:gd name="T31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0" y="73"/>
                  </a:moveTo>
                  <a:cubicBezTo>
                    <a:pt x="63" y="77"/>
                    <a:pt x="63" y="82"/>
                    <a:pt x="60" y="87"/>
                  </a:cubicBezTo>
                  <a:cubicBezTo>
                    <a:pt x="61" y="89"/>
                    <a:pt x="62" y="91"/>
                    <a:pt x="62" y="92"/>
                  </a:cubicBezTo>
                  <a:cubicBezTo>
                    <a:pt x="63" y="97"/>
                    <a:pt x="61" y="101"/>
                    <a:pt x="57" y="103"/>
                  </a:cubicBezTo>
                  <a:cubicBezTo>
                    <a:pt x="54" y="105"/>
                    <a:pt x="50" y="105"/>
                    <a:pt x="46" y="101"/>
                  </a:cubicBezTo>
                  <a:cubicBezTo>
                    <a:pt x="35" y="87"/>
                    <a:pt x="24" y="74"/>
                    <a:pt x="13" y="60"/>
                  </a:cubicBezTo>
                  <a:cubicBezTo>
                    <a:pt x="10" y="56"/>
                    <a:pt x="7" y="52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3" y="33"/>
                    <a:pt x="2" y="32"/>
                  </a:cubicBezTo>
                  <a:cubicBezTo>
                    <a:pt x="0" y="27"/>
                    <a:pt x="0" y="23"/>
                    <a:pt x="3" y="19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0" y="12"/>
                    <a:pt x="0" y="7"/>
                    <a:pt x="4" y="3"/>
                  </a:cubicBezTo>
                  <a:cubicBezTo>
                    <a:pt x="8" y="0"/>
                    <a:pt x="13" y="1"/>
                    <a:pt x="17" y="6"/>
                  </a:cubicBezTo>
                  <a:cubicBezTo>
                    <a:pt x="26" y="17"/>
                    <a:pt x="35" y="28"/>
                    <a:pt x="44" y="38"/>
                  </a:cubicBezTo>
                  <a:cubicBezTo>
                    <a:pt x="48" y="44"/>
                    <a:pt x="53" y="50"/>
                    <a:pt x="58" y="56"/>
                  </a:cubicBezTo>
                  <a:cubicBezTo>
                    <a:pt x="63" y="63"/>
                    <a:pt x="64" y="65"/>
                    <a:pt x="60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9"/>
            <p:cNvSpPr>
              <a:spLocks/>
            </p:cNvSpPr>
            <p:nvPr userDrawn="1"/>
          </p:nvSpPr>
          <p:spPr bwMode="auto">
            <a:xfrm>
              <a:off x="977900" y="3330575"/>
              <a:ext cx="279400" cy="441325"/>
            </a:xfrm>
            <a:custGeom>
              <a:avLst/>
              <a:gdLst>
                <a:gd name="T0" fmla="*/ 60 w 63"/>
                <a:gd name="T1" fmla="*/ 87 h 105"/>
                <a:gd name="T2" fmla="*/ 61 w 63"/>
                <a:gd name="T3" fmla="*/ 100 h 105"/>
                <a:gd name="T4" fmla="*/ 53 w 63"/>
                <a:gd name="T5" fmla="*/ 104 h 105"/>
                <a:gd name="T6" fmla="*/ 46 w 63"/>
                <a:gd name="T7" fmla="*/ 100 h 105"/>
                <a:gd name="T8" fmla="*/ 3 w 63"/>
                <a:gd name="T9" fmla="*/ 48 h 105"/>
                <a:gd name="T10" fmla="*/ 2 w 63"/>
                <a:gd name="T11" fmla="*/ 35 h 105"/>
                <a:gd name="T12" fmla="*/ 2 w 63"/>
                <a:gd name="T13" fmla="*/ 31 h 105"/>
                <a:gd name="T14" fmla="*/ 2 w 63"/>
                <a:gd name="T15" fmla="*/ 31 h 105"/>
                <a:gd name="T16" fmla="*/ 2 w 63"/>
                <a:gd name="T17" fmla="*/ 19 h 105"/>
                <a:gd name="T18" fmla="*/ 1 w 63"/>
                <a:gd name="T19" fmla="*/ 7 h 105"/>
                <a:gd name="T20" fmla="*/ 17 w 63"/>
                <a:gd name="T21" fmla="*/ 6 h 105"/>
                <a:gd name="T22" fmla="*/ 43 w 63"/>
                <a:gd name="T23" fmla="*/ 37 h 105"/>
                <a:gd name="T24" fmla="*/ 59 w 63"/>
                <a:gd name="T25" fmla="*/ 57 h 105"/>
                <a:gd name="T26" fmla="*/ 61 w 63"/>
                <a:gd name="T27" fmla="*/ 71 h 105"/>
                <a:gd name="T28" fmla="*/ 61 w 63"/>
                <a:gd name="T29" fmla="*/ 74 h 105"/>
                <a:gd name="T30" fmla="*/ 60 w 63"/>
                <a:gd name="T31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5">
                  <a:moveTo>
                    <a:pt x="60" y="87"/>
                  </a:moveTo>
                  <a:cubicBezTo>
                    <a:pt x="63" y="91"/>
                    <a:pt x="63" y="95"/>
                    <a:pt x="61" y="100"/>
                  </a:cubicBezTo>
                  <a:cubicBezTo>
                    <a:pt x="59" y="103"/>
                    <a:pt x="56" y="105"/>
                    <a:pt x="53" y="104"/>
                  </a:cubicBezTo>
                  <a:cubicBezTo>
                    <a:pt x="50" y="104"/>
                    <a:pt x="48" y="102"/>
                    <a:pt x="46" y="100"/>
                  </a:cubicBezTo>
                  <a:cubicBezTo>
                    <a:pt x="32" y="83"/>
                    <a:pt x="18" y="65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6"/>
                    <a:pt x="2" y="23"/>
                    <a:pt x="2" y="19"/>
                  </a:cubicBezTo>
                  <a:cubicBezTo>
                    <a:pt x="3" y="15"/>
                    <a:pt x="0" y="11"/>
                    <a:pt x="1" y="7"/>
                  </a:cubicBezTo>
                  <a:cubicBezTo>
                    <a:pt x="4" y="0"/>
                    <a:pt x="12" y="0"/>
                    <a:pt x="17" y="6"/>
                  </a:cubicBezTo>
                  <a:cubicBezTo>
                    <a:pt x="26" y="16"/>
                    <a:pt x="34" y="27"/>
                    <a:pt x="43" y="37"/>
                  </a:cubicBezTo>
                  <a:cubicBezTo>
                    <a:pt x="48" y="44"/>
                    <a:pt x="54" y="51"/>
                    <a:pt x="59" y="57"/>
                  </a:cubicBezTo>
                  <a:cubicBezTo>
                    <a:pt x="63" y="62"/>
                    <a:pt x="63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9"/>
                    <a:pt x="63" y="83"/>
                    <a:pt x="60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0"/>
            <p:cNvSpPr>
              <a:spLocks/>
            </p:cNvSpPr>
            <p:nvPr userDrawn="1"/>
          </p:nvSpPr>
          <p:spPr bwMode="auto">
            <a:xfrm>
              <a:off x="987425" y="4770438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2 w 64"/>
                <a:gd name="T5" fmla="*/ 90 h 106"/>
                <a:gd name="T6" fmla="*/ 59 w 64"/>
                <a:gd name="T7" fmla="*/ 103 h 106"/>
                <a:gd name="T8" fmla="*/ 47 w 64"/>
                <a:gd name="T9" fmla="*/ 101 h 106"/>
                <a:gd name="T10" fmla="*/ 4 w 64"/>
                <a:gd name="T11" fmla="*/ 49 h 106"/>
                <a:gd name="T12" fmla="*/ 2 w 64"/>
                <a:gd name="T13" fmla="*/ 36 h 106"/>
                <a:gd name="T14" fmla="*/ 3 w 64"/>
                <a:gd name="T15" fmla="*/ 32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8 h 106"/>
                <a:gd name="T22" fmla="*/ 17 w 64"/>
                <a:gd name="T23" fmla="*/ 5 h 106"/>
                <a:gd name="T24" fmla="*/ 35 w 64"/>
                <a:gd name="T25" fmla="*/ 27 h 106"/>
                <a:gd name="T26" fmla="*/ 59 w 64"/>
                <a:gd name="T27" fmla="*/ 57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4" y="82"/>
                    <a:pt x="61" y="86"/>
                  </a:cubicBezTo>
                  <a:cubicBezTo>
                    <a:pt x="61" y="87"/>
                    <a:pt x="61" y="89"/>
                    <a:pt x="62" y="90"/>
                  </a:cubicBezTo>
                  <a:cubicBezTo>
                    <a:pt x="63" y="95"/>
                    <a:pt x="62" y="101"/>
                    <a:pt x="59" y="103"/>
                  </a:cubicBezTo>
                  <a:cubicBezTo>
                    <a:pt x="55" y="106"/>
                    <a:pt x="51" y="105"/>
                    <a:pt x="47" y="101"/>
                  </a:cubicBezTo>
                  <a:cubicBezTo>
                    <a:pt x="33" y="83"/>
                    <a:pt x="18" y="66"/>
                    <a:pt x="4" y="49"/>
                  </a:cubicBezTo>
                  <a:cubicBezTo>
                    <a:pt x="1" y="44"/>
                    <a:pt x="0" y="41"/>
                    <a:pt x="2" y="36"/>
                  </a:cubicBezTo>
                  <a:cubicBezTo>
                    <a:pt x="3" y="35"/>
                    <a:pt x="3" y="33"/>
                    <a:pt x="3" y="32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0" y="27"/>
                    <a:pt x="3" y="23"/>
                    <a:pt x="3" y="19"/>
                  </a:cubicBezTo>
                  <a:cubicBezTo>
                    <a:pt x="3" y="16"/>
                    <a:pt x="0" y="12"/>
                    <a:pt x="2" y="8"/>
                  </a:cubicBezTo>
                  <a:cubicBezTo>
                    <a:pt x="5" y="1"/>
                    <a:pt x="12" y="0"/>
                    <a:pt x="17" y="5"/>
                  </a:cubicBezTo>
                  <a:cubicBezTo>
                    <a:pt x="23" y="13"/>
                    <a:pt x="29" y="20"/>
                    <a:pt x="35" y="27"/>
                  </a:cubicBezTo>
                  <a:cubicBezTo>
                    <a:pt x="43" y="37"/>
                    <a:pt x="51" y="47"/>
                    <a:pt x="59" y="57"/>
                  </a:cubicBezTo>
                  <a:cubicBezTo>
                    <a:pt x="64" y="63"/>
                    <a:pt x="64" y="66"/>
                    <a:pt x="60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1"/>
            <p:cNvSpPr>
              <a:spLocks/>
            </p:cNvSpPr>
            <p:nvPr userDrawn="1"/>
          </p:nvSpPr>
          <p:spPr bwMode="auto">
            <a:xfrm>
              <a:off x="684213" y="2693988"/>
              <a:ext cx="280988" cy="442913"/>
            </a:xfrm>
            <a:custGeom>
              <a:avLst/>
              <a:gdLst>
                <a:gd name="T0" fmla="*/ 60 w 63"/>
                <a:gd name="T1" fmla="*/ 72 h 105"/>
                <a:gd name="T2" fmla="*/ 61 w 63"/>
                <a:gd name="T3" fmla="*/ 85 h 105"/>
                <a:gd name="T4" fmla="*/ 61 w 63"/>
                <a:gd name="T5" fmla="*/ 89 h 105"/>
                <a:gd name="T6" fmla="*/ 59 w 63"/>
                <a:gd name="T7" fmla="*/ 102 h 105"/>
                <a:gd name="T8" fmla="*/ 47 w 63"/>
                <a:gd name="T9" fmla="*/ 100 h 105"/>
                <a:gd name="T10" fmla="*/ 3 w 63"/>
                <a:gd name="T11" fmla="*/ 47 h 105"/>
                <a:gd name="T12" fmla="*/ 3 w 63"/>
                <a:gd name="T13" fmla="*/ 33 h 105"/>
                <a:gd name="T14" fmla="*/ 2 w 63"/>
                <a:gd name="T15" fmla="*/ 20 h 105"/>
                <a:gd name="T16" fmla="*/ 2 w 63"/>
                <a:gd name="T17" fmla="*/ 16 h 105"/>
                <a:gd name="T18" fmla="*/ 4 w 63"/>
                <a:gd name="T19" fmla="*/ 3 h 105"/>
                <a:gd name="T20" fmla="*/ 16 w 63"/>
                <a:gd name="T21" fmla="*/ 5 h 105"/>
                <a:gd name="T22" fmla="*/ 60 w 63"/>
                <a:gd name="T23" fmla="*/ 58 h 105"/>
                <a:gd name="T24" fmla="*/ 60 w 63"/>
                <a:gd name="T25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5">
                  <a:moveTo>
                    <a:pt x="60" y="72"/>
                  </a:moveTo>
                  <a:cubicBezTo>
                    <a:pt x="63" y="77"/>
                    <a:pt x="63" y="81"/>
                    <a:pt x="61" y="85"/>
                  </a:cubicBezTo>
                  <a:cubicBezTo>
                    <a:pt x="60" y="86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0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3"/>
                    <a:pt x="0" y="39"/>
                    <a:pt x="3" y="33"/>
                  </a:cubicBezTo>
                  <a:cubicBezTo>
                    <a:pt x="0" y="29"/>
                    <a:pt x="0" y="24"/>
                    <a:pt x="2" y="20"/>
                  </a:cubicBezTo>
                  <a:cubicBezTo>
                    <a:pt x="3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0"/>
                    <a:pt x="16" y="5"/>
                  </a:cubicBezTo>
                  <a:cubicBezTo>
                    <a:pt x="31" y="22"/>
                    <a:pt x="45" y="40"/>
                    <a:pt x="60" y="58"/>
                  </a:cubicBezTo>
                  <a:cubicBezTo>
                    <a:pt x="63" y="62"/>
                    <a:pt x="63" y="66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2"/>
            <p:cNvSpPr>
              <a:spLocks/>
            </p:cNvSpPr>
            <p:nvPr userDrawn="1"/>
          </p:nvSpPr>
          <p:spPr bwMode="auto">
            <a:xfrm>
              <a:off x="973138" y="2466975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20 h 106"/>
                <a:gd name="T4" fmla="*/ 3 w 64"/>
                <a:gd name="T5" fmla="*/ 16 h 106"/>
                <a:gd name="T6" fmla="*/ 6 w 64"/>
                <a:gd name="T7" fmla="*/ 2 h 106"/>
                <a:gd name="T8" fmla="*/ 18 w 64"/>
                <a:gd name="T9" fmla="*/ 5 h 106"/>
                <a:gd name="T10" fmla="*/ 61 w 64"/>
                <a:gd name="T11" fmla="*/ 57 h 106"/>
                <a:gd name="T12" fmla="*/ 62 w 64"/>
                <a:gd name="T13" fmla="*/ 70 h 106"/>
                <a:gd name="T14" fmla="*/ 62 w 64"/>
                <a:gd name="T15" fmla="*/ 74 h 106"/>
                <a:gd name="T16" fmla="*/ 62 w 64"/>
                <a:gd name="T17" fmla="*/ 86 h 106"/>
                <a:gd name="T18" fmla="*/ 63 w 64"/>
                <a:gd name="T19" fmla="*/ 98 h 106"/>
                <a:gd name="T20" fmla="*/ 47 w 64"/>
                <a:gd name="T21" fmla="*/ 100 h 106"/>
                <a:gd name="T22" fmla="*/ 21 w 64"/>
                <a:gd name="T23" fmla="*/ 67 h 106"/>
                <a:gd name="T24" fmla="*/ 6 w 64"/>
                <a:gd name="T25" fmla="*/ 49 h 106"/>
                <a:gd name="T26" fmla="*/ 4 w 64"/>
                <a:gd name="T2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8"/>
                    <a:pt x="1" y="24"/>
                    <a:pt x="3" y="20"/>
                  </a:cubicBezTo>
                  <a:cubicBezTo>
                    <a:pt x="4" y="19"/>
                    <a:pt x="3" y="17"/>
                    <a:pt x="3" y="16"/>
                  </a:cubicBezTo>
                  <a:cubicBezTo>
                    <a:pt x="1" y="11"/>
                    <a:pt x="2" y="5"/>
                    <a:pt x="6" y="2"/>
                  </a:cubicBezTo>
                  <a:cubicBezTo>
                    <a:pt x="9" y="0"/>
                    <a:pt x="15" y="1"/>
                    <a:pt x="18" y="5"/>
                  </a:cubicBezTo>
                  <a:cubicBezTo>
                    <a:pt x="32" y="22"/>
                    <a:pt x="46" y="40"/>
                    <a:pt x="61" y="57"/>
                  </a:cubicBezTo>
                  <a:cubicBezTo>
                    <a:pt x="64" y="61"/>
                    <a:pt x="64" y="65"/>
                    <a:pt x="62" y="70"/>
                  </a:cubicBezTo>
                  <a:cubicBezTo>
                    <a:pt x="62" y="71"/>
                    <a:pt x="62" y="73"/>
                    <a:pt x="62" y="74"/>
                  </a:cubicBezTo>
                  <a:cubicBezTo>
                    <a:pt x="64" y="78"/>
                    <a:pt x="62" y="82"/>
                    <a:pt x="62" y="86"/>
                  </a:cubicBezTo>
                  <a:cubicBezTo>
                    <a:pt x="61" y="90"/>
                    <a:pt x="64" y="94"/>
                    <a:pt x="63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38" y="89"/>
                    <a:pt x="29" y="78"/>
                    <a:pt x="21" y="67"/>
                  </a:cubicBezTo>
                  <a:cubicBezTo>
                    <a:pt x="16" y="61"/>
                    <a:pt x="11" y="55"/>
                    <a:pt x="6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3"/>
            <p:cNvSpPr>
              <a:spLocks/>
            </p:cNvSpPr>
            <p:nvPr userDrawn="1"/>
          </p:nvSpPr>
          <p:spPr bwMode="auto">
            <a:xfrm>
              <a:off x="977900" y="160338"/>
              <a:ext cx="284163" cy="441325"/>
            </a:xfrm>
            <a:custGeom>
              <a:avLst/>
              <a:gdLst>
                <a:gd name="T0" fmla="*/ 3 w 64"/>
                <a:gd name="T1" fmla="*/ 33 h 105"/>
                <a:gd name="T2" fmla="*/ 3 w 64"/>
                <a:gd name="T3" fmla="*/ 19 h 105"/>
                <a:gd name="T4" fmla="*/ 1 w 64"/>
                <a:gd name="T5" fmla="*/ 14 h 105"/>
                <a:gd name="T6" fmla="*/ 5 w 64"/>
                <a:gd name="T7" fmla="*/ 2 h 105"/>
                <a:gd name="T8" fmla="*/ 17 w 64"/>
                <a:gd name="T9" fmla="*/ 5 h 105"/>
                <a:gd name="T10" fmla="*/ 34 w 64"/>
                <a:gd name="T11" fmla="*/ 26 h 105"/>
                <a:gd name="T12" fmla="*/ 59 w 64"/>
                <a:gd name="T13" fmla="*/ 56 h 105"/>
                <a:gd name="T14" fmla="*/ 61 w 64"/>
                <a:gd name="T15" fmla="*/ 71 h 105"/>
                <a:gd name="T16" fmla="*/ 61 w 64"/>
                <a:gd name="T17" fmla="*/ 74 h 105"/>
                <a:gd name="T18" fmla="*/ 61 w 64"/>
                <a:gd name="T19" fmla="*/ 85 h 105"/>
                <a:gd name="T20" fmla="*/ 61 w 64"/>
                <a:gd name="T21" fmla="*/ 89 h 105"/>
                <a:gd name="T22" fmla="*/ 59 w 64"/>
                <a:gd name="T23" fmla="*/ 102 h 105"/>
                <a:gd name="T24" fmla="*/ 46 w 64"/>
                <a:gd name="T25" fmla="*/ 100 h 105"/>
                <a:gd name="T26" fmla="*/ 3 w 64"/>
                <a:gd name="T27" fmla="*/ 47 h 105"/>
                <a:gd name="T28" fmla="*/ 3 w 64"/>
                <a:gd name="T29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33"/>
                  </a:moveTo>
                  <a:cubicBezTo>
                    <a:pt x="0" y="28"/>
                    <a:pt x="0" y="23"/>
                    <a:pt x="3" y="19"/>
                  </a:cubicBezTo>
                  <a:cubicBezTo>
                    <a:pt x="2" y="17"/>
                    <a:pt x="1" y="15"/>
                    <a:pt x="1" y="14"/>
                  </a:cubicBezTo>
                  <a:cubicBezTo>
                    <a:pt x="0" y="9"/>
                    <a:pt x="2" y="5"/>
                    <a:pt x="5" y="2"/>
                  </a:cubicBezTo>
                  <a:cubicBezTo>
                    <a:pt x="9" y="0"/>
                    <a:pt x="13" y="1"/>
                    <a:pt x="17" y="5"/>
                  </a:cubicBezTo>
                  <a:cubicBezTo>
                    <a:pt x="22" y="12"/>
                    <a:pt x="28" y="19"/>
                    <a:pt x="34" y="26"/>
                  </a:cubicBezTo>
                  <a:cubicBezTo>
                    <a:pt x="42" y="36"/>
                    <a:pt x="50" y="46"/>
                    <a:pt x="59" y="56"/>
                  </a:cubicBezTo>
                  <a:cubicBezTo>
                    <a:pt x="62" y="61"/>
                    <a:pt x="64" y="65"/>
                    <a:pt x="61" y="71"/>
                  </a:cubicBezTo>
                  <a:cubicBezTo>
                    <a:pt x="60" y="72"/>
                    <a:pt x="61" y="73"/>
                    <a:pt x="61" y="74"/>
                  </a:cubicBezTo>
                  <a:cubicBezTo>
                    <a:pt x="63" y="78"/>
                    <a:pt x="63" y="81"/>
                    <a:pt x="61" y="85"/>
                  </a:cubicBezTo>
                  <a:cubicBezTo>
                    <a:pt x="61" y="86"/>
                    <a:pt x="61" y="88"/>
                    <a:pt x="61" y="89"/>
                  </a:cubicBezTo>
                  <a:cubicBezTo>
                    <a:pt x="63" y="94"/>
                    <a:pt x="62" y="99"/>
                    <a:pt x="59" y="102"/>
                  </a:cubicBezTo>
                  <a:cubicBezTo>
                    <a:pt x="55" y="105"/>
                    <a:pt x="50" y="105"/>
                    <a:pt x="46" y="100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3"/>
                    <a:pt x="0" y="39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4"/>
            <p:cNvSpPr>
              <a:spLocks/>
            </p:cNvSpPr>
            <p:nvPr userDrawn="1"/>
          </p:nvSpPr>
          <p:spPr bwMode="auto">
            <a:xfrm>
              <a:off x="973138" y="1314450"/>
              <a:ext cx="288925" cy="441325"/>
            </a:xfrm>
            <a:custGeom>
              <a:avLst/>
              <a:gdLst>
                <a:gd name="T0" fmla="*/ 4 w 65"/>
                <a:gd name="T1" fmla="*/ 18 h 105"/>
                <a:gd name="T2" fmla="*/ 3 w 65"/>
                <a:gd name="T3" fmla="*/ 17 h 105"/>
                <a:gd name="T4" fmla="*/ 5 w 65"/>
                <a:gd name="T5" fmla="*/ 3 h 105"/>
                <a:gd name="T6" fmla="*/ 18 w 65"/>
                <a:gd name="T7" fmla="*/ 5 h 105"/>
                <a:gd name="T8" fmla="*/ 38 w 65"/>
                <a:gd name="T9" fmla="*/ 30 h 105"/>
                <a:gd name="T10" fmla="*/ 59 w 65"/>
                <a:gd name="T11" fmla="*/ 56 h 105"/>
                <a:gd name="T12" fmla="*/ 61 w 65"/>
                <a:gd name="T13" fmla="*/ 72 h 105"/>
                <a:gd name="T14" fmla="*/ 61 w 65"/>
                <a:gd name="T15" fmla="*/ 86 h 105"/>
                <a:gd name="T16" fmla="*/ 63 w 65"/>
                <a:gd name="T17" fmla="*/ 91 h 105"/>
                <a:gd name="T18" fmla="*/ 59 w 65"/>
                <a:gd name="T19" fmla="*/ 103 h 105"/>
                <a:gd name="T20" fmla="*/ 48 w 65"/>
                <a:gd name="T21" fmla="*/ 101 h 105"/>
                <a:gd name="T22" fmla="*/ 28 w 65"/>
                <a:gd name="T23" fmla="*/ 76 h 105"/>
                <a:gd name="T24" fmla="*/ 5 w 65"/>
                <a:gd name="T25" fmla="*/ 49 h 105"/>
                <a:gd name="T26" fmla="*/ 3 w 65"/>
                <a:gd name="T27" fmla="*/ 34 h 105"/>
                <a:gd name="T28" fmla="*/ 3 w 65"/>
                <a:gd name="T29" fmla="*/ 31 h 105"/>
                <a:gd name="T30" fmla="*/ 4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4" y="18"/>
                  </a:moveTo>
                  <a:cubicBezTo>
                    <a:pt x="4" y="18"/>
                    <a:pt x="3" y="17"/>
                    <a:pt x="3" y="17"/>
                  </a:cubicBezTo>
                  <a:cubicBezTo>
                    <a:pt x="1" y="11"/>
                    <a:pt x="1" y="6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25" y="13"/>
                    <a:pt x="31" y="22"/>
                    <a:pt x="38" y="30"/>
                  </a:cubicBezTo>
                  <a:cubicBezTo>
                    <a:pt x="45" y="39"/>
                    <a:pt x="52" y="47"/>
                    <a:pt x="59" y="56"/>
                  </a:cubicBezTo>
                  <a:cubicBezTo>
                    <a:pt x="64" y="62"/>
                    <a:pt x="65" y="65"/>
                    <a:pt x="61" y="72"/>
                  </a:cubicBezTo>
                  <a:cubicBezTo>
                    <a:pt x="64" y="77"/>
                    <a:pt x="64" y="82"/>
                    <a:pt x="61" y="86"/>
                  </a:cubicBezTo>
                  <a:cubicBezTo>
                    <a:pt x="62" y="88"/>
                    <a:pt x="63" y="90"/>
                    <a:pt x="63" y="91"/>
                  </a:cubicBezTo>
                  <a:cubicBezTo>
                    <a:pt x="64" y="96"/>
                    <a:pt x="62" y="100"/>
                    <a:pt x="59" y="103"/>
                  </a:cubicBezTo>
                  <a:cubicBezTo>
                    <a:pt x="55" y="105"/>
                    <a:pt x="51" y="104"/>
                    <a:pt x="48" y="101"/>
                  </a:cubicBezTo>
                  <a:cubicBezTo>
                    <a:pt x="41" y="92"/>
                    <a:pt x="34" y="84"/>
                    <a:pt x="28" y="76"/>
                  </a:cubicBezTo>
                  <a:cubicBezTo>
                    <a:pt x="20" y="67"/>
                    <a:pt x="13" y="58"/>
                    <a:pt x="5" y="49"/>
                  </a:cubicBezTo>
                  <a:cubicBezTo>
                    <a:pt x="2" y="44"/>
                    <a:pt x="0" y="40"/>
                    <a:pt x="3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1" y="27"/>
                    <a:pt x="1" y="23"/>
                    <a:pt x="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5"/>
            <p:cNvSpPr>
              <a:spLocks/>
            </p:cNvSpPr>
            <p:nvPr userDrawn="1"/>
          </p:nvSpPr>
          <p:spPr bwMode="auto">
            <a:xfrm>
              <a:off x="684213" y="1831975"/>
              <a:ext cx="284163" cy="441325"/>
            </a:xfrm>
            <a:custGeom>
              <a:avLst/>
              <a:gdLst>
                <a:gd name="T0" fmla="*/ 3 w 64"/>
                <a:gd name="T1" fmla="*/ 18 h 105"/>
                <a:gd name="T2" fmla="*/ 1 w 64"/>
                <a:gd name="T3" fmla="*/ 13 h 105"/>
                <a:gd name="T4" fmla="*/ 5 w 64"/>
                <a:gd name="T5" fmla="*/ 2 h 105"/>
                <a:gd name="T6" fmla="*/ 17 w 64"/>
                <a:gd name="T7" fmla="*/ 4 h 105"/>
                <a:gd name="T8" fmla="*/ 46 w 64"/>
                <a:gd name="T9" fmla="*/ 41 h 105"/>
                <a:gd name="T10" fmla="*/ 59 w 64"/>
                <a:gd name="T11" fmla="*/ 56 h 105"/>
                <a:gd name="T12" fmla="*/ 60 w 64"/>
                <a:gd name="T13" fmla="*/ 72 h 105"/>
                <a:gd name="T14" fmla="*/ 61 w 64"/>
                <a:gd name="T15" fmla="*/ 85 h 105"/>
                <a:gd name="T16" fmla="*/ 61 w 64"/>
                <a:gd name="T17" fmla="*/ 88 h 105"/>
                <a:gd name="T18" fmla="*/ 59 w 64"/>
                <a:gd name="T19" fmla="*/ 101 h 105"/>
                <a:gd name="T20" fmla="*/ 46 w 64"/>
                <a:gd name="T21" fmla="*/ 100 h 105"/>
                <a:gd name="T22" fmla="*/ 3 w 64"/>
                <a:gd name="T23" fmla="*/ 47 h 105"/>
                <a:gd name="T24" fmla="*/ 2 w 64"/>
                <a:gd name="T25" fmla="*/ 34 h 105"/>
                <a:gd name="T26" fmla="*/ 2 w 64"/>
                <a:gd name="T27" fmla="*/ 31 h 105"/>
                <a:gd name="T28" fmla="*/ 3 w 64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18"/>
                  </a:move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4" y="1"/>
                    <a:pt x="17" y="4"/>
                  </a:cubicBezTo>
                  <a:cubicBezTo>
                    <a:pt x="27" y="16"/>
                    <a:pt x="36" y="29"/>
                    <a:pt x="46" y="41"/>
                  </a:cubicBezTo>
                  <a:cubicBezTo>
                    <a:pt x="50" y="46"/>
                    <a:pt x="55" y="51"/>
                    <a:pt x="59" y="56"/>
                  </a:cubicBezTo>
                  <a:cubicBezTo>
                    <a:pt x="63" y="62"/>
                    <a:pt x="64" y="65"/>
                    <a:pt x="60" y="72"/>
                  </a:cubicBezTo>
                  <a:cubicBezTo>
                    <a:pt x="63" y="76"/>
                    <a:pt x="64" y="80"/>
                    <a:pt x="61" y="85"/>
                  </a:cubicBezTo>
                  <a:cubicBezTo>
                    <a:pt x="60" y="86"/>
                    <a:pt x="60" y="87"/>
                    <a:pt x="61" y="88"/>
                  </a:cubicBezTo>
                  <a:cubicBezTo>
                    <a:pt x="63" y="94"/>
                    <a:pt x="62" y="98"/>
                    <a:pt x="59" y="101"/>
                  </a:cubicBezTo>
                  <a:cubicBezTo>
                    <a:pt x="55" y="105"/>
                    <a:pt x="50" y="104"/>
                    <a:pt x="46" y="100"/>
                  </a:cubicBezTo>
                  <a:cubicBezTo>
                    <a:pt x="32" y="82"/>
                    <a:pt x="18" y="65"/>
                    <a:pt x="3" y="47"/>
                  </a:cubicBezTo>
                  <a:cubicBezTo>
                    <a:pt x="0" y="43"/>
                    <a:pt x="0" y="39"/>
                    <a:pt x="2" y="34"/>
                  </a:cubicBezTo>
                  <a:cubicBezTo>
                    <a:pt x="2" y="34"/>
                    <a:pt x="3" y="32"/>
                    <a:pt x="2" y="31"/>
                  </a:cubicBezTo>
                  <a:cubicBezTo>
                    <a:pt x="0" y="27"/>
                    <a:pt x="0" y="22"/>
                    <a:pt x="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6"/>
            <p:cNvSpPr>
              <a:spLocks/>
            </p:cNvSpPr>
            <p:nvPr userDrawn="1"/>
          </p:nvSpPr>
          <p:spPr bwMode="auto">
            <a:xfrm>
              <a:off x="987425" y="5060950"/>
              <a:ext cx="284163" cy="441325"/>
            </a:xfrm>
            <a:custGeom>
              <a:avLst/>
              <a:gdLst>
                <a:gd name="T0" fmla="*/ 0 w 64"/>
                <a:gd name="T1" fmla="*/ 41 h 105"/>
                <a:gd name="T2" fmla="*/ 1 w 64"/>
                <a:gd name="T3" fmla="*/ 25 h 105"/>
                <a:gd name="T4" fmla="*/ 2 w 64"/>
                <a:gd name="T5" fmla="*/ 23 h 105"/>
                <a:gd name="T6" fmla="*/ 2 w 64"/>
                <a:gd name="T7" fmla="*/ 15 h 105"/>
                <a:gd name="T8" fmla="*/ 5 w 64"/>
                <a:gd name="T9" fmla="*/ 3 h 105"/>
                <a:gd name="T10" fmla="*/ 16 w 64"/>
                <a:gd name="T11" fmla="*/ 4 h 105"/>
                <a:gd name="T12" fmla="*/ 40 w 64"/>
                <a:gd name="T13" fmla="*/ 33 h 105"/>
                <a:gd name="T14" fmla="*/ 59 w 64"/>
                <a:gd name="T15" fmla="*/ 56 h 105"/>
                <a:gd name="T16" fmla="*/ 61 w 64"/>
                <a:gd name="T17" fmla="*/ 71 h 105"/>
                <a:gd name="T18" fmla="*/ 62 w 64"/>
                <a:gd name="T19" fmla="*/ 75 h 105"/>
                <a:gd name="T20" fmla="*/ 62 w 64"/>
                <a:gd name="T21" fmla="*/ 82 h 105"/>
                <a:gd name="T22" fmla="*/ 62 w 64"/>
                <a:gd name="T23" fmla="*/ 92 h 105"/>
                <a:gd name="T24" fmla="*/ 59 w 64"/>
                <a:gd name="T25" fmla="*/ 103 h 105"/>
                <a:gd name="T26" fmla="*/ 48 w 64"/>
                <a:gd name="T27" fmla="*/ 101 h 105"/>
                <a:gd name="T28" fmla="*/ 21 w 64"/>
                <a:gd name="T29" fmla="*/ 68 h 105"/>
                <a:gd name="T30" fmla="*/ 4 w 64"/>
                <a:gd name="T31" fmla="*/ 48 h 105"/>
                <a:gd name="T32" fmla="*/ 0 w 64"/>
                <a:gd name="T33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5">
                  <a:moveTo>
                    <a:pt x="0" y="41"/>
                  </a:moveTo>
                  <a:cubicBezTo>
                    <a:pt x="4" y="36"/>
                    <a:pt x="3" y="30"/>
                    <a:pt x="1" y="25"/>
                  </a:cubicBezTo>
                  <a:cubicBezTo>
                    <a:pt x="1" y="24"/>
                    <a:pt x="2" y="23"/>
                    <a:pt x="2" y="23"/>
                  </a:cubicBezTo>
                  <a:cubicBezTo>
                    <a:pt x="3" y="20"/>
                    <a:pt x="3" y="18"/>
                    <a:pt x="2" y="15"/>
                  </a:cubicBezTo>
                  <a:cubicBezTo>
                    <a:pt x="0" y="11"/>
                    <a:pt x="2" y="6"/>
                    <a:pt x="5" y="3"/>
                  </a:cubicBezTo>
                  <a:cubicBezTo>
                    <a:pt x="9" y="0"/>
                    <a:pt x="13" y="1"/>
                    <a:pt x="16" y="4"/>
                  </a:cubicBezTo>
                  <a:cubicBezTo>
                    <a:pt x="24" y="14"/>
                    <a:pt x="32" y="24"/>
                    <a:pt x="40" y="33"/>
                  </a:cubicBezTo>
                  <a:cubicBezTo>
                    <a:pt x="46" y="41"/>
                    <a:pt x="52" y="48"/>
                    <a:pt x="59" y="56"/>
                  </a:cubicBezTo>
                  <a:cubicBezTo>
                    <a:pt x="62" y="60"/>
                    <a:pt x="64" y="65"/>
                    <a:pt x="61" y="71"/>
                  </a:cubicBezTo>
                  <a:cubicBezTo>
                    <a:pt x="61" y="72"/>
                    <a:pt x="61" y="73"/>
                    <a:pt x="62" y="75"/>
                  </a:cubicBezTo>
                  <a:cubicBezTo>
                    <a:pt x="62" y="77"/>
                    <a:pt x="63" y="80"/>
                    <a:pt x="62" y="82"/>
                  </a:cubicBezTo>
                  <a:cubicBezTo>
                    <a:pt x="61" y="86"/>
                    <a:pt x="61" y="89"/>
                    <a:pt x="62" y="92"/>
                  </a:cubicBezTo>
                  <a:cubicBezTo>
                    <a:pt x="64" y="96"/>
                    <a:pt x="62" y="101"/>
                    <a:pt x="59" y="103"/>
                  </a:cubicBezTo>
                  <a:cubicBezTo>
                    <a:pt x="55" y="105"/>
                    <a:pt x="51" y="105"/>
                    <a:pt x="48" y="101"/>
                  </a:cubicBezTo>
                  <a:cubicBezTo>
                    <a:pt x="39" y="90"/>
                    <a:pt x="30" y="79"/>
                    <a:pt x="21" y="68"/>
                  </a:cubicBezTo>
                  <a:cubicBezTo>
                    <a:pt x="15" y="61"/>
                    <a:pt x="10" y="55"/>
                    <a:pt x="4" y="48"/>
                  </a:cubicBezTo>
                  <a:cubicBezTo>
                    <a:pt x="3" y="46"/>
                    <a:pt x="2" y="43"/>
                    <a:pt x="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7"/>
            <p:cNvSpPr>
              <a:spLocks/>
            </p:cNvSpPr>
            <p:nvPr userDrawn="1"/>
          </p:nvSpPr>
          <p:spPr bwMode="auto">
            <a:xfrm>
              <a:off x="688975" y="5002213"/>
              <a:ext cx="288925" cy="441325"/>
            </a:xfrm>
            <a:custGeom>
              <a:avLst/>
              <a:gdLst>
                <a:gd name="T0" fmla="*/ 12 w 65"/>
                <a:gd name="T1" fmla="*/ 0 h 105"/>
                <a:gd name="T2" fmla="*/ 19 w 65"/>
                <a:gd name="T3" fmla="*/ 6 h 105"/>
                <a:gd name="T4" fmla="*/ 45 w 65"/>
                <a:gd name="T5" fmla="*/ 39 h 105"/>
                <a:gd name="T6" fmla="*/ 61 w 65"/>
                <a:gd name="T7" fmla="*/ 57 h 105"/>
                <a:gd name="T8" fmla="*/ 62 w 65"/>
                <a:gd name="T9" fmla="*/ 70 h 105"/>
                <a:gd name="T10" fmla="*/ 62 w 65"/>
                <a:gd name="T11" fmla="*/ 74 h 105"/>
                <a:gd name="T12" fmla="*/ 62 w 65"/>
                <a:gd name="T13" fmla="*/ 85 h 105"/>
                <a:gd name="T14" fmla="*/ 63 w 65"/>
                <a:gd name="T15" fmla="*/ 89 h 105"/>
                <a:gd name="T16" fmla="*/ 60 w 65"/>
                <a:gd name="T17" fmla="*/ 102 h 105"/>
                <a:gd name="T18" fmla="*/ 49 w 65"/>
                <a:gd name="T19" fmla="*/ 101 h 105"/>
                <a:gd name="T20" fmla="*/ 31 w 65"/>
                <a:gd name="T21" fmla="*/ 79 h 105"/>
                <a:gd name="T22" fmla="*/ 5 w 65"/>
                <a:gd name="T23" fmla="*/ 48 h 105"/>
                <a:gd name="T24" fmla="*/ 4 w 65"/>
                <a:gd name="T25" fmla="*/ 35 h 105"/>
                <a:gd name="T26" fmla="*/ 4 w 65"/>
                <a:gd name="T27" fmla="*/ 31 h 105"/>
                <a:gd name="T28" fmla="*/ 4 w 65"/>
                <a:gd name="T29" fmla="*/ 21 h 105"/>
                <a:gd name="T30" fmla="*/ 3 w 65"/>
                <a:gd name="T31" fmla="*/ 15 h 105"/>
                <a:gd name="T32" fmla="*/ 12 w 65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5">
                  <a:moveTo>
                    <a:pt x="12" y="0"/>
                  </a:moveTo>
                  <a:cubicBezTo>
                    <a:pt x="14" y="2"/>
                    <a:pt x="17" y="4"/>
                    <a:pt x="19" y="6"/>
                  </a:cubicBezTo>
                  <a:cubicBezTo>
                    <a:pt x="28" y="17"/>
                    <a:pt x="37" y="28"/>
                    <a:pt x="45" y="39"/>
                  </a:cubicBezTo>
                  <a:cubicBezTo>
                    <a:pt x="50" y="45"/>
                    <a:pt x="56" y="51"/>
                    <a:pt x="61" y="57"/>
                  </a:cubicBezTo>
                  <a:cubicBezTo>
                    <a:pt x="64" y="61"/>
                    <a:pt x="65" y="65"/>
                    <a:pt x="62" y="70"/>
                  </a:cubicBezTo>
                  <a:cubicBezTo>
                    <a:pt x="62" y="71"/>
                    <a:pt x="62" y="73"/>
                    <a:pt x="62" y="74"/>
                  </a:cubicBezTo>
                  <a:cubicBezTo>
                    <a:pt x="64" y="78"/>
                    <a:pt x="64" y="81"/>
                    <a:pt x="62" y="85"/>
                  </a:cubicBezTo>
                  <a:cubicBezTo>
                    <a:pt x="62" y="86"/>
                    <a:pt x="62" y="88"/>
                    <a:pt x="63" y="89"/>
                  </a:cubicBezTo>
                  <a:cubicBezTo>
                    <a:pt x="65" y="94"/>
                    <a:pt x="64" y="99"/>
                    <a:pt x="60" y="102"/>
                  </a:cubicBezTo>
                  <a:cubicBezTo>
                    <a:pt x="57" y="105"/>
                    <a:pt x="52" y="105"/>
                    <a:pt x="49" y="101"/>
                  </a:cubicBezTo>
                  <a:cubicBezTo>
                    <a:pt x="43" y="94"/>
                    <a:pt x="37" y="87"/>
                    <a:pt x="31" y="79"/>
                  </a:cubicBezTo>
                  <a:cubicBezTo>
                    <a:pt x="23" y="69"/>
                    <a:pt x="14" y="59"/>
                    <a:pt x="5" y="48"/>
                  </a:cubicBezTo>
                  <a:cubicBezTo>
                    <a:pt x="2" y="44"/>
                    <a:pt x="1" y="40"/>
                    <a:pt x="4" y="35"/>
                  </a:cubicBezTo>
                  <a:cubicBezTo>
                    <a:pt x="4" y="34"/>
                    <a:pt x="4" y="32"/>
                    <a:pt x="4" y="31"/>
                  </a:cubicBezTo>
                  <a:cubicBezTo>
                    <a:pt x="3" y="28"/>
                    <a:pt x="3" y="24"/>
                    <a:pt x="4" y="21"/>
                  </a:cubicBezTo>
                  <a:cubicBezTo>
                    <a:pt x="4" y="19"/>
                    <a:pt x="5" y="18"/>
                    <a:pt x="3" y="15"/>
                  </a:cubicBezTo>
                  <a:cubicBezTo>
                    <a:pt x="0" y="9"/>
                    <a:pt x="4" y="1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8"/>
            <p:cNvSpPr>
              <a:spLocks/>
            </p:cNvSpPr>
            <p:nvPr userDrawn="1"/>
          </p:nvSpPr>
          <p:spPr bwMode="auto">
            <a:xfrm>
              <a:off x="973138" y="1885950"/>
              <a:ext cx="284163" cy="442913"/>
            </a:xfrm>
            <a:custGeom>
              <a:avLst/>
              <a:gdLst>
                <a:gd name="T0" fmla="*/ 64 w 64"/>
                <a:gd name="T1" fmla="*/ 65 h 105"/>
                <a:gd name="T2" fmla="*/ 63 w 64"/>
                <a:gd name="T3" fmla="*/ 80 h 105"/>
                <a:gd name="T4" fmla="*/ 63 w 64"/>
                <a:gd name="T5" fmla="*/ 95 h 105"/>
                <a:gd name="T6" fmla="*/ 58 w 64"/>
                <a:gd name="T7" fmla="*/ 104 h 105"/>
                <a:gd name="T8" fmla="*/ 47 w 64"/>
                <a:gd name="T9" fmla="*/ 101 h 105"/>
                <a:gd name="T10" fmla="*/ 27 w 64"/>
                <a:gd name="T11" fmla="*/ 75 h 105"/>
                <a:gd name="T12" fmla="*/ 5 w 64"/>
                <a:gd name="T13" fmla="*/ 49 h 105"/>
                <a:gd name="T14" fmla="*/ 3 w 64"/>
                <a:gd name="T15" fmla="*/ 36 h 105"/>
                <a:gd name="T16" fmla="*/ 3 w 64"/>
                <a:gd name="T17" fmla="*/ 32 h 105"/>
                <a:gd name="T18" fmla="*/ 3 w 64"/>
                <a:gd name="T19" fmla="*/ 32 h 105"/>
                <a:gd name="T20" fmla="*/ 3 w 64"/>
                <a:gd name="T21" fmla="*/ 20 h 105"/>
                <a:gd name="T22" fmla="*/ 2 w 64"/>
                <a:gd name="T23" fmla="*/ 8 h 105"/>
                <a:gd name="T24" fmla="*/ 18 w 64"/>
                <a:gd name="T25" fmla="*/ 6 h 105"/>
                <a:gd name="T26" fmla="*/ 36 w 64"/>
                <a:gd name="T27" fmla="*/ 28 h 105"/>
                <a:gd name="T28" fmla="*/ 60 w 64"/>
                <a:gd name="T29" fmla="*/ 58 h 105"/>
                <a:gd name="T30" fmla="*/ 64 w 64"/>
                <a:gd name="T31" fmla="*/ 6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4" y="65"/>
                  </a:moveTo>
                  <a:cubicBezTo>
                    <a:pt x="61" y="70"/>
                    <a:pt x="63" y="75"/>
                    <a:pt x="63" y="80"/>
                  </a:cubicBezTo>
                  <a:cubicBezTo>
                    <a:pt x="63" y="85"/>
                    <a:pt x="62" y="90"/>
                    <a:pt x="63" y="95"/>
                  </a:cubicBezTo>
                  <a:cubicBezTo>
                    <a:pt x="64" y="100"/>
                    <a:pt x="61" y="103"/>
                    <a:pt x="58" y="104"/>
                  </a:cubicBezTo>
                  <a:cubicBezTo>
                    <a:pt x="54" y="105"/>
                    <a:pt x="50" y="104"/>
                    <a:pt x="47" y="101"/>
                  </a:cubicBezTo>
                  <a:cubicBezTo>
                    <a:pt x="41" y="92"/>
                    <a:pt x="34" y="84"/>
                    <a:pt x="27" y="75"/>
                  </a:cubicBezTo>
                  <a:cubicBezTo>
                    <a:pt x="19" y="66"/>
                    <a:pt x="12" y="58"/>
                    <a:pt x="5" y="49"/>
                  </a:cubicBezTo>
                  <a:cubicBezTo>
                    <a:pt x="1" y="45"/>
                    <a:pt x="1" y="41"/>
                    <a:pt x="3" y="36"/>
                  </a:cubicBezTo>
                  <a:cubicBezTo>
                    <a:pt x="4" y="35"/>
                    <a:pt x="3" y="33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28"/>
                    <a:pt x="3" y="24"/>
                    <a:pt x="3" y="20"/>
                  </a:cubicBezTo>
                  <a:cubicBezTo>
                    <a:pt x="4" y="16"/>
                    <a:pt x="0" y="12"/>
                    <a:pt x="2" y="8"/>
                  </a:cubicBezTo>
                  <a:cubicBezTo>
                    <a:pt x="5" y="1"/>
                    <a:pt x="13" y="0"/>
                    <a:pt x="18" y="6"/>
                  </a:cubicBezTo>
                  <a:cubicBezTo>
                    <a:pt x="24" y="13"/>
                    <a:pt x="30" y="20"/>
                    <a:pt x="36" y="28"/>
                  </a:cubicBezTo>
                  <a:cubicBezTo>
                    <a:pt x="44" y="38"/>
                    <a:pt x="52" y="48"/>
                    <a:pt x="60" y="58"/>
                  </a:cubicBezTo>
                  <a:cubicBezTo>
                    <a:pt x="62" y="60"/>
                    <a:pt x="63" y="63"/>
                    <a:pt x="64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9"/>
            <p:cNvSpPr>
              <a:spLocks/>
            </p:cNvSpPr>
            <p:nvPr userDrawn="1"/>
          </p:nvSpPr>
          <p:spPr bwMode="auto">
            <a:xfrm>
              <a:off x="977900" y="2181225"/>
              <a:ext cx="279400" cy="441325"/>
            </a:xfrm>
            <a:custGeom>
              <a:avLst/>
              <a:gdLst>
                <a:gd name="T0" fmla="*/ 3 w 63"/>
                <a:gd name="T1" fmla="*/ 18 h 105"/>
                <a:gd name="T2" fmla="*/ 1 w 63"/>
                <a:gd name="T3" fmla="*/ 11 h 105"/>
                <a:gd name="T4" fmla="*/ 6 w 63"/>
                <a:gd name="T5" fmla="*/ 2 h 105"/>
                <a:gd name="T6" fmla="*/ 16 w 63"/>
                <a:gd name="T7" fmla="*/ 4 h 105"/>
                <a:gd name="T8" fmla="*/ 27 w 63"/>
                <a:gd name="T9" fmla="*/ 17 h 105"/>
                <a:gd name="T10" fmla="*/ 59 w 63"/>
                <a:gd name="T11" fmla="*/ 56 h 105"/>
                <a:gd name="T12" fmla="*/ 61 w 63"/>
                <a:gd name="T13" fmla="*/ 70 h 105"/>
                <a:gd name="T14" fmla="*/ 61 w 63"/>
                <a:gd name="T15" fmla="*/ 73 h 105"/>
                <a:gd name="T16" fmla="*/ 61 w 63"/>
                <a:gd name="T17" fmla="*/ 74 h 105"/>
                <a:gd name="T18" fmla="*/ 61 w 63"/>
                <a:gd name="T19" fmla="*/ 86 h 105"/>
                <a:gd name="T20" fmla="*/ 62 w 63"/>
                <a:gd name="T21" fmla="*/ 98 h 105"/>
                <a:gd name="T22" fmla="*/ 47 w 63"/>
                <a:gd name="T23" fmla="*/ 100 h 105"/>
                <a:gd name="T24" fmla="*/ 34 w 63"/>
                <a:gd name="T25" fmla="*/ 84 h 105"/>
                <a:gd name="T26" fmla="*/ 4 w 63"/>
                <a:gd name="T27" fmla="*/ 48 h 105"/>
                <a:gd name="T28" fmla="*/ 2 w 63"/>
                <a:gd name="T29" fmla="*/ 34 h 105"/>
                <a:gd name="T30" fmla="*/ 2 w 63"/>
                <a:gd name="T31" fmla="*/ 30 h 105"/>
                <a:gd name="T32" fmla="*/ 3 w 63"/>
                <a:gd name="T33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05">
                  <a:moveTo>
                    <a:pt x="3" y="18"/>
                  </a:moveTo>
                  <a:cubicBezTo>
                    <a:pt x="2" y="16"/>
                    <a:pt x="1" y="13"/>
                    <a:pt x="1" y="11"/>
                  </a:cubicBezTo>
                  <a:cubicBezTo>
                    <a:pt x="1" y="7"/>
                    <a:pt x="2" y="3"/>
                    <a:pt x="6" y="2"/>
                  </a:cubicBezTo>
                  <a:cubicBezTo>
                    <a:pt x="10" y="0"/>
                    <a:pt x="13" y="1"/>
                    <a:pt x="16" y="4"/>
                  </a:cubicBezTo>
                  <a:cubicBezTo>
                    <a:pt x="20" y="8"/>
                    <a:pt x="23" y="13"/>
                    <a:pt x="27" y="17"/>
                  </a:cubicBezTo>
                  <a:cubicBezTo>
                    <a:pt x="38" y="30"/>
                    <a:pt x="48" y="43"/>
                    <a:pt x="59" y="56"/>
                  </a:cubicBezTo>
                  <a:cubicBezTo>
                    <a:pt x="63" y="61"/>
                    <a:pt x="63" y="65"/>
                    <a:pt x="61" y="70"/>
                  </a:cubicBezTo>
                  <a:cubicBezTo>
                    <a:pt x="61" y="71"/>
                    <a:pt x="61" y="72"/>
                    <a:pt x="61" y="73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3" y="78"/>
                    <a:pt x="61" y="82"/>
                    <a:pt x="61" y="86"/>
                  </a:cubicBezTo>
                  <a:cubicBezTo>
                    <a:pt x="60" y="89"/>
                    <a:pt x="63" y="93"/>
                    <a:pt x="62" y="98"/>
                  </a:cubicBezTo>
                  <a:cubicBezTo>
                    <a:pt x="59" y="104"/>
                    <a:pt x="51" y="105"/>
                    <a:pt x="47" y="100"/>
                  </a:cubicBezTo>
                  <a:cubicBezTo>
                    <a:pt x="42" y="95"/>
                    <a:pt x="38" y="90"/>
                    <a:pt x="34" y="84"/>
                  </a:cubicBezTo>
                  <a:cubicBezTo>
                    <a:pt x="24" y="72"/>
                    <a:pt x="14" y="60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3" y="33"/>
                    <a:pt x="3" y="31"/>
                    <a:pt x="2" y="30"/>
                  </a:cubicBezTo>
                  <a:cubicBezTo>
                    <a:pt x="0" y="26"/>
                    <a:pt x="0" y="22"/>
                    <a:pt x="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0"/>
            <p:cNvSpPr>
              <a:spLocks/>
            </p:cNvSpPr>
            <p:nvPr userDrawn="1"/>
          </p:nvSpPr>
          <p:spPr bwMode="auto">
            <a:xfrm>
              <a:off x="684213" y="2122488"/>
              <a:ext cx="280988" cy="438150"/>
            </a:xfrm>
            <a:custGeom>
              <a:avLst/>
              <a:gdLst>
                <a:gd name="T0" fmla="*/ 10 w 63"/>
                <a:gd name="T1" fmla="*/ 0 h 104"/>
                <a:gd name="T2" fmla="*/ 16 w 63"/>
                <a:gd name="T3" fmla="*/ 3 h 104"/>
                <a:gd name="T4" fmla="*/ 60 w 63"/>
                <a:gd name="T5" fmla="*/ 57 h 104"/>
                <a:gd name="T6" fmla="*/ 61 w 63"/>
                <a:gd name="T7" fmla="*/ 69 h 104"/>
                <a:gd name="T8" fmla="*/ 61 w 63"/>
                <a:gd name="T9" fmla="*/ 74 h 104"/>
                <a:gd name="T10" fmla="*/ 61 w 63"/>
                <a:gd name="T11" fmla="*/ 84 h 104"/>
                <a:gd name="T12" fmla="*/ 61 w 63"/>
                <a:gd name="T13" fmla="*/ 88 h 104"/>
                <a:gd name="T14" fmla="*/ 58 w 63"/>
                <a:gd name="T15" fmla="*/ 102 h 104"/>
                <a:gd name="T16" fmla="*/ 46 w 63"/>
                <a:gd name="T17" fmla="*/ 99 h 104"/>
                <a:gd name="T18" fmla="*/ 4 w 63"/>
                <a:gd name="T19" fmla="*/ 47 h 104"/>
                <a:gd name="T20" fmla="*/ 2 w 63"/>
                <a:gd name="T21" fmla="*/ 34 h 104"/>
                <a:gd name="T22" fmla="*/ 2 w 63"/>
                <a:gd name="T23" fmla="*/ 30 h 104"/>
                <a:gd name="T24" fmla="*/ 2 w 63"/>
                <a:gd name="T25" fmla="*/ 29 h 104"/>
                <a:gd name="T26" fmla="*/ 3 w 63"/>
                <a:gd name="T27" fmla="*/ 18 h 104"/>
                <a:gd name="T28" fmla="*/ 1 w 63"/>
                <a:gd name="T29" fmla="*/ 6 h 104"/>
                <a:gd name="T30" fmla="*/ 10 w 63"/>
                <a:gd name="T3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4">
                  <a:moveTo>
                    <a:pt x="10" y="0"/>
                  </a:moveTo>
                  <a:cubicBezTo>
                    <a:pt x="12" y="1"/>
                    <a:pt x="15" y="2"/>
                    <a:pt x="16" y="3"/>
                  </a:cubicBezTo>
                  <a:cubicBezTo>
                    <a:pt x="31" y="21"/>
                    <a:pt x="46" y="39"/>
                    <a:pt x="60" y="57"/>
                  </a:cubicBezTo>
                  <a:cubicBezTo>
                    <a:pt x="63" y="61"/>
                    <a:pt x="63" y="65"/>
                    <a:pt x="61" y="69"/>
                  </a:cubicBezTo>
                  <a:cubicBezTo>
                    <a:pt x="61" y="70"/>
                    <a:pt x="61" y="72"/>
                    <a:pt x="61" y="74"/>
                  </a:cubicBezTo>
                  <a:cubicBezTo>
                    <a:pt x="63" y="77"/>
                    <a:pt x="63" y="80"/>
                    <a:pt x="61" y="84"/>
                  </a:cubicBezTo>
                  <a:cubicBezTo>
                    <a:pt x="60" y="85"/>
                    <a:pt x="60" y="87"/>
                    <a:pt x="61" y="88"/>
                  </a:cubicBezTo>
                  <a:cubicBezTo>
                    <a:pt x="63" y="94"/>
                    <a:pt x="63" y="98"/>
                    <a:pt x="58" y="102"/>
                  </a:cubicBezTo>
                  <a:cubicBezTo>
                    <a:pt x="55" y="104"/>
                    <a:pt x="50" y="103"/>
                    <a:pt x="46" y="99"/>
                  </a:cubicBezTo>
                  <a:cubicBezTo>
                    <a:pt x="32" y="81"/>
                    <a:pt x="18" y="64"/>
                    <a:pt x="4" y="47"/>
                  </a:cubicBezTo>
                  <a:cubicBezTo>
                    <a:pt x="0" y="42"/>
                    <a:pt x="0" y="39"/>
                    <a:pt x="2" y="34"/>
                  </a:cubicBezTo>
                  <a:cubicBezTo>
                    <a:pt x="3" y="33"/>
                    <a:pt x="2" y="31"/>
                    <a:pt x="2" y="30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0" y="25"/>
                    <a:pt x="2" y="22"/>
                    <a:pt x="3" y="18"/>
                  </a:cubicBezTo>
                  <a:cubicBezTo>
                    <a:pt x="3" y="14"/>
                    <a:pt x="0" y="11"/>
                    <a:pt x="1" y="6"/>
                  </a:cubicBezTo>
                  <a:cubicBezTo>
                    <a:pt x="3" y="2"/>
                    <a:pt x="6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1"/>
            <p:cNvSpPr>
              <a:spLocks/>
            </p:cNvSpPr>
            <p:nvPr userDrawn="1"/>
          </p:nvSpPr>
          <p:spPr bwMode="auto">
            <a:xfrm>
              <a:off x="284163" y="3562350"/>
              <a:ext cx="303213" cy="441325"/>
            </a:xfrm>
            <a:custGeom>
              <a:avLst/>
              <a:gdLst>
                <a:gd name="T0" fmla="*/ 55 w 68"/>
                <a:gd name="T1" fmla="*/ 0 h 105"/>
                <a:gd name="T2" fmla="*/ 64 w 68"/>
                <a:gd name="T3" fmla="*/ 16 h 105"/>
                <a:gd name="T4" fmla="*/ 64 w 68"/>
                <a:gd name="T5" fmla="*/ 20 h 105"/>
                <a:gd name="T6" fmla="*/ 65 w 68"/>
                <a:gd name="T7" fmla="*/ 22 h 105"/>
                <a:gd name="T8" fmla="*/ 63 w 68"/>
                <a:gd name="T9" fmla="*/ 33 h 105"/>
                <a:gd name="T10" fmla="*/ 65 w 68"/>
                <a:gd name="T11" fmla="*/ 43 h 105"/>
                <a:gd name="T12" fmla="*/ 62 w 68"/>
                <a:gd name="T13" fmla="*/ 47 h 105"/>
                <a:gd name="T14" fmla="*/ 20 w 68"/>
                <a:gd name="T15" fmla="*/ 99 h 105"/>
                <a:gd name="T16" fmla="*/ 4 w 68"/>
                <a:gd name="T17" fmla="*/ 100 h 105"/>
                <a:gd name="T18" fmla="*/ 2 w 68"/>
                <a:gd name="T19" fmla="*/ 89 h 105"/>
                <a:gd name="T20" fmla="*/ 2 w 68"/>
                <a:gd name="T21" fmla="*/ 83 h 105"/>
                <a:gd name="T22" fmla="*/ 2 w 68"/>
                <a:gd name="T23" fmla="*/ 75 h 105"/>
                <a:gd name="T24" fmla="*/ 2 w 68"/>
                <a:gd name="T25" fmla="*/ 68 h 105"/>
                <a:gd name="T26" fmla="*/ 4 w 68"/>
                <a:gd name="T27" fmla="*/ 58 h 105"/>
                <a:gd name="T28" fmla="*/ 47 w 68"/>
                <a:gd name="T29" fmla="*/ 4 h 105"/>
                <a:gd name="T30" fmla="*/ 55 w 68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105">
                  <a:moveTo>
                    <a:pt x="55" y="0"/>
                  </a:moveTo>
                  <a:cubicBezTo>
                    <a:pt x="64" y="1"/>
                    <a:pt x="68" y="8"/>
                    <a:pt x="64" y="16"/>
                  </a:cubicBezTo>
                  <a:cubicBezTo>
                    <a:pt x="64" y="17"/>
                    <a:pt x="64" y="18"/>
                    <a:pt x="64" y="20"/>
                  </a:cubicBezTo>
                  <a:cubicBezTo>
                    <a:pt x="64" y="20"/>
                    <a:pt x="65" y="21"/>
                    <a:pt x="65" y="22"/>
                  </a:cubicBezTo>
                  <a:cubicBezTo>
                    <a:pt x="66" y="26"/>
                    <a:pt x="63" y="29"/>
                    <a:pt x="63" y="33"/>
                  </a:cubicBezTo>
                  <a:cubicBezTo>
                    <a:pt x="64" y="36"/>
                    <a:pt x="66" y="39"/>
                    <a:pt x="65" y="43"/>
                  </a:cubicBezTo>
                  <a:cubicBezTo>
                    <a:pt x="64" y="45"/>
                    <a:pt x="63" y="46"/>
                    <a:pt x="62" y="47"/>
                  </a:cubicBezTo>
                  <a:cubicBezTo>
                    <a:pt x="48" y="65"/>
                    <a:pt x="34" y="82"/>
                    <a:pt x="20" y="99"/>
                  </a:cubicBezTo>
                  <a:cubicBezTo>
                    <a:pt x="16" y="105"/>
                    <a:pt x="8" y="105"/>
                    <a:pt x="4" y="100"/>
                  </a:cubicBezTo>
                  <a:cubicBezTo>
                    <a:pt x="1" y="98"/>
                    <a:pt x="0" y="93"/>
                    <a:pt x="2" y="89"/>
                  </a:cubicBezTo>
                  <a:cubicBezTo>
                    <a:pt x="3" y="87"/>
                    <a:pt x="3" y="86"/>
                    <a:pt x="2" y="83"/>
                  </a:cubicBezTo>
                  <a:cubicBezTo>
                    <a:pt x="1" y="81"/>
                    <a:pt x="1" y="77"/>
                    <a:pt x="2" y="75"/>
                  </a:cubicBezTo>
                  <a:cubicBezTo>
                    <a:pt x="3" y="72"/>
                    <a:pt x="3" y="71"/>
                    <a:pt x="2" y="68"/>
                  </a:cubicBezTo>
                  <a:cubicBezTo>
                    <a:pt x="0" y="64"/>
                    <a:pt x="1" y="61"/>
                    <a:pt x="4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49" y="2"/>
                    <a:pt x="52" y="1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2"/>
            <p:cNvSpPr>
              <a:spLocks/>
            </p:cNvSpPr>
            <p:nvPr userDrawn="1"/>
          </p:nvSpPr>
          <p:spPr bwMode="auto">
            <a:xfrm>
              <a:off x="-9525" y="3621088"/>
              <a:ext cx="303213" cy="441325"/>
            </a:xfrm>
            <a:custGeom>
              <a:avLst/>
              <a:gdLst>
                <a:gd name="T0" fmla="*/ 4 w 68"/>
                <a:gd name="T1" fmla="*/ 87 h 105"/>
                <a:gd name="T2" fmla="*/ 3 w 68"/>
                <a:gd name="T3" fmla="*/ 73 h 105"/>
                <a:gd name="T4" fmla="*/ 3 w 68"/>
                <a:gd name="T5" fmla="*/ 71 h 105"/>
                <a:gd name="T6" fmla="*/ 6 w 68"/>
                <a:gd name="T7" fmla="*/ 56 h 105"/>
                <a:gd name="T8" fmla="*/ 37 w 68"/>
                <a:gd name="T9" fmla="*/ 17 h 105"/>
                <a:gd name="T10" fmla="*/ 47 w 68"/>
                <a:gd name="T11" fmla="*/ 5 h 105"/>
                <a:gd name="T12" fmla="*/ 61 w 68"/>
                <a:gd name="T13" fmla="*/ 2 h 105"/>
                <a:gd name="T14" fmla="*/ 64 w 68"/>
                <a:gd name="T15" fmla="*/ 15 h 105"/>
                <a:gd name="T16" fmla="*/ 64 w 68"/>
                <a:gd name="T17" fmla="*/ 21 h 105"/>
                <a:gd name="T18" fmla="*/ 63 w 68"/>
                <a:gd name="T19" fmla="*/ 33 h 105"/>
                <a:gd name="T20" fmla="*/ 60 w 68"/>
                <a:gd name="T21" fmla="*/ 51 h 105"/>
                <a:gd name="T22" fmla="*/ 21 w 68"/>
                <a:gd name="T23" fmla="*/ 98 h 105"/>
                <a:gd name="T24" fmla="*/ 15 w 68"/>
                <a:gd name="T25" fmla="*/ 103 h 105"/>
                <a:gd name="T26" fmla="*/ 3 w 68"/>
                <a:gd name="T27" fmla="*/ 100 h 105"/>
                <a:gd name="T28" fmla="*/ 4 w 68"/>
                <a:gd name="T29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5">
                  <a:moveTo>
                    <a:pt x="4" y="87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3"/>
                    <a:pt x="3" y="71"/>
                    <a:pt x="3" y="71"/>
                  </a:cubicBezTo>
                  <a:cubicBezTo>
                    <a:pt x="0" y="65"/>
                    <a:pt x="2" y="60"/>
                    <a:pt x="6" y="56"/>
                  </a:cubicBezTo>
                  <a:cubicBezTo>
                    <a:pt x="16" y="43"/>
                    <a:pt x="27" y="30"/>
                    <a:pt x="37" y="17"/>
                  </a:cubicBezTo>
                  <a:cubicBezTo>
                    <a:pt x="40" y="13"/>
                    <a:pt x="44" y="9"/>
                    <a:pt x="47" y="5"/>
                  </a:cubicBezTo>
                  <a:cubicBezTo>
                    <a:pt x="51" y="1"/>
                    <a:pt x="56" y="0"/>
                    <a:pt x="61" y="2"/>
                  </a:cubicBezTo>
                  <a:cubicBezTo>
                    <a:pt x="65" y="4"/>
                    <a:pt x="67" y="10"/>
                    <a:pt x="64" y="15"/>
                  </a:cubicBezTo>
                  <a:cubicBezTo>
                    <a:pt x="63" y="17"/>
                    <a:pt x="63" y="19"/>
                    <a:pt x="64" y="21"/>
                  </a:cubicBezTo>
                  <a:cubicBezTo>
                    <a:pt x="66" y="25"/>
                    <a:pt x="66" y="29"/>
                    <a:pt x="63" y="33"/>
                  </a:cubicBezTo>
                  <a:cubicBezTo>
                    <a:pt x="68" y="40"/>
                    <a:pt x="65" y="45"/>
                    <a:pt x="60" y="51"/>
                  </a:cubicBezTo>
                  <a:cubicBezTo>
                    <a:pt x="47" y="66"/>
                    <a:pt x="34" y="82"/>
                    <a:pt x="21" y="98"/>
                  </a:cubicBezTo>
                  <a:cubicBezTo>
                    <a:pt x="20" y="100"/>
                    <a:pt x="18" y="102"/>
                    <a:pt x="15" y="103"/>
                  </a:cubicBezTo>
                  <a:cubicBezTo>
                    <a:pt x="11" y="105"/>
                    <a:pt x="5" y="104"/>
                    <a:pt x="3" y="100"/>
                  </a:cubicBezTo>
                  <a:cubicBezTo>
                    <a:pt x="0" y="96"/>
                    <a:pt x="1" y="92"/>
                    <a:pt x="4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3"/>
            <p:cNvSpPr>
              <a:spLocks/>
            </p:cNvSpPr>
            <p:nvPr userDrawn="1"/>
          </p:nvSpPr>
          <p:spPr bwMode="auto">
            <a:xfrm>
              <a:off x="284163" y="2693988"/>
              <a:ext cx="280988" cy="442913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6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4 h 105"/>
                <a:gd name="T16" fmla="*/ 2 w 63"/>
                <a:gd name="T17" fmla="*/ 75 h 105"/>
                <a:gd name="T18" fmla="*/ 2 w 63"/>
                <a:gd name="T19" fmla="*/ 70 h 105"/>
                <a:gd name="T20" fmla="*/ 3 w 63"/>
                <a:gd name="T21" fmla="*/ 58 h 105"/>
                <a:gd name="T22" fmla="*/ 47 w 63"/>
                <a:gd name="T23" fmla="*/ 4 h 105"/>
                <a:gd name="T24" fmla="*/ 58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6"/>
                  </a:cubicBezTo>
                  <a:cubicBezTo>
                    <a:pt x="62" y="31"/>
                    <a:pt x="61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5"/>
                    <a:pt x="9" y="105"/>
                    <a:pt x="5" y="102"/>
                  </a:cubicBezTo>
                  <a:cubicBezTo>
                    <a:pt x="1" y="99"/>
                    <a:pt x="0" y="94"/>
                    <a:pt x="2" y="89"/>
                  </a:cubicBezTo>
                  <a:cubicBezTo>
                    <a:pt x="3" y="88"/>
                    <a:pt x="2" y="86"/>
                    <a:pt x="2" y="84"/>
                  </a:cubicBezTo>
                  <a:cubicBezTo>
                    <a:pt x="2" y="81"/>
                    <a:pt x="2" y="78"/>
                    <a:pt x="2" y="75"/>
                  </a:cubicBezTo>
                  <a:cubicBezTo>
                    <a:pt x="2" y="73"/>
                    <a:pt x="3" y="71"/>
                    <a:pt x="2" y="70"/>
                  </a:cubicBezTo>
                  <a:cubicBezTo>
                    <a:pt x="0" y="66"/>
                    <a:pt x="1" y="62"/>
                    <a:pt x="3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4"/>
                    <a:pt x="63" y="7"/>
                    <a:pt x="6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4"/>
            <p:cNvSpPr>
              <a:spLocks/>
            </p:cNvSpPr>
            <p:nvPr userDrawn="1"/>
          </p:nvSpPr>
          <p:spPr bwMode="auto">
            <a:xfrm>
              <a:off x="279400" y="1536700"/>
              <a:ext cx="288925" cy="446088"/>
            </a:xfrm>
            <a:custGeom>
              <a:avLst/>
              <a:gdLst>
                <a:gd name="T0" fmla="*/ 12 w 65"/>
                <a:gd name="T1" fmla="*/ 106 h 106"/>
                <a:gd name="T2" fmla="*/ 3 w 65"/>
                <a:gd name="T3" fmla="*/ 91 h 106"/>
                <a:gd name="T4" fmla="*/ 3 w 65"/>
                <a:gd name="T5" fmla="*/ 85 h 106"/>
                <a:gd name="T6" fmla="*/ 4 w 65"/>
                <a:gd name="T7" fmla="*/ 73 h 106"/>
                <a:gd name="T8" fmla="*/ 3 w 65"/>
                <a:gd name="T9" fmla="*/ 62 h 106"/>
                <a:gd name="T10" fmla="*/ 5 w 65"/>
                <a:gd name="T11" fmla="*/ 59 h 106"/>
                <a:gd name="T12" fmla="*/ 48 w 65"/>
                <a:gd name="T13" fmla="*/ 6 h 106"/>
                <a:gd name="T14" fmla="*/ 63 w 65"/>
                <a:gd name="T15" fmla="*/ 9 h 106"/>
                <a:gd name="T16" fmla="*/ 62 w 65"/>
                <a:gd name="T17" fmla="*/ 19 h 106"/>
                <a:gd name="T18" fmla="*/ 63 w 65"/>
                <a:gd name="T19" fmla="*/ 30 h 106"/>
                <a:gd name="T20" fmla="*/ 63 w 65"/>
                <a:gd name="T21" fmla="*/ 38 h 106"/>
                <a:gd name="T22" fmla="*/ 61 w 65"/>
                <a:gd name="T23" fmla="*/ 48 h 106"/>
                <a:gd name="T24" fmla="*/ 18 w 65"/>
                <a:gd name="T25" fmla="*/ 101 h 106"/>
                <a:gd name="T26" fmla="*/ 12 w 65"/>
                <a:gd name="T2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6">
                  <a:moveTo>
                    <a:pt x="12" y="106"/>
                  </a:moveTo>
                  <a:cubicBezTo>
                    <a:pt x="4" y="105"/>
                    <a:pt x="0" y="98"/>
                    <a:pt x="3" y="91"/>
                  </a:cubicBezTo>
                  <a:cubicBezTo>
                    <a:pt x="4" y="89"/>
                    <a:pt x="4" y="87"/>
                    <a:pt x="3" y="85"/>
                  </a:cubicBezTo>
                  <a:cubicBezTo>
                    <a:pt x="1" y="81"/>
                    <a:pt x="4" y="77"/>
                    <a:pt x="4" y="73"/>
                  </a:cubicBezTo>
                  <a:cubicBezTo>
                    <a:pt x="4" y="70"/>
                    <a:pt x="1" y="66"/>
                    <a:pt x="3" y="62"/>
                  </a:cubicBezTo>
                  <a:cubicBezTo>
                    <a:pt x="3" y="61"/>
                    <a:pt x="4" y="60"/>
                    <a:pt x="5" y="59"/>
                  </a:cubicBezTo>
                  <a:cubicBezTo>
                    <a:pt x="19" y="41"/>
                    <a:pt x="33" y="23"/>
                    <a:pt x="48" y="6"/>
                  </a:cubicBezTo>
                  <a:cubicBezTo>
                    <a:pt x="53" y="0"/>
                    <a:pt x="62" y="1"/>
                    <a:pt x="63" y="9"/>
                  </a:cubicBezTo>
                  <a:cubicBezTo>
                    <a:pt x="64" y="12"/>
                    <a:pt x="62" y="16"/>
                    <a:pt x="62" y="19"/>
                  </a:cubicBezTo>
                  <a:cubicBezTo>
                    <a:pt x="62" y="23"/>
                    <a:pt x="64" y="27"/>
                    <a:pt x="63" y="30"/>
                  </a:cubicBezTo>
                  <a:cubicBezTo>
                    <a:pt x="62" y="33"/>
                    <a:pt x="62" y="35"/>
                    <a:pt x="63" y="38"/>
                  </a:cubicBezTo>
                  <a:cubicBezTo>
                    <a:pt x="65" y="42"/>
                    <a:pt x="64" y="46"/>
                    <a:pt x="61" y="48"/>
                  </a:cubicBezTo>
                  <a:cubicBezTo>
                    <a:pt x="47" y="66"/>
                    <a:pt x="33" y="84"/>
                    <a:pt x="18" y="101"/>
                  </a:cubicBezTo>
                  <a:cubicBezTo>
                    <a:pt x="16" y="103"/>
                    <a:pt x="14" y="104"/>
                    <a:pt x="12" y="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5"/>
            <p:cNvSpPr>
              <a:spLocks/>
            </p:cNvSpPr>
            <p:nvPr userDrawn="1"/>
          </p:nvSpPr>
          <p:spPr bwMode="auto">
            <a:xfrm>
              <a:off x="-9525" y="1027113"/>
              <a:ext cx="285750" cy="442913"/>
            </a:xfrm>
            <a:custGeom>
              <a:avLst/>
              <a:gdLst>
                <a:gd name="T0" fmla="*/ 4 w 64"/>
                <a:gd name="T1" fmla="*/ 72 h 105"/>
                <a:gd name="T2" fmla="*/ 5 w 64"/>
                <a:gd name="T3" fmla="*/ 56 h 105"/>
                <a:gd name="T4" fmla="*/ 47 w 64"/>
                <a:gd name="T5" fmla="*/ 4 h 105"/>
                <a:gd name="T6" fmla="*/ 59 w 64"/>
                <a:gd name="T7" fmla="*/ 2 h 105"/>
                <a:gd name="T8" fmla="*/ 63 w 64"/>
                <a:gd name="T9" fmla="*/ 12 h 105"/>
                <a:gd name="T10" fmla="*/ 62 w 64"/>
                <a:gd name="T11" fmla="*/ 15 h 105"/>
                <a:gd name="T12" fmla="*/ 62 w 64"/>
                <a:gd name="T13" fmla="*/ 21 h 105"/>
                <a:gd name="T14" fmla="*/ 62 w 64"/>
                <a:gd name="T15" fmla="*/ 30 h 105"/>
                <a:gd name="T16" fmla="*/ 62 w 64"/>
                <a:gd name="T17" fmla="*/ 35 h 105"/>
                <a:gd name="T18" fmla="*/ 60 w 64"/>
                <a:gd name="T19" fmla="*/ 47 h 105"/>
                <a:gd name="T20" fmla="*/ 17 w 64"/>
                <a:gd name="T21" fmla="*/ 100 h 105"/>
                <a:gd name="T22" fmla="*/ 5 w 64"/>
                <a:gd name="T23" fmla="*/ 102 h 105"/>
                <a:gd name="T24" fmla="*/ 2 w 64"/>
                <a:gd name="T25" fmla="*/ 88 h 105"/>
                <a:gd name="T26" fmla="*/ 3 w 64"/>
                <a:gd name="T27" fmla="*/ 85 h 105"/>
                <a:gd name="T28" fmla="*/ 4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" y="72"/>
                  </a:moveTo>
                  <a:cubicBezTo>
                    <a:pt x="0" y="64"/>
                    <a:pt x="0" y="62"/>
                    <a:pt x="5" y="56"/>
                  </a:cubicBezTo>
                  <a:cubicBezTo>
                    <a:pt x="19" y="38"/>
                    <a:pt x="33" y="21"/>
                    <a:pt x="47" y="4"/>
                  </a:cubicBezTo>
                  <a:cubicBezTo>
                    <a:pt x="50" y="1"/>
                    <a:pt x="55" y="0"/>
                    <a:pt x="59" y="2"/>
                  </a:cubicBezTo>
                  <a:cubicBezTo>
                    <a:pt x="62" y="4"/>
                    <a:pt x="63" y="7"/>
                    <a:pt x="63" y="12"/>
                  </a:cubicBezTo>
                  <a:cubicBezTo>
                    <a:pt x="63" y="13"/>
                    <a:pt x="63" y="14"/>
                    <a:pt x="62" y="15"/>
                  </a:cubicBezTo>
                  <a:cubicBezTo>
                    <a:pt x="61" y="17"/>
                    <a:pt x="61" y="18"/>
                    <a:pt x="62" y="21"/>
                  </a:cubicBezTo>
                  <a:cubicBezTo>
                    <a:pt x="63" y="23"/>
                    <a:pt x="62" y="27"/>
                    <a:pt x="62" y="30"/>
                  </a:cubicBezTo>
                  <a:cubicBezTo>
                    <a:pt x="62" y="32"/>
                    <a:pt x="61" y="33"/>
                    <a:pt x="62" y="35"/>
                  </a:cubicBezTo>
                  <a:cubicBezTo>
                    <a:pt x="64" y="39"/>
                    <a:pt x="63" y="43"/>
                    <a:pt x="60" y="47"/>
                  </a:cubicBezTo>
                  <a:cubicBezTo>
                    <a:pt x="46" y="64"/>
                    <a:pt x="32" y="82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2" y="88"/>
                  </a:cubicBezTo>
                  <a:cubicBezTo>
                    <a:pt x="3" y="87"/>
                    <a:pt x="3" y="86"/>
                    <a:pt x="3" y="85"/>
                  </a:cubicBezTo>
                  <a:cubicBezTo>
                    <a:pt x="1" y="78"/>
                    <a:pt x="0" y="78"/>
                    <a:pt x="4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6"/>
            <p:cNvSpPr>
              <a:spLocks/>
            </p:cNvSpPr>
            <p:nvPr userDrawn="1"/>
          </p:nvSpPr>
          <p:spPr bwMode="auto">
            <a:xfrm>
              <a:off x="-9525" y="2181225"/>
              <a:ext cx="280988" cy="441325"/>
            </a:xfrm>
            <a:custGeom>
              <a:avLst/>
              <a:gdLst>
                <a:gd name="T0" fmla="*/ 63 w 63"/>
                <a:gd name="T1" fmla="*/ 11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8 w 63"/>
                <a:gd name="T9" fmla="*/ 99 h 105"/>
                <a:gd name="T10" fmla="*/ 5 w 63"/>
                <a:gd name="T11" fmla="*/ 102 h 105"/>
                <a:gd name="T12" fmla="*/ 3 w 63"/>
                <a:gd name="T13" fmla="*/ 88 h 105"/>
                <a:gd name="T14" fmla="*/ 3 w 63"/>
                <a:gd name="T15" fmla="*/ 84 h 105"/>
                <a:gd name="T16" fmla="*/ 2 w 63"/>
                <a:gd name="T17" fmla="*/ 74 h 105"/>
                <a:gd name="T18" fmla="*/ 2 w 63"/>
                <a:gd name="T19" fmla="*/ 69 h 105"/>
                <a:gd name="T20" fmla="*/ 4 w 63"/>
                <a:gd name="T21" fmla="*/ 57 h 105"/>
                <a:gd name="T22" fmla="*/ 47 w 63"/>
                <a:gd name="T23" fmla="*/ 4 h 105"/>
                <a:gd name="T24" fmla="*/ 58 w 63"/>
                <a:gd name="T25" fmla="*/ 1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3" y="20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4"/>
                    <a:pt x="32" y="82"/>
                    <a:pt x="18" y="99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3" y="88"/>
                  </a:cubicBezTo>
                  <a:cubicBezTo>
                    <a:pt x="3" y="87"/>
                    <a:pt x="3" y="85"/>
                    <a:pt x="3" y="84"/>
                  </a:cubicBezTo>
                  <a:cubicBezTo>
                    <a:pt x="1" y="81"/>
                    <a:pt x="1" y="77"/>
                    <a:pt x="2" y="74"/>
                  </a:cubicBezTo>
                  <a:cubicBezTo>
                    <a:pt x="3" y="73"/>
                    <a:pt x="3" y="71"/>
                    <a:pt x="2" y="69"/>
                  </a:cubicBezTo>
                  <a:cubicBezTo>
                    <a:pt x="0" y="65"/>
                    <a:pt x="1" y="61"/>
                    <a:pt x="4" y="57"/>
                  </a:cubicBezTo>
                  <a:cubicBezTo>
                    <a:pt x="18" y="39"/>
                    <a:pt x="33" y="22"/>
                    <a:pt x="47" y="4"/>
                  </a:cubicBezTo>
                  <a:cubicBezTo>
                    <a:pt x="50" y="0"/>
                    <a:pt x="54" y="0"/>
                    <a:pt x="58" y="1"/>
                  </a:cubicBezTo>
                  <a:cubicBezTo>
                    <a:pt x="61" y="3"/>
                    <a:pt x="63" y="6"/>
                    <a:pt x="63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7"/>
            <p:cNvSpPr>
              <a:spLocks/>
            </p:cNvSpPr>
            <p:nvPr userDrawn="1"/>
          </p:nvSpPr>
          <p:spPr bwMode="auto">
            <a:xfrm>
              <a:off x="284163" y="1254125"/>
              <a:ext cx="280988" cy="442913"/>
            </a:xfrm>
            <a:custGeom>
              <a:avLst/>
              <a:gdLst>
                <a:gd name="T0" fmla="*/ 63 w 63"/>
                <a:gd name="T1" fmla="*/ 11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8 w 63"/>
                <a:gd name="T9" fmla="*/ 99 h 105"/>
                <a:gd name="T10" fmla="*/ 5 w 63"/>
                <a:gd name="T11" fmla="*/ 102 h 105"/>
                <a:gd name="T12" fmla="*/ 3 w 63"/>
                <a:gd name="T13" fmla="*/ 88 h 105"/>
                <a:gd name="T14" fmla="*/ 2 w 63"/>
                <a:gd name="T15" fmla="*/ 84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8 h 105"/>
                <a:gd name="T22" fmla="*/ 47 w 63"/>
                <a:gd name="T23" fmla="*/ 5 h 105"/>
                <a:gd name="T24" fmla="*/ 58 w 63"/>
                <a:gd name="T25" fmla="*/ 2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3" y="20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1" y="45"/>
                    <a:pt x="60" y="47"/>
                  </a:cubicBezTo>
                  <a:cubicBezTo>
                    <a:pt x="46" y="65"/>
                    <a:pt x="32" y="82"/>
                    <a:pt x="18" y="99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3" y="88"/>
                  </a:cubicBezTo>
                  <a:cubicBezTo>
                    <a:pt x="3" y="87"/>
                    <a:pt x="3" y="85"/>
                    <a:pt x="2" y="84"/>
                  </a:cubicBezTo>
                  <a:cubicBezTo>
                    <a:pt x="1" y="81"/>
                    <a:pt x="1" y="77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8"/>
                  </a:cubicBezTo>
                  <a:cubicBezTo>
                    <a:pt x="18" y="40"/>
                    <a:pt x="32" y="22"/>
                    <a:pt x="47" y="5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3"/>
                    <a:pt x="63" y="6"/>
                    <a:pt x="63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8"/>
            <p:cNvSpPr>
              <a:spLocks/>
            </p:cNvSpPr>
            <p:nvPr userDrawn="1"/>
          </p:nvSpPr>
          <p:spPr bwMode="auto">
            <a:xfrm>
              <a:off x="279400" y="2403475"/>
              <a:ext cx="288925" cy="442913"/>
            </a:xfrm>
            <a:custGeom>
              <a:avLst/>
              <a:gdLst>
                <a:gd name="T0" fmla="*/ 11 w 65"/>
                <a:gd name="T1" fmla="*/ 105 h 105"/>
                <a:gd name="T2" fmla="*/ 3 w 65"/>
                <a:gd name="T3" fmla="*/ 90 h 105"/>
                <a:gd name="T4" fmla="*/ 3 w 65"/>
                <a:gd name="T5" fmla="*/ 84 h 105"/>
                <a:gd name="T6" fmla="*/ 4 w 65"/>
                <a:gd name="T7" fmla="*/ 73 h 105"/>
                <a:gd name="T8" fmla="*/ 3 w 65"/>
                <a:gd name="T9" fmla="*/ 61 h 105"/>
                <a:gd name="T10" fmla="*/ 5 w 65"/>
                <a:gd name="T11" fmla="*/ 57 h 105"/>
                <a:gd name="T12" fmla="*/ 45 w 65"/>
                <a:gd name="T13" fmla="*/ 10 h 105"/>
                <a:gd name="T14" fmla="*/ 48 w 65"/>
                <a:gd name="T15" fmla="*/ 6 h 105"/>
                <a:gd name="T16" fmla="*/ 60 w 65"/>
                <a:gd name="T17" fmla="*/ 3 h 105"/>
                <a:gd name="T18" fmla="*/ 63 w 65"/>
                <a:gd name="T19" fmla="*/ 16 h 105"/>
                <a:gd name="T20" fmla="*/ 63 w 65"/>
                <a:gd name="T21" fmla="*/ 22 h 105"/>
                <a:gd name="T22" fmla="*/ 63 w 65"/>
                <a:gd name="T23" fmla="*/ 31 h 105"/>
                <a:gd name="T24" fmla="*/ 63 w 65"/>
                <a:gd name="T25" fmla="*/ 36 h 105"/>
                <a:gd name="T26" fmla="*/ 62 w 65"/>
                <a:gd name="T27" fmla="*/ 48 h 105"/>
                <a:gd name="T28" fmla="*/ 18 w 65"/>
                <a:gd name="T29" fmla="*/ 101 h 105"/>
                <a:gd name="T30" fmla="*/ 11 w 65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7"/>
                    <a:pt x="3" y="84"/>
                  </a:cubicBezTo>
                  <a:cubicBezTo>
                    <a:pt x="1" y="80"/>
                    <a:pt x="4" y="77"/>
                    <a:pt x="4" y="73"/>
                  </a:cubicBezTo>
                  <a:cubicBezTo>
                    <a:pt x="4" y="69"/>
                    <a:pt x="1" y="66"/>
                    <a:pt x="3" y="61"/>
                  </a:cubicBezTo>
                  <a:cubicBezTo>
                    <a:pt x="4" y="60"/>
                    <a:pt x="4" y="59"/>
                    <a:pt x="5" y="57"/>
                  </a:cubicBezTo>
                  <a:cubicBezTo>
                    <a:pt x="19" y="41"/>
                    <a:pt x="32" y="26"/>
                    <a:pt x="45" y="10"/>
                  </a:cubicBezTo>
                  <a:cubicBezTo>
                    <a:pt x="46" y="8"/>
                    <a:pt x="47" y="7"/>
                    <a:pt x="48" y="6"/>
                  </a:cubicBezTo>
                  <a:cubicBezTo>
                    <a:pt x="51" y="1"/>
                    <a:pt x="56" y="0"/>
                    <a:pt x="60" y="3"/>
                  </a:cubicBezTo>
                  <a:cubicBezTo>
                    <a:pt x="64" y="6"/>
                    <a:pt x="65" y="11"/>
                    <a:pt x="63" y="16"/>
                  </a:cubicBezTo>
                  <a:cubicBezTo>
                    <a:pt x="62" y="18"/>
                    <a:pt x="62" y="20"/>
                    <a:pt x="63" y="22"/>
                  </a:cubicBezTo>
                  <a:cubicBezTo>
                    <a:pt x="63" y="25"/>
                    <a:pt x="63" y="28"/>
                    <a:pt x="63" y="31"/>
                  </a:cubicBezTo>
                  <a:cubicBezTo>
                    <a:pt x="63" y="33"/>
                    <a:pt x="62" y="35"/>
                    <a:pt x="63" y="36"/>
                  </a:cubicBezTo>
                  <a:cubicBezTo>
                    <a:pt x="65" y="40"/>
                    <a:pt x="64" y="44"/>
                    <a:pt x="62" y="48"/>
                  </a:cubicBezTo>
                  <a:cubicBezTo>
                    <a:pt x="47" y="65"/>
                    <a:pt x="33" y="83"/>
                    <a:pt x="18" y="101"/>
                  </a:cubicBezTo>
                  <a:cubicBezTo>
                    <a:pt x="16" y="103"/>
                    <a:pt x="14" y="104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9"/>
            <p:cNvSpPr>
              <a:spLocks/>
            </p:cNvSpPr>
            <p:nvPr userDrawn="1"/>
          </p:nvSpPr>
          <p:spPr bwMode="auto">
            <a:xfrm>
              <a:off x="288925" y="4714875"/>
              <a:ext cx="293688" cy="442913"/>
            </a:xfrm>
            <a:custGeom>
              <a:avLst/>
              <a:gdLst>
                <a:gd name="T0" fmla="*/ 55 w 66"/>
                <a:gd name="T1" fmla="*/ 0 h 105"/>
                <a:gd name="T2" fmla="*/ 63 w 66"/>
                <a:gd name="T3" fmla="*/ 15 h 105"/>
                <a:gd name="T4" fmla="*/ 63 w 66"/>
                <a:gd name="T5" fmla="*/ 21 h 105"/>
                <a:gd name="T6" fmla="*/ 63 w 66"/>
                <a:gd name="T7" fmla="*/ 30 h 105"/>
                <a:gd name="T8" fmla="*/ 63 w 66"/>
                <a:gd name="T9" fmla="*/ 35 h 105"/>
                <a:gd name="T10" fmla="*/ 62 w 66"/>
                <a:gd name="T11" fmla="*/ 47 h 105"/>
                <a:gd name="T12" fmla="*/ 18 w 66"/>
                <a:gd name="T13" fmla="*/ 100 h 105"/>
                <a:gd name="T14" fmla="*/ 6 w 66"/>
                <a:gd name="T15" fmla="*/ 102 h 105"/>
                <a:gd name="T16" fmla="*/ 4 w 66"/>
                <a:gd name="T17" fmla="*/ 88 h 105"/>
                <a:gd name="T18" fmla="*/ 4 w 66"/>
                <a:gd name="T19" fmla="*/ 84 h 105"/>
                <a:gd name="T20" fmla="*/ 4 w 66"/>
                <a:gd name="T21" fmla="*/ 84 h 105"/>
                <a:gd name="T22" fmla="*/ 4 w 66"/>
                <a:gd name="T23" fmla="*/ 69 h 105"/>
                <a:gd name="T24" fmla="*/ 8 w 66"/>
                <a:gd name="T25" fmla="*/ 54 h 105"/>
                <a:gd name="T26" fmla="*/ 48 w 66"/>
                <a:gd name="T27" fmla="*/ 5 h 105"/>
                <a:gd name="T28" fmla="*/ 55 w 66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05">
                  <a:moveTo>
                    <a:pt x="55" y="0"/>
                  </a:moveTo>
                  <a:cubicBezTo>
                    <a:pt x="62" y="1"/>
                    <a:pt x="66" y="8"/>
                    <a:pt x="63" y="15"/>
                  </a:cubicBezTo>
                  <a:cubicBezTo>
                    <a:pt x="63" y="17"/>
                    <a:pt x="62" y="18"/>
                    <a:pt x="63" y="21"/>
                  </a:cubicBezTo>
                  <a:cubicBezTo>
                    <a:pt x="64" y="23"/>
                    <a:pt x="63" y="27"/>
                    <a:pt x="63" y="30"/>
                  </a:cubicBezTo>
                  <a:cubicBezTo>
                    <a:pt x="63" y="31"/>
                    <a:pt x="63" y="33"/>
                    <a:pt x="63" y="35"/>
                  </a:cubicBezTo>
                  <a:cubicBezTo>
                    <a:pt x="65" y="39"/>
                    <a:pt x="65" y="43"/>
                    <a:pt x="62" y="47"/>
                  </a:cubicBezTo>
                  <a:cubicBezTo>
                    <a:pt x="48" y="64"/>
                    <a:pt x="33" y="82"/>
                    <a:pt x="18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3"/>
                    <a:pt x="4" y="88"/>
                  </a:cubicBezTo>
                  <a:cubicBezTo>
                    <a:pt x="4" y="87"/>
                    <a:pt x="4" y="85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8"/>
                    <a:pt x="8" y="54"/>
                  </a:cubicBezTo>
                  <a:cubicBezTo>
                    <a:pt x="21" y="38"/>
                    <a:pt x="34" y="22"/>
                    <a:pt x="48" y="5"/>
                  </a:cubicBezTo>
                  <a:cubicBezTo>
                    <a:pt x="50" y="3"/>
                    <a:pt x="52" y="2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0"/>
            <p:cNvSpPr>
              <a:spLocks/>
            </p:cNvSpPr>
            <p:nvPr userDrawn="1"/>
          </p:nvSpPr>
          <p:spPr bwMode="auto">
            <a:xfrm>
              <a:off x="-9525" y="2466975"/>
              <a:ext cx="280988" cy="442913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5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7 h 105"/>
                <a:gd name="T22" fmla="*/ 47 w 63"/>
                <a:gd name="T23" fmla="*/ 4 h 105"/>
                <a:gd name="T24" fmla="*/ 58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2" y="89"/>
                  </a:cubicBezTo>
                  <a:cubicBezTo>
                    <a:pt x="3" y="88"/>
                    <a:pt x="3" y="86"/>
                    <a:pt x="2" y="85"/>
                  </a:cubicBezTo>
                  <a:cubicBezTo>
                    <a:pt x="1" y="81"/>
                    <a:pt x="1" y="78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7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3"/>
                    <a:pt x="63" y="7"/>
                    <a:pt x="6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1"/>
            <p:cNvSpPr>
              <a:spLocks/>
            </p:cNvSpPr>
            <p:nvPr userDrawn="1"/>
          </p:nvSpPr>
          <p:spPr bwMode="auto">
            <a:xfrm>
              <a:off x="288925" y="3848100"/>
              <a:ext cx="288925" cy="441325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2 h 105"/>
                <a:gd name="T4" fmla="*/ 63 w 65"/>
                <a:gd name="T5" fmla="*/ 35 h 105"/>
                <a:gd name="T6" fmla="*/ 62 w 65"/>
                <a:gd name="T7" fmla="*/ 47 h 105"/>
                <a:gd name="T8" fmla="*/ 19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5 h 105"/>
                <a:gd name="T16" fmla="*/ 4 w 65"/>
                <a:gd name="T17" fmla="*/ 84 h 105"/>
                <a:gd name="T18" fmla="*/ 3 w 65"/>
                <a:gd name="T19" fmla="*/ 69 h 105"/>
                <a:gd name="T20" fmla="*/ 8 w 65"/>
                <a:gd name="T21" fmla="*/ 55 h 105"/>
                <a:gd name="T22" fmla="*/ 46 w 65"/>
                <a:gd name="T23" fmla="*/ 8 h 105"/>
                <a:gd name="T24" fmla="*/ 50 w 65"/>
                <a:gd name="T25" fmla="*/ 3 h 105"/>
                <a:gd name="T26" fmla="*/ 61 w 65"/>
                <a:gd name="T27" fmla="*/ 3 h 105"/>
                <a:gd name="T28" fmla="*/ 64 w 65"/>
                <a:gd name="T29" fmla="*/ 15 h 105"/>
                <a:gd name="T30" fmla="*/ 62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3"/>
                    <a:pt x="65" y="27"/>
                    <a:pt x="63" y="32"/>
                  </a:cubicBezTo>
                  <a:cubicBezTo>
                    <a:pt x="62" y="32"/>
                    <a:pt x="63" y="34"/>
                    <a:pt x="63" y="35"/>
                  </a:cubicBezTo>
                  <a:cubicBezTo>
                    <a:pt x="65" y="39"/>
                    <a:pt x="65" y="44"/>
                    <a:pt x="62" y="47"/>
                  </a:cubicBezTo>
                  <a:cubicBezTo>
                    <a:pt x="47" y="65"/>
                    <a:pt x="33" y="83"/>
                    <a:pt x="19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ubicBezTo>
                    <a:pt x="0" y="79"/>
                    <a:pt x="6" y="74"/>
                    <a:pt x="3" y="69"/>
                  </a:cubicBezTo>
                  <a:cubicBezTo>
                    <a:pt x="1" y="63"/>
                    <a:pt x="4" y="59"/>
                    <a:pt x="8" y="55"/>
                  </a:cubicBezTo>
                  <a:cubicBezTo>
                    <a:pt x="20" y="39"/>
                    <a:pt x="33" y="24"/>
                    <a:pt x="46" y="8"/>
                  </a:cubicBezTo>
                  <a:cubicBezTo>
                    <a:pt x="47" y="6"/>
                    <a:pt x="48" y="5"/>
                    <a:pt x="50" y="3"/>
                  </a:cubicBezTo>
                  <a:cubicBezTo>
                    <a:pt x="53" y="0"/>
                    <a:pt x="58" y="0"/>
                    <a:pt x="61" y="3"/>
                  </a:cubicBezTo>
                  <a:cubicBezTo>
                    <a:pt x="64" y="6"/>
                    <a:pt x="65" y="11"/>
                    <a:pt x="64" y="15"/>
                  </a:cubicBezTo>
                  <a:cubicBezTo>
                    <a:pt x="63" y="16"/>
                    <a:pt x="63" y="17"/>
                    <a:pt x="6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2"/>
            <p:cNvSpPr>
              <a:spLocks/>
            </p:cNvSpPr>
            <p:nvPr userDrawn="1"/>
          </p:nvSpPr>
          <p:spPr bwMode="auto">
            <a:xfrm>
              <a:off x="284163" y="1831975"/>
              <a:ext cx="284163" cy="441325"/>
            </a:xfrm>
            <a:custGeom>
              <a:avLst/>
              <a:gdLst>
                <a:gd name="T0" fmla="*/ 4 w 64"/>
                <a:gd name="T1" fmla="*/ 86 h 105"/>
                <a:gd name="T2" fmla="*/ 3 w 64"/>
                <a:gd name="T3" fmla="*/ 73 h 105"/>
                <a:gd name="T4" fmla="*/ 2 w 64"/>
                <a:gd name="T5" fmla="*/ 69 h 105"/>
                <a:gd name="T6" fmla="*/ 3 w 64"/>
                <a:gd name="T7" fmla="*/ 58 h 105"/>
                <a:gd name="T8" fmla="*/ 47 w 64"/>
                <a:gd name="T9" fmla="*/ 4 h 105"/>
                <a:gd name="T10" fmla="*/ 59 w 64"/>
                <a:gd name="T11" fmla="*/ 3 h 105"/>
                <a:gd name="T12" fmla="*/ 62 w 64"/>
                <a:gd name="T13" fmla="*/ 15 h 105"/>
                <a:gd name="T14" fmla="*/ 62 w 64"/>
                <a:gd name="T15" fmla="*/ 20 h 105"/>
                <a:gd name="T16" fmla="*/ 61 w 64"/>
                <a:gd name="T17" fmla="*/ 32 h 105"/>
                <a:gd name="T18" fmla="*/ 62 w 64"/>
                <a:gd name="T19" fmla="*/ 44 h 105"/>
                <a:gd name="T20" fmla="*/ 54 w 64"/>
                <a:gd name="T21" fmla="*/ 55 h 105"/>
                <a:gd name="T22" fmla="*/ 20 w 64"/>
                <a:gd name="T23" fmla="*/ 96 h 105"/>
                <a:gd name="T24" fmla="*/ 17 w 64"/>
                <a:gd name="T25" fmla="*/ 100 h 105"/>
                <a:gd name="T26" fmla="*/ 5 w 64"/>
                <a:gd name="T27" fmla="*/ 102 h 105"/>
                <a:gd name="T28" fmla="*/ 3 w 64"/>
                <a:gd name="T29" fmla="*/ 88 h 105"/>
                <a:gd name="T30" fmla="*/ 4 w 64"/>
                <a:gd name="T3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4" y="86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2"/>
                    <a:pt x="3" y="70"/>
                    <a:pt x="2" y="69"/>
                  </a:cubicBezTo>
                  <a:cubicBezTo>
                    <a:pt x="0" y="65"/>
                    <a:pt x="1" y="61"/>
                    <a:pt x="3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1" y="0"/>
                    <a:pt x="56" y="0"/>
                    <a:pt x="59" y="3"/>
                  </a:cubicBezTo>
                  <a:cubicBezTo>
                    <a:pt x="63" y="5"/>
                    <a:pt x="64" y="10"/>
                    <a:pt x="62" y="15"/>
                  </a:cubicBezTo>
                  <a:cubicBezTo>
                    <a:pt x="61" y="17"/>
                    <a:pt x="61" y="19"/>
                    <a:pt x="62" y="20"/>
                  </a:cubicBezTo>
                  <a:cubicBezTo>
                    <a:pt x="64" y="25"/>
                    <a:pt x="61" y="28"/>
                    <a:pt x="61" y="32"/>
                  </a:cubicBezTo>
                  <a:cubicBezTo>
                    <a:pt x="61" y="36"/>
                    <a:pt x="64" y="40"/>
                    <a:pt x="62" y="44"/>
                  </a:cubicBezTo>
                  <a:cubicBezTo>
                    <a:pt x="60" y="48"/>
                    <a:pt x="57" y="51"/>
                    <a:pt x="54" y="55"/>
                  </a:cubicBezTo>
                  <a:cubicBezTo>
                    <a:pt x="43" y="69"/>
                    <a:pt x="31" y="82"/>
                    <a:pt x="20" y="96"/>
                  </a:cubicBezTo>
                  <a:cubicBezTo>
                    <a:pt x="19" y="97"/>
                    <a:pt x="18" y="99"/>
                    <a:pt x="17" y="100"/>
                  </a:cubicBezTo>
                  <a:cubicBezTo>
                    <a:pt x="13" y="104"/>
                    <a:pt x="9" y="105"/>
                    <a:pt x="5" y="102"/>
                  </a:cubicBezTo>
                  <a:cubicBezTo>
                    <a:pt x="1" y="99"/>
                    <a:pt x="0" y="93"/>
                    <a:pt x="3" y="88"/>
                  </a:cubicBezTo>
                  <a:cubicBezTo>
                    <a:pt x="3" y="88"/>
                    <a:pt x="3" y="87"/>
                    <a:pt x="4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3"/>
            <p:cNvSpPr>
              <a:spLocks/>
            </p:cNvSpPr>
            <p:nvPr userDrawn="1"/>
          </p:nvSpPr>
          <p:spPr bwMode="auto">
            <a:xfrm>
              <a:off x="276225" y="2989263"/>
              <a:ext cx="296863" cy="438150"/>
            </a:xfrm>
            <a:custGeom>
              <a:avLst/>
              <a:gdLst>
                <a:gd name="T0" fmla="*/ 54 w 67"/>
                <a:gd name="T1" fmla="*/ 0 h 104"/>
                <a:gd name="T2" fmla="*/ 64 w 67"/>
                <a:gd name="T3" fmla="*/ 14 h 104"/>
                <a:gd name="T4" fmla="*/ 64 w 67"/>
                <a:gd name="T5" fmla="*/ 20 h 104"/>
                <a:gd name="T6" fmla="*/ 64 w 67"/>
                <a:gd name="T7" fmla="*/ 29 h 104"/>
                <a:gd name="T8" fmla="*/ 64 w 67"/>
                <a:gd name="T9" fmla="*/ 34 h 104"/>
                <a:gd name="T10" fmla="*/ 62 w 67"/>
                <a:gd name="T11" fmla="*/ 46 h 104"/>
                <a:gd name="T12" fmla="*/ 19 w 67"/>
                <a:gd name="T13" fmla="*/ 99 h 104"/>
                <a:gd name="T14" fmla="*/ 7 w 67"/>
                <a:gd name="T15" fmla="*/ 101 h 104"/>
                <a:gd name="T16" fmla="*/ 4 w 67"/>
                <a:gd name="T17" fmla="*/ 87 h 104"/>
                <a:gd name="T18" fmla="*/ 4 w 67"/>
                <a:gd name="T19" fmla="*/ 83 h 104"/>
                <a:gd name="T20" fmla="*/ 4 w 67"/>
                <a:gd name="T21" fmla="*/ 83 h 104"/>
                <a:gd name="T22" fmla="*/ 4 w 67"/>
                <a:gd name="T23" fmla="*/ 68 h 104"/>
                <a:gd name="T24" fmla="*/ 8 w 67"/>
                <a:gd name="T25" fmla="*/ 53 h 104"/>
                <a:gd name="T26" fmla="*/ 48 w 67"/>
                <a:gd name="T27" fmla="*/ 4 h 104"/>
                <a:gd name="T28" fmla="*/ 54 w 67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4">
                  <a:moveTo>
                    <a:pt x="54" y="0"/>
                  </a:moveTo>
                  <a:cubicBezTo>
                    <a:pt x="63" y="0"/>
                    <a:pt x="67" y="7"/>
                    <a:pt x="64" y="14"/>
                  </a:cubicBezTo>
                  <a:cubicBezTo>
                    <a:pt x="63" y="16"/>
                    <a:pt x="63" y="18"/>
                    <a:pt x="64" y="20"/>
                  </a:cubicBezTo>
                  <a:cubicBezTo>
                    <a:pt x="65" y="23"/>
                    <a:pt x="64" y="26"/>
                    <a:pt x="64" y="29"/>
                  </a:cubicBezTo>
                  <a:cubicBezTo>
                    <a:pt x="64" y="31"/>
                    <a:pt x="63" y="33"/>
                    <a:pt x="64" y="34"/>
                  </a:cubicBezTo>
                  <a:cubicBezTo>
                    <a:pt x="66" y="38"/>
                    <a:pt x="65" y="42"/>
                    <a:pt x="62" y="46"/>
                  </a:cubicBezTo>
                  <a:cubicBezTo>
                    <a:pt x="48" y="63"/>
                    <a:pt x="34" y="81"/>
                    <a:pt x="19" y="99"/>
                  </a:cubicBezTo>
                  <a:cubicBezTo>
                    <a:pt x="16" y="103"/>
                    <a:pt x="11" y="104"/>
                    <a:pt x="7" y="101"/>
                  </a:cubicBezTo>
                  <a:cubicBezTo>
                    <a:pt x="3" y="98"/>
                    <a:pt x="2" y="93"/>
                    <a:pt x="4" y="87"/>
                  </a:cubicBezTo>
                  <a:cubicBezTo>
                    <a:pt x="5" y="86"/>
                    <a:pt x="4" y="85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0" y="78"/>
                    <a:pt x="7" y="73"/>
                    <a:pt x="4" y="68"/>
                  </a:cubicBezTo>
                  <a:cubicBezTo>
                    <a:pt x="1" y="62"/>
                    <a:pt x="5" y="58"/>
                    <a:pt x="8" y="53"/>
                  </a:cubicBezTo>
                  <a:cubicBezTo>
                    <a:pt x="21" y="37"/>
                    <a:pt x="35" y="21"/>
                    <a:pt x="48" y="4"/>
                  </a:cubicBezTo>
                  <a:cubicBezTo>
                    <a:pt x="50" y="2"/>
                    <a:pt x="53" y="1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4"/>
            <p:cNvSpPr>
              <a:spLocks/>
            </p:cNvSpPr>
            <p:nvPr userDrawn="1"/>
          </p:nvSpPr>
          <p:spPr bwMode="auto">
            <a:xfrm>
              <a:off x="279400" y="101600"/>
              <a:ext cx="288925" cy="438150"/>
            </a:xfrm>
            <a:custGeom>
              <a:avLst/>
              <a:gdLst>
                <a:gd name="T0" fmla="*/ 12 w 65"/>
                <a:gd name="T1" fmla="*/ 104 h 104"/>
                <a:gd name="T2" fmla="*/ 3 w 65"/>
                <a:gd name="T3" fmla="*/ 90 h 104"/>
                <a:gd name="T4" fmla="*/ 3 w 65"/>
                <a:gd name="T5" fmla="*/ 82 h 104"/>
                <a:gd name="T6" fmla="*/ 3 w 65"/>
                <a:gd name="T7" fmla="*/ 74 h 104"/>
                <a:gd name="T8" fmla="*/ 3 w 65"/>
                <a:gd name="T9" fmla="*/ 69 h 104"/>
                <a:gd name="T10" fmla="*/ 4 w 65"/>
                <a:gd name="T11" fmla="*/ 58 h 104"/>
                <a:gd name="T12" fmla="*/ 48 w 65"/>
                <a:gd name="T13" fmla="*/ 4 h 104"/>
                <a:gd name="T14" fmla="*/ 60 w 65"/>
                <a:gd name="T15" fmla="*/ 3 h 104"/>
                <a:gd name="T16" fmla="*/ 63 w 65"/>
                <a:gd name="T17" fmla="*/ 16 h 104"/>
                <a:gd name="T18" fmla="*/ 63 w 65"/>
                <a:gd name="T19" fmla="*/ 20 h 104"/>
                <a:gd name="T20" fmla="*/ 62 w 65"/>
                <a:gd name="T21" fmla="*/ 32 h 104"/>
                <a:gd name="T22" fmla="*/ 63 w 65"/>
                <a:gd name="T23" fmla="*/ 44 h 104"/>
                <a:gd name="T24" fmla="*/ 61 w 65"/>
                <a:gd name="T25" fmla="*/ 48 h 104"/>
                <a:gd name="T26" fmla="*/ 19 w 65"/>
                <a:gd name="T27" fmla="*/ 99 h 104"/>
                <a:gd name="T28" fmla="*/ 12 w 65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4">
                  <a:moveTo>
                    <a:pt x="12" y="104"/>
                  </a:moveTo>
                  <a:cubicBezTo>
                    <a:pt x="5" y="104"/>
                    <a:pt x="0" y="97"/>
                    <a:pt x="3" y="90"/>
                  </a:cubicBezTo>
                  <a:cubicBezTo>
                    <a:pt x="4" y="87"/>
                    <a:pt x="4" y="85"/>
                    <a:pt x="3" y="82"/>
                  </a:cubicBezTo>
                  <a:cubicBezTo>
                    <a:pt x="2" y="80"/>
                    <a:pt x="3" y="77"/>
                    <a:pt x="3" y="74"/>
                  </a:cubicBezTo>
                  <a:cubicBezTo>
                    <a:pt x="3" y="73"/>
                    <a:pt x="4" y="71"/>
                    <a:pt x="3" y="69"/>
                  </a:cubicBezTo>
                  <a:cubicBezTo>
                    <a:pt x="1" y="65"/>
                    <a:pt x="2" y="61"/>
                    <a:pt x="4" y="58"/>
                  </a:cubicBezTo>
                  <a:cubicBezTo>
                    <a:pt x="19" y="40"/>
                    <a:pt x="34" y="22"/>
                    <a:pt x="48" y="4"/>
                  </a:cubicBezTo>
                  <a:cubicBezTo>
                    <a:pt x="51" y="0"/>
                    <a:pt x="57" y="0"/>
                    <a:pt x="60" y="3"/>
                  </a:cubicBezTo>
                  <a:cubicBezTo>
                    <a:pt x="64" y="5"/>
                    <a:pt x="65" y="11"/>
                    <a:pt x="63" y="16"/>
                  </a:cubicBezTo>
                  <a:cubicBezTo>
                    <a:pt x="62" y="17"/>
                    <a:pt x="62" y="19"/>
                    <a:pt x="63" y="20"/>
                  </a:cubicBezTo>
                  <a:cubicBezTo>
                    <a:pt x="65" y="25"/>
                    <a:pt x="62" y="29"/>
                    <a:pt x="62" y="32"/>
                  </a:cubicBezTo>
                  <a:cubicBezTo>
                    <a:pt x="62" y="36"/>
                    <a:pt x="65" y="40"/>
                    <a:pt x="63" y="44"/>
                  </a:cubicBezTo>
                  <a:cubicBezTo>
                    <a:pt x="62" y="45"/>
                    <a:pt x="62" y="46"/>
                    <a:pt x="61" y="48"/>
                  </a:cubicBezTo>
                  <a:cubicBezTo>
                    <a:pt x="47" y="65"/>
                    <a:pt x="33" y="82"/>
                    <a:pt x="19" y="99"/>
                  </a:cubicBezTo>
                  <a:cubicBezTo>
                    <a:pt x="17" y="101"/>
                    <a:pt x="14" y="103"/>
                    <a:pt x="12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5"/>
            <p:cNvSpPr>
              <a:spLocks/>
            </p:cNvSpPr>
            <p:nvPr userDrawn="1"/>
          </p:nvSpPr>
          <p:spPr bwMode="auto">
            <a:xfrm>
              <a:off x="-12700" y="2754313"/>
              <a:ext cx="288925" cy="441325"/>
            </a:xfrm>
            <a:custGeom>
              <a:avLst/>
              <a:gdLst>
                <a:gd name="T0" fmla="*/ 12 w 65"/>
                <a:gd name="T1" fmla="*/ 105 h 105"/>
                <a:gd name="T2" fmla="*/ 3 w 65"/>
                <a:gd name="T3" fmla="*/ 90 h 105"/>
                <a:gd name="T4" fmla="*/ 3 w 65"/>
                <a:gd name="T5" fmla="*/ 85 h 105"/>
                <a:gd name="T6" fmla="*/ 4 w 65"/>
                <a:gd name="T7" fmla="*/ 73 h 105"/>
                <a:gd name="T8" fmla="*/ 3 w 65"/>
                <a:gd name="T9" fmla="*/ 61 h 105"/>
                <a:gd name="T10" fmla="*/ 5 w 65"/>
                <a:gd name="T11" fmla="*/ 58 h 105"/>
                <a:gd name="T12" fmla="*/ 47 w 65"/>
                <a:gd name="T13" fmla="*/ 6 h 105"/>
                <a:gd name="T14" fmla="*/ 63 w 65"/>
                <a:gd name="T15" fmla="*/ 7 h 105"/>
                <a:gd name="T16" fmla="*/ 63 w 65"/>
                <a:gd name="T17" fmla="*/ 16 h 105"/>
                <a:gd name="T18" fmla="*/ 63 w 65"/>
                <a:gd name="T19" fmla="*/ 21 h 105"/>
                <a:gd name="T20" fmla="*/ 63 w 65"/>
                <a:gd name="T21" fmla="*/ 31 h 105"/>
                <a:gd name="T22" fmla="*/ 63 w 65"/>
                <a:gd name="T23" fmla="*/ 36 h 105"/>
                <a:gd name="T24" fmla="*/ 61 w 65"/>
                <a:gd name="T25" fmla="*/ 48 h 105"/>
                <a:gd name="T26" fmla="*/ 18 w 65"/>
                <a:gd name="T27" fmla="*/ 101 h 105"/>
                <a:gd name="T28" fmla="*/ 12 w 65"/>
                <a:gd name="T2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12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5"/>
                  </a:cubicBezTo>
                  <a:cubicBezTo>
                    <a:pt x="1" y="80"/>
                    <a:pt x="4" y="77"/>
                    <a:pt x="4" y="73"/>
                  </a:cubicBezTo>
                  <a:cubicBezTo>
                    <a:pt x="4" y="69"/>
                    <a:pt x="1" y="65"/>
                    <a:pt x="3" y="61"/>
                  </a:cubicBezTo>
                  <a:cubicBezTo>
                    <a:pt x="4" y="60"/>
                    <a:pt x="4" y="59"/>
                    <a:pt x="5" y="58"/>
                  </a:cubicBezTo>
                  <a:cubicBezTo>
                    <a:pt x="19" y="40"/>
                    <a:pt x="33" y="23"/>
                    <a:pt x="47" y="6"/>
                  </a:cubicBezTo>
                  <a:cubicBezTo>
                    <a:pt x="53" y="0"/>
                    <a:pt x="60" y="0"/>
                    <a:pt x="63" y="7"/>
                  </a:cubicBezTo>
                  <a:cubicBezTo>
                    <a:pt x="64" y="10"/>
                    <a:pt x="63" y="13"/>
                    <a:pt x="63" y="16"/>
                  </a:cubicBezTo>
                  <a:cubicBezTo>
                    <a:pt x="63" y="18"/>
                    <a:pt x="63" y="19"/>
                    <a:pt x="63" y="21"/>
                  </a:cubicBezTo>
                  <a:cubicBezTo>
                    <a:pt x="63" y="24"/>
                    <a:pt x="63" y="28"/>
                    <a:pt x="63" y="31"/>
                  </a:cubicBezTo>
                  <a:cubicBezTo>
                    <a:pt x="63" y="33"/>
                    <a:pt x="62" y="34"/>
                    <a:pt x="63" y="36"/>
                  </a:cubicBezTo>
                  <a:cubicBezTo>
                    <a:pt x="65" y="40"/>
                    <a:pt x="64" y="44"/>
                    <a:pt x="61" y="48"/>
                  </a:cubicBezTo>
                  <a:cubicBezTo>
                    <a:pt x="47" y="65"/>
                    <a:pt x="33" y="83"/>
                    <a:pt x="18" y="101"/>
                  </a:cubicBezTo>
                  <a:cubicBezTo>
                    <a:pt x="16" y="103"/>
                    <a:pt x="14" y="104"/>
                    <a:pt x="12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6"/>
            <p:cNvSpPr>
              <a:spLocks/>
            </p:cNvSpPr>
            <p:nvPr userDrawn="1"/>
          </p:nvSpPr>
          <p:spPr bwMode="auto">
            <a:xfrm>
              <a:off x="279400" y="2117725"/>
              <a:ext cx="288925" cy="442913"/>
            </a:xfrm>
            <a:custGeom>
              <a:avLst/>
              <a:gdLst>
                <a:gd name="T0" fmla="*/ 11 w 65"/>
                <a:gd name="T1" fmla="*/ 105 h 105"/>
                <a:gd name="T2" fmla="*/ 3 w 65"/>
                <a:gd name="T3" fmla="*/ 90 h 105"/>
                <a:gd name="T4" fmla="*/ 3 w 65"/>
                <a:gd name="T5" fmla="*/ 84 h 105"/>
                <a:gd name="T6" fmla="*/ 3 w 65"/>
                <a:gd name="T7" fmla="*/ 75 h 105"/>
                <a:gd name="T8" fmla="*/ 3 w 65"/>
                <a:gd name="T9" fmla="*/ 70 h 105"/>
                <a:gd name="T10" fmla="*/ 5 w 65"/>
                <a:gd name="T11" fmla="*/ 58 h 105"/>
                <a:gd name="T12" fmla="*/ 43 w 65"/>
                <a:gd name="T13" fmla="*/ 12 h 105"/>
                <a:gd name="T14" fmla="*/ 48 w 65"/>
                <a:gd name="T15" fmla="*/ 5 h 105"/>
                <a:gd name="T16" fmla="*/ 59 w 65"/>
                <a:gd name="T17" fmla="*/ 2 h 105"/>
                <a:gd name="T18" fmla="*/ 63 w 65"/>
                <a:gd name="T19" fmla="*/ 15 h 105"/>
                <a:gd name="T20" fmla="*/ 63 w 65"/>
                <a:gd name="T21" fmla="*/ 22 h 105"/>
                <a:gd name="T22" fmla="*/ 63 w 65"/>
                <a:gd name="T23" fmla="*/ 30 h 105"/>
                <a:gd name="T24" fmla="*/ 63 w 65"/>
                <a:gd name="T25" fmla="*/ 36 h 105"/>
                <a:gd name="T26" fmla="*/ 61 w 65"/>
                <a:gd name="T27" fmla="*/ 48 h 105"/>
                <a:gd name="T28" fmla="*/ 22 w 65"/>
                <a:gd name="T29" fmla="*/ 95 h 105"/>
                <a:gd name="T30" fmla="*/ 18 w 65"/>
                <a:gd name="T31" fmla="*/ 101 h 105"/>
                <a:gd name="T32" fmla="*/ 11 w 65"/>
                <a:gd name="T3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4"/>
                  </a:cubicBezTo>
                  <a:cubicBezTo>
                    <a:pt x="2" y="81"/>
                    <a:pt x="3" y="78"/>
                    <a:pt x="3" y="75"/>
                  </a:cubicBezTo>
                  <a:cubicBezTo>
                    <a:pt x="3" y="73"/>
                    <a:pt x="4" y="71"/>
                    <a:pt x="3" y="70"/>
                  </a:cubicBezTo>
                  <a:cubicBezTo>
                    <a:pt x="1" y="65"/>
                    <a:pt x="2" y="61"/>
                    <a:pt x="5" y="58"/>
                  </a:cubicBezTo>
                  <a:cubicBezTo>
                    <a:pt x="17" y="42"/>
                    <a:pt x="30" y="27"/>
                    <a:pt x="43" y="12"/>
                  </a:cubicBezTo>
                  <a:cubicBezTo>
                    <a:pt x="44" y="10"/>
                    <a:pt x="46" y="7"/>
                    <a:pt x="48" y="5"/>
                  </a:cubicBezTo>
                  <a:cubicBezTo>
                    <a:pt x="51" y="1"/>
                    <a:pt x="56" y="0"/>
                    <a:pt x="59" y="2"/>
                  </a:cubicBezTo>
                  <a:cubicBezTo>
                    <a:pt x="63" y="5"/>
                    <a:pt x="65" y="10"/>
                    <a:pt x="63" y="15"/>
                  </a:cubicBezTo>
                  <a:cubicBezTo>
                    <a:pt x="62" y="17"/>
                    <a:pt x="62" y="19"/>
                    <a:pt x="63" y="22"/>
                  </a:cubicBezTo>
                  <a:cubicBezTo>
                    <a:pt x="64" y="24"/>
                    <a:pt x="64" y="27"/>
                    <a:pt x="63" y="30"/>
                  </a:cubicBezTo>
                  <a:cubicBezTo>
                    <a:pt x="62" y="32"/>
                    <a:pt x="62" y="34"/>
                    <a:pt x="63" y="36"/>
                  </a:cubicBezTo>
                  <a:cubicBezTo>
                    <a:pt x="65" y="41"/>
                    <a:pt x="63" y="44"/>
                    <a:pt x="61" y="48"/>
                  </a:cubicBezTo>
                  <a:cubicBezTo>
                    <a:pt x="48" y="64"/>
                    <a:pt x="35" y="79"/>
                    <a:pt x="22" y="95"/>
                  </a:cubicBezTo>
                  <a:cubicBezTo>
                    <a:pt x="21" y="97"/>
                    <a:pt x="19" y="99"/>
                    <a:pt x="18" y="101"/>
                  </a:cubicBezTo>
                  <a:cubicBezTo>
                    <a:pt x="16" y="102"/>
                    <a:pt x="13" y="103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7"/>
            <p:cNvSpPr>
              <a:spLocks/>
            </p:cNvSpPr>
            <p:nvPr userDrawn="1"/>
          </p:nvSpPr>
          <p:spPr bwMode="auto">
            <a:xfrm>
              <a:off x="288925" y="4421188"/>
              <a:ext cx="293688" cy="446088"/>
            </a:xfrm>
            <a:custGeom>
              <a:avLst/>
              <a:gdLst>
                <a:gd name="T0" fmla="*/ 62 w 66"/>
                <a:gd name="T1" fmla="*/ 34 h 106"/>
                <a:gd name="T2" fmla="*/ 60 w 66"/>
                <a:gd name="T3" fmla="*/ 50 h 106"/>
                <a:gd name="T4" fmla="*/ 19 w 66"/>
                <a:gd name="T5" fmla="*/ 101 h 106"/>
                <a:gd name="T6" fmla="*/ 6 w 66"/>
                <a:gd name="T7" fmla="*/ 103 h 106"/>
                <a:gd name="T8" fmla="*/ 4 w 66"/>
                <a:gd name="T9" fmla="*/ 90 h 106"/>
                <a:gd name="T10" fmla="*/ 4 w 66"/>
                <a:gd name="T11" fmla="*/ 86 h 106"/>
                <a:gd name="T12" fmla="*/ 4 w 66"/>
                <a:gd name="T13" fmla="*/ 85 h 106"/>
                <a:gd name="T14" fmla="*/ 3 w 66"/>
                <a:gd name="T15" fmla="*/ 70 h 106"/>
                <a:gd name="T16" fmla="*/ 8 w 66"/>
                <a:gd name="T17" fmla="*/ 56 h 106"/>
                <a:gd name="T18" fmla="*/ 48 w 66"/>
                <a:gd name="T19" fmla="*/ 6 h 106"/>
                <a:gd name="T20" fmla="*/ 63 w 66"/>
                <a:gd name="T21" fmla="*/ 8 h 106"/>
                <a:gd name="T22" fmla="*/ 63 w 66"/>
                <a:gd name="T23" fmla="*/ 17 h 106"/>
                <a:gd name="T24" fmla="*/ 63 w 66"/>
                <a:gd name="T25" fmla="*/ 20 h 106"/>
                <a:gd name="T26" fmla="*/ 62 w 66"/>
                <a:gd name="T27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06">
                  <a:moveTo>
                    <a:pt x="62" y="34"/>
                  </a:moveTo>
                  <a:cubicBezTo>
                    <a:pt x="66" y="41"/>
                    <a:pt x="65" y="44"/>
                    <a:pt x="60" y="50"/>
                  </a:cubicBezTo>
                  <a:cubicBezTo>
                    <a:pt x="47" y="67"/>
                    <a:pt x="33" y="84"/>
                    <a:pt x="19" y="101"/>
                  </a:cubicBezTo>
                  <a:cubicBezTo>
                    <a:pt x="15" y="105"/>
                    <a:pt x="10" y="106"/>
                    <a:pt x="6" y="103"/>
                  </a:cubicBezTo>
                  <a:cubicBezTo>
                    <a:pt x="3" y="100"/>
                    <a:pt x="2" y="95"/>
                    <a:pt x="4" y="90"/>
                  </a:cubicBezTo>
                  <a:cubicBezTo>
                    <a:pt x="4" y="89"/>
                    <a:pt x="4" y="87"/>
                    <a:pt x="4" y="86"/>
                  </a:cubicBezTo>
                  <a:cubicBezTo>
                    <a:pt x="4" y="86"/>
                    <a:pt x="4" y="86"/>
                    <a:pt x="4" y="85"/>
                  </a:cubicBezTo>
                  <a:cubicBezTo>
                    <a:pt x="0" y="80"/>
                    <a:pt x="6" y="75"/>
                    <a:pt x="3" y="70"/>
                  </a:cubicBezTo>
                  <a:cubicBezTo>
                    <a:pt x="1" y="64"/>
                    <a:pt x="4" y="60"/>
                    <a:pt x="8" y="56"/>
                  </a:cubicBezTo>
                  <a:cubicBezTo>
                    <a:pt x="21" y="39"/>
                    <a:pt x="35" y="23"/>
                    <a:pt x="48" y="6"/>
                  </a:cubicBezTo>
                  <a:cubicBezTo>
                    <a:pt x="53" y="0"/>
                    <a:pt x="61" y="1"/>
                    <a:pt x="63" y="8"/>
                  </a:cubicBezTo>
                  <a:cubicBezTo>
                    <a:pt x="64" y="10"/>
                    <a:pt x="63" y="14"/>
                    <a:pt x="63" y="17"/>
                  </a:cubicBezTo>
                  <a:cubicBezTo>
                    <a:pt x="63" y="18"/>
                    <a:pt x="62" y="20"/>
                    <a:pt x="63" y="20"/>
                  </a:cubicBezTo>
                  <a:cubicBezTo>
                    <a:pt x="65" y="28"/>
                    <a:pt x="65" y="28"/>
                    <a:pt x="6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8"/>
            <p:cNvSpPr>
              <a:spLocks/>
            </p:cNvSpPr>
            <p:nvPr userDrawn="1"/>
          </p:nvSpPr>
          <p:spPr bwMode="auto">
            <a:xfrm>
              <a:off x="298450" y="4138613"/>
              <a:ext cx="279400" cy="441325"/>
            </a:xfrm>
            <a:custGeom>
              <a:avLst/>
              <a:gdLst>
                <a:gd name="T0" fmla="*/ 63 w 63"/>
                <a:gd name="T1" fmla="*/ 11 h 105"/>
                <a:gd name="T2" fmla="*/ 62 w 63"/>
                <a:gd name="T3" fmla="*/ 25 h 105"/>
                <a:gd name="T4" fmla="*/ 62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4 w 63"/>
                <a:gd name="T11" fmla="*/ 102 h 105"/>
                <a:gd name="T12" fmla="*/ 2 w 63"/>
                <a:gd name="T13" fmla="*/ 88 h 105"/>
                <a:gd name="T14" fmla="*/ 2 w 63"/>
                <a:gd name="T15" fmla="*/ 84 h 105"/>
                <a:gd name="T16" fmla="*/ 2 w 63"/>
                <a:gd name="T17" fmla="*/ 74 h 105"/>
                <a:gd name="T18" fmla="*/ 2 w 63"/>
                <a:gd name="T19" fmla="*/ 70 h 105"/>
                <a:gd name="T20" fmla="*/ 3 w 63"/>
                <a:gd name="T21" fmla="*/ 57 h 105"/>
                <a:gd name="T22" fmla="*/ 47 w 63"/>
                <a:gd name="T23" fmla="*/ 4 h 105"/>
                <a:gd name="T24" fmla="*/ 57 w 63"/>
                <a:gd name="T25" fmla="*/ 1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2" y="20"/>
                    <a:pt x="62" y="25"/>
                  </a:cubicBezTo>
                  <a:cubicBezTo>
                    <a:pt x="62" y="30"/>
                    <a:pt x="61" y="35"/>
                    <a:pt x="62" y="40"/>
                  </a:cubicBezTo>
                  <a:cubicBezTo>
                    <a:pt x="63" y="42"/>
                    <a:pt x="61" y="45"/>
                    <a:pt x="60" y="47"/>
                  </a:cubicBezTo>
                  <a:cubicBezTo>
                    <a:pt x="46" y="65"/>
                    <a:pt x="31" y="82"/>
                    <a:pt x="17" y="100"/>
                  </a:cubicBezTo>
                  <a:cubicBezTo>
                    <a:pt x="13" y="104"/>
                    <a:pt x="8" y="105"/>
                    <a:pt x="4" y="102"/>
                  </a:cubicBezTo>
                  <a:cubicBezTo>
                    <a:pt x="1" y="99"/>
                    <a:pt x="0" y="94"/>
                    <a:pt x="2" y="88"/>
                  </a:cubicBezTo>
                  <a:cubicBezTo>
                    <a:pt x="2" y="87"/>
                    <a:pt x="2" y="85"/>
                    <a:pt x="2" y="84"/>
                  </a:cubicBezTo>
                  <a:cubicBezTo>
                    <a:pt x="0" y="81"/>
                    <a:pt x="0" y="77"/>
                    <a:pt x="2" y="74"/>
                  </a:cubicBezTo>
                  <a:cubicBezTo>
                    <a:pt x="2" y="73"/>
                    <a:pt x="2" y="71"/>
                    <a:pt x="2" y="70"/>
                  </a:cubicBezTo>
                  <a:cubicBezTo>
                    <a:pt x="0" y="65"/>
                    <a:pt x="0" y="61"/>
                    <a:pt x="3" y="57"/>
                  </a:cubicBezTo>
                  <a:cubicBezTo>
                    <a:pt x="18" y="40"/>
                    <a:pt x="32" y="22"/>
                    <a:pt x="47" y="4"/>
                  </a:cubicBezTo>
                  <a:cubicBezTo>
                    <a:pt x="49" y="1"/>
                    <a:pt x="53" y="0"/>
                    <a:pt x="57" y="1"/>
                  </a:cubicBezTo>
                  <a:cubicBezTo>
                    <a:pt x="61" y="3"/>
                    <a:pt x="62" y="6"/>
                    <a:pt x="63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9"/>
            <p:cNvSpPr>
              <a:spLocks/>
            </p:cNvSpPr>
            <p:nvPr userDrawn="1"/>
          </p:nvSpPr>
          <p:spPr bwMode="auto">
            <a:xfrm>
              <a:off x="276225" y="3271838"/>
              <a:ext cx="296863" cy="441325"/>
            </a:xfrm>
            <a:custGeom>
              <a:avLst/>
              <a:gdLst>
                <a:gd name="T0" fmla="*/ 55 w 67"/>
                <a:gd name="T1" fmla="*/ 0 h 105"/>
                <a:gd name="T2" fmla="*/ 64 w 67"/>
                <a:gd name="T3" fmla="*/ 15 h 105"/>
                <a:gd name="T4" fmla="*/ 64 w 67"/>
                <a:gd name="T5" fmla="*/ 21 h 105"/>
                <a:gd name="T6" fmla="*/ 63 w 67"/>
                <a:gd name="T7" fmla="*/ 33 h 105"/>
                <a:gd name="T8" fmla="*/ 64 w 67"/>
                <a:gd name="T9" fmla="*/ 44 h 105"/>
                <a:gd name="T10" fmla="*/ 62 w 67"/>
                <a:gd name="T11" fmla="*/ 48 h 105"/>
                <a:gd name="T12" fmla="*/ 20 w 67"/>
                <a:gd name="T13" fmla="*/ 100 h 105"/>
                <a:gd name="T14" fmla="*/ 7 w 67"/>
                <a:gd name="T15" fmla="*/ 102 h 105"/>
                <a:gd name="T16" fmla="*/ 5 w 67"/>
                <a:gd name="T17" fmla="*/ 88 h 105"/>
                <a:gd name="T18" fmla="*/ 5 w 67"/>
                <a:gd name="T19" fmla="*/ 85 h 105"/>
                <a:gd name="T20" fmla="*/ 4 w 67"/>
                <a:gd name="T21" fmla="*/ 84 h 105"/>
                <a:gd name="T22" fmla="*/ 4 w 67"/>
                <a:gd name="T23" fmla="*/ 69 h 105"/>
                <a:gd name="T24" fmla="*/ 8 w 67"/>
                <a:gd name="T25" fmla="*/ 55 h 105"/>
                <a:gd name="T26" fmla="*/ 48 w 67"/>
                <a:gd name="T27" fmla="*/ 6 h 105"/>
                <a:gd name="T28" fmla="*/ 55 w 67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5">
                  <a:moveTo>
                    <a:pt x="55" y="0"/>
                  </a:moveTo>
                  <a:cubicBezTo>
                    <a:pt x="63" y="1"/>
                    <a:pt x="67" y="9"/>
                    <a:pt x="64" y="15"/>
                  </a:cubicBezTo>
                  <a:cubicBezTo>
                    <a:pt x="63" y="18"/>
                    <a:pt x="63" y="19"/>
                    <a:pt x="64" y="21"/>
                  </a:cubicBezTo>
                  <a:cubicBezTo>
                    <a:pt x="66" y="25"/>
                    <a:pt x="63" y="29"/>
                    <a:pt x="63" y="33"/>
                  </a:cubicBezTo>
                  <a:cubicBezTo>
                    <a:pt x="63" y="36"/>
                    <a:pt x="66" y="40"/>
                    <a:pt x="64" y="44"/>
                  </a:cubicBezTo>
                  <a:cubicBezTo>
                    <a:pt x="63" y="46"/>
                    <a:pt x="63" y="47"/>
                    <a:pt x="62" y="48"/>
                  </a:cubicBezTo>
                  <a:cubicBezTo>
                    <a:pt x="48" y="65"/>
                    <a:pt x="34" y="83"/>
                    <a:pt x="20" y="100"/>
                  </a:cubicBezTo>
                  <a:cubicBezTo>
                    <a:pt x="16" y="104"/>
                    <a:pt x="12" y="105"/>
                    <a:pt x="7" y="102"/>
                  </a:cubicBezTo>
                  <a:cubicBezTo>
                    <a:pt x="3" y="99"/>
                    <a:pt x="2" y="94"/>
                    <a:pt x="5" y="88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5"/>
                    <a:pt x="4" y="84"/>
                    <a:pt x="4" y="84"/>
                  </a:cubicBezTo>
                  <a:cubicBezTo>
                    <a:pt x="0" y="79"/>
                    <a:pt x="7" y="74"/>
                    <a:pt x="4" y="69"/>
                  </a:cubicBezTo>
                  <a:cubicBezTo>
                    <a:pt x="1" y="63"/>
                    <a:pt x="5" y="59"/>
                    <a:pt x="8" y="55"/>
                  </a:cubicBezTo>
                  <a:cubicBezTo>
                    <a:pt x="21" y="39"/>
                    <a:pt x="35" y="22"/>
                    <a:pt x="48" y="6"/>
                  </a:cubicBezTo>
                  <a:cubicBezTo>
                    <a:pt x="50" y="4"/>
                    <a:pt x="53" y="2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0"/>
            <p:cNvSpPr>
              <a:spLocks/>
            </p:cNvSpPr>
            <p:nvPr userDrawn="1"/>
          </p:nvSpPr>
          <p:spPr bwMode="auto">
            <a:xfrm>
              <a:off x="-9525" y="1314450"/>
              <a:ext cx="285750" cy="441325"/>
            </a:xfrm>
            <a:custGeom>
              <a:avLst/>
              <a:gdLst>
                <a:gd name="T0" fmla="*/ 3 w 64"/>
                <a:gd name="T1" fmla="*/ 86 h 105"/>
                <a:gd name="T2" fmla="*/ 3 w 64"/>
                <a:gd name="T3" fmla="*/ 73 h 105"/>
                <a:gd name="T4" fmla="*/ 3 w 64"/>
                <a:gd name="T5" fmla="*/ 70 h 105"/>
                <a:gd name="T6" fmla="*/ 4 w 64"/>
                <a:gd name="T7" fmla="*/ 58 h 105"/>
                <a:gd name="T8" fmla="*/ 47 w 64"/>
                <a:gd name="T9" fmla="*/ 4 h 105"/>
                <a:gd name="T10" fmla="*/ 59 w 64"/>
                <a:gd name="T11" fmla="*/ 3 h 105"/>
                <a:gd name="T12" fmla="*/ 62 w 64"/>
                <a:gd name="T13" fmla="*/ 16 h 105"/>
                <a:gd name="T14" fmla="*/ 62 w 64"/>
                <a:gd name="T15" fmla="*/ 21 h 105"/>
                <a:gd name="T16" fmla="*/ 61 w 64"/>
                <a:gd name="T17" fmla="*/ 33 h 105"/>
                <a:gd name="T18" fmla="*/ 62 w 64"/>
                <a:gd name="T19" fmla="*/ 45 h 105"/>
                <a:gd name="T20" fmla="*/ 61 w 64"/>
                <a:gd name="T21" fmla="*/ 47 h 105"/>
                <a:gd name="T22" fmla="*/ 17 w 64"/>
                <a:gd name="T23" fmla="*/ 101 h 105"/>
                <a:gd name="T24" fmla="*/ 6 w 64"/>
                <a:gd name="T25" fmla="*/ 103 h 105"/>
                <a:gd name="T26" fmla="*/ 1 w 64"/>
                <a:gd name="T27" fmla="*/ 94 h 105"/>
                <a:gd name="T28" fmla="*/ 3 w 64"/>
                <a:gd name="T29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86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3"/>
                    <a:pt x="3" y="71"/>
                    <a:pt x="3" y="70"/>
                  </a:cubicBezTo>
                  <a:cubicBezTo>
                    <a:pt x="0" y="66"/>
                    <a:pt x="1" y="62"/>
                    <a:pt x="4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1" y="0"/>
                    <a:pt x="56" y="0"/>
                    <a:pt x="59" y="3"/>
                  </a:cubicBezTo>
                  <a:cubicBezTo>
                    <a:pt x="63" y="6"/>
                    <a:pt x="64" y="11"/>
                    <a:pt x="62" y="16"/>
                  </a:cubicBezTo>
                  <a:cubicBezTo>
                    <a:pt x="61" y="17"/>
                    <a:pt x="61" y="19"/>
                    <a:pt x="62" y="21"/>
                  </a:cubicBezTo>
                  <a:cubicBezTo>
                    <a:pt x="64" y="25"/>
                    <a:pt x="61" y="29"/>
                    <a:pt x="61" y="33"/>
                  </a:cubicBezTo>
                  <a:cubicBezTo>
                    <a:pt x="61" y="36"/>
                    <a:pt x="64" y="40"/>
                    <a:pt x="62" y="45"/>
                  </a:cubicBezTo>
                  <a:cubicBezTo>
                    <a:pt x="62" y="45"/>
                    <a:pt x="61" y="46"/>
                    <a:pt x="61" y="47"/>
                  </a:cubicBezTo>
                  <a:cubicBezTo>
                    <a:pt x="46" y="65"/>
                    <a:pt x="31" y="83"/>
                    <a:pt x="17" y="101"/>
                  </a:cubicBezTo>
                  <a:cubicBezTo>
                    <a:pt x="14" y="104"/>
                    <a:pt x="10" y="105"/>
                    <a:pt x="6" y="103"/>
                  </a:cubicBezTo>
                  <a:cubicBezTo>
                    <a:pt x="3" y="101"/>
                    <a:pt x="1" y="98"/>
                    <a:pt x="1" y="94"/>
                  </a:cubicBezTo>
                  <a:cubicBezTo>
                    <a:pt x="1" y="91"/>
                    <a:pt x="3" y="89"/>
                    <a:pt x="3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1"/>
            <p:cNvSpPr>
              <a:spLocks/>
            </p:cNvSpPr>
            <p:nvPr userDrawn="1"/>
          </p:nvSpPr>
          <p:spPr bwMode="auto">
            <a:xfrm>
              <a:off x="-9525" y="1890713"/>
              <a:ext cx="288925" cy="441325"/>
            </a:xfrm>
            <a:custGeom>
              <a:avLst/>
              <a:gdLst>
                <a:gd name="T0" fmla="*/ 61 w 65"/>
                <a:gd name="T1" fmla="*/ 33 h 105"/>
                <a:gd name="T2" fmla="*/ 59 w 65"/>
                <a:gd name="T3" fmla="*/ 49 h 105"/>
                <a:gd name="T4" fmla="*/ 19 w 65"/>
                <a:gd name="T5" fmla="*/ 98 h 105"/>
                <a:gd name="T6" fmla="*/ 12 w 65"/>
                <a:gd name="T7" fmla="*/ 103 h 105"/>
                <a:gd name="T8" fmla="*/ 3 w 65"/>
                <a:gd name="T9" fmla="*/ 101 h 105"/>
                <a:gd name="T10" fmla="*/ 2 w 65"/>
                <a:gd name="T11" fmla="*/ 90 h 105"/>
                <a:gd name="T12" fmla="*/ 2 w 65"/>
                <a:gd name="T13" fmla="*/ 84 h 105"/>
                <a:gd name="T14" fmla="*/ 3 w 65"/>
                <a:gd name="T15" fmla="*/ 72 h 105"/>
                <a:gd name="T16" fmla="*/ 2 w 65"/>
                <a:gd name="T17" fmla="*/ 61 h 105"/>
                <a:gd name="T18" fmla="*/ 4 w 65"/>
                <a:gd name="T19" fmla="*/ 57 h 105"/>
                <a:gd name="T20" fmla="*/ 47 w 65"/>
                <a:gd name="T21" fmla="*/ 5 h 105"/>
                <a:gd name="T22" fmla="*/ 57 w 65"/>
                <a:gd name="T23" fmla="*/ 2 h 105"/>
                <a:gd name="T24" fmla="*/ 62 w 65"/>
                <a:gd name="T25" fmla="*/ 15 h 105"/>
                <a:gd name="T26" fmla="*/ 62 w 65"/>
                <a:gd name="T27" fmla="*/ 21 h 105"/>
                <a:gd name="T28" fmla="*/ 61 w 65"/>
                <a:gd name="T29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61" y="33"/>
                  </a:moveTo>
                  <a:cubicBezTo>
                    <a:pt x="64" y="40"/>
                    <a:pt x="64" y="43"/>
                    <a:pt x="59" y="49"/>
                  </a:cubicBezTo>
                  <a:cubicBezTo>
                    <a:pt x="45" y="66"/>
                    <a:pt x="32" y="82"/>
                    <a:pt x="19" y="98"/>
                  </a:cubicBezTo>
                  <a:cubicBezTo>
                    <a:pt x="17" y="100"/>
                    <a:pt x="15" y="102"/>
                    <a:pt x="12" y="103"/>
                  </a:cubicBezTo>
                  <a:cubicBezTo>
                    <a:pt x="9" y="105"/>
                    <a:pt x="6" y="104"/>
                    <a:pt x="3" y="101"/>
                  </a:cubicBezTo>
                  <a:cubicBezTo>
                    <a:pt x="1" y="97"/>
                    <a:pt x="0" y="94"/>
                    <a:pt x="2" y="90"/>
                  </a:cubicBezTo>
                  <a:cubicBezTo>
                    <a:pt x="3" y="88"/>
                    <a:pt x="3" y="86"/>
                    <a:pt x="2" y="84"/>
                  </a:cubicBezTo>
                  <a:cubicBezTo>
                    <a:pt x="0" y="80"/>
                    <a:pt x="3" y="76"/>
                    <a:pt x="3" y="72"/>
                  </a:cubicBezTo>
                  <a:cubicBezTo>
                    <a:pt x="3" y="69"/>
                    <a:pt x="0" y="65"/>
                    <a:pt x="2" y="61"/>
                  </a:cubicBezTo>
                  <a:cubicBezTo>
                    <a:pt x="3" y="59"/>
                    <a:pt x="3" y="58"/>
                    <a:pt x="4" y="57"/>
                  </a:cubicBezTo>
                  <a:cubicBezTo>
                    <a:pt x="18" y="40"/>
                    <a:pt x="33" y="23"/>
                    <a:pt x="47" y="5"/>
                  </a:cubicBezTo>
                  <a:cubicBezTo>
                    <a:pt x="50" y="2"/>
                    <a:pt x="53" y="0"/>
                    <a:pt x="57" y="2"/>
                  </a:cubicBezTo>
                  <a:cubicBezTo>
                    <a:pt x="62" y="3"/>
                    <a:pt x="65" y="10"/>
                    <a:pt x="62" y="15"/>
                  </a:cubicBezTo>
                  <a:cubicBezTo>
                    <a:pt x="61" y="18"/>
                    <a:pt x="61" y="19"/>
                    <a:pt x="62" y="21"/>
                  </a:cubicBezTo>
                  <a:cubicBezTo>
                    <a:pt x="64" y="26"/>
                    <a:pt x="63" y="29"/>
                    <a:pt x="61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2"/>
            <p:cNvSpPr>
              <a:spLocks/>
            </p:cNvSpPr>
            <p:nvPr userDrawn="1"/>
          </p:nvSpPr>
          <p:spPr bwMode="auto">
            <a:xfrm>
              <a:off x="-12700" y="1600200"/>
              <a:ext cx="296863" cy="438150"/>
            </a:xfrm>
            <a:custGeom>
              <a:avLst/>
              <a:gdLst>
                <a:gd name="T0" fmla="*/ 13 w 67"/>
                <a:gd name="T1" fmla="*/ 104 h 104"/>
                <a:gd name="T2" fmla="*/ 3 w 67"/>
                <a:gd name="T3" fmla="*/ 90 h 104"/>
                <a:gd name="T4" fmla="*/ 3 w 67"/>
                <a:gd name="T5" fmla="*/ 84 h 104"/>
                <a:gd name="T6" fmla="*/ 3 w 67"/>
                <a:gd name="T7" fmla="*/ 75 h 104"/>
                <a:gd name="T8" fmla="*/ 3 w 67"/>
                <a:gd name="T9" fmla="*/ 70 h 104"/>
                <a:gd name="T10" fmla="*/ 5 w 67"/>
                <a:gd name="T11" fmla="*/ 58 h 104"/>
                <a:gd name="T12" fmla="*/ 48 w 67"/>
                <a:gd name="T13" fmla="*/ 5 h 104"/>
                <a:gd name="T14" fmla="*/ 60 w 67"/>
                <a:gd name="T15" fmla="*/ 3 h 104"/>
                <a:gd name="T16" fmla="*/ 63 w 67"/>
                <a:gd name="T17" fmla="*/ 17 h 104"/>
                <a:gd name="T18" fmla="*/ 63 w 67"/>
                <a:gd name="T19" fmla="*/ 21 h 104"/>
                <a:gd name="T20" fmla="*/ 63 w 67"/>
                <a:gd name="T21" fmla="*/ 22 h 104"/>
                <a:gd name="T22" fmla="*/ 63 w 67"/>
                <a:gd name="T23" fmla="*/ 37 h 104"/>
                <a:gd name="T24" fmla="*/ 59 w 67"/>
                <a:gd name="T25" fmla="*/ 51 h 104"/>
                <a:gd name="T26" fmla="*/ 19 w 67"/>
                <a:gd name="T27" fmla="*/ 100 h 104"/>
                <a:gd name="T28" fmla="*/ 13 w 67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4">
                  <a:moveTo>
                    <a:pt x="13" y="104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7"/>
                    <a:pt x="3" y="84"/>
                  </a:cubicBezTo>
                  <a:cubicBezTo>
                    <a:pt x="3" y="81"/>
                    <a:pt x="3" y="78"/>
                    <a:pt x="3" y="75"/>
                  </a:cubicBezTo>
                  <a:cubicBezTo>
                    <a:pt x="3" y="73"/>
                    <a:pt x="4" y="72"/>
                    <a:pt x="3" y="70"/>
                  </a:cubicBezTo>
                  <a:cubicBezTo>
                    <a:pt x="1" y="66"/>
                    <a:pt x="2" y="62"/>
                    <a:pt x="5" y="58"/>
                  </a:cubicBezTo>
                  <a:cubicBezTo>
                    <a:pt x="19" y="41"/>
                    <a:pt x="34" y="23"/>
                    <a:pt x="48" y="5"/>
                  </a:cubicBezTo>
                  <a:cubicBezTo>
                    <a:pt x="52" y="1"/>
                    <a:pt x="56" y="0"/>
                    <a:pt x="60" y="3"/>
                  </a:cubicBezTo>
                  <a:cubicBezTo>
                    <a:pt x="64" y="6"/>
                    <a:pt x="65" y="11"/>
                    <a:pt x="63" y="17"/>
                  </a:cubicBezTo>
                  <a:cubicBezTo>
                    <a:pt x="62" y="18"/>
                    <a:pt x="63" y="19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7" y="27"/>
                    <a:pt x="60" y="31"/>
                    <a:pt x="63" y="37"/>
                  </a:cubicBezTo>
                  <a:cubicBezTo>
                    <a:pt x="66" y="42"/>
                    <a:pt x="63" y="47"/>
                    <a:pt x="59" y="51"/>
                  </a:cubicBezTo>
                  <a:cubicBezTo>
                    <a:pt x="46" y="67"/>
                    <a:pt x="32" y="83"/>
                    <a:pt x="19" y="100"/>
                  </a:cubicBezTo>
                  <a:cubicBezTo>
                    <a:pt x="17" y="102"/>
                    <a:pt x="14" y="103"/>
                    <a:pt x="13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3"/>
            <p:cNvSpPr>
              <a:spLocks/>
            </p:cNvSpPr>
            <p:nvPr userDrawn="1"/>
          </p:nvSpPr>
          <p:spPr bwMode="auto">
            <a:xfrm>
              <a:off x="279400" y="963613"/>
              <a:ext cx="285750" cy="442913"/>
            </a:xfrm>
            <a:custGeom>
              <a:avLst/>
              <a:gdLst>
                <a:gd name="T0" fmla="*/ 11 w 64"/>
                <a:gd name="T1" fmla="*/ 105 h 105"/>
                <a:gd name="T2" fmla="*/ 3 w 64"/>
                <a:gd name="T3" fmla="*/ 90 h 105"/>
                <a:gd name="T4" fmla="*/ 3 w 64"/>
                <a:gd name="T5" fmla="*/ 84 h 105"/>
                <a:gd name="T6" fmla="*/ 4 w 64"/>
                <a:gd name="T7" fmla="*/ 72 h 105"/>
                <a:gd name="T8" fmla="*/ 3 w 64"/>
                <a:gd name="T9" fmla="*/ 61 h 105"/>
                <a:gd name="T10" fmla="*/ 5 w 64"/>
                <a:gd name="T11" fmla="*/ 58 h 105"/>
                <a:gd name="T12" fmla="*/ 48 w 64"/>
                <a:gd name="T13" fmla="*/ 5 h 105"/>
                <a:gd name="T14" fmla="*/ 57 w 64"/>
                <a:gd name="T15" fmla="*/ 2 h 105"/>
                <a:gd name="T16" fmla="*/ 63 w 64"/>
                <a:gd name="T17" fmla="*/ 9 h 105"/>
                <a:gd name="T18" fmla="*/ 62 w 64"/>
                <a:gd name="T19" fmla="*/ 18 h 105"/>
                <a:gd name="T20" fmla="*/ 63 w 64"/>
                <a:gd name="T21" fmla="*/ 28 h 105"/>
                <a:gd name="T22" fmla="*/ 63 w 64"/>
                <a:gd name="T23" fmla="*/ 38 h 105"/>
                <a:gd name="T24" fmla="*/ 61 w 64"/>
                <a:gd name="T25" fmla="*/ 47 h 105"/>
                <a:gd name="T26" fmla="*/ 18 w 64"/>
                <a:gd name="T27" fmla="*/ 101 h 105"/>
                <a:gd name="T28" fmla="*/ 11 w 64"/>
                <a:gd name="T2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4"/>
                  </a:cubicBezTo>
                  <a:cubicBezTo>
                    <a:pt x="1" y="80"/>
                    <a:pt x="4" y="76"/>
                    <a:pt x="4" y="72"/>
                  </a:cubicBezTo>
                  <a:cubicBezTo>
                    <a:pt x="4" y="69"/>
                    <a:pt x="1" y="65"/>
                    <a:pt x="3" y="61"/>
                  </a:cubicBezTo>
                  <a:cubicBezTo>
                    <a:pt x="3" y="60"/>
                    <a:pt x="4" y="59"/>
                    <a:pt x="5" y="58"/>
                  </a:cubicBezTo>
                  <a:cubicBezTo>
                    <a:pt x="19" y="40"/>
                    <a:pt x="33" y="23"/>
                    <a:pt x="48" y="5"/>
                  </a:cubicBezTo>
                  <a:cubicBezTo>
                    <a:pt x="50" y="2"/>
                    <a:pt x="53" y="0"/>
                    <a:pt x="57" y="2"/>
                  </a:cubicBezTo>
                  <a:cubicBezTo>
                    <a:pt x="61" y="3"/>
                    <a:pt x="63" y="5"/>
                    <a:pt x="63" y="9"/>
                  </a:cubicBezTo>
                  <a:cubicBezTo>
                    <a:pt x="64" y="12"/>
                    <a:pt x="62" y="15"/>
                    <a:pt x="62" y="18"/>
                  </a:cubicBezTo>
                  <a:cubicBezTo>
                    <a:pt x="62" y="22"/>
                    <a:pt x="64" y="25"/>
                    <a:pt x="63" y="28"/>
                  </a:cubicBezTo>
                  <a:cubicBezTo>
                    <a:pt x="62" y="32"/>
                    <a:pt x="63" y="34"/>
                    <a:pt x="63" y="38"/>
                  </a:cubicBezTo>
                  <a:cubicBezTo>
                    <a:pt x="64" y="41"/>
                    <a:pt x="63" y="45"/>
                    <a:pt x="61" y="47"/>
                  </a:cubicBezTo>
                  <a:cubicBezTo>
                    <a:pt x="47" y="65"/>
                    <a:pt x="32" y="83"/>
                    <a:pt x="18" y="101"/>
                  </a:cubicBezTo>
                  <a:cubicBezTo>
                    <a:pt x="16" y="103"/>
                    <a:pt x="13" y="103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4"/>
            <p:cNvSpPr>
              <a:spLocks/>
            </p:cNvSpPr>
            <p:nvPr userDrawn="1"/>
          </p:nvSpPr>
          <p:spPr bwMode="auto">
            <a:xfrm>
              <a:off x="-4763" y="3043238"/>
              <a:ext cx="284163" cy="442913"/>
            </a:xfrm>
            <a:custGeom>
              <a:avLst/>
              <a:gdLst>
                <a:gd name="T0" fmla="*/ 53 w 64"/>
                <a:gd name="T1" fmla="*/ 0 h 105"/>
                <a:gd name="T2" fmla="*/ 61 w 64"/>
                <a:gd name="T3" fmla="*/ 15 h 105"/>
                <a:gd name="T4" fmla="*/ 61 w 64"/>
                <a:gd name="T5" fmla="*/ 21 h 105"/>
                <a:gd name="T6" fmla="*/ 60 w 64"/>
                <a:gd name="T7" fmla="*/ 33 h 105"/>
                <a:gd name="T8" fmla="*/ 61 w 64"/>
                <a:gd name="T9" fmla="*/ 44 h 105"/>
                <a:gd name="T10" fmla="*/ 59 w 64"/>
                <a:gd name="T11" fmla="*/ 47 h 105"/>
                <a:gd name="T12" fmla="*/ 16 w 64"/>
                <a:gd name="T13" fmla="*/ 100 h 105"/>
                <a:gd name="T14" fmla="*/ 7 w 64"/>
                <a:gd name="T15" fmla="*/ 103 h 105"/>
                <a:gd name="T16" fmla="*/ 1 w 64"/>
                <a:gd name="T17" fmla="*/ 96 h 105"/>
                <a:gd name="T18" fmla="*/ 1 w 64"/>
                <a:gd name="T19" fmla="*/ 78 h 105"/>
                <a:gd name="T20" fmla="*/ 1 w 64"/>
                <a:gd name="T21" fmla="*/ 66 h 105"/>
                <a:gd name="T22" fmla="*/ 3 w 64"/>
                <a:gd name="T23" fmla="*/ 58 h 105"/>
                <a:gd name="T24" fmla="*/ 46 w 64"/>
                <a:gd name="T25" fmla="*/ 4 h 105"/>
                <a:gd name="T26" fmla="*/ 53 w 64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53" y="0"/>
                  </a:moveTo>
                  <a:cubicBezTo>
                    <a:pt x="60" y="1"/>
                    <a:pt x="64" y="9"/>
                    <a:pt x="61" y="15"/>
                  </a:cubicBezTo>
                  <a:cubicBezTo>
                    <a:pt x="60" y="17"/>
                    <a:pt x="60" y="19"/>
                    <a:pt x="61" y="21"/>
                  </a:cubicBezTo>
                  <a:cubicBezTo>
                    <a:pt x="63" y="25"/>
                    <a:pt x="60" y="29"/>
                    <a:pt x="60" y="33"/>
                  </a:cubicBezTo>
                  <a:cubicBezTo>
                    <a:pt x="60" y="37"/>
                    <a:pt x="63" y="40"/>
                    <a:pt x="61" y="44"/>
                  </a:cubicBezTo>
                  <a:cubicBezTo>
                    <a:pt x="61" y="45"/>
                    <a:pt x="60" y="46"/>
                    <a:pt x="59" y="47"/>
                  </a:cubicBezTo>
                  <a:cubicBezTo>
                    <a:pt x="45" y="65"/>
                    <a:pt x="31" y="82"/>
                    <a:pt x="16" y="100"/>
                  </a:cubicBezTo>
                  <a:cubicBezTo>
                    <a:pt x="14" y="103"/>
                    <a:pt x="10" y="105"/>
                    <a:pt x="7" y="103"/>
                  </a:cubicBezTo>
                  <a:cubicBezTo>
                    <a:pt x="3" y="102"/>
                    <a:pt x="0" y="100"/>
                    <a:pt x="1" y="96"/>
                  </a:cubicBezTo>
                  <a:cubicBezTo>
                    <a:pt x="1" y="90"/>
                    <a:pt x="1" y="84"/>
                    <a:pt x="1" y="78"/>
                  </a:cubicBezTo>
                  <a:cubicBezTo>
                    <a:pt x="1" y="74"/>
                    <a:pt x="2" y="70"/>
                    <a:pt x="1" y="66"/>
                  </a:cubicBezTo>
                  <a:cubicBezTo>
                    <a:pt x="0" y="64"/>
                    <a:pt x="1" y="60"/>
                    <a:pt x="3" y="58"/>
                  </a:cubicBezTo>
                  <a:cubicBezTo>
                    <a:pt x="17" y="40"/>
                    <a:pt x="32" y="22"/>
                    <a:pt x="46" y="4"/>
                  </a:cubicBezTo>
                  <a:cubicBezTo>
                    <a:pt x="48" y="3"/>
                    <a:pt x="51" y="2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5"/>
            <p:cNvSpPr>
              <a:spLocks/>
            </p:cNvSpPr>
            <p:nvPr userDrawn="1"/>
          </p:nvSpPr>
          <p:spPr bwMode="auto">
            <a:xfrm>
              <a:off x="-9525" y="160338"/>
              <a:ext cx="280988" cy="441325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6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5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8 h 105"/>
                <a:gd name="T22" fmla="*/ 47 w 63"/>
                <a:gd name="T23" fmla="*/ 5 h 105"/>
                <a:gd name="T24" fmla="*/ 57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6"/>
                  </a:cubicBezTo>
                  <a:cubicBezTo>
                    <a:pt x="63" y="31"/>
                    <a:pt x="61" y="35"/>
                    <a:pt x="63" y="40"/>
                  </a:cubicBezTo>
                  <a:cubicBezTo>
                    <a:pt x="63" y="42"/>
                    <a:pt x="62" y="46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100"/>
                    <a:pt x="0" y="94"/>
                    <a:pt x="2" y="89"/>
                  </a:cubicBezTo>
                  <a:cubicBezTo>
                    <a:pt x="3" y="88"/>
                    <a:pt x="3" y="86"/>
                    <a:pt x="2" y="85"/>
                  </a:cubicBezTo>
                  <a:cubicBezTo>
                    <a:pt x="1" y="81"/>
                    <a:pt x="1" y="78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8"/>
                  </a:cubicBezTo>
                  <a:cubicBezTo>
                    <a:pt x="18" y="40"/>
                    <a:pt x="33" y="22"/>
                    <a:pt x="47" y="5"/>
                  </a:cubicBezTo>
                  <a:cubicBezTo>
                    <a:pt x="50" y="1"/>
                    <a:pt x="53" y="0"/>
                    <a:pt x="57" y="2"/>
                  </a:cubicBezTo>
                  <a:cubicBezTo>
                    <a:pt x="61" y="3"/>
                    <a:pt x="63" y="6"/>
                    <a:pt x="6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6"/>
            <p:cNvSpPr>
              <a:spLocks/>
            </p:cNvSpPr>
            <p:nvPr userDrawn="1"/>
          </p:nvSpPr>
          <p:spPr bwMode="auto">
            <a:xfrm>
              <a:off x="-4763" y="4197350"/>
              <a:ext cx="288925" cy="442913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1 h 105"/>
                <a:gd name="T4" fmla="*/ 63 w 65"/>
                <a:gd name="T5" fmla="*/ 35 h 105"/>
                <a:gd name="T6" fmla="*/ 62 w 65"/>
                <a:gd name="T7" fmla="*/ 47 h 105"/>
                <a:gd name="T8" fmla="*/ 19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4 h 105"/>
                <a:gd name="T16" fmla="*/ 4 w 65"/>
                <a:gd name="T17" fmla="*/ 84 h 105"/>
                <a:gd name="T18" fmla="*/ 4 w 65"/>
                <a:gd name="T19" fmla="*/ 69 h 105"/>
                <a:gd name="T20" fmla="*/ 8 w 65"/>
                <a:gd name="T21" fmla="*/ 55 h 105"/>
                <a:gd name="T22" fmla="*/ 48 w 65"/>
                <a:gd name="T23" fmla="*/ 6 h 105"/>
                <a:gd name="T24" fmla="*/ 53 w 65"/>
                <a:gd name="T25" fmla="*/ 2 h 105"/>
                <a:gd name="T26" fmla="*/ 62 w 65"/>
                <a:gd name="T27" fmla="*/ 4 h 105"/>
                <a:gd name="T28" fmla="*/ 64 w 65"/>
                <a:gd name="T29" fmla="*/ 15 h 105"/>
                <a:gd name="T30" fmla="*/ 62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2"/>
                    <a:pt x="65" y="27"/>
                    <a:pt x="63" y="31"/>
                  </a:cubicBezTo>
                  <a:cubicBezTo>
                    <a:pt x="63" y="32"/>
                    <a:pt x="63" y="34"/>
                    <a:pt x="63" y="35"/>
                  </a:cubicBezTo>
                  <a:cubicBezTo>
                    <a:pt x="65" y="39"/>
                    <a:pt x="65" y="43"/>
                    <a:pt x="62" y="47"/>
                  </a:cubicBezTo>
                  <a:cubicBezTo>
                    <a:pt x="48" y="65"/>
                    <a:pt x="33" y="83"/>
                    <a:pt x="19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9"/>
                    <a:pt x="8" y="55"/>
                  </a:cubicBezTo>
                  <a:cubicBezTo>
                    <a:pt x="21" y="38"/>
                    <a:pt x="34" y="22"/>
                    <a:pt x="48" y="6"/>
                  </a:cubicBezTo>
                  <a:cubicBezTo>
                    <a:pt x="49" y="4"/>
                    <a:pt x="51" y="2"/>
                    <a:pt x="53" y="2"/>
                  </a:cubicBezTo>
                  <a:cubicBezTo>
                    <a:pt x="56" y="0"/>
                    <a:pt x="60" y="1"/>
                    <a:pt x="62" y="4"/>
                  </a:cubicBezTo>
                  <a:cubicBezTo>
                    <a:pt x="65" y="7"/>
                    <a:pt x="65" y="11"/>
                    <a:pt x="64" y="15"/>
                  </a:cubicBezTo>
                  <a:cubicBezTo>
                    <a:pt x="63" y="16"/>
                    <a:pt x="63" y="17"/>
                    <a:pt x="6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7"/>
            <p:cNvSpPr>
              <a:spLocks/>
            </p:cNvSpPr>
            <p:nvPr userDrawn="1"/>
          </p:nvSpPr>
          <p:spPr bwMode="auto">
            <a:xfrm>
              <a:off x="279400" y="677863"/>
              <a:ext cx="298450" cy="438150"/>
            </a:xfrm>
            <a:custGeom>
              <a:avLst/>
              <a:gdLst>
                <a:gd name="T0" fmla="*/ 11 w 67"/>
                <a:gd name="T1" fmla="*/ 104 h 104"/>
                <a:gd name="T2" fmla="*/ 3 w 67"/>
                <a:gd name="T3" fmla="*/ 89 h 104"/>
                <a:gd name="T4" fmla="*/ 3 w 67"/>
                <a:gd name="T5" fmla="*/ 83 h 104"/>
                <a:gd name="T6" fmla="*/ 3 w 67"/>
                <a:gd name="T7" fmla="*/ 76 h 104"/>
                <a:gd name="T8" fmla="*/ 3 w 67"/>
                <a:gd name="T9" fmla="*/ 67 h 104"/>
                <a:gd name="T10" fmla="*/ 4 w 67"/>
                <a:gd name="T11" fmla="*/ 58 h 104"/>
                <a:gd name="T12" fmla="*/ 48 w 67"/>
                <a:gd name="T13" fmla="*/ 4 h 104"/>
                <a:gd name="T14" fmla="*/ 60 w 67"/>
                <a:gd name="T15" fmla="*/ 3 h 104"/>
                <a:gd name="T16" fmla="*/ 63 w 67"/>
                <a:gd name="T17" fmla="*/ 15 h 104"/>
                <a:gd name="T18" fmla="*/ 63 w 67"/>
                <a:gd name="T19" fmla="*/ 20 h 104"/>
                <a:gd name="T20" fmla="*/ 63 w 67"/>
                <a:gd name="T21" fmla="*/ 36 h 104"/>
                <a:gd name="T22" fmla="*/ 59 w 67"/>
                <a:gd name="T23" fmla="*/ 50 h 104"/>
                <a:gd name="T24" fmla="*/ 19 w 67"/>
                <a:gd name="T25" fmla="*/ 99 h 104"/>
                <a:gd name="T26" fmla="*/ 11 w 67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11" y="104"/>
                  </a:moveTo>
                  <a:cubicBezTo>
                    <a:pt x="4" y="103"/>
                    <a:pt x="0" y="96"/>
                    <a:pt x="3" y="89"/>
                  </a:cubicBezTo>
                  <a:cubicBezTo>
                    <a:pt x="4" y="87"/>
                    <a:pt x="4" y="85"/>
                    <a:pt x="3" y="83"/>
                  </a:cubicBezTo>
                  <a:cubicBezTo>
                    <a:pt x="2" y="81"/>
                    <a:pt x="2" y="78"/>
                    <a:pt x="3" y="76"/>
                  </a:cubicBezTo>
                  <a:cubicBezTo>
                    <a:pt x="4" y="73"/>
                    <a:pt x="4" y="70"/>
                    <a:pt x="3" y="67"/>
                  </a:cubicBezTo>
                  <a:cubicBezTo>
                    <a:pt x="1" y="64"/>
                    <a:pt x="2" y="61"/>
                    <a:pt x="4" y="58"/>
                  </a:cubicBezTo>
                  <a:cubicBezTo>
                    <a:pt x="19" y="40"/>
                    <a:pt x="34" y="22"/>
                    <a:pt x="48" y="4"/>
                  </a:cubicBezTo>
                  <a:cubicBezTo>
                    <a:pt x="52" y="0"/>
                    <a:pt x="56" y="0"/>
                    <a:pt x="60" y="3"/>
                  </a:cubicBezTo>
                  <a:cubicBezTo>
                    <a:pt x="64" y="5"/>
                    <a:pt x="65" y="11"/>
                    <a:pt x="63" y="15"/>
                  </a:cubicBezTo>
                  <a:cubicBezTo>
                    <a:pt x="62" y="17"/>
                    <a:pt x="62" y="19"/>
                    <a:pt x="63" y="20"/>
                  </a:cubicBezTo>
                  <a:cubicBezTo>
                    <a:pt x="67" y="26"/>
                    <a:pt x="60" y="31"/>
                    <a:pt x="63" y="36"/>
                  </a:cubicBezTo>
                  <a:cubicBezTo>
                    <a:pt x="66" y="42"/>
                    <a:pt x="62" y="46"/>
                    <a:pt x="59" y="50"/>
                  </a:cubicBezTo>
                  <a:cubicBezTo>
                    <a:pt x="45" y="66"/>
                    <a:pt x="32" y="83"/>
                    <a:pt x="19" y="99"/>
                  </a:cubicBezTo>
                  <a:cubicBezTo>
                    <a:pt x="17" y="101"/>
                    <a:pt x="14" y="103"/>
                    <a:pt x="11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8"/>
            <p:cNvSpPr>
              <a:spLocks/>
            </p:cNvSpPr>
            <p:nvPr userDrawn="1"/>
          </p:nvSpPr>
          <p:spPr bwMode="auto">
            <a:xfrm>
              <a:off x="288925" y="5578475"/>
              <a:ext cx="288925" cy="441325"/>
            </a:xfrm>
            <a:custGeom>
              <a:avLst/>
              <a:gdLst>
                <a:gd name="T0" fmla="*/ 64 w 65"/>
                <a:gd name="T1" fmla="*/ 12 h 105"/>
                <a:gd name="T2" fmla="*/ 64 w 65"/>
                <a:gd name="T3" fmla="*/ 26 h 105"/>
                <a:gd name="T4" fmla="*/ 64 w 65"/>
                <a:gd name="T5" fmla="*/ 40 h 105"/>
                <a:gd name="T6" fmla="*/ 62 w 65"/>
                <a:gd name="T7" fmla="*/ 47 h 105"/>
                <a:gd name="T8" fmla="*/ 18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5 h 105"/>
                <a:gd name="T16" fmla="*/ 4 w 65"/>
                <a:gd name="T17" fmla="*/ 84 h 105"/>
                <a:gd name="T18" fmla="*/ 4 w 65"/>
                <a:gd name="T19" fmla="*/ 69 h 105"/>
                <a:gd name="T20" fmla="*/ 7 w 65"/>
                <a:gd name="T21" fmla="*/ 55 h 105"/>
                <a:gd name="T22" fmla="*/ 48 w 65"/>
                <a:gd name="T23" fmla="*/ 5 h 105"/>
                <a:gd name="T24" fmla="*/ 59 w 65"/>
                <a:gd name="T25" fmla="*/ 2 h 105"/>
                <a:gd name="T26" fmla="*/ 64 w 65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5">
                  <a:moveTo>
                    <a:pt x="64" y="12"/>
                  </a:moveTo>
                  <a:cubicBezTo>
                    <a:pt x="61" y="16"/>
                    <a:pt x="64" y="21"/>
                    <a:pt x="64" y="26"/>
                  </a:cubicBezTo>
                  <a:cubicBezTo>
                    <a:pt x="64" y="31"/>
                    <a:pt x="63" y="35"/>
                    <a:pt x="64" y="40"/>
                  </a:cubicBezTo>
                  <a:cubicBezTo>
                    <a:pt x="65" y="42"/>
                    <a:pt x="63" y="45"/>
                    <a:pt x="62" y="47"/>
                  </a:cubicBezTo>
                  <a:cubicBezTo>
                    <a:pt x="47" y="65"/>
                    <a:pt x="33" y="83"/>
                    <a:pt x="18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9"/>
                    <a:pt x="7" y="55"/>
                  </a:cubicBezTo>
                  <a:cubicBezTo>
                    <a:pt x="21" y="38"/>
                    <a:pt x="35" y="22"/>
                    <a:pt x="48" y="5"/>
                  </a:cubicBezTo>
                  <a:cubicBezTo>
                    <a:pt x="51" y="1"/>
                    <a:pt x="55" y="0"/>
                    <a:pt x="59" y="2"/>
                  </a:cubicBezTo>
                  <a:cubicBezTo>
                    <a:pt x="62" y="3"/>
                    <a:pt x="64" y="7"/>
                    <a:pt x="64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9"/>
            <p:cNvSpPr>
              <a:spLocks/>
            </p:cNvSpPr>
            <p:nvPr userDrawn="1"/>
          </p:nvSpPr>
          <p:spPr bwMode="auto">
            <a:xfrm>
              <a:off x="-4763" y="5351463"/>
              <a:ext cx="288925" cy="441325"/>
            </a:xfrm>
            <a:custGeom>
              <a:avLst/>
              <a:gdLst>
                <a:gd name="T0" fmla="*/ 64 w 65"/>
                <a:gd name="T1" fmla="*/ 12 h 105"/>
                <a:gd name="T2" fmla="*/ 64 w 65"/>
                <a:gd name="T3" fmla="*/ 25 h 105"/>
                <a:gd name="T4" fmla="*/ 64 w 65"/>
                <a:gd name="T5" fmla="*/ 40 h 105"/>
                <a:gd name="T6" fmla="*/ 62 w 65"/>
                <a:gd name="T7" fmla="*/ 48 h 105"/>
                <a:gd name="T8" fmla="*/ 19 w 65"/>
                <a:gd name="T9" fmla="*/ 99 h 105"/>
                <a:gd name="T10" fmla="*/ 7 w 65"/>
                <a:gd name="T11" fmla="*/ 102 h 105"/>
                <a:gd name="T12" fmla="*/ 4 w 65"/>
                <a:gd name="T13" fmla="*/ 88 h 105"/>
                <a:gd name="T14" fmla="*/ 4 w 65"/>
                <a:gd name="T15" fmla="*/ 85 h 105"/>
                <a:gd name="T16" fmla="*/ 4 w 65"/>
                <a:gd name="T17" fmla="*/ 84 h 105"/>
                <a:gd name="T18" fmla="*/ 3 w 65"/>
                <a:gd name="T19" fmla="*/ 78 h 105"/>
                <a:gd name="T20" fmla="*/ 7 w 65"/>
                <a:gd name="T21" fmla="*/ 54 h 105"/>
                <a:gd name="T22" fmla="*/ 48 w 65"/>
                <a:gd name="T23" fmla="*/ 6 h 105"/>
                <a:gd name="T24" fmla="*/ 58 w 65"/>
                <a:gd name="T25" fmla="*/ 1 h 105"/>
                <a:gd name="T26" fmla="*/ 64 w 65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5">
                  <a:moveTo>
                    <a:pt x="64" y="12"/>
                  </a:moveTo>
                  <a:cubicBezTo>
                    <a:pt x="62" y="16"/>
                    <a:pt x="64" y="20"/>
                    <a:pt x="64" y="25"/>
                  </a:cubicBezTo>
                  <a:cubicBezTo>
                    <a:pt x="64" y="30"/>
                    <a:pt x="63" y="35"/>
                    <a:pt x="64" y="40"/>
                  </a:cubicBezTo>
                  <a:cubicBezTo>
                    <a:pt x="65" y="42"/>
                    <a:pt x="63" y="46"/>
                    <a:pt x="62" y="48"/>
                  </a:cubicBezTo>
                  <a:cubicBezTo>
                    <a:pt x="48" y="65"/>
                    <a:pt x="33" y="82"/>
                    <a:pt x="19" y="99"/>
                  </a:cubicBezTo>
                  <a:cubicBezTo>
                    <a:pt x="15" y="104"/>
                    <a:pt x="11" y="105"/>
                    <a:pt x="7" y="102"/>
                  </a:cubicBezTo>
                  <a:cubicBezTo>
                    <a:pt x="3" y="99"/>
                    <a:pt x="2" y="94"/>
                    <a:pt x="4" y="88"/>
                  </a:cubicBezTo>
                  <a:cubicBezTo>
                    <a:pt x="5" y="87"/>
                    <a:pt x="4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ubicBezTo>
                    <a:pt x="3" y="82"/>
                    <a:pt x="2" y="79"/>
                    <a:pt x="3" y="78"/>
                  </a:cubicBezTo>
                  <a:cubicBezTo>
                    <a:pt x="7" y="70"/>
                    <a:pt x="0" y="62"/>
                    <a:pt x="7" y="54"/>
                  </a:cubicBezTo>
                  <a:cubicBezTo>
                    <a:pt x="22" y="39"/>
                    <a:pt x="34" y="22"/>
                    <a:pt x="48" y="6"/>
                  </a:cubicBezTo>
                  <a:cubicBezTo>
                    <a:pt x="50" y="2"/>
                    <a:pt x="53" y="0"/>
                    <a:pt x="58" y="1"/>
                  </a:cubicBezTo>
                  <a:cubicBezTo>
                    <a:pt x="62" y="2"/>
                    <a:pt x="65" y="6"/>
                    <a:pt x="64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0"/>
            <p:cNvSpPr>
              <a:spLocks/>
            </p:cNvSpPr>
            <p:nvPr userDrawn="1"/>
          </p:nvSpPr>
          <p:spPr bwMode="auto">
            <a:xfrm>
              <a:off x="4763" y="5637213"/>
              <a:ext cx="284163" cy="446088"/>
            </a:xfrm>
            <a:custGeom>
              <a:avLst/>
              <a:gdLst>
                <a:gd name="T0" fmla="*/ 3 w 64"/>
                <a:gd name="T1" fmla="*/ 87 h 106"/>
                <a:gd name="T2" fmla="*/ 2 w 64"/>
                <a:gd name="T3" fmla="*/ 74 h 106"/>
                <a:gd name="T4" fmla="*/ 2 w 64"/>
                <a:gd name="T5" fmla="*/ 71 h 106"/>
                <a:gd name="T6" fmla="*/ 4 w 64"/>
                <a:gd name="T7" fmla="*/ 57 h 106"/>
                <a:gd name="T8" fmla="*/ 46 w 64"/>
                <a:gd name="T9" fmla="*/ 5 h 106"/>
                <a:gd name="T10" fmla="*/ 59 w 64"/>
                <a:gd name="T11" fmla="*/ 3 h 106"/>
                <a:gd name="T12" fmla="*/ 61 w 64"/>
                <a:gd name="T13" fmla="*/ 17 h 106"/>
                <a:gd name="T14" fmla="*/ 60 w 64"/>
                <a:gd name="T15" fmla="*/ 19 h 106"/>
                <a:gd name="T16" fmla="*/ 60 w 64"/>
                <a:gd name="T17" fmla="*/ 33 h 106"/>
                <a:gd name="T18" fmla="*/ 58 w 64"/>
                <a:gd name="T19" fmla="*/ 50 h 106"/>
                <a:gd name="T20" fmla="*/ 17 w 64"/>
                <a:gd name="T21" fmla="*/ 100 h 106"/>
                <a:gd name="T22" fmla="*/ 2 w 64"/>
                <a:gd name="T23" fmla="*/ 99 h 106"/>
                <a:gd name="T24" fmla="*/ 3 w 64"/>
                <a:gd name="T2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06">
                  <a:moveTo>
                    <a:pt x="3" y="87"/>
                  </a:moveTo>
                  <a:cubicBezTo>
                    <a:pt x="0" y="83"/>
                    <a:pt x="0" y="78"/>
                    <a:pt x="2" y="74"/>
                  </a:cubicBezTo>
                  <a:cubicBezTo>
                    <a:pt x="3" y="73"/>
                    <a:pt x="3" y="72"/>
                    <a:pt x="2" y="71"/>
                  </a:cubicBezTo>
                  <a:cubicBezTo>
                    <a:pt x="0" y="66"/>
                    <a:pt x="1" y="61"/>
                    <a:pt x="4" y="57"/>
                  </a:cubicBezTo>
                  <a:cubicBezTo>
                    <a:pt x="18" y="40"/>
                    <a:pt x="32" y="23"/>
                    <a:pt x="46" y="5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7"/>
                    <a:pt x="64" y="12"/>
                    <a:pt x="61" y="17"/>
                  </a:cubicBezTo>
                  <a:cubicBezTo>
                    <a:pt x="60" y="18"/>
                    <a:pt x="60" y="18"/>
                    <a:pt x="60" y="19"/>
                  </a:cubicBezTo>
                  <a:cubicBezTo>
                    <a:pt x="63" y="23"/>
                    <a:pt x="63" y="28"/>
                    <a:pt x="60" y="33"/>
                  </a:cubicBezTo>
                  <a:cubicBezTo>
                    <a:pt x="64" y="41"/>
                    <a:pt x="63" y="43"/>
                    <a:pt x="58" y="50"/>
                  </a:cubicBezTo>
                  <a:cubicBezTo>
                    <a:pt x="45" y="66"/>
                    <a:pt x="31" y="83"/>
                    <a:pt x="17" y="100"/>
                  </a:cubicBezTo>
                  <a:cubicBezTo>
                    <a:pt x="12" y="106"/>
                    <a:pt x="5" y="106"/>
                    <a:pt x="2" y="99"/>
                  </a:cubicBezTo>
                  <a:cubicBezTo>
                    <a:pt x="0" y="95"/>
                    <a:pt x="1" y="91"/>
                    <a:pt x="3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1"/>
            <p:cNvSpPr>
              <a:spLocks/>
            </p:cNvSpPr>
            <p:nvPr userDrawn="1"/>
          </p:nvSpPr>
          <p:spPr bwMode="auto">
            <a:xfrm>
              <a:off x="0" y="3906838"/>
              <a:ext cx="288925" cy="446088"/>
            </a:xfrm>
            <a:custGeom>
              <a:avLst/>
              <a:gdLst>
                <a:gd name="T0" fmla="*/ 4 w 65"/>
                <a:gd name="T1" fmla="*/ 73 h 106"/>
                <a:gd name="T2" fmla="*/ 6 w 65"/>
                <a:gd name="T3" fmla="*/ 56 h 106"/>
                <a:gd name="T4" fmla="*/ 37 w 65"/>
                <a:gd name="T5" fmla="*/ 18 h 106"/>
                <a:gd name="T6" fmla="*/ 47 w 65"/>
                <a:gd name="T7" fmla="*/ 6 h 106"/>
                <a:gd name="T8" fmla="*/ 59 w 65"/>
                <a:gd name="T9" fmla="*/ 3 h 106"/>
                <a:gd name="T10" fmla="*/ 62 w 65"/>
                <a:gd name="T11" fmla="*/ 16 h 106"/>
                <a:gd name="T12" fmla="*/ 62 w 65"/>
                <a:gd name="T13" fmla="*/ 20 h 106"/>
                <a:gd name="T14" fmla="*/ 61 w 65"/>
                <a:gd name="T15" fmla="*/ 33 h 106"/>
                <a:gd name="T16" fmla="*/ 59 w 65"/>
                <a:gd name="T17" fmla="*/ 50 h 106"/>
                <a:gd name="T18" fmla="*/ 19 w 65"/>
                <a:gd name="T19" fmla="*/ 99 h 106"/>
                <a:gd name="T20" fmla="*/ 5 w 65"/>
                <a:gd name="T21" fmla="*/ 103 h 106"/>
                <a:gd name="T22" fmla="*/ 3 w 65"/>
                <a:gd name="T23" fmla="*/ 89 h 106"/>
                <a:gd name="T24" fmla="*/ 3 w 65"/>
                <a:gd name="T25" fmla="*/ 86 h 106"/>
                <a:gd name="T26" fmla="*/ 4 w 65"/>
                <a:gd name="T27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6">
                  <a:moveTo>
                    <a:pt x="4" y="73"/>
                  </a:moveTo>
                  <a:cubicBezTo>
                    <a:pt x="0" y="65"/>
                    <a:pt x="1" y="62"/>
                    <a:pt x="6" y="56"/>
                  </a:cubicBezTo>
                  <a:cubicBezTo>
                    <a:pt x="16" y="44"/>
                    <a:pt x="27" y="31"/>
                    <a:pt x="37" y="18"/>
                  </a:cubicBezTo>
                  <a:cubicBezTo>
                    <a:pt x="41" y="14"/>
                    <a:pt x="44" y="10"/>
                    <a:pt x="47" y="6"/>
                  </a:cubicBezTo>
                  <a:cubicBezTo>
                    <a:pt x="51" y="1"/>
                    <a:pt x="55" y="0"/>
                    <a:pt x="59" y="3"/>
                  </a:cubicBezTo>
                  <a:cubicBezTo>
                    <a:pt x="64" y="6"/>
                    <a:pt x="64" y="10"/>
                    <a:pt x="62" y="16"/>
                  </a:cubicBezTo>
                  <a:cubicBezTo>
                    <a:pt x="62" y="18"/>
                    <a:pt x="62" y="19"/>
                    <a:pt x="62" y="20"/>
                  </a:cubicBezTo>
                  <a:cubicBezTo>
                    <a:pt x="64" y="25"/>
                    <a:pt x="64" y="29"/>
                    <a:pt x="61" y="33"/>
                  </a:cubicBezTo>
                  <a:cubicBezTo>
                    <a:pt x="65" y="41"/>
                    <a:pt x="65" y="43"/>
                    <a:pt x="59" y="50"/>
                  </a:cubicBezTo>
                  <a:cubicBezTo>
                    <a:pt x="46" y="66"/>
                    <a:pt x="32" y="83"/>
                    <a:pt x="19" y="99"/>
                  </a:cubicBezTo>
                  <a:cubicBezTo>
                    <a:pt x="14" y="105"/>
                    <a:pt x="10" y="106"/>
                    <a:pt x="5" y="103"/>
                  </a:cubicBezTo>
                  <a:cubicBezTo>
                    <a:pt x="2" y="100"/>
                    <a:pt x="1" y="95"/>
                    <a:pt x="3" y="89"/>
                  </a:cubicBezTo>
                  <a:cubicBezTo>
                    <a:pt x="4" y="88"/>
                    <a:pt x="4" y="87"/>
                    <a:pt x="3" y="86"/>
                  </a:cubicBezTo>
                  <a:cubicBezTo>
                    <a:pt x="1" y="79"/>
                    <a:pt x="1" y="78"/>
                    <a:pt x="4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2"/>
            <p:cNvSpPr>
              <a:spLocks/>
            </p:cNvSpPr>
            <p:nvPr userDrawn="1"/>
          </p:nvSpPr>
          <p:spPr bwMode="auto">
            <a:xfrm>
              <a:off x="288925" y="5292725"/>
              <a:ext cx="288925" cy="441325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1 h 105"/>
                <a:gd name="T4" fmla="*/ 63 w 65"/>
                <a:gd name="T5" fmla="*/ 34 h 105"/>
                <a:gd name="T6" fmla="*/ 61 w 65"/>
                <a:gd name="T7" fmla="*/ 48 h 105"/>
                <a:gd name="T8" fmla="*/ 19 w 65"/>
                <a:gd name="T9" fmla="*/ 99 h 105"/>
                <a:gd name="T10" fmla="*/ 7 w 65"/>
                <a:gd name="T11" fmla="*/ 102 h 105"/>
                <a:gd name="T12" fmla="*/ 4 w 65"/>
                <a:gd name="T13" fmla="*/ 88 h 105"/>
                <a:gd name="T14" fmla="*/ 4 w 65"/>
                <a:gd name="T15" fmla="*/ 84 h 105"/>
                <a:gd name="T16" fmla="*/ 4 w 65"/>
                <a:gd name="T17" fmla="*/ 84 h 105"/>
                <a:gd name="T18" fmla="*/ 3 w 65"/>
                <a:gd name="T19" fmla="*/ 68 h 105"/>
                <a:gd name="T20" fmla="*/ 8 w 65"/>
                <a:gd name="T21" fmla="*/ 54 h 105"/>
                <a:gd name="T22" fmla="*/ 48 w 65"/>
                <a:gd name="T23" fmla="*/ 5 h 105"/>
                <a:gd name="T24" fmla="*/ 59 w 65"/>
                <a:gd name="T25" fmla="*/ 1 h 105"/>
                <a:gd name="T26" fmla="*/ 64 w 65"/>
                <a:gd name="T27" fmla="*/ 12 h 105"/>
                <a:gd name="T28" fmla="*/ 62 w 65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2"/>
                    <a:pt x="65" y="27"/>
                    <a:pt x="63" y="31"/>
                  </a:cubicBezTo>
                  <a:cubicBezTo>
                    <a:pt x="62" y="32"/>
                    <a:pt x="63" y="33"/>
                    <a:pt x="63" y="34"/>
                  </a:cubicBezTo>
                  <a:cubicBezTo>
                    <a:pt x="65" y="39"/>
                    <a:pt x="64" y="44"/>
                    <a:pt x="61" y="48"/>
                  </a:cubicBezTo>
                  <a:cubicBezTo>
                    <a:pt x="47" y="65"/>
                    <a:pt x="33" y="82"/>
                    <a:pt x="19" y="99"/>
                  </a:cubicBezTo>
                  <a:cubicBezTo>
                    <a:pt x="16" y="103"/>
                    <a:pt x="10" y="105"/>
                    <a:pt x="7" y="102"/>
                  </a:cubicBezTo>
                  <a:cubicBezTo>
                    <a:pt x="3" y="99"/>
                    <a:pt x="2" y="94"/>
                    <a:pt x="4" y="88"/>
                  </a:cubicBezTo>
                  <a:cubicBezTo>
                    <a:pt x="4" y="87"/>
                    <a:pt x="4" y="86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3" y="68"/>
                  </a:cubicBezTo>
                  <a:cubicBezTo>
                    <a:pt x="1" y="62"/>
                    <a:pt x="4" y="58"/>
                    <a:pt x="8" y="54"/>
                  </a:cubicBezTo>
                  <a:cubicBezTo>
                    <a:pt x="21" y="38"/>
                    <a:pt x="35" y="21"/>
                    <a:pt x="48" y="5"/>
                  </a:cubicBezTo>
                  <a:cubicBezTo>
                    <a:pt x="52" y="1"/>
                    <a:pt x="55" y="0"/>
                    <a:pt x="59" y="1"/>
                  </a:cubicBezTo>
                  <a:cubicBezTo>
                    <a:pt x="62" y="3"/>
                    <a:pt x="65" y="8"/>
                    <a:pt x="64" y="12"/>
                  </a:cubicBezTo>
                  <a:cubicBezTo>
                    <a:pt x="64" y="14"/>
                    <a:pt x="63" y="16"/>
                    <a:pt x="6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3"/>
            <p:cNvSpPr>
              <a:spLocks/>
            </p:cNvSpPr>
            <p:nvPr userDrawn="1"/>
          </p:nvSpPr>
          <p:spPr bwMode="auto">
            <a:xfrm>
              <a:off x="4763" y="4483100"/>
              <a:ext cx="284163" cy="442913"/>
            </a:xfrm>
            <a:custGeom>
              <a:avLst/>
              <a:gdLst>
                <a:gd name="T0" fmla="*/ 60 w 64"/>
                <a:gd name="T1" fmla="*/ 19 h 105"/>
                <a:gd name="T2" fmla="*/ 60 w 64"/>
                <a:gd name="T3" fmla="*/ 33 h 105"/>
                <a:gd name="T4" fmla="*/ 58 w 64"/>
                <a:gd name="T5" fmla="*/ 50 h 105"/>
                <a:gd name="T6" fmla="*/ 17 w 64"/>
                <a:gd name="T7" fmla="*/ 100 h 105"/>
                <a:gd name="T8" fmla="*/ 10 w 64"/>
                <a:gd name="T9" fmla="*/ 104 h 105"/>
                <a:gd name="T10" fmla="*/ 2 w 64"/>
                <a:gd name="T11" fmla="*/ 100 h 105"/>
                <a:gd name="T12" fmla="*/ 2 w 64"/>
                <a:gd name="T13" fmla="*/ 90 h 105"/>
                <a:gd name="T14" fmla="*/ 2 w 64"/>
                <a:gd name="T15" fmla="*/ 85 h 105"/>
                <a:gd name="T16" fmla="*/ 3 w 64"/>
                <a:gd name="T17" fmla="*/ 73 h 105"/>
                <a:gd name="T18" fmla="*/ 2 w 64"/>
                <a:gd name="T19" fmla="*/ 61 h 105"/>
                <a:gd name="T20" fmla="*/ 5 w 64"/>
                <a:gd name="T21" fmla="*/ 56 h 105"/>
                <a:gd name="T22" fmla="*/ 45 w 64"/>
                <a:gd name="T23" fmla="*/ 7 h 105"/>
                <a:gd name="T24" fmla="*/ 59 w 64"/>
                <a:gd name="T25" fmla="*/ 3 h 105"/>
                <a:gd name="T26" fmla="*/ 60 w 64"/>
                <a:gd name="T27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60" y="19"/>
                  </a:moveTo>
                  <a:cubicBezTo>
                    <a:pt x="63" y="24"/>
                    <a:pt x="63" y="28"/>
                    <a:pt x="60" y="33"/>
                  </a:cubicBezTo>
                  <a:cubicBezTo>
                    <a:pt x="64" y="40"/>
                    <a:pt x="63" y="43"/>
                    <a:pt x="58" y="50"/>
                  </a:cubicBezTo>
                  <a:cubicBezTo>
                    <a:pt x="45" y="66"/>
                    <a:pt x="31" y="83"/>
                    <a:pt x="17" y="100"/>
                  </a:cubicBezTo>
                  <a:cubicBezTo>
                    <a:pt x="16" y="102"/>
                    <a:pt x="13" y="103"/>
                    <a:pt x="10" y="104"/>
                  </a:cubicBezTo>
                  <a:cubicBezTo>
                    <a:pt x="7" y="105"/>
                    <a:pt x="4" y="103"/>
                    <a:pt x="2" y="100"/>
                  </a:cubicBezTo>
                  <a:cubicBezTo>
                    <a:pt x="0" y="97"/>
                    <a:pt x="0" y="93"/>
                    <a:pt x="2" y="90"/>
                  </a:cubicBezTo>
                  <a:cubicBezTo>
                    <a:pt x="2" y="88"/>
                    <a:pt x="2" y="86"/>
                    <a:pt x="2" y="85"/>
                  </a:cubicBezTo>
                  <a:cubicBezTo>
                    <a:pt x="0" y="80"/>
                    <a:pt x="2" y="77"/>
                    <a:pt x="3" y="73"/>
                  </a:cubicBezTo>
                  <a:cubicBezTo>
                    <a:pt x="3" y="69"/>
                    <a:pt x="0" y="65"/>
                    <a:pt x="2" y="61"/>
                  </a:cubicBezTo>
                  <a:cubicBezTo>
                    <a:pt x="3" y="59"/>
                    <a:pt x="4" y="57"/>
                    <a:pt x="5" y="56"/>
                  </a:cubicBezTo>
                  <a:cubicBezTo>
                    <a:pt x="18" y="40"/>
                    <a:pt x="32" y="23"/>
                    <a:pt x="45" y="7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7"/>
                    <a:pt x="64" y="12"/>
                    <a:pt x="6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4"/>
            <p:cNvSpPr>
              <a:spLocks/>
            </p:cNvSpPr>
            <p:nvPr userDrawn="1"/>
          </p:nvSpPr>
          <p:spPr bwMode="auto">
            <a:xfrm>
              <a:off x="4763" y="4773613"/>
              <a:ext cx="284163" cy="442913"/>
            </a:xfrm>
            <a:custGeom>
              <a:avLst/>
              <a:gdLst>
                <a:gd name="T0" fmla="*/ 60 w 64"/>
                <a:gd name="T1" fmla="*/ 18 h 105"/>
                <a:gd name="T2" fmla="*/ 61 w 64"/>
                <a:gd name="T3" fmla="*/ 31 h 105"/>
                <a:gd name="T4" fmla="*/ 61 w 64"/>
                <a:gd name="T5" fmla="*/ 34 h 105"/>
                <a:gd name="T6" fmla="*/ 60 w 64"/>
                <a:gd name="T7" fmla="*/ 48 h 105"/>
                <a:gd name="T8" fmla="*/ 17 w 64"/>
                <a:gd name="T9" fmla="*/ 99 h 105"/>
                <a:gd name="T10" fmla="*/ 4 w 64"/>
                <a:gd name="T11" fmla="*/ 102 h 105"/>
                <a:gd name="T12" fmla="*/ 3 w 64"/>
                <a:gd name="T13" fmla="*/ 88 h 105"/>
                <a:gd name="T14" fmla="*/ 3 w 64"/>
                <a:gd name="T15" fmla="*/ 86 h 105"/>
                <a:gd name="T16" fmla="*/ 2 w 64"/>
                <a:gd name="T17" fmla="*/ 73 h 105"/>
                <a:gd name="T18" fmla="*/ 2 w 64"/>
                <a:gd name="T19" fmla="*/ 70 h 105"/>
                <a:gd name="T20" fmla="*/ 3 w 64"/>
                <a:gd name="T21" fmla="*/ 58 h 105"/>
                <a:gd name="T22" fmla="*/ 47 w 64"/>
                <a:gd name="T23" fmla="*/ 4 h 105"/>
                <a:gd name="T24" fmla="*/ 59 w 64"/>
                <a:gd name="T25" fmla="*/ 3 h 105"/>
                <a:gd name="T26" fmla="*/ 61 w 64"/>
                <a:gd name="T27" fmla="*/ 16 h 105"/>
                <a:gd name="T28" fmla="*/ 60 w 64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18"/>
                  </a:moveTo>
                  <a:cubicBezTo>
                    <a:pt x="63" y="23"/>
                    <a:pt x="63" y="27"/>
                    <a:pt x="61" y="31"/>
                  </a:cubicBezTo>
                  <a:cubicBezTo>
                    <a:pt x="60" y="32"/>
                    <a:pt x="61" y="34"/>
                    <a:pt x="61" y="34"/>
                  </a:cubicBezTo>
                  <a:cubicBezTo>
                    <a:pt x="63" y="40"/>
                    <a:pt x="63" y="43"/>
                    <a:pt x="60" y="48"/>
                  </a:cubicBezTo>
                  <a:cubicBezTo>
                    <a:pt x="45" y="65"/>
                    <a:pt x="31" y="82"/>
                    <a:pt x="17" y="99"/>
                  </a:cubicBezTo>
                  <a:cubicBezTo>
                    <a:pt x="13" y="104"/>
                    <a:pt x="8" y="105"/>
                    <a:pt x="4" y="102"/>
                  </a:cubicBezTo>
                  <a:cubicBezTo>
                    <a:pt x="0" y="99"/>
                    <a:pt x="0" y="93"/>
                    <a:pt x="3" y="88"/>
                  </a:cubicBezTo>
                  <a:cubicBezTo>
                    <a:pt x="3" y="87"/>
                    <a:pt x="3" y="87"/>
                    <a:pt x="3" y="86"/>
                  </a:cubicBezTo>
                  <a:cubicBezTo>
                    <a:pt x="0" y="82"/>
                    <a:pt x="0" y="78"/>
                    <a:pt x="2" y="73"/>
                  </a:cubicBezTo>
                  <a:cubicBezTo>
                    <a:pt x="3" y="73"/>
                    <a:pt x="2" y="71"/>
                    <a:pt x="2" y="70"/>
                  </a:cubicBezTo>
                  <a:cubicBezTo>
                    <a:pt x="0" y="66"/>
                    <a:pt x="0" y="61"/>
                    <a:pt x="3" y="58"/>
                  </a:cubicBezTo>
                  <a:cubicBezTo>
                    <a:pt x="18" y="40"/>
                    <a:pt x="32" y="22"/>
                    <a:pt x="47" y="4"/>
                  </a:cubicBezTo>
                  <a:cubicBezTo>
                    <a:pt x="50" y="0"/>
                    <a:pt x="55" y="0"/>
                    <a:pt x="59" y="3"/>
                  </a:cubicBezTo>
                  <a:cubicBezTo>
                    <a:pt x="63" y="6"/>
                    <a:pt x="64" y="11"/>
                    <a:pt x="61" y="16"/>
                  </a:cubicBezTo>
                  <a:cubicBezTo>
                    <a:pt x="61" y="17"/>
                    <a:pt x="60" y="17"/>
                    <a:pt x="6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5"/>
            <p:cNvSpPr>
              <a:spLocks/>
            </p:cNvSpPr>
            <p:nvPr userDrawn="1"/>
          </p:nvSpPr>
          <p:spPr bwMode="auto">
            <a:xfrm>
              <a:off x="279400" y="392113"/>
              <a:ext cx="293688" cy="433388"/>
            </a:xfrm>
            <a:custGeom>
              <a:avLst/>
              <a:gdLst>
                <a:gd name="T0" fmla="*/ 55 w 66"/>
                <a:gd name="T1" fmla="*/ 0 h 103"/>
                <a:gd name="T2" fmla="*/ 63 w 66"/>
                <a:gd name="T3" fmla="*/ 14 h 103"/>
                <a:gd name="T4" fmla="*/ 63 w 66"/>
                <a:gd name="T5" fmla="*/ 21 h 103"/>
                <a:gd name="T6" fmla="*/ 62 w 66"/>
                <a:gd name="T7" fmla="*/ 32 h 103"/>
                <a:gd name="T8" fmla="*/ 63 w 66"/>
                <a:gd name="T9" fmla="*/ 44 h 103"/>
                <a:gd name="T10" fmla="*/ 61 w 66"/>
                <a:gd name="T11" fmla="*/ 47 h 103"/>
                <a:gd name="T12" fmla="*/ 19 w 66"/>
                <a:gd name="T13" fmla="*/ 99 h 103"/>
                <a:gd name="T14" fmla="*/ 11 w 66"/>
                <a:gd name="T15" fmla="*/ 103 h 103"/>
                <a:gd name="T16" fmla="*/ 3 w 66"/>
                <a:gd name="T17" fmla="*/ 88 h 103"/>
                <a:gd name="T18" fmla="*/ 3 w 66"/>
                <a:gd name="T19" fmla="*/ 84 h 103"/>
                <a:gd name="T20" fmla="*/ 3 w 66"/>
                <a:gd name="T21" fmla="*/ 76 h 103"/>
                <a:gd name="T22" fmla="*/ 3 w 66"/>
                <a:gd name="T23" fmla="*/ 67 h 103"/>
                <a:gd name="T24" fmla="*/ 6 w 66"/>
                <a:gd name="T25" fmla="*/ 55 h 103"/>
                <a:gd name="T26" fmla="*/ 47 w 66"/>
                <a:gd name="T27" fmla="*/ 5 h 103"/>
                <a:gd name="T28" fmla="*/ 49 w 66"/>
                <a:gd name="T29" fmla="*/ 3 h 103"/>
                <a:gd name="T30" fmla="*/ 55 w 66"/>
                <a:gd name="T3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03">
                  <a:moveTo>
                    <a:pt x="55" y="0"/>
                  </a:moveTo>
                  <a:cubicBezTo>
                    <a:pt x="62" y="0"/>
                    <a:pt x="66" y="8"/>
                    <a:pt x="63" y="14"/>
                  </a:cubicBezTo>
                  <a:cubicBezTo>
                    <a:pt x="62" y="17"/>
                    <a:pt x="62" y="18"/>
                    <a:pt x="63" y="21"/>
                  </a:cubicBezTo>
                  <a:cubicBezTo>
                    <a:pt x="65" y="25"/>
                    <a:pt x="62" y="28"/>
                    <a:pt x="62" y="32"/>
                  </a:cubicBezTo>
                  <a:cubicBezTo>
                    <a:pt x="62" y="36"/>
                    <a:pt x="65" y="39"/>
                    <a:pt x="63" y="44"/>
                  </a:cubicBezTo>
                  <a:cubicBezTo>
                    <a:pt x="62" y="45"/>
                    <a:pt x="62" y="46"/>
                    <a:pt x="61" y="47"/>
                  </a:cubicBezTo>
                  <a:cubicBezTo>
                    <a:pt x="47" y="64"/>
                    <a:pt x="33" y="81"/>
                    <a:pt x="19" y="99"/>
                  </a:cubicBezTo>
                  <a:cubicBezTo>
                    <a:pt x="17" y="101"/>
                    <a:pt x="14" y="103"/>
                    <a:pt x="11" y="103"/>
                  </a:cubicBezTo>
                  <a:cubicBezTo>
                    <a:pt x="4" y="102"/>
                    <a:pt x="0" y="95"/>
                    <a:pt x="3" y="88"/>
                  </a:cubicBezTo>
                  <a:cubicBezTo>
                    <a:pt x="4" y="87"/>
                    <a:pt x="3" y="85"/>
                    <a:pt x="3" y="84"/>
                  </a:cubicBezTo>
                  <a:cubicBezTo>
                    <a:pt x="3" y="81"/>
                    <a:pt x="2" y="78"/>
                    <a:pt x="3" y="76"/>
                  </a:cubicBezTo>
                  <a:cubicBezTo>
                    <a:pt x="4" y="72"/>
                    <a:pt x="5" y="70"/>
                    <a:pt x="3" y="67"/>
                  </a:cubicBezTo>
                  <a:cubicBezTo>
                    <a:pt x="1" y="63"/>
                    <a:pt x="3" y="59"/>
                    <a:pt x="6" y="55"/>
                  </a:cubicBezTo>
                  <a:cubicBezTo>
                    <a:pt x="20" y="39"/>
                    <a:pt x="33" y="22"/>
                    <a:pt x="47" y="5"/>
                  </a:cubicBezTo>
                  <a:cubicBezTo>
                    <a:pt x="48" y="4"/>
                    <a:pt x="48" y="3"/>
                    <a:pt x="49" y="3"/>
                  </a:cubicBezTo>
                  <a:cubicBezTo>
                    <a:pt x="51" y="2"/>
                    <a:pt x="53" y="1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6"/>
            <p:cNvSpPr>
              <a:spLocks/>
            </p:cNvSpPr>
            <p:nvPr userDrawn="1"/>
          </p:nvSpPr>
          <p:spPr bwMode="auto">
            <a:xfrm>
              <a:off x="4763" y="5060950"/>
              <a:ext cx="284163" cy="441325"/>
            </a:xfrm>
            <a:custGeom>
              <a:avLst/>
              <a:gdLst>
                <a:gd name="T0" fmla="*/ 60 w 64"/>
                <a:gd name="T1" fmla="*/ 19 h 105"/>
                <a:gd name="T2" fmla="*/ 61 w 64"/>
                <a:gd name="T3" fmla="*/ 32 h 105"/>
                <a:gd name="T4" fmla="*/ 61 w 64"/>
                <a:gd name="T5" fmla="*/ 35 h 105"/>
                <a:gd name="T6" fmla="*/ 60 w 64"/>
                <a:gd name="T7" fmla="*/ 48 h 105"/>
                <a:gd name="T8" fmla="*/ 17 w 64"/>
                <a:gd name="T9" fmla="*/ 101 h 105"/>
                <a:gd name="T10" fmla="*/ 4 w 64"/>
                <a:gd name="T11" fmla="*/ 102 h 105"/>
                <a:gd name="T12" fmla="*/ 2 w 64"/>
                <a:gd name="T13" fmla="*/ 89 h 105"/>
                <a:gd name="T14" fmla="*/ 2 w 64"/>
                <a:gd name="T15" fmla="*/ 85 h 105"/>
                <a:gd name="T16" fmla="*/ 2 w 64"/>
                <a:gd name="T17" fmla="*/ 75 h 105"/>
                <a:gd name="T18" fmla="*/ 2 w 64"/>
                <a:gd name="T19" fmla="*/ 70 h 105"/>
                <a:gd name="T20" fmla="*/ 3 w 64"/>
                <a:gd name="T21" fmla="*/ 58 h 105"/>
                <a:gd name="T22" fmla="*/ 47 w 64"/>
                <a:gd name="T23" fmla="*/ 5 h 105"/>
                <a:gd name="T24" fmla="*/ 59 w 64"/>
                <a:gd name="T25" fmla="*/ 3 h 105"/>
                <a:gd name="T26" fmla="*/ 61 w 64"/>
                <a:gd name="T27" fmla="*/ 17 h 105"/>
                <a:gd name="T28" fmla="*/ 60 w 64"/>
                <a:gd name="T29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19"/>
                  </a:moveTo>
                  <a:cubicBezTo>
                    <a:pt x="63" y="23"/>
                    <a:pt x="64" y="27"/>
                    <a:pt x="61" y="32"/>
                  </a:cubicBezTo>
                  <a:cubicBezTo>
                    <a:pt x="60" y="33"/>
                    <a:pt x="61" y="34"/>
                    <a:pt x="61" y="35"/>
                  </a:cubicBezTo>
                  <a:cubicBezTo>
                    <a:pt x="63" y="40"/>
                    <a:pt x="63" y="44"/>
                    <a:pt x="60" y="48"/>
                  </a:cubicBezTo>
                  <a:cubicBezTo>
                    <a:pt x="46" y="65"/>
                    <a:pt x="31" y="83"/>
                    <a:pt x="17" y="101"/>
                  </a:cubicBezTo>
                  <a:cubicBezTo>
                    <a:pt x="13" y="105"/>
                    <a:pt x="8" y="105"/>
                    <a:pt x="4" y="102"/>
                  </a:cubicBezTo>
                  <a:cubicBezTo>
                    <a:pt x="1" y="100"/>
                    <a:pt x="0" y="94"/>
                    <a:pt x="2" y="89"/>
                  </a:cubicBezTo>
                  <a:cubicBezTo>
                    <a:pt x="2" y="88"/>
                    <a:pt x="2" y="86"/>
                    <a:pt x="2" y="85"/>
                  </a:cubicBezTo>
                  <a:cubicBezTo>
                    <a:pt x="2" y="81"/>
                    <a:pt x="2" y="78"/>
                    <a:pt x="2" y="75"/>
                  </a:cubicBezTo>
                  <a:cubicBezTo>
                    <a:pt x="2" y="73"/>
                    <a:pt x="2" y="71"/>
                    <a:pt x="2" y="70"/>
                  </a:cubicBezTo>
                  <a:cubicBezTo>
                    <a:pt x="0" y="66"/>
                    <a:pt x="0" y="62"/>
                    <a:pt x="3" y="58"/>
                  </a:cubicBezTo>
                  <a:cubicBezTo>
                    <a:pt x="18" y="40"/>
                    <a:pt x="32" y="23"/>
                    <a:pt x="47" y="5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6"/>
                    <a:pt x="64" y="12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7"/>
            <p:cNvSpPr>
              <a:spLocks/>
            </p:cNvSpPr>
            <p:nvPr userDrawn="1"/>
          </p:nvSpPr>
          <p:spPr bwMode="auto">
            <a:xfrm>
              <a:off x="293688" y="5002213"/>
              <a:ext cx="284163" cy="441325"/>
            </a:xfrm>
            <a:custGeom>
              <a:avLst/>
              <a:gdLst>
                <a:gd name="T0" fmla="*/ 11 w 64"/>
                <a:gd name="T1" fmla="*/ 105 h 105"/>
                <a:gd name="T2" fmla="*/ 3 w 64"/>
                <a:gd name="T3" fmla="*/ 89 h 105"/>
                <a:gd name="T4" fmla="*/ 3 w 64"/>
                <a:gd name="T5" fmla="*/ 84 h 105"/>
                <a:gd name="T6" fmla="*/ 2 w 64"/>
                <a:gd name="T7" fmla="*/ 78 h 105"/>
                <a:gd name="T8" fmla="*/ 2 w 64"/>
                <a:gd name="T9" fmla="*/ 66 h 105"/>
                <a:gd name="T10" fmla="*/ 4 w 64"/>
                <a:gd name="T11" fmla="*/ 58 h 105"/>
                <a:gd name="T12" fmla="*/ 37 w 64"/>
                <a:gd name="T13" fmla="*/ 17 h 105"/>
                <a:gd name="T14" fmla="*/ 47 w 64"/>
                <a:gd name="T15" fmla="*/ 5 h 105"/>
                <a:gd name="T16" fmla="*/ 60 w 64"/>
                <a:gd name="T17" fmla="*/ 3 h 105"/>
                <a:gd name="T18" fmla="*/ 62 w 64"/>
                <a:gd name="T19" fmla="*/ 16 h 105"/>
                <a:gd name="T20" fmla="*/ 62 w 64"/>
                <a:gd name="T21" fmla="*/ 21 h 105"/>
                <a:gd name="T22" fmla="*/ 62 w 64"/>
                <a:gd name="T23" fmla="*/ 30 h 105"/>
                <a:gd name="T24" fmla="*/ 62 w 64"/>
                <a:gd name="T25" fmla="*/ 35 h 105"/>
                <a:gd name="T26" fmla="*/ 60 w 64"/>
                <a:gd name="T27" fmla="*/ 48 h 105"/>
                <a:gd name="T28" fmla="*/ 18 w 64"/>
                <a:gd name="T29" fmla="*/ 99 h 105"/>
                <a:gd name="T30" fmla="*/ 11 w 64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11" y="105"/>
                  </a:moveTo>
                  <a:cubicBezTo>
                    <a:pt x="4" y="104"/>
                    <a:pt x="0" y="96"/>
                    <a:pt x="3" y="89"/>
                  </a:cubicBezTo>
                  <a:cubicBezTo>
                    <a:pt x="4" y="87"/>
                    <a:pt x="4" y="86"/>
                    <a:pt x="3" y="84"/>
                  </a:cubicBezTo>
                  <a:cubicBezTo>
                    <a:pt x="2" y="82"/>
                    <a:pt x="1" y="80"/>
                    <a:pt x="2" y="78"/>
                  </a:cubicBezTo>
                  <a:cubicBezTo>
                    <a:pt x="3" y="74"/>
                    <a:pt x="3" y="70"/>
                    <a:pt x="2" y="66"/>
                  </a:cubicBezTo>
                  <a:cubicBezTo>
                    <a:pt x="1" y="64"/>
                    <a:pt x="3" y="60"/>
                    <a:pt x="4" y="58"/>
                  </a:cubicBezTo>
                  <a:cubicBezTo>
                    <a:pt x="15" y="44"/>
                    <a:pt x="26" y="31"/>
                    <a:pt x="37" y="17"/>
                  </a:cubicBezTo>
                  <a:cubicBezTo>
                    <a:pt x="41" y="13"/>
                    <a:pt x="44" y="9"/>
                    <a:pt x="47" y="5"/>
                  </a:cubicBezTo>
                  <a:cubicBezTo>
                    <a:pt x="51" y="1"/>
                    <a:pt x="56" y="0"/>
                    <a:pt x="60" y="3"/>
                  </a:cubicBezTo>
                  <a:cubicBezTo>
                    <a:pt x="63" y="6"/>
                    <a:pt x="64" y="11"/>
                    <a:pt x="62" y="16"/>
                  </a:cubicBezTo>
                  <a:cubicBezTo>
                    <a:pt x="62" y="18"/>
                    <a:pt x="62" y="20"/>
                    <a:pt x="62" y="21"/>
                  </a:cubicBezTo>
                  <a:cubicBezTo>
                    <a:pt x="62" y="24"/>
                    <a:pt x="62" y="27"/>
                    <a:pt x="62" y="30"/>
                  </a:cubicBezTo>
                  <a:cubicBezTo>
                    <a:pt x="62" y="32"/>
                    <a:pt x="62" y="34"/>
                    <a:pt x="62" y="35"/>
                  </a:cubicBezTo>
                  <a:cubicBezTo>
                    <a:pt x="64" y="40"/>
                    <a:pt x="64" y="44"/>
                    <a:pt x="60" y="48"/>
                  </a:cubicBezTo>
                  <a:cubicBezTo>
                    <a:pt x="46" y="65"/>
                    <a:pt x="33" y="82"/>
                    <a:pt x="18" y="99"/>
                  </a:cubicBezTo>
                  <a:cubicBezTo>
                    <a:pt x="16" y="102"/>
                    <a:pt x="13" y="103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8"/>
            <p:cNvSpPr>
              <a:spLocks/>
            </p:cNvSpPr>
            <p:nvPr userDrawn="1"/>
          </p:nvSpPr>
          <p:spPr bwMode="auto">
            <a:xfrm>
              <a:off x="-12700" y="3330575"/>
              <a:ext cx="296863" cy="441325"/>
            </a:xfrm>
            <a:custGeom>
              <a:avLst/>
              <a:gdLst>
                <a:gd name="T0" fmla="*/ 11 w 67"/>
                <a:gd name="T1" fmla="*/ 105 h 105"/>
                <a:gd name="T2" fmla="*/ 4 w 67"/>
                <a:gd name="T3" fmla="*/ 90 h 105"/>
                <a:gd name="T4" fmla="*/ 4 w 67"/>
                <a:gd name="T5" fmla="*/ 84 h 105"/>
                <a:gd name="T6" fmla="*/ 3 w 67"/>
                <a:gd name="T7" fmla="*/ 74 h 105"/>
                <a:gd name="T8" fmla="*/ 3 w 67"/>
                <a:gd name="T9" fmla="*/ 70 h 105"/>
                <a:gd name="T10" fmla="*/ 5 w 67"/>
                <a:gd name="T11" fmla="*/ 58 h 105"/>
                <a:gd name="T12" fmla="*/ 48 w 67"/>
                <a:gd name="T13" fmla="*/ 5 h 105"/>
                <a:gd name="T14" fmla="*/ 60 w 67"/>
                <a:gd name="T15" fmla="*/ 3 h 105"/>
                <a:gd name="T16" fmla="*/ 63 w 67"/>
                <a:gd name="T17" fmla="*/ 17 h 105"/>
                <a:gd name="T18" fmla="*/ 63 w 67"/>
                <a:gd name="T19" fmla="*/ 21 h 105"/>
                <a:gd name="T20" fmla="*/ 63 w 67"/>
                <a:gd name="T21" fmla="*/ 22 h 105"/>
                <a:gd name="T22" fmla="*/ 63 w 67"/>
                <a:gd name="T23" fmla="*/ 36 h 105"/>
                <a:gd name="T24" fmla="*/ 59 w 67"/>
                <a:gd name="T25" fmla="*/ 50 h 105"/>
                <a:gd name="T26" fmla="*/ 27 w 67"/>
                <a:gd name="T27" fmla="*/ 90 h 105"/>
                <a:gd name="T28" fmla="*/ 18 w 67"/>
                <a:gd name="T29" fmla="*/ 101 h 105"/>
                <a:gd name="T30" fmla="*/ 11 w 67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05">
                  <a:moveTo>
                    <a:pt x="11" y="105"/>
                  </a:moveTo>
                  <a:cubicBezTo>
                    <a:pt x="4" y="104"/>
                    <a:pt x="0" y="97"/>
                    <a:pt x="4" y="90"/>
                  </a:cubicBezTo>
                  <a:cubicBezTo>
                    <a:pt x="5" y="88"/>
                    <a:pt x="5" y="86"/>
                    <a:pt x="4" y="84"/>
                  </a:cubicBezTo>
                  <a:cubicBezTo>
                    <a:pt x="2" y="81"/>
                    <a:pt x="2" y="78"/>
                    <a:pt x="3" y="74"/>
                  </a:cubicBezTo>
                  <a:cubicBezTo>
                    <a:pt x="4" y="73"/>
                    <a:pt x="4" y="71"/>
                    <a:pt x="3" y="70"/>
                  </a:cubicBezTo>
                  <a:cubicBezTo>
                    <a:pt x="1" y="66"/>
                    <a:pt x="2" y="62"/>
                    <a:pt x="5" y="58"/>
                  </a:cubicBezTo>
                  <a:cubicBezTo>
                    <a:pt x="19" y="40"/>
                    <a:pt x="34" y="23"/>
                    <a:pt x="48" y="5"/>
                  </a:cubicBezTo>
                  <a:cubicBezTo>
                    <a:pt x="52" y="1"/>
                    <a:pt x="56" y="0"/>
                    <a:pt x="60" y="3"/>
                  </a:cubicBezTo>
                  <a:cubicBezTo>
                    <a:pt x="64" y="6"/>
                    <a:pt x="65" y="11"/>
                    <a:pt x="63" y="17"/>
                  </a:cubicBezTo>
                  <a:cubicBezTo>
                    <a:pt x="62" y="18"/>
                    <a:pt x="63" y="19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7" y="26"/>
                    <a:pt x="60" y="31"/>
                    <a:pt x="63" y="36"/>
                  </a:cubicBezTo>
                  <a:cubicBezTo>
                    <a:pt x="66" y="42"/>
                    <a:pt x="63" y="46"/>
                    <a:pt x="59" y="50"/>
                  </a:cubicBezTo>
                  <a:cubicBezTo>
                    <a:pt x="48" y="63"/>
                    <a:pt x="38" y="77"/>
                    <a:pt x="27" y="90"/>
                  </a:cubicBezTo>
                  <a:cubicBezTo>
                    <a:pt x="24" y="94"/>
                    <a:pt x="21" y="97"/>
                    <a:pt x="18" y="101"/>
                  </a:cubicBezTo>
                  <a:cubicBezTo>
                    <a:pt x="16" y="103"/>
                    <a:pt x="14" y="104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9"/>
            <p:cNvSpPr>
              <a:spLocks/>
            </p:cNvSpPr>
            <p:nvPr userDrawn="1"/>
          </p:nvSpPr>
          <p:spPr bwMode="auto">
            <a:xfrm>
              <a:off x="-9525" y="741363"/>
              <a:ext cx="288925" cy="438150"/>
            </a:xfrm>
            <a:custGeom>
              <a:avLst/>
              <a:gdLst>
                <a:gd name="T0" fmla="*/ 53 w 65"/>
                <a:gd name="T1" fmla="*/ 0 h 104"/>
                <a:gd name="T2" fmla="*/ 62 w 65"/>
                <a:gd name="T3" fmla="*/ 14 h 104"/>
                <a:gd name="T4" fmla="*/ 62 w 65"/>
                <a:gd name="T5" fmla="*/ 21 h 104"/>
                <a:gd name="T6" fmla="*/ 62 w 65"/>
                <a:gd name="T7" fmla="*/ 30 h 104"/>
                <a:gd name="T8" fmla="*/ 62 w 65"/>
                <a:gd name="T9" fmla="*/ 34 h 104"/>
                <a:gd name="T10" fmla="*/ 61 w 65"/>
                <a:gd name="T11" fmla="*/ 46 h 104"/>
                <a:gd name="T12" fmla="*/ 39 w 65"/>
                <a:gd name="T13" fmla="*/ 72 h 104"/>
                <a:gd name="T14" fmla="*/ 18 w 65"/>
                <a:gd name="T15" fmla="*/ 99 h 104"/>
                <a:gd name="T16" fmla="*/ 5 w 65"/>
                <a:gd name="T17" fmla="*/ 101 h 104"/>
                <a:gd name="T18" fmla="*/ 3 w 65"/>
                <a:gd name="T19" fmla="*/ 87 h 104"/>
                <a:gd name="T20" fmla="*/ 3 w 65"/>
                <a:gd name="T21" fmla="*/ 84 h 104"/>
                <a:gd name="T22" fmla="*/ 2 w 65"/>
                <a:gd name="T23" fmla="*/ 74 h 104"/>
                <a:gd name="T24" fmla="*/ 2 w 65"/>
                <a:gd name="T25" fmla="*/ 68 h 104"/>
                <a:gd name="T26" fmla="*/ 4 w 65"/>
                <a:gd name="T27" fmla="*/ 56 h 104"/>
                <a:gd name="T28" fmla="*/ 31 w 65"/>
                <a:gd name="T29" fmla="*/ 24 h 104"/>
                <a:gd name="T30" fmla="*/ 47 w 65"/>
                <a:gd name="T31" fmla="*/ 5 h 104"/>
                <a:gd name="T32" fmla="*/ 53 w 65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4">
                  <a:moveTo>
                    <a:pt x="53" y="0"/>
                  </a:moveTo>
                  <a:cubicBezTo>
                    <a:pt x="61" y="0"/>
                    <a:pt x="65" y="7"/>
                    <a:pt x="62" y="14"/>
                  </a:cubicBezTo>
                  <a:cubicBezTo>
                    <a:pt x="61" y="16"/>
                    <a:pt x="61" y="18"/>
                    <a:pt x="62" y="21"/>
                  </a:cubicBezTo>
                  <a:cubicBezTo>
                    <a:pt x="63" y="23"/>
                    <a:pt x="62" y="27"/>
                    <a:pt x="62" y="30"/>
                  </a:cubicBezTo>
                  <a:cubicBezTo>
                    <a:pt x="62" y="31"/>
                    <a:pt x="61" y="33"/>
                    <a:pt x="62" y="34"/>
                  </a:cubicBezTo>
                  <a:cubicBezTo>
                    <a:pt x="64" y="39"/>
                    <a:pt x="63" y="43"/>
                    <a:pt x="61" y="46"/>
                  </a:cubicBezTo>
                  <a:cubicBezTo>
                    <a:pt x="54" y="55"/>
                    <a:pt x="46" y="63"/>
                    <a:pt x="39" y="72"/>
                  </a:cubicBezTo>
                  <a:cubicBezTo>
                    <a:pt x="32" y="81"/>
                    <a:pt x="25" y="90"/>
                    <a:pt x="18" y="99"/>
                  </a:cubicBezTo>
                  <a:cubicBezTo>
                    <a:pt x="14" y="104"/>
                    <a:pt x="9" y="104"/>
                    <a:pt x="5" y="101"/>
                  </a:cubicBezTo>
                  <a:cubicBezTo>
                    <a:pt x="1" y="98"/>
                    <a:pt x="0" y="93"/>
                    <a:pt x="3" y="87"/>
                  </a:cubicBezTo>
                  <a:cubicBezTo>
                    <a:pt x="3" y="86"/>
                    <a:pt x="3" y="85"/>
                    <a:pt x="3" y="84"/>
                  </a:cubicBezTo>
                  <a:cubicBezTo>
                    <a:pt x="2" y="81"/>
                    <a:pt x="1" y="77"/>
                    <a:pt x="2" y="74"/>
                  </a:cubicBezTo>
                  <a:cubicBezTo>
                    <a:pt x="3" y="72"/>
                    <a:pt x="3" y="70"/>
                    <a:pt x="2" y="68"/>
                  </a:cubicBezTo>
                  <a:cubicBezTo>
                    <a:pt x="0" y="63"/>
                    <a:pt x="1" y="60"/>
                    <a:pt x="4" y="56"/>
                  </a:cubicBezTo>
                  <a:cubicBezTo>
                    <a:pt x="13" y="46"/>
                    <a:pt x="22" y="35"/>
                    <a:pt x="31" y="24"/>
                  </a:cubicBezTo>
                  <a:cubicBezTo>
                    <a:pt x="36" y="18"/>
                    <a:pt x="41" y="11"/>
                    <a:pt x="47" y="5"/>
                  </a:cubicBezTo>
                  <a:cubicBezTo>
                    <a:pt x="49" y="2"/>
                    <a:pt x="51" y="1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0"/>
            <p:cNvSpPr>
              <a:spLocks/>
            </p:cNvSpPr>
            <p:nvPr userDrawn="1"/>
          </p:nvSpPr>
          <p:spPr bwMode="auto">
            <a:xfrm>
              <a:off x="-4763" y="450850"/>
              <a:ext cx="284163" cy="441325"/>
            </a:xfrm>
            <a:custGeom>
              <a:avLst/>
              <a:gdLst>
                <a:gd name="T0" fmla="*/ 53 w 64"/>
                <a:gd name="T1" fmla="*/ 0 h 105"/>
                <a:gd name="T2" fmla="*/ 61 w 64"/>
                <a:gd name="T3" fmla="*/ 15 h 105"/>
                <a:gd name="T4" fmla="*/ 61 w 64"/>
                <a:gd name="T5" fmla="*/ 21 h 105"/>
                <a:gd name="T6" fmla="*/ 60 w 64"/>
                <a:gd name="T7" fmla="*/ 32 h 105"/>
                <a:gd name="T8" fmla="*/ 61 w 64"/>
                <a:gd name="T9" fmla="*/ 44 h 105"/>
                <a:gd name="T10" fmla="*/ 52 w 64"/>
                <a:gd name="T11" fmla="*/ 56 h 105"/>
                <a:gd name="T12" fmla="*/ 29 w 64"/>
                <a:gd name="T13" fmla="*/ 84 h 105"/>
                <a:gd name="T14" fmla="*/ 16 w 64"/>
                <a:gd name="T15" fmla="*/ 100 h 105"/>
                <a:gd name="T16" fmla="*/ 4 w 64"/>
                <a:gd name="T17" fmla="*/ 102 h 105"/>
                <a:gd name="T18" fmla="*/ 2 w 64"/>
                <a:gd name="T19" fmla="*/ 88 h 105"/>
                <a:gd name="T20" fmla="*/ 2 w 64"/>
                <a:gd name="T21" fmla="*/ 84 h 105"/>
                <a:gd name="T22" fmla="*/ 1 w 64"/>
                <a:gd name="T23" fmla="*/ 76 h 105"/>
                <a:gd name="T24" fmla="*/ 1 w 64"/>
                <a:gd name="T25" fmla="*/ 67 h 105"/>
                <a:gd name="T26" fmla="*/ 3 w 64"/>
                <a:gd name="T27" fmla="*/ 58 h 105"/>
                <a:gd name="T28" fmla="*/ 46 w 64"/>
                <a:gd name="T29" fmla="*/ 4 h 105"/>
                <a:gd name="T30" fmla="*/ 53 w 64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53" y="0"/>
                  </a:moveTo>
                  <a:cubicBezTo>
                    <a:pt x="60" y="1"/>
                    <a:pt x="64" y="8"/>
                    <a:pt x="61" y="15"/>
                  </a:cubicBezTo>
                  <a:cubicBezTo>
                    <a:pt x="60" y="17"/>
                    <a:pt x="60" y="18"/>
                    <a:pt x="61" y="21"/>
                  </a:cubicBezTo>
                  <a:cubicBezTo>
                    <a:pt x="63" y="25"/>
                    <a:pt x="60" y="29"/>
                    <a:pt x="60" y="32"/>
                  </a:cubicBezTo>
                  <a:cubicBezTo>
                    <a:pt x="60" y="36"/>
                    <a:pt x="63" y="40"/>
                    <a:pt x="61" y="44"/>
                  </a:cubicBezTo>
                  <a:cubicBezTo>
                    <a:pt x="59" y="48"/>
                    <a:pt x="55" y="52"/>
                    <a:pt x="52" y="56"/>
                  </a:cubicBezTo>
                  <a:cubicBezTo>
                    <a:pt x="45" y="65"/>
                    <a:pt x="37" y="74"/>
                    <a:pt x="29" y="84"/>
                  </a:cubicBezTo>
                  <a:cubicBezTo>
                    <a:pt x="25" y="89"/>
                    <a:pt x="20" y="94"/>
                    <a:pt x="16" y="100"/>
                  </a:cubicBezTo>
                  <a:cubicBezTo>
                    <a:pt x="12" y="104"/>
                    <a:pt x="8" y="105"/>
                    <a:pt x="4" y="102"/>
                  </a:cubicBezTo>
                  <a:cubicBezTo>
                    <a:pt x="1" y="99"/>
                    <a:pt x="0" y="93"/>
                    <a:pt x="2" y="88"/>
                  </a:cubicBezTo>
                  <a:cubicBezTo>
                    <a:pt x="2" y="87"/>
                    <a:pt x="2" y="85"/>
                    <a:pt x="2" y="84"/>
                  </a:cubicBezTo>
                  <a:cubicBezTo>
                    <a:pt x="1" y="81"/>
                    <a:pt x="0" y="78"/>
                    <a:pt x="1" y="76"/>
                  </a:cubicBezTo>
                  <a:cubicBezTo>
                    <a:pt x="2" y="73"/>
                    <a:pt x="1" y="70"/>
                    <a:pt x="1" y="67"/>
                  </a:cubicBezTo>
                  <a:cubicBezTo>
                    <a:pt x="1" y="64"/>
                    <a:pt x="1" y="60"/>
                    <a:pt x="3" y="58"/>
                  </a:cubicBezTo>
                  <a:cubicBezTo>
                    <a:pt x="17" y="40"/>
                    <a:pt x="32" y="22"/>
                    <a:pt x="46" y="4"/>
                  </a:cubicBezTo>
                  <a:cubicBezTo>
                    <a:pt x="48" y="2"/>
                    <a:pt x="51" y="1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1"/>
            <p:cNvSpPr>
              <a:spLocks/>
            </p:cNvSpPr>
            <p:nvPr userDrawn="1"/>
          </p:nvSpPr>
          <p:spPr bwMode="auto">
            <a:xfrm>
              <a:off x="604838" y="4763"/>
              <a:ext cx="57150" cy="6858000"/>
            </a:xfrm>
            <a:custGeom>
              <a:avLst/>
              <a:gdLst>
                <a:gd name="T0" fmla="*/ 12 w 13"/>
                <a:gd name="T1" fmla="*/ 1166 h 1629"/>
                <a:gd name="T2" fmla="*/ 12 w 13"/>
                <a:gd name="T3" fmla="*/ 1103 h 1629"/>
                <a:gd name="T4" fmla="*/ 12 w 13"/>
                <a:gd name="T5" fmla="*/ 734 h 1629"/>
                <a:gd name="T6" fmla="*/ 12 w 13"/>
                <a:gd name="T7" fmla="*/ 515 h 1629"/>
                <a:gd name="T8" fmla="*/ 12 w 13"/>
                <a:gd name="T9" fmla="*/ 446 h 1629"/>
                <a:gd name="T10" fmla="*/ 12 w 13"/>
                <a:gd name="T11" fmla="*/ 0 h 1629"/>
                <a:gd name="T12" fmla="*/ 0 w 13"/>
                <a:gd name="T13" fmla="*/ 0 h 1629"/>
                <a:gd name="T14" fmla="*/ 0 w 13"/>
                <a:gd name="T15" fmla="*/ 5 h 1629"/>
                <a:gd name="T16" fmla="*/ 0 w 13"/>
                <a:gd name="T17" fmla="*/ 461 h 1629"/>
                <a:gd name="T18" fmla="*/ 0 w 13"/>
                <a:gd name="T19" fmla="*/ 551 h 1629"/>
                <a:gd name="T20" fmla="*/ 0 w 13"/>
                <a:gd name="T21" fmla="*/ 1112 h 1629"/>
                <a:gd name="T22" fmla="*/ 0 w 13"/>
                <a:gd name="T23" fmla="*/ 1206 h 1629"/>
                <a:gd name="T24" fmla="*/ 0 w 13"/>
                <a:gd name="T25" fmla="*/ 1629 h 1629"/>
                <a:gd name="T26" fmla="*/ 12 w 13"/>
                <a:gd name="T27" fmla="*/ 1629 h 1629"/>
                <a:gd name="T28" fmla="*/ 12 w 13"/>
                <a:gd name="T29" fmla="*/ 1166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629">
                  <a:moveTo>
                    <a:pt x="12" y="1166"/>
                  </a:moveTo>
                  <a:cubicBezTo>
                    <a:pt x="12" y="1145"/>
                    <a:pt x="12" y="1124"/>
                    <a:pt x="12" y="1103"/>
                  </a:cubicBezTo>
                  <a:cubicBezTo>
                    <a:pt x="12" y="980"/>
                    <a:pt x="13" y="857"/>
                    <a:pt x="12" y="734"/>
                  </a:cubicBezTo>
                  <a:cubicBezTo>
                    <a:pt x="12" y="661"/>
                    <a:pt x="12" y="588"/>
                    <a:pt x="12" y="515"/>
                  </a:cubicBezTo>
                  <a:cubicBezTo>
                    <a:pt x="12" y="492"/>
                    <a:pt x="12" y="469"/>
                    <a:pt x="12" y="446"/>
                  </a:cubicBezTo>
                  <a:cubicBezTo>
                    <a:pt x="12" y="297"/>
                    <a:pt x="12" y="148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57"/>
                    <a:pt x="0" y="309"/>
                    <a:pt x="0" y="461"/>
                  </a:cubicBezTo>
                  <a:cubicBezTo>
                    <a:pt x="0" y="491"/>
                    <a:pt x="0" y="521"/>
                    <a:pt x="0" y="551"/>
                  </a:cubicBezTo>
                  <a:cubicBezTo>
                    <a:pt x="0" y="738"/>
                    <a:pt x="0" y="925"/>
                    <a:pt x="0" y="1112"/>
                  </a:cubicBezTo>
                  <a:cubicBezTo>
                    <a:pt x="0" y="1144"/>
                    <a:pt x="0" y="1175"/>
                    <a:pt x="0" y="1206"/>
                  </a:cubicBezTo>
                  <a:cubicBezTo>
                    <a:pt x="0" y="1347"/>
                    <a:pt x="0" y="1488"/>
                    <a:pt x="0" y="1629"/>
                  </a:cubicBezTo>
                  <a:cubicBezTo>
                    <a:pt x="12" y="1629"/>
                    <a:pt x="12" y="1629"/>
                    <a:pt x="12" y="1629"/>
                  </a:cubicBezTo>
                  <a:cubicBezTo>
                    <a:pt x="12" y="1475"/>
                    <a:pt x="12" y="1320"/>
                    <a:pt x="12" y="11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2"/>
            <p:cNvSpPr>
              <a:spLocks/>
            </p:cNvSpPr>
            <p:nvPr userDrawn="1"/>
          </p:nvSpPr>
          <p:spPr bwMode="auto">
            <a:xfrm>
              <a:off x="693738" y="6154738"/>
              <a:ext cx="284163" cy="442913"/>
            </a:xfrm>
            <a:custGeom>
              <a:avLst/>
              <a:gdLst>
                <a:gd name="T0" fmla="*/ 60 w 64"/>
                <a:gd name="T1" fmla="*/ 58 h 105"/>
                <a:gd name="T2" fmla="*/ 17 w 64"/>
                <a:gd name="T3" fmla="*/ 5 h 105"/>
                <a:gd name="T4" fmla="*/ 11 w 64"/>
                <a:gd name="T5" fmla="*/ 0 h 105"/>
                <a:gd name="T6" fmla="*/ 2 w 64"/>
                <a:gd name="T7" fmla="*/ 7 h 105"/>
                <a:gd name="T8" fmla="*/ 3 w 64"/>
                <a:gd name="T9" fmla="*/ 18 h 105"/>
                <a:gd name="T10" fmla="*/ 2 w 64"/>
                <a:gd name="T11" fmla="*/ 30 h 105"/>
                <a:gd name="T12" fmla="*/ 2 w 64"/>
                <a:gd name="T13" fmla="*/ 35 h 105"/>
                <a:gd name="T14" fmla="*/ 4 w 64"/>
                <a:gd name="T15" fmla="*/ 47 h 105"/>
                <a:gd name="T16" fmla="*/ 47 w 64"/>
                <a:gd name="T17" fmla="*/ 100 h 105"/>
                <a:gd name="T18" fmla="*/ 59 w 64"/>
                <a:gd name="T19" fmla="*/ 102 h 105"/>
                <a:gd name="T20" fmla="*/ 62 w 64"/>
                <a:gd name="T21" fmla="*/ 89 h 105"/>
                <a:gd name="T22" fmla="*/ 62 w 64"/>
                <a:gd name="T23" fmla="*/ 84 h 105"/>
                <a:gd name="T24" fmla="*/ 62 w 64"/>
                <a:gd name="T25" fmla="*/ 74 h 105"/>
                <a:gd name="T26" fmla="*/ 62 w 64"/>
                <a:gd name="T27" fmla="*/ 70 h 105"/>
                <a:gd name="T28" fmla="*/ 60 w 64"/>
                <a:gd name="T29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58"/>
                  </a:moveTo>
                  <a:cubicBezTo>
                    <a:pt x="46" y="40"/>
                    <a:pt x="32" y="22"/>
                    <a:pt x="17" y="5"/>
                  </a:cubicBezTo>
                  <a:cubicBezTo>
                    <a:pt x="15" y="3"/>
                    <a:pt x="13" y="2"/>
                    <a:pt x="11" y="0"/>
                  </a:cubicBezTo>
                  <a:cubicBezTo>
                    <a:pt x="6" y="1"/>
                    <a:pt x="4" y="3"/>
                    <a:pt x="2" y="7"/>
                  </a:cubicBezTo>
                  <a:cubicBezTo>
                    <a:pt x="0" y="11"/>
                    <a:pt x="3" y="15"/>
                    <a:pt x="3" y="18"/>
                  </a:cubicBezTo>
                  <a:cubicBezTo>
                    <a:pt x="3" y="22"/>
                    <a:pt x="0" y="26"/>
                    <a:pt x="2" y="30"/>
                  </a:cubicBezTo>
                  <a:cubicBezTo>
                    <a:pt x="3" y="32"/>
                    <a:pt x="3" y="34"/>
                    <a:pt x="2" y="35"/>
                  </a:cubicBezTo>
                  <a:cubicBezTo>
                    <a:pt x="1" y="40"/>
                    <a:pt x="1" y="44"/>
                    <a:pt x="4" y="47"/>
                  </a:cubicBezTo>
                  <a:cubicBezTo>
                    <a:pt x="18" y="65"/>
                    <a:pt x="33" y="83"/>
                    <a:pt x="47" y="100"/>
                  </a:cubicBezTo>
                  <a:cubicBezTo>
                    <a:pt x="51" y="105"/>
                    <a:pt x="56" y="105"/>
                    <a:pt x="59" y="102"/>
                  </a:cubicBezTo>
                  <a:cubicBezTo>
                    <a:pt x="63" y="99"/>
                    <a:pt x="64" y="94"/>
                    <a:pt x="62" y="89"/>
                  </a:cubicBezTo>
                  <a:cubicBezTo>
                    <a:pt x="61" y="88"/>
                    <a:pt x="61" y="86"/>
                    <a:pt x="62" y="84"/>
                  </a:cubicBezTo>
                  <a:cubicBezTo>
                    <a:pt x="63" y="81"/>
                    <a:pt x="63" y="78"/>
                    <a:pt x="62" y="74"/>
                  </a:cubicBezTo>
                  <a:cubicBezTo>
                    <a:pt x="61" y="73"/>
                    <a:pt x="61" y="71"/>
                    <a:pt x="62" y="70"/>
                  </a:cubicBezTo>
                  <a:cubicBezTo>
                    <a:pt x="64" y="65"/>
                    <a:pt x="63" y="61"/>
                    <a:pt x="60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3"/>
            <p:cNvSpPr>
              <a:spLocks/>
            </p:cNvSpPr>
            <p:nvPr userDrawn="1"/>
          </p:nvSpPr>
          <p:spPr bwMode="auto">
            <a:xfrm>
              <a:off x="693738" y="6445250"/>
              <a:ext cx="284163" cy="417513"/>
            </a:xfrm>
            <a:custGeom>
              <a:avLst/>
              <a:gdLst>
                <a:gd name="T0" fmla="*/ 62 w 64"/>
                <a:gd name="T1" fmla="*/ 98 h 99"/>
                <a:gd name="T2" fmla="*/ 61 w 64"/>
                <a:gd name="T3" fmla="*/ 86 h 99"/>
                <a:gd name="T4" fmla="*/ 62 w 64"/>
                <a:gd name="T5" fmla="*/ 75 h 99"/>
                <a:gd name="T6" fmla="*/ 62 w 64"/>
                <a:gd name="T7" fmla="*/ 73 h 99"/>
                <a:gd name="T8" fmla="*/ 62 w 64"/>
                <a:gd name="T9" fmla="*/ 70 h 99"/>
                <a:gd name="T10" fmla="*/ 60 w 64"/>
                <a:gd name="T11" fmla="*/ 56 h 99"/>
                <a:gd name="T12" fmla="*/ 38 w 64"/>
                <a:gd name="T13" fmla="*/ 30 h 99"/>
                <a:gd name="T14" fmla="*/ 17 w 64"/>
                <a:gd name="T15" fmla="*/ 4 h 99"/>
                <a:gd name="T16" fmla="*/ 5 w 64"/>
                <a:gd name="T17" fmla="*/ 2 h 99"/>
                <a:gd name="T18" fmla="*/ 2 w 64"/>
                <a:gd name="T19" fmla="*/ 15 h 99"/>
                <a:gd name="T20" fmla="*/ 4 w 64"/>
                <a:gd name="T21" fmla="*/ 18 h 99"/>
                <a:gd name="T22" fmla="*/ 3 w 64"/>
                <a:gd name="T23" fmla="*/ 31 h 99"/>
                <a:gd name="T24" fmla="*/ 3 w 64"/>
                <a:gd name="T25" fmla="*/ 34 h 99"/>
                <a:gd name="T26" fmla="*/ 4 w 64"/>
                <a:gd name="T27" fmla="*/ 47 h 99"/>
                <a:gd name="T28" fmla="*/ 21 w 64"/>
                <a:gd name="T29" fmla="*/ 68 h 99"/>
                <a:gd name="T30" fmla="*/ 47 w 64"/>
                <a:gd name="T31" fmla="*/ 99 h 99"/>
                <a:gd name="T32" fmla="*/ 61 w 64"/>
                <a:gd name="T33" fmla="*/ 99 h 99"/>
                <a:gd name="T34" fmla="*/ 62 w 64"/>
                <a:gd name="T35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9">
                  <a:moveTo>
                    <a:pt x="62" y="98"/>
                  </a:moveTo>
                  <a:cubicBezTo>
                    <a:pt x="64" y="93"/>
                    <a:pt x="61" y="90"/>
                    <a:pt x="61" y="86"/>
                  </a:cubicBezTo>
                  <a:cubicBezTo>
                    <a:pt x="61" y="83"/>
                    <a:pt x="64" y="79"/>
                    <a:pt x="62" y="75"/>
                  </a:cubicBezTo>
                  <a:cubicBezTo>
                    <a:pt x="62" y="74"/>
                    <a:pt x="62" y="74"/>
                    <a:pt x="62" y="73"/>
                  </a:cubicBezTo>
                  <a:cubicBezTo>
                    <a:pt x="61" y="72"/>
                    <a:pt x="61" y="71"/>
                    <a:pt x="62" y="70"/>
                  </a:cubicBezTo>
                  <a:cubicBezTo>
                    <a:pt x="64" y="65"/>
                    <a:pt x="63" y="60"/>
                    <a:pt x="60" y="56"/>
                  </a:cubicBezTo>
                  <a:cubicBezTo>
                    <a:pt x="53" y="48"/>
                    <a:pt x="45" y="39"/>
                    <a:pt x="38" y="30"/>
                  </a:cubicBezTo>
                  <a:cubicBezTo>
                    <a:pt x="31" y="21"/>
                    <a:pt x="24" y="13"/>
                    <a:pt x="17" y="4"/>
                  </a:cubicBezTo>
                  <a:cubicBezTo>
                    <a:pt x="14" y="0"/>
                    <a:pt x="8" y="0"/>
                    <a:pt x="5" y="2"/>
                  </a:cubicBezTo>
                  <a:cubicBezTo>
                    <a:pt x="1" y="5"/>
                    <a:pt x="0" y="11"/>
                    <a:pt x="2" y="15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1" y="24"/>
                    <a:pt x="1" y="24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0" y="40"/>
                    <a:pt x="1" y="43"/>
                    <a:pt x="4" y="47"/>
                  </a:cubicBezTo>
                  <a:cubicBezTo>
                    <a:pt x="10" y="54"/>
                    <a:pt x="15" y="61"/>
                    <a:pt x="21" y="68"/>
                  </a:cubicBezTo>
                  <a:cubicBezTo>
                    <a:pt x="29" y="78"/>
                    <a:pt x="38" y="89"/>
                    <a:pt x="47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2" y="99"/>
                    <a:pt x="62" y="98"/>
                    <a:pt x="62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4"/>
            <p:cNvSpPr>
              <a:spLocks/>
            </p:cNvSpPr>
            <p:nvPr userDrawn="1"/>
          </p:nvSpPr>
          <p:spPr bwMode="auto">
            <a:xfrm>
              <a:off x="693738" y="6732588"/>
              <a:ext cx="173038" cy="130175"/>
            </a:xfrm>
            <a:custGeom>
              <a:avLst/>
              <a:gdLst>
                <a:gd name="T0" fmla="*/ 17 w 39"/>
                <a:gd name="T1" fmla="*/ 5 h 31"/>
                <a:gd name="T2" fmla="*/ 6 w 39"/>
                <a:gd name="T3" fmla="*/ 2 h 31"/>
                <a:gd name="T4" fmla="*/ 1 w 39"/>
                <a:gd name="T5" fmla="*/ 13 h 31"/>
                <a:gd name="T6" fmla="*/ 4 w 39"/>
                <a:gd name="T7" fmla="*/ 19 h 31"/>
                <a:gd name="T8" fmla="*/ 3 w 39"/>
                <a:gd name="T9" fmla="*/ 31 h 31"/>
                <a:gd name="T10" fmla="*/ 39 w 39"/>
                <a:gd name="T11" fmla="*/ 31 h 31"/>
                <a:gd name="T12" fmla="*/ 17 w 39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17" y="5"/>
                  </a:moveTo>
                  <a:cubicBezTo>
                    <a:pt x="14" y="1"/>
                    <a:pt x="10" y="0"/>
                    <a:pt x="6" y="2"/>
                  </a:cubicBezTo>
                  <a:cubicBezTo>
                    <a:pt x="2" y="4"/>
                    <a:pt x="1" y="8"/>
                    <a:pt x="1" y="13"/>
                  </a:cubicBezTo>
                  <a:cubicBezTo>
                    <a:pt x="2" y="15"/>
                    <a:pt x="3" y="16"/>
                    <a:pt x="4" y="19"/>
                  </a:cubicBezTo>
                  <a:cubicBezTo>
                    <a:pt x="1" y="23"/>
                    <a:pt x="0" y="27"/>
                    <a:pt x="3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1" y="22"/>
                    <a:pt x="24" y="13"/>
                    <a:pt x="1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5"/>
            <p:cNvSpPr>
              <a:spLocks/>
            </p:cNvSpPr>
            <p:nvPr userDrawn="1"/>
          </p:nvSpPr>
          <p:spPr bwMode="auto">
            <a:xfrm>
              <a:off x="693738" y="5868988"/>
              <a:ext cx="284163" cy="441325"/>
            </a:xfrm>
            <a:custGeom>
              <a:avLst/>
              <a:gdLst>
                <a:gd name="T0" fmla="*/ 5 w 64"/>
                <a:gd name="T1" fmla="*/ 48 h 105"/>
                <a:gd name="T2" fmla="*/ 25 w 64"/>
                <a:gd name="T3" fmla="*/ 72 h 105"/>
                <a:gd name="T4" fmla="*/ 47 w 64"/>
                <a:gd name="T5" fmla="*/ 100 h 105"/>
                <a:gd name="T6" fmla="*/ 62 w 64"/>
                <a:gd name="T7" fmla="*/ 98 h 105"/>
                <a:gd name="T8" fmla="*/ 61 w 64"/>
                <a:gd name="T9" fmla="*/ 86 h 105"/>
                <a:gd name="T10" fmla="*/ 62 w 64"/>
                <a:gd name="T11" fmla="*/ 74 h 105"/>
                <a:gd name="T12" fmla="*/ 62 w 64"/>
                <a:gd name="T13" fmla="*/ 74 h 105"/>
                <a:gd name="T14" fmla="*/ 62 w 64"/>
                <a:gd name="T15" fmla="*/ 70 h 105"/>
                <a:gd name="T16" fmla="*/ 60 w 64"/>
                <a:gd name="T17" fmla="*/ 57 h 105"/>
                <a:gd name="T18" fmla="*/ 39 w 64"/>
                <a:gd name="T19" fmla="*/ 31 h 105"/>
                <a:gd name="T20" fmla="*/ 17 w 64"/>
                <a:gd name="T21" fmla="*/ 4 h 105"/>
                <a:gd name="T22" fmla="*/ 7 w 64"/>
                <a:gd name="T23" fmla="*/ 1 h 105"/>
                <a:gd name="T24" fmla="*/ 1 w 64"/>
                <a:gd name="T25" fmla="*/ 10 h 105"/>
                <a:gd name="T26" fmla="*/ 2 w 64"/>
                <a:gd name="T27" fmla="*/ 25 h 105"/>
                <a:gd name="T28" fmla="*/ 0 w 64"/>
                <a:gd name="T29" fmla="*/ 40 h 105"/>
                <a:gd name="T30" fmla="*/ 5 w 64"/>
                <a:gd name="T31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5" y="48"/>
                  </a:moveTo>
                  <a:cubicBezTo>
                    <a:pt x="11" y="56"/>
                    <a:pt x="18" y="64"/>
                    <a:pt x="25" y="72"/>
                  </a:cubicBezTo>
                  <a:cubicBezTo>
                    <a:pt x="32" y="81"/>
                    <a:pt x="39" y="91"/>
                    <a:pt x="47" y="100"/>
                  </a:cubicBezTo>
                  <a:cubicBezTo>
                    <a:pt x="52" y="105"/>
                    <a:pt x="59" y="104"/>
                    <a:pt x="62" y="98"/>
                  </a:cubicBezTo>
                  <a:cubicBezTo>
                    <a:pt x="64" y="93"/>
                    <a:pt x="61" y="90"/>
                    <a:pt x="61" y="86"/>
                  </a:cubicBezTo>
                  <a:cubicBezTo>
                    <a:pt x="61" y="82"/>
                    <a:pt x="64" y="78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2"/>
                    <a:pt x="61" y="71"/>
                    <a:pt x="62" y="70"/>
                  </a:cubicBezTo>
                  <a:cubicBezTo>
                    <a:pt x="64" y="65"/>
                    <a:pt x="63" y="61"/>
                    <a:pt x="60" y="57"/>
                  </a:cubicBezTo>
                  <a:cubicBezTo>
                    <a:pt x="53" y="48"/>
                    <a:pt x="46" y="39"/>
                    <a:pt x="39" y="31"/>
                  </a:cubicBezTo>
                  <a:cubicBezTo>
                    <a:pt x="32" y="22"/>
                    <a:pt x="24" y="13"/>
                    <a:pt x="17" y="4"/>
                  </a:cubicBezTo>
                  <a:cubicBezTo>
                    <a:pt x="14" y="1"/>
                    <a:pt x="11" y="0"/>
                    <a:pt x="7" y="1"/>
                  </a:cubicBezTo>
                  <a:cubicBezTo>
                    <a:pt x="3" y="3"/>
                    <a:pt x="1" y="6"/>
                    <a:pt x="1" y="10"/>
                  </a:cubicBezTo>
                  <a:cubicBezTo>
                    <a:pt x="2" y="15"/>
                    <a:pt x="2" y="20"/>
                    <a:pt x="2" y="25"/>
                  </a:cubicBezTo>
                  <a:cubicBezTo>
                    <a:pt x="1" y="30"/>
                    <a:pt x="4" y="35"/>
                    <a:pt x="0" y="40"/>
                  </a:cubicBezTo>
                  <a:cubicBezTo>
                    <a:pt x="2" y="43"/>
                    <a:pt x="3" y="45"/>
                    <a:pt x="5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6"/>
            <p:cNvSpPr>
              <a:spLocks/>
            </p:cNvSpPr>
            <p:nvPr userDrawn="1"/>
          </p:nvSpPr>
          <p:spPr bwMode="auto">
            <a:xfrm>
              <a:off x="987425" y="6791325"/>
              <a:ext cx="119063" cy="71438"/>
            </a:xfrm>
            <a:custGeom>
              <a:avLst/>
              <a:gdLst>
                <a:gd name="T0" fmla="*/ 17 w 27"/>
                <a:gd name="T1" fmla="*/ 5 h 17"/>
                <a:gd name="T2" fmla="*/ 5 w 27"/>
                <a:gd name="T3" fmla="*/ 3 h 17"/>
                <a:gd name="T4" fmla="*/ 2 w 27"/>
                <a:gd name="T5" fmla="*/ 16 h 17"/>
                <a:gd name="T6" fmla="*/ 3 w 27"/>
                <a:gd name="T7" fmla="*/ 17 h 17"/>
                <a:gd name="T8" fmla="*/ 27 w 27"/>
                <a:gd name="T9" fmla="*/ 17 h 17"/>
                <a:gd name="T10" fmla="*/ 17 w 27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7">
                  <a:moveTo>
                    <a:pt x="17" y="5"/>
                  </a:moveTo>
                  <a:cubicBezTo>
                    <a:pt x="14" y="1"/>
                    <a:pt x="9" y="0"/>
                    <a:pt x="5" y="3"/>
                  </a:cubicBezTo>
                  <a:cubicBezTo>
                    <a:pt x="1" y="6"/>
                    <a:pt x="0" y="11"/>
                    <a:pt x="2" y="16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3"/>
                    <a:pt x="20" y="9"/>
                    <a:pt x="1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7"/>
            <p:cNvSpPr>
              <a:spLocks/>
            </p:cNvSpPr>
            <p:nvPr userDrawn="1"/>
          </p:nvSpPr>
          <p:spPr bwMode="auto">
            <a:xfrm>
              <a:off x="987425" y="5922963"/>
              <a:ext cx="284163" cy="446088"/>
            </a:xfrm>
            <a:custGeom>
              <a:avLst/>
              <a:gdLst>
                <a:gd name="T0" fmla="*/ 4 w 64"/>
                <a:gd name="T1" fmla="*/ 49 h 106"/>
                <a:gd name="T2" fmla="*/ 18 w 64"/>
                <a:gd name="T3" fmla="*/ 66 h 106"/>
                <a:gd name="T4" fmla="*/ 47 w 64"/>
                <a:gd name="T5" fmla="*/ 101 h 106"/>
                <a:gd name="T6" fmla="*/ 57 w 64"/>
                <a:gd name="T7" fmla="*/ 104 h 106"/>
                <a:gd name="T8" fmla="*/ 63 w 64"/>
                <a:gd name="T9" fmla="*/ 96 h 106"/>
                <a:gd name="T10" fmla="*/ 61 w 64"/>
                <a:gd name="T11" fmla="*/ 87 h 106"/>
                <a:gd name="T12" fmla="*/ 60 w 64"/>
                <a:gd name="T13" fmla="*/ 73 h 106"/>
                <a:gd name="T14" fmla="*/ 59 w 64"/>
                <a:gd name="T15" fmla="*/ 57 h 106"/>
                <a:gd name="T16" fmla="*/ 44 w 64"/>
                <a:gd name="T17" fmla="*/ 38 h 106"/>
                <a:gd name="T18" fmla="*/ 17 w 64"/>
                <a:gd name="T19" fmla="*/ 6 h 106"/>
                <a:gd name="T20" fmla="*/ 2 w 64"/>
                <a:gd name="T21" fmla="*/ 7 h 106"/>
                <a:gd name="T22" fmla="*/ 3 w 64"/>
                <a:gd name="T23" fmla="*/ 19 h 106"/>
                <a:gd name="T24" fmla="*/ 2 w 64"/>
                <a:gd name="T25" fmla="*/ 31 h 106"/>
                <a:gd name="T26" fmla="*/ 3 w 64"/>
                <a:gd name="T27" fmla="*/ 32 h 106"/>
                <a:gd name="T28" fmla="*/ 3 w 64"/>
                <a:gd name="T29" fmla="*/ 35 h 106"/>
                <a:gd name="T30" fmla="*/ 4 w 64"/>
                <a:gd name="T31" fmla="*/ 4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4" y="49"/>
                  </a:moveTo>
                  <a:cubicBezTo>
                    <a:pt x="9" y="55"/>
                    <a:pt x="14" y="60"/>
                    <a:pt x="18" y="66"/>
                  </a:cubicBezTo>
                  <a:cubicBezTo>
                    <a:pt x="28" y="78"/>
                    <a:pt x="37" y="89"/>
                    <a:pt x="47" y="101"/>
                  </a:cubicBezTo>
                  <a:cubicBezTo>
                    <a:pt x="50" y="104"/>
                    <a:pt x="53" y="106"/>
                    <a:pt x="57" y="104"/>
                  </a:cubicBezTo>
                  <a:cubicBezTo>
                    <a:pt x="60" y="103"/>
                    <a:pt x="63" y="100"/>
                    <a:pt x="63" y="96"/>
                  </a:cubicBezTo>
                  <a:cubicBezTo>
                    <a:pt x="63" y="93"/>
                    <a:pt x="62" y="90"/>
                    <a:pt x="61" y="87"/>
                  </a:cubicBezTo>
                  <a:cubicBezTo>
                    <a:pt x="64" y="83"/>
                    <a:pt x="64" y="78"/>
                    <a:pt x="60" y="73"/>
                  </a:cubicBezTo>
                  <a:cubicBezTo>
                    <a:pt x="64" y="66"/>
                    <a:pt x="64" y="63"/>
                    <a:pt x="59" y="57"/>
                  </a:cubicBezTo>
                  <a:cubicBezTo>
                    <a:pt x="54" y="51"/>
                    <a:pt x="49" y="45"/>
                    <a:pt x="44" y="38"/>
                  </a:cubicBezTo>
                  <a:cubicBezTo>
                    <a:pt x="35" y="28"/>
                    <a:pt x="26" y="17"/>
                    <a:pt x="17" y="6"/>
                  </a:cubicBezTo>
                  <a:cubicBezTo>
                    <a:pt x="12" y="0"/>
                    <a:pt x="5" y="1"/>
                    <a:pt x="2" y="7"/>
                  </a:cubicBezTo>
                  <a:cubicBezTo>
                    <a:pt x="0" y="12"/>
                    <a:pt x="3" y="16"/>
                    <a:pt x="3" y="19"/>
                  </a:cubicBezTo>
                  <a:cubicBezTo>
                    <a:pt x="3" y="23"/>
                    <a:pt x="0" y="27"/>
                    <a:pt x="2" y="31"/>
                  </a:cubicBezTo>
                  <a:cubicBezTo>
                    <a:pt x="2" y="31"/>
                    <a:pt x="3" y="32"/>
                    <a:pt x="3" y="32"/>
                  </a:cubicBezTo>
                  <a:cubicBezTo>
                    <a:pt x="3" y="33"/>
                    <a:pt x="3" y="34"/>
                    <a:pt x="3" y="35"/>
                  </a:cubicBezTo>
                  <a:cubicBezTo>
                    <a:pt x="0" y="40"/>
                    <a:pt x="1" y="45"/>
                    <a:pt x="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8"/>
            <p:cNvSpPr>
              <a:spLocks/>
            </p:cNvSpPr>
            <p:nvPr userDrawn="1"/>
          </p:nvSpPr>
          <p:spPr bwMode="auto">
            <a:xfrm>
              <a:off x="987425" y="6213475"/>
              <a:ext cx="284163" cy="442913"/>
            </a:xfrm>
            <a:custGeom>
              <a:avLst/>
              <a:gdLst>
                <a:gd name="T0" fmla="*/ 47 w 64"/>
                <a:gd name="T1" fmla="*/ 101 h 105"/>
                <a:gd name="T2" fmla="*/ 59 w 64"/>
                <a:gd name="T3" fmla="*/ 102 h 105"/>
                <a:gd name="T4" fmla="*/ 62 w 64"/>
                <a:gd name="T5" fmla="*/ 90 h 105"/>
                <a:gd name="T6" fmla="*/ 60 w 64"/>
                <a:gd name="T7" fmla="*/ 87 h 105"/>
                <a:gd name="T8" fmla="*/ 60 w 64"/>
                <a:gd name="T9" fmla="*/ 73 h 105"/>
                <a:gd name="T10" fmla="*/ 59 w 64"/>
                <a:gd name="T11" fmla="*/ 56 h 105"/>
                <a:gd name="T12" fmla="*/ 44 w 64"/>
                <a:gd name="T13" fmla="*/ 38 h 105"/>
                <a:gd name="T14" fmla="*/ 17 w 64"/>
                <a:gd name="T15" fmla="*/ 5 h 105"/>
                <a:gd name="T16" fmla="*/ 5 w 64"/>
                <a:gd name="T17" fmla="*/ 3 h 105"/>
                <a:gd name="T18" fmla="*/ 2 w 64"/>
                <a:gd name="T19" fmla="*/ 15 h 105"/>
                <a:gd name="T20" fmla="*/ 4 w 64"/>
                <a:gd name="T21" fmla="*/ 19 h 105"/>
                <a:gd name="T22" fmla="*/ 3 w 64"/>
                <a:gd name="T23" fmla="*/ 32 h 105"/>
                <a:gd name="T24" fmla="*/ 2 w 64"/>
                <a:gd name="T25" fmla="*/ 35 h 105"/>
                <a:gd name="T26" fmla="*/ 3 w 64"/>
                <a:gd name="T27" fmla="*/ 47 h 105"/>
                <a:gd name="T28" fmla="*/ 47 w 64"/>
                <a:gd name="T29" fmla="*/ 10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7" y="101"/>
                  </a:moveTo>
                  <a:cubicBezTo>
                    <a:pt x="50" y="105"/>
                    <a:pt x="56" y="105"/>
                    <a:pt x="59" y="102"/>
                  </a:cubicBezTo>
                  <a:cubicBezTo>
                    <a:pt x="63" y="100"/>
                    <a:pt x="64" y="94"/>
                    <a:pt x="62" y="90"/>
                  </a:cubicBezTo>
                  <a:cubicBezTo>
                    <a:pt x="61" y="89"/>
                    <a:pt x="61" y="88"/>
                    <a:pt x="60" y="87"/>
                  </a:cubicBezTo>
                  <a:cubicBezTo>
                    <a:pt x="64" y="82"/>
                    <a:pt x="64" y="77"/>
                    <a:pt x="60" y="73"/>
                  </a:cubicBezTo>
                  <a:cubicBezTo>
                    <a:pt x="64" y="65"/>
                    <a:pt x="64" y="62"/>
                    <a:pt x="59" y="56"/>
                  </a:cubicBezTo>
                  <a:cubicBezTo>
                    <a:pt x="54" y="50"/>
                    <a:pt x="49" y="44"/>
                    <a:pt x="44" y="38"/>
                  </a:cubicBezTo>
                  <a:cubicBezTo>
                    <a:pt x="35" y="27"/>
                    <a:pt x="26" y="16"/>
                    <a:pt x="17" y="5"/>
                  </a:cubicBezTo>
                  <a:cubicBezTo>
                    <a:pt x="14" y="1"/>
                    <a:pt x="9" y="0"/>
                    <a:pt x="5" y="3"/>
                  </a:cubicBezTo>
                  <a:cubicBezTo>
                    <a:pt x="2" y="5"/>
                    <a:pt x="0" y="10"/>
                    <a:pt x="2" y="15"/>
                  </a:cubicBezTo>
                  <a:cubicBezTo>
                    <a:pt x="2" y="16"/>
                    <a:pt x="3" y="17"/>
                    <a:pt x="4" y="19"/>
                  </a:cubicBezTo>
                  <a:cubicBezTo>
                    <a:pt x="1" y="23"/>
                    <a:pt x="0" y="27"/>
                    <a:pt x="3" y="32"/>
                  </a:cubicBezTo>
                  <a:cubicBezTo>
                    <a:pt x="3" y="33"/>
                    <a:pt x="3" y="34"/>
                    <a:pt x="2" y="35"/>
                  </a:cubicBezTo>
                  <a:cubicBezTo>
                    <a:pt x="0" y="40"/>
                    <a:pt x="1" y="44"/>
                    <a:pt x="3" y="47"/>
                  </a:cubicBezTo>
                  <a:cubicBezTo>
                    <a:pt x="18" y="65"/>
                    <a:pt x="33" y="83"/>
                    <a:pt x="47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9"/>
            <p:cNvSpPr>
              <a:spLocks/>
            </p:cNvSpPr>
            <p:nvPr userDrawn="1"/>
          </p:nvSpPr>
          <p:spPr bwMode="auto">
            <a:xfrm>
              <a:off x="987425" y="6503988"/>
              <a:ext cx="284163" cy="358775"/>
            </a:xfrm>
            <a:custGeom>
              <a:avLst/>
              <a:gdLst>
                <a:gd name="T0" fmla="*/ 60 w 64"/>
                <a:gd name="T1" fmla="*/ 72 h 85"/>
                <a:gd name="T2" fmla="*/ 60 w 64"/>
                <a:gd name="T3" fmla="*/ 58 h 85"/>
                <a:gd name="T4" fmla="*/ 17 w 64"/>
                <a:gd name="T5" fmla="*/ 4 h 85"/>
                <a:gd name="T6" fmla="*/ 5 w 64"/>
                <a:gd name="T7" fmla="*/ 3 h 85"/>
                <a:gd name="T8" fmla="*/ 2 w 64"/>
                <a:gd name="T9" fmla="*/ 16 h 85"/>
                <a:gd name="T10" fmla="*/ 4 w 64"/>
                <a:gd name="T11" fmla="*/ 18 h 85"/>
                <a:gd name="T12" fmla="*/ 3 w 64"/>
                <a:gd name="T13" fmla="*/ 31 h 85"/>
                <a:gd name="T14" fmla="*/ 3 w 64"/>
                <a:gd name="T15" fmla="*/ 34 h 85"/>
                <a:gd name="T16" fmla="*/ 4 w 64"/>
                <a:gd name="T17" fmla="*/ 48 h 85"/>
                <a:gd name="T18" fmla="*/ 35 w 64"/>
                <a:gd name="T19" fmla="*/ 85 h 85"/>
                <a:gd name="T20" fmla="*/ 61 w 64"/>
                <a:gd name="T21" fmla="*/ 85 h 85"/>
                <a:gd name="T22" fmla="*/ 60 w 64"/>
                <a:gd name="T23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85">
                  <a:moveTo>
                    <a:pt x="60" y="72"/>
                  </a:moveTo>
                  <a:cubicBezTo>
                    <a:pt x="64" y="67"/>
                    <a:pt x="64" y="62"/>
                    <a:pt x="60" y="58"/>
                  </a:cubicBezTo>
                  <a:cubicBezTo>
                    <a:pt x="46" y="40"/>
                    <a:pt x="31" y="22"/>
                    <a:pt x="17" y="4"/>
                  </a:cubicBezTo>
                  <a:cubicBezTo>
                    <a:pt x="13" y="0"/>
                    <a:pt x="9" y="0"/>
                    <a:pt x="5" y="3"/>
                  </a:cubicBezTo>
                  <a:cubicBezTo>
                    <a:pt x="1" y="5"/>
                    <a:pt x="0" y="11"/>
                    <a:pt x="2" y="16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1" y="23"/>
                    <a:pt x="0" y="27"/>
                    <a:pt x="3" y="31"/>
                  </a:cubicBezTo>
                  <a:cubicBezTo>
                    <a:pt x="3" y="32"/>
                    <a:pt x="3" y="34"/>
                    <a:pt x="3" y="34"/>
                  </a:cubicBezTo>
                  <a:cubicBezTo>
                    <a:pt x="0" y="39"/>
                    <a:pt x="1" y="44"/>
                    <a:pt x="4" y="48"/>
                  </a:cubicBezTo>
                  <a:cubicBezTo>
                    <a:pt x="14" y="60"/>
                    <a:pt x="25" y="73"/>
                    <a:pt x="35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1"/>
                    <a:pt x="63" y="76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0"/>
            <p:cNvSpPr>
              <a:spLocks/>
            </p:cNvSpPr>
            <p:nvPr userDrawn="1"/>
          </p:nvSpPr>
          <p:spPr bwMode="auto">
            <a:xfrm>
              <a:off x="298450" y="6154738"/>
              <a:ext cx="279400" cy="442913"/>
            </a:xfrm>
            <a:custGeom>
              <a:avLst/>
              <a:gdLst>
                <a:gd name="T0" fmla="*/ 57 w 63"/>
                <a:gd name="T1" fmla="*/ 2 h 105"/>
                <a:gd name="T2" fmla="*/ 47 w 63"/>
                <a:gd name="T3" fmla="*/ 4 h 105"/>
                <a:gd name="T4" fmla="*/ 3 w 63"/>
                <a:gd name="T5" fmla="*/ 58 h 105"/>
                <a:gd name="T6" fmla="*/ 2 w 63"/>
                <a:gd name="T7" fmla="*/ 70 h 105"/>
                <a:gd name="T8" fmla="*/ 2 w 63"/>
                <a:gd name="T9" fmla="*/ 74 h 105"/>
                <a:gd name="T10" fmla="*/ 2 w 63"/>
                <a:gd name="T11" fmla="*/ 84 h 105"/>
                <a:gd name="T12" fmla="*/ 2 w 63"/>
                <a:gd name="T13" fmla="*/ 89 h 105"/>
                <a:gd name="T14" fmla="*/ 4 w 63"/>
                <a:gd name="T15" fmla="*/ 102 h 105"/>
                <a:gd name="T16" fmla="*/ 16 w 63"/>
                <a:gd name="T17" fmla="*/ 100 h 105"/>
                <a:gd name="T18" fmla="*/ 60 w 63"/>
                <a:gd name="T19" fmla="*/ 47 h 105"/>
                <a:gd name="T20" fmla="*/ 62 w 63"/>
                <a:gd name="T21" fmla="*/ 40 h 105"/>
                <a:gd name="T22" fmla="*/ 62 w 63"/>
                <a:gd name="T23" fmla="*/ 26 h 105"/>
                <a:gd name="T24" fmla="*/ 63 w 63"/>
                <a:gd name="T25" fmla="*/ 12 h 105"/>
                <a:gd name="T26" fmla="*/ 57 w 63"/>
                <a:gd name="T27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57" y="2"/>
                  </a:moveTo>
                  <a:cubicBezTo>
                    <a:pt x="53" y="0"/>
                    <a:pt x="50" y="1"/>
                    <a:pt x="47" y="4"/>
                  </a:cubicBezTo>
                  <a:cubicBezTo>
                    <a:pt x="32" y="22"/>
                    <a:pt x="18" y="40"/>
                    <a:pt x="3" y="58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2" y="71"/>
                    <a:pt x="2" y="73"/>
                    <a:pt x="2" y="74"/>
                  </a:cubicBezTo>
                  <a:cubicBezTo>
                    <a:pt x="0" y="78"/>
                    <a:pt x="0" y="81"/>
                    <a:pt x="2" y="84"/>
                  </a:cubicBezTo>
                  <a:cubicBezTo>
                    <a:pt x="2" y="86"/>
                    <a:pt x="2" y="88"/>
                    <a:pt x="2" y="89"/>
                  </a:cubicBezTo>
                  <a:cubicBezTo>
                    <a:pt x="0" y="94"/>
                    <a:pt x="1" y="99"/>
                    <a:pt x="4" y="102"/>
                  </a:cubicBezTo>
                  <a:cubicBezTo>
                    <a:pt x="8" y="105"/>
                    <a:pt x="13" y="105"/>
                    <a:pt x="16" y="100"/>
                  </a:cubicBezTo>
                  <a:cubicBezTo>
                    <a:pt x="31" y="83"/>
                    <a:pt x="45" y="65"/>
                    <a:pt x="60" y="47"/>
                  </a:cubicBezTo>
                  <a:cubicBezTo>
                    <a:pt x="61" y="45"/>
                    <a:pt x="63" y="42"/>
                    <a:pt x="62" y="40"/>
                  </a:cubicBezTo>
                  <a:cubicBezTo>
                    <a:pt x="61" y="35"/>
                    <a:pt x="62" y="31"/>
                    <a:pt x="62" y="26"/>
                  </a:cubicBezTo>
                  <a:cubicBezTo>
                    <a:pt x="62" y="21"/>
                    <a:pt x="60" y="16"/>
                    <a:pt x="63" y="12"/>
                  </a:cubicBezTo>
                  <a:cubicBezTo>
                    <a:pt x="62" y="7"/>
                    <a:pt x="61" y="3"/>
                    <a:pt x="5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1"/>
            <p:cNvSpPr>
              <a:spLocks/>
            </p:cNvSpPr>
            <p:nvPr userDrawn="1"/>
          </p:nvSpPr>
          <p:spPr bwMode="auto">
            <a:xfrm>
              <a:off x="409575" y="6732588"/>
              <a:ext cx="168275" cy="130175"/>
            </a:xfrm>
            <a:custGeom>
              <a:avLst/>
              <a:gdLst>
                <a:gd name="T0" fmla="*/ 36 w 38"/>
                <a:gd name="T1" fmla="*/ 20 h 31"/>
                <a:gd name="T2" fmla="*/ 36 w 38"/>
                <a:gd name="T3" fmla="*/ 16 h 31"/>
                <a:gd name="T4" fmla="*/ 34 w 38"/>
                <a:gd name="T5" fmla="*/ 3 h 31"/>
                <a:gd name="T6" fmla="*/ 22 w 38"/>
                <a:gd name="T7" fmla="*/ 4 h 31"/>
                <a:gd name="T8" fmla="*/ 0 w 38"/>
                <a:gd name="T9" fmla="*/ 31 h 31"/>
                <a:gd name="T10" fmla="*/ 36 w 38"/>
                <a:gd name="T11" fmla="*/ 31 h 31"/>
                <a:gd name="T12" fmla="*/ 36 w 38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6" y="20"/>
                  </a:moveTo>
                  <a:cubicBezTo>
                    <a:pt x="36" y="19"/>
                    <a:pt x="36" y="17"/>
                    <a:pt x="36" y="16"/>
                  </a:cubicBezTo>
                  <a:cubicBezTo>
                    <a:pt x="38" y="11"/>
                    <a:pt x="37" y="6"/>
                    <a:pt x="34" y="3"/>
                  </a:cubicBezTo>
                  <a:cubicBezTo>
                    <a:pt x="30" y="0"/>
                    <a:pt x="25" y="0"/>
                    <a:pt x="22" y="4"/>
                  </a:cubicBezTo>
                  <a:cubicBezTo>
                    <a:pt x="14" y="13"/>
                    <a:pt x="7" y="22"/>
                    <a:pt x="0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27"/>
                    <a:pt x="38" y="24"/>
                    <a:pt x="36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2"/>
            <p:cNvSpPr>
              <a:spLocks/>
            </p:cNvSpPr>
            <p:nvPr userDrawn="1"/>
          </p:nvSpPr>
          <p:spPr bwMode="auto">
            <a:xfrm>
              <a:off x="298450" y="5868988"/>
              <a:ext cx="279400" cy="441325"/>
            </a:xfrm>
            <a:custGeom>
              <a:avLst/>
              <a:gdLst>
                <a:gd name="T0" fmla="*/ 2 w 63"/>
                <a:gd name="T1" fmla="*/ 74 h 105"/>
                <a:gd name="T2" fmla="*/ 2 w 63"/>
                <a:gd name="T3" fmla="*/ 84 h 105"/>
                <a:gd name="T4" fmla="*/ 2 w 63"/>
                <a:gd name="T5" fmla="*/ 88 h 105"/>
                <a:gd name="T6" fmla="*/ 4 w 63"/>
                <a:gd name="T7" fmla="*/ 102 h 105"/>
                <a:gd name="T8" fmla="*/ 17 w 63"/>
                <a:gd name="T9" fmla="*/ 100 h 105"/>
                <a:gd name="T10" fmla="*/ 60 w 63"/>
                <a:gd name="T11" fmla="*/ 47 h 105"/>
                <a:gd name="T12" fmla="*/ 62 w 63"/>
                <a:gd name="T13" fmla="*/ 39 h 105"/>
                <a:gd name="T14" fmla="*/ 62 w 63"/>
                <a:gd name="T15" fmla="*/ 25 h 105"/>
                <a:gd name="T16" fmla="*/ 63 w 63"/>
                <a:gd name="T17" fmla="*/ 11 h 105"/>
                <a:gd name="T18" fmla="*/ 57 w 63"/>
                <a:gd name="T19" fmla="*/ 1 h 105"/>
                <a:gd name="T20" fmla="*/ 47 w 63"/>
                <a:gd name="T21" fmla="*/ 4 h 105"/>
                <a:gd name="T22" fmla="*/ 3 w 63"/>
                <a:gd name="T23" fmla="*/ 57 h 105"/>
                <a:gd name="T24" fmla="*/ 2 w 63"/>
                <a:gd name="T25" fmla="*/ 69 h 105"/>
                <a:gd name="T26" fmla="*/ 2 w 63"/>
                <a:gd name="T27" fmla="*/ 7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2" y="74"/>
                  </a:moveTo>
                  <a:cubicBezTo>
                    <a:pt x="0" y="77"/>
                    <a:pt x="0" y="80"/>
                    <a:pt x="2" y="84"/>
                  </a:cubicBezTo>
                  <a:cubicBezTo>
                    <a:pt x="2" y="85"/>
                    <a:pt x="2" y="87"/>
                    <a:pt x="2" y="88"/>
                  </a:cubicBezTo>
                  <a:cubicBezTo>
                    <a:pt x="0" y="94"/>
                    <a:pt x="1" y="99"/>
                    <a:pt x="4" y="102"/>
                  </a:cubicBezTo>
                  <a:cubicBezTo>
                    <a:pt x="8" y="105"/>
                    <a:pt x="13" y="104"/>
                    <a:pt x="17" y="100"/>
                  </a:cubicBezTo>
                  <a:cubicBezTo>
                    <a:pt x="31" y="82"/>
                    <a:pt x="45" y="65"/>
                    <a:pt x="60" y="47"/>
                  </a:cubicBezTo>
                  <a:cubicBezTo>
                    <a:pt x="61" y="45"/>
                    <a:pt x="63" y="42"/>
                    <a:pt x="62" y="39"/>
                  </a:cubicBezTo>
                  <a:cubicBezTo>
                    <a:pt x="61" y="35"/>
                    <a:pt x="62" y="30"/>
                    <a:pt x="62" y="25"/>
                  </a:cubicBezTo>
                  <a:cubicBezTo>
                    <a:pt x="62" y="20"/>
                    <a:pt x="60" y="15"/>
                    <a:pt x="63" y="11"/>
                  </a:cubicBezTo>
                  <a:cubicBezTo>
                    <a:pt x="62" y="6"/>
                    <a:pt x="61" y="3"/>
                    <a:pt x="57" y="1"/>
                  </a:cubicBezTo>
                  <a:cubicBezTo>
                    <a:pt x="53" y="0"/>
                    <a:pt x="50" y="0"/>
                    <a:pt x="47" y="4"/>
                  </a:cubicBezTo>
                  <a:cubicBezTo>
                    <a:pt x="32" y="22"/>
                    <a:pt x="18" y="40"/>
                    <a:pt x="3" y="57"/>
                  </a:cubicBezTo>
                  <a:cubicBezTo>
                    <a:pt x="0" y="61"/>
                    <a:pt x="0" y="65"/>
                    <a:pt x="2" y="69"/>
                  </a:cubicBezTo>
                  <a:cubicBezTo>
                    <a:pt x="2" y="71"/>
                    <a:pt x="2" y="73"/>
                    <a:pt x="2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3"/>
            <p:cNvSpPr>
              <a:spLocks/>
            </p:cNvSpPr>
            <p:nvPr userDrawn="1"/>
          </p:nvSpPr>
          <p:spPr bwMode="auto">
            <a:xfrm>
              <a:off x="4763" y="5927725"/>
              <a:ext cx="279400" cy="441325"/>
            </a:xfrm>
            <a:custGeom>
              <a:avLst/>
              <a:gdLst>
                <a:gd name="T0" fmla="*/ 2 w 63"/>
                <a:gd name="T1" fmla="*/ 73 h 105"/>
                <a:gd name="T2" fmla="*/ 3 w 63"/>
                <a:gd name="T3" fmla="*/ 87 h 105"/>
                <a:gd name="T4" fmla="*/ 3 w 63"/>
                <a:gd name="T5" fmla="*/ 88 h 105"/>
                <a:gd name="T6" fmla="*/ 4 w 63"/>
                <a:gd name="T7" fmla="*/ 102 h 105"/>
                <a:gd name="T8" fmla="*/ 17 w 63"/>
                <a:gd name="T9" fmla="*/ 100 h 105"/>
                <a:gd name="T10" fmla="*/ 60 w 63"/>
                <a:gd name="T11" fmla="*/ 48 h 105"/>
                <a:gd name="T12" fmla="*/ 61 w 63"/>
                <a:gd name="T13" fmla="*/ 34 h 105"/>
                <a:gd name="T14" fmla="*/ 61 w 63"/>
                <a:gd name="T15" fmla="*/ 31 h 105"/>
                <a:gd name="T16" fmla="*/ 61 w 63"/>
                <a:gd name="T17" fmla="*/ 20 h 105"/>
                <a:gd name="T18" fmla="*/ 61 w 63"/>
                <a:gd name="T19" fmla="*/ 16 h 105"/>
                <a:gd name="T20" fmla="*/ 59 w 63"/>
                <a:gd name="T21" fmla="*/ 3 h 105"/>
                <a:gd name="T22" fmla="*/ 47 w 63"/>
                <a:gd name="T23" fmla="*/ 4 h 105"/>
                <a:gd name="T24" fmla="*/ 3 w 63"/>
                <a:gd name="T25" fmla="*/ 57 h 105"/>
                <a:gd name="T26" fmla="*/ 2 w 63"/>
                <a:gd name="T27" fmla="*/ 70 h 105"/>
                <a:gd name="T28" fmla="*/ 2 w 63"/>
                <a:gd name="T29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05">
                  <a:moveTo>
                    <a:pt x="2" y="73"/>
                  </a:moveTo>
                  <a:cubicBezTo>
                    <a:pt x="0" y="78"/>
                    <a:pt x="0" y="82"/>
                    <a:pt x="3" y="87"/>
                  </a:cubicBezTo>
                  <a:cubicBezTo>
                    <a:pt x="3" y="87"/>
                    <a:pt x="3" y="87"/>
                    <a:pt x="3" y="88"/>
                  </a:cubicBezTo>
                  <a:cubicBezTo>
                    <a:pt x="0" y="93"/>
                    <a:pt x="0" y="99"/>
                    <a:pt x="4" y="102"/>
                  </a:cubicBezTo>
                  <a:cubicBezTo>
                    <a:pt x="8" y="105"/>
                    <a:pt x="13" y="104"/>
                    <a:pt x="17" y="100"/>
                  </a:cubicBezTo>
                  <a:cubicBezTo>
                    <a:pt x="31" y="82"/>
                    <a:pt x="45" y="65"/>
                    <a:pt x="60" y="48"/>
                  </a:cubicBezTo>
                  <a:cubicBezTo>
                    <a:pt x="63" y="44"/>
                    <a:pt x="63" y="39"/>
                    <a:pt x="61" y="34"/>
                  </a:cubicBezTo>
                  <a:cubicBezTo>
                    <a:pt x="61" y="33"/>
                    <a:pt x="61" y="32"/>
                    <a:pt x="61" y="31"/>
                  </a:cubicBezTo>
                  <a:cubicBezTo>
                    <a:pt x="63" y="27"/>
                    <a:pt x="63" y="24"/>
                    <a:pt x="61" y="20"/>
                  </a:cubicBezTo>
                  <a:cubicBezTo>
                    <a:pt x="61" y="19"/>
                    <a:pt x="61" y="17"/>
                    <a:pt x="61" y="16"/>
                  </a:cubicBezTo>
                  <a:cubicBezTo>
                    <a:pt x="63" y="11"/>
                    <a:pt x="63" y="6"/>
                    <a:pt x="59" y="3"/>
                  </a:cubicBezTo>
                  <a:cubicBezTo>
                    <a:pt x="55" y="0"/>
                    <a:pt x="50" y="0"/>
                    <a:pt x="47" y="4"/>
                  </a:cubicBezTo>
                  <a:cubicBezTo>
                    <a:pt x="32" y="22"/>
                    <a:pt x="18" y="40"/>
                    <a:pt x="3" y="57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3" y="71"/>
                    <a:pt x="3" y="72"/>
                    <a:pt x="2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04"/>
            <p:cNvSpPr>
              <a:spLocks/>
            </p:cNvSpPr>
            <p:nvPr userDrawn="1"/>
          </p:nvSpPr>
          <p:spPr bwMode="auto">
            <a:xfrm>
              <a:off x="-4763" y="6213475"/>
              <a:ext cx="293688" cy="442913"/>
            </a:xfrm>
            <a:custGeom>
              <a:avLst/>
              <a:gdLst>
                <a:gd name="T0" fmla="*/ 4 w 66"/>
                <a:gd name="T1" fmla="*/ 85 h 105"/>
                <a:gd name="T2" fmla="*/ 4 w 66"/>
                <a:gd name="T3" fmla="*/ 85 h 105"/>
                <a:gd name="T4" fmla="*/ 4 w 66"/>
                <a:gd name="T5" fmla="*/ 89 h 105"/>
                <a:gd name="T6" fmla="*/ 6 w 66"/>
                <a:gd name="T7" fmla="*/ 102 h 105"/>
                <a:gd name="T8" fmla="*/ 19 w 66"/>
                <a:gd name="T9" fmla="*/ 100 h 105"/>
                <a:gd name="T10" fmla="*/ 60 w 66"/>
                <a:gd name="T11" fmla="*/ 50 h 105"/>
                <a:gd name="T12" fmla="*/ 62 w 66"/>
                <a:gd name="T13" fmla="*/ 33 h 105"/>
                <a:gd name="T14" fmla="*/ 62 w 66"/>
                <a:gd name="T15" fmla="*/ 19 h 105"/>
                <a:gd name="T16" fmla="*/ 63 w 66"/>
                <a:gd name="T17" fmla="*/ 18 h 105"/>
                <a:gd name="T18" fmla="*/ 64 w 66"/>
                <a:gd name="T19" fmla="*/ 9 h 105"/>
                <a:gd name="T20" fmla="*/ 58 w 66"/>
                <a:gd name="T21" fmla="*/ 2 h 105"/>
                <a:gd name="T22" fmla="*/ 48 w 66"/>
                <a:gd name="T23" fmla="*/ 6 h 105"/>
                <a:gd name="T24" fmla="*/ 7 w 66"/>
                <a:gd name="T25" fmla="*/ 55 h 105"/>
                <a:gd name="T26" fmla="*/ 4 w 66"/>
                <a:gd name="T27" fmla="*/ 69 h 105"/>
                <a:gd name="T28" fmla="*/ 4 w 66"/>
                <a:gd name="T2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05">
                  <a:moveTo>
                    <a:pt x="4" y="85"/>
                  </a:moveTo>
                  <a:cubicBezTo>
                    <a:pt x="4" y="85"/>
                    <a:pt x="4" y="85"/>
                    <a:pt x="4" y="85"/>
                  </a:cubicBezTo>
                  <a:cubicBezTo>
                    <a:pt x="4" y="86"/>
                    <a:pt x="5" y="88"/>
                    <a:pt x="4" y="89"/>
                  </a:cubicBezTo>
                  <a:cubicBezTo>
                    <a:pt x="2" y="94"/>
                    <a:pt x="3" y="100"/>
                    <a:pt x="6" y="102"/>
                  </a:cubicBezTo>
                  <a:cubicBezTo>
                    <a:pt x="10" y="105"/>
                    <a:pt x="16" y="104"/>
                    <a:pt x="19" y="100"/>
                  </a:cubicBezTo>
                  <a:cubicBezTo>
                    <a:pt x="33" y="83"/>
                    <a:pt x="46" y="67"/>
                    <a:pt x="60" y="50"/>
                  </a:cubicBezTo>
                  <a:cubicBezTo>
                    <a:pt x="64" y="45"/>
                    <a:pt x="66" y="40"/>
                    <a:pt x="62" y="33"/>
                  </a:cubicBezTo>
                  <a:cubicBezTo>
                    <a:pt x="65" y="28"/>
                    <a:pt x="65" y="23"/>
                    <a:pt x="62" y="19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4" y="15"/>
                    <a:pt x="65" y="11"/>
                    <a:pt x="64" y="9"/>
                  </a:cubicBezTo>
                  <a:cubicBezTo>
                    <a:pt x="63" y="6"/>
                    <a:pt x="60" y="3"/>
                    <a:pt x="58" y="2"/>
                  </a:cubicBezTo>
                  <a:cubicBezTo>
                    <a:pt x="54" y="0"/>
                    <a:pt x="51" y="2"/>
                    <a:pt x="48" y="6"/>
                  </a:cubicBezTo>
                  <a:cubicBezTo>
                    <a:pt x="35" y="22"/>
                    <a:pt x="21" y="39"/>
                    <a:pt x="7" y="55"/>
                  </a:cubicBezTo>
                  <a:cubicBezTo>
                    <a:pt x="4" y="60"/>
                    <a:pt x="1" y="64"/>
                    <a:pt x="4" y="69"/>
                  </a:cubicBezTo>
                  <a:cubicBezTo>
                    <a:pt x="6" y="75"/>
                    <a:pt x="0" y="80"/>
                    <a:pt x="4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05"/>
            <p:cNvSpPr>
              <a:spLocks/>
            </p:cNvSpPr>
            <p:nvPr userDrawn="1"/>
          </p:nvSpPr>
          <p:spPr bwMode="auto">
            <a:xfrm>
              <a:off x="168275" y="6791325"/>
              <a:ext cx="115888" cy="71438"/>
            </a:xfrm>
            <a:custGeom>
              <a:avLst/>
              <a:gdLst>
                <a:gd name="T0" fmla="*/ 25 w 26"/>
                <a:gd name="T1" fmla="*/ 15 h 17"/>
                <a:gd name="T2" fmla="*/ 21 w 26"/>
                <a:gd name="T3" fmla="*/ 3 h 17"/>
                <a:gd name="T4" fmla="*/ 11 w 26"/>
                <a:gd name="T5" fmla="*/ 4 h 17"/>
                <a:gd name="T6" fmla="*/ 0 w 26"/>
                <a:gd name="T7" fmla="*/ 17 h 17"/>
                <a:gd name="T8" fmla="*/ 24 w 26"/>
                <a:gd name="T9" fmla="*/ 17 h 17"/>
                <a:gd name="T10" fmla="*/ 25 w 26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7">
                  <a:moveTo>
                    <a:pt x="25" y="15"/>
                  </a:moveTo>
                  <a:cubicBezTo>
                    <a:pt x="26" y="11"/>
                    <a:pt x="25" y="6"/>
                    <a:pt x="21" y="3"/>
                  </a:cubicBezTo>
                  <a:cubicBezTo>
                    <a:pt x="18" y="1"/>
                    <a:pt x="14" y="0"/>
                    <a:pt x="11" y="4"/>
                  </a:cubicBezTo>
                  <a:cubicBezTo>
                    <a:pt x="7" y="8"/>
                    <a:pt x="4" y="13"/>
                    <a:pt x="0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5"/>
                    <a:pt x="25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06"/>
            <p:cNvSpPr>
              <a:spLocks/>
            </p:cNvSpPr>
            <p:nvPr userDrawn="1"/>
          </p:nvSpPr>
          <p:spPr bwMode="auto">
            <a:xfrm>
              <a:off x="298450" y="6445250"/>
              <a:ext cx="288925" cy="417513"/>
            </a:xfrm>
            <a:custGeom>
              <a:avLst/>
              <a:gdLst>
                <a:gd name="T0" fmla="*/ 59 w 65"/>
                <a:gd name="T1" fmla="*/ 48 h 99"/>
                <a:gd name="T2" fmla="*/ 62 w 65"/>
                <a:gd name="T3" fmla="*/ 44 h 99"/>
                <a:gd name="T4" fmla="*/ 61 w 65"/>
                <a:gd name="T5" fmla="*/ 32 h 99"/>
                <a:gd name="T6" fmla="*/ 61 w 65"/>
                <a:gd name="T7" fmla="*/ 20 h 99"/>
                <a:gd name="T8" fmla="*/ 61 w 65"/>
                <a:gd name="T9" fmla="*/ 15 h 99"/>
                <a:gd name="T10" fmla="*/ 53 w 65"/>
                <a:gd name="T11" fmla="*/ 0 h 99"/>
                <a:gd name="T12" fmla="*/ 46 w 65"/>
                <a:gd name="T13" fmla="*/ 4 h 99"/>
                <a:gd name="T14" fmla="*/ 3 w 65"/>
                <a:gd name="T15" fmla="*/ 58 h 99"/>
                <a:gd name="T16" fmla="*/ 2 w 65"/>
                <a:gd name="T17" fmla="*/ 70 h 99"/>
                <a:gd name="T18" fmla="*/ 2 w 65"/>
                <a:gd name="T19" fmla="*/ 73 h 99"/>
                <a:gd name="T20" fmla="*/ 2 w 65"/>
                <a:gd name="T21" fmla="*/ 84 h 99"/>
                <a:gd name="T22" fmla="*/ 2 w 65"/>
                <a:gd name="T23" fmla="*/ 88 h 99"/>
                <a:gd name="T24" fmla="*/ 2 w 65"/>
                <a:gd name="T25" fmla="*/ 99 h 99"/>
                <a:gd name="T26" fmla="*/ 17 w 65"/>
                <a:gd name="T27" fmla="*/ 99 h 99"/>
                <a:gd name="T28" fmla="*/ 59 w 65"/>
                <a:gd name="T29" fmla="*/ 4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99">
                  <a:moveTo>
                    <a:pt x="59" y="48"/>
                  </a:moveTo>
                  <a:cubicBezTo>
                    <a:pt x="60" y="46"/>
                    <a:pt x="61" y="45"/>
                    <a:pt x="62" y="44"/>
                  </a:cubicBezTo>
                  <a:cubicBezTo>
                    <a:pt x="64" y="40"/>
                    <a:pt x="60" y="36"/>
                    <a:pt x="61" y="32"/>
                  </a:cubicBezTo>
                  <a:cubicBezTo>
                    <a:pt x="61" y="28"/>
                    <a:pt x="64" y="24"/>
                    <a:pt x="61" y="20"/>
                  </a:cubicBezTo>
                  <a:cubicBezTo>
                    <a:pt x="60" y="18"/>
                    <a:pt x="60" y="17"/>
                    <a:pt x="61" y="15"/>
                  </a:cubicBezTo>
                  <a:cubicBezTo>
                    <a:pt x="65" y="8"/>
                    <a:pt x="60" y="1"/>
                    <a:pt x="53" y="0"/>
                  </a:cubicBezTo>
                  <a:cubicBezTo>
                    <a:pt x="51" y="1"/>
                    <a:pt x="48" y="2"/>
                    <a:pt x="46" y="4"/>
                  </a:cubicBezTo>
                  <a:cubicBezTo>
                    <a:pt x="32" y="22"/>
                    <a:pt x="18" y="40"/>
                    <a:pt x="3" y="58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0" y="77"/>
                    <a:pt x="1" y="80"/>
                    <a:pt x="2" y="84"/>
                  </a:cubicBezTo>
                  <a:cubicBezTo>
                    <a:pt x="3" y="85"/>
                    <a:pt x="3" y="87"/>
                    <a:pt x="2" y="88"/>
                  </a:cubicBezTo>
                  <a:cubicBezTo>
                    <a:pt x="0" y="92"/>
                    <a:pt x="1" y="96"/>
                    <a:pt x="2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31" y="82"/>
                    <a:pt x="45" y="65"/>
                    <a:pt x="59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07"/>
            <p:cNvSpPr>
              <a:spLocks/>
            </p:cNvSpPr>
            <p:nvPr userDrawn="1"/>
          </p:nvSpPr>
          <p:spPr bwMode="auto">
            <a:xfrm>
              <a:off x="4763" y="6500813"/>
              <a:ext cx="284163" cy="361950"/>
            </a:xfrm>
            <a:custGeom>
              <a:avLst/>
              <a:gdLst>
                <a:gd name="T0" fmla="*/ 59 w 64"/>
                <a:gd name="T1" fmla="*/ 49 h 86"/>
                <a:gd name="T2" fmla="*/ 60 w 64"/>
                <a:gd name="T3" fmla="*/ 33 h 86"/>
                <a:gd name="T4" fmla="*/ 60 w 64"/>
                <a:gd name="T5" fmla="*/ 19 h 86"/>
                <a:gd name="T6" fmla="*/ 59 w 64"/>
                <a:gd name="T7" fmla="*/ 4 h 86"/>
                <a:gd name="T8" fmla="*/ 45 w 64"/>
                <a:gd name="T9" fmla="*/ 7 h 86"/>
                <a:gd name="T10" fmla="*/ 32 w 64"/>
                <a:gd name="T11" fmla="*/ 23 h 86"/>
                <a:gd name="T12" fmla="*/ 15 w 64"/>
                <a:gd name="T13" fmla="*/ 45 h 86"/>
                <a:gd name="T14" fmla="*/ 3 w 64"/>
                <a:gd name="T15" fmla="*/ 59 h 86"/>
                <a:gd name="T16" fmla="*/ 2 w 64"/>
                <a:gd name="T17" fmla="*/ 71 h 86"/>
                <a:gd name="T18" fmla="*/ 2 w 64"/>
                <a:gd name="T19" fmla="*/ 75 h 86"/>
                <a:gd name="T20" fmla="*/ 2 w 64"/>
                <a:gd name="T21" fmla="*/ 86 h 86"/>
                <a:gd name="T22" fmla="*/ 29 w 64"/>
                <a:gd name="T23" fmla="*/ 86 h 86"/>
                <a:gd name="T24" fmla="*/ 59 w 64"/>
                <a:gd name="T25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6">
                  <a:moveTo>
                    <a:pt x="59" y="49"/>
                  </a:moveTo>
                  <a:cubicBezTo>
                    <a:pt x="63" y="44"/>
                    <a:pt x="63" y="40"/>
                    <a:pt x="60" y="33"/>
                  </a:cubicBezTo>
                  <a:cubicBezTo>
                    <a:pt x="63" y="29"/>
                    <a:pt x="63" y="24"/>
                    <a:pt x="60" y="19"/>
                  </a:cubicBezTo>
                  <a:cubicBezTo>
                    <a:pt x="64" y="12"/>
                    <a:pt x="63" y="7"/>
                    <a:pt x="59" y="4"/>
                  </a:cubicBezTo>
                  <a:cubicBezTo>
                    <a:pt x="55" y="0"/>
                    <a:pt x="50" y="1"/>
                    <a:pt x="45" y="7"/>
                  </a:cubicBezTo>
                  <a:cubicBezTo>
                    <a:pt x="41" y="13"/>
                    <a:pt x="36" y="18"/>
                    <a:pt x="32" y="23"/>
                  </a:cubicBezTo>
                  <a:cubicBezTo>
                    <a:pt x="26" y="30"/>
                    <a:pt x="21" y="38"/>
                    <a:pt x="15" y="45"/>
                  </a:cubicBezTo>
                  <a:cubicBezTo>
                    <a:pt x="11" y="49"/>
                    <a:pt x="7" y="54"/>
                    <a:pt x="3" y="59"/>
                  </a:cubicBezTo>
                  <a:cubicBezTo>
                    <a:pt x="0" y="63"/>
                    <a:pt x="0" y="66"/>
                    <a:pt x="2" y="71"/>
                  </a:cubicBezTo>
                  <a:cubicBezTo>
                    <a:pt x="3" y="72"/>
                    <a:pt x="3" y="74"/>
                    <a:pt x="2" y="75"/>
                  </a:cubicBezTo>
                  <a:cubicBezTo>
                    <a:pt x="1" y="79"/>
                    <a:pt x="1" y="82"/>
                    <a:pt x="2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9" y="74"/>
                    <a:pt x="49" y="62"/>
                    <a:pt x="59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97685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4" name="Imagen 1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994" y="145143"/>
            <a:ext cx="11841320" cy="12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72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 userDrawn="1"/>
        </p:nvGrpSpPr>
        <p:grpSpPr>
          <a:xfrm>
            <a:off x="170902" y="162378"/>
            <a:ext cx="1376796" cy="1147496"/>
            <a:chOff x="9852025" y="165100"/>
            <a:chExt cx="2201863" cy="1835151"/>
          </a:xfrm>
          <a:solidFill>
            <a:schemeClr val="tx1"/>
          </a:solidFill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10352088" y="1020763"/>
              <a:ext cx="1338263" cy="673100"/>
            </a:xfrm>
            <a:custGeom>
              <a:avLst/>
              <a:gdLst>
                <a:gd name="T0" fmla="*/ 883 w 939"/>
                <a:gd name="T1" fmla="*/ 434 h 473"/>
                <a:gd name="T2" fmla="*/ 859 w 939"/>
                <a:gd name="T3" fmla="*/ 343 h 473"/>
                <a:gd name="T4" fmla="*/ 605 w 939"/>
                <a:gd name="T5" fmla="*/ 305 h 473"/>
                <a:gd name="T6" fmla="*/ 502 w 939"/>
                <a:gd name="T7" fmla="*/ 321 h 473"/>
                <a:gd name="T8" fmla="*/ 382 w 939"/>
                <a:gd name="T9" fmla="*/ 342 h 473"/>
                <a:gd name="T10" fmla="*/ 474 w 939"/>
                <a:gd name="T11" fmla="*/ 356 h 473"/>
                <a:gd name="T12" fmla="*/ 453 w 939"/>
                <a:gd name="T13" fmla="*/ 369 h 473"/>
                <a:gd name="T14" fmla="*/ 379 w 939"/>
                <a:gd name="T15" fmla="*/ 384 h 473"/>
                <a:gd name="T16" fmla="*/ 478 w 939"/>
                <a:gd name="T17" fmla="*/ 395 h 473"/>
                <a:gd name="T18" fmla="*/ 463 w 939"/>
                <a:gd name="T19" fmla="*/ 413 h 473"/>
                <a:gd name="T20" fmla="*/ 377 w 939"/>
                <a:gd name="T21" fmla="*/ 436 h 473"/>
                <a:gd name="T22" fmla="*/ 426 w 939"/>
                <a:gd name="T23" fmla="*/ 451 h 473"/>
                <a:gd name="T24" fmla="*/ 507 w 939"/>
                <a:gd name="T25" fmla="*/ 473 h 473"/>
                <a:gd name="T26" fmla="*/ 209 w 939"/>
                <a:gd name="T27" fmla="*/ 451 h 473"/>
                <a:gd name="T28" fmla="*/ 147 w 939"/>
                <a:gd name="T29" fmla="*/ 289 h 473"/>
                <a:gd name="T30" fmla="*/ 248 w 939"/>
                <a:gd name="T31" fmla="*/ 287 h 473"/>
                <a:gd name="T32" fmla="*/ 128 w 939"/>
                <a:gd name="T33" fmla="*/ 313 h 473"/>
                <a:gd name="T34" fmla="*/ 35 w 939"/>
                <a:gd name="T35" fmla="*/ 322 h 473"/>
                <a:gd name="T36" fmla="*/ 56 w 939"/>
                <a:gd name="T37" fmla="*/ 331 h 473"/>
                <a:gd name="T38" fmla="*/ 98 w 939"/>
                <a:gd name="T39" fmla="*/ 356 h 473"/>
                <a:gd name="T40" fmla="*/ 96 w 939"/>
                <a:gd name="T41" fmla="*/ 370 h 473"/>
                <a:gd name="T42" fmla="*/ 21 w 939"/>
                <a:gd name="T43" fmla="*/ 384 h 473"/>
                <a:gd name="T44" fmla="*/ 17 w 939"/>
                <a:gd name="T45" fmla="*/ 394 h 473"/>
                <a:gd name="T46" fmla="*/ 46 w 939"/>
                <a:gd name="T47" fmla="*/ 411 h 473"/>
                <a:gd name="T48" fmla="*/ 103 w 939"/>
                <a:gd name="T49" fmla="*/ 423 h 473"/>
                <a:gd name="T50" fmla="*/ 36 w 939"/>
                <a:gd name="T51" fmla="*/ 435 h 473"/>
                <a:gd name="T52" fmla="*/ 208 w 939"/>
                <a:gd name="T53" fmla="*/ 403 h 473"/>
                <a:gd name="T54" fmla="*/ 275 w 939"/>
                <a:gd name="T55" fmla="*/ 377 h 473"/>
                <a:gd name="T56" fmla="*/ 143 w 939"/>
                <a:gd name="T57" fmla="*/ 438 h 473"/>
                <a:gd name="T58" fmla="*/ 217 w 939"/>
                <a:gd name="T59" fmla="*/ 322 h 473"/>
                <a:gd name="T60" fmla="*/ 364 w 939"/>
                <a:gd name="T61" fmla="*/ 265 h 473"/>
                <a:gd name="T62" fmla="*/ 405 w 939"/>
                <a:gd name="T63" fmla="*/ 224 h 473"/>
                <a:gd name="T64" fmla="*/ 464 w 939"/>
                <a:gd name="T65" fmla="*/ 221 h 473"/>
                <a:gd name="T66" fmla="*/ 899 w 939"/>
                <a:gd name="T67" fmla="*/ 251 h 473"/>
                <a:gd name="T68" fmla="*/ 905 w 939"/>
                <a:gd name="T69" fmla="*/ 217 h 473"/>
                <a:gd name="T70" fmla="*/ 870 w 939"/>
                <a:gd name="T71" fmla="*/ 86 h 473"/>
                <a:gd name="T72" fmla="*/ 856 w 939"/>
                <a:gd name="T73" fmla="*/ 204 h 473"/>
                <a:gd name="T74" fmla="*/ 818 w 939"/>
                <a:gd name="T75" fmla="*/ 86 h 473"/>
                <a:gd name="T76" fmla="*/ 803 w 939"/>
                <a:gd name="T77" fmla="*/ 141 h 473"/>
                <a:gd name="T78" fmla="*/ 731 w 939"/>
                <a:gd name="T79" fmla="*/ 209 h 473"/>
                <a:gd name="T80" fmla="*/ 742 w 939"/>
                <a:gd name="T81" fmla="*/ 61 h 473"/>
                <a:gd name="T82" fmla="*/ 776 w 939"/>
                <a:gd name="T83" fmla="*/ 95 h 473"/>
                <a:gd name="T84" fmla="*/ 751 w 939"/>
                <a:gd name="T85" fmla="*/ 8 h 473"/>
                <a:gd name="T86" fmla="*/ 837 w 939"/>
                <a:gd name="T87" fmla="*/ 2 h 473"/>
                <a:gd name="T88" fmla="*/ 837 w 939"/>
                <a:gd name="T89" fmla="*/ 22 h 473"/>
                <a:gd name="T90" fmla="*/ 846 w 939"/>
                <a:gd name="T91" fmla="*/ 10 h 473"/>
                <a:gd name="T92" fmla="*/ 826 w 939"/>
                <a:gd name="T93" fmla="*/ 31 h 473"/>
                <a:gd name="T94" fmla="*/ 836 w 939"/>
                <a:gd name="T95" fmla="*/ 51 h 473"/>
                <a:gd name="T96" fmla="*/ 768 w 939"/>
                <a:gd name="T97" fmla="*/ 14 h 473"/>
                <a:gd name="T98" fmla="*/ 806 w 939"/>
                <a:gd name="T99" fmla="*/ 60 h 473"/>
                <a:gd name="T100" fmla="*/ 903 w 939"/>
                <a:gd name="T101" fmla="*/ 259 h 473"/>
                <a:gd name="T102" fmla="*/ 587 w 939"/>
                <a:gd name="T103" fmla="*/ 284 h 473"/>
                <a:gd name="T104" fmla="*/ 686 w 939"/>
                <a:gd name="T105" fmla="*/ 285 h 473"/>
                <a:gd name="T106" fmla="*/ 895 w 939"/>
                <a:gd name="T107" fmla="*/ 307 h 473"/>
                <a:gd name="T108" fmla="*/ 553 w 939"/>
                <a:gd name="T109" fmla="*/ 469 h 473"/>
                <a:gd name="T110" fmla="*/ 798 w 939"/>
                <a:gd name="T111" fmla="*/ 378 h 473"/>
                <a:gd name="T112" fmla="*/ 534 w 939"/>
                <a:gd name="T113" fmla="*/ 349 h 473"/>
                <a:gd name="T114" fmla="*/ 835 w 939"/>
                <a:gd name="T115" fmla="*/ 363 h 473"/>
                <a:gd name="T116" fmla="*/ 596 w 939"/>
                <a:gd name="T117" fmla="*/ 424 h 473"/>
                <a:gd name="T118" fmla="*/ 438 w 939"/>
                <a:gd name="T119" fmla="*/ 30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9" h="473">
                  <a:moveTo>
                    <a:pt x="543" y="452"/>
                  </a:moveTo>
                  <a:cubicBezTo>
                    <a:pt x="614" y="449"/>
                    <a:pt x="682" y="445"/>
                    <a:pt x="751" y="441"/>
                  </a:cubicBezTo>
                  <a:cubicBezTo>
                    <a:pt x="790" y="439"/>
                    <a:pt x="828" y="438"/>
                    <a:pt x="867" y="436"/>
                  </a:cubicBezTo>
                  <a:cubicBezTo>
                    <a:pt x="873" y="436"/>
                    <a:pt x="879" y="436"/>
                    <a:pt x="883" y="434"/>
                  </a:cubicBezTo>
                  <a:cubicBezTo>
                    <a:pt x="887" y="432"/>
                    <a:pt x="891" y="427"/>
                    <a:pt x="891" y="424"/>
                  </a:cubicBezTo>
                  <a:cubicBezTo>
                    <a:pt x="891" y="421"/>
                    <a:pt x="886" y="416"/>
                    <a:pt x="882" y="415"/>
                  </a:cubicBezTo>
                  <a:cubicBezTo>
                    <a:pt x="866" y="413"/>
                    <a:pt x="856" y="405"/>
                    <a:pt x="851" y="390"/>
                  </a:cubicBezTo>
                  <a:cubicBezTo>
                    <a:pt x="845" y="373"/>
                    <a:pt x="846" y="357"/>
                    <a:pt x="859" y="343"/>
                  </a:cubicBezTo>
                  <a:cubicBezTo>
                    <a:pt x="862" y="340"/>
                    <a:pt x="865" y="337"/>
                    <a:pt x="871" y="332"/>
                  </a:cubicBezTo>
                  <a:cubicBezTo>
                    <a:pt x="838" y="332"/>
                    <a:pt x="813" y="316"/>
                    <a:pt x="787" y="305"/>
                  </a:cubicBezTo>
                  <a:cubicBezTo>
                    <a:pt x="749" y="288"/>
                    <a:pt x="708" y="286"/>
                    <a:pt x="667" y="291"/>
                  </a:cubicBezTo>
                  <a:cubicBezTo>
                    <a:pt x="646" y="294"/>
                    <a:pt x="626" y="301"/>
                    <a:pt x="605" y="305"/>
                  </a:cubicBezTo>
                  <a:cubicBezTo>
                    <a:pt x="578" y="309"/>
                    <a:pt x="551" y="313"/>
                    <a:pt x="523" y="315"/>
                  </a:cubicBezTo>
                  <a:cubicBezTo>
                    <a:pt x="490" y="317"/>
                    <a:pt x="456" y="316"/>
                    <a:pt x="423" y="317"/>
                  </a:cubicBezTo>
                  <a:cubicBezTo>
                    <a:pt x="423" y="319"/>
                    <a:pt x="423" y="320"/>
                    <a:pt x="423" y="321"/>
                  </a:cubicBezTo>
                  <a:cubicBezTo>
                    <a:pt x="449" y="321"/>
                    <a:pt x="476" y="321"/>
                    <a:pt x="502" y="321"/>
                  </a:cubicBezTo>
                  <a:cubicBezTo>
                    <a:pt x="503" y="323"/>
                    <a:pt x="503" y="325"/>
                    <a:pt x="504" y="327"/>
                  </a:cubicBezTo>
                  <a:cubicBezTo>
                    <a:pt x="498" y="329"/>
                    <a:pt x="492" y="333"/>
                    <a:pt x="486" y="333"/>
                  </a:cubicBezTo>
                  <a:cubicBezTo>
                    <a:pt x="457" y="335"/>
                    <a:pt x="427" y="335"/>
                    <a:pt x="398" y="336"/>
                  </a:cubicBezTo>
                  <a:cubicBezTo>
                    <a:pt x="392" y="336"/>
                    <a:pt x="387" y="340"/>
                    <a:pt x="382" y="342"/>
                  </a:cubicBezTo>
                  <a:cubicBezTo>
                    <a:pt x="382" y="344"/>
                    <a:pt x="383" y="345"/>
                    <a:pt x="383" y="346"/>
                  </a:cubicBezTo>
                  <a:cubicBezTo>
                    <a:pt x="417" y="346"/>
                    <a:pt x="452" y="346"/>
                    <a:pt x="486" y="346"/>
                  </a:cubicBezTo>
                  <a:cubicBezTo>
                    <a:pt x="486" y="347"/>
                    <a:pt x="487" y="348"/>
                    <a:pt x="488" y="349"/>
                  </a:cubicBezTo>
                  <a:cubicBezTo>
                    <a:pt x="483" y="351"/>
                    <a:pt x="479" y="355"/>
                    <a:pt x="474" y="356"/>
                  </a:cubicBezTo>
                  <a:cubicBezTo>
                    <a:pt x="445" y="358"/>
                    <a:pt x="417" y="359"/>
                    <a:pt x="388" y="361"/>
                  </a:cubicBezTo>
                  <a:cubicBezTo>
                    <a:pt x="383" y="361"/>
                    <a:pt x="378" y="366"/>
                    <a:pt x="373" y="369"/>
                  </a:cubicBezTo>
                  <a:cubicBezTo>
                    <a:pt x="374" y="371"/>
                    <a:pt x="374" y="373"/>
                    <a:pt x="375" y="374"/>
                  </a:cubicBezTo>
                  <a:cubicBezTo>
                    <a:pt x="401" y="373"/>
                    <a:pt x="427" y="371"/>
                    <a:pt x="453" y="369"/>
                  </a:cubicBezTo>
                  <a:cubicBezTo>
                    <a:pt x="459" y="369"/>
                    <a:pt x="464" y="367"/>
                    <a:pt x="470" y="368"/>
                  </a:cubicBezTo>
                  <a:cubicBezTo>
                    <a:pt x="474" y="369"/>
                    <a:pt x="478" y="372"/>
                    <a:pt x="482" y="374"/>
                  </a:cubicBezTo>
                  <a:cubicBezTo>
                    <a:pt x="481" y="375"/>
                    <a:pt x="481" y="377"/>
                    <a:pt x="480" y="378"/>
                  </a:cubicBezTo>
                  <a:cubicBezTo>
                    <a:pt x="446" y="380"/>
                    <a:pt x="413" y="382"/>
                    <a:pt x="379" y="384"/>
                  </a:cubicBezTo>
                  <a:cubicBezTo>
                    <a:pt x="371" y="385"/>
                    <a:pt x="365" y="386"/>
                    <a:pt x="366" y="398"/>
                  </a:cubicBezTo>
                  <a:cubicBezTo>
                    <a:pt x="391" y="396"/>
                    <a:pt x="415" y="394"/>
                    <a:pt x="440" y="391"/>
                  </a:cubicBezTo>
                  <a:cubicBezTo>
                    <a:pt x="449" y="391"/>
                    <a:pt x="457" y="389"/>
                    <a:pt x="466" y="389"/>
                  </a:cubicBezTo>
                  <a:cubicBezTo>
                    <a:pt x="470" y="389"/>
                    <a:pt x="474" y="393"/>
                    <a:pt x="478" y="395"/>
                  </a:cubicBezTo>
                  <a:cubicBezTo>
                    <a:pt x="477" y="397"/>
                    <a:pt x="477" y="398"/>
                    <a:pt x="476" y="400"/>
                  </a:cubicBezTo>
                  <a:cubicBezTo>
                    <a:pt x="440" y="403"/>
                    <a:pt x="403" y="406"/>
                    <a:pt x="367" y="409"/>
                  </a:cubicBezTo>
                  <a:cubicBezTo>
                    <a:pt x="366" y="418"/>
                    <a:pt x="370" y="421"/>
                    <a:pt x="378" y="420"/>
                  </a:cubicBezTo>
                  <a:cubicBezTo>
                    <a:pt x="406" y="418"/>
                    <a:pt x="435" y="416"/>
                    <a:pt x="463" y="413"/>
                  </a:cubicBezTo>
                  <a:cubicBezTo>
                    <a:pt x="471" y="412"/>
                    <a:pt x="477" y="412"/>
                    <a:pt x="480" y="423"/>
                  </a:cubicBezTo>
                  <a:cubicBezTo>
                    <a:pt x="458" y="425"/>
                    <a:pt x="436" y="426"/>
                    <a:pt x="414" y="428"/>
                  </a:cubicBezTo>
                  <a:cubicBezTo>
                    <a:pt x="404" y="429"/>
                    <a:pt x="394" y="429"/>
                    <a:pt x="385" y="430"/>
                  </a:cubicBezTo>
                  <a:cubicBezTo>
                    <a:pt x="382" y="431"/>
                    <a:pt x="379" y="434"/>
                    <a:pt x="377" y="436"/>
                  </a:cubicBezTo>
                  <a:cubicBezTo>
                    <a:pt x="380" y="438"/>
                    <a:pt x="383" y="441"/>
                    <a:pt x="386" y="441"/>
                  </a:cubicBezTo>
                  <a:cubicBezTo>
                    <a:pt x="416" y="439"/>
                    <a:pt x="446" y="436"/>
                    <a:pt x="476" y="433"/>
                  </a:cubicBezTo>
                  <a:cubicBezTo>
                    <a:pt x="484" y="433"/>
                    <a:pt x="488" y="435"/>
                    <a:pt x="486" y="446"/>
                  </a:cubicBezTo>
                  <a:cubicBezTo>
                    <a:pt x="466" y="447"/>
                    <a:pt x="446" y="449"/>
                    <a:pt x="426" y="451"/>
                  </a:cubicBezTo>
                  <a:cubicBezTo>
                    <a:pt x="418" y="451"/>
                    <a:pt x="412" y="452"/>
                    <a:pt x="416" y="464"/>
                  </a:cubicBezTo>
                  <a:cubicBezTo>
                    <a:pt x="435" y="462"/>
                    <a:pt x="455" y="460"/>
                    <a:pt x="475" y="459"/>
                  </a:cubicBezTo>
                  <a:cubicBezTo>
                    <a:pt x="496" y="457"/>
                    <a:pt x="496" y="457"/>
                    <a:pt x="518" y="472"/>
                  </a:cubicBezTo>
                  <a:cubicBezTo>
                    <a:pt x="513" y="472"/>
                    <a:pt x="510" y="473"/>
                    <a:pt x="507" y="473"/>
                  </a:cubicBezTo>
                  <a:cubicBezTo>
                    <a:pt x="480" y="473"/>
                    <a:pt x="453" y="473"/>
                    <a:pt x="427" y="472"/>
                  </a:cubicBezTo>
                  <a:cubicBezTo>
                    <a:pt x="402" y="472"/>
                    <a:pt x="379" y="467"/>
                    <a:pt x="362" y="446"/>
                  </a:cubicBezTo>
                  <a:cubicBezTo>
                    <a:pt x="360" y="443"/>
                    <a:pt x="354" y="442"/>
                    <a:pt x="350" y="442"/>
                  </a:cubicBezTo>
                  <a:cubicBezTo>
                    <a:pt x="303" y="445"/>
                    <a:pt x="256" y="450"/>
                    <a:pt x="209" y="451"/>
                  </a:cubicBezTo>
                  <a:cubicBezTo>
                    <a:pt x="159" y="452"/>
                    <a:pt x="108" y="452"/>
                    <a:pt x="57" y="448"/>
                  </a:cubicBezTo>
                  <a:cubicBezTo>
                    <a:pt x="18" y="446"/>
                    <a:pt x="1" y="421"/>
                    <a:pt x="0" y="374"/>
                  </a:cubicBezTo>
                  <a:cubicBezTo>
                    <a:pt x="0" y="327"/>
                    <a:pt x="23" y="304"/>
                    <a:pt x="70" y="301"/>
                  </a:cubicBezTo>
                  <a:cubicBezTo>
                    <a:pt x="96" y="299"/>
                    <a:pt x="121" y="292"/>
                    <a:pt x="147" y="289"/>
                  </a:cubicBezTo>
                  <a:cubicBezTo>
                    <a:pt x="167" y="286"/>
                    <a:pt x="187" y="283"/>
                    <a:pt x="207" y="281"/>
                  </a:cubicBezTo>
                  <a:cubicBezTo>
                    <a:pt x="229" y="280"/>
                    <a:pt x="251" y="281"/>
                    <a:pt x="273" y="284"/>
                  </a:cubicBezTo>
                  <a:cubicBezTo>
                    <a:pt x="269" y="285"/>
                    <a:pt x="265" y="287"/>
                    <a:pt x="261" y="287"/>
                  </a:cubicBezTo>
                  <a:cubicBezTo>
                    <a:pt x="257" y="288"/>
                    <a:pt x="252" y="288"/>
                    <a:pt x="248" y="287"/>
                  </a:cubicBezTo>
                  <a:cubicBezTo>
                    <a:pt x="206" y="284"/>
                    <a:pt x="164" y="290"/>
                    <a:pt x="123" y="302"/>
                  </a:cubicBezTo>
                  <a:cubicBezTo>
                    <a:pt x="111" y="305"/>
                    <a:pt x="99" y="305"/>
                    <a:pt x="86" y="309"/>
                  </a:cubicBezTo>
                  <a:cubicBezTo>
                    <a:pt x="100" y="309"/>
                    <a:pt x="114" y="309"/>
                    <a:pt x="128" y="309"/>
                  </a:cubicBezTo>
                  <a:cubicBezTo>
                    <a:pt x="128" y="310"/>
                    <a:pt x="128" y="312"/>
                    <a:pt x="128" y="313"/>
                  </a:cubicBezTo>
                  <a:cubicBezTo>
                    <a:pt x="124" y="314"/>
                    <a:pt x="119" y="315"/>
                    <a:pt x="115" y="315"/>
                  </a:cubicBezTo>
                  <a:cubicBezTo>
                    <a:pt x="94" y="315"/>
                    <a:pt x="73" y="315"/>
                    <a:pt x="52" y="315"/>
                  </a:cubicBezTo>
                  <a:cubicBezTo>
                    <a:pt x="46" y="315"/>
                    <a:pt x="40" y="317"/>
                    <a:pt x="34" y="318"/>
                  </a:cubicBezTo>
                  <a:cubicBezTo>
                    <a:pt x="35" y="319"/>
                    <a:pt x="35" y="321"/>
                    <a:pt x="35" y="322"/>
                  </a:cubicBezTo>
                  <a:cubicBezTo>
                    <a:pt x="47" y="322"/>
                    <a:pt x="59" y="321"/>
                    <a:pt x="71" y="322"/>
                  </a:cubicBezTo>
                  <a:cubicBezTo>
                    <a:pt x="82" y="323"/>
                    <a:pt x="94" y="318"/>
                    <a:pt x="104" y="326"/>
                  </a:cubicBezTo>
                  <a:cubicBezTo>
                    <a:pt x="104" y="328"/>
                    <a:pt x="104" y="329"/>
                    <a:pt x="103" y="331"/>
                  </a:cubicBezTo>
                  <a:cubicBezTo>
                    <a:pt x="88" y="331"/>
                    <a:pt x="72" y="331"/>
                    <a:pt x="56" y="331"/>
                  </a:cubicBezTo>
                  <a:cubicBezTo>
                    <a:pt x="48" y="331"/>
                    <a:pt x="41" y="331"/>
                    <a:pt x="33" y="331"/>
                  </a:cubicBezTo>
                  <a:cubicBezTo>
                    <a:pt x="21" y="331"/>
                    <a:pt x="21" y="331"/>
                    <a:pt x="16" y="345"/>
                  </a:cubicBezTo>
                  <a:cubicBezTo>
                    <a:pt x="40" y="345"/>
                    <a:pt x="63" y="345"/>
                    <a:pt x="86" y="345"/>
                  </a:cubicBezTo>
                  <a:cubicBezTo>
                    <a:pt x="93" y="345"/>
                    <a:pt x="101" y="343"/>
                    <a:pt x="98" y="356"/>
                  </a:cubicBezTo>
                  <a:cubicBezTo>
                    <a:pt x="69" y="356"/>
                    <a:pt x="40" y="356"/>
                    <a:pt x="11" y="356"/>
                  </a:cubicBezTo>
                  <a:cubicBezTo>
                    <a:pt x="8" y="366"/>
                    <a:pt x="13" y="368"/>
                    <a:pt x="21" y="368"/>
                  </a:cubicBezTo>
                  <a:cubicBezTo>
                    <a:pt x="42" y="367"/>
                    <a:pt x="62" y="368"/>
                    <a:pt x="83" y="368"/>
                  </a:cubicBezTo>
                  <a:cubicBezTo>
                    <a:pt x="88" y="368"/>
                    <a:pt x="92" y="369"/>
                    <a:pt x="96" y="370"/>
                  </a:cubicBezTo>
                  <a:cubicBezTo>
                    <a:pt x="96" y="371"/>
                    <a:pt x="96" y="373"/>
                    <a:pt x="96" y="375"/>
                  </a:cubicBezTo>
                  <a:cubicBezTo>
                    <a:pt x="68" y="375"/>
                    <a:pt x="40" y="375"/>
                    <a:pt x="11" y="375"/>
                  </a:cubicBezTo>
                  <a:cubicBezTo>
                    <a:pt x="11" y="376"/>
                    <a:pt x="10" y="378"/>
                    <a:pt x="10" y="380"/>
                  </a:cubicBezTo>
                  <a:cubicBezTo>
                    <a:pt x="14" y="382"/>
                    <a:pt x="18" y="384"/>
                    <a:pt x="21" y="384"/>
                  </a:cubicBezTo>
                  <a:cubicBezTo>
                    <a:pt x="44" y="385"/>
                    <a:pt x="67" y="386"/>
                    <a:pt x="89" y="387"/>
                  </a:cubicBezTo>
                  <a:cubicBezTo>
                    <a:pt x="94" y="387"/>
                    <a:pt x="98" y="389"/>
                    <a:pt x="102" y="391"/>
                  </a:cubicBezTo>
                  <a:cubicBezTo>
                    <a:pt x="102" y="392"/>
                    <a:pt x="101" y="393"/>
                    <a:pt x="101" y="394"/>
                  </a:cubicBezTo>
                  <a:cubicBezTo>
                    <a:pt x="73" y="394"/>
                    <a:pt x="45" y="394"/>
                    <a:pt x="17" y="394"/>
                  </a:cubicBezTo>
                  <a:cubicBezTo>
                    <a:pt x="16" y="404"/>
                    <a:pt x="22" y="404"/>
                    <a:pt x="29" y="404"/>
                  </a:cubicBezTo>
                  <a:cubicBezTo>
                    <a:pt x="51" y="404"/>
                    <a:pt x="73" y="404"/>
                    <a:pt x="96" y="404"/>
                  </a:cubicBezTo>
                  <a:cubicBezTo>
                    <a:pt x="100" y="404"/>
                    <a:pt x="104" y="407"/>
                    <a:pt x="107" y="411"/>
                  </a:cubicBezTo>
                  <a:cubicBezTo>
                    <a:pt x="87" y="411"/>
                    <a:pt x="66" y="411"/>
                    <a:pt x="46" y="411"/>
                  </a:cubicBezTo>
                  <a:cubicBezTo>
                    <a:pt x="42" y="411"/>
                    <a:pt x="38" y="410"/>
                    <a:pt x="35" y="411"/>
                  </a:cubicBezTo>
                  <a:cubicBezTo>
                    <a:pt x="32" y="412"/>
                    <a:pt x="29" y="414"/>
                    <a:pt x="27" y="416"/>
                  </a:cubicBezTo>
                  <a:cubicBezTo>
                    <a:pt x="29" y="417"/>
                    <a:pt x="32" y="420"/>
                    <a:pt x="35" y="420"/>
                  </a:cubicBezTo>
                  <a:cubicBezTo>
                    <a:pt x="58" y="421"/>
                    <a:pt x="80" y="422"/>
                    <a:pt x="103" y="423"/>
                  </a:cubicBezTo>
                  <a:cubicBezTo>
                    <a:pt x="108" y="424"/>
                    <a:pt x="113" y="426"/>
                    <a:pt x="119" y="427"/>
                  </a:cubicBezTo>
                  <a:cubicBezTo>
                    <a:pt x="118" y="428"/>
                    <a:pt x="118" y="430"/>
                    <a:pt x="118" y="431"/>
                  </a:cubicBezTo>
                  <a:cubicBezTo>
                    <a:pt x="91" y="431"/>
                    <a:pt x="65" y="431"/>
                    <a:pt x="38" y="431"/>
                  </a:cubicBezTo>
                  <a:cubicBezTo>
                    <a:pt x="37" y="432"/>
                    <a:pt x="37" y="433"/>
                    <a:pt x="36" y="435"/>
                  </a:cubicBezTo>
                  <a:cubicBezTo>
                    <a:pt x="41" y="437"/>
                    <a:pt x="46" y="441"/>
                    <a:pt x="51" y="442"/>
                  </a:cubicBezTo>
                  <a:cubicBezTo>
                    <a:pt x="84" y="444"/>
                    <a:pt x="118" y="448"/>
                    <a:pt x="151" y="445"/>
                  </a:cubicBezTo>
                  <a:cubicBezTo>
                    <a:pt x="164" y="444"/>
                    <a:pt x="176" y="427"/>
                    <a:pt x="185" y="415"/>
                  </a:cubicBezTo>
                  <a:cubicBezTo>
                    <a:pt x="192" y="406"/>
                    <a:pt x="197" y="403"/>
                    <a:pt x="208" y="403"/>
                  </a:cubicBezTo>
                  <a:cubicBezTo>
                    <a:pt x="248" y="402"/>
                    <a:pt x="287" y="400"/>
                    <a:pt x="327" y="398"/>
                  </a:cubicBezTo>
                  <a:cubicBezTo>
                    <a:pt x="331" y="398"/>
                    <a:pt x="335" y="398"/>
                    <a:pt x="338" y="397"/>
                  </a:cubicBezTo>
                  <a:cubicBezTo>
                    <a:pt x="340" y="387"/>
                    <a:pt x="342" y="377"/>
                    <a:pt x="343" y="367"/>
                  </a:cubicBezTo>
                  <a:cubicBezTo>
                    <a:pt x="322" y="366"/>
                    <a:pt x="298" y="365"/>
                    <a:pt x="275" y="377"/>
                  </a:cubicBezTo>
                  <a:cubicBezTo>
                    <a:pt x="270" y="380"/>
                    <a:pt x="263" y="380"/>
                    <a:pt x="257" y="381"/>
                  </a:cubicBezTo>
                  <a:cubicBezTo>
                    <a:pt x="245" y="382"/>
                    <a:pt x="232" y="384"/>
                    <a:pt x="219" y="384"/>
                  </a:cubicBezTo>
                  <a:cubicBezTo>
                    <a:pt x="193" y="384"/>
                    <a:pt x="171" y="387"/>
                    <a:pt x="162" y="416"/>
                  </a:cubicBezTo>
                  <a:cubicBezTo>
                    <a:pt x="159" y="425"/>
                    <a:pt x="149" y="431"/>
                    <a:pt x="143" y="438"/>
                  </a:cubicBezTo>
                  <a:cubicBezTo>
                    <a:pt x="109" y="415"/>
                    <a:pt x="100" y="370"/>
                    <a:pt x="122" y="341"/>
                  </a:cubicBezTo>
                  <a:cubicBezTo>
                    <a:pt x="134" y="325"/>
                    <a:pt x="149" y="322"/>
                    <a:pt x="167" y="329"/>
                  </a:cubicBezTo>
                  <a:cubicBezTo>
                    <a:pt x="172" y="331"/>
                    <a:pt x="177" y="332"/>
                    <a:pt x="182" y="331"/>
                  </a:cubicBezTo>
                  <a:cubicBezTo>
                    <a:pt x="193" y="329"/>
                    <a:pt x="205" y="326"/>
                    <a:pt x="217" y="322"/>
                  </a:cubicBezTo>
                  <a:cubicBezTo>
                    <a:pt x="219" y="322"/>
                    <a:pt x="223" y="320"/>
                    <a:pt x="223" y="319"/>
                  </a:cubicBezTo>
                  <a:cubicBezTo>
                    <a:pt x="222" y="305"/>
                    <a:pt x="234" y="307"/>
                    <a:pt x="241" y="303"/>
                  </a:cubicBezTo>
                  <a:cubicBezTo>
                    <a:pt x="276" y="281"/>
                    <a:pt x="315" y="280"/>
                    <a:pt x="355" y="280"/>
                  </a:cubicBezTo>
                  <a:cubicBezTo>
                    <a:pt x="371" y="280"/>
                    <a:pt x="371" y="279"/>
                    <a:pt x="364" y="265"/>
                  </a:cubicBezTo>
                  <a:cubicBezTo>
                    <a:pt x="363" y="263"/>
                    <a:pt x="363" y="260"/>
                    <a:pt x="363" y="257"/>
                  </a:cubicBezTo>
                  <a:cubicBezTo>
                    <a:pt x="375" y="257"/>
                    <a:pt x="386" y="257"/>
                    <a:pt x="398" y="257"/>
                  </a:cubicBezTo>
                  <a:cubicBezTo>
                    <a:pt x="398" y="247"/>
                    <a:pt x="398" y="239"/>
                    <a:pt x="399" y="231"/>
                  </a:cubicBezTo>
                  <a:cubicBezTo>
                    <a:pt x="400" y="229"/>
                    <a:pt x="403" y="226"/>
                    <a:pt x="405" y="224"/>
                  </a:cubicBezTo>
                  <a:cubicBezTo>
                    <a:pt x="407" y="226"/>
                    <a:pt x="410" y="229"/>
                    <a:pt x="411" y="232"/>
                  </a:cubicBezTo>
                  <a:cubicBezTo>
                    <a:pt x="411" y="237"/>
                    <a:pt x="410" y="242"/>
                    <a:pt x="410" y="248"/>
                  </a:cubicBezTo>
                  <a:cubicBezTo>
                    <a:pt x="435" y="248"/>
                    <a:pt x="460" y="248"/>
                    <a:pt x="488" y="248"/>
                  </a:cubicBezTo>
                  <a:cubicBezTo>
                    <a:pt x="480" y="239"/>
                    <a:pt x="473" y="231"/>
                    <a:pt x="464" y="221"/>
                  </a:cubicBezTo>
                  <a:cubicBezTo>
                    <a:pt x="491" y="221"/>
                    <a:pt x="514" y="220"/>
                    <a:pt x="537" y="222"/>
                  </a:cubicBezTo>
                  <a:cubicBezTo>
                    <a:pt x="544" y="222"/>
                    <a:pt x="552" y="231"/>
                    <a:pt x="555" y="239"/>
                  </a:cubicBezTo>
                  <a:cubicBezTo>
                    <a:pt x="559" y="246"/>
                    <a:pt x="562" y="250"/>
                    <a:pt x="571" y="250"/>
                  </a:cubicBezTo>
                  <a:cubicBezTo>
                    <a:pt x="680" y="250"/>
                    <a:pt x="790" y="251"/>
                    <a:pt x="899" y="251"/>
                  </a:cubicBezTo>
                  <a:cubicBezTo>
                    <a:pt x="903" y="251"/>
                    <a:pt x="907" y="251"/>
                    <a:pt x="910" y="250"/>
                  </a:cubicBezTo>
                  <a:cubicBezTo>
                    <a:pt x="920" y="246"/>
                    <a:pt x="925" y="237"/>
                    <a:pt x="922" y="228"/>
                  </a:cubicBezTo>
                  <a:cubicBezTo>
                    <a:pt x="921" y="222"/>
                    <a:pt x="914" y="219"/>
                    <a:pt x="909" y="214"/>
                  </a:cubicBezTo>
                  <a:cubicBezTo>
                    <a:pt x="908" y="215"/>
                    <a:pt x="907" y="216"/>
                    <a:pt x="905" y="217"/>
                  </a:cubicBezTo>
                  <a:cubicBezTo>
                    <a:pt x="905" y="211"/>
                    <a:pt x="905" y="204"/>
                    <a:pt x="905" y="198"/>
                  </a:cubicBezTo>
                  <a:cubicBezTo>
                    <a:pt x="906" y="162"/>
                    <a:pt x="906" y="126"/>
                    <a:pt x="906" y="90"/>
                  </a:cubicBezTo>
                  <a:cubicBezTo>
                    <a:pt x="906" y="74"/>
                    <a:pt x="888" y="64"/>
                    <a:pt x="874" y="72"/>
                  </a:cubicBezTo>
                  <a:cubicBezTo>
                    <a:pt x="871" y="74"/>
                    <a:pt x="870" y="81"/>
                    <a:pt x="870" y="86"/>
                  </a:cubicBezTo>
                  <a:cubicBezTo>
                    <a:pt x="871" y="124"/>
                    <a:pt x="871" y="163"/>
                    <a:pt x="872" y="202"/>
                  </a:cubicBezTo>
                  <a:cubicBezTo>
                    <a:pt x="872" y="207"/>
                    <a:pt x="872" y="211"/>
                    <a:pt x="872" y="217"/>
                  </a:cubicBezTo>
                  <a:cubicBezTo>
                    <a:pt x="867" y="218"/>
                    <a:pt x="862" y="218"/>
                    <a:pt x="856" y="218"/>
                  </a:cubicBezTo>
                  <a:cubicBezTo>
                    <a:pt x="856" y="213"/>
                    <a:pt x="856" y="209"/>
                    <a:pt x="856" y="204"/>
                  </a:cubicBezTo>
                  <a:cubicBezTo>
                    <a:pt x="856" y="165"/>
                    <a:pt x="856" y="127"/>
                    <a:pt x="855" y="88"/>
                  </a:cubicBezTo>
                  <a:cubicBezTo>
                    <a:pt x="855" y="83"/>
                    <a:pt x="851" y="74"/>
                    <a:pt x="848" y="73"/>
                  </a:cubicBezTo>
                  <a:cubicBezTo>
                    <a:pt x="839" y="71"/>
                    <a:pt x="829" y="72"/>
                    <a:pt x="820" y="74"/>
                  </a:cubicBezTo>
                  <a:cubicBezTo>
                    <a:pt x="818" y="74"/>
                    <a:pt x="818" y="82"/>
                    <a:pt x="818" y="86"/>
                  </a:cubicBezTo>
                  <a:cubicBezTo>
                    <a:pt x="819" y="127"/>
                    <a:pt x="820" y="167"/>
                    <a:pt x="821" y="208"/>
                  </a:cubicBezTo>
                  <a:cubicBezTo>
                    <a:pt x="821" y="211"/>
                    <a:pt x="821" y="213"/>
                    <a:pt x="820" y="217"/>
                  </a:cubicBezTo>
                  <a:cubicBezTo>
                    <a:pt x="814" y="217"/>
                    <a:pt x="809" y="217"/>
                    <a:pt x="802" y="217"/>
                  </a:cubicBezTo>
                  <a:cubicBezTo>
                    <a:pt x="802" y="191"/>
                    <a:pt x="802" y="166"/>
                    <a:pt x="803" y="141"/>
                  </a:cubicBezTo>
                  <a:cubicBezTo>
                    <a:pt x="803" y="128"/>
                    <a:pt x="800" y="122"/>
                    <a:pt x="786" y="123"/>
                  </a:cubicBezTo>
                  <a:cubicBezTo>
                    <a:pt x="774" y="125"/>
                    <a:pt x="762" y="124"/>
                    <a:pt x="747" y="124"/>
                  </a:cubicBezTo>
                  <a:cubicBezTo>
                    <a:pt x="747" y="156"/>
                    <a:pt x="747" y="187"/>
                    <a:pt x="747" y="218"/>
                  </a:cubicBezTo>
                  <a:cubicBezTo>
                    <a:pt x="736" y="222"/>
                    <a:pt x="731" y="220"/>
                    <a:pt x="731" y="209"/>
                  </a:cubicBezTo>
                  <a:cubicBezTo>
                    <a:pt x="731" y="180"/>
                    <a:pt x="731" y="150"/>
                    <a:pt x="731" y="121"/>
                  </a:cubicBezTo>
                  <a:cubicBezTo>
                    <a:pt x="730" y="109"/>
                    <a:pt x="734" y="101"/>
                    <a:pt x="749" y="102"/>
                  </a:cubicBezTo>
                  <a:cubicBezTo>
                    <a:pt x="764" y="103"/>
                    <a:pt x="779" y="102"/>
                    <a:pt x="793" y="102"/>
                  </a:cubicBezTo>
                  <a:cubicBezTo>
                    <a:pt x="800" y="69"/>
                    <a:pt x="782" y="55"/>
                    <a:pt x="742" y="61"/>
                  </a:cubicBezTo>
                  <a:cubicBezTo>
                    <a:pt x="742" y="67"/>
                    <a:pt x="742" y="74"/>
                    <a:pt x="742" y="83"/>
                  </a:cubicBezTo>
                  <a:cubicBezTo>
                    <a:pt x="754" y="83"/>
                    <a:pt x="764" y="82"/>
                    <a:pt x="775" y="83"/>
                  </a:cubicBezTo>
                  <a:cubicBezTo>
                    <a:pt x="779" y="83"/>
                    <a:pt x="782" y="87"/>
                    <a:pt x="786" y="89"/>
                  </a:cubicBezTo>
                  <a:cubicBezTo>
                    <a:pt x="783" y="91"/>
                    <a:pt x="779" y="95"/>
                    <a:pt x="776" y="95"/>
                  </a:cubicBezTo>
                  <a:cubicBezTo>
                    <a:pt x="763" y="96"/>
                    <a:pt x="749" y="95"/>
                    <a:pt x="735" y="95"/>
                  </a:cubicBezTo>
                  <a:cubicBezTo>
                    <a:pt x="735" y="82"/>
                    <a:pt x="735" y="68"/>
                    <a:pt x="735" y="54"/>
                  </a:cubicBezTo>
                  <a:cubicBezTo>
                    <a:pt x="740" y="53"/>
                    <a:pt x="745" y="52"/>
                    <a:pt x="751" y="51"/>
                  </a:cubicBezTo>
                  <a:cubicBezTo>
                    <a:pt x="751" y="37"/>
                    <a:pt x="751" y="23"/>
                    <a:pt x="751" y="8"/>
                  </a:cubicBezTo>
                  <a:cubicBezTo>
                    <a:pt x="745" y="7"/>
                    <a:pt x="739" y="6"/>
                    <a:pt x="733" y="5"/>
                  </a:cubicBezTo>
                  <a:cubicBezTo>
                    <a:pt x="733" y="4"/>
                    <a:pt x="733" y="3"/>
                    <a:pt x="733" y="1"/>
                  </a:cubicBezTo>
                  <a:cubicBezTo>
                    <a:pt x="736" y="1"/>
                    <a:pt x="740" y="0"/>
                    <a:pt x="743" y="0"/>
                  </a:cubicBezTo>
                  <a:cubicBezTo>
                    <a:pt x="775" y="1"/>
                    <a:pt x="806" y="3"/>
                    <a:pt x="837" y="2"/>
                  </a:cubicBezTo>
                  <a:cubicBezTo>
                    <a:pt x="859" y="2"/>
                    <a:pt x="871" y="12"/>
                    <a:pt x="879" y="30"/>
                  </a:cubicBezTo>
                  <a:cubicBezTo>
                    <a:pt x="881" y="37"/>
                    <a:pt x="884" y="44"/>
                    <a:pt x="887" y="53"/>
                  </a:cubicBezTo>
                  <a:cubicBezTo>
                    <a:pt x="874" y="53"/>
                    <a:pt x="862" y="53"/>
                    <a:pt x="851" y="53"/>
                  </a:cubicBezTo>
                  <a:cubicBezTo>
                    <a:pt x="844" y="52"/>
                    <a:pt x="831" y="26"/>
                    <a:pt x="837" y="22"/>
                  </a:cubicBezTo>
                  <a:cubicBezTo>
                    <a:pt x="841" y="19"/>
                    <a:pt x="850" y="19"/>
                    <a:pt x="855" y="22"/>
                  </a:cubicBezTo>
                  <a:cubicBezTo>
                    <a:pt x="860" y="25"/>
                    <a:pt x="863" y="33"/>
                    <a:pt x="867" y="39"/>
                  </a:cubicBezTo>
                  <a:cubicBezTo>
                    <a:pt x="869" y="43"/>
                    <a:pt x="872" y="46"/>
                    <a:pt x="876" y="52"/>
                  </a:cubicBezTo>
                  <a:cubicBezTo>
                    <a:pt x="878" y="27"/>
                    <a:pt x="865" y="11"/>
                    <a:pt x="846" y="10"/>
                  </a:cubicBezTo>
                  <a:cubicBezTo>
                    <a:pt x="838" y="10"/>
                    <a:pt x="831" y="11"/>
                    <a:pt x="823" y="12"/>
                  </a:cubicBezTo>
                  <a:cubicBezTo>
                    <a:pt x="800" y="15"/>
                    <a:pt x="801" y="16"/>
                    <a:pt x="805" y="37"/>
                  </a:cubicBezTo>
                  <a:cubicBezTo>
                    <a:pt x="809" y="51"/>
                    <a:pt x="819" y="46"/>
                    <a:pt x="829" y="47"/>
                  </a:cubicBezTo>
                  <a:cubicBezTo>
                    <a:pt x="828" y="41"/>
                    <a:pt x="827" y="37"/>
                    <a:pt x="826" y="31"/>
                  </a:cubicBezTo>
                  <a:cubicBezTo>
                    <a:pt x="820" y="31"/>
                    <a:pt x="816" y="31"/>
                    <a:pt x="812" y="31"/>
                  </a:cubicBezTo>
                  <a:cubicBezTo>
                    <a:pt x="811" y="30"/>
                    <a:pt x="811" y="28"/>
                    <a:pt x="811" y="27"/>
                  </a:cubicBezTo>
                  <a:cubicBezTo>
                    <a:pt x="816" y="25"/>
                    <a:pt x="821" y="23"/>
                    <a:pt x="828" y="21"/>
                  </a:cubicBezTo>
                  <a:cubicBezTo>
                    <a:pt x="831" y="32"/>
                    <a:pt x="833" y="41"/>
                    <a:pt x="836" y="51"/>
                  </a:cubicBezTo>
                  <a:cubicBezTo>
                    <a:pt x="826" y="51"/>
                    <a:pt x="818" y="52"/>
                    <a:pt x="809" y="51"/>
                  </a:cubicBezTo>
                  <a:cubicBezTo>
                    <a:pt x="806" y="51"/>
                    <a:pt x="803" y="48"/>
                    <a:pt x="802" y="45"/>
                  </a:cubicBezTo>
                  <a:cubicBezTo>
                    <a:pt x="799" y="38"/>
                    <a:pt x="797" y="31"/>
                    <a:pt x="795" y="24"/>
                  </a:cubicBezTo>
                  <a:cubicBezTo>
                    <a:pt x="791" y="14"/>
                    <a:pt x="776" y="8"/>
                    <a:pt x="768" y="14"/>
                  </a:cubicBezTo>
                  <a:cubicBezTo>
                    <a:pt x="765" y="16"/>
                    <a:pt x="764" y="22"/>
                    <a:pt x="765" y="25"/>
                  </a:cubicBezTo>
                  <a:cubicBezTo>
                    <a:pt x="768" y="40"/>
                    <a:pt x="776" y="50"/>
                    <a:pt x="795" y="45"/>
                  </a:cubicBezTo>
                  <a:cubicBezTo>
                    <a:pt x="793" y="51"/>
                    <a:pt x="792" y="53"/>
                    <a:pt x="790" y="58"/>
                  </a:cubicBezTo>
                  <a:cubicBezTo>
                    <a:pt x="796" y="59"/>
                    <a:pt x="801" y="60"/>
                    <a:pt x="806" y="60"/>
                  </a:cubicBezTo>
                  <a:cubicBezTo>
                    <a:pt x="836" y="61"/>
                    <a:pt x="866" y="61"/>
                    <a:pt x="896" y="62"/>
                  </a:cubicBezTo>
                  <a:cubicBezTo>
                    <a:pt x="924" y="62"/>
                    <a:pt x="937" y="76"/>
                    <a:pt x="937" y="103"/>
                  </a:cubicBezTo>
                  <a:cubicBezTo>
                    <a:pt x="938" y="143"/>
                    <a:pt x="938" y="183"/>
                    <a:pt x="938" y="223"/>
                  </a:cubicBezTo>
                  <a:cubicBezTo>
                    <a:pt x="938" y="250"/>
                    <a:pt x="929" y="259"/>
                    <a:pt x="903" y="259"/>
                  </a:cubicBezTo>
                  <a:cubicBezTo>
                    <a:pt x="808" y="259"/>
                    <a:pt x="713" y="258"/>
                    <a:pt x="619" y="257"/>
                  </a:cubicBezTo>
                  <a:cubicBezTo>
                    <a:pt x="613" y="257"/>
                    <a:pt x="608" y="257"/>
                    <a:pt x="604" y="257"/>
                  </a:cubicBezTo>
                  <a:cubicBezTo>
                    <a:pt x="597" y="266"/>
                    <a:pt x="591" y="274"/>
                    <a:pt x="585" y="281"/>
                  </a:cubicBezTo>
                  <a:cubicBezTo>
                    <a:pt x="586" y="282"/>
                    <a:pt x="587" y="283"/>
                    <a:pt x="587" y="284"/>
                  </a:cubicBezTo>
                  <a:cubicBezTo>
                    <a:pt x="580" y="284"/>
                    <a:pt x="573" y="285"/>
                    <a:pt x="566" y="285"/>
                  </a:cubicBezTo>
                  <a:cubicBezTo>
                    <a:pt x="566" y="286"/>
                    <a:pt x="566" y="286"/>
                    <a:pt x="565" y="287"/>
                  </a:cubicBezTo>
                  <a:cubicBezTo>
                    <a:pt x="571" y="287"/>
                    <a:pt x="577" y="287"/>
                    <a:pt x="583" y="287"/>
                  </a:cubicBezTo>
                  <a:cubicBezTo>
                    <a:pt x="617" y="286"/>
                    <a:pt x="651" y="289"/>
                    <a:pt x="686" y="285"/>
                  </a:cubicBezTo>
                  <a:cubicBezTo>
                    <a:pt x="716" y="283"/>
                    <a:pt x="747" y="286"/>
                    <a:pt x="777" y="288"/>
                  </a:cubicBezTo>
                  <a:cubicBezTo>
                    <a:pt x="786" y="289"/>
                    <a:pt x="795" y="294"/>
                    <a:pt x="804" y="296"/>
                  </a:cubicBezTo>
                  <a:cubicBezTo>
                    <a:pt x="820" y="300"/>
                    <a:pt x="836" y="304"/>
                    <a:pt x="852" y="306"/>
                  </a:cubicBezTo>
                  <a:cubicBezTo>
                    <a:pt x="867" y="308"/>
                    <a:pt x="881" y="306"/>
                    <a:pt x="895" y="307"/>
                  </a:cubicBezTo>
                  <a:cubicBezTo>
                    <a:pt x="918" y="309"/>
                    <a:pt x="932" y="320"/>
                    <a:pt x="935" y="342"/>
                  </a:cubicBezTo>
                  <a:cubicBezTo>
                    <a:pt x="938" y="360"/>
                    <a:pt x="939" y="377"/>
                    <a:pt x="938" y="395"/>
                  </a:cubicBezTo>
                  <a:cubicBezTo>
                    <a:pt x="936" y="423"/>
                    <a:pt x="914" y="442"/>
                    <a:pt x="883" y="444"/>
                  </a:cubicBezTo>
                  <a:cubicBezTo>
                    <a:pt x="773" y="453"/>
                    <a:pt x="663" y="461"/>
                    <a:pt x="553" y="469"/>
                  </a:cubicBezTo>
                  <a:cubicBezTo>
                    <a:pt x="535" y="470"/>
                    <a:pt x="520" y="463"/>
                    <a:pt x="505" y="450"/>
                  </a:cubicBezTo>
                  <a:cubicBezTo>
                    <a:pt x="528" y="433"/>
                    <a:pt x="533" y="409"/>
                    <a:pt x="531" y="381"/>
                  </a:cubicBezTo>
                  <a:cubicBezTo>
                    <a:pt x="537" y="381"/>
                    <a:pt x="542" y="381"/>
                    <a:pt x="547" y="381"/>
                  </a:cubicBezTo>
                  <a:cubicBezTo>
                    <a:pt x="630" y="380"/>
                    <a:pt x="714" y="379"/>
                    <a:pt x="798" y="378"/>
                  </a:cubicBezTo>
                  <a:cubicBezTo>
                    <a:pt x="804" y="378"/>
                    <a:pt x="813" y="381"/>
                    <a:pt x="810" y="367"/>
                  </a:cubicBezTo>
                  <a:cubicBezTo>
                    <a:pt x="806" y="367"/>
                    <a:pt x="802" y="367"/>
                    <a:pt x="797" y="367"/>
                  </a:cubicBezTo>
                  <a:cubicBezTo>
                    <a:pt x="726" y="368"/>
                    <a:pt x="654" y="369"/>
                    <a:pt x="583" y="372"/>
                  </a:cubicBezTo>
                  <a:cubicBezTo>
                    <a:pt x="561" y="373"/>
                    <a:pt x="550" y="357"/>
                    <a:pt x="534" y="349"/>
                  </a:cubicBezTo>
                  <a:cubicBezTo>
                    <a:pt x="534" y="347"/>
                    <a:pt x="534" y="346"/>
                    <a:pt x="535" y="344"/>
                  </a:cubicBezTo>
                  <a:cubicBezTo>
                    <a:pt x="561" y="344"/>
                    <a:pt x="588" y="344"/>
                    <a:pt x="614" y="344"/>
                  </a:cubicBezTo>
                  <a:cubicBezTo>
                    <a:pt x="671" y="343"/>
                    <a:pt x="727" y="341"/>
                    <a:pt x="783" y="340"/>
                  </a:cubicBezTo>
                  <a:cubicBezTo>
                    <a:pt x="804" y="339"/>
                    <a:pt x="818" y="355"/>
                    <a:pt x="835" y="363"/>
                  </a:cubicBezTo>
                  <a:cubicBezTo>
                    <a:pt x="837" y="364"/>
                    <a:pt x="837" y="368"/>
                    <a:pt x="837" y="371"/>
                  </a:cubicBezTo>
                  <a:cubicBezTo>
                    <a:pt x="837" y="380"/>
                    <a:pt x="836" y="389"/>
                    <a:pt x="835" y="400"/>
                  </a:cubicBezTo>
                  <a:cubicBezTo>
                    <a:pt x="805" y="403"/>
                    <a:pt x="775" y="406"/>
                    <a:pt x="745" y="409"/>
                  </a:cubicBezTo>
                  <a:cubicBezTo>
                    <a:pt x="695" y="414"/>
                    <a:pt x="645" y="418"/>
                    <a:pt x="596" y="424"/>
                  </a:cubicBezTo>
                  <a:cubicBezTo>
                    <a:pt x="579" y="425"/>
                    <a:pt x="561" y="435"/>
                    <a:pt x="543" y="452"/>
                  </a:cubicBezTo>
                  <a:close/>
                  <a:moveTo>
                    <a:pt x="529" y="288"/>
                  </a:moveTo>
                  <a:cubicBezTo>
                    <a:pt x="513" y="293"/>
                    <a:pt x="498" y="298"/>
                    <a:pt x="482" y="301"/>
                  </a:cubicBezTo>
                  <a:cubicBezTo>
                    <a:pt x="466" y="305"/>
                    <a:pt x="450" y="306"/>
                    <a:pt x="438" y="308"/>
                  </a:cubicBezTo>
                  <a:cubicBezTo>
                    <a:pt x="469" y="317"/>
                    <a:pt x="498" y="299"/>
                    <a:pt x="529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10058400" y="382588"/>
              <a:ext cx="908050" cy="771525"/>
            </a:xfrm>
            <a:custGeom>
              <a:avLst/>
              <a:gdLst>
                <a:gd name="T0" fmla="*/ 595 w 638"/>
                <a:gd name="T1" fmla="*/ 541 h 541"/>
                <a:gd name="T2" fmla="*/ 594 w 638"/>
                <a:gd name="T3" fmla="*/ 522 h 541"/>
                <a:gd name="T4" fmla="*/ 602 w 638"/>
                <a:gd name="T5" fmla="*/ 458 h 541"/>
                <a:gd name="T6" fmla="*/ 590 w 638"/>
                <a:gd name="T7" fmla="*/ 391 h 541"/>
                <a:gd name="T8" fmla="*/ 561 w 638"/>
                <a:gd name="T9" fmla="*/ 408 h 541"/>
                <a:gd name="T10" fmla="*/ 568 w 638"/>
                <a:gd name="T11" fmla="*/ 433 h 541"/>
                <a:gd name="T12" fmla="*/ 588 w 638"/>
                <a:gd name="T13" fmla="*/ 423 h 541"/>
                <a:gd name="T14" fmla="*/ 588 w 638"/>
                <a:gd name="T15" fmla="*/ 490 h 541"/>
                <a:gd name="T16" fmla="*/ 582 w 638"/>
                <a:gd name="T17" fmla="*/ 478 h 541"/>
                <a:gd name="T18" fmla="*/ 572 w 638"/>
                <a:gd name="T19" fmla="*/ 481 h 541"/>
                <a:gd name="T20" fmla="*/ 480 w 638"/>
                <a:gd name="T21" fmla="*/ 330 h 541"/>
                <a:gd name="T22" fmla="*/ 558 w 638"/>
                <a:gd name="T23" fmla="*/ 360 h 541"/>
                <a:gd name="T24" fmla="*/ 504 w 638"/>
                <a:gd name="T25" fmla="*/ 287 h 541"/>
                <a:gd name="T26" fmla="*/ 385 w 638"/>
                <a:gd name="T27" fmla="*/ 210 h 541"/>
                <a:gd name="T28" fmla="*/ 75 w 638"/>
                <a:gd name="T29" fmla="*/ 80 h 541"/>
                <a:gd name="T30" fmla="*/ 17 w 638"/>
                <a:gd name="T31" fmla="*/ 46 h 541"/>
                <a:gd name="T32" fmla="*/ 22 w 638"/>
                <a:gd name="T33" fmla="*/ 10 h 541"/>
                <a:gd name="T34" fmla="*/ 85 w 638"/>
                <a:gd name="T35" fmla="*/ 7 h 541"/>
                <a:gd name="T36" fmla="*/ 174 w 638"/>
                <a:gd name="T37" fmla="*/ 34 h 541"/>
                <a:gd name="T38" fmla="*/ 437 w 638"/>
                <a:gd name="T39" fmla="*/ 120 h 541"/>
                <a:gd name="T40" fmla="*/ 504 w 638"/>
                <a:gd name="T41" fmla="*/ 147 h 541"/>
                <a:gd name="T42" fmla="*/ 568 w 638"/>
                <a:gd name="T43" fmla="*/ 213 h 541"/>
                <a:gd name="T44" fmla="*/ 633 w 638"/>
                <a:gd name="T45" fmla="*/ 340 h 541"/>
                <a:gd name="T46" fmla="*/ 632 w 638"/>
                <a:gd name="T47" fmla="*/ 363 h 541"/>
                <a:gd name="T48" fmla="*/ 619 w 638"/>
                <a:gd name="T49" fmla="*/ 393 h 541"/>
                <a:gd name="T50" fmla="*/ 604 w 638"/>
                <a:gd name="T51" fmla="*/ 496 h 541"/>
                <a:gd name="T52" fmla="*/ 599 w 638"/>
                <a:gd name="T53" fmla="*/ 541 h 541"/>
                <a:gd name="T54" fmla="*/ 595 w 638"/>
                <a:gd name="T55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8" h="541">
                  <a:moveTo>
                    <a:pt x="595" y="541"/>
                  </a:moveTo>
                  <a:cubicBezTo>
                    <a:pt x="595" y="535"/>
                    <a:pt x="593" y="528"/>
                    <a:pt x="594" y="522"/>
                  </a:cubicBezTo>
                  <a:cubicBezTo>
                    <a:pt x="596" y="500"/>
                    <a:pt x="598" y="479"/>
                    <a:pt x="602" y="458"/>
                  </a:cubicBezTo>
                  <a:cubicBezTo>
                    <a:pt x="607" y="433"/>
                    <a:pt x="596" y="413"/>
                    <a:pt x="590" y="391"/>
                  </a:cubicBezTo>
                  <a:cubicBezTo>
                    <a:pt x="580" y="397"/>
                    <a:pt x="572" y="402"/>
                    <a:pt x="561" y="408"/>
                  </a:cubicBezTo>
                  <a:cubicBezTo>
                    <a:pt x="563" y="415"/>
                    <a:pt x="565" y="423"/>
                    <a:pt x="568" y="433"/>
                  </a:cubicBezTo>
                  <a:cubicBezTo>
                    <a:pt x="576" y="429"/>
                    <a:pt x="582" y="426"/>
                    <a:pt x="588" y="423"/>
                  </a:cubicBezTo>
                  <a:cubicBezTo>
                    <a:pt x="602" y="445"/>
                    <a:pt x="590" y="467"/>
                    <a:pt x="588" y="490"/>
                  </a:cubicBezTo>
                  <a:cubicBezTo>
                    <a:pt x="586" y="486"/>
                    <a:pt x="584" y="482"/>
                    <a:pt x="582" y="478"/>
                  </a:cubicBezTo>
                  <a:cubicBezTo>
                    <a:pt x="578" y="480"/>
                    <a:pt x="574" y="481"/>
                    <a:pt x="572" y="481"/>
                  </a:cubicBezTo>
                  <a:cubicBezTo>
                    <a:pt x="541" y="431"/>
                    <a:pt x="511" y="381"/>
                    <a:pt x="480" y="330"/>
                  </a:cubicBezTo>
                  <a:cubicBezTo>
                    <a:pt x="509" y="332"/>
                    <a:pt x="533" y="347"/>
                    <a:pt x="558" y="360"/>
                  </a:cubicBezTo>
                  <a:cubicBezTo>
                    <a:pt x="544" y="332"/>
                    <a:pt x="525" y="309"/>
                    <a:pt x="504" y="287"/>
                  </a:cubicBezTo>
                  <a:cubicBezTo>
                    <a:pt x="470" y="252"/>
                    <a:pt x="429" y="229"/>
                    <a:pt x="385" y="210"/>
                  </a:cubicBezTo>
                  <a:cubicBezTo>
                    <a:pt x="282" y="167"/>
                    <a:pt x="178" y="124"/>
                    <a:pt x="75" y="80"/>
                  </a:cubicBezTo>
                  <a:cubicBezTo>
                    <a:pt x="55" y="71"/>
                    <a:pt x="35" y="59"/>
                    <a:pt x="17" y="46"/>
                  </a:cubicBezTo>
                  <a:cubicBezTo>
                    <a:pt x="0" y="35"/>
                    <a:pt x="3" y="18"/>
                    <a:pt x="22" y="10"/>
                  </a:cubicBezTo>
                  <a:cubicBezTo>
                    <a:pt x="42" y="0"/>
                    <a:pt x="64" y="2"/>
                    <a:pt x="85" y="7"/>
                  </a:cubicBezTo>
                  <a:cubicBezTo>
                    <a:pt x="115" y="15"/>
                    <a:pt x="145" y="25"/>
                    <a:pt x="174" y="34"/>
                  </a:cubicBezTo>
                  <a:cubicBezTo>
                    <a:pt x="262" y="63"/>
                    <a:pt x="350" y="91"/>
                    <a:pt x="437" y="120"/>
                  </a:cubicBezTo>
                  <a:cubicBezTo>
                    <a:pt x="460" y="127"/>
                    <a:pt x="482" y="136"/>
                    <a:pt x="504" y="147"/>
                  </a:cubicBezTo>
                  <a:cubicBezTo>
                    <a:pt x="532" y="162"/>
                    <a:pt x="554" y="183"/>
                    <a:pt x="568" y="213"/>
                  </a:cubicBezTo>
                  <a:cubicBezTo>
                    <a:pt x="588" y="256"/>
                    <a:pt x="611" y="298"/>
                    <a:pt x="633" y="340"/>
                  </a:cubicBezTo>
                  <a:cubicBezTo>
                    <a:pt x="638" y="349"/>
                    <a:pt x="638" y="354"/>
                    <a:pt x="632" y="363"/>
                  </a:cubicBezTo>
                  <a:cubicBezTo>
                    <a:pt x="625" y="371"/>
                    <a:pt x="621" y="382"/>
                    <a:pt x="619" y="393"/>
                  </a:cubicBezTo>
                  <a:cubicBezTo>
                    <a:pt x="613" y="427"/>
                    <a:pt x="609" y="462"/>
                    <a:pt x="604" y="496"/>
                  </a:cubicBezTo>
                  <a:cubicBezTo>
                    <a:pt x="602" y="511"/>
                    <a:pt x="600" y="526"/>
                    <a:pt x="599" y="541"/>
                  </a:cubicBezTo>
                  <a:cubicBezTo>
                    <a:pt x="597" y="541"/>
                    <a:pt x="596" y="541"/>
                    <a:pt x="595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9874250" y="165100"/>
              <a:ext cx="271463" cy="1011238"/>
            </a:xfrm>
            <a:custGeom>
              <a:avLst/>
              <a:gdLst>
                <a:gd name="T0" fmla="*/ 90 w 191"/>
                <a:gd name="T1" fmla="*/ 454 h 710"/>
                <a:gd name="T2" fmla="*/ 75 w 191"/>
                <a:gd name="T3" fmla="*/ 409 h 710"/>
                <a:gd name="T4" fmla="*/ 56 w 191"/>
                <a:gd name="T5" fmla="*/ 338 h 710"/>
                <a:gd name="T6" fmla="*/ 51 w 191"/>
                <a:gd name="T7" fmla="*/ 327 h 710"/>
                <a:gd name="T8" fmla="*/ 56 w 191"/>
                <a:gd name="T9" fmla="*/ 410 h 710"/>
                <a:gd name="T10" fmla="*/ 64 w 191"/>
                <a:gd name="T11" fmla="*/ 517 h 710"/>
                <a:gd name="T12" fmla="*/ 66 w 191"/>
                <a:gd name="T13" fmla="*/ 529 h 710"/>
                <a:gd name="T14" fmla="*/ 58 w 191"/>
                <a:gd name="T15" fmla="*/ 597 h 710"/>
                <a:gd name="T16" fmla="*/ 57 w 191"/>
                <a:gd name="T17" fmla="*/ 608 h 710"/>
                <a:gd name="T18" fmla="*/ 63 w 191"/>
                <a:gd name="T19" fmla="*/ 671 h 710"/>
                <a:gd name="T20" fmla="*/ 62 w 191"/>
                <a:gd name="T21" fmla="*/ 676 h 710"/>
                <a:gd name="T22" fmla="*/ 61 w 191"/>
                <a:gd name="T23" fmla="*/ 653 h 710"/>
                <a:gd name="T24" fmla="*/ 58 w 191"/>
                <a:gd name="T25" fmla="*/ 652 h 710"/>
                <a:gd name="T26" fmla="*/ 58 w 191"/>
                <a:gd name="T27" fmla="*/ 710 h 710"/>
                <a:gd name="T28" fmla="*/ 54 w 191"/>
                <a:gd name="T29" fmla="*/ 710 h 710"/>
                <a:gd name="T30" fmla="*/ 51 w 191"/>
                <a:gd name="T31" fmla="*/ 704 h 710"/>
                <a:gd name="T32" fmla="*/ 51 w 191"/>
                <a:gd name="T33" fmla="*/ 686 h 710"/>
                <a:gd name="T34" fmla="*/ 42 w 191"/>
                <a:gd name="T35" fmla="*/ 570 h 710"/>
                <a:gd name="T36" fmla="*/ 35 w 191"/>
                <a:gd name="T37" fmla="*/ 502 h 710"/>
                <a:gd name="T38" fmla="*/ 28 w 191"/>
                <a:gd name="T39" fmla="*/ 311 h 710"/>
                <a:gd name="T40" fmla="*/ 22 w 191"/>
                <a:gd name="T41" fmla="*/ 293 h 710"/>
                <a:gd name="T42" fmla="*/ 15 w 191"/>
                <a:gd name="T43" fmla="*/ 245 h 710"/>
                <a:gd name="T44" fmla="*/ 2 w 191"/>
                <a:gd name="T45" fmla="*/ 95 h 710"/>
                <a:gd name="T46" fmla="*/ 0 w 191"/>
                <a:gd name="T47" fmla="*/ 85 h 710"/>
                <a:gd name="T48" fmla="*/ 14 w 191"/>
                <a:gd name="T49" fmla="*/ 67 h 710"/>
                <a:gd name="T50" fmla="*/ 44 w 191"/>
                <a:gd name="T51" fmla="*/ 15 h 710"/>
                <a:gd name="T52" fmla="*/ 71 w 191"/>
                <a:gd name="T53" fmla="*/ 6 h 710"/>
                <a:gd name="T54" fmla="*/ 24 w 191"/>
                <a:gd name="T55" fmla="*/ 78 h 710"/>
                <a:gd name="T56" fmla="*/ 27 w 191"/>
                <a:gd name="T57" fmla="*/ 82 h 710"/>
                <a:gd name="T58" fmla="*/ 38 w 191"/>
                <a:gd name="T59" fmla="*/ 72 h 710"/>
                <a:gd name="T60" fmla="*/ 84 w 191"/>
                <a:gd name="T61" fmla="*/ 0 h 710"/>
                <a:gd name="T62" fmla="*/ 109 w 191"/>
                <a:gd name="T63" fmla="*/ 24 h 710"/>
                <a:gd name="T64" fmla="*/ 151 w 191"/>
                <a:gd name="T65" fmla="*/ 129 h 710"/>
                <a:gd name="T66" fmla="*/ 161 w 191"/>
                <a:gd name="T67" fmla="*/ 145 h 710"/>
                <a:gd name="T68" fmla="*/ 125 w 191"/>
                <a:gd name="T69" fmla="*/ 167 h 710"/>
                <a:gd name="T70" fmla="*/ 138 w 191"/>
                <a:gd name="T71" fmla="*/ 213 h 710"/>
                <a:gd name="T72" fmla="*/ 166 w 191"/>
                <a:gd name="T73" fmla="*/ 269 h 710"/>
                <a:gd name="T74" fmla="*/ 170 w 191"/>
                <a:gd name="T75" fmla="*/ 363 h 710"/>
                <a:gd name="T76" fmla="*/ 186 w 191"/>
                <a:gd name="T77" fmla="*/ 621 h 710"/>
                <a:gd name="T78" fmla="*/ 186 w 191"/>
                <a:gd name="T79" fmla="*/ 628 h 710"/>
                <a:gd name="T80" fmla="*/ 186 w 191"/>
                <a:gd name="T81" fmla="*/ 661 h 710"/>
                <a:gd name="T82" fmla="*/ 144 w 191"/>
                <a:gd name="T83" fmla="*/ 682 h 710"/>
                <a:gd name="T84" fmla="*/ 134 w 191"/>
                <a:gd name="T85" fmla="*/ 616 h 710"/>
                <a:gd name="T86" fmla="*/ 76 w 191"/>
                <a:gd name="T87" fmla="*/ 238 h 710"/>
                <a:gd name="T88" fmla="*/ 61 w 191"/>
                <a:gd name="T89" fmla="*/ 133 h 710"/>
                <a:gd name="T90" fmla="*/ 66 w 191"/>
                <a:gd name="T91" fmla="*/ 118 h 710"/>
                <a:gd name="T92" fmla="*/ 107 w 191"/>
                <a:gd name="T93" fmla="*/ 74 h 710"/>
                <a:gd name="T94" fmla="*/ 107 w 191"/>
                <a:gd name="T95" fmla="*/ 73 h 710"/>
                <a:gd name="T96" fmla="*/ 85 w 191"/>
                <a:gd name="T97" fmla="*/ 57 h 710"/>
                <a:gd name="T98" fmla="*/ 47 w 191"/>
                <a:gd name="T99" fmla="*/ 89 h 710"/>
                <a:gd name="T100" fmla="*/ 46 w 191"/>
                <a:gd name="T101" fmla="*/ 173 h 710"/>
                <a:gd name="T102" fmla="*/ 88 w 191"/>
                <a:gd name="T103" fmla="*/ 443 h 710"/>
                <a:gd name="T104" fmla="*/ 89 w 191"/>
                <a:gd name="T105" fmla="*/ 454 h 710"/>
                <a:gd name="T106" fmla="*/ 90 w 191"/>
                <a:gd name="T107" fmla="*/ 454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710">
                  <a:moveTo>
                    <a:pt x="90" y="454"/>
                  </a:moveTo>
                  <a:cubicBezTo>
                    <a:pt x="85" y="439"/>
                    <a:pt x="80" y="424"/>
                    <a:pt x="75" y="409"/>
                  </a:cubicBezTo>
                  <a:cubicBezTo>
                    <a:pt x="69" y="385"/>
                    <a:pt x="63" y="361"/>
                    <a:pt x="56" y="338"/>
                  </a:cubicBezTo>
                  <a:cubicBezTo>
                    <a:pt x="55" y="334"/>
                    <a:pt x="54" y="330"/>
                    <a:pt x="51" y="327"/>
                  </a:cubicBezTo>
                  <a:cubicBezTo>
                    <a:pt x="53" y="355"/>
                    <a:pt x="54" y="382"/>
                    <a:pt x="56" y="410"/>
                  </a:cubicBezTo>
                  <a:cubicBezTo>
                    <a:pt x="59" y="446"/>
                    <a:pt x="61" y="481"/>
                    <a:pt x="64" y="517"/>
                  </a:cubicBezTo>
                  <a:cubicBezTo>
                    <a:pt x="64" y="521"/>
                    <a:pt x="64" y="525"/>
                    <a:pt x="66" y="529"/>
                  </a:cubicBezTo>
                  <a:cubicBezTo>
                    <a:pt x="79" y="554"/>
                    <a:pt x="68" y="575"/>
                    <a:pt x="58" y="597"/>
                  </a:cubicBezTo>
                  <a:cubicBezTo>
                    <a:pt x="56" y="600"/>
                    <a:pt x="55" y="606"/>
                    <a:pt x="57" y="608"/>
                  </a:cubicBezTo>
                  <a:cubicBezTo>
                    <a:pt x="71" y="628"/>
                    <a:pt x="61" y="650"/>
                    <a:pt x="63" y="671"/>
                  </a:cubicBezTo>
                  <a:cubicBezTo>
                    <a:pt x="64" y="673"/>
                    <a:pt x="63" y="674"/>
                    <a:pt x="62" y="676"/>
                  </a:cubicBezTo>
                  <a:cubicBezTo>
                    <a:pt x="62" y="668"/>
                    <a:pt x="61" y="660"/>
                    <a:pt x="61" y="653"/>
                  </a:cubicBezTo>
                  <a:cubicBezTo>
                    <a:pt x="60" y="652"/>
                    <a:pt x="59" y="652"/>
                    <a:pt x="58" y="652"/>
                  </a:cubicBezTo>
                  <a:cubicBezTo>
                    <a:pt x="58" y="672"/>
                    <a:pt x="58" y="691"/>
                    <a:pt x="58" y="710"/>
                  </a:cubicBezTo>
                  <a:cubicBezTo>
                    <a:pt x="56" y="710"/>
                    <a:pt x="55" y="710"/>
                    <a:pt x="54" y="710"/>
                  </a:cubicBezTo>
                  <a:cubicBezTo>
                    <a:pt x="53" y="708"/>
                    <a:pt x="51" y="706"/>
                    <a:pt x="51" y="704"/>
                  </a:cubicBezTo>
                  <a:cubicBezTo>
                    <a:pt x="51" y="698"/>
                    <a:pt x="51" y="692"/>
                    <a:pt x="51" y="686"/>
                  </a:cubicBezTo>
                  <a:cubicBezTo>
                    <a:pt x="49" y="648"/>
                    <a:pt x="56" y="609"/>
                    <a:pt x="42" y="570"/>
                  </a:cubicBezTo>
                  <a:cubicBezTo>
                    <a:pt x="35" y="549"/>
                    <a:pt x="36" y="525"/>
                    <a:pt x="35" y="502"/>
                  </a:cubicBezTo>
                  <a:cubicBezTo>
                    <a:pt x="32" y="438"/>
                    <a:pt x="30" y="375"/>
                    <a:pt x="28" y="311"/>
                  </a:cubicBezTo>
                  <a:cubicBezTo>
                    <a:pt x="28" y="305"/>
                    <a:pt x="26" y="298"/>
                    <a:pt x="22" y="293"/>
                  </a:cubicBezTo>
                  <a:cubicBezTo>
                    <a:pt x="13" y="278"/>
                    <a:pt x="12" y="261"/>
                    <a:pt x="15" y="245"/>
                  </a:cubicBezTo>
                  <a:cubicBezTo>
                    <a:pt x="25" y="194"/>
                    <a:pt x="14" y="144"/>
                    <a:pt x="2" y="95"/>
                  </a:cubicBezTo>
                  <a:cubicBezTo>
                    <a:pt x="1" y="91"/>
                    <a:pt x="0" y="88"/>
                    <a:pt x="0" y="85"/>
                  </a:cubicBezTo>
                  <a:cubicBezTo>
                    <a:pt x="5" y="79"/>
                    <a:pt x="10" y="73"/>
                    <a:pt x="14" y="67"/>
                  </a:cubicBezTo>
                  <a:cubicBezTo>
                    <a:pt x="24" y="50"/>
                    <a:pt x="34" y="32"/>
                    <a:pt x="44" y="15"/>
                  </a:cubicBezTo>
                  <a:cubicBezTo>
                    <a:pt x="51" y="4"/>
                    <a:pt x="56" y="3"/>
                    <a:pt x="71" y="6"/>
                  </a:cubicBezTo>
                  <a:cubicBezTo>
                    <a:pt x="55" y="31"/>
                    <a:pt x="39" y="54"/>
                    <a:pt x="24" y="78"/>
                  </a:cubicBezTo>
                  <a:cubicBezTo>
                    <a:pt x="25" y="79"/>
                    <a:pt x="26" y="81"/>
                    <a:pt x="27" y="82"/>
                  </a:cubicBezTo>
                  <a:cubicBezTo>
                    <a:pt x="30" y="79"/>
                    <a:pt x="35" y="76"/>
                    <a:pt x="38" y="72"/>
                  </a:cubicBezTo>
                  <a:cubicBezTo>
                    <a:pt x="53" y="48"/>
                    <a:pt x="69" y="24"/>
                    <a:pt x="84" y="0"/>
                  </a:cubicBezTo>
                  <a:cubicBezTo>
                    <a:pt x="97" y="4"/>
                    <a:pt x="110" y="10"/>
                    <a:pt x="109" y="24"/>
                  </a:cubicBezTo>
                  <a:cubicBezTo>
                    <a:pt x="107" y="66"/>
                    <a:pt x="130" y="97"/>
                    <a:pt x="151" y="129"/>
                  </a:cubicBezTo>
                  <a:cubicBezTo>
                    <a:pt x="154" y="133"/>
                    <a:pt x="157" y="138"/>
                    <a:pt x="161" y="145"/>
                  </a:cubicBezTo>
                  <a:cubicBezTo>
                    <a:pt x="143" y="145"/>
                    <a:pt x="132" y="153"/>
                    <a:pt x="125" y="167"/>
                  </a:cubicBezTo>
                  <a:cubicBezTo>
                    <a:pt x="116" y="185"/>
                    <a:pt x="121" y="204"/>
                    <a:pt x="138" y="213"/>
                  </a:cubicBezTo>
                  <a:cubicBezTo>
                    <a:pt x="162" y="225"/>
                    <a:pt x="169" y="241"/>
                    <a:pt x="166" y="269"/>
                  </a:cubicBezTo>
                  <a:cubicBezTo>
                    <a:pt x="163" y="300"/>
                    <a:pt x="168" y="331"/>
                    <a:pt x="170" y="363"/>
                  </a:cubicBezTo>
                  <a:cubicBezTo>
                    <a:pt x="175" y="449"/>
                    <a:pt x="181" y="535"/>
                    <a:pt x="186" y="621"/>
                  </a:cubicBezTo>
                  <a:cubicBezTo>
                    <a:pt x="186" y="624"/>
                    <a:pt x="186" y="626"/>
                    <a:pt x="186" y="628"/>
                  </a:cubicBezTo>
                  <a:cubicBezTo>
                    <a:pt x="186" y="640"/>
                    <a:pt x="191" y="656"/>
                    <a:pt x="186" y="661"/>
                  </a:cubicBezTo>
                  <a:cubicBezTo>
                    <a:pt x="176" y="671"/>
                    <a:pt x="159" y="675"/>
                    <a:pt x="144" y="682"/>
                  </a:cubicBezTo>
                  <a:cubicBezTo>
                    <a:pt x="140" y="658"/>
                    <a:pt x="137" y="637"/>
                    <a:pt x="134" y="616"/>
                  </a:cubicBezTo>
                  <a:cubicBezTo>
                    <a:pt x="114" y="490"/>
                    <a:pt x="95" y="364"/>
                    <a:pt x="76" y="238"/>
                  </a:cubicBezTo>
                  <a:cubicBezTo>
                    <a:pt x="71" y="203"/>
                    <a:pt x="65" y="168"/>
                    <a:pt x="61" y="133"/>
                  </a:cubicBezTo>
                  <a:cubicBezTo>
                    <a:pt x="60" y="128"/>
                    <a:pt x="63" y="121"/>
                    <a:pt x="66" y="118"/>
                  </a:cubicBezTo>
                  <a:cubicBezTo>
                    <a:pt x="79" y="103"/>
                    <a:pt x="93" y="89"/>
                    <a:pt x="107" y="74"/>
                  </a:cubicBezTo>
                  <a:cubicBezTo>
                    <a:pt x="108" y="74"/>
                    <a:pt x="108" y="73"/>
                    <a:pt x="107" y="73"/>
                  </a:cubicBezTo>
                  <a:cubicBezTo>
                    <a:pt x="99" y="67"/>
                    <a:pt x="88" y="55"/>
                    <a:pt x="85" y="57"/>
                  </a:cubicBezTo>
                  <a:cubicBezTo>
                    <a:pt x="71" y="65"/>
                    <a:pt x="57" y="76"/>
                    <a:pt x="47" y="89"/>
                  </a:cubicBezTo>
                  <a:cubicBezTo>
                    <a:pt x="30" y="116"/>
                    <a:pt x="41" y="145"/>
                    <a:pt x="46" y="173"/>
                  </a:cubicBezTo>
                  <a:cubicBezTo>
                    <a:pt x="60" y="263"/>
                    <a:pt x="74" y="353"/>
                    <a:pt x="88" y="443"/>
                  </a:cubicBezTo>
                  <a:cubicBezTo>
                    <a:pt x="89" y="447"/>
                    <a:pt x="89" y="450"/>
                    <a:pt x="89" y="454"/>
                  </a:cubicBezTo>
                  <a:lnTo>
                    <a:pt x="90" y="4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9852025" y="855663"/>
              <a:ext cx="493713" cy="874713"/>
            </a:xfrm>
            <a:custGeom>
              <a:avLst/>
              <a:gdLst>
                <a:gd name="T0" fmla="*/ 204 w 346"/>
                <a:gd name="T1" fmla="*/ 216 h 613"/>
                <a:gd name="T2" fmla="*/ 145 w 346"/>
                <a:gd name="T3" fmla="*/ 241 h 613"/>
                <a:gd name="T4" fmla="*/ 130 w 346"/>
                <a:gd name="T5" fmla="*/ 327 h 613"/>
                <a:gd name="T6" fmla="*/ 80 w 346"/>
                <a:gd name="T7" fmla="*/ 394 h 613"/>
                <a:gd name="T8" fmla="*/ 104 w 346"/>
                <a:gd name="T9" fmla="*/ 423 h 613"/>
                <a:gd name="T10" fmla="*/ 114 w 346"/>
                <a:gd name="T11" fmla="*/ 374 h 613"/>
                <a:gd name="T12" fmla="*/ 134 w 346"/>
                <a:gd name="T13" fmla="*/ 334 h 613"/>
                <a:gd name="T14" fmla="*/ 182 w 346"/>
                <a:gd name="T15" fmla="*/ 299 h 613"/>
                <a:gd name="T16" fmla="*/ 182 w 346"/>
                <a:gd name="T17" fmla="*/ 310 h 613"/>
                <a:gd name="T18" fmla="*/ 207 w 346"/>
                <a:gd name="T19" fmla="*/ 321 h 613"/>
                <a:gd name="T20" fmla="*/ 220 w 346"/>
                <a:gd name="T21" fmla="*/ 256 h 613"/>
                <a:gd name="T22" fmla="*/ 262 w 346"/>
                <a:gd name="T23" fmla="*/ 76 h 613"/>
                <a:gd name="T24" fmla="*/ 319 w 346"/>
                <a:gd name="T25" fmla="*/ 3 h 613"/>
                <a:gd name="T26" fmla="*/ 298 w 346"/>
                <a:gd name="T27" fmla="*/ 73 h 613"/>
                <a:gd name="T28" fmla="*/ 285 w 346"/>
                <a:gd name="T29" fmla="*/ 199 h 613"/>
                <a:gd name="T30" fmla="*/ 247 w 346"/>
                <a:gd name="T31" fmla="*/ 266 h 613"/>
                <a:gd name="T32" fmla="*/ 240 w 346"/>
                <a:gd name="T33" fmla="*/ 306 h 613"/>
                <a:gd name="T34" fmla="*/ 226 w 346"/>
                <a:gd name="T35" fmla="*/ 391 h 613"/>
                <a:gd name="T36" fmla="*/ 203 w 346"/>
                <a:gd name="T37" fmla="*/ 347 h 613"/>
                <a:gd name="T38" fmla="*/ 136 w 346"/>
                <a:gd name="T39" fmla="*/ 393 h 613"/>
                <a:gd name="T40" fmla="*/ 117 w 346"/>
                <a:gd name="T41" fmla="*/ 435 h 613"/>
                <a:gd name="T42" fmla="*/ 117 w 346"/>
                <a:gd name="T43" fmla="*/ 438 h 613"/>
                <a:gd name="T44" fmla="*/ 78 w 346"/>
                <a:gd name="T45" fmla="*/ 444 h 613"/>
                <a:gd name="T46" fmla="*/ 62 w 346"/>
                <a:gd name="T47" fmla="*/ 468 h 613"/>
                <a:gd name="T48" fmla="*/ 112 w 346"/>
                <a:gd name="T49" fmla="*/ 455 h 613"/>
                <a:gd name="T50" fmla="*/ 94 w 346"/>
                <a:gd name="T51" fmla="*/ 498 h 613"/>
                <a:gd name="T52" fmla="*/ 158 w 346"/>
                <a:gd name="T53" fmla="*/ 494 h 613"/>
                <a:gd name="T54" fmla="*/ 117 w 346"/>
                <a:gd name="T55" fmla="*/ 489 h 613"/>
                <a:gd name="T56" fmla="*/ 197 w 346"/>
                <a:gd name="T57" fmla="*/ 441 h 613"/>
                <a:gd name="T58" fmla="*/ 175 w 346"/>
                <a:gd name="T59" fmla="*/ 430 h 613"/>
                <a:gd name="T60" fmla="*/ 223 w 346"/>
                <a:gd name="T61" fmla="*/ 441 h 613"/>
                <a:gd name="T62" fmla="*/ 159 w 346"/>
                <a:gd name="T63" fmla="*/ 535 h 613"/>
                <a:gd name="T64" fmla="*/ 210 w 346"/>
                <a:gd name="T65" fmla="*/ 613 h 613"/>
                <a:gd name="T66" fmla="*/ 56 w 346"/>
                <a:gd name="T67" fmla="*/ 603 h 613"/>
                <a:gd name="T68" fmla="*/ 184 w 346"/>
                <a:gd name="T69" fmla="*/ 598 h 613"/>
                <a:gd name="T70" fmla="*/ 37 w 346"/>
                <a:gd name="T71" fmla="*/ 594 h 613"/>
                <a:gd name="T72" fmla="*/ 7 w 346"/>
                <a:gd name="T73" fmla="*/ 502 h 613"/>
                <a:gd name="T74" fmla="*/ 60 w 346"/>
                <a:gd name="T75" fmla="*/ 494 h 613"/>
                <a:gd name="T76" fmla="*/ 47 w 346"/>
                <a:gd name="T77" fmla="*/ 446 h 613"/>
                <a:gd name="T78" fmla="*/ 68 w 346"/>
                <a:gd name="T79" fmla="*/ 401 h 613"/>
                <a:gd name="T80" fmla="*/ 77 w 346"/>
                <a:gd name="T81" fmla="*/ 343 h 613"/>
                <a:gd name="T82" fmla="*/ 68 w 346"/>
                <a:gd name="T83" fmla="*/ 279 h 613"/>
                <a:gd name="T84" fmla="*/ 40 w 346"/>
                <a:gd name="T85" fmla="*/ 240 h 613"/>
                <a:gd name="T86" fmla="*/ 117 w 346"/>
                <a:gd name="T87" fmla="*/ 216 h 613"/>
                <a:gd name="T88" fmla="*/ 110 w 346"/>
                <a:gd name="T89" fmla="*/ 226 h 613"/>
                <a:gd name="T90" fmla="*/ 162 w 346"/>
                <a:gd name="T91" fmla="*/ 202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6" h="613">
                  <a:moveTo>
                    <a:pt x="213" y="184"/>
                  </a:moveTo>
                  <a:cubicBezTo>
                    <a:pt x="207" y="194"/>
                    <a:pt x="199" y="202"/>
                    <a:pt x="204" y="216"/>
                  </a:cubicBezTo>
                  <a:cubicBezTo>
                    <a:pt x="207" y="225"/>
                    <a:pt x="194" y="235"/>
                    <a:pt x="180" y="236"/>
                  </a:cubicBezTo>
                  <a:cubicBezTo>
                    <a:pt x="169" y="237"/>
                    <a:pt x="156" y="238"/>
                    <a:pt x="145" y="241"/>
                  </a:cubicBezTo>
                  <a:cubicBezTo>
                    <a:pt x="118" y="248"/>
                    <a:pt x="109" y="264"/>
                    <a:pt x="116" y="291"/>
                  </a:cubicBezTo>
                  <a:cubicBezTo>
                    <a:pt x="120" y="303"/>
                    <a:pt x="125" y="314"/>
                    <a:pt x="130" y="327"/>
                  </a:cubicBezTo>
                  <a:cubicBezTo>
                    <a:pt x="119" y="333"/>
                    <a:pt x="108" y="339"/>
                    <a:pt x="98" y="346"/>
                  </a:cubicBezTo>
                  <a:cubicBezTo>
                    <a:pt x="79" y="358"/>
                    <a:pt x="73" y="373"/>
                    <a:pt x="80" y="394"/>
                  </a:cubicBezTo>
                  <a:cubicBezTo>
                    <a:pt x="81" y="400"/>
                    <a:pt x="83" y="406"/>
                    <a:pt x="84" y="412"/>
                  </a:cubicBezTo>
                  <a:cubicBezTo>
                    <a:pt x="85" y="424"/>
                    <a:pt x="91" y="428"/>
                    <a:pt x="104" y="423"/>
                  </a:cubicBezTo>
                  <a:cubicBezTo>
                    <a:pt x="100" y="409"/>
                    <a:pt x="104" y="396"/>
                    <a:pt x="114" y="385"/>
                  </a:cubicBezTo>
                  <a:cubicBezTo>
                    <a:pt x="115" y="382"/>
                    <a:pt x="114" y="377"/>
                    <a:pt x="114" y="374"/>
                  </a:cubicBezTo>
                  <a:cubicBezTo>
                    <a:pt x="111" y="357"/>
                    <a:pt x="116" y="343"/>
                    <a:pt x="131" y="334"/>
                  </a:cubicBezTo>
                  <a:cubicBezTo>
                    <a:pt x="132" y="334"/>
                    <a:pt x="133" y="333"/>
                    <a:pt x="134" y="334"/>
                  </a:cubicBezTo>
                  <a:cubicBezTo>
                    <a:pt x="159" y="350"/>
                    <a:pt x="165" y="348"/>
                    <a:pt x="173" y="318"/>
                  </a:cubicBezTo>
                  <a:cubicBezTo>
                    <a:pt x="175" y="312"/>
                    <a:pt x="179" y="306"/>
                    <a:pt x="182" y="299"/>
                  </a:cubicBezTo>
                  <a:cubicBezTo>
                    <a:pt x="183" y="300"/>
                    <a:pt x="184" y="300"/>
                    <a:pt x="185" y="301"/>
                  </a:cubicBezTo>
                  <a:cubicBezTo>
                    <a:pt x="184" y="304"/>
                    <a:pt x="181" y="308"/>
                    <a:pt x="182" y="310"/>
                  </a:cubicBezTo>
                  <a:cubicBezTo>
                    <a:pt x="184" y="316"/>
                    <a:pt x="186" y="324"/>
                    <a:pt x="191" y="326"/>
                  </a:cubicBezTo>
                  <a:cubicBezTo>
                    <a:pt x="195" y="328"/>
                    <a:pt x="203" y="325"/>
                    <a:pt x="207" y="321"/>
                  </a:cubicBezTo>
                  <a:cubicBezTo>
                    <a:pt x="210" y="319"/>
                    <a:pt x="212" y="311"/>
                    <a:pt x="210" y="307"/>
                  </a:cubicBezTo>
                  <a:cubicBezTo>
                    <a:pt x="203" y="288"/>
                    <a:pt x="206" y="272"/>
                    <a:pt x="220" y="256"/>
                  </a:cubicBezTo>
                  <a:cubicBezTo>
                    <a:pt x="240" y="233"/>
                    <a:pt x="246" y="203"/>
                    <a:pt x="250" y="174"/>
                  </a:cubicBezTo>
                  <a:cubicBezTo>
                    <a:pt x="255" y="142"/>
                    <a:pt x="258" y="109"/>
                    <a:pt x="262" y="76"/>
                  </a:cubicBezTo>
                  <a:cubicBezTo>
                    <a:pt x="264" y="51"/>
                    <a:pt x="272" y="28"/>
                    <a:pt x="295" y="12"/>
                  </a:cubicBezTo>
                  <a:cubicBezTo>
                    <a:pt x="302" y="8"/>
                    <a:pt x="311" y="4"/>
                    <a:pt x="319" y="3"/>
                  </a:cubicBezTo>
                  <a:cubicBezTo>
                    <a:pt x="337" y="0"/>
                    <a:pt x="346" y="9"/>
                    <a:pt x="344" y="29"/>
                  </a:cubicBezTo>
                  <a:cubicBezTo>
                    <a:pt x="312" y="29"/>
                    <a:pt x="300" y="40"/>
                    <a:pt x="298" y="73"/>
                  </a:cubicBezTo>
                  <a:cubicBezTo>
                    <a:pt x="297" y="101"/>
                    <a:pt x="296" y="129"/>
                    <a:pt x="296" y="157"/>
                  </a:cubicBezTo>
                  <a:cubicBezTo>
                    <a:pt x="296" y="173"/>
                    <a:pt x="292" y="186"/>
                    <a:pt x="285" y="199"/>
                  </a:cubicBezTo>
                  <a:cubicBezTo>
                    <a:pt x="277" y="214"/>
                    <a:pt x="271" y="229"/>
                    <a:pt x="263" y="244"/>
                  </a:cubicBezTo>
                  <a:cubicBezTo>
                    <a:pt x="258" y="252"/>
                    <a:pt x="251" y="258"/>
                    <a:pt x="247" y="266"/>
                  </a:cubicBezTo>
                  <a:cubicBezTo>
                    <a:pt x="243" y="274"/>
                    <a:pt x="240" y="283"/>
                    <a:pt x="238" y="292"/>
                  </a:cubicBezTo>
                  <a:cubicBezTo>
                    <a:pt x="237" y="296"/>
                    <a:pt x="239" y="301"/>
                    <a:pt x="240" y="306"/>
                  </a:cubicBezTo>
                  <a:cubicBezTo>
                    <a:pt x="243" y="325"/>
                    <a:pt x="239" y="330"/>
                    <a:pt x="220" y="333"/>
                  </a:cubicBezTo>
                  <a:cubicBezTo>
                    <a:pt x="222" y="353"/>
                    <a:pt x="224" y="372"/>
                    <a:pt x="226" y="391"/>
                  </a:cubicBezTo>
                  <a:cubicBezTo>
                    <a:pt x="224" y="391"/>
                    <a:pt x="223" y="391"/>
                    <a:pt x="222" y="392"/>
                  </a:cubicBezTo>
                  <a:cubicBezTo>
                    <a:pt x="216" y="377"/>
                    <a:pt x="210" y="362"/>
                    <a:pt x="203" y="347"/>
                  </a:cubicBezTo>
                  <a:cubicBezTo>
                    <a:pt x="191" y="357"/>
                    <a:pt x="180" y="367"/>
                    <a:pt x="167" y="376"/>
                  </a:cubicBezTo>
                  <a:cubicBezTo>
                    <a:pt x="158" y="383"/>
                    <a:pt x="147" y="388"/>
                    <a:pt x="136" y="393"/>
                  </a:cubicBezTo>
                  <a:cubicBezTo>
                    <a:pt x="123" y="399"/>
                    <a:pt x="115" y="408"/>
                    <a:pt x="117" y="423"/>
                  </a:cubicBezTo>
                  <a:cubicBezTo>
                    <a:pt x="118" y="427"/>
                    <a:pt x="117" y="431"/>
                    <a:pt x="117" y="435"/>
                  </a:cubicBezTo>
                  <a:cubicBezTo>
                    <a:pt x="111" y="436"/>
                    <a:pt x="105" y="436"/>
                    <a:pt x="97" y="437"/>
                  </a:cubicBezTo>
                  <a:cubicBezTo>
                    <a:pt x="105" y="437"/>
                    <a:pt x="111" y="438"/>
                    <a:pt x="117" y="438"/>
                  </a:cubicBezTo>
                  <a:cubicBezTo>
                    <a:pt x="117" y="440"/>
                    <a:pt x="117" y="442"/>
                    <a:pt x="118" y="443"/>
                  </a:cubicBezTo>
                  <a:cubicBezTo>
                    <a:pt x="104" y="444"/>
                    <a:pt x="91" y="445"/>
                    <a:pt x="78" y="444"/>
                  </a:cubicBezTo>
                  <a:cubicBezTo>
                    <a:pt x="75" y="443"/>
                    <a:pt x="72" y="434"/>
                    <a:pt x="68" y="425"/>
                  </a:cubicBezTo>
                  <a:cubicBezTo>
                    <a:pt x="66" y="441"/>
                    <a:pt x="64" y="455"/>
                    <a:pt x="62" y="468"/>
                  </a:cubicBezTo>
                  <a:cubicBezTo>
                    <a:pt x="79" y="462"/>
                    <a:pt x="95" y="457"/>
                    <a:pt x="111" y="452"/>
                  </a:cubicBezTo>
                  <a:cubicBezTo>
                    <a:pt x="111" y="453"/>
                    <a:pt x="112" y="454"/>
                    <a:pt x="112" y="455"/>
                  </a:cubicBezTo>
                  <a:cubicBezTo>
                    <a:pt x="105" y="468"/>
                    <a:pt x="98" y="480"/>
                    <a:pt x="92" y="493"/>
                  </a:cubicBezTo>
                  <a:cubicBezTo>
                    <a:pt x="92" y="495"/>
                    <a:pt x="93" y="496"/>
                    <a:pt x="94" y="498"/>
                  </a:cubicBezTo>
                  <a:cubicBezTo>
                    <a:pt x="113" y="498"/>
                    <a:pt x="133" y="498"/>
                    <a:pt x="152" y="497"/>
                  </a:cubicBezTo>
                  <a:cubicBezTo>
                    <a:pt x="154" y="497"/>
                    <a:pt x="156" y="495"/>
                    <a:pt x="158" y="494"/>
                  </a:cubicBezTo>
                  <a:cubicBezTo>
                    <a:pt x="156" y="492"/>
                    <a:pt x="154" y="489"/>
                    <a:pt x="152" y="489"/>
                  </a:cubicBezTo>
                  <a:cubicBezTo>
                    <a:pt x="142" y="489"/>
                    <a:pt x="132" y="489"/>
                    <a:pt x="117" y="489"/>
                  </a:cubicBezTo>
                  <a:cubicBezTo>
                    <a:pt x="124" y="478"/>
                    <a:pt x="127" y="470"/>
                    <a:pt x="133" y="464"/>
                  </a:cubicBezTo>
                  <a:cubicBezTo>
                    <a:pt x="151" y="446"/>
                    <a:pt x="173" y="440"/>
                    <a:pt x="197" y="441"/>
                  </a:cubicBezTo>
                  <a:cubicBezTo>
                    <a:pt x="205" y="442"/>
                    <a:pt x="212" y="442"/>
                    <a:pt x="210" y="430"/>
                  </a:cubicBezTo>
                  <a:cubicBezTo>
                    <a:pt x="199" y="430"/>
                    <a:pt x="187" y="430"/>
                    <a:pt x="175" y="430"/>
                  </a:cubicBezTo>
                  <a:cubicBezTo>
                    <a:pt x="177" y="409"/>
                    <a:pt x="198" y="402"/>
                    <a:pt x="245" y="406"/>
                  </a:cubicBezTo>
                  <a:cubicBezTo>
                    <a:pt x="225" y="413"/>
                    <a:pt x="225" y="427"/>
                    <a:pt x="223" y="441"/>
                  </a:cubicBezTo>
                  <a:cubicBezTo>
                    <a:pt x="223" y="444"/>
                    <a:pt x="217" y="448"/>
                    <a:pt x="213" y="450"/>
                  </a:cubicBezTo>
                  <a:cubicBezTo>
                    <a:pt x="175" y="468"/>
                    <a:pt x="156" y="498"/>
                    <a:pt x="159" y="535"/>
                  </a:cubicBezTo>
                  <a:cubicBezTo>
                    <a:pt x="161" y="560"/>
                    <a:pt x="174" y="579"/>
                    <a:pt x="190" y="595"/>
                  </a:cubicBezTo>
                  <a:cubicBezTo>
                    <a:pt x="196" y="601"/>
                    <a:pt x="201" y="605"/>
                    <a:pt x="210" y="613"/>
                  </a:cubicBezTo>
                  <a:cubicBezTo>
                    <a:pt x="156" y="611"/>
                    <a:pt x="106" y="609"/>
                    <a:pt x="56" y="608"/>
                  </a:cubicBezTo>
                  <a:cubicBezTo>
                    <a:pt x="56" y="606"/>
                    <a:pt x="56" y="605"/>
                    <a:pt x="56" y="603"/>
                  </a:cubicBezTo>
                  <a:cubicBezTo>
                    <a:pt x="99" y="603"/>
                    <a:pt x="141" y="603"/>
                    <a:pt x="184" y="603"/>
                  </a:cubicBezTo>
                  <a:cubicBezTo>
                    <a:pt x="184" y="601"/>
                    <a:pt x="184" y="600"/>
                    <a:pt x="184" y="598"/>
                  </a:cubicBezTo>
                  <a:cubicBezTo>
                    <a:pt x="180" y="597"/>
                    <a:pt x="175" y="596"/>
                    <a:pt x="170" y="595"/>
                  </a:cubicBezTo>
                  <a:cubicBezTo>
                    <a:pt x="126" y="595"/>
                    <a:pt x="82" y="594"/>
                    <a:pt x="37" y="594"/>
                  </a:cubicBezTo>
                  <a:cubicBezTo>
                    <a:pt x="27" y="594"/>
                    <a:pt x="21" y="590"/>
                    <a:pt x="16" y="582"/>
                  </a:cubicBezTo>
                  <a:cubicBezTo>
                    <a:pt x="0" y="557"/>
                    <a:pt x="2" y="529"/>
                    <a:pt x="7" y="502"/>
                  </a:cubicBezTo>
                  <a:cubicBezTo>
                    <a:pt x="8" y="499"/>
                    <a:pt x="14" y="496"/>
                    <a:pt x="17" y="496"/>
                  </a:cubicBezTo>
                  <a:cubicBezTo>
                    <a:pt x="32" y="495"/>
                    <a:pt x="46" y="496"/>
                    <a:pt x="60" y="494"/>
                  </a:cubicBezTo>
                  <a:cubicBezTo>
                    <a:pt x="46" y="480"/>
                    <a:pt x="27" y="489"/>
                    <a:pt x="10" y="484"/>
                  </a:cubicBezTo>
                  <a:cubicBezTo>
                    <a:pt x="16" y="464"/>
                    <a:pt x="31" y="455"/>
                    <a:pt x="47" y="446"/>
                  </a:cubicBezTo>
                  <a:cubicBezTo>
                    <a:pt x="55" y="441"/>
                    <a:pt x="59" y="435"/>
                    <a:pt x="60" y="425"/>
                  </a:cubicBezTo>
                  <a:cubicBezTo>
                    <a:pt x="60" y="418"/>
                    <a:pt x="64" y="411"/>
                    <a:pt x="68" y="401"/>
                  </a:cubicBezTo>
                  <a:cubicBezTo>
                    <a:pt x="69" y="402"/>
                    <a:pt x="67" y="399"/>
                    <a:pt x="66" y="396"/>
                  </a:cubicBezTo>
                  <a:cubicBezTo>
                    <a:pt x="56" y="376"/>
                    <a:pt x="59" y="358"/>
                    <a:pt x="77" y="343"/>
                  </a:cubicBezTo>
                  <a:cubicBezTo>
                    <a:pt x="84" y="338"/>
                    <a:pt x="86" y="333"/>
                    <a:pt x="83" y="325"/>
                  </a:cubicBezTo>
                  <a:cubicBezTo>
                    <a:pt x="77" y="309"/>
                    <a:pt x="72" y="294"/>
                    <a:pt x="68" y="279"/>
                  </a:cubicBezTo>
                  <a:cubicBezTo>
                    <a:pt x="64" y="269"/>
                    <a:pt x="63" y="260"/>
                    <a:pt x="49" y="258"/>
                  </a:cubicBezTo>
                  <a:cubicBezTo>
                    <a:pt x="45" y="257"/>
                    <a:pt x="41" y="247"/>
                    <a:pt x="40" y="240"/>
                  </a:cubicBezTo>
                  <a:cubicBezTo>
                    <a:pt x="40" y="237"/>
                    <a:pt x="48" y="229"/>
                    <a:pt x="52" y="230"/>
                  </a:cubicBezTo>
                  <a:cubicBezTo>
                    <a:pt x="75" y="233"/>
                    <a:pt x="95" y="220"/>
                    <a:pt x="117" y="216"/>
                  </a:cubicBezTo>
                  <a:cubicBezTo>
                    <a:pt x="118" y="215"/>
                    <a:pt x="119" y="216"/>
                    <a:pt x="122" y="219"/>
                  </a:cubicBezTo>
                  <a:cubicBezTo>
                    <a:pt x="118" y="221"/>
                    <a:pt x="114" y="224"/>
                    <a:pt x="110" y="226"/>
                  </a:cubicBezTo>
                  <a:cubicBezTo>
                    <a:pt x="121" y="231"/>
                    <a:pt x="130" y="230"/>
                    <a:pt x="165" y="217"/>
                  </a:cubicBezTo>
                  <a:cubicBezTo>
                    <a:pt x="164" y="213"/>
                    <a:pt x="163" y="209"/>
                    <a:pt x="162" y="202"/>
                  </a:cubicBezTo>
                  <a:cubicBezTo>
                    <a:pt x="179" y="196"/>
                    <a:pt x="196" y="190"/>
                    <a:pt x="213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10944225" y="500063"/>
              <a:ext cx="1109663" cy="1500188"/>
            </a:xfrm>
            <a:custGeom>
              <a:avLst/>
              <a:gdLst>
                <a:gd name="T0" fmla="*/ 50 w 780"/>
                <a:gd name="T1" fmla="*/ 85 h 1053"/>
                <a:gd name="T2" fmla="*/ 631 w 780"/>
                <a:gd name="T3" fmla="*/ 228 h 1053"/>
                <a:gd name="T4" fmla="*/ 600 w 780"/>
                <a:gd name="T5" fmla="*/ 862 h 1053"/>
                <a:gd name="T6" fmla="*/ 0 w 780"/>
                <a:gd name="T7" fmla="*/ 944 h 1053"/>
                <a:gd name="T8" fmla="*/ 77 w 780"/>
                <a:gd name="T9" fmla="*/ 970 h 1053"/>
                <a:gd name="T10" fmla="*/ 383 w 780"/>
                <a:gd name="T11" fmla="*/ 971 h 1053"/>
                <a:gd name="T12" fmla="*/ 706 w 780"/>
                <a:gd name="T13" fmla="*/ 597 h 1053"/>
                <a:gd name="T14" fmla="*/ 396 w 780"/>
                <a:gd name="T15" fmla="*/ 87 h 1053"/>
                <a:gd name="T16" fmla="*/ 223 w 780"/>
                <a:gd name="T17" fmla="*/ 63 h 1053"/>
                <a:gd name="T18" fmla="*/ 89 w 780"/>
                <a:gd name="T19" fmla="*/ 75 h 1053"/>
                <a:gd name="T20" fmla="*/ 50 w 780"/>
                <a:gd name="T21" fmla="*/ 85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1053">
                  <a:moveTo>
                    <a:pt x="50" y="85"/>
                  </a:moveTo>
                  <a:cubicBezTo>
                    <a:pt x="228" y="0"/>
                    <a:pt x="479" y="34"/>
                    <a:pt x="631" y="228"/>
                  </a:cubicBezTo>
                  <a:cubicBezTo>
                    <a:pt x="780" y="417"/>
                    <a:pt x="767" y="684"/>
                    <a:pt x="600" y="862"/>
                  </a:cubicBezTo>
                  <a:cubicBezTo>
                    <a:pt x="435" y="1037"/>
                    <a:pt x="175" y="1053"/>
                    <a:pt x="0" y="944"/>
                  </a:cubicBezTo>
                  <a:cubicBezTo>
                    <a:pt x="25" y="953"/>
                    <a:pt x="51" y="964"/>
                    <a:pt x="77" y="970"/>
                  </a:cubicBezTo>
                  <a:cubicBezTo>
                    <a:pt x="179" y="993"/>
                    <a:pt x="282" y="1005"/>
                    <a:pt x="383" y="971"/>
                  </a:cubicBezTo>
                  <a:cubicBezTo>
                    <a:pt x="564" y="910"/>
                    <a:pt x="675" y="785"/>
                    <a:pt x="706" y="597"/>
                  </a:cubicBezTo>
                  <a:cubicBezTo>
                    <a:pt x="742" y="373"/>
                    <a:pt x="611" y="161"/>
                    <a:pt x="396" y="87"/>
                  </a:cubicBezTo>
                  <a:cubicBezTo>
                    <a:pt x="340" y="68"/>
                    <a:pt x="282" y="61"/>
                    <a:pt x="223" y="63"/>
                  </a:cubicBezTo>
                  <a:cubicBezTo>
                    <a:pt x="178" y="64"/>
                    <a:pt x="133" y="64"/>
                    <a:pt x="89" y="75"/>
                  </a:cubicBezTo>
                  <a:cubicBezTo>
                    <a:pt x="76" y="78"/>
                    <a:pt x="63" y="82"/>
                    <a:pt x="5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auto">
            <a:xfrm>
              <a:off x="11115675" y="915988"/>
              <a:ext cx="273050" cy="419100"/>
            </a:xfrm>
            <a:custGeom>
              <a:avLst/>
              <a:gdLst>
                <a:gd name="T0" fmla="*/ 27 w 192"/>
                <a:gd name="T1" fmla="*/ 37 h 294"/>
                <a:gd name="T2" fmla="*/ 45 w 192"/>
                <a:gd name="T3" fmla="*/ 12 h 294"/>
                <a:gd name="T4" fmla="*/ 72 w 192"/>
                <a:gd name="T5" fmla="*/ 1 h 294"/>
                <a:gd name="T6" fmla="*/ 172 w 192"/>
                <a:gd name="T7" fmla="*/ 1 h 294"/>
                <a:gd name="T8" fmla="*/ 173 w 192"/>
                <a:gd name="T9" fmla="*/ 17 h 294"/>
                <a:gd name="T10" fmla="*/ 175 w 192"/>
                <a:gd name="T11" fmla="*/ 110 h 294"/>
                <a:gd name="T12" fmla="*/ 161 w 192"/>
                <a:gd name="T13" fmla="*/ 179 h 294"/>
                <a:gd name="T14" fmla="*/ 154 w 192"/>
                <a:gd name="T15" fmla="*/ 188 h 294"/>
                <a:gd name="T16" fmla="*/ 150 w 192"/>
                <a:gd name="T17" fmla="*/ 187 h 294"/>
                <a:gd name="T18" fmla="*/ 145 w 192"/>
                <a:gd name="T19" fmla="*/ 31 h 294"/>
                <a:gd name="T20" fmla="*/ 123 w 192"/>
                <a:gd name="T21" fmla="*/ 31 h 294"/>
                <a:gd name="T22" fmla="*/ 123 w 192"/>
                <a:gd name="T23" fmla="*/ 154 h 294"/>
                <a:gd name="T24" fmla="*/ 36 w 192"/>
                <a:gd name="T25" fmla="*/ 154 h 294"/>
                <a:gd name="T26" fmla="*/ 46 w 192"/>
                <a:gd name="T27" fmla="*/ 73 h 294"/>
                <a:gd name="T28" fmla="*/ 112 w 192"/>
                <a:gd name="T29" fmla="*/ 23 h 294"/>
                <a:gd name="T30" fmla="*/ 166 w 192"/>
                <a:gd name="T31" fmla="*/ 23 h 294"/>
                <a:gd name="T32" fmla="*/ 168 w 192"/>
                <a:gd name="T33" fmla="*/ 17 h 294"/>
                <a:gd name="T34" fmla="*/ 157 w 192"/>
                <a:gd name="T35" fmla="*/ 11 h 294"/>
                <a:gd name="T36" fmla="*/ 70 w 192"/>
                <a:gd name="T37" fmla="*/ 13 h 294"/>
                <a:gd name="T38" fmla="*/ 57 w 192"/>
                <a:gd name="T39" fmla="*/ 22 h 294"/>
                <a:gd name="T40" fmla="*/ 32 w 192"/>
                <a:gd name="T41" fmla="*/ 80 h 294"/>
                <a:gd name="T42" fmla="*/ 18 w 192"/>
                <a:gd name="T43" fmla="*/ 176 h 294"/>
                <a:gd name="T44" fmla="*/ 125 w 192"/>
                <a:gd name="T45" fmla="*/ 176 h 294"/>
                <a:gd name="T46" fmla="*/ 113 w 192"/>
                <a:gd name="T47" fmla="*/ 229 h 294"/>
                <a:gd name="T48" fmla="*/ 88 w 192"/>
                <a:gd name="T49" fmla="*/ 267 h 294"/>
                <a:gd name="T50" fmla="*/ 67 w 192"/>
                <a:gd name="T51" fmla="*/ 271 h 294"/>
                <a:gd name="T52" fmla="*/ 54 w 192"/>
                <a:gd name="T53" fmla="*/ 248 h 294"/>
                <a:gd name="T54" fmla="*/ 34 w 192"/>
                <a:gd name="T55" fmla="*/ 232 h 294"/>
                <a:gd name="T56" fmla="*/ 102 w 192"/>
                <a:gd name="T57" fmla="*/ 197 h 294"/>
                <a:gd name="T58" fmla="*/ 109 w 192"/>
                <a:gd name="T59" fmla="*/ 213 h 294"/>
                <a:gd name="T60" fmla="*/ 120 w 192"/>
                <a:gd name="T61" fmla="*/ 196 h 294"/>
                <a:gd name="T62" fmla="*/ 105 w 192"/>
                <a:gd name="T63" fmla="*/ 188 h 294"/>
                <a:gd name="T64" fmla="*/ 17 w 192"/>
                <a:gd name="T65" fmla="*/ 188 h 294"/>
                <a:gd name="T66" fmla="*/ 34 w 192"/>
                <a:gd name="T67" fmla="*/ 279 h 294"/>
                <a:gd name="T68" fmla="*/ 44 w 192"/>
                <a:gd name="T69" fmla="*/ 285 h 294"/>
                <a:gd name="T70" fmla="*/ 121 w 192"/>
                <a:gd name="T71" fmla="*/ 286 h 294"/>
                <a:gd name="T72" fmla="*/ 112 w 192"/>
                <a:gd name="T73" fmla="*/ 265 h 294"/>
                <a:gd name="T74" fmla="*/ 122 w 192"/>
                <a:gd name="T75" fmla="*/ 245 h 294"/>
                <a:gd name="T76" fmla="*/ 175 w 192"/>
                <a:gd name="T77" fmla="*/ 192 h 294"/>
                <a:gd name="T78" fmla="*/ 185 w 192"/>
                <a:gd name="T79" fmla="*/ 164 h 294"/>
                <a:gd name="T80" fmla="*/ 184 w 192"/>
                <a:gd name="T81" fmla="*/ 18 h 294"/>
                <a:gd name="T82" fmla="*/ 185 w 192"/>
                <a:gd name="T83" fmla="*/ 3 h 294"/>
                <a:gd name="T84" fmla="*/ 188 w 192"/>
                <a:gd name="T85" fmla="*/ 3 h 294"/>
                <a:gd name="T86" fmla="*/ 191 w 192"/>
                <a:gd name="T87" fmla="*/ 12 h 294"/>
                <a:gd name="T88" fmla="*/ 191 w 192"/>
                <a:gd name="T89" fmla="*/ 183 h 294"/>
                <a:gd name="T90" fmla="*/ 183 w 192"/>
                <a:gd name="T91" fmla="*/ 197 h 294"/>
                <a:gd name="T92" fmla="*/ 129 w 192"/>
                <a:gd name="T93" fmla="*/ 253 h 294"/>
                <a:gd name="T94" fmla="*/ 123 w 192"/>
                <a:gd name="T95" fmla="*/ 268 h 294"/>
                <a:gd name="T96" fmla="*/ 138 w 192"/>
                <a:gd name="T97" fmla="*/ 277 h 294"/>
                <a:gd name="T98" fmla="*/ 170 w 192"/>
                <a:gd name="T99" fmla="*/ 278 h 294"/>
                <a:gd name="T100" fmla="*/ 187 w 192"/>
                <a:gd name="T101" fmla="*/ 293 h 294"/>
                <a:gd name="T102" fmla="*/ 176 w 192"/>
                <a:gd name="T103" fmla="*/ 294 h 294"/>
                <a:gd name="T104" fmla="*/ 33 w 192"/>
                <a:gd name="T105" fmla="*/ 294 h 294"/>
                <a:gd name="T106" fmla="*/ 17 w 192"/>
                <a:gd name="T107" fmla="*/ 281 h 294"/>
                <a:gd name="T108" fmla="*/ 24 w 192"/>
                <a:gd name="T109" fmla="*/ 51 h 294"/>
                <a:gd name="T110" fmla="*/ 27 w 192"/>
                <a:gd name="T111" fmla="*/ 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" h="294">
                  <a:moveTo>
                    <a:pt x="27" y="37"/>
                  </a:moveTo>
                  <a:cubicBezTo>
                    <a:pt x="33" y="29"/>
                    <a:pt x="37" y="19"/>
                    <a:pt x="45" y="12"/>
                  </a:cubicBezTo>
                  <a:cubicBezTo>
                    <a:pt x="52" y="6"/>
                    <a:pt x="63" y="1"/>
                    <a:pt x="72" y="1"/>
                  </a:cubicBezTo>
                  <a:cubicBezTo>
                    <a:pt x="105" y="0"/>
                    <a:pt x="138" y="1"/>
                    <a:pt x="172" y="1"/>
                  </a:cubicBezTo>
                  <a:cubicBezTo>
                    <a:pt x="172" y="8"/>
                    <a:pt x="173" y="13"/>
                    <a:pt x="173" y="17"/>
                  </a:cubicBezTo>
                  <a:cubicBezTo>
                    <a:pt x="173" y="48"/>
                    <a:pt x="172" y="79"/>
                    <a:pt x="175" y="110"/>
                  </a:cubicBezTo>
                  <a:cubicBezTo>
                    <a:pt x="178" y="135"/>
                    <a:pt x="166" y="156"/>
                    <a:pt x="161" y="179"/>
                  </a:cubicBezTo>
                  <a:cubicBezTo>
                    <a:pt x="160" y="182"/>
                    <a:pt x="157" y="185"/>
                    <a:pt x="154" y="188"/>
                  </a:cubicBezTo>
                  <a:cubicBezTo>
                    <a:pt x="153" y="188"/>
                    <a:pt x="151" y="187"/>
                    <a:pt x="150" y="187"/>
                  </a:cubicBezTo>
                  <a:cubicBezTo>
                    <a:pt x="148" y="135"/>
                    <a:pt x="147" y="83"/>
                    <a:pt x="145" y="31"/>
                  </a:cubicBezTo>
                  <a:cubicBezTo>
                    <a:pt x="138" y="31"/>
                    <a:pt x="131" y="31"/>
                    <a:pt x="123" y="31"/>
                  </a:cubicBezTo>
                  <a:cubicBezTo>
                    <a:pt x="123" y="71"/>
                    <a:pt x="123" y="112"/>
                    <a:pt x="123" y="154"/>
                  </a:cubicBezTo>
                  <a:cubicBezTo>
                    <a:pt x="94" y="154"/>
                    <a:pt x="66" y="154"/>
                    <a:pt x="36" y="154"/>
                  </a:cubicBezTo>
                  <a:cubicBezTo>
                    <a:pt x="35" y="127"/>
                    <a:pt x="38" y="100"/>
                    <a:pt x="46" y="73"/>
                  </a:cubicBezTo>
                  <a:cubicBezTo>
                    <a:pt x="57" y="39"/>
                    <a:pt x="77" y="24"/>
                    <a:pt x="112" y="23"/>
                  </a:cubicBezTo>
                  <a:cubicBezTo>
                    <a:pt x="130" y="23"/>
                    <a:pt x="148" y="23"/>
                    <a:pt x="166" y="23"/>
                  </a:cubicBezTo>
                  <a:cubicBezTo>
                    <a:pt x="167" y="21"/>
                    <a:pt x="167" y="19"/>
                    <a:pt x="168" y="17"/>
                  </a:cubicBezTo>
                  <a:cubicBezTo>
                    <a:pt x="164" y="15"/>
                    <a:pt x="161" y="11"/>
                    <a:pt x="157" y="11"/>
                  </a:cubicBezTo>
                  <a:cubicBezTo>
                    <a:pt x="128" y="12"/>
                    <a:pt x="99" y="12"/>
                    <a:pt x="70" y="13"/>
                  </a:cubicBezTo>
                  <a:cubicBezTo>
                    <a:pt x="65" y="14"/>
                    <a:pt x="59" y="18"/>
                    <a:pt x="57" y="22"/>
                  </a:cubicBezTo>
                  <a:cubicBezTo>
                    <a:pt x="48" y="41"/>
                    <a:pt x="37" y="59"/>
                    <a:pt x="32" y="80"/>
                  </a:cubicBezTo>
                  <a:cubicBezTo>
                    <a:pt x="25" y="111"/>
                    <a:pt x="22" y="143"/>
                    <a:pt x="18" y="176"/>
                  </a:cubicBezTo>
                  <a:cubicBezTo>
                    <a:pt x="56" y="176"/>
                    <a:pt x="90" y="176"/>
                    <a:pt x="125" y="176"/>
                  </a:cubicBezTo>
                  <a:cubicBezTo>
                    <a:pt x="128" y="195"/>
                    <a:pt x="130" y="213"/>
                    <a:pt x="113" y="229"/>
                  </a:cubicBezTo>
                  <a:cubicBezTo>
                    <a:pt x="102" y="238"/>
                    <a:pt x="95" y="253"/>
                    <a:pt x="88" y="267"/>
                  </a:cubicBezTo>
                  <a:cubicBezTo>
                    <a:pt x="82" y="278"/>
                    <a:pt x="76" y="280"/>
                    <a:pt x="67" y="271"/>
                  </a:cubicBezTo>
                  <a:cubicBezTo>
                    <a:pt x="62" y="264"/>
                    <a:pt x="57" y="256"/>
                    <a:pt x="54" y="248"/>
                  </a:cubicBezTo>
                  <a:cubicBezTo>
                    <a:pt x="49" y="233"/>
                    <a:pt x="50" y="233"/>
                    <a:pt x="34" y="232"/>
                  </a:cubicBezTo>
                  <a:cubicBezTo>
                    <a:pt x="29" y="208"/>
                    <a:pt x="56" y="195"/>
                    <a:pt x="102" y="197"/>
                  </a:cubicBezTo>
                  <a:cubicBezTo>
                    <a:pt x="104" y="202"/>
                    <a:pt x="106" y="208"/>
                    <a:pt x="109" y="213"/>
                  </a:cubicBezTo>
                  <a:cubicBezTo>
                    <a:pt x="119" y="211"/>
                    <a:pt x="121" y="205"/>
                    <a:pt x="120" y="196"/>
                  </a:cubicBezTo>
                  <a:cubicBezTo>
                    <a:pt x="118" y="186"/>
                    <a:pt x="111" y="188"/>
                    <a:pt x="105" y="188"/>
                  </a:cubicBezTo>
                  <a:cubicBezTo>
                    <a:pt x="77" y="188"/>
                    <a:pt x="50" y="188"/>
                    <a:pt x="17" y="188"/>
                  </a:cubicBezTo>
                  <a:cubicBezTo>
                    <a:pt x="23" y="221"/>
                    <a:pt x="28" y="250"/>
                    <a:pt x="34" y="279"/>
                  </a:cubicBezTo>
                  <a:cubicBezTo>
                    <a:pt x="35" y="282"/>
                    <a:pt x="41" y="285"/>
                    <a:pt x="44" y="285"/>
                  </a:cubicBezTo>
                  <a:cubicBezTo>
                    <a:pt x="70" y="286"/>
                    <a:pt x="96" y="286"/>
                    <a:pt x="121" y="286"/>
                  </a:cubicBezTo>
                  <a:cubicBezTo>
                    <a:pt x="117" y="278"/>
                    <a:pt x="112" y="271"/>
                    <a:pt x="112" y="265"/>
                  </a:cubicBezTo>
                  <a:cubicBezTo>
                    <a:pt x="112" y="258"/>
                    <a:pt x="117" y="250"/>
                    <a:pt x="122" y="245"/>
                  </a:cubicBezTo>
                  <a:cubicBezTo>
                    <a:pt x="139" y="226"/>
                    <a:pt x="157" y="209"/>
                    <a:pt x="175" y="192"/>
                  </a:cubicBezTo>
                  <a:cubicBezTo>
                    <a:pt x="183" y="184"/>
                    <a:pt x="185" y="175"/>
                    <a:pt x="185" y="164"/>
                  </a:cubicBezTo>
                  <a:cubicBezTo>
                    <a:pt x="184" y="116"/>
                    <a:pt x="184" y="67"/>
                    <a:pt x="184" y="18"/>
                  </a:cubicBezTo>
                  <a:cubicBezTo>
                    <a:pt x="184" y="13"/>
                    <a:pt x="184" y="8"/>
                    <a:pt x="185" y="3"/>
                  </a:cubicBezTo>
                  <a:cubicBezTo>
                    <a:pt x="186" y="3"/>
                    <a:pt x="187" y="3"/>
                    <a:pt x="188" y="3"/>
                  </a:cubicBezTo>
                  <a:cubicBezTo>
                    <a:pt x="189" y="6"/>
                    <a:pt x="191" y="9"/>
                    <a:pt x="191" y="12"/>
                  </a:cubicBezTo>
                  <a:cubicBezTo>
                    <a:pt x="191" y="69"/>
                    <a:pt x="192" y="126"/>
                    <a:pt x="191" y="183"/>
                  </a:cubicBezTo>
                  <a:cubicBezTo>
                    <a:pt x="191" y="188"/>
                    <a:pt x="187" y="193"/>
                    <a:pt x="183" y="197"/>
                  </a:cubicBezTo>
                  <a:cubicBezTo>
                    <a:pt x="165" y="216"/>
                    <a:pt x="147" y="234"/>
                    <a:pt x="129" y="253"/>
                  </a:cubicBezTo>
                  <a:cubicBezTo>
                    <a:pt x="125" y="257"/>
                    <a:pt x="121" y="266"/>
                    <a:pt x="123" y="268"/>
                  </a:cubicBezTo>
                  <a:cubicBezTo>
                    <a:pt x="125" y="273"/>
                    <a:pt x="133" y="276"/>
                    <a:pt x="138" y="277"/>
                  </a:cubicBezTo>
                  <a:cubicBezTo>
                    <a:pt x="149" y="279"/>
                    <a:pt x="160" y="279"/>
                    <a:pt x="170" y="278"/>
                  </a:cubicBezTo>
                  <a:cubicBezTo>
                    <a:pt x="182" y="276"/>
                    <a:pt x="187" y="281"/>
                    <a:pt x="187" y="293"/>
                  </a:cubicBezTo>
                  <a:cubicBezTo>
                    <a:pt x="183" y="294"/>
                    <a:pt x="179" y="294"/>
                    <a:pt x="176" y="294"/>
                  </a:cubicBezTo>
                  <a:cubicBezTo>
                    <a:pt x="128" y="294"/>
                    <a:pt x="81" y="294"/>
                    <a:pt x="33" y="294"/>
                  </a:cubicBezTo>
                  <a:cubicBezTo>
                    <a:pt x="23" y="294"/>
                    <a:pt x="19" y="291"/>
                    <a:pt x="17" y="281"/>
                  </a:cubicBezTo>
                  <a:cubicBezTo>
                    <a:pt x="0" y="203"/>
                    <a:pt x="6" y="127"/>
                    <a:pt x="24" y="51"/>
                  </a:cubicBezTo>
                  <a:cubicBezTo>
                    <a:pt x="25" y="46"/>
                    <a:pt x="26" y="42"/>
                    <a:pt x="2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10083800" y="1423988"/>
              <a:ext cx="334963" cy="322263"/>
            </a:xfrm>
            <a:custGeom>
              <a:avLst/>
              <a:gdLst>
                <a:gd name="T0" fmla="*/ 235 w 235"/>
                <a:gd name="T1" fmla="*/ 207 h 227"/>
                <a:gd name="T2" fmla="*/ 124 w 235"/>
                <a:gd name="T3" fmla="*/ 217 h 227"/>
                <a:gd name="T4" fmla="*/ 117 w 235"/>
                <a:gd name="T5" fmla="*/ 163 h 227"/>
                <a:gd name="T6" fmla="*/ 104 w 235"/>
                <a:gd name="T7" fmla="*/ 112 h 227"/>
                <a:gd name="T8" fmla="*/ 80 w 235"/>
                <a:gd name="T9" fmla="*/ 62 h 227"/>
                <a:gd name="T10" fmla="*/ 78 w 235"/>
                <a:gd name="T11" fmla="*/ 98 h 227"/>
                <a:gd name="T12" fmla="*/ 110 w 235"/>
                <a:gd name="T13" fmla="*/ 196 h 227"/>
                <a:gd name="T14" fmla="*/ 114 w 235"/>
                <a:gd name="T15" fmla="*/ 216 h 227"/>
                <a:gd name="T16" fmla="*/ 18 w 235"/>
                <a:gd name="T17" fmla="*/ 171 h 227"/>
                <a:gd name="T18" fmla="*/ 37 w 235"/>
                <a:gd name="T19" fmla="*/ 77 h 227"/>
                <a:gd name="T20" fmla="*/ 52 w 235"/>
                <a:gd name="T21" fmla="*/ 65 h 227"/>
                <a:gd name="T22" fmla="*/ 72 w 235"/>
                <a:gd name="T23" fmla="*/ 33 h 227"/>
                <a:gd name="T24" fmla="*/ 81 w 235"/>
                <a:gd name="T25" fmla="*/ 18 h 227"/>
                <a:gd name="T26" fmla="*/ 122 w 235"/>
                <a:gd name="T27" fmla="*/ 136 h 227"/>
                <a:gd name="T28" fmla="*/ 131 w 235"/>
                <a:gd name="T29" fmla="*/ 121 h 227"/>
                <a:gd name="T30" fmla="*/ 108 w 235"/>
                <a:gd name="T31" fmla="*/ 32 h 227"/>
                <a:gd name="T32" fmla="*/ 88 w 235"/>
                <a:gd name="T33" fmla="*/ 6 h 227"/>
                <a:gd name="T34" fmla="*/ 114 w 235"/>
                <a:gd name="T35" fmla="*/ 21 h 227"/>
                <a:gd name="T36" fmla="*/ 136 w 235"/>
                <a:gd name="T37" fmla="*/ 102 h 227"/>
                <a:gd name="T38" fmla="*/ 165 w 235"/>
                <a:gd name="T39" fmla="*/ 158 h 227"/>
                <a:gd name="T40" fmla="*/ 225 w 235"/>
                <a:gd name="T41" fmla="*/ 201 h 227"/>
                <a:gd name="T42" fmla="*/ 235 w 235"/>
                <a:gd name="T43" fmla="*/ 205 h 227"/>
                <a:gd name="T44" fmla="*/ 235 w 235"/>
                <a:gd name="T45" fmla="*/ 2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7">
                  <a:moveTo>
                    <a:pt x="235" y="207"/>
                  </a:moveTo>
                  <a:cubicBezTo>
                    <a:pt x="198" y="210"/>
                    <a:pt x="161" y="213"/>
                    <a:pt x="124" y="217"/>
                  </a:cubicBezTo>
                  <a:cubicBezTo>
                    <a:pt x="122" y="198"/>
                    <a:pt x="120" y="180"/>
                    <a:pt x="117" y="163"/>
                  </a:cubicBezTo>
                  <a:cubicBezTo>
                    <a:pt x="113" y="145"/>
                    <a:pt x="110" y="128"/>
                    <a:pt x="104" y="112"/>
                  </a:cubicBezTo>
                  <a:cubicBezTo>
                    <a:pt x="98" y="95"/>
                    <a:pt x="89" y="80"/>
                    <a:pt x="80" y="62"/>
                  </a:cubicBezTo>
                  <a:cubicBezTo>
                    <a:pt x="68" y="82"/>
                    <a:pt x="68" y="82"/>
                    <a:pt x="78" y="98"/>
                  </a:cubicBezTo>
                  <a:cubicBezTo>
                    <a:pt x="97" y="127"/>
                    <a:pt x="104" y="162"/>
                    <a:pt x="110" y="196"/>
                  </a:cubicBezTo>
                  <a:cubicBezTo>
                    <a:pt x="112" y="202"/>
                    <a:pt x="113" y="209"/>
                    <a:pt x="114" y="216"/>
                  </a:cubicBezTo>
                  <a:cubicBezTo>
                    <a:pt x="72" y="227"/>
                    <a:pt x="39" y="206"/>
                    <a:pt x="18" y="171"/>
                  </a:cubicBezTo>
                  <a:cubicBezTo>
                    <a:pt x="0" y="140"/>
                    <a:pt x="8" y="103"/>
                    <a:pt x="37" y="77"/>
                  </a:cubicBezTo>
                  <a:cubicBezTo>
                    <a:pt x="41" y="73"/>
                    <a:pt x="46" y="68"/>
                    <a:pt x="52" y="65"/>
                  </a:cubicBezTo>
                  <a:cubicBezTo>
                    <a:pt x="66" y="58"/>
                    <a:pt x="75" y="50"/>
                    <a:pt x="72" y="33"/>
                  </a:cubicBezTo>
                  <a:cubicBezTo>
                    <a:pt x="72" y="29"/>
                    <a:pt x="77" y="25"/>
                    <a:pt x="81" y="18"/>
                  </a:cubicBezTo>
                  <a:cubicBezTo>
                    <a:pt x="95" y="60"/>
                    <a:pt x="109" y="97"/>
                    <a:pt x="122" y="136"/>
                  </a:cubicBezTo>
                  <a:cubicBezTo>
                    <a:pt x="131" y="134"/>
                    <a:pt x="134" y="130"/>
                    <a:pt x="131" y="121"/>
                  </a:cubicBezTo>
                  <a:cubicBezTo>
                    <a:pt x="123" y="91"/>
                    <a:pt x="117" y="61"/>
                    <a:pt x="108" y="32"/>
                  </a:cubicBezTo>
                  <a:cubicBezTo>
                    <a:pt x="105" y="22"/>
                    <a:pt x="95" y="15"/>
                    <a:pt x="88" y="6"/>
                  </a:cubicBezTo>
                  <a:cubicBezTo>
                    <a:pt x="96" y="0"/>
                    <a:pt x="110" y="6"/>
                    <a:pt x="114" y="21"/>
                  </a:cubicBezTo>
                  <a:cubicBezTo>
                    <a:pt x="122" y="48"/>
                    <a:pt x="130" y="75"/>
                    <a:pt x="136" y="102"/>
                  </a:cubicBezTo>
                  <a:cubicBezTo>
                    <a:pt x="141" y="124"/>
                    <a:pt x="155" y="140"/>
                    <a:pt x="165" y="158"/>
                  </a:cubicBezTo>
                  <a:cubicBezTo>
                    <a:pt x="179" y="182"/>
                    <a:pt x="197" y="198"/>
                    <a:pt x="225" y="201"/>
                  </a:cubicBezTo>
                  <a:cubicBezTo>
                    <a:pt x="228" y="202"/>
                    <a:pt x="231" y="204"/>
                    <a:pt x="235" y="205"/>
                  </a:cubicBezTo>
                  <a:cubicBezTo>
                    <a:pt x="235" y="206"/>
                    <a:pt x="235" y="206"/>
                    <a:pt x="235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"/>
            <p:cNvSpPr>
              <a:spLocks/>
            </p:cNvSpPr>
            <p:nvPr userDrawn="1"/>
          </p:nvSpPr>
          <p:spPr bwMode="auto">
            <a:xfrm>
              <a:off x="10666413" y="1085850"/>
              <a:ext cx="246063" cy="298450"/>
            </a:xfrm>
            <a:custGeom>
              <a:avLst/>
              <a:gdLst>
                <a:gd name="T0" fmla="*/ 147 w 173"/>
                <a:gd name="T1" fmla="*/ 0 h 210"/>
                <a:gd name="T2" fmla="*/ 153 w 173"/>
                <a:gd name="T3" fmla="*/ 17 h 210"/>
                <a:gd name="T4" fmla="*/ 132 w 173"/>
                <a:gd name="T5" fmla="*/ 19 h 210"/>
                <a:gd name="T6" fmla="*/ 107 w 173"/>
                <a:gd name="T7" fmla="*/ 19 h 210"/>
                <a:gd name="T8" fmla="*/ 88 w 173"/>
                <a:gd name="T9" fmla="*/ 50 h 210"/>
                <a:gd name="T10" fmla="*/ 100 w 173"/>
                <a:gd name="T11" fmla="*/ 89 h 210"/>
                <a:gd name="T12" fmla="*/ 109 w 173"/>
                <a:gd name="T13" fmla="*/ 97 h 210"/>
                <a:gd name="T14" fmla="*/ 148 w 173"/>
                <a:gd name="T15" fmla="*/ 97 h 210"/>
                <a:gd name="T16" fmla="*/ 123 w 173"/>
                <a:gd name="T17" fmla="*/ 45 h 210"/>
                <a:gd name="T18" fmla="*/ 152 w 173"/>
                <a:gd name="T19" fmla="*/ 25 h 210"/>
                <a:gd name="T20" fmla="*/ 171 w 173"/>
                <a:gd name="T21" fmla="*/ 98 h 210"/>
                <a:gd name="T22" fmla="*/ 171 w 173"/>
                <a:gd name="T23" fmla="*/ 207 h 210"/>
                <a:gd name="T24" fmla="*/ 143 w 173"/>
                <a:gd name="T25" fmla="*/ 207 h 210"/>
                <a:gd name="T26" fmla="*/ 142 w 173"/>
                <a:gd name="T27" fmla="*/ 192 h 210"/>
                <a:gd name="T28" fmla="*/ 137 w 173"/>
                <a:gd name="T29" fmla="*/ 186 h 210"/>
                <a:gd name="T30" fmla="*/ 132 w 173"/>
                <a:gd name="T31" fmla="*/ 192 h 210"/>
                <a:gd name="T32" fmla="*/ 131 w 173"/>
                <a:gd name="T33" fmla="*/ 210 h 210"/>
                <a:gd name="T34" fmla="*/ 121 w 173"/>
                <a:gd name="T35" fmla="*/ 204 h 210"/>
                <a:gd name="T36" fmla="*/ 107 w 173"/>
                <a:gd name="T37" fmla="*/ 145 h 210"/>
                <a:gd name="T38" fmla="*/ 115 w 173"/>
                <a:gd name="T39" fmla="*/ 135 h 210"/>
                <a:gd name="T40" fmla="*/ 149 w 173"/>
                <a:gd name="T41" fmla="*/ 110 h 210"/>
                <a:gd name="T42" fmla="*/ 41 w 173"/>
                <a:gd name="T43" fmla="*/ 117 h 210"/>
                <a:gd name="T44" fmla="*/ 41 w 173"/>
                <a:gd name="T45" fmla="*/ 122 h 210"/>
                <a:gd name="T46" fmla="*/ 102 w 173"/>
                <a:gd name="T47" fmla="*/ 122 h 210"/>
                <a:gd name="T48" fmla="*/ 103 w 173"/>
                <a:gd name="T49" fmla="*/ 126 h 210"/>
                <a:gd name="T50" fmla="*/ 90 w 173"/>
                <a:gd name="T51" fmla="*/ 129 h 210"/>
                <a:gd name="T52" fmla="*/ 43 w 173"/>
                <a:gd name="T53" fmla="*/ 128 h 210"/>
                <a:gd name="T54" fmla="*/ 31 w 173"/>
                <a:gd name="T55" fmla="*/ 131 h 210"/>
                <a:gd name="T56" fmla="*/ 32 w 173"/>
                <a:gd name="T57" fmla="*/ 137 h 210"/>
                <a:gd name="T58" fmla="*/ 95 w 173"/>
                <a:gd name="T59" fmla="*/ 137 h 210"/>
                <a:gd name="T60" fmla="*/ 95 w 173"/>
                <a:gd name="T61" fmla="*/ 170 h 210"/>
                <a:gd name="T62" fmla="*/ 27 w 173"/>
                <a:gd name="T63" fmla="*/ 172 h 210"/>
                <a:gd name="T64" fmla="*/ 27 w 173"/>
                <a:gd name="T65" fmla="*/ 180 h 210"/>
                <a:gd name="T66" fmla="*/ 75 w 173"/>
                <a:gd name="T67" fmla="*/ 180 h 210"/>
                <a:gd name="T68" fmla="*/ 104 w 173"/>
                <a:gd name="T69" fmla="*/ 205 h 210"/>
                <a:gd name="T70" fmla="*/ 26 w 173"/>
                <a:gd name="T71" fmla="*/ 205 h 210"/>
                <a:gd name="T72" fmla="*/ 1 w 173"/>
                <a:gd name="T73" fmla="*/ 174 h 210"/>
                <a:gd name="T74" fmla="*/ 1 w 173"/>
                <a:gd name="T75" fmla="*/ 133 h 210"/>
                <a:gd name="T76" fmla="*/ 25 w 173"/>
                <a:gd name="T77" fmla="*/ 109 h 210"/>
                <a:gd name="T78" fmla="*/ 13 w 173"/>
                <a:gd name="T79" fmla="*/ 153 h 210"/>
                <a:gd name="T80" fmla="*/ 18 w 173"/>
                <a:gd name="T81" fmla="*/ 155 h 210"/>
                <a:gd name="T82" fmla="*/ 70 w 173"/>
                <a:gd name="T83" fmla="*/ 102 h 210"/>
                <a:gd name="T84" fmla="*/ 70 w 173"/>
                <a:gd name="T85" fmla="*/ 70 h 210"/>
                <a:gd name="T86" fmla="*/ 142 w 173"/>
                <a:gd name="T87" fmla="*/ 14 h 210"/>
                <a:gd name="T88" fmla="*/ 147 w 173"/>
                <a:gd name="T8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210">
                  <a:moveTo>
                    <a:pt x="147" y="0"/>
                  </a:moveTo>
                  <a:cubicBezTo>
                    <a:pt x="149" y="7"/>
                    <a:pt x="150" y="11"/>
                    <a:pt x="153" y="17"/>
                  </a:cubicBezTo>
                  <a:cubicBezTo>
                    <a:pt x="145" y="18"/>
                    <a:pt x="138" y="19"/>
                    <a:pt x="132" y="19"/>
                  </a:cubicBezTo>
                  <a:cubicBezTo>
                    <a:pt x="124" y="20"/>
                    <a:pt x="115" y="18"/>
                    <a:pt x="107" y="19"/>
                  </a:cubicBezTo>
                  <a:cubicBezTo>
                    <a:pt x="91" y="22"/>
                    <a:pt x="84" y="34"/>
                    <a:pt x="88" y="50"/>
                  </a:cubicBezTo>
                  <a:cubicBezTo>
                    <a:pt x="92" y="63"/>
                    <a:pt x="96" y="76"/>
                    <a:pt x="100" y="89"/>
                  </a:cubicBezTo>
                  <a:cubicBezTo>
                    <a:pt x="102" y="93"/>
                    <a:pt x="106" y="97"/>
                    <a:pt x="109" y="97"/>
                  </a:cubicBezTo>
                  <a:cubicBezTo>
                    <a:pt x="121" y="98"/>
                    <a:pt x="133" y="97"/>
                    <a:pt x="148" y="97"/>
                  </a:cubicBezTo>
                  <a:cubicBezTo>
                    <a:pt x="140" y="79"/>
                    <a:pt x="132" y="63"/>
                    <a:pt x="123" y="45"/>
                  </a:cubicBezTo>
                  <a:cubicBezTo>
                    <a:pt x="133" y="38"/>
                    <a:pt x="142" y="32"/>
                    <a:pt x="152" y="25"/>
                  </a:cubicBezTo>
                  <a:cubicBezTo>
                    <a:pt x="162" y="49"/>
                    <a:pt x="173" y="71"/>
                    <a:pt x="171" y="98"/>
                  </a:cubicBezTo>
                  <a:cubicBezTo>
                    <a:pt x="169" y="134"/>
                    <a:pt x="171" y="170"/>
                    <a:pt x="171" y="207"/>
                  </a:cubicBezTo>
                  <a:cubicBezTo>
                    <a:pt x="160" y="207"/>
                    <a:pt x="152" y="207"/>
                    <a:pt x="143" y="207"/>
                  </a:cubicBezTo>
                  <a:cubicBezTo>
                    <a:pt x="143" y="202"/>
                    <a:pt x="143" y="197"/>
                    <a:pt x="142" y="192"/>
                  </a:cubicBezTo>
                  <a:cubicBezTo>
                    <a:pt x="142" y="190"/>
                    <a:pt x="139" y="188"/>
                    <a:pt x="137" y="186"/>
                  </a:cubicBezTo>
                  <a:cubicBezTo>
                    <a:pt x="135" y="188"/>
                    <a:pt x="132" y="190"/>
                    <a:pt x="132" y="192"/>
                  </a:cubicBezTo>
                  <a:cubicBezTo>
                    <a:pt x="131" y="197"/>
                    <a:pt x="131" y="202"/>
                    <a:pt x="131" y="210"/>
                  </a:cubicBezTo>
                  <a:cubicBezTo>
                    <a:pt x="126" y="207"/>
                    <a:pt x="122" y="207"/>
                    <a:pt x="121" y="204"/>
                  </a:cubicBezTo>
                  <a:cubicBezTo>
                    <a:pt x="111" y="186"/>
                    <a:pt x="103" y="167"/>
                    <a:pt x="107" y="145"/>
                  </a:cubicBezTo>
                  <a:cubicBezTo>
                    <a:pt x="107" y="141"/>
                    <a:pt x="111" y="137"/>
                    <a:pt x="115" y="135"/>
                  </a:cubicBezTo>
                  <a:cubicBezTo>
                    <a:pt x="126" y="127"/>
                    <a:pt x="138" y="120"/>
                    <a:pt x="149" y="110"/>
                  </a:cubicBezTo>
                  <a:cubicBezTo>
                    <a:pt x="113" y="114"/>
                    <a:pt x="76" y="100"/>
                    <a:pt x="41" y="117"/>
                  </a:cubicBezTo>
                  <a:cubicBezTo>
                    <a:pt x="41" y="119"/>
                    <a:pt x="41" y="120"/>
                    <a:pt x="41" y="122"/>
                  </a:cubicBezTo>
                  <a:cubicBezTo>
                    <a:pt x="61" y="122"/>
                    <a:pt x="82" y="122"/>
                    <a:pt x="102" y="122"/>
                  </a:cubicBezTo>
                  <a:cubicBezTo>
                    <a:pt x="102" y="123"/>
                    <a:pt x="102" y="125"/>
                    <a:pt x="103" y="126"/>
                  </a:cubicBezTo>
                  <a:cubicBezTo>
                    <a:pt x="98" y="127"/>
                    <a:pt x="94" y="129"/>
                    <a:pt x="90" y="129"/>
                  </a:cubicBezTo>
                  <a:cubicBezTo>
                    <a:pt x="74" y="129"/>
                    <a:pt x="59" y="128"/>
                    <a:pt x="43" y="128"/>
                  </a:cubicBezTo>
                  <a:cubicBezTo>
                    <a:pt x="39" y="128"/>
                    <a:pt x="35" y="130"/>
                    <a:pt x="31" y="131"/>
                  </a:cubicBezTo>
                  <a:cubicBezTo>
                    <a:pt x="32" y="133"/>
                    <a:pt x="32" y="135"/>
                    <a:pt x="32" y="137"/>
                  </a:cubicBezTo>
                  <a:cubicBezTo>
                    <a:pt x="53" y="137"/>
                    <a:pt x="74" y="137"/>
                    <a:pt x="95" y="137"/>
                  </a:cubicBezTo>
                  <a:cubicBezTo>
                    <a:pt x="95" y="149"/>
                    <a:pt x="95" y="159"/>
                    <a:pt x="95" y="170"/>
                  </a:cubicBezTo>
                  <a:cubicBezTo>
                    <a:pt x="72" y="175"/>
                    <a:pt x="49" y="165"/>
                    <a:pt x="27" y="172"/>
                  </a:cubicBezTo>
                  <a:cubicBezTo>
                    <a:pt x="27" y="174"/>
                    <a:pt x="27" y="177"/>
                    <a:pt x="27" y="180"/>
                  </a:cubicBezTo>
                  <a:cubicBezTo>
                    <a:pt x="43" y="180"/>
                    <a:pt x="59" y="179"/>
                    <a:pt x="75" y="180"/>
                  </a:cubicBezTo>
                  <a:cubicBezTo>
                    <a:pt x="100" y="180"/>
                    <a:pt x="100" y="180"/>
                    <a:pt x="104" y="205"/>
                  </a:cubicBezTo>
                  <a:cubicBezTo>
                    <a:pt x="78" y="205"/>
                    <a:pt x="52" y="206"/>
                    <a:pt x="26" y="205"/>
                  </a:cubicBezTo>
                  <a:cubicBezTo>
                    <a:pt x="8" y="204"/>
                    <a:pt x="0" y="192"/>
                    <a:pt x="1" y="174"/>
                  </a:cubicBezTo>
                  <a:cubicBezTo>
                    <a:pt x="1" y="161"/>
                    <a:pt x="1" y="147"/>
                    <a:pt x="1" y="133"/>
                  </a:cubicBezTo>
                  <a:cubicBezTo>
                    <a:pt x="2" y="116"/>
                    <a:pt x="10" y="109"/>
                    <a:pt x="25" y="109"/>
                  </a:cubicBezTo>
                  <a:cubicBezTo>
                    <a:pt x="21" y="123"/>
                    <a:pt x="17" y="138"/>
                    <a:pt x="13" y="153"/>
                  </a:cubicBezTo>
                  <a:cubicBezTo>
                    <a:pt x="15" y="153"/>
                    <a:pt x="16" y="154"/>
                    <a:pt x="18" y="155"/>
                  </a:cubicBezTo>
                  <a:cubicBezTo>
                    <a:pt x="24" y="126"/>
                    <a:pt x="36" y="103"/>
                    <a:pt x="70" y="102"/>
                  </a:cubicBezTo>
                  <a:cubicBezTo>
                    <a:pt x="70" y="91"/>
                    <a:pt x="70" y="80"/>
                    <a:pt x="70" y="70"/>
                  </a:cubicBezTo>
                  <a:cubicBezTo>
                    <a:pt x="70" y="18"/>
                    <a:pt x="91" y="2"/>
                    <a:pt x="142" y="14"/>
                  </a:cubicBezTo>
                  <a:cubicBezTo>
                    <a:pt x="143" y="10"/>
                    <a:pt x="144" y="7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3"/>
            <p:cNvSpPr>
              <a:spLocks/>
            </p:cNvSpPr>
            <p:nvPr userDrawn="1"/>
          </p:nvSpPr>
          <p:spPr bwMode="auto">
            <a:xfrm>
              <a:off x="10918825" y="935038"/>
              <a:ext cx="217488" cy="377825"/>
            </a:xfrm>
            <a:custGeom>
              <a:avLst/>
              <a:gdLst>
                <a:gd name="T0" fmla="*/ 44 w 152"/>
                <a:gd name="T1" fmla="*/ 5 h 265"/>
                <a:gd name="T2" fmla="*/ 64 w 152"/>
                <a:gd name="T3" fmla="*/ 70 h 265"/>
                <a:gd name="T4" fmla="*/ 80 w 152"/>
                <a:gd name="T5" fmla="*/ 105 h 265"/>
                <a:gd name="T6" fmla="*/ 76 w 152"/>
                <a:gd name="T7" fmla="*/ 108 h 265"/>
                <a:gd name="T8" fmla="*/ 38 w 152"/>
                <a:gd name="T9" fmla="*/ 79 h 265"/>
                <a:gd name="T10" fmla="*/ 15 w 152"/>
                <a:gd name="T11" fmla="*/ 206 h 265"/>
                <a:gd name="T12" fmla="*/ 25 w 152"/>
                <a:gd name="T13" fmla="*/ 126 h 265"/>
                <a:gd name="T14" fmla="*/ 29 w 152"/>
                <a:gd name="T15" fmla="*/ 126 h 265"/>
                <a:gd name="T16" fmla="*/ 45 w 152"/>
                <a:gd name="T17" fmla="*/ 196 h 265"/>
                <a:gd name="T18" fmla="*/ 54 w 152"/>
                <a:gd name="T19" fmla="*/ 228 h 265"/>
                <a:gd name="T20" fmla="*/ 93 w 152"/>
                <a:gd name="T21" fmla="*/ 256 h 265"/>
                <a:gd name="T22" fmla="*/ 125 w 152"/>
                <a:gd name="T23" fmla="*/ 226 h 265"/>
                <a:gd name="T24" fmla="*/ 126 w 152"/>
                <a:gd name="T25" fmla="*/ 150 h 265"/>
                <a:gd name="T26" fmla="*/ 90 w 152"/>
                <a:gd name="T27" fmla="*/ 82 h 265"/>
                <a:gd name="T28" fmla="*/ 56 w 152"/>
                <a:gd name="T29" fmla="*/ 19 h 265"/>
                <a:gd name="T30" fmla="*/ 62 w 152"/>
                <a:gd name="T31" fmla="*/ 11 h 265"/>
                <a:gd name="T32" fmla="*/ 122 w 152"/>
                <a:gd name="T33" fmla="*/ 1 h 265"/>
                <a:gd name="T34" fmla="*/ 150 w 152"/>
                <a:gd name="T35" fmla="*/ 32 h 265"/>
                <a:gd name="T36" fmla="*/ 141 w 152"/>
                <a:gd name="T37" fmla="*/ 89 h 265"/>
                <a:gd name="T38" fmla="*/ 134 w 152"/>
                <a:gd name="T39" fmla="*/ 248 h 265"/>
                <a:gd name="T40" fmla="*/ 120 w 152"/>
                <a:gd name="T41" fmla="*/ 264 h 265"/>
                <a:gd name="T42" fmla="*/ 55 w 152"/>
                <a:gd name="T43" fmla="*/ 264 h 265"/>
                <a:gd name="T44" fmla="*/ 9 w 152"/>
                <a:gd name="T45" fmla="*/ 222 h 265"/>
                <a:gd name="T46" fmla="*/ 19 w 152"/>
                <a:gd name="T47" fmla="*/ 69 h 265"/>
                <a:gd name="T48" fmla="*/ 31 w 152"/>
                <a:gd name="T49" fmla="*/ 19 h 265"/>
                <a:gd name="T50" fmla="*/ 40 w 152"/>
                <a:gd name="T51" fmla="*/ 3 h 265"/>
                <a:gd name="T52" fmla="*/ 44 w 152"/>
                <a:gd name="T53" fmla="*/ 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265">
                  <a:moveTo>
                    <a:pt x="44" y="5"/>
                  </a:moveTo>
                  <a:cubicBezTo>
                    <a:pt x="40" y="30"/>
                    <a:pt x="52" y="50"/>
                    <a:pt x="64" y="70"/>
                  </a:cubicBezTo>
                  <a:cubicBezTo>
                    <a:pt x="70" y="81"/>
                    <a:pt x="75" y="93"/>
                    <a:pt x="80" y="105"/>
                  </a:cubicBezTo>
                  <a:cubicBezTo>
                    <a:pt x="79" y="106"/>
                    <a:pt x="77" y="107"/>
                    <a:pt x="76" y="108"/>
                  </a:cubicBezTo>
                  <a:cubicBezTo>
                    <a:pt x="64" y="99"/>
                    <a:pt x="52" y="89"/>
                    <a:pt x="38" y="79"/>
                  </a:cubicBezTo>
                  <a:cubicBezTo>
                    <a:pt x="16" y="120"/>
                    <a:pt x="4" y="160"/>
                    <a:pt x="15" y="206"/>
                  </a:cubicBezTo>
                  <a:cubicBezTo>
                    <a:pt x="18" y="179"/>
                    <a:pt x="22" y="152"/>
                    <a:pt x="25" y="126"/>
                  </a:cubicBezTo>
                  <a:cubicBezTo>
                    <a:pt x="26" y="126"/>
                    <a:pt x="28" y="126"/>
                    <a:pt x="29" y="126"/>
                  </a:cubicBezTo>
                  <a:cubicBezTo>
                    <a:pt x="34" y="150"/>
                    <a:pt x="39" y="173"/>
                    <a:pt x="45" y="196"/>
                  </a:cubicBezTo>
                  <a:cubicBezTo>
                    <a:pt x="47" y="207"/>
                    <a:pt x="50" y="218"/>
                    <a:pt x="54" y="228"/>
                  </a:cubicBezTo>
                  <a:cubicBezTo>
                    <a:pt x="62" y="251"/>
                    <a:pt x="69" y="255"/>
                    <a:pt x="93" y="256"/>
                  </a:cubicBezTo>
                  <a:cubicBezTo>
                    <a:pt x="124" y="257"/>
                    <a:pt x="124" y="257"/>
                    <a:pt x="125" y="226"/>
                  </a:cubicBezTo>
                  <a:cubicBezTo>
                    <a:pt x="125" y="201"/>
                    <a:pt x="125" y="176"/>
                    <a:pt x="126" y="150"/>
                  </a:cubicBezTo>
                  <a:cubicBezTo>
                    <a:pt x="126" y="121"/>
                    <a:pt x="116" y="98"/>
                    <a:pt x="90" y="82"/>
                  </a:cubicBezTo>
                  <a:cubicBezTo>
                    <a:pt x="67" y="69"/>
                    <a:pt x="62" y="43"/>
                    <a:pt x="56" y="19"/>
                  </a:cubicBezTo>
                  <a:cubicBezTo>
                    <a:pt x="56" y="17"/>
                    <a:pt x="59" y="12"/>
                    <a:pt x="62" y="11"/>
                  </a:cubicBezTo>
                  <a:cubicBezTo>
                    <a:pt x="82" y="7"/>
                    <a:pt x="102" y="1"/>
                    <a:pt x="122" y="1"/>
                  </a:cubicBezTo>
                  <a:cubicBezTo>
                    <a:pt x="142" y="0"/>
                    <a:pt x="152" y="12"/>
                    <a:pt x="150" y="32"/>
                  </a:cubicBezTo>
                  <a:cubicBezTo>
                    <a:pt x="149" y="51"/>
                    <a:pt x="144" y="70"/>
                    <a:pt x="141" y="89"/>
                  </a:cubicBezTo>
                  <a:cubicBezTo>
                    <a:pt x="132" y="142"/>
                    <a:pt x="128" y="194"/>
                    <a:pt x="134" y="248"/>
                  </a:cubicBezTo>
                  <a:cubicBezTo>
                    <a:pt x="136" y="260"/>
                    <a:pt x="132" y="265"/>
                    <a:pt x="120" y="264"/>
                  </a:cubicBezTo>
                  <a:cubicBezTo>
                    <a:pt x="98" y="263"/>
                    <a:pt x="76" y="264"/>
                    <a:pt x="55" y="264"/>
                  </a:cubicBezTo>
                  <a:cubicBezTo>
                    <a:pt x="25" y="262"/>
                    <a:pt x="13" y="251"/>
                    <a:pt x="9" y="222"/>
                  </a:cubicBezTo>
                  <a:cubicBezTo>
                    <a:pt x="0" y="170"/>
                    <a:pt x="8" y="119"/>
                    <a:pt x="19" y="69"/>
                  </a:cubicBezTo>
                  <a:cubicBezTo>
                    <a:pt x="22" y="52"/>
                    <a:pt x="26" y="36"/>
                    <a:pt x="31" y="19"/>
                  </a:cubicBezTo>
                  <a:cubicBezTo>
                    <a:pt x="33" y="14"/>
                    <a:pt x="37" y="9"/>
                    <a:pt x="40" y="3"/>
                  </a:cubicBezTo>
                  <a:cubicBezTo>
                    <a:pt x="41" y="4"/>
                    <a:pt x="43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10128250" y="493713"/>
              <a:ext cx="687388" cy="365125"/>
            </a:xfrm>
            <a:custGeom>
              <a:avLst/>
              <a:gdLst>
                <a:gd name="T0" fmla="*/ 304 w 483"/>
                <a:gd name="T1" fmla="*/ 128 h 257"/>
                <a:gd name="T2" fmla="*/ 289 w 483"/>
                <a:gd name="T3" fmla="*/ 131 h 257"/>
                <a:gd name="T4" fmla="*/ 288 w 483"/>
                <a:gd name="T5" fmla="*/ 136 h 257"/>
                <a:gd name="T6" fmla="*/ 327 w 483"/>
                <a:gd name="T7" fmla="*/ 144 h 257"/>
                <a:gd name="T8" fmla="*/ 338 w 483"/>
                <a:gd name="T9" fmla="*/ 146 h 257"/>
                <a:gd name="T10" fmla="*/ 481 w 483"/>
                <a:gd name="T11" fmla="*/ 253 h 257"/>
                <a:gd name="T12" fmla="*/ 483 w 483"/>
                <a:gd name="T13" fmla="*/ 257 h 257"/>
                <a:gd name="T14" fmla="*/ 425 w 483"/>
                <a:gd name="T15" fmla="*/ 243 h 257"/>
                <a:gd name="T16" fmla="*/ 417 w 483"/>
                <a:gd name="T17" fmla="*/ 238 h 257"/>
                <a:gd name="T18" fmla="*/ 259 w 483"/>
                <a:gd name="T19" fmla="*/ 133 h 257"/>
                <a:gd name="T20" fmla="*/ 11 w 483"/>
                <a:gd name="T21" fmla="*/ 27 h 257"/>
                <a:gd name="T22" fmla="*/ 0 w 483"/>
                <a:gd name="T23" fmla="*/ 21 h 257"/>
                <a:gd name="T24" fmla="*/ 1 w 483"/>
                <a:gd name="T25" fmla="*/ 0 h 257"/>
                <a:gd name="T26" fmla="*/ 64 w 483"/>
                <a:gd name="T27" fmla="*/ 27 h 257"/>
                <a:gd name="T28" fmla="*/ 64 w 483"/>
                <a:gd name="T29" fmla="*/ 29 h 257"/>
                <a:gd name="T30" fmla="*/ 46 w 483"/>
                <a:gd name="T31" fmla="*/ 31 h 257"/>
                <a:gd name="T32" fmla="*/ 46 w 483"/>
                <a:gd name="T33" fmla="*/ 34 h 257"/>
                <a:gd name="T34" fmla="*/ 60 w 483"/>
                <a:gd name="T35" fmla="*/ 36 h 257"/>
                <a:gd name="T36" fmla="*/ 102 w 483"/>
                <a:gd name="T37" fmla="*/ 46 h 257"/>
                <a:gd name="T38" fmla="*/ 292 w 483"/>
                <a:gd name="T39" fmla="*/ 122 h 257"/>
                <a:gd name="T40" fmla="*/ 304 w 483"/>
                <a:gd name="T4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3" h="257">
                  <a:moveTo>
                    <a:pt x="304" y="128"/>
                  </a:moveTo>
                  <a:cubicBezTo>
                    <a:pt x="297" y="129"/>
                    <a:pt x="293" y="130"/>
                    <a:pt x="289" y="131"/>
                  </a:cubicBezTo>
                  <a:cubicBezTo>
                    <a:pt x="289" y="132"/>
                    <a:pt x="288" y="134"/>
                    <a:pt x="288" y="136"/>
                  </a:cubicBezTo>
                  <a:cubicBezTo>
                    <a:pt x="301" y="139"/>
                    <a:pt x="314" y="142"/>
                    <a:pt x="327" y="144"/>
                  </a:cubicBezTo>
                  <a:cubicBezTo>
                    <a:pt x="330" y="145"/>
                    <a:pt x="335" y="144"/>
                    <a:pt x="338" y="146"/>
                  </a:cubicBezTo>
                  <a:cubicBezTo>
                    <a:pt x="394" y="170"/>
                    <a:pt x="445" y="202"/>
                    <a:pt x="481" y="253"/>
                  </a:cubicBezTo>
                  <a:cubicBezTo>
                    <a:pt x="482" y="255"/>
                    <a:pt x="483" y="257"/>
                    <a:pt x="483" y="257"/>
                  </a:cubicBezTo>
                  <a:cubicBezTo>
                    <a:pt x="464" y="252"/>
                    <a:pt x="444" y="248"/>
                    <a:pt x="425" y="243"/>
                  </a:cubicBezTo>
                  <a:cubicBezTo>
                    <a:pt x="422" y="242"/>
                    <a:pt x="419" y="240"/>
                    <a:pt x="417" y="238"/>
                  </a:cubicBezTo>
                  <a:cubicBezTo>
                    <a:pt x="373" y="191"/>
                    <a:pt x="317" y="159"/>
                    <a:pt x="259" y="133"/>
                  </a:cubicBezTo>
                  <a:cubicBezTo>
                    <a:pt x="177" y="96"/>
                    <a:pt x="94" y="62"/>
                    <a:pt x="11" y="27"/>
                  </a:cubicBezTo>
                  <a:cubicBezTo>
                    <a:pt x="7" y="25"/>
                    <a:pt x="4" y="23"/>
                    <a:pt x="0" y="21"/>
                  </a:cubicBezTo>
                  <a:cubicBezTo>
                    <a:pt x="0" y="15"/>
                    <a:pt x="0" y="8"/>
                    <a:pt x="1" y="0"/>
                  </a:cubicBezTo>
                  <a:cubicBezTo>
                    <a:pt x="22" y="9"/>
                    <a:pt x="43" y="18"/>
                    <a:pt x="64" y="27"/>
                  </a:cubicBezTo>
                  <a:cubicBezTo>
                    <a:pt x="64" y="28"/>
                    <a:pt x="64" y="29"/>
                    <a:pt x="64" y="29"/>
                  </a:cubicBezTo>
                  <a:cubicBezTo>
                    <a:pt x="58" y="30"/>
                    <a:pt x="52" y="30"/>
                    <a:pt x="46" y="31"/>
                  </a:cubicBezTo>
                  <a:cubicBezTo>
                    <a:pt x="46" y="32"/>
                    <a:pt x="46" y="33"/>
                    <a:pt x="46" y="34"/>
                  </a:cubicBezTo>
                  <a:cubicBezTo>
                    <a:pt x="50" y="35"/>
                    <a:pt x="55" y="35"/>
                    <a:pt x="60" y="36"/>
                  </a:cubicBezTo>
                  <a:cubicBezTo>
                    <a:pt x="74" y="39"/>
                    <a:pt x="89" y="41"/>
                    <a:pt x="102" y="46"/>
                  </a:cubicBezTo>
                  <a:cubicBezTo>
                    <a:pt x="166" y="71"/>
                    <a:pt x="229" y="97"/>
                    <a:pt x="292" y="122"/>
                  </a:cubicBezTo>
                  <a:cubicBezTo>
                    <a:pt x="295" y="124"/>
                    <a:pt x="298" y="125"/>
                    <a:pt x="30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"/>
            <p:cNvSpPr>
              <a:spLocks/>
            </p:cNvSpPr>
            <p:nvPr userDrawn="1"/>
          </p:nvSpPr>
          <p:spPr bwMode="auto">
            <a:xfrm>
              <a:off x="10142538" y="865188"/>
              <a:ext cx="101600" cy="254000"/>
            </a:xfrm>
            <a:custGeom>
              <a:avLst/>
              <a:gdLst>
                <a:gd name="T0" fmla="*/ 10 w 72"/>
                <a:gd name="T1" fmla="*/ 178 h 178"/>
                <a:gd name="T2" fmla="*/ 4 w 72"/>
                <a:gd name="T3" fmla="*/ 108 h 178"/>
                <a:gd name="T4" fmla="*/ 0 w 72"/>
                <a:gd name="T5" fmla="*/ 16 h 178"/>
                <a:gd name="T6" fmla="*/ 9 w 72"/>
                <a:gd name="T7" fmla="*/ 4 h 178"/>
                <a:gd name="T8" fmla="*/ 46 w 72"/>
                <a:gd name="T9" fmla="*/ 12 h 178"/>
                <a:gd name="T10" fmla="*/ 40 w 72"/>
                <a:gd name="T11" fmla="*/ 25 h 178"/>
                <a:gd name="T12" fmla="*/ 72 w 72"/>
                <a:gd name="T13" fmla="*/ 12 h 178"/>
                <a:gd name="T14" fmla="*/ 61 w 72"/>
                <a:gd name="T15" fmla="*/ 29 h 178"/>
                <a:gd name="T16" fmla="*/ 48 w 72"/>
                <a:gd name="T17" fmla="*/ 37 h 178"/>
                <a:gd name="T18" fmla="*/ 7 w 72"/>
                <a:gd name="T19" fmla="*/ 40 h 178"/>
                <a:gd name="T20" fmla="*/ 7 w 72"/>
                <a:gd name="T21" fmla="*/ 61 h 178"/>
                <a:gd name="T22" fmla="*/ 51 w 72"/>
                <a:gd name="T23" fmla="*/ 61 h 178"/>
                <a:gd name="T24" fmla="*/ 50 w 72"/>
                <a:gd name="T25" fmla="*/ 81 h 178"/>
                <a:gd name="T26" fmla="*/ 39 w 72"/>
                <a:gd name="T27" fmla="*/ 147 h 178"/>
                <a:gd name="T28" fmla="*/ 28 w 72"/>
                <a:gd name="T29" fmla="*/ 163 h 178"/>
                <a:gd name="T30" fmla="*/ 10 w 72"/>
                <a:gd name="T31" fmla="*/ 178 h 178"/>
                <a:gd name="T32" fmla="*/ 10 w 72"/>
                <a:gd name="T3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78">
                  <a:moveTo>
                    <a:pt x="10" y="178"/>
                  </a:moveTo>
                  <a:cubicBezTo>
                    <a:pt x="8" y="155"/>
                    <a:pt x="6" y="132"/>
                    <a:pt x="4" y="108"/>
                  </a:cubicBezTo>
                  <a:cubicBezTo>
                    <a:pt x="2" y="78"/>
                    <a:pt x="1" y="47"/>
                    <a:pt x="0" y="16"/>
                  </a:cubicBezTo>
                  <a:cubicBezTo>
                    <a:pt x="0" y="12"/>
                    <a:pt x="5" y="5"/>
                    <a:pt x="9" y="4"/>
                  </a:cubicBezTo>
                  <a:cubicBezTo>
                    <a:pt x="22" y="0"/>
                    <a:pt x="35" y="3"/>
                    <a:pt x="46" y="12"/>
                  </a:cubicBezTo>
                  <a:cubicBezTo>
                    <a:pt x="44" y="17"/>
                    <a:pt x="42" y="21"/>
                    <a:pt x="40" y="25"/>
                  </a:cubicBezTo>
                  <a:cubicBezTo>
                    <a:pt x="51" y="21"/>
                    <a:pt x="57" y="6"/>
                    <a:pt x="72" y="12"/>
                  </a:cubicBezTo>
                  <a:cubicBezTo>
                    <a:pt x="68" y="17"/>
                    <a:pt x="66" y="24"/>
                    <a:pt x="61" y="29"/>
                  </a:cubicBezTo>
                  <a:cubicBezTo>
                    <a:pt x="58" y="33"/>
                    <a:pt x="53" y="37"/>
                    <a:pt x="48" y="37"/>
                  </a:cubicBezTo>
                  <a:cubicBezTo>
                    <a:pt x="35" y="39"/>
                    <a:pt x="21" y="39"/>
                    <a:pt x="7" y="40"/>
                  </a:cubicBezTo>
                  <a:cubicBezTo>
                    <a:pt x="7" y="47"/>
                    <a:pt x="7" y="53"/>
                    <a:pt x="7" y="61"/>
                  </a:cubicBezTo>
                  <a:cubicBezTo>
                    <a:pt x="21" y="61"/>
                    <a:pt x="35" y="61"/>
                    <a:pt x="51" y="61"/>
                  </a:cubicBezTo>
                  <a:cubicBezTo>
                    <a:pt x="51" y="68"/>
                    <a:pt x="51" y="75"/>
                    <a:pt x="50" y="81"/>
                  </a:cubicBezTo>
                  <a:cubicBezTo>
                    <a:pt x="47" y="103"/>
                    <a:pt x="43" y="125"/>
                    <a:pt x="39" y="147"/>
                  </a:cubicBezTo>
                  <a:cubicBezTo>
                    <a:pt x="37" y="153"/>
                    <a:pt x="33" y="159"/>
                    <a:pt x="28" y="163"/>
                  </a:cubicBezTo>
                  <a:cubicBezTo>
                    <a:pt x="23" y="169"/>
                    <a:pt x="16" y="173"/>
                    <a:pt x="10" y="178"/>
                  </a:cubicBezTo>
                  <a:cubicBezTo>
                    <a:pt x="10" y="178"/>
                    <a:pt x="10" y="178"/>
                    <a:pt x="10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6"/>
            <p:cNvSpPr>
              <a:spLocks/>
            </p:cNvSpPr>
            <p:nvPr userDrawn="1"/>
          </p:nvSpPr>
          <p:spPr bwMode="auto">
            <a:xfrm>
              <a:off x="10953750" y="889000"/>
              <a:ext cx="420688" cy="88900"/>
            </a:xfrm>
            <a:custGeom>
              <a:avLst/>
              <a:gdLst>
                <a:gd name="T0" fmla="*/ 141 w 295"/>
                <a:gd name="T1" fmla="*/ 56 h 62"/>
                <a:gd name="T2" fmla="*/ 135 w 295"/>
                <a:gd name="T3" fmla="*/ 62 h 62"/>
                <a:gd name="T4" fmla="*/ 135 w 295"/>
                <a:gd name="T5" fmla="*/ 56 h 62"/>
                <a:gd name="T6" fmla="*/ 96 w 295"/>
                <a:gd name="T7" fmla="*/ 22 h 62"/>
                <a:gd name="T8" fmla="*/ 31 w 295"/>
                <a:gd name="T9" fmla="*/ 25 h 62"/>
                <a:gd name="T10" fmla="*/ 0 w 295"/>
                <a:gd name="T11" fmla="*/ 31 h 62"/>
                <a:gd name="T12" fmla="*/ 28 w 295"/>
                <a:gd name="T13" fmla="*/ 4 h 62"/>
                <a:gd name="T14" fmla="*/ 240 w 295"/>
                <a:gd name="T15" fmla="*/ 0 h 62"/>
                <a:gd name="T16" fmla="*/ 295 w 295"/>
                <a:gd name="T17" fmla="*/ 8 h 62"/>
                <a:gd name="T18" fmla="*/ 294 w 295"/>
                <a:gd name="T19" fmla="*/ 12 h 62"/>
                <a:gd name="T20" fmla="*/ 283 w 295"/>
                <a:gd name="T21" fmla="*/ 13 h 62"/>
                <a:gd name="T22" fmla="*/ 191 w 295"/>
                <a:gd name="T23" fmla="*/ 10 h 62"/>
                <a:gd name="T24" fmla="*/ 141 w 295"/>
                <a:gd name="T25" fmla="*/ 57 h 62"/>
                <a:gd name="T26" fmla="*/ 141 w 295"/>
                <a:gd name="T2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62">
                  <a:moveTo>
                    <a:pt x="141" y="56"/>
                  </a:moveTo>
                  <a:cubicBezTo>
                    <a:pt x="139" y="58"/>
                    <a:pt x="138" y="59"/>
                    <a:pt x="135" y="62"/>
                  </a:cubicBezTo>
                  <a:cubicBezTo>
                    <a:pt x="135" y="60"/>
                    <a:pt x="135" y="58"/>
                    <a:pt x="135" y="56"/>
                  </a:cubicBezTo>
                  <a:cubicBezTo>
                    <a:pt x="132" y="28"/>
                    <a:pt x="124" y="21"/>
                    <a:pt x="96" y="22"/>
                  </a:cubicBezTo>
                  <a:cubicBezTo>
                    <a:pt x="74" y="23"/>
                    <a:pt x="53" y="23"/>
                    <a:pt x="31" y="25"/>
                  </a:cubicBezTo>
                  <a:cubicBezTo>
                    <a:pt x="20" y="25"/>
                    <a:pt x="10" y="29"/>
                    <a:pt x="0" y="31"/>
                  </a:cubicBezTo>
                  <a:cubicBezTo>
                    <a:pt x="1" y="17"/>
                    <a:pt x="12" y="5"/>
                    <a:pt x="28" y="4"/>
                  </a:cubicBezTo>
                  <a:cubicBezTo>
                    <a:pt x="99" y="2"/>
                    <a:pt x="169" y="0"/>
                    <a:pt x="240" y="0"/>
                  </a:cubicBezTo>
                  <a:cubicBezTo>
                    <a:pt x="258" y="0"/>
                    <a:pt x="276" y="5"/>
                    <a:pt x="295" y="8"/>
                  </a:cubicBezTo>
                  <a:cubicBezTo>
                    <a:pt x="295" y="9"/>
                    <a:pt x="295" y="11"/>
                    <a:pt x="294" y="12"/>
                  </a:cubicBezTo>
                  <a:cubicBezTo>
                    <a:pt x="291" y="13"/>
                    <a:pt x="287" y="13"/>
                    <a:pt x="283" y="13"/>
                  </a:cubicBezTo>
                  <a:cubicBezTo>
                    <a:pt x="252" y="12"/>
                    <a:pt x="221" y="11"/>
                    <a:pt x="191" y="10"/>
                  </a:cubicBezTo>
                  <a:cubicBezTo>
                    <a:pt x="161" y="8"/>
                    <a:pt x="142" y="26"/>
                    <a:pt x="141" y="57"/>
                  </a:cubicBezTo>
                  <a:cubicBezTo>
                    <a:pt x="141" y="56"/>
                    <a:pt x="141" y="56"/>
                    <a:pt x="14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7"/>
            <p:cNvSpPr>
              <a:spLocks/>
            </p:cNvSpPr>
            <p:nvPr userDrawn="1"/>
          </p:nvSpPr>
          <p:spPr bwMode="auto">
            <a:xfrm>
              <a:off x="9990138" y="812800"/>
              <a:ext cx="66675" cy="346075"/>
            </a:xfrm>
            <a:custGeom>
              <a:avLst/>
              <a:gdLst>
                <a:gd name="T0" fmla="*/ 7 w 46"/>
                <a:gd name="T1" fmla="*/ 0 h 243"/>
                <a:gd name="T2" fmla="*/ 37 w 46"/>
                <a:gd name="T3" fmla="*/ 183 h 243"/>
                <a:gd name="T4" fmla="*/ 46 w 46"/>
                <a:gd name="T5" fmla="*/ 238 h 243"/>
                <a:gd name="T6" fmla="*/ 30 w 46"/>
                <a:gd name="T7" fmla="*/ 243 h 243"/>
                <a:gd name="T8" fmla="*/ 8 w 46"/>
                <a:gd name="T9" fmla="*/ 0 h 243"/>
                <a:gd name="T10" fmla="*/ 7 w 46"/>
                <a:gd name="T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3">
                  <a:moveTo>
                    <a:pt x="7" y="0"/>
                  </a:moveTo>
                  <a:cubicBezTo>
                    <a:pt x="17" y="61"/>
                    <a:pt x="27" y="122"/>
                    <a:pt x="37" y="183"/>
                  </a:cubicBezTo>
                  <a:cubicBezTo>
                    <a:pt x="40" y="200"/>
                    <a:pt x="43" y="218"/>
                    <a:pt x="46" y="238"/>
                  </a:cubicBezTo>
                  <a:cubicBezTo>
                    <a:pt x="41" y="239"/>
                    <a:pt x="36" y="241"/>
                    <a:pt x="30" y="243"/>
                  </a:cubicBezTo>
                  <a:cubicBezTo>
                    <a:pt x="20" y="161"/>
                    <a:pt x="0" y="8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8"/>
            <p:cNvSpPr>
              <a:spLocks/>
            </p:cNvSpPr>
            <p:nvPr userDrawn="1"/>
          </p:nvSpPr>
          <p:spPr bwMode="auto">
            <a:xfrm>
              <a:off x="10120313" y="1119188"/>
              <a:ext cx="66675" cy="133350"/>
            </a:xfrm>
            <a:custGeom>
              <a:avLst/>
              <a:gdLst>
                <a:gd name="T0" fmla="*/ 47 w 47"/>
                <a:gd name="T1" fmla="*/ 0 h 94"/>
                <a:gd name="T2" fmla="*/ 0 w 47"/>
                <a:gd name="T3" fmla="*/ 94 h 94"/>
                <a:gd name="T4" fmla="*/ 7 w 47"/>
                <a:gd name="T5" fmla="*/ 76 h 94"/>
                <a:gd name="T6" fmla="*/ 47 w 47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4">
                  <a:moveTo>
                    <a:pt x="47" y="0"/>
                  </a:moveTo>
                  <a:cubicBezTo>
                    <a:pt x="47" y="39"/>
                    <a:pt x="31" y="70"/>
                    <a:pt x="0" y="94"/>
                  </a:cubicBezTo>
                  <a:cubicBezTo>
                    <a:pt x="2" y="88"/>
                    <a:pt x="2" y="80"/>
                    <a:pt x="7" y="76"/>
                  </a:cubicBezTo>
                  <a:cubicBezTo>
                    <a:pt x="28" y="54"/>
                    <a:pt x="39" y="28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3" name="Grupo 122"/>
          <p:cNvGrpSpPr/>
          <p:nvPr userDrawn="1"/>
        </p:nvGrpSpPr>
        <p:grpSpPr>
          <a:xfrm>
            <a:off x="10849656" y="0"/>
            <a:ext cx="1284288" cy="6858000"/>
            <a:chOff x="-12700" y="4763"/>
            <a:chExt cx="1284288" cy="6858000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9525" y="4763"/>
              <a:ext cx="285750" cy="311150"/>
            </a:xfrm>
            <a:custGeom>
              <a:avLst/>
              <a:gdLst>
                <a:gd name="T0" fmla="*/ 61 w 64"/>
                <a:gd name="T1" fmla="*/ 0 h 74"/>
                <a:gd name="T2" fmla="*/ 62 w 64"/>
                <a:gd name="T3" fmla="*/ 4 h 74"/>
                <a:gd name="T4" fmla="*/ 60 w 64"/>
                <a:gd name="T5" fmla="*/ 16 h 74"/>
                <a:gd name="T6" fmla="*/ 22 w 64"/>
                <a:gd name="T7" fmla="*/ 63 h 74"/>
                <a:gd name="T8" fmla="*/ 18 w 64"/>
                <a:gd name="T9" fmla="*/ 68 h 74"/>
                <a:gd name="T10" fmla="*/ 5 w 64"/>
                <a:gd name="T11" fmla="*/ 71 h 74"/>
                <a:gd name="T12" fmla="*/ 3 w 64"/>
                <a:gd name="T13" fmla="*/ 57 h 74"/>
                <a:gd name="T14" fmla="*/ 4 w 64"/>
                <a:gd name="T15" fmla="*/ 55 h 74"/>
                <a:gd name="T16" fmla="*/ 3 w 64"/>
                <a:gd name="T17" fmla="*/ 42 h 74"/>
                <a:gd name="T18" fmla="*/ 3 w 64"/>
                <a:gd name="T19" fmla="*/ 39 h 74"/>
                <a:gd name="T20" fmla="*/ 4 w 64"/>
                <a:gd name="T21" fmla="*/ 26 h 74"/>
                <a:gd name="T22" fmla="*/ 24 w 64"/>
                <a:gd name="T23" fmla="*/ 2 h 74"/>
                <a:gd name="T24" fmla="*/ 25 w 64"/>
                <a:gd name="T25" fmla="*/ 0 h 74"/>
                <a:gd name="T26" fmla="*/ 61 w 64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4">
                  <a:moveTo>
                    <a:pt x="61" y="0"/>
                  </a:moveTo>
                  <a:cubicBezTo>
                    <a:pt x="61" y="1"/>
                    <a:pt x="61" y="2"/>
                    <a:pt x="62" y="4"/>
                  </a:cubicBezTo>
                  <a:cubicBezTo>
                    <a:pt x="64" y="9"/>
                    <a:pt x="64" y="12"/>
                    <a:pt x="60" y="16"/>
                  </a:cubicBezTo>
                  <a:cubicBezTo>
                    <a:pt x="47" y="32"/>
                    <a:pt x="35" y="48"/>
                    <a:pt x="22" y="63"/>
                  </a:cubicBezTo>
                  <a:cubicBezTo>
                    <a:pt x="20" y="65"/>
                    <a:pt x="19" y="67"/>
                    <a:pt x="18" y="68"/>
                  </a:cubicBezTo>
                  <a:cubicBezTo>
                    <a:pt x="14" y="73"/>
                    <a:pt x="9" y="74"/>
                    <a:pt x="5" y="71"/>
                  </a:cubicBezTo>
                  <a:cubicBezTo>
                    <a:pt x="1" y="67"/>
                    <a:pt x="0" y="62"/>
                    <a:pt x="3" y="57"/>
                  </a:cubicBezTo>
                  <a:cubicBezTo>
                    <a:pt x="3" y="56"/>
                    <a:pt x="3" y="56"/>
                    <a:pt x="4" y="55"/>
                  </a:cubicBezTo>
                  <a:cubicBezTo>
                    <a:pt x="1" y="51"/>
                    <a:pt x="0" y="47"/>
                    <a:pt x="3" y="42"/>
                  </a:cubicBezTo>
                  <a:cubicBezTo>
                    <a:pt x="3" y="41"/>
                    <a:pt x="3" y="40"/>
                    <a:pt x="3" y="39"/>
                  </a:cubicBezTo>
                  <a:cubicBezTo>
                    <a:pt x="0" y="34"/>
                    <a:pt x="1" y="30"/>
                    <a:pt x="4" y="26"/>
                  </a:cubicBezTo>
                  <a:cubicBezTo>
                    <a:pt x="11" y="18"/>
                    <a:pt x="17" y="10"/>
                    <a:pt x="24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37" y="0"/>
                    <a:pt x="49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973138" y="4763"/>
              <a:ext cx="288925" cy="306388"/>
            </a:xfrm>
            <a:custGeom>
              <a:avLst/>
              <a:gdLst>
                <a:gd name="T0" fmla="*/ 39 w 65"/>
                <a:gd name="T1" fmla="*/ 0 h 73"/>
                <a:gd name="T2" fmla="*/ 60 w 65"/>
                <a:gd name="T3" fmla="*/ 25 h 73"/>
                <a:gd name="T4" fmla="*/ 62 w 65"/>
                <a:gd name="T5" fmla="*/ 39 h 73"/>
                <a:gd name="T6" fmla="*/ 62 w 65"/>
                <a:gd name="T7" fmla="*/ 42 h 73"/>
                <a:gd name="T8" fmla="*/ 61 w 65"/>
                <a:gd name="T9" fmla="*/ 55 h 73"/>
                <a:gd name="T10" fmla="*/ 63 w 65"/>
                <a:gd name="T11" fmla="*/ 60 h 73"/>
                <a:gd name="T12" fmla="*/ 59 w 65"/>
                <a:gd name="T13" fmla="*/ 71 h 73"/>
                <a:gd name="T14" fmla="*/ 48 w 65"/>
                <a:gd name="T15" fmla="*/ 69 h 73"/>
                <a:gd name="T16" fmla="*/ 31 w 65"/>
                <a:gd name="T17" fmla="*/ 49 h 73"/>
                <a:gd name="T18" fmla="*/ 5 w 65"/>
                <a:gd name="T19" fmla="*/ 17 h 73"/>
                <a:gd name="T20" fmla="*/ 3 w 65"/>
                <a:gd name="T21" fmla="*/ 3 h 73"/>
                <a:gd name="T22" fmla="*/ 3 w 65"/>
                <a:gd name="T23" fmla="*/ 0 h 73"/>
                <a:gd name="T24" fmla="*/ 39 w 6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3">
                  <a:moveTo>
                    <a:pt x="39" y="0"/>
                  </a:moveTo>
                  <a:cubicBezTo>
                    <a:pt x="46" y="8"/>
                    <a:pt x="53" y="16"/>
                    <a:pt x="60" y="25"/>
                  </a:cubicBezTo>
                  <a:cubicBezTo>
                    <a:pt x="63" y="29"/>
                    <a:pt x="65" y="34"/>
                    <a:pt x="62" y="39"/>
                  </a:cubicBezTo>
                  <a:cubicBezTo>
                    <a:pt x="61" y="40"/>
                    <a:pt x="61" y="41"/>
                    <a:pt x="62" y="42"/>
                  </a:cubicBezTo>
                  <a:cubicBezTo>
                    <a:pt x="64" y="46"/>
                    <a:pt x="64" y="51"/>
                    <a:pt x="61" y="55"/>
                  </a:cubicBezTo>
                  <a:cubicBezTo>
                    <a:pt x="62" y="57"/>
                    <a:pt x="63" y="58"/>
                    <a:pt x="63" y="60"/>
                  </a:cubicBezTo>
                  <a:cubicBezTo>
                    <a:pt x="64" y="65"/>
                    <a:pt x="62" y="69"/>
                    <a:pt x="59" y="71"/>
                  </a:cubicBezTo>
                  <a:cubicBezTo>
                    <a:pt x="55" y="73"/>
                    <a:pt x="51" y="73"/>
                    <a:pt x="48" y="69"/>
                  </a:cubicBezTo>
                  <a:cubicBezTo>
                    <a:pt x="42" y="62"/>
                    <a:pt x="37" y="56"/>
                    <a:pt x="31" y="49"/>
                  </a:cubicBezTo>
                  <a:cubicBezTo>
                    <a:pt x="22" y="38"/>
                    <a:pt x="14" y="28"/>
                    <a:pt x="5" y="17"/>
                  </a:cubicBezTo>
                  <a:cubicBezTo>
                    <a:pt x="1" y="13"/>
                    <a:pt x="0" y="8"/>
                    <a:pt x="3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15" y="0"/>
                    <a:pt x="27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284163" y="4763"/>
              <a:ext cx="271463" cy="257175"/>
            </a:xfrm>
            <a:custGeom>
              <a:avLst/>
              <a:gdLst>
                <a:gd name="T0" fmla="*/ 61 w 61"/>
                <a:gd name="T1" fmla="*/ 0 h 61"/>
                <a:gd name="T2" fmla="*/ 44 w 61"/>
                <a:gd name="T3" fmla="*/ 21 h 61"/>
                <a:gd name="T4" fmla="*/ 17 w 61"/>
                <a:gd name="T5" fmla="*/ 54 h 61"/>
                <a:gd name="T6" fmla="*/ 2 w 61"/>
                <a:gd name="T7" fmla="*/ 51 h 61"/>
                <a:gd name="T8" fmla="*/ 3 w 61"/>
                <a:gd name="T9" fmla="*/ 41 h 61"/>
                <a:gd name="T10" fmla="*/ 2 w 61"/>
                <a:gd name="T11" fmla="*/ 31 h 61"/>
                <a:gd name="T12" fmla="*/ 2 w 61"/>
                <a:gd name="T13" fmla="*/ 22 h 61"/>
                <a:gd name="T14" fmla="*/ 4 w 61"/>
                <a:gd name="T15" fmla="*/ 12 h 61"/>
                <a:gd name="T16" fmla="*/ 14 w 61"/>
                <a:gd name="T17" fmla="*/ 0 h 61"/>
                <a:gd name="T18" fmla="*/ 61 w 6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cubicBezTo>
                    <a:pt x="56" y="7"/>
                    <a:pt x="50" y="14"/>
                    <a:pt x="44" y="21"/>
                  </a:cubicBezTo>
                  <a:cubicBezTo>
                    <a:pt x="35" y="32"/>
                    <a:pt x="26" y="43"/>
                    <a:pt x="17" y="54"/>
                  </a:cubicBezTo>
                  <a:cubicBezTo>
                    <a:pt x="12" y="61"/>
                    <a:pt x="3" y="59"/>
                    <a:pt x="2" y="51"/>
                  </a:cubicBezTo>
                  <a:cubicBezTo>
                    <a:pt x="1" y="48"/>
                    <a:pt x="3" y="44"/>
                    <a:pt x="3" y="41"/>
                  </a:cubicBezTo>
                  <a:cubicBezTo>
                    <a:pt x="3" y="38"/>
                    <a:pt x="1" y="34"/>
                    <a:pt x="2" y="31"/>
                  </a:cubicBezTo>
                  <a:cubicBezTo>
                    <a:pt x="2" y="28"/>
                    <a:pt x="3" y="25"/>
                    <a:pt x="2" y="22"/>
                  </a:cubicBezTo>
                  <a:cubicBezTo>
                    <a:pt x="0" y="18"/>
                    <a:pt x="1" y="15"/>
                    <a:pt x="4" y="12"/>
                  </a:cubicBezTo>
                  <a:cubicBezTo>
                    <a:pt x="7" y="8"/>
                    <a:pt x="10" y="4"/>
                    <a:pt x="14" y="0"/>
                  </a:cubicBezTo>
                  <a:cubicBezTo>
                    <a:pt x="30" y="0"/>
                    <a:pt x="46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693738" y="4763"/>
              <a:ext cx="274638" cy="247650"/>
            </a:xfrm>
            <a:custGeom>
              <a:avLst/>
              <a:gdLst>
                <a:gd name="T0" fmla="*/ 48 w 62"/>
                <a:gd name="T1" fmla="*/ 0 h 59"/>
                <a:gd name="T2" fmla="*/ 56 w 62"/>
                <a:gd name="T3" fmla="*/ 10 h 59"/>
                <a:gd name="T4" fmla="*/ 58 w 62"/>
                <a:gd name="T5" fmla="*/ 26 h 59"/>
                <a:gd name="T6" fmla="*/ 59 w 62"/>
                <a:gd name="T7" fmla="*/ 40 h 59"/>
                <a:gd name="T8" fmla="*/ 59 w 62"/>
                <a:gd name="T9" fmla="*/ 43 h 59"/>
                <a:gd name="T10" fmla="*/ 57 w 62"/>
                <a:gd name="T11" fmla="*/ 56 h 59"/>
                <a:gd name="T12" fmla="*/ 45 w 62"/>
                <a:gd name="T13" fmla="*/ 55 h 59"/>
                <a:gd name="T14" fmla="*/ 1 w 62"/>
                <a:gd name="T15" fmla="*/ 1 h 59"/>
                <a:gd name="T16" fmla="*/ 0 w 62"/>
                <a:gd name="T17" fmla="*/ 0 h 59"/>
                <a:gd name="T18" fmla="*/ 48 w 62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9">
                  <a:moveTo>
                    <a:pt x="48" y="0"/>
                  </a:moveTo>
                  <a:cubicBezTo>
                    <a:pt x="51" y="3"/>
                    <a:pt x="54" y="7"/>
                    <a:pt x="56" y="10"/>
                  </a:cubicBezTo>
                  <a:cubicBezTo>
                    <a:pt x="61" y="16"/>
                    <a:pt x="62" y="19"/>
                    <a:pt x="58" y="26"/>
                  </a:cubicBezTo>
                  <a:cubicBezTo>
                    <a:pt x="61" y="31"/>
                    <a:pt x="62" y="35"/>
                    <a:pt x="59" y="40"/>
                  </a:cubicBezTo>
                  <a:cubicBezTo>
                    <a:pt x="58" y="40"/>
                    <a:pt x="59" y="42"/>
                    <a:pt x="59" y="43"/>
                  </a:cubicBezTo>
                  <a:cubicBezTo>
                    <a:pt x="61" y="48"/>
                    <a:pt x="61" y="53"/>
                    <a:pt x="57" y="56"/>
                  </a:cubicBezTo>
                  <a:cubicBezTo>
                    <a:pt x="53" y="59"/>
                    <a:pt x="48" y="59"/>
                    <a:pt x="45" y="55"/>
                  </a:cubicBezTo>
                  <a:cubicBezTo>
                    <a:pt x="30" y="37"/>
                    <a:pt x="16" y="19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16" y="0"/>
                    <a:pt x="32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4763" y="4763"/>
              <a:ext cx="66675" cy="25400"/>
            </a:xfrm>
            <a:custGeom>
              <a:avLst/>
              <a:gdLst>
                <a:gd name="T0" fmla="*/ 15 w 15"/>
                <a:gd name="T1" fmla="*/ 0 h 6"/>
                <a:gd name="T2" fmla="*/ 0 w 15"/>
                <a:gd name="T3" fmla="*/ 0 h 6"/>
                <a:gd name="T4" fmla="*/ 15 w 1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0" y="6"/>
                    <a:pt x="3" y="6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1182688" y="4763"/>
              <a:ext cx="66675" cy="25400"/>
            </a:xfrm>
            <a:custGeom>
              <a:avLst/>
              <a:gdLst>
                <a:gd name="T0" fmla="*/ 15 w 15"/>
                <a:gd name="T1" fmla="*/ 0 h 6"/>
                <a:gd name="T2" fmla="*/ 0 w 15"/>
                <a:gd name="T3" fmla="*/ 0 h 6"/>
                <a:gd name="T4" fmla="*/ 15 w 1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1" y="6"/>
                    <a:pt x="4" y="6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684213" y="3552825"/>
              <a:ext cx="293688" cy="455613"/>
            </a:xfrm>
            <a:custGeom>
              <a:avLst/>
              <a:gdLst>
                <a:gd name="T0" fmla="*/ 3 w 66"/>
                <a:gd name="T1" fmla="*/ 20 h 108"/>
                <a:gd name="T2" fmla="*/ 2 w 66"/>
                <a:gd name="T3" fmla="*/ 8 h 108"/>
                <a:gd name="T4" fmla="*/ 19 w 66"/>
                <a:gd name="T5" fmla="*/ 6 h 108"/>
                <a:gd name="T6" fmla="*/ 46 w 66"/>
                <a:gd name="T7" fmla="*/ 40 h 108"/>
                <a:gd name="T8" fmla="*/ 62 w 66"/>
                <a:gd name="T9" fmla="*/ 58 h 108"/>
                <a:gd name="T10" fmla="*/ 64 w 66"/>
                <a:gd name="T11" fmla="*/ 72 h 108"/>
                <a:gd name="T12" fmla="*/ 64 w 66"/>
                <a:gd name="T13" fmla="*/ 75 h 108"/>
                <a:gd name="T14" fmla="*/ 64 w 66"/>
                <a:gd name="T15" fmla="*/ 76 h 108"/>
                <a:gd name="T16" fmla="*/ 63 w 66"/>
                <a:gd name="T17" fmla="*/ 88 h 108"/>
                <a:gd name="T18" fmla="*/ 64 w 66"/>
                <a:gd name="T19" fmla="*/ 99 h 108"/>
                <a:gd name="T20" fmla="*/ 46 w 66"/>
                <a:gd name="T21" fmla="*/ 102 h 108"/>
                <a:gd name="T22" fmla="*/ 22 w 66"/>
                <a:gd name="T23" fmla="*/ 72 h 108"/>
                <a:gd name="T24" fmla="*/ 4 w 66"/>
                <a:gd name="T25" fmla="*/ 49 h 108"/>
                <a:gd name="T26" fmla="*/ 2 w 66"/>
                <a:gd name="T27" fmla="*/ 36 h 108"/>
                <a:gd name="T28" fmla="*/ 2 w 66"/>
                <a:gd name="T29" fmla="*/ 33 h 108"/>
                <a:gd name="T30" fmla="*/ 3 w 66"/>
                <a:gd name="T31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08">
                  <a:moveTo>
                    <a:pt x="3" y="20"/>
                  </a:moveTo>
                  <a:cubicBezTo>
                    <a:pt x="1" y="16"/>
                    <a:pt x="0" y="12"/>
                    <a:pt x="2" y="8"/>
                  </a:cubicBezTo>
                  <a:cubicBezTo>
                    <a:pt x="5" y="1"/>
                    <a:pt x="14" y="0"/>
                    <a:pt x="19" y="6"/>
                  </a:cubicBezTo>
                  <a:cubicBezTo>
                    <a:pt x="28" y="17"/>
                    <a:pt x="37" y="28"/>
                    <a:pt x="46" y="40"/>
                  </a:cubicBezTo>
                  <a:cubicBezTo>
                    <a:pt x="51" y="46"/>
                    <a:pt x="57" y="52"/>
                    <a:pt x="62" y="58"/>
                  </a:cubicBezTo>
                  <a:cubicBezTo>
                    <a:pt x="65" y="63"/>
                    <a:pt x="66" y="67"/>
                    <a:pt x="64" y="72"/>
                  </a:cubicBezTo>
                  <a:cubicBezTo>
                    <a:pt x="63" y="73"/>
                    <a:pt x="64" y="74"/>
                    <a:pt x="64" y="75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6" y="80"/>
                    <a:pt x="64" y="84"/>
                    <a:pt x="63" y="88"/>
                  </a:cubicBezTo>
                  <a:cubicBezTo>
                    <a:pt x="62" y="91"/>
                    <a:pt x="66" y="95"/>
                    <a:pt x="64" y="99"/>
                  </a:cubicBezTo>
                  <a:cubicBezTo>
                    <a:pt x="62" y="107"/>
                    <a:pt x="52" y="108"/>
                    <a:pt x="46" y="102"/>
                  </a:cubicBezTo>
                  <a:cubicBezTo>
                    <a:pt x="38" y="92"/>
                    <a:pt x="30" y="82"/>
                    <a:pt x="22" y="72"/>
                  </a:cubicBezTo>
                  <a:cubicBezTo>
                    <a:pt x="16" y="65"/>
                    <a:pt x="10" y="57"/>
                    <a:pt x="4" y="49"/>
                  </a:cubicBezTo>
                  <a:cubicBezTo>
                    <a:pt x="0" y="45"/>
                    <a:pt x="0" y="41"/>
                    <a:pt x="2" y="36"/>
                  </a:cubicBezTo>
                  <a:cubicBezTo>
                    <a:pt x="3" y="35"/>
                    <a:pt x="3" y="34"/>
                    <a:pt x="2" y="33"/>
                  </a:cubicBezTo>
                  <a:cubicBezTo>
                    <a:pt x="0" y="27"/>
                    <a:pt x="0" y="26"/>
                    <a:pt x="3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973138" y="3621088"/>
              <a:ext cx="298450" cy="441325"/>
            </a:xfrm>
            <a:custGeom>
              <a:avLst/>
              <a:gdLst>
                <a:gd name="T0" fmla="*/ 4 w 67"/>
                <a:gd name="T1" fmla="*/ 33 h 105"/>
                <a:gd name="T2" fmla="*/ 4 w 67"/>
                <a:gd name="T3" fmla="*/ 18 h 105"/>
                <a:gd name="T4" fmla="*/ 2 w 67"/>
                <a:gd name="T5" fmla="*/ 13 h 105"/>
                <a:gd name="T6" fmla="*/ 6 w 67"/>
                <a:gd name="T7" fmla="*/ 2 h 105"/>
                <a:gd name="T8" fmla="*/ 20 w 67"/>
                <a:gd name="T9" fmla="*/ 4 h 105"/>
                <a:gd name="T10" fmla="*/ 34 w 67"/>
                <a:gd name="T11" fmla="*/ 21 h 105"/>
                <a:gd name="T12" fmla="*/ 62 w 67"/>
                <a:gd name="T13" fmla="*/ 56 h 105"/>
                <a:gd name="T14" fmla="*/ 64 w 67"/>
                <a:gd name="T15" fmla="*/ 71 h 105"/>
                <a:gd name="T16" fmla="*/ 65 w 67"/>
                <a:gd name="T17" fmla="*/ 74 h 105"/>
                <a:gd name="T18" fmla="*/ 65 w 67"/>
                <a:gd name="T19" fmla="*/ 85 h 105"/>
                <a:gd name="T20" fmla="*/ 64 w 67"/>
                <a:gd name="T21" fmla="*/ 88 h 105"/>
                <a:gd name="T22" fmla="*/ 62 w 67"/>
                <a:gd name="T23" fmla="*/ 102 h 105"/>
                <a:gd name="T24" fmla="*/ 48 w 67"/>
                <a:gd name="T25" fmla="*/ 101 h 105"/>
                <a:gd name="T26" fmla="*/ 39 w 67"/>
                <a:gd name="T27" fmla="*/ 90 h 105"/>
                <a:gd name="T28" fmla="*/ 5 w 67"/>
                <a:gd name="T29" fmla="*/ 49 h 105"/>
                <a:gd name="T30" fmla="*/ 4 w 67"/>
                <a:gd name="T31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05">
                  <a:moveTo>
                    <a:pt x="4" y="33"/>
                  </a:moveTo>
                  <a:cubicBezTo>
                    <a:pt x="1" y="28"/>
                    <a:pt x="1" y="23"/>
                    <a:pt x="4" y="18"/>
                  </a:cubicBezTo>
                  <a:cubicBezTo>
                    <a:pt x="3" y="17"/>
                    <a:pt x="2" y="15"/>
                    <a:pt x="2" y="13"/>
                  </a:cubicBezTo>
                  <a:cubicBezTo>
                    <a:pt x="1" y="9"/>
                    <a:pt x="3" y="4"/>
                    <a:pt x="6" y="2"/>
                  </a:cubicBezTo>
                  <a:cubicBezTo>
                    <a:pt x="11" y="0"/>
                    <a:pt x="16" y="0"/>
                    <a:pt x="20" y="4"/>
                  </a:cubicBezTo>
                  <a:cubicBezTo>
                    <a:pt x="25" y="10"/>
                    <a:pt x="29" y="16"/>
                    <a:pt x="34" y="21"/>
                  </a:cubicBezTo>
                  <a:cubicBezTo>
                    <a:pt x="43" y="33"/>
                    <a:pt x="53" y="45"/>
                    <a:pt x="62" y="56"/>
                  </a:cubicBezTo>
                  <a:cubicBezTo>
                    <a:pt x="66" y="61"/>
                    <a:pt x="67" y="65"/>
                    <a:pt x="64" y="71"/>
                  </a:cubicBezTo>
                  <a:cubicBezTo>
                    <a:pt x="64" y="71"/>
                    <a:pt x="64" y="73"/>
                    <a:pt x="65" y="74"/>
                  </a:cubicBezTo>
                  <a:cubicBezTo>
                    <a:pt x="66" y="78"/>
                    <a:pt x="66" y="81"/>
                    <a:pt x="65" y="85"/>
                  </a:cubicBezTo>
                  <a:cubicBezTo>
                    <a:pt x="64" y="86"/>
                    <a:pt x="64" y="87"/>
                    <a:pt x="64" y="88"/>
                  </a:cubicBezTo>
                  <a:cubicBezTo>
                    <a:pt x="67" y="94"/>
                    <a:pt x="66" y="99"/>
                    <a:pt x="62" y="102"/>
                  </a:cubicBezTo>
                  <a:cubicBezTo>
                    <a:pt x="58" y="105"/>
                    <a:pt x="51" y="105"/>
                    <a:pt x="48" y="101"/>
                  </a:cubicBezTo>
                  <a:cubicBezTo>
                    <a:pt x="45" y="97"/>
                    <a:pt x="42" y="93"/>
                    <a:pt x="39" y="90"/>
                  </a:cubicBezTo>
                  <a:cubicBezTo>
                    <a:pt x="28" y="76"/>
                    <a:pt x="17" y="62"/>
                    <a:pt x="5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693738" y="4714875"/>
              <a:ext cx="284163" cy="442913"/>
            </a:xfrm>
            <a:custGeom>
              <a:avLst/>
              <a:gdLst>
                <a:gd name="T0" fmla="*/ 0 w 64"/>
                <a:gd name="T1" fmla="*/ 39 h 105"/>
                <a:gd name="T2" fmla="*/ 2 w 64"/>
                <a:gd name="T3" fmla="*/ 25 h 105"/>
                <a:gd name="T4" fmla="*/ 1 w 64"/>
                <a:gd name="T5" fmla="*/ 10 h 105"/>
                <a:gd name="T6" fmla="*/ 7 w 64"/>
                <a:gd name="T7" fmla="*/ 1 h 105"/>
                <a:gd name="T8" fmla="*/ 17 w 64"/>
                <a:gd name="T9" fmla="*/ 4 h 105"/>
                <a:gd name="T10" fmla="*/ 37 w 64"/>
                <a:gd name="T11" fmla="*/ 28 h 105"/>
                <a:gd name="T12" fmla="*/ 59 w 64"/>
                <a:gd name="T13" fmla="*/ 56 h 105"/>
                <a:gd name="T14" fmla="*/ 62 w 64"/>
                <a:gd name="T15" fmla="*/ 70 h 105"/>
                <a:gd name="T16" fmla="*/ 62 w 64"/>
                <a:gd name="T17" fmla="*/ 74 h 105"/>
                <a:gd name="T18" fmla="*/ 62 w 64"/>
                <a:gd name="T19" fmla="*/ 84 h 105"/>
                <a:gd name="T20" fmla="*/ 62 w 64"/>
                <a:gd name="T21" fmla="*/ 89 h 105"/>
                <a:gd name="T22" fmla="*/ 59 w 64"/>
                <a:gd name="T23" fmla="*/ 102 h 105"/>
                <a:gd name="T24" fmla="*/ 47 w 64"/>
                <a:gd name="T25" fmla="*/ 100 h 105"/>
                <a:gd name="T26" fmla="*/ 4 w 64"/>
                <a:gd name="T27" fmla="*/ 47 h 105"/>
                <a:gd name="T28" fmla="*/ 0 w 64"/>
                <a:gd name="T29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0" y="39"/>
                  </a:moveTo>
                  <a:cubicBezTo>
                    <a:pt x="4" y="35"/>
                    <a:pt x="1" y="30"/>
                    <a:pt x="2" y="25"/>
                  </a:cubicBezTo>
                  <a:cubicBezTo>
                    <a:pt x="2" y="20"/>
                    <a:pt x="3" y="15"/>
                    <a:pt x="1" y="10"/>
                  </a:cubicBezTo>
                  <a:cubicBezTo>
                    <a:pt x="1" y="6"/>
                    <a:pt x="3" y="3"/>
                    <a:pt x="7" y="1"/>
                  </a:cubicBezTo>
                  <a:cubicBezTo>
                    <a:pt x="10" y="0"/>
                    <a:pt x="14" y="0"/>
                    <a:pt x="17" y="4"/>
                  </a:cubicBezTo>
                  <a:cubicBezTo>
                    <a:pt x="23" y="12"/>
                    <a:pt x="30" y="20"/>
                    <a:pt x="37" y="28"/>
                  </a:cubicBezTo>
                  <a:cubicBezTo>
                    <a:pt x="44" y="37"/>
                    <a:pt x="52" y="47"/>
                    <a:pt x="59" y="56"/>
                  </a:cubicBezTo>
                  <a:cubicBezTo>
                    <a:pt x="63" y="60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3" y="77"/>
                    <a:pt x="63" y="81"/>
                    <a:pt x="62" y="84"/>
                  </a:cubicBezTo>
                  <a:cubicBezTo>
                    <a:pt x="61" y="85"/>
                    <a:pt x="61" y="87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3" y="82"/>
                    <a:pt x="18" y="65"/>
                    <a:pt x="4" y="47"/>
                  </a:cubicBezTo>
                  <a:cubicBezTo>
                    <a:pt x="2" y="45"/>
                    <a:pt x="2" y="42"/>
                    <a:pt x="0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693738" y="4424363"/>
              <a:ext cx="284163" cy="442913"/>
            </a:xfrm>
            <a:custGeom>
              <a:avLst/>
              <a:gdLst>
                <a:gd name="T0" fmla="*/ 0 w 64"/>
                <a:gd name="T1" fmla="*/ 40 h 105"/>
                <a:gd name="T2" fmla="*/ 2 w 64"/>
                <a:gd name="T3" fmla="*/ 25 h 105"/>
                <a:gd name="T4" fmla="*/ 1 w 64"/>
                <a:gd name="T5" fmla="*/ 11 h 105"/>
                <a:gd name="T6" fmla="*/ 7 w 64"/>
                <a:gd name="T7" fmla="*/ 2 h 105"/>
                <a:gd name="T8" fmla="*/ 17 w 64"/>
                <a:gd name="T9" fmla="*/ 5 h 105"/>
                <a:gd name="T10" fmla="*/ 41 w 64"/>
                <a:gd name="T11" fmla="*/ 33 h 105"/>
                <a:gd name="T12" fmla="*/ 60 w 64"/>
                <a:gd name="T13" fmla="*/ 57 h 105"/>
                <a:gd name="T14" fmla="*/ 62 w 64"/>
                <a:gd name="T15" fmla="*/ 70 h 105"/>
                <a:gd name="T16" fmla="*/ 62 w 64"/>
                <a:gd name="T17" fmla="*/ 74 h 105"/>
                <a:gd name="T18" fmla="*/ 62 w 64"/>
                <a:gd name="T19" fmla="*/ 85 h 105"/>
                <a:gd name="T20" fmla="*/ 62 w 64"/>
                <a:gd name="T21" fmla="*/ 89 h 105"/>
                <a:gd name="T22" fmla="*/ 59 w 64"/>
                <a:gd name="T23" fmla="*/ 102 h 105"/>
                <a:gd name="T24" fmla="*/ 47 w 64"/>
                <a:gd name="T25" fmla="*/ 100 h 105"/>
                <a:gd name="T26" fmla="*/ 4 w 64"/>
                <a:gd name="T27" fmla="*/ 47 h 105"/>
                <a:gd name="T28" fmla="*/ 0 w 64"/>
                <a:gd name="T2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0" y="40"/>
                  </a:moveTo>
                  <a:cubicBezTo>
                    <a:pt x="4" y="35"/>
                    <a:pt x="1" y="30"/>
                    <a:pt x="2" y="25"/>
                  </a:cubicBezTo>
                  <a:cubicBezTo>
                    <a:pt x="2" y="20"/>
                    <a:pt x="2" y="16"/>
                    <a:pt x="1" y="11"/>
                  </a:cubicBezTo>
                  <a:cubicBezTo>
                    <a:pt x="1" y="7"/>
                    <a:pt x="3" y="4"/>
                    <a:pt x="7" y="2"/>
                  </a:cubicBezTo>
                  <a:cubicBezTo>
                    <a:pt x="10" y="0"/>
                    <a:pt x="14" y="1"/>
                    <a:pt x="17" y="5"/>
                  </a:cubicBezTo>
                  <a:cubicBezTo>
                    <a:pt x="25" y="14"/>
                    <a:pt x="33" y="24"/>
                    <a:pt x="41" y="33"/>
                  </a:cubicBezTo>
                  <a:cubicBezTo>
                    <a:pt x="47" y="41"/>
                    <a:pt x="53" y="49"/>
                    <a:pt x="60" y="57"/>
                  </a:cubicBezTo>
                  <a:cubicBezTo>
                    <a:pt x="63" y="61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3" y="78"/>
                    <a:pt x="63" y="81"/>
                    <a:pt x="62" y="85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6" y="105"/>
                    <a:pt x="51" y="105"/>
                    <a:pt x="47" y="100"/>
                  </a:cubicBezTo>
                  <a:cubicBezTo>
                    <a:pt x="33" y="83"/>
                    <a:pt x="18" y="65"/>
                    <a:pt x="4" y="47"/>
                  </a:cubicBezTo>
                  <a:cubicBezTo>
                    <a:pt x="2" y="45"/>
                    <a:pt x="2" y="43"/>
                    <a:pt x="0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987425" y="3906838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2 w 64"/>
                <a:gd name="T5" fmla="*/ 89 h 106"/>
                <a:gd name="T6" fmla="*/ 59 w 64"/>
                <a:gd name="T7" fmla="*/ 103 h 106"/>
                <a:gd name="T8" fmla="*/ 47 w 64"/>
                <a:gd name="T9" fmla="*/ 100 h 106"/>
                <a:gd name="T10" fmla="*/ 4 w 64"/>
                <a:gd name="T11" fmla="*/ 48 h 106"/>
                <a:gd name="T12" fmla="*/ 2 w 64"/>
                <a:gd name="T13" fmla="*/ 35 h 106"/>
                <a:gd name="T14" fmla="*/ 2 w 64"/>
                <a:gd name="T15" fmla="*/ 31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7 h 106"/>
                <a:gd name="T22" fmla="*/ 17 w 64"/>
                <a:gd name="T23" fmla="*/ 5 h 106"/>
                <a:gd name="T24" fmla="*/ 41 w 64"/>
                <a:gd name="T25" fmla="*/ 34 h 106"/>
                <a:gd name="T26" fmla="*/ 59 w 64"/>
                <a:gd name="T27" fmla="*/ 57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4" y="81"/>
                    <a:pt x="61" y="86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100"/>
                    <a:pt x="59" y="103"/>
                  </a:cubicBezTo>
                  <a:cubicBezTo>
                    <a:pt x="55" y="106"/>
                    <a:pt x="50" y="105"/>
                    <a:pt x="47" y="100"/>
                  </a:cubicBezTo>
                  <a:cubicBezTo>
                    <a:pt x="32" y="83"/>
                    <a:pt x="18" y="65"/>
                    <a:pt x="4" y="48"/>
                  </a:cubicBezTo>
                  <a:cubicBezTo>
                    <a:pt x="1" y="44"/>
                    <a:pt x="0" y="40"/>
                    <a:pt x="2" y="35"/>
                  </a:cubicBezTo>
                  <a:cubicBezTo>
                    <a:pt x="3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7"/>
                    <a:pt x="3" y="23"/>
                    <a:pt x="3" y="19"/>
                  </a:cubicBezTo>
                  <a:cubicBezTo>
                    <a:pt x="3" y="15"/>
                    <a:pt x="0" y="11"/>
                    <a:pt x="2" y="7"/>
                  </a:cubicBezTo>
                  <a:cubicBezTo>
                    <a:pt x="5" y="0"/>
                    <a:pt x="12" y="0"/>
                    <a:pt x="17" y="5"/>
                  </a:cubicBezTo>
                  <a:cubicBezTo>
                    <a:pt x="25" y="15"/>
                    <a:pt x="33" y="25"/>
                    <a:pt x="41" y="34"/>
                  </a:cubicBezTo>
                  <a:cubicBezTo>
                    <a:pt x="47" y="42"/>
                    <a:pt x="53" y="49"/>
                    <a:pt x="59" y="57"/>
                  </a:cubicBezTo>
                  <a:cubicBezTo>
                    <a:pt x="64" y="62"/>
                    <a:pt x="64" y="66"/>
                    <a:pt x="60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93738" y="3848100"/>
              <a:ext cx="284163" cy="446088"/>
            </a:xfrm>
            <a:custGeom>
              <a:avLst/>
              <a:gdLst>
                <a:gd name="T0" fmla="*/ 4 w 64"/>
                <a:gd name="T1" fmla="*/ 18 h 106"/>
                <a:gd name="T2" fmla="*/ 2 w 64"/>
                <a:gd name="T3" fmla="*/ 14 h 106"/>
                <a:gd name="T4" fmla="*/ 5 w 64"/>
                <a:gd name="T5" fmla="*/ 3 h 106"/>
                <a:gd name="T6" fmla="*/ 17 w 64"/>
                <a:gd name="T7" fmla="*/ 5 h 106"/>
                <a:gd name="T8" fmla="*/ 42 w 64"/>
                <a:gd name="T9" fmla="*/ 35 h 106"/>
                <a:gd name="T10" fmla="*/ 60 w 64"/>
                <a:gd name="T11" fmla="*/ 57 h 106"/>
                <a:gd name="T12" fmla="*/ 62 w 64"/>
                <a:gd name="T13" fmla="*/ 70 h 106"/>
                <a:gd name="T14" fmla="*/ 62 w 64"/>
                <a:gd name="T15" fmla="*/ 74 h 106"/>
                <a:gd name="T16" fmla="*/ 62 w 64"/>
                <a:gd name="T17" fmla="*/ 75 h 106"/>
                <a:gd name="T18" fmla="*/ 61 w 64"/>
                <a:gd name="T19" fmla="*/ 87 h 106"/>
                <a:gd name="T20" fmla="*/ 62 w 64"/>
                <a:gd name="T21" fmla="*/ 98 h 106"/>
                <a:gd name="T22" fmla="*/ 47 w 64"/>
                <a:gd name="T23" fmla="*/ 100 h 106"/>
                <a:gd name="T24" fmla="*/ 24 w 64"/>
                <a:gd name="T25" fmla="*/ 72 h 106"/>
                <a:gd name="T26" fmla="*/ 5 w 64"/>
                <a:gd name="T27" fmla="*/ 49 h 106"/>
                <a:gd name="T28" fmla="*/ 3 w 64"/>
                <a:gd name="T29" fmla="*/ 34 h 106"/>
                <a:gd name="T30" fmla="*/ 3 w 64"/>
                <a:gd name="T31" fmla="*/ 32 h 106"/>
                <a:gd name="T32" fmla="*/ 4 w 64"/>
                <a:gd name="T33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6">
                  <a:moveTo>
                    <a:pt x="4" y="18"/>
                  </a:moveTo>
                  <a:cubicBezTo>
                    <a:pt x="3" y="17"/>
                    <a:pt x="2" y="15"/>
                    <a:pt x="2" y="14"/>
                  </a:cubicBezTo>
                  <a:cubicBezTo>
                    <a:pt x="0" y="10"/>
                    <a:pt x="2" y="5"/>
                    <a:pt x="5" y="3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25" y="15"/>
                    <a:pt x="34" y="25"/>
                    <a:pt x="42" y="35"/>
                  </a:cubicBezTo>
                  <a:cubicBezTo>
                    <a:pt x="48" y="42"/>
                    <a:pt x="54" y="50"/>
                    <a:pt x="60" y="57"/>
                  </a:cubicBezTo>
                  <a:cubicBezTo>
                    <a:pt x="63" y="61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2" y="74"/>
                    <a:pt x="62" y="74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0"/>
                    <a:pt x="64" y="94"/>
                    <a:pt x="62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39" y="91"/>
                    <a:pt x="32" y="82"/>
                    <a:pt x="24" y="72"/>
                  </a:cubicBezTo>
                  <a:cubicBezTo>
                    <a:pt x="18" y="64"/>
                    <a:pt x="11" y="56"/>
                    <a:pt x="5" y="49"/>
                  </a:cubicBezTo>
                  <a:cubicBezTo>
                    <a:pt x="1" y="44"/>
                    <a:pt x="0" y="40"/>
                    <a:pt x="3" y="34"/>
                  </a:cubicBezTo>
                  <a:cubicBezTo>
                    <a:pt x="3" y="34"/>
                    <a:pt x="3" y="32"/>
                    <a:pt x="3" y="32"/>
                  </a:cubicBezTo>
                  <a:cubicBezTo>
                    <a:pt x="0" y="27"/>
                    <a:pt x="1" y="23"/>
                    <a:pt x="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693738" y="5578475"/>
              <a:ext cx="284163" cy="446088"/>
            </a:xfrm>
            <a:custGeom>
              <a:avLst/>
              <a:gdLst>
                <a:gd name="T0" fmla="*/ 4 w 64"/>
                <a:gd name="T1" fmla="*/ 18 h 106"/>
                <a:gd name="T2" fmla="*/ 2 w 64"/>
                <a:gd name="T3" fmla="*/ 16 h 106"/>
                <a:gd name="T4" fmla="*/ 5 w 64"/>
                <a:gd name="T5" fmla="*/ 3 h 106"/>
                <a:gd name="T6" fmla="*/ 17 w 64"/>
                <a:gd name="T7" fmla="*/ 4 h 106"/>
                <a:gd name="T8" fmla="*/ 61 w 64"/>
                <a:gd name="T9" fmla="*/ 58 h 106"/>
                <a:gd name="T10" fmla="*/ 62 w 64"/>
                <a:gd name="T11" fmla="*/ 69 h 106"/>
                <a:gd name="T12" fmla="*/ 62 w 64"/>
                <a:gd name="T13" fmla="*/ 75 h 106"/>
                <a:gd name="T14" fmla="*/ 61 w 64"/>
                <a:gd name="T15" fmla="*/ 86 h 106"/>
                <a:gd name="T16" fmla="*/ 62 w 64"/>
                <a:gd name="T17" fmla="*/ 98 h 106"/>
                <a:gd name="T18" fmla="*/ 47 w 64"/>
                <a:gd name="T19" fmla="*/ 100 h 106"/>
                <a:gd name="T20" fmla="*/ 30 w 64"/>
                <a:gd name="T21" fmla="*/ 79 h 106"/>
                <a:gd name="T22" fmla="*/ 4 w 64"/>
                <a:gd name="T23" fmla="*/ 48 h 106"/>
                <a:gd name="T24" fmla="*/ 3 w 64"/>
                <a:gd name="T25" fmla="*/ 35 h 106"/>
                <a:gd name="T26" fmla="*/ 3 w 64"/>
                <a:gd name="T27" fmla="*/ 32 h 106"/>
                <a:gd name="T28" fmla="*/ 4 w 64"/>
                <a:gd name="T29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18"/>
                  </a:moveTo>
                  <a:cubicBezTo>
                    <a:pt x="3" y="17"/>
                    <a:pt x="3" y="17"/>
                    <a:pt x="2" y="16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9" y="0"/>
                    <a:pt x="13" y="0"/>
                    <a:pt x="17" y="4"/>
                  </a:cubicBezTo>
                  <a:cubicBezTo>
                    <a:pt x="32" y="22"/>
                    <a:pt x="46" y="40"/>
                    <a:pt x="61" y="58"/>
                  </a:cubicBezTo>
                  <a:cubicBezTo>
                    <a:pt x="63" y="61"/>
                    <a:pt x="64" y="65"/>
                    <a:pt x="62" y="69"/>
                  </a:cubicBezTo>
                  <a:cubicBezTo>
                    <a:pt x="61" y="71"/>
                    <a:pt x="61" y="73"/>
                    <a:pt x="62" y="75"/>
                  </a:cubicBezTo>
                  <a:cubicBezTo>
                    <a:pt x="64" y="79"/>
                    <a:pt x="62" y="82"/>
                    <a:pt x="61" y="86"/>
                  </a:cubicBezTo>
                  <a:cubicBezTo>
                    <a:pt x="61" y="90"/>
                    <a:pt x="64" y="93"/>
                    <a:pt x="62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41" y="93"/>
                    <a:pt x="36" y="86"/>
                    <a:pt x="30" y="79"/>
                  </a:cubicBezTo>
                  <a:cubicBezTo>
                    <a:pt x="21" y="69"/>
                    <a:pt x="13" y="59"/>
                    <a:pt x="4" y="48"/>
                  </a:cubicBezTo>
                  <a:cubicBezTo>
                    <a:pt x="1" y="43"/>
                    <a:pt x="0" y="40"/>
                    <a:pt x="3" y="35"/>
                  </a:cubicBezTo>
                  <a:cubicBezTo>
                    <a:pt x="3" y="34"/>
                    <a:pt x="3" y="32"/>
                    <a:pt x="3" y="32"/>
                  </a:cubicBezTo>
                  <a:cubicBezTo>
                    <a:pt x="0" y="27"/>
                    <a:pt x="1" y="23"/>
                    <a:pt x="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693738" y="5287963"/>
              <a:ext cx="284163" cy="441325"/>
            </a:xfrm>
            <a:custGeom>
              <a:avLst/>
              <a:gdLst>
                <a:gd name="T0" fmla="*/ 61 w 64"/>
                <a:gd name="T1" fmla="*/ 86 h 105"/>
                <a:gd name="T2" fmla="*/ 63 w 64"/>
                <a:gd name="T3" fmla="*/ 96 h 105"/>
                <a:gd name="T4" fmla="*/ 57 w 64"/>
                <a:gd name="T5" fmla="*/ 104 h 105"/>
                <a:gd name="T6" fmla="*/ 47 w 64"/>
                <a:gd name="T7" fmla="*/ 101 h 105"/>
                <a:gd name="T8" fmla="*/ 17 w 64"/>
                <a:gd name="T9" fmla="*/ 64 h 105"/>
                <a:gd name="T10" fmla="*/ 5 w 64"/>
                <a:gd name="T11" fmla="*/ 49 h 105"/>
                <a:gd name="T12" fmla="*/ 4 w 64"/>
                <a:gd name="T13" fmla="*/ 33 h 105"/>
                <a:gd name="T14" fmla="*/ 3 w 64"/>
                <a:gd name="T15" fmla="*/ 20 h 105"/>
                <a:gd name="T16" fmla="*/ 3 w 64"/>
                <a:gd name="T17" fmla="*/ 17 h 105"/>
                <a:gd name="T18" fmla="*/ 5 w 64"/>
                <a:gd name="T19" fmla="*/ 3 h 105"/>
                <a:gd name="T20" fmla="*/ 17 w 64"/>
                <a:gd name="T21" fmla="*/ 6 h 105"/>
                <a:gd name="T22" fmla="*/ 48 w 64"/>
                <a:gd name="T23" fmla="*/ 43 h 105"/>
                <a:gd name="T24" fmla="*/ 61 w 64"/>
                <a:gd name="T25" fmla="*/ 59 h 105"/>
                <a:gd name="T26" fmla="*/ 62 w 64"/>
                <a:gd name="T27" fmla="*/ 70 h 105"/>
                <a:gd name="T28" fmla="*/ 61 w 64"/>
                <a:gd name="T29" fmla="*/ 74 h 105"/>
                <a:gd name="T30" fmla="*/ 61 w 64"/>
                <a:gd name="T3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1" y="86"/>
                  </a:moveTo>
                  <a:cubicBezTo>
                    <a:pt x="62" y="90"/>
                    <a:pt x="63" y="93"/>
                    <a:pt x="63" y="96"/>
                  </a:cubicBezTo>
                  <a:cubicBezTo>
                    <a:pt x="63" y="100"/>
                    <a:pt x="60" y="103"/>
                    <a:pt x="57" y="104"/>
                  </a:cubicBezTo>
                  <a:cubicBezTo>
                    <a:pt x="53" y="105"/>
                    <a:pt x="50" y="104"/>
                    <a:pt x="47" y="101"/>
                  </a:cubicBezTo>
                  <a:cubicBezTo>
                    <a:pt x="37" y="89"/>
                    <a:pt x="27" y="76"/>
                    <a:pt x="17" y="64"/>
                  </a:cubicBezTo>
                  <a:cubicBezTo>
                    <a:pt x="13" y="59"/>
                    <a:pt x="9" y="54"/>
                    <a:pt x="5" y="49"/>
                  </a:cubicBezTo>
                  <a:cubicBezTo>
                    <a:pt x="0" y="44"/>
                    <a:pt x="0" y="39"/>
                    <a:pt x="4" y="33"/>
                  </a:cubicBezTo>
                  <a:cubicBezTo>
                    <a:pt x="1" y="29"/>
                    <a:pt x="0" y="25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0" y="12"/>
                    <a:pt x="1" y="6"/>
                    <a:pt x="5" y="3"/>
                  </a:cubicBezTo>
                  <a:cubicBezTo>
                    <a:pt x="10" y="0"/>
                    <a:pt x="14" y="1"/>
                    <a:pt x="17" y="6"/>
                  </a:cubicBezTo>
                  <a:cubicBezTo>
                    <a:pt x="28" y="18"/>
                    <a:pt x="38" y="31"/>
                    <a:pt x="48" y="43"/>
                  </a:cubicBezTo>
                  <a:cubicBezTo>
                    <a:pt x="52" y="49"/>
                    <a:pt x="56" y="54"/>
                    <a:pt x="61" y="59"/>
                  </a:cubicBezTo>
                  <a:cubicBezTo>
                    <a:pt x="64" y="63"/>
                    <a:pt x="64" y="66"/>
                    <a:pt x="62" y="70"/>
                  </a:cubicBezTo>
                  <a:cubicBezTo>
                    <a:pt x="61" y="71"/>
                    <a:pt x="61" y="73"/>
                    <a:pt x="61" y="74"/>
                  </a:cubicBezTo>
                  <a:cubicBezTo>
                    <a:pt x="64" y="78"/>
                    <a:pt x="64" y="83"/>
                    <a:pt x="61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693738" y="4133850"/>
              <a:ext cx="284163" cy="450850"/>
            </a:xfrm>
            <a:custGeom>
              <a:avLst/>
              <a:gdLst>
                <a:gd name="T0" fmla="*/ 4 w 64"/>
                <a:gd name="T1" fmla="*/ 33 h 107"/>
                <a:gd name="T2" fmla="*/ 3 w 64"/>
                <a:gd name="T3" fmla="*/ 20 h 107"/>
                <a:gd name="T4" fmla="*/ 2 w 64"/>
                <a:gd name="T5" fmla="*/ 16 h 107"/>
                <a:gd name="T6" fmla="*/ 5 w 64"/>
                <a:gd name="T7" fmla="*/ 4 h 107"/>
                <a:gd name="T8" fmla="*/ 17 w 64"/>
                <a:gd name="T9" fmla="*/ 5 h 107"/>
                <a:gd name="T10" fmla="*/ 61 w 64"/>
                <a:gd name="T11" fmla="*/ 59 h 107"/>
                <a:gd name="T12" fmla="*/ 62 w 64"/>
                <a:gd name="T13" fmla="*/ 70 h 107"/>
                <a:gd name="T14" fmla="*/ 62 w 64"/>
                <a:gd name="T15" fmla="*/ 75 h 107"/>
                <a:gd name="T16" fmla="*/ 61 w 64"/>
                <a:gd name="T17" fmla="*/ 87 h 107"/>
                <a:gd name="T18" fmla="*/ 62 w 64"/>
                <a:gd name="T19" fmla="*/ 99 h 107"/>
                <a:gd name="T20" fmla="*/ 47 w 64"/>
                <a:gd name="T21" fmla="*/ 101 h 107"/>
                <a:gd name="T22" fmla="*/ 21 w 64"/>
                <a:gd name="T23" fmla="*/ 69 h 107"/>
                <a:gd name="T24" fmla="*/ 6 w 64"/>
                <a:gd name="T25" fmla="*/ 50 h 107"/>
                <a:gd name="T26" fmla="*/ 4 w 64"/>
                <a:gd name="T2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7">
                  <a:moveTo>
                    <a:pt x="4" y="33"/>
                  </a:moveTo>
                  <a:cubicBezTo>
                    <a:pt x="1" y="29"/>
                    <a:pt x="0" y="25"/>
                    <a:pt x="3" y="20"/>
                  </a:cubicBezTo>
                  <a:cubicBezTo>
                    <a:pt x="3" y="19"/>
                    <a:pt x="3" y="18"/>
                    <a:pt x="2" y="16"/>
                  </a:cubicBezTo>
                  <a:cubicBezTo>
                    <a:pt x="0" y="12"/>
                    <a:pt x="1" y="6"/>
                    <a:pt x="5" y="4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32" y="23"/>
                    <a:pt x="46" y="41"/>
                    <a:pt x="61" y="59"/>
                  </a:cubicBezTo>
                  <a:cubicBezTo>
                    <a:pt x="63" y="62"/>
                    <a:pt x="64" y="66"/>
                    <a:pt x="62" y="70"/>
                  </a:cubicBezTo>
                  <a:cubicBezTo>
                    <a:pt x="61" y="72"/>
                    <a:pt x="61" y="74"/>
                    <a:pt x="62" y="75"/>
                  </a:cubicBezTo>
                  <a:cubicBezTo>
                    <a:pt x="64" y="80"/>
                    <a:pt x="61" y="83"/>
                    <a:pt x="61" y="87"/>
                  </a:cubicBezTo>
                  <a:cubicBezTo>
                    <a:pt x="61" y="91"/>
                    <a:pt x="64" y="94"/>
                    <a:pt x="62" y="99"/>
                  </a:cubicBezTo>
                  <a:cubicBezTo>
                    <a:pt x="60" y="105"/>
                    <a:pt x="52" y="107"/>
                    <a:pt x="47" y="101"/>
                  </a:cubicBezTo>
                  <a:cubicBezTo>
                    <a:pt x="38" y="90"/>
                    <a:pt x="30" y="79"/>
                    <a:pt x="21" y="69"/>
                  </a:cubicBezTo>
                  <a:cubicBezTo>
                    <a:pt x="16" y="62"/>
                    <a:pt x="11" y="56"/>
                    <a:pt x="6" y="50"/>
                  </a:cubicBezTo>
                  <a:cubicBezTo>
                    <a:pt x="0" y="44"/>
                    <a:pt x="0" y="41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684213" y="1250950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1 w 64"/>
                <a:gd name="T5" fmla="*/ 89 h 106"/>
                <a:gd name="T6" fmla="*/ 59 w 64"/>
                <a:gd name="T7" fmla="*/ 103 h 106"/>
                <a:gd name="T8" fmla="*/ 46 w 64"/>
                <a:gd name="T9" fmla="*/ 101 h 106"/>
                <a:gd name="T10" fmla="*/ 3 w 64"/>
                <a:gd name="T11" fmla="*/ 48 h 106"/>
                <a:gd name="T12" fmla="*/ 2 w 64"/>
                <a:gd name="T13" fmla="*/ 36 h 106"/>
                <a:gd name="T14" fmla="*/ 2 w 64"/>
                <a:gd name="T15" fmla="*/ 31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7 h 106"/>
                <a:gd name="T22" fmla="*/ 17 w 64"/>
                <a:gd name="T23" fmla="*/ 6 h 106"/>
                <a:gd name="T24" fmla="*/ 42 w 64"/>
                <a:gd name="T25" fmla="*/ 37 h 106"/>
                <a:gd name="T26" fmla="*/ 58 w 64"/>
                <a:gd name="T27" fmla="*/ 56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3" y="82"/>
                    <a:pt x="61" y="86"/>
                  </a:cubicBezTo>
                  <a:cubicBezTo>
                    <a:pt x="60" y="87"/>
                    <a:pt x="61" y="88"/>
                    <a:pt x="61" y="89"/>
                  </a:cubicBezTo>
                  <a:cubicBezTo>
                    <a:pt x="63" y="95"/>
                    <a:pt x="63" y="100"/>
                    <a:pt x="59" y="103"/>
                  </a:cubicBezTo>
                  <a:cubicBezTo>
                    <a:pt x="55" y="106"/>
                    <a:pt x="50" y="105"/>
                    <a:pt x="46" y="101"/>
                  </a:cubicBezTo>
                  <a:cubicBezTo>
                    <a:pt x="32" y="83"/>
                    <a:pt x="18" y="66"/>
                    <a:pt x="3" y="48"/>
                  </a:cubicBezTo>
                  <a:cubicBezTo>
                    <a:pt x="0" y="44"/>
                    <a:pt x="0" y="40"/>
                    <a:pt x="2" y="36"/>
                  </a:cubicBezTo>
                  <a:cubicBezTo>
                    <a:pt x="2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7"/>
                    <a:pt x="2" y="23"/>
                    <a:pt x="3" y="19"/>
                  </a:cubicBezTo>
                  <a:cubicBezTo>
                    <a:pt x="3" y="15"/>
                    <a:pt x="0" y="11"/>
                    <a:pt x="2" y="7"/>
                  </a:cubicBezTo>
                  <a:cubicBezTo>
                    <a:pt x="5" y="1"/>
                    <a:pt x="12" y="0"/>
                    <a:pt x="17" y="6"/>
                  </a:cubicBezTo>
                  <a:cubicBezTo>
                    <a:pt x="25" y="16"/>
                    <a:pt x="34" y="26"/>
                    <a:pt x="42" y="37"/>
                  </a:cubicBezTo>
                  <a:cubicBezTo>
                    <a:pt x="47" y="43"/>
                    <a:pt x="53" y="50"/>
                    <a:pt x="58" y="56"/>
                  </a:cubicBezTo>
                  <a:cubicBezTo>
                    <a:pt x="63" y="63"/>
                    <a:pt x="64" y="65"/>
                    <a:pt x="60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987425" y="5637213"/>
              <a:ext cx="284163" cy="446088"/>
            </a:xfrm>
            <a:custGeom>
              <a:avLst/>
              <a:gdLst>
                <a:gd name="T0" fmla="*/ 60 w 64"/>
                <a:gd name="T1" fmla="*/ 72 h 106"/>
                <a:gd name="T2" fmla="*/ 60 w 64"/>
                <a:gd name="T3" fmla="*/ 87 h 106"/>
                <a:gd name="T4" fmla="*/ 61 w 64"/>
                <a:gd name="T5" fmla="*/ 88 h 106"/>
                <a:gd name="T6" fmla="*/ 60 w 64"/>
                <a:gd name="T7" fmla="*/ 102 h 106"/>
                <a:gd name="T8" fmla="*/ 47 w 64"/>
                <a:gd name="T9" fmla="*/ 100 h 106"/>
                <a:gd name="T10" fmla="*/ 33 w 64"/>
                <a:gd name="T11" fmla="*/ 84 h 106"/>
                <a:gd name="T12" fmla="*/ 5 w 64"/>
                <a:gd name="T13" fmla="*/ 49 h 106"/>
                <a:gd name="T14" fmla="*/ 4 w 64"/>
                <a:gd name="T15" fmla="*/ 33 h 106"/>
                <a:gd name="T16" fmla="*/ 3 w 64"/>
                <a:gd name="T17" fmla="*/ 20 h 106"/>
                <a:gd name="T18" fmla="*/ 2 w 64"/>
                <a:gd name="T19" fmla="*/ 17 h 106"/>
                <a:gd name="T20" fmla="*/ 5 w 64"/>
                <a:gd name="T21" fmla="*/ 3 h 106"/>
                <a:gd name="T22" fmla="*/ 17 w 64"/>
                <a:gd name="T23" fmla="*/ 5 h 106"/>
                <a:gd name="T24" fmla="*/ 59 w 64"/>
                <a:gd name="T25" fmla="*/ 57 h 106"/>
                <a:gd name="T26" fmla="*/ 60 w 64"/>
                <a:gd name="T27" fmla="*/ 7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6">
                  <a:moveTo>
                    <a:pt x="60" y="72"/>
                  </a:moveTo>
                  <a:cubicBezTo>
                    <a:pt x="64" y="77"/>
                    <a:pt x="64" y="82"/>
                    <a:pt x="60" y="87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4" y="94"/>
                    <a:pt x="63" y="99"/>
                    <a:pt x="60" y="102"/>
                  </a:cubicBezTo>
                  <a:cubicBezTo>
                    <a:pt x="56" y="106"/>
                    <a:pt x="50" y="105"/>
                    <a:pt x="47" y="100"/>
                  </a:cubicBezTo>
                  <a:cubicBezTo>
                    <a:pt x="42" y="95"/>
                    <a:pt x="38" y="89"/>
                    <a:pt x="33" y="84"/>
                  </a:cubicBezTo>
                  <a:cubicBezTo>
                    <a:pt x="24" y="72"/>
                    <a:pt x="14" y="61"/>
                    <a:pt x="5" y="49"/>
                  </a:cubicBezTo>
                  <a:cubicBezTo>
                    <a:pt x="0" y="43"/>
                    <a:pt x="0" y="40"/>
                    <a:pt x="4" y="33"/>
                  </a:cubicBezTo>
                  <a:cubicBezTo>
                    <a:pt x="1" y="29"/>
                    <a:pt x="0" y="24"/>
                    <a:pt x="3" y="20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31" y="22"/>
                    <a:pt x="45" y="39"/>
                    <a:pt x="59" y="57"/>
                  </a:cubicBezTo>
                  <a:cubicBezTo>
                    <a:pt x="64" y="62"/>
                    <a:pt x="64" y="66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973138" y="446088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20 h 106"/>
                <a:gd name="T4" fmla="*/ 3 w 64"/>
                <a:gd name="T5" fmla="*/ 17 h 106"/>
                <a:gd name="T6" fmla="*/ 5 w 64"/>
                <a:gd name="T7" fmla="*/ 3 h 106"/>
                <a:gd name="T8" fmla="*/ 18 w 64"/>
                <a:gd name="T9" fmla="*/ 5 h 106"/>
                <a:gd name="T10" fmla="*/ 61 w 64"/>
                <a:gd name="T11" fmla="*/ 58 h 106"/>
                <a:gd name="T12" fmla="*/ 62 w 64"/>
                <a:gd name="T13" fmla="*/ 71 h 106"/>
                <a:gd name="T14" fmla="*/ 62 w 64"/>
                <a:gd name="T15" fmla="*/ 74 h 106"/>
                <a:gd name="T16" fmla="*/ 62 w 64"/>
                <a:gd name="T17" fmla="*/ 75 h 106"/>
                <a:gd name="T18" fmla="*/ 61 w 64"/>
                <a:gd name="T19" fmla="*/ 87 h 106"/>
                <a:gd name="T20" fmla="*/ 62 w 64"/>
                <a:gd name="T21" fmla="*/ 99 h 106"/>
                <a:gd name="T22" fmla="*/ 47 w 64"/>
                <a:gd name="T23" fmla="*/ 101 h 106"/>
                <a:gd name="T24" fmla="*/ 25 w 64"/>
                <a:gd name="T25" fmla="*/ 74 h 106"/>
                <a:gd name="T26" fmla="*/ 6 w 64"/>
                <a:gd name="T27" fmla="*/ 50 h 106"/>
                <a:gd name="T28" fmla="*/ 4 w 64"/>
                <a:gd name="T29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9"/>
                    <a:pt x="1" y="25"/>
                    <a:pt x="3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1" y="12"/>
                    <a:pt x="1" y="6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32" y="23"/>
                    <a:pt x="46" y="41"/>
                    <a:pt x="61" y="58"/>
                  </a:cubicBezTo>
                  <a:cubicBezTo>
                    <a:pt x="64" y="62"/>
                    <a:pt x="64" y="66"/>
                    <a:pt x="62" y="71"/>
                  </a:cubicBezTo>
                  <a:cubicBezTo>
                    <a:pt x="62" y="72"/>
                    <a:pt x="62" y="73"/>
                    <a:pt x="62" y="7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1"/>
                    <a:pt x="64" y="95"/>
                    <a:pt x="62" y="99"/>
                  </a:cubicBezTo>
                  <a:cubicBezTo>
                    <a:pt x="60" y="105"/>
                    <a:pt x="52" y="106"/>
                    <a:pt x="47" y="101"/>
                  </a:cubicBezTo>
                  <a:cubicBezTo>
                    <a:pt x="40" y="92"/>
                    <a:pt x="33" y="83"/>
                    <a:pt x="25" y="74"/>
                  </a:cubicBezTo>
                  <a:cubicBezTo>
                    <a:pt x="19" y="66"/>
                    <a:pt x="12" y="58"/>
                    <a:pt x="6" y="50"/>
                  </a:cubicBezTo>
                  <a:cubicBezTo>
                    <a:pt x="1" y="44"/>
                    <a:pt x="0" y="41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987425" y="4487863"/>
              <a:ext cx="284163" cy="438150"/>
            </a:xfrm>
            <a:custGeom>
              <a:avLst/>
              <a:gdLst>
                <a:gd name="T0" fmla="*/ 4 w 64"/>
                <a:gd name="T1" fmla="*/ 18 h 104"/>
                <a:gd name="T2" fmla="*/ 3 w 64"/>
                <a:gd name="T3" fmla="*/ 5 h 104"/>
                <a:gd name="T4" fmla="*/ 11 w 64"/>
                <a:gd name="T5" fmla="*/ 1 h 104"/>
                <a:gd name="T6" fmla="*/ 17 w 64"/>
                <a:gd name="T7" fmla="*/ 4 h 104"/>
                <a:gd name="T8" fmla="*/ 60 w 64"/>
                <a:gd name="T9" fmla="*/ 57 h 104"/>
                <a:gd name="T10" fmla="*/ 62 w 64"/>
                <a:gd name="T11" fmla="*/ 69 h 104"/>
                <a:gd name="T12" fmla="*/ 61 w 64"/>
                <a:gd name="T13" fmla="*/ 73 h 104"/>
                <a:gd name="T14" fmla="*/ 60 w 64"/>
                <a:gd name="T15" fmla="*/ 86 h 104"/>
                <a:gd name="T16" fmla="*/ 61 w 64"/>
                <a:gd name="T17" fmla="*/ 88 h 104"/>
                <a:gd name="T18" fmla="*/ 59 w 64"/>
                <a:gd name="T19" fmla="*/ 101 h 104"/>
                <a:gd name="T20" fmla="*/ 47 w 64"/>
                <a:gd name="T21" fmla="*/ 99 h 104"/>
                <a:gd name="T22" fmla="*/ 30 w 64"/>
                <a:gd name="T23" fmla="*/ 78 h 104"/>
                <a:gd name="T24" fmla="*/ 5 w 64"/>
                <a:gd name="T25" fmla="*/ 48 h 104"/>
                <a:gd name="T26" fmla="*/ 3 w 64"/>
                <a:gd name="T27" fmla="*/ 34 h 104"/>
                <a:gd name="T28" fmla="*/ 3 w 64"/>
                <a:gd name="T29" fmla="*/ 31 h 104"/>
                <a:gd name="T30" fmla="*/ 4 w 64"/>
                <a:gd name="T31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4">
                  <a:moveTo>
                    <a:pt x="4" y="18"/>
                  </a:moveTo>
                  <a:cubicBezTo>
                    <a:pt x="1" y="13"/>
                    <a:pt x="0" y="9"/>
                    <a:pt x="3" y="5"/>
                  </a:cubicBezTo>
                  <a:cubicBezTo>
                    <a:pt x="5" y="1"/>
                    <a:pt x="8" y="0"/>
                    <a:pt x="11" y="1"/>
                  </a:cubicBezTo>
                  <a:cubicBezTo>
                    <a:pt x="13" y="1"/>
                    <a:pt x="16" y="2"/>
                    <a:pt x="17" y="4"/>
                  </a:cubicBezTo>
                  <a:cubicBezTo>
                    <a:pt x="32" y="22"/>
                    <a:pt x="46" y="39"/>
                    <a:pt x="60" y="57"/>
                  </a:cubicBezTo>
                  <a:cubicBezTo>
                    <a:pt x="63" y="61"/>
                    <a:pt x="64" y="65"/>
                    <a:pt x="62" y="69"/>
                  </a:cubicBezTo>
                  <a:cubicBezTo>
                    <a:pt x="61" y="70"/>
                    <a:pt x="61" y="72"/>
                    <a:pt x="61" y="73"/>
                  </a:cubicBezTo>
                  <a:cubicBezTo>
                    <a:pt x="64" y="78"/>
                    <a:pt x="63" y="82"/>
                    <a:pt x="60" y="86"/>
                  </a:cubicBezTo>
                  <a:cubicBezTo>
                    <a:pt x="61" y="86"/>
                    <a:pt x="61" y="87"/>
                    <a:pt x="61" y="88"/>
                  </a:cubicBezTo>
                  <a:cubicBezTo>
                    <a:pt x="64" y="93"/>
                    <a:pt x="63" y="98"/>
                    <a:pt x="59" y="101"/>
                  </a:cubicBezTo>
                  <a:cubicBezTo>
                    <a:pt x="55" y="104"/>
                    <a:pt x="50" y="104"/>
                    <a:pt x="47" y="99"/>
                  </a:cubicBezTo>
                  <a:cubicBezTo>
                    <a:pt x="41" y="93"/>
                    <a:pt x="35" y="85"/>
                    <a:pt x="30" y="78"/>
                  </a:cubicBezTo>
                  <a:cubicBezTo>
                    <a:pt x="21" y="68"/>
                    <a:pt x="13" y="58"/>
                    <a:pt x="5" y="48"/>
                  </a:cubicBezTo>
                  <a:cubicBezTo>
                    <a:pt x="1" y="44"/>
                    <a:pt x="0" y="39"/>
                    <a:pt x="3" y="34"/>
                  </a:cubicBezTo>
                  <a:cubicBezTo>
                    <a:pt x="3" y="33"/>
                    <a:pt x="3" y="32"/>
                    <a:pt x="3" y="31"/>
                  </a:cubicBezTo>
                  <a:cubicBezTo>
                    <a:pt x="0" y="26"/>
                    <a:pt x="1" y="22"/>
                    <a:pt x="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987425" y="4197350"/>
              <a:ext cx="284163" cy="442913"/>
            </a:xfrm>
            <a:custGeom>
              <a:avLst/>
              <a:gdLst>
                <a:gd name="T0" fmla="*/ 60 w 64"/>
                <a:gd name="T1" fmla="*/ 72 h 105"/>
                <a:gd name="T2" fmla="*/ 61 w 64"/>
                <a:gd name="T3" fmla="*/ 85 h 105"/>
                <a:gd name="T4" fmla="*/ 62 w 64"/>
                <a:gd name="T5" fmla="*/ 89 h 105"/>
                <a:gd name="T6" fmla="*/ 59 w 64"/>
                <a:gd name="T7" fmla="*/ 102 h 105"/>
                <a:gd name="T8" fmla="*/ 47 w 64"/>
                <a:gd name="T9" fmla="*/ 100 h 105"/>
                <a:gd name="T10" fmla="*/ 4 w 64"/>
                <a:gd name="T11" fmla="*/ 48 h 105"/>
                <a:gd name="T12" fmla="*/ 2 w 64"/>
                <a:gd name="T13" fmla="*/ 35 h 105"/>
                <a:gd name="T14" fmla="*/ 3 w 64"/>
                <a:gd name="T15" fmla="*/ 32 h 105"/>
                <a:gd name="T16" fmla="*/ 3 w 64"/>
                <a:gd name="T17" fmla="*/ 18 h 105"/>
                <a:gd name="T18" fmla="*/ 2 w 64"/>
                <a:gd name="T19" fmla="*/ 16 h 105"/>
                <a:gd name="T20" fmla="*/ 5 w 64"/>
                <a:gd name="T21" fmla="*/ 3 h 105"/>
                <a:gd name="T22" fmla="*/ 17 w 64"/>
                <a:gd name="T23" fmla="*/ 4 h 105"/>
                <a:gd name="T24" fmla="*/ 36 w 64"/>
                <a:gd name="T25" fmla="*/ 28 h 105"/>
                <a:gd name="T26" fmla="*/ 59 w 64"/>
                <a:gd name="T27" fmla="*/ 56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6"/>
                    <a:pt x="64" y="81"/>
                    <a:pt x="61" y="85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2" y="83"/>
                    <a:pt x="18" y="65"/>
                    <a:pt x="4" y="48"/>
                  </a:cubicBezTo>
                  <a:cubicBezTo>
                    <a:pt x="1" y="43"/>
                    <a:pt x="0" y="40"/>
                    <a:pt x="2" y="35"/>
                  </a:cubicBezTo>
                  <a:cubicBezTo>
                    <a:pt x="3" y="34"/>
                    <a:pt x="3" y="33"/>
                    <a:pt x="3" y="32"/>
                  </a:cubicBezTo>
                  <a:cubicBezTo>
                    <a:pt x="0" y="24"/>
                    <a:pt x="0" y="24"/>
                    <a:pt x="3" y="18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8" y="0"/>
                    <a:pt x="13" y="0"/>
                    <a:pt x="17" y="4"/>
                  </a:cubicBezTo>
                  <a:cubicBezTo>
                    <a:pt x="23" y="12"/>
                    <a:pt x="30" y="20"/>
                    <a:pt x="36" y="28"/>
                  </a:cubicBezTo>
                  <a:cubicBezTo>
                    <a:pt x="44" y="37"/>
                    <a:pt x="52" y="47"/>
                    <a:pt x="59" y="56"/>
                  </a:cubicBezTo>
                  <a:cubicBezTo>
                    <a:pt x="64" y="62"/>
                    <a:pt x="64" y="65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684213" y="3271838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0 w 64"/>
                <a:gd name="T3" fmla="*/ 87 h 105"/>
                <a:gd name="T4" fmla="*/ 61 w 64"/>
                <a:gd name="T5" fmla="*/ 89 h 105"/>
                <a:gd name="T6" fmla="*/ 59 w 64"/>
                <a:gd name="T7" fmla="*/ 102 h 105"/>
                <a:gd name="T8" fmla="*/ 47 w 64"/>
                <a:gd name="T9" fmla="*/ 101 h 105"/>
                <a:gd name="T10" fmla="*/ 28 w 64"/>
                <a:gd name="T11" fmla="*/ 78 h 105"/>
                <a:gd name="T12" fmla="*/ 4 w 64"/>
                <a:gd name="T13" fmla="*/ 48 h 105"/>
                <a:gd name="T14" fmla="*/ 2 w 64"/>
                <a:gd name="T15" fmla="*/ 35 h 105"/>
                <a:gd name="T16" fmla="*/ 2 w 64"/>
                <a:gd name="T17" fmla="*/ 31 h 105"/>
                <a:gd name="T18" fmla="*/ 2 w 64"/>
                <a:gd name="T19" fmla="*/ 20 h 105"/>
                <a:gd name="T20" fmla="*/ 2 w 64"/>
                <a:gd name="T21" fmla="*/ 16 h 105"/>
                <a:gd name="T22" fmla="*/ 4 w 64"/>
                <a:gd name="T23" fmla="*/ 3 h 105"/>
                <a:gd name="T24" fmla="*/ 16 w 64"/>
                <a:gd name="T25" fmla="*/ 4 h 105"/>
                <a:gd name="T26" fmla="*/ 60 w 64"/>
                <a:gd name="T27" fmla="*/ 58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2"/>
                    <a:pt x="60" y="87"/>
                  </a:cubicBezTo>
                  <a:cubicBezTo>
                    <a:pt x="60" y="87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1"/>
                  </a:cubicBezTo>
                  <a:cubicBezTo>
                    <a:pt x="40" y="93"/>
                    <a:pt x="34" y="85"/>
                    <a:pt x="28" y="78"/>
                  </a:cubicBezTo>
                  <a:cubicBezTo>
                    <a:pt x="20" y="68"/>
                    <a:pt x="12" y="58"/>
                    <a:pt x="4" y="48"/>
                  </a:cubicBezTo>
                  <a:cubicBezTo>
                    <a:pt x="0" y="43"/>
                    <a:pt x="0" y="40"/>
                    <a:pt x="2" y="35"/>
                  </a:cubicBezTo>
                  <a:cubicBezTo>
                    <a:pt x="3" y="34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6" y="4"/>
                  </a:cubicBezTo>
                  <a:cubicBezTo>
                    <a:pt x="31" y="22"/>
                    <a:pt x="46" y="40"/>
                    <a:pt x="60" y="58"/>
                  </a:cubicBezTo>
                  <a:cubicBezTo>
                    <a:pt x="64" y="63"/>
                    <a:pt x="63" y="68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987425" y="5351463"/>
              <a:ext cx="284163" cy="441325"/>
            </a:xfrm>
            <a:custGeom>
              <a:avLst/>
              <a:gdLst>
                <a:gd name="T0" fmla="*/ 3 w 64"/>
                <a:gd name="T1" fmla="*/ 33 h 105"/>
                <a:gd name="T2" fmla="*/ 3 w 64"/>
                <a:gd name="T3" fmla="*/ 20 h 105"/>
                <a:gd name="T4" fmla="*/ 2 w 64"/>
                <a:gd name="T5" fmla="*/ 16 h 105"/>
                <a:gd name="T6" fmla="*/ 5 w 64"/>
                <a:gd name="T7" fmla="*/ 3 h 105"/>
                <a:gd name="T8" fmla="*/ 18 w 64"/>
                <a:gd name="T9" fmla="*/ 5 h 105"/>
                <a:gd name="T10" fmla="*/ 59 w 64"/>
                <a:gd name="T11" fmla="*/ 56 h 105"/>
                <a:gd name="T12" fmla="*/ 61 w 64"/>
                <a:gd name="T13" fmla="*/ 72 h 105"/>
                <a:gd name="T14" fmla="*/ 60 w 64"/>
                <a:gd name="T15" fmla="*/ 87 h 105"/>
                <a:gd name="T16" fmla="*/ 61 w 64"/>
                <a:gd name="T17" fmla="*/ 88 h 105"/>
                <a:gd name="T18" fmla="*/ 60 w 64"/>
                <a:gd name="T19" fmla="*/ 102 h 105"/>
                <a:gd name="T20" fmla="*/ 47 w 64"/>
                <a:gd name="T21" fmla="*/ 100 h 105"/>
                <a:gd name="T22" fmla="*/ 18 w 64"/>
                <a:gd name="T23" fmla="*/ 65 h 105"/>
                <a:gd name="T24" fmla="*/ 5 w 64"/>
                <a:gd name="T25" fmla="*/ 49 h 105"/>
                <a:gd name="T26" fmla="*/ 3 w 64"/>
                <a:gd name="T27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3" y="33"/>
                  </a:moveTo>
                  <a:cubicBezTo>
                    <a:pt x="1" y="28"/>
                    <a:pt x="1" y="24"/>
                    <a:pt x="3" y="20"/>
                  </a:cubicBezTo>
                  <a:cubicBezTo>
                    <a:pt x="3" y="19"/>
                    <a:pt x="3" y="17"/>
                    <a:pt x="2" y="16"/>
                  </a:cubicBezTo>
                  <a:cubicBezTo>
                    <a:pt x="0" y="11"/>
                    <a:pt x="1" y="5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31" y="22"/>
                    <a:pt x="45" y="39"/>
                    <a:pt x="59" y="56"/>
                  </a:cubicBezTo>
                  <a:cubicBezTo>
                    <a:pt x="64" y="62"/>
                    <a:pt x="64" y="65"/>
                    <a:pt x="61" y="72"/>
                  </a:cubicBezTo>
                  <a:cubicBezTo>
                    <a:pt x="64" y="78"/>
                    <a:pt x="64" y="80"/>
                    <a:pt x="60" y="87"/>
                  </a:cubicBezTo>
                  <a:cubicBezTo>
                    <a:pt x="61" y="87"/>
                    <a:pt x="61" y="87"/>
                    <a:pt x="61" y="88"/>
                  </a:cubicBezTo>
                  <a:cubicBezTo>
                    <a:pt x="64" y="93"/>
                    <a:pt x="63" y="99"/>
                    <a:pt x="60" y="102"/>
                  </a:cubicBezTo>
                  <a:cubicBezTo>
                    <a:pt x="56" y="105"/>
                    <a:pt x="50" y="104"/>
                    <a:pt x="47" y="100"/>
                  </a:cubicBezTo>
                  <a:cubicBezTo>
                    <a:pt x="37" y="88"/>
                    <a:pt x="28" y="77"/>
                    <a:pt x="18" y="65"/>
                  </a:cubicBezTo>
                  <a:cubicBezTo>
                    <a:pt x="14" y="60"/>
                    <a:pt x="9" y="54"/>
                    <a:pt x="5" y="49"/>
                  </a:cubicBezTo>
                  <a:cubicBezTo>
                    <a:pt x="0" y="43"/>
                    <a:pt x="0" y="40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684213" y="2981325"/>
              <a:ext cx="284163" cy="441325"/>
            </a:xfrm>
            <a:custGeom>
              <a:avLst/>
              <a:gdLst>
                <a:gd name="T0" fmla="*/ 60 w 64"/>
                <a:gd name="T1" fmla="*/ 87 h 105"/>
                <a:gd name="T2" fmla="*/ 62 w 64"/>
                <a:gd name="T3" fmla="*/ 92 h 105"/>
                <a:gd name="T4" fmla="*/ 58 w 64"/>
                <a:gd name="T5" fmla="*/ 103 h 105"/>
                <a:gd name="T6" fmla="*/ 47 w 64"/>
                <a:gd name="T7" fmla="*/ 101 h 105"/>
                <a:gd name="T8" fmla="*/ 3 w 64"/>
                <a:gd name="T9" fmla="*/ 48 h 105"/>
                <a:gd name="T10" fmla="*/ 2 w 64"/>
                <a:gd name="T11" fmla="*/ 35 h 105"/>
                <a:gd name="T12" fmla="*/ 2 w 64"/>
                <a:gd name="T13" fmla="*/ 32 h 105"/>
                <a:gd name="T14" fmla="*/ 2 w 64"/>
                <a:gd name="T15" fmla="*/ 31 h 105"/>
                <a:gd name="T16" fmla="*/ 2 w 64"/>
                <a:gd name="T17" fmla="*/ 19 h 105"/>
                <a:gd name="T18" fmla="*/ 1 w 64"/>
                <a:gd name="T19" fmla="*/ 7 h 105"/>
                <a:gd name="T20" fmla="*/ 17 w 64"/>
                <a:gd name="T21" fmla="*/ 5 h 105"/>
                <a:gd name="T22" fmla="*/ 38 w 64"/>
                <a:gd name="T23" fmla="*/ 31 h 105"/>
                <a:gd name="T24" fmla="*/ 59 w 64"/>
                <a:gd name="T25" fmla="*/ 57 h 105"/>
                <a:gd name="T26" fmla="*/ 61 w 64"/>
                <a:gd name="T27" fmla="*/ 71 h 105"/>
                <a:gd name="T28" fmla="*/ 61 w 64"/>
                <a:gd name="T29" fmla="*/ 74 h 105"/>
                <a:gd name="T30" fmla="*/ 60 w 64"/>
                <a:gd name="T31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0" y="87"/>
                  </a:moveTo>
                  <a:cubicBezTo>
                    <a:pt x="61" y="89"/>
                    <a:pt x="62" y="90"/>
                    <a:pt x="62" y="92"/>
                  </a:cubicBezTo>
                  <a:cubicBezTo>
                    <a:pt x="63" y="96"/>
                    <a:pt x="62" y="101"/>
                    <a:pt x="58" y="103"/>
                  </a:cubicBezTo>
                  <a:cubicBezTo>
                    <a:pt x="54" y="105"/>
                    <a:pt x="50" y="105"/>
                    <a:pt x="47" y="101"/>
                  </a:cubicBezTo>
                  <a:cubicBezTo>
                    <a:pt x="32" y="83"/>
                    <a:pt x="18" y="66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3"/>
                    <a:pt x="2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0" y="27"/>
                    <a:pt x="2" y="23"/>
                    <a:pt x="2" y="19"/>
                  </a:cubicBezTo>
                  <a:cubicBezTo>
                    <a:pt x="3" y="16"/>
                    <a:pt x="0" y="12"/>
                    <a:pt x="1" y="7"/>
                  </a:cubicBezTo>
                  <a:cubicBezTo>
                    <a:pt x="4" y="1"/>
                    <a:pt x="12" y="0"/>
                    <a:pt x="17" y="5"/>
                  </a:cubicBezTo>
                  <a:cubicBezTo>
                    <a:pt x="24" y="14"/>
                    <a:pt x="31" y="22"/>
                    <a:pt x="38" y="31"/>
                  </a:cubicBezTo>
                  <a:cubicBezTo>
                    <a:pt x="45" y="40"/>
                    <a:pt x="52" y="48"/>
                    <a:pt x="59" y="57"/>
                  </a:cubicBezTo>
                  <a:cubicBezTo>
                    <a:pt x="62" y="61"/>
                    <a:pt x="64" y="66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8"/>
                    <a:pt x="63" y="83"/>
                    <a:pt x="60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973138" y="736600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19 h 106"/>
                <a:gd name="T4" fmla="*/ 3 w 64"/>
                <a:gd name="T5" fmla="*/ 16 h 106"/>
                <a:gd name="T6" fmla="*/ 5 w 64"/>
                <a:gd name="T7" fmla="*/ 3 h 106"/>
                <a:gd name="T8" fmla="*/ 17 w 64"/>
                <a:gd name="T9" fmla="*/ 5 h 106"/>
                <a:gd name="T10" fmla="*/ 61 w 64"/>
                <a:gd name="T11" fmla="*/ 58 h 106"/>
                <a:gd name="T12" fmla="*/ 62 w 64"/>
                <a:gd name="T13" fmla="*/ 70 h 106"/>
                <a:gd name="T14" fmla="*/ 62 w 64"/>
                <a:gd name="T15" fmla="*/ 75 h 106"/>
                <a:gd name="T16" fmla="*/ 62 w 64"/>
                <a:gd name="T17" fmla="*/ 75 h 106"/>
                <a:gd name="T18" fmla="*/ 61 w 64"/>
                <a:gd name="T19" fmla="*/ 87 h 106"/>
                <a:gd name="T20" fmla="*/ 63 w 64"/>
                <a:gd name="T21" fmla="*/ 98 h 106"/>
                <a:gd name="T22" fmla="*/ 48 w 64"/>
                <a:gd name="T23" fmla="*/ 101 h 106"/>
                <a:gd name="T24" fmla="*/ 33 w 64"/>
                <a:gd name="T25" fmla="*/ 82 h 106"/>
                <a:gd name="T26" fmla="*/ 5 w 64"/>
                <a:gd name="T27" fmla="*/ 49 h 106"/>
                <a:gd name="T28" fmla="*/ 4 w 64"/>
                <a:gd name="T29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9"/>
                    <a:pt x="1" y="24"/>
                    <a:pt x="3" y="19"/>
                  </a:cubicBezTo>
                  <a:cubicBezTo>
                    <a:pt x="4" y="19"/>
                    <a:pt x="3" y="17"/>
                    <a:pt x="3" y="16"/>
                  </a:cubicBezTo>
                  <a:cubicBezTo>
                    <a:pt x="1" y="11"/>
                    <a:pt x="2" y="6"/>
                    <a:pt x="5" y="3"/>
                  </a:cubicBezTo>
                  <a:cubicBezTo>
                    <a:pt x="9" y="0"/>
                    <a:pt x="14" y="0"/>
                    <a:pt x="17" y="5"/>
                  </a:cubicBezTo>
                  <a:cubicBezTo>
                    <a:pt x="32" y="22"/>
                    <a:pt x="46" y="40"/>
                    <a:pt x="61" y="58"/>
                  </a:cubicBezTo>
                  <a:cubicBezTo>
                    <a:pt x="64" y="61"/>
                    <a:pt x="64" y="65"/>
                    <a:pt x="62" y="70"/>
                  </a:cubicBezTo>
                  <a:cubicBezTo>
                    <a:pt x="62" y="71"/>
                    <a:pt x="62" y="73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0"/>
                    <a:pt x="64" y="94"/>
                    <a:pt x="63" y="98"/>
                  </a:cubicBezTo>
                  <a:cubicBezTo>
                    <a:pt x="60" y="105"/>
                    <a:pt x="52" y="106"/>
                    <a:pt x="48" y="101"/>
                  </a:cubicBezTo>
                  <a:cubicBezTo>
                    <a:pt x="43" y="95"/>
                    <a:pt x="38" y="89"/>
                    <a:pt x="33" y="82"/>
                  </a:cubicBezTo>
                  <a:cubicBezTo>
                    <a:pt x="24" y="71"/>
                    <a:pt x="14" y="60"/>
                    <a:pt x="5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684213" y="1541463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1 w 64"/>
                <a:gd name="T3" fmla="*/ 86 h 105"/>
                <a:gd name="T4" fmla="*/ 61 w 64"/>
                <a:gd name="T5" fmla="*/ 89 h 105"/>
                <a:gd name="T6" fmla="*/ 59 w 64"/>
                <a:gd name="T7" fmla="*/ 102 h 105"/>
                <a:gd name="T8" fmla="*/ 47 w 64"/>
                <a:gd name="T9" fmla="*/ 101 h 105"/>
                <a:gd name="T10" fmla="*/ 3 w 64"/>
                <a:gd name="T11" fmla="*/ 47 h 105"/>
                <a:gd name="T12" fmla="*/ 2 w 64"/>
                <a:gd name="T13" fmla="*/ 35 h 105"/>
                <a:gd name="T14" fmla="*/ 2 w 64"/>
                <a:gd name="T15" fmla="*/ 31 h 105"/>
                <a:gd name="T16" fmla="*/ 2 w 64"/>
                <a:gd name="T17" fmla="*/ 20 h 105"/>
                <a:gd name="T18" fmla="*/ 2 w 64"/>
                <a:gd name="T19" fmla="*/ 16 h 105"/>
                <a:gd name="T20" fmla="*/ 4 w 64"/>
                <a:gd name="T21" fmla="*/ 3 h 105"/>
                <a:gd name="T22" fmla="*/ 17 w 64"/>
                <a:gd name="T23" fmla="*/ 5 h 105"/>
                <a:gd name="T24" fmla="*/ 39 w 64"/>
                <a:gd name="T25" fmla="*/ 32 h 105"/>
                <a:gd name="T26" fmla="*/ 58 w 64"/>
                <a:gd name="T27" fmla="*/ 56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1"/>
                    <a:pt x="61" y="86"/>
                  </a:cubicBezTo>
                  <a:cubicBezTo>
                    <a:pt x="60" y="86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1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3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7" y="5"/>
                  </a:cubicBezTo>
                  <a:cubicBezTo>
                    <a:pt x="24" y="14"/>
                    <a:pt x="31" y="23"/>
                    <a:pt x="39" y="32"/>
                  </a:cubicBezTo>
                  <a:cubicBezTo>
                    <a:pt x="45" y="40"/>
                    <a:pt x="52" y="48"/>
                    <a:pt x="58" y="56"/>
                  </a:cubicBezTo>
                  <a:cubicBezTo>
                    <a:pt x="63" y="62"/>
                    <a:pt x="64" y="65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0"/>
            <p:cNvSpPr>
              <a:spLocks/>
            </p:cNvSpPr>
            <p:nvPr userDrawn="1"/>
          </p:nvSpPr>
          <p:spPr bwMode="auto">
            <a:xfrm>
              <a:off x="684213" y="101600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0 w 64"/>
                <a:gd name="T3" fmla="*/ 86 h 105"/>
                <a:gd name="T4" fmla="*/ 61 w 64"/>
                <a:gd name="T5" fmla="*/ 88 h 105"/>
                <a:gd name="T6" fmla="*/ 59 w 64"/>
                <a:gd name="T7" fmla="*/ 102 h 105"/>
                <a:gd name="T8" fmla="*/ 46 w 64"/>
                <a:gd name="T9" fmla="*/ 100 h 105"/>
                <a:gd name="T10" fmla="*/ 27 w 64"/>
                <a:gd name="T11" fmla="*/ 75 h 105"/>
                <a:gd name="T12" fmla="*/ 4 w 64"/>
                <a:gd name="T13" fmla="*/ 48 h 105"/>
                <a:gd name="T14" fmla="*/ 2 w 64"/>
                <a:gd name="T15" fmla="*/ 34 h 105"/>
                <a:gd name="T16" fmla="*/ 2 w 64"/>
                <a:gd name="T17" fmla="*/ 31 h 105"/>
                <a:gd name="T18" fmla="*/ 2 w 64"/>
                <a:gd name="T19" fmla="*/ 20 h 105"/>
                <a:gd name="T20" fmla="*/ 2 w 64"/>
                <a:gd name="T21" fmla="*/ 16 h 105"/>
                <a:gd name="T22" fmla="*/ 4 w 64"/>
                <a:gd name="T23" fmla="*/ 3 h 105"/>
                <a:gd name="T24" fmla="*/ 17 w 64"/>
                <a:gd name="T25" fmla="*/ 4 h 105"/>
                <a:gd name="T26" fmla="*/ 60 w 64"/>
                <a:gd name="T27" fmla="*/ 58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2"/>
                    <a:pt x="60" y="86"/>
                  </a:cubicBezTo>
                  <a:cubicBezTo>
                    <a:pt x="60" y="87"/>
                    <a:pt x="61" y="87"/>
                    <a:pt x="61" y="88"/>
                  </a:cubicBezTo>
                  <a:cubicBezTo>
                    <a:pt x="64" y="93"/>
                    <a:pt x="63" y="99"/>
                    <a:pt x="59" y="102"/>
                  </a:cubicBezTo>
                  <a:cubicBezTo>
                    <a:pt x="55" y="105"/>
                    <a:pt x="50" y="104"/>
                    <a:pt x="46" y="100"/>
                  </a:cubicBezTo>
                  <a:cubicBezTo>
                    <a:pt x="40" y="92"/>
                    <a:pt x="33" y="84"/>
                    <a:pt x="27" y="75"/>
                  </a:cubicBezTo>
                  <a:cubicBezTo>
                    <a:pt x="19" y="66"/>
                    <a:pt x="11" y="57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3" y="33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0"/>
                    <a:pt x="17" y="4"/>
                  </a:cubicBezTo>
                  <a:cubicBezTo>
                    <a:pt x="31" y="22"/>
                    <a:pt x="46" y="40"/>
                    <a:pt x="60" y="58"/>
                  </a:cubicBezTo>
                  <a:cubicBezTo>
                    <a:pt x="64" y="62"/>
                    <a:pt x="63" y="67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1"/>
            <p:cNvSpPr>
              <a:spLocks/>
            </p:cNvSpPr>
            <p:nvPr userDrawn="1"/>
          </p:nvSpPr>
          <p:spPr bwMode="auto">
            <a:xfrm>
              <a:off x="977900" y="3043238"/>
              <a:ext cx="279400" cy="442913"/>
            </a:xfrm>
            <a:custGeom>
              <a:avLst/>
              <a:gdLst>
                <a:gd name="T0" fmla="*/ 61 w 63"/>
                <a:gd name="T1" fmla="*/ 85 h 105"/>
                <a:gd name="T2" fmla="*/ 62 w 63"/>
                <a:gd name="T3" fmla="*/ 96 h 105"/>
                <a:gd name="T4" fmla="*/ 56 w 63"/>
                <a:gd name="T5" fmla="*/ 103 h 105"/>
                <a:gd name="T6" fmla="*/ 47 w 63"/>
                <a:gd name="T7" fmla="*/ 101 h 105"/>
                <a:gd name="T8" fmla="*/ 29 w 63"/>
                <a:gd name="T9" fmla="*/ 78 h 105"/>
                <a:gd name="T10" fmla="*/ 4 w 63"/>
                <a:gd name="T11" fmla="*/ 48 h 105"/>
                <a:gd name="T12" fmla="*/ 2 w 63"/>
                <a:gd name="T13" fmla="*/ 34 h 105"/>
                <a:gd name="T14" fmla="*/ 2 w 63"/>
                <a:gd name="T15" fmla="*/ 32 h 105"/>
                <a:gd name="T16" fmla="*/ 3 w 63"/>
                <a:gd name="T17" fmla="*/ 18 h 105"/>
                <a:gd name="T18" fmla="*/ 1 w 63"/>
                <a:gd name="T19" fmla="*/ 13 h 105"/>
                <a:gd name="T20" fmla="*/ 5 w 63"/>
                <a:gd name="T21" fmla="*/ 2 h 105"/>
                <a:gd name="T22" fmla="*/ 16 w 63"/>
                <a:gd name="T23" fmla="*/ 4 h 105"/>
                <a:gd name="T24" fmla="*/ 32 w 63"/>
                <a:gd name="T25" fmla="*/ 24 h 105"/>
                <a:gd name="T26" fmla="*/ 59 w 63"/>
                <a:gd name="T27" fmla="*/ 57 h 105"/>
                <a:gd name="T28" fmla="*/ 61 w 63"/>
                <a:gd name="T29" fmla="*/ 70 h 105"/>
                <a:gd name="T30" fmla="*/ 61 w 63"/>
                <a:gd name="T31" fmla="*/ 73 h 105"/>
                <a:gd name="T32" fmla="*/ 61 w 63"/>
                <a:gd name="T33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05">
                  <a:moveTo>
                    <a:pt x="61" y="85"/>
                  </a:moveTo>
                  <a:cubicBezTo>
                    <a:pt x="61" y="90"/>
                    <a:pt x="63" y="94"/>
                    <a:pt x="62" y="96"/>
                  </a:cubicBezTo>
                  <a:cubicBezTo>
                    <a:pt x="61" y="99"/>
                    <a:pt x="59" y="102"/>
                    <a:pt x="56" y="103"/>
                  </a:cubicBezTo>
                  <a:cubicBezTo>
                    <a:pt x="53" y="105"/>
                    <a:pt x="49" y="104"/>
                    <a:pt x="47" y="101"/>
                  </a:cubicBezTo>
                  <a:cubicBezTo>
                    <a:pt x="41" y="93"/>
                    <a:pt x="35" y="86"/>
                    <a:pt x="29" y="78"/>
                  </a:cubicBezTo>
                  <a:cubicBezTo>
                    <a:pt x="20" y="68"/>
                    <a:pt x="12" y="58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2" y="34"/>
                    <a:pt x="3" y="32"/>
                    <a:pt x="2" y="32"/>
                  </a:cubicBezTo>
                  <a:cubicBezTo>
                    <a:pt x="0" y="25"/>
                    <a:pt x="0" y="25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6" y="4"/>
                  </a:cubicBezTo>
                  <a:cubicBezTo>
                    <a:pt x="22" y="11"/>
                    <a:pt x="27" y="17"/>
                    <a:pt x="32" y="24"/>
                  </a:cubicBezTo>
                  <a:cubicBezTo>
                    <a:pt x="41" y="35"/>
                    <a:pt x="50" y="46"/>
                    <a:pt x="59" y="57"/>
                  </a:cubicBezTo>
                  <a:cubicBezTo>
                    <a:pt x="63" y="62"/>
                    <a:pt x="63" y="65"/>
                    <a:pt x="61" y="70"/>
                  </a:cubicBezTo>
                  <a:cubicBezTo>
                    <a:pt x="60" y="71"/>
                    <a:pt x="60" y="73"/>
                    <a:pt x="61" y="73"/>
                  </a:cubicBezTo>
                  <a:cubicBezTo>
                    <a:pt x="63" y="78"/>
                    <a:pt x="63" y="82"/>
                    <a:pt x="61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2"/>
            <p:cNvSpPr>
              <a:spLocks/>
            </p:cNvSpPr>
            <p:nvPr userDrawn="1"/>
          </p:nvSpPr>
          <p:spPr bwMode="auto">
            <a:xfrm>
              <a:off x="684213" y="677863"/>
              <a:ext cx="284163" cy="442913"/>
            </a:xfrm>
            <a:custGeom>
              <a:avLst/>
              <a:gdLst>
                <a:gd name="T0" fmla="*/ 3 w 64"/>
                <a:gd name="T1" fmla="*/ 32 h 105"/>
                <a:gd name="T2" fmla="*/ 3 w 64"/>
                <a:gd name="T3" fmla="*/ 18 h 105"/>
                <a:gd name="T4" fmla="*/ 1 w 64"/>
                <a:gd name="T5" fmla="*/ 13 h 105"/>
                <a:gd name="T6" fmla="*/ 5 w 64"/>
                <a:gd name="T7" fmla="*/ 2 h 105"/>
                <a:gd name="T8" fmla="*/ 16 w 64"/>
                <a:gd name="T9" fmla="*/ 4 h 105"/>
                <a:gd name="T10" fmla="*/ 37 w 64"/>
                <a:gd name="T11" fmla="*/ 30 h 105"/>
                <a:gd name="T12" fmla="*/ 59 w 64"/>
                <a:gd name="T13" fmla="*/ 56 h 105"/>
                <a:gd name="T14" fmla="*/ 61 w 64"/>
                <a:gd name="T15" fmla="*/ 70 h 105"/>
                <a:gd name="T16" fmla="*/ 61 w 64"/>
                <a:gd name="T17" fmla="*/ 73 h 105"/>
                <a:gd name="T18" fmla="*/ 61 w 64"/>
                <a:gd name="T19" fmla="*/ 85 h 105"/>
                <a:gd name="T20" fmla="*/ 61 w 64"/>
                <a:gd name="T21" fmla="*/ 88 h 105"/>
                <a:gd name="T22" fmla="*/ 59 w 64"/>
                <a:gd name="T23" fmla="*/ 102 h 105"/>
                <a:gd name="T24" fmla="*/ 47 w 64"/>
                <a:gd name="T25" fmla="*/ 100 h 105"/>
                <a:gd name="T26" fmla="*/ 3 w 64"/>
                <a:gd name="T27" fmla="*/ 47 h 105"/>
                <a:gd name="T28" fmla="*/ 3 w 64"/>
                <a:gd name="T29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32"/>
                  </a:moveTo>
                  <a:cubicBezTo>
                    <a:pt x="0" y="28"/>
                    <a:pt x="0" y="23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0"/>
                    <a:pt x="16" y="4"/>
                  </a:cubicBezTo>
                  <a:cubicBezTo>
                    <a:pt x="23" y="13"/>
                    <a:pt x="30" y="21"/>
                    <a:pt x="37" y="30"/>
                  </a:cubicBezTo>
                  <a:cubicBezTo>
                    <a:pt x="44" y="38"/>
                    <a:pt x="51" y="47"/>
                    <a:pt x="59" y="56"/>
                  </a:cubicBezTo>
                  <a:cubicBezTo>
                    <a:pt x="62" y="60"/>
                    <a:pt x="64" y="65"/>
                    <a:pt x="61" y="70"/>
                  </a:cubicBezTo>
                  <a:cubicBezTo>
                    <a:pt x="60" y="71"/>
                    <a:pt x="61" y="73"/>
                    <a:pt x="61" y="73"/>
                  </a:cubicBezTo>
                  <a:cubicBezTo>
                    <a:pt x="63" y="77"/>
                    <a:pt x="63" y="81"/>
                    <a:pt x="61" y="85"/>
                  </a:cubicBezTo>
                  <a:cubicBezTo>
                    <a:pt x="61" y="86"/>
                    <a:pt x="61" y="87"/>
                    <a:pt x="61" y="88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2" y="82"/>
                    <a:pt x="18" y="65"/>
                    <a:pt x="3" y="47"/>
                  </a:cubicBezTo>
                  <a:cubicBezTo>
                    <a:pt x="0" y="43"/>
                    <a:pt x="0" y="39"/>
                    <a:pt x="3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3"/>
            <p:cNvSpPr>
              <a:spLocks/>
            </p:cNvSpPr>
            <p:nvPr userDrawn="1"/>
          </p:nvSpPr>
          <p:spPr bwMode="auto">
            <a:xfrm>
              <a:off x="679450" y="2408238"/>
              <a:ext cx="285750" cy="442913"/>
            </a:xfrm>
            <a:custGeom>
              <a:avLst/>
              <a:gdLst>
                <a:gd name="T0" fmla="*/ 4 w 64"/>
                <a:gd name="T1" fmla="*/ 32 h 105"/>
                <a:gd name="T2" fmla="*/ 3 w 64"/>
                <a:gd name="T3" fmla="*/ 19 h 105"/>
                <a:gd name="T4" fmla="*/ 3 w 64"/>
                <a:gd name="T5" fmla="*/ 16 h 105"/>
                <a:gd name="T6" fmla="*/ 5 w 64"/>
                <a:gd name="T7" fmla="*/ 3 h 105"/>
                <a:gd name="T8" fmla="*/ 17 w 64"/>
                <a:gd name="T9" fmla="*/ 4 h 105"/>
                <a:gd name="T10" fmla="*/ 61 w 64"/>
                <a:gd name="T11" fmla="*/ 58 h 105"/>
                <a:gd name="T12" fmla="*/ 62 w 64"/>
                <a:gd name="T13" fmla="*/ 69 h 105"/>
                <a:gd name="T14" fmla="*/ 62 w 64"/>
                <a:gd name="T15" fmla="*/ 74 h 105"/>
                <a:gd name="T16" fmla="*/ 62 w 64"/>
                <a:gd name="T17" fmla="*/ 74 h 105"/>
                <a:gd name="T18" fmla="*/ 62 w 64"/>
                <a:gd name="T19" fmla="*/ 86 h 105"/>
                <a:gd name="T20" fmla="*/ 63 w 64"/>
                <a:gd name="T21" fmla="*/ 98 h 105"/>
                <a:gd name="T22" fmla="*/ 48 w 64"/>
                <a:gd name="T23" fmla="*/ 100 h 105"/>
                <a:gd name="T24" fmla="*/ 31 w 64"/>
                <a:gd name="T25" fmla="*/ 80 h 105"/>
                <a:gd name="T26" fmla="*/ 6 w 64"/>
                <a:gd name="T27" fmla="*/ 49 h 105"/>
                <a:gd name="T28" fmla="*/ 4 w 64"/>
                <a:gd name="T29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" y="32"/>
                  </a:moveTo>
                  <a:cubicBezTo>
                    <a:pt x="1" y="28"/>
                    <a:pt x="1" y="24"/>
                    <a:pt x="3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1" y="11"/>
                    <a:pt x="2" y="5"/>
                    <a:pt x="5" y="3"/>
                  </a:cubicBezTo>
                  <a:cubicBezTo>
                    <a:pt x="9" y="0"/>
                    <a:pt x="14" y="0"/>
                    <a:pt x="17" y="4"/>
                  </a:cubicBezTo>
                  <a:cubicBezTo>
                    <a:pt x="32" y="22"/>
                    <a:pt x="47" y="40"/>
                    <a:pt x="61" y="58"/>
                  </a:cubicBezTo>
                  <a:cubicBezTo>
                    <a:pt x="64" y="61"/>
                    <a:pt x="64" y="65"/>
                    <a:pt x="62" y="69"/>
                  </a:cubicBezTo>
                  <a:cubicBezTo>
                    <a:pt x="62" y="71"/>
                    <a:pt x="62" y="72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4" y="79"/>
                    <a:pt x="62" y="82"/>
                    <a:pt x="62" y="86"/>
                  </a:cubicBezTo>
                  <a:cubicBezTo>
                    <a:pt x="62" y="90"/>
                    <a:pt x="64" y="94"/>
                    <a:pt x="63" y="98"/>
                  </a:cubicBezTo>
                  <a:cubicBezTo>
                    <a:pt x="60" y="104"/>
                    <a:pt x="52" y="105"/>
                    <a:pt x="48" y="100"/>
                  </a:cubicBezTo>
                  <a:cubicBezTo>
                    <a:pt x="42" y="93"/>
                    <a:pt x="37" y="86"/>
                    <a:pt x="31" y="80"/>
                  </a:cubicBezTo>
                  <a:cubicBezTo>
                    <a:pt x="23" y="69"/>
                    <a:pt x="14" y="59"/>
                    <a:pt x="6" y="49"/>
                  </a:cubicBezTo>
                  <a:cubicBezTo>
                    <a:pt x="1" y="43"/>
                    <a:pt x="0" y="40"/>
                    <a:pt x="4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4"/>
            <p:cNvSpPr>
              <a:spLocks/>
            </p:cNvSpPr>
            <p:nvPr userDrawn="1"/>
          </p:nvSpPr>
          <p:spPr bwMode="auto">
            <a:xfrm>
              <a:off x="684213" y="960438"/>
              <a:ext cx="280988" cy="446088"/>
            </a:xfrm>
            <a:custGeom>
              <a:avLst/>
              <a:gdLst>
                <a:gd name="T0" fmla="*/ 63 w 63"/>
                <a:gd name="T1" fmla="*/ 66 h 106"/>
                <a:gd name="T2" fmla="*/ 62 w 63"/>
                <a:gd name="T3" fmla="*/ 81 h 106"/>
                <a:gd name="T4" fmla="*/ 62 w 63"/>
                <a:gd name="T5" fmla="*/ 95 h 106"/>
                <a:gd name="T6" fmla="*/ 57 w 63"/>
                <a:gd name="T7" fmla="*/ 104 h 106"/>
                <a:gd name="T8" fmla="*/ 47 w 63"/>
                <a:gd name="T9" fmla="*/ 102 h 106"/>
                <a:gd name="T10" fmla="*/ 34 w 63"/>
                <a:gd name="T11" fmla="*/ 86 h 106"/>
                <a:gd name="T12" fmla="*/ 4 w 63"/>
                <a:gd name="T13" fmla="*/ 49 h 106"/>
                <a:gd name="T14" fmla="*/ 2 w 63"/>
                <a:gd name="T15" fmla="*/ 36 h 106"/>
                <a:gd name="T16" fmla="*/ 2 w 63"/>
                <a:gd name="T17" fmla="*/ 32 h 106"/>
                <a:gd name="T18" fmla="*/ 2 w 63"/>
                <a:gd name="T19" fmla="*/ 32 h 106"/>
                <a:gd name="T20" fmla="*/ 3 w 63"/>
                <a:gd name="T21" fmla="*/ 20 h 106"/>
                <a:gd name="T22" fmla="*/ 2 w 63"/>
                <a:gd name="T23" fmla="*/ 8 h 106"/>
                <a:gd name="T24" fmla="*/ 17 w 63"/>
                <a:gd name="T25" fmla="*/ 6 h 106"/>
                <a:gd name="T26" fmla="*/ 43 w 63"/>
                <a:gd name="T27" fmla="*/ 38 h 106"/>
                <a:gd name="T28" fmla="*/ 59 w 63"/>
                <a:gd name="T29" fmla="*/ 58 h 106"/>
                <a:gd name="T30" fmla="*/ 63 w 63"/>
                <a:gd name="T31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6">
                  <a:moveTo>
                    <a:pt x="63" y="66"/>
                  </a:moveTo>
                  <a:cubicBezTo>
                    <a:pt x="60" y="71"/>
                    <a:pt x="62" y="76"/>
                    <a:pt x="62" y="81"/>
                  </a:cubicBezTo>
                  <a:cubicBezTo>
                    <a:pt x="62" y="86"/>
                    <a:pt x="61" y="90"/>
                    <a:pt x="62" y="95"/>
                  </a:cubicBezTo>
                  <a:cubicBezTo>
                    <a:pt x="63" y="99"/>
                    <a:pt x="61" y="103"/>
                    <a:pt x="57" y="104"/>
                  </a:cubicBezTo>
                  <a:cubicBezTo>
                    <a:pt x="54" y="106"/>
                    <a:pt x="50" y="105"/>
                    <a:pt x="47" y="102"/>
                  </a:cubicBezTo>
                  <a:cubicBezTo>
                    <a:pt x="42" y="96"/>
                    <a:pt x="38" y="91"/>
                    <a:pt x="34" y="86"/>
                  </a:cubicBezTo>
                  <a:cubicBezTo>
                    <a:pt x="24" y="74"/>
                    <a:pt x="14" y="61"/>
                    <a:pt x="4" y="49"/>
                  </a:cubicBezTo>
                  <a:cubicBezTo>
                    <a:pt x="0" y="45"/>
                    <a:pt x="0" y="41"/>
                    <a:pt x="2" y="36"/>
                  </a:cubicBezTo>
                  <a:cubicBezTo>
                    <a:pt x="3" y="35"/>
                    <a:pt x="2" y="33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27"/>
                    <a:pt x="2" y="23"/>
                    <a:pt x="3" y="20"/>
                  </a:cubicBezTo>
                  <a:cubicBezTo>
                    <a:pt x="3" y="16"/>
                    <a:pt x="0" y="12"/>
                    <a:pt x="2" y="8"/>
                  </a:cubicBezTo>
                  <a:cubicBezTo>
                    <a:pt x="5" y="1"/>
                    <a:pt x="12" y="0"/>
                    <a:pt x="17" y="6"/>
                  </a:cubicBezTo>
                  <a:cubicBezTo>
                    <a:pt x="26" y="17"/>
                    <a:pt x="34" y="27"/>
                    <a:pt x="43" y="38"/>
                  </a:cubicBezTo>
                  <a:cubicBezTo>
                    <a:pt x="48" y="45"/>
                    <a:pt x="54" y="51"/>
                    <a:pt x="59" y="58"/>
                  </a:cubicBezTo>
                  <a:cubicBezTo>
                    <a:pt x="61" y="60"/>
                    <a:pt x="62" y="63"/>
                    <a:pt x="63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5"/>
            <p:cNvSpPr>
              <a:spLocks/>
            </p:cNvSpPr>
            <p:nvPr userDrawn="1"/>
          </p:nvSpPr>
          <p:spPr bwMode="auto">
            <a:xfrm>
              <a:off x="977900" y="1027113"/>
              <a:ext cx="279400" cy="438150"/>
            </a:xfrm>
            <a:custGeom>
              <a:avLst/>
              <a:gdLst>
                <a:gd name="T0" fmla="*/ 60 w 63"/>
                <a:gd name="T1" fmla="*/ 72 h 104"/>
                <a:gd name="T2" fmla="*/ 60 w 63"/>
                <a:gd name="T3" fmla="*/ 86 h 104"/>
                <a:gd name="T4" fmla="*/ 62 w 63"/>
                <a:gd name="T5" fmla="*/ 91 h 104"/>
                <a:gd name="T6" fmla="*/ 58 w 63"/>
                <a:gd name="T7" fmla="*/ 102 h 104"/>
                <a:gd name="T8" fmla="*/ 47 w 63"/>
                <a:gd name="T9" fmla="*/ 100 h 104"/>
                <a:gd name="T10" fmla="*/ 24 w 63"/>
                <a:gd name="T11" fmla="*/ 73 h 104"/>
                <a:gd name="T12" fmla="*/ 4 w 63"/>
                <a:gd name="T13" fmla="*/ 48 h 104"/>
                <a:gd name="T14" fmla="*/ 2 w 63"/>
                <a:gd name="T15" fmla="*/ 34 h 104"/>
                <a:gd name="T16" fmla="*/ 2 w 63"/>
                <a:gd name="T17" fmla="*/ 31 h 104"/>
                <a:gd name="T18" fmla="*/ 3 w 63"/>
                <a:gd name="T19" fmla="*/ 18 h 104"/>
                <a:gd name="T20" fmla="*/ 1 w 63"/>
                <a:gd name="T21" fmla="*/ 13 h 104"/>
                <a:gd name="T22" fmla="*/ 5 w 63"/>
                <a:gd name="T23" fmla="*/ 2 h 104"/>
                <a:gd name="T24" fmla="*/ 16 w 63"/>
                <a:gd name="T25" fmla="*/ 4 h 104"/>
                <a:gd name="T26" fmla="*/ 36 w 63"/>
                <a:gd name="T27" fmla="*/ 28 h 104"/>
                <a:gd name="T28" fmla="*/ 59 w 63"/>
                <a:gd name="T29" fmla="*/ 56 h 104"/>
                <a:gd name="T30" fmla="*/ 60 w 63"/>
                <a:gd name="T31" fmla="*/ 7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4">
                  <a:moveTo>
                    <a:pt x="60" y="72"/>
                  </a:moveTo>
                  <a:cubicBezTo>
                    <a:pt x="63" y="77"/>
                    <a:pt x="63" y="81"/>
                    <a:pt x="60" y="86"/>
                  </a:cubicBezTo>
                  <a:cubicBezTo>
                    <a:pt x="61" y="88"/>
                    <a:pt x="62" y="90"/>
                    <a:pt x="62" y="91"/>
                  </a:cubicBezTo>
                  <a:cubicBezTo>
                    <a:pt x="63" y="96"/>
                    <a:pt x="61" y="100"/>
                    <a:pt x="58" y="102"/>
                  </a:cubicBezTo>
                  <a:cubicBezTo>
                    <a:pt x="54" y="104"/>
                    <a:pt x="50" y="104"/>
                    <a:pt x="47" y="100"/>
                  </a:cubicBezTo>
                  <a:cubicBezTo>
                    <a:pt x="39" y="91"/>
                    <a:pt x="32" y="82"/>
                    <a:pt x="24" y="73"/>
                  </a:cubicBezTo>
                  <a:cubicBezTo>
                    <a:pt x="17" y="64"/>
                    <a:pt x="11" y="56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2" y="33"/>
                    <a:pt x="3" y="32"/>
                    <a:pt x="2" y="31"/>
                  </a:cubicBezTo>
                  <a:cubicBezTo>
                    <a:pt x="0" y="26"/>
                    <a:pt x="0" y="22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9" y="0"/>
                    <a:pt x="13" y="0"/>
                    <a:pt x="16" y="4"/>
                  </a:cubicBezTo>
                  <a:cubicBezTo>
                    <a:pt x="23" y="12"/>
                    <a:pt x="29" y="20"/>
                    <a:pt x="36" y="28"/>
                  </a:cubicBezTo>
                  <a:cubicBezTo>
                    <a:pt x="44" y="37"/>
                    <a:pt x="51" y="47"/>
                    <a:pt x="59" y="56"/>
                  </a:cubicBezTo>
                  <a:cubicBezTo>
                    <a:pt x="63" y="61"/>
                    <a:pt x="63" y="65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6"/>
            <p:cNvSpPr>
              <a:spLocks/>
            </p:cNvSpPr>
            <p:nvPr userDrawn="1"/>
          </p:nvSpPr>
          <p:spPr bwMode="auto">
            <a:xfrm>
              <a:off x="684213" y="387350"/>
              <a:ext cx="284163" cy="442913"/>
            </a:xfrm>
            <a:custGeom>
              <a:avLst/>
              <a:gdLst>
                <a:gd name="T0" fmla="*/ 60 w 64"/>
                <a:gd name="T1" fmla="*/ 87 h 105"/>
                <a:gd name="T2" fmla="*/ 61 w 64"/>
                <a:gd name="T3" fmla="*/ 89 h 105"/>
                <a:gd name="T4" fmla="*/ 59 w 64"/>
                <a:gd name="T5" fmla="*/ 102 h 105"/>
                <a:gd name="T6" fmla="*/ 47 w 64"/>
                <a:gd name="T7" fmla="*/ 100 h 105"/>
                <a:gd name="T8" fmla="*/ 22 w 64"/>
                <a:gd name="T9" fmla="*/ 71 h 105"/>
                <a:gd name="T10" fmla="*/ 4 w 64"/>
                <a:gd name="T11" fmla="*/ 48 h 105"/>
                <a:gd name="T12" fmla="*/ 2 w 64"/>
                <a:gd name="T13" fmla="*/ 35 h 105"/>
                <a:gd name="T14" fmla="*/ 2 w 64"/>
                <a:gd name="T15" fmla="*/ 31 h 105"/>
                <a:gd name="T16" fmla="*/ 3 w 64"/>
                <a:gd name="T17" fmla="*/ 19 h 105"/>
                <a:gd name="T18" fmla="*/ 2 w 64"/>
                <a:gd name="T19" fmla="*/ 16 h 105"/>
                <a:gd name="T20" fmla="*/ 4 w 64"/>
                <a:gd name="T21" fmla="*/ 3 h 105"/>
                <a:gd name="T22" fmla="*/ 16 w 64"/>
                <a:gd name="T23" fmla="*/ 4 h 105"/>
                <a:gd name="T24" fmla="*/ 34 w 64"/>
                <a:gd name="T25" fmla="*/ 27 h 105"/>
                <a:gd name="T26" fmla="*/ 59 w 64"/>
                <a:gd name="T27" fmla="*/ 56 h 105"/>
                <a:gd name="T28" fmla="*/ 61 w 64"/>
                <a:gd name="T29" fmla="*/ 71 h 105"/>
                <a:gd name="T30" fmla="*/ 61 w 64"/>
                <a:gd name="T31" fmla="*/ 74 h 105"/>
                <a:gd name="T32" fmla="*/ 60 w 64"/>
                <a:gd name="T33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5">
                  <a:moveTo>
                    <a:pt x="60" y="87"/>
                  </a:moveTo>
                  <a:cubicBezTo>
                    <a:pt x="60" y="87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0"/>
                  </a:cubicBezTo>
                  <a:cubicBezTo>
                    <a:pt x="38" y="91"/>
                    <a:pt x="30" y="81"/>
                    <a:pt x="22" y="71"/>
                  </a:cubicBezTo>
                  <a:cubicBezTo>
                    <a:pt x="16" y="63"/>
                    <a:pt x="10" y="56"/>
                    <a:pt x="4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3" y="32"/>
                    <a:pt x="2" y="31"/>
                  </a:cubicBezTo>
                  <a:cubicBezTo>
                    <a:pt x="0" y="26"/>
                    <a:pt x="0" y="24"/>
                    <a:pt x="3" y="19"/>
                  </a:cubicBezTo>
                  <a:cubicBezTo>
                    <a:pt x="3" y="18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6" y="4"/>
                  </a:cubicBezTo>
                  <a:cubicBezTo>
                    <a:pt x="22" y="12"/>
                    <a:pt x="28" y="19"/>
                    <a:pt x="34" y="27"/>
                  </a:cubicBezTo>
                  <a:cubicBezTo>
                    <a:pt x="42" y="36"/>
                    <a:pt x="50" y="46"/>
                    <a:pt x="59" y="56"/>
                  </a:cubicBezTo>
                  <a:cubicBezTo>
                    <a:pt x="62" y="61"/>
                    <a:pt x="64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8"/>
                    <a:pt x="63" y="83"/>
                    <a:pt x="60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7"/>
            <p:cNvSpPr>
              <a:spLocks/>
            </p:cNvSpPr>
            <p:nvPr userDrawn="1"/>
          </p:nvSpPr>
          <p:spPr bwMode="auto">
            <a:xfrm>
              <a:off x="977900" y="1600200"/>
              <a:ext cx="279400" cy="441325"/>
            </a:xfrm>
            <a:custGeom>
              <a:avLst/>
              <a:gdLst>
                <a:gd name="T0" fmla="*/ 3 w 63"/>
                <a:gd name="T1" fmla="*/ 18 h 105"/>
                <a:gd name="T2" fmla="*/ 1 w 63"/>
                <a:gd name="T3" fmla="*/ 14 h 105"/>
                <a:gd name="T4" fmla="*/ 5 w 63"/>
                <a:gd name="T5" fmla="*/ 3 h 105"/>
                <a:gd name="T6" fmla="*/ 16 w 63"/>
                <a:gd name="T7" fmla="*/ 5 h 105"/>
                <a:gd name="T8" fmla="*/ 33 w 63"/>
                <a:gd name="T9" fmla="*/ 26 h 105"/>
                <a:gd name="T10" fmla="*/ 59 w 63"/>
                <a:gd name="T11" fmla="*/ 57 h 105"/>
                <a:gd name="T12" fmla="*/ 61 w 63"/>
                <a:gd name="T13" fmla="*/ 71 h 105"/>
                <a:gd name="T14" fmla="*/ 61 w 63"/>
                <a:gd name="T15" fmla="*/ 74 h 105"/>
                <a:gd name="T16" fmla="*/ 60 w 63"/>
                <a:gd name="T17" fmla="*/ 87 h 105"/>
                <a:gd name="T18" fmla="*/ 62 w 63"/>
                <a:gd name="T19" fmla="*/ 92 h 105"/>
                <a:gd name="T20" fmla="*/ 58 w 63"/>
                <a:gd name="T21" fmla="*/ 103 h 105"/>
                <a:gd name="T22" fmla="*/ 46 w 63"/>
                <a:gd name="T23" fmla="*/ 100 h 105"/>
                <a:gd name="T24" fmla="*/ 3 w 63"/>
                <a:gd name="T25" fmla="*/ 48 h 105"/>
                <a:gd name="T26" fmla="*/ 1 w 63"/>
                <a:gd name="T27" fmla="*/ 42 h 105"/>
                <a:gd name="T28" fmla="*/ 1 w 63"/>
                <a:gd name="T29" fmla="*/ 25 h 105"/>
                <a:gd name="T30" fmla="*/ 3 w 63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5">
                  <a:moveTo>
                    <a:pt x="3" y="18"/>
                  </a:moveTo>
                  <a:cubicBezTo>
                    <a:pt x="2" y="17"/>
                    <a:pt x="1" y="16"/>
                    <a:pt x="1" y="14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9" y="0"/>
                    <a:pt x="13" y="1"/>
                    <a:pt x="16" y="5"/>
                  </a:cubicBezTo>
                  <a:cubicBezTo>
                    <a:pt x="22" y="12"/>
                    <a:pt x="28" y="19"/>
                    <a:pt x="33" y="26"/>
                  </a:cubicBezTo>
                  <a:cubicBezTo>
                    <a:pt x="42" y="36"/>
                    <a:pt x="51" y="47"/>
                    <a:pt x="59" y="57"/>
                  </a:cubicBezTo>
                  <a:cubicBezTo>
                    <a:pt x="63" y="62"/>
                    <a:pt x="63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9"/>
                    <a:pt x="63" y="83"/>
                    <a:pt x="60" y="87"/>
                  </a:cubicBezTo>
                  <a:cubicBezTo>
                    <a:pt x="61" y="89"/>
                    <a:pt x="62" y="90"/>
                    <a:pt x="62" y="92"/>
                  </a:cubicBezTo>
                  <a:cubicBezTo>
                    <a:pt x="63" y="97"/>
                    <a:pt x="61" y="101"/>
                    <a:pt x="58" y="103"/>
                  </a:cubicBezTo>
                  <a:cubicBezTo>
                    <a:pt x="54" y="105"/>
                    <a:pt x="50" y="105"/>
                    <a:pt x="46" y="100"/>
                  </a:cubicBezTo>
                  <a:cubicBezTo>
                    <a:pt x="32" y="83"/>
                    <a:pt x="17" y="65"/>
                    <a:pt x="3" y="48"/>
                  </a:cubicBezTo>
                  <a:cubicBezTo>
                    <a:pt x="2" y="46"/>
                    <a:pt x="1" y="44"/>
                    <a:pt x="1" y="42"/>
                  </a:cubicBezTo>
                  <a:cubicBezTo>
                    <a:pt x="2" y="36"/>
                    <a:pt x="2" y="31"/>
                    <a:pt x="1" y="25"/>
                  </a:cubicBezTo>
                  <a:cubicBezTo>
                    <a:pt x="0" y="23"/>
                    <a:pt x="2" y="21"/>
                    <a:pt x="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8"/>
            <p:cNvSpPr>
              <a:spLocks/>
            </p:cNvSpPr>
            <p:nvPr userDrawn="1"/>
          </p:nvSpPr>
          <p:spPr bwMode="auto">
            <a:xfrm>
              <a:off x="977900" y="2754313"/>
              <a:ext cx="284163" cy="441325"/>
            </a:xfrm>
            <a:custGeom>
              <a:avLst/>
              <a:gdLst>
                <a:gd name="T0" fmla="*/ 60 w 64"/>
                <a:gd name="T1" fmla="*/ 73 h 105"/>
                <a:gd name="T2" fmla="*/ 60 w 64"/>
                <a:gd name="T3" fmla="*/ 87 h 105"/>
                <a:gd name="T4" fmla="*/ 62 w 64"/>
                <a:gd name="T5" fmla="*/ 92 h 105"/>
                <a:gd name="T6" fmla="*/ 57 w 64"/>
                <a:gd name="T7" fmla="*/ 103 h 105"/>
                <a:gd name="T8" fmla="*/ 46 w 64"/>
                <a:gd name="T9" fmla="*/ 101 h 105"/>
                <a:gd name="T10" fmla="*/ 13 w 64"/>
                <a:gd name="T11" fmla="*/ 60 h 105"/>
                <a:gd name="T12" fmla="*/ 3 w 64"/>
                <a:gd name="T13" fmla="*/ 48 h 105"/>
                <a:gd name="T14" fmla="*/ 2 w 64"/>
                <a:gd name="T15" fmla="*/ 35 h 105"/>
                <a:gd name="T16" fmla="*/ 2 w 64"/>
                <a:gd name="T17" fmla="*/ 32 h 105"/>
                <a:gd name="T18" fmla="*/ 3 w 64"/>
                <a:gd name="T19" fmla="*/ 19 h 105"/>
                <a:gd name="T20" fmla="*/ 2 w 64"/>
                <a:gd name="T21" fmla="*/ 18 h 105"/>
                <a:gd name="T22" fmla="*/ 4 w 64"/>
                <a:gd name="T23" fmla="*/ 3 h 105"/>
                <a:gd name="T24" fmla="*/ 17 w 64"/>
                <a:gd name="T25" fmla="*/ 6 h 105"/>
                <a:gd name="T26" fmla="*/ 44 w 64"/>
                <a:gd name="T27" fmla="*/ 38 h 105"/>
                <a:gd name="T28" fmla="*/ 58 w 64"/>
                <a:gd name="T29" fmla="*/ 56 h 105"/>
                <a:gd name="T30" fmla="*/ 60 w 64"/>
                <a:gd name="T31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0" y="73"/>
                  </a:moveTo>
                  <a:cubicBezTo>
                    <a:pt x="63" y="77"/>
                    <a:pt x="63" y="82"/>
                    <a:pt x="60" y="87"/>
                  </a:cubicBezTo>
                  <a:cubicBezTo>
                    <a:pt x="61" y="89"/>
                    <a:pt x="62" y="91"/>
                    <a:pt x="62" y="92"/>
                  </a:cubicBezTo>
                  <a:cubicBezTo>
                    <a:pt x="63" y="97"/>
                    <a:pt x="61" y="101"/>
                    <a:pt x="57" y="103"/>
                  </a:cubicBezTo>
                  <a:cubicBezTo>
                    <a:pt x="54" y="105"/>
                    <a:pt x="50" y="105"/>
                    <a:pt x="46" y="101"/>
                  </a:cubicBezTo>
                  <a:cubicBezTo>
                    <a:pt x="35" y="87"/>
                    <a:pt x="24" y="74"/>
                    <a:pt x="13" y="60"/>
                  </a:cubicBezTo>
                  <a:cubicBezTo>
                    <a:pt x="10" y="56"/>
                    <a:pt x="7" y="52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3" y="33"/>
                    <a:pt x="2" y="32"/>
                  </a:cubicBezTo>
                  <a:cubicBezTo>
                    <a:pt x="0" y="27"/>
                    <a:pt x="0" y="23"/>
                    <a:pt x="3" y="19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0" y="12"/>
                    <a:pt x="0" y="7"/>
                    <a:pt x="4" y="3"/>
                  </a:cubicBezTo>
                  <a:cubicBezTo>
                    <a:pt x="8" y="0"/>
                    <a:pt x="13" y="1"/>
                    <a:pt x="17" y="6"/>
                  </a:cubicBezTo>
                  <a:cubicBezTo>
                    <a:pt x="26" y="17"/>
                    <a:pt x="35" y="28"/>
                    <a:pt x="44" y="38"/>
                  </a:cubicBezTo>
                  <a:cubicBezTo>
                    <a:pt x="48" y="44"/>
                    <a:pt x="53" y="50"/>
                    <a:pt x="58" y="56"/>
                  </a:cubicBezTo>
                  <a:cubicBezTo>
                    <a:pt x="63" y="63"/>
                    <a:pt x="64" y="65"/>
                    <a:pt x="60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9"/>
            <p:cNvSpPr>
              <a:spLocks/>
            </p:cNvSpPr>
            <p:nvPr userDrawn="1"/>
          </p:nvSpPr>
          <p:spPr bwMode="auto">
            <a:xfrm>
              <a:off x="977900" y="3330575"/>
              <a:ext cx="279400" cy="441325"/>
            </a:xfrm>
            <a:custGeom>
              <a:avLst/>
              <a:gdLst>
                <a:gd name="T0" fmla="*/ 60 w 63"/>
                <a:gd name="T1" fmla="*/ 87 h 105"/>
                <a:gd name="T2" fmla="*/ 61 w 63"/>
                <a:gd name="T3" fmla="*/ 100 h 105"/>
                <a:gd name="T4" fmla="*/ 53 w 63"/>
                <a:gd name="T5" fmla="*/ 104 h 105"/>
                <a:gd name="T6" fmla="*/ 46 w 63"/>
                <a:gd name="T7" fmla="*/ 100 h 105"/>
                <a:gd name="T8" fmla="*/ 3 w 63"/>
                <a:gd name="T9" fmla="*/ 48 h 105"/>
                <a:gd name="T10" fmla="*/ 2 w 63"/>
                <a:gd name="T11" fmla="*/ 35 h 105"/>
                <a:gd name="T12" fmla="*/ 2 w 63"/>
                <a:gd name="T13" fmla="*/ 31 h 105"/>
                <a:gd name="T14" fmla="*/ 2 w 63"/>
                <a:gd name="T15" fmla="*/ 31 h 105"/>
                <a:gd name="T16" fmla="*/ 2 w 63"/>
                <a:gd name="T17" fmla="*/ 19 h 105"/>
                <a:gd name="T18" fmla="*/ 1 w 63"/>
                <a:gd name="T19" fmla="*/ 7 h 105"/>
                <a:gd name="T20" fmla="*/ 17 w 63"/>
                <a:gd name="T21" fmla="*/ 6 h 105"/>
                <a:gd name="T22" fmla="*/ 43 w 63"/>
                <a:gd name="T23" fmla="*/ 37 h 105"/>
                <a:gd name="T24" fmla="*/ 59 w 63"/>
                <a:gd name="T25" fmla="*/ 57 h 105"/>
                <a:gd name="T26" fmla="*/ 61 w 63"/>
                <a:gd name="T27" fmla="*/ 71 h 105"/>
                <a:gd name="T28" fmla="*/ 61 w 63"/>
                <a:gd name="T29" fmla="*/ 74 h 105"/>
                <a:gd name="T30" fmla="*/ 60 w 63"/>
                <a:gd name="T31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5">
                  <a:moveTo>
                    <a:pt x="60" y="87"/>
                  </a:moveTo>
                  <a:cubicBezTo>
                    <a:pt x="63" y="91"/>
                    <a:pt x="63" y="95"/>
                    <a:pt x="61" y="100"/>
                  </a:cubicBezTo>
                  <a:cubicBezTo>
                    <a:pt x="59" y="103"/>
                    <a:pt x="56" y="105"/>
                    <a:pt x="53" y="104"/>
                  </a:cubicBezTo>
                  <a:cubicBezTo>
                    <a:pt x="50" y="104"/>
                    <a:pt x="48" y="102"/>
                    <a:pt x="46" y="100"/>
                  </a:cubicBezTo>
                  <a:cubicBezTo>
                    <a:pt x="32" y="83"/>
                    <a:pt x="18" y="65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6"/>
                    <a:pt x="2" y="23"/>
                    <a:pt x="2" y="19"/>
                  </a:cubicBezTo>
                  <a:cubicBezTo>
                    <a:pt x="3" y="15"/>
                    <a:pt x="0" y="11"/>
                    <a:pt x="1" y="7"/>
                  </a:cubicBezTo>
                  <a:cubicBezTo>
                    <a:pt x="4" y="0"/>
                    <a:pt x="12" y="0"/>
                    <a:pt x="17" y="6"/>
                  </a:cubicBezTo>
                  <a:cubicBezTo>
                    <a:pt x="26" y="16"/>
                    <a:pt x="34" y="27"/>
                    <a:pt x="43" y="37"/>
                  </a:cubicBezTo>
                  <a:cubicBezTo>
                    <a:pt x="48" y="44"/>
                    <a:pt x="54" y="51"/>
                    <a:pt x="59" y="57"/>
                  </a:cubicBezTo>
                  <a:cubicBezTo>
                    <a:pt x="63" y="62"/>
                    <a:pt x="63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9"/>
                    <a:pt x="63" y="83"/>
                    <a:pt x="60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0"/>
            <p:cNvSpPr>
              <a:spLocks/>
            </p:cNvSpPr>
            <p:nvPr userDrawn="1"/>
          </p:nvSpPr>
          <p:spPr bwMode="auto">
            <a:xfrm>
              <a:off x="987425" y="4770438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2 w 64"/>
                <a:gd name="T5" fmla="*/ 90 h 106"/>
                <a:gd name="T6" fmla="*/ 59 w 64"/>
                <a:gd name="T7" fmla="*/ 103 h 106"/>
                <a:gd name="T8" fmla="*/ 47 w 64"/>
                <a:gd name="T9" fmla="*/ 101 h 106"/>
                <a:gd name="T10" fmla="*/ 4 w 64"/>
                <a:gd name="T11" fmla="*/ 49 h 106"/>
                <a:gd name="T12" fmla="*/ 2 w 64"/>
                <a:gd name="T13" fmla="*/ 36 h 106"/>
                <a:gd name="T14" fmla="*/ 3 w 64"/>
                <a:gd name="T15" fmla="*/ 32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8 h 106"/>
                <a:gd name="T22" fmla="*/ 17 w 64"/>
                <a:gd name="T23" fmla="*/ 5 h 106"/>
                <a:gd name="T24" fmla="*/ 35 w 64"/>
                <a:gd name="T25" fmla="*/ 27 h 106"/>
                <a:gd name="T26" fmla="*/ 59 w 64"/>
                <a:gd name="T27" fmla="*/ 57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4" y="82"/>
                    <a:pt x="61" y="86"/>
                  </a:cubicBezTo>
                  <a:cubicBezTo>
                    <a:pt x="61" y="87"/>
                    <a:pt x="61" y="89"/>
                    <a:pt x="62" y="90"/>
                  </a:cubicBezTo>
                  <a:cubicBezTo>
                    <a:pt x="63" y="95"/>
                    <a:pt x="62" y="101"/>
                    <a:pt x="59" y="103"/>
                  </a:cubicBezTo>
                  <a:cubicBezTo>
                    <a:pt x="55" y="106"/>
                    <a:pt x="51" y="105"/>
                    <a:pt x="47" y="101"/>
                  </a:cubicBezTo>
                  <a:cubicBezTo>
                    <a:pt x="33" y="83"/>
                    <a:pt x="18" y="66"/>
                    <a:pt x="4" y="49"/>
                  </a:cubicBezTo>
                  <a:cubicBezTo>
                    <a:pt x="1" y="44"/>
                    <a:pt x="0" y="41"/>
                    <a:pt x="2" y="36"/>
                  </a:cubicBezTo>
                  <a:cubicBezTo>
                    <a:pt x="3" y="35"/>
                    <a:pt x="3" y="33"/>
                    <a:pt x="3" y="32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0" y="27"/>
                    <a:pt x="3" y="23"/>
                    <a:pt x="3" y="19"/>
                  </a:cubicBezTo>
                  <a:cubicBezTo>
                    <a:pt x="3" y="16"/>
                    <a:pt x="0" y="12"/>
                    <a:pt x="2" y="8"/>
                  </a:cubicBezTo>
                  <a:cubicBezTo>
                    <a:pt x="5" y="1"/>
                    <a:pt x="12" y="0"/>
                    <a:pt x="17" y="5"/>
                  </a:cubicBezTo>
                  <a:cubicBezTo>
                    <a:pt x="23" y="13"/>
                    <a:pt x="29" y="20"/>
                    <a:pt x="35" y="27"/>
                  </a:cubicBezTo>
                  <a:cubicBezTo>
                    <a:pt x="43" y="37"/>
                    <a:pt x="51" y="47"/>
                    <a:pt x="59" y="57"/>
                  </a:cubicBezTo>
                  <a:cubicBezTo>
                    <a:pt x="64" y="63"/>
                    <a:pt x="64" y="66"/>
                    <a:pt x="60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1"/>
            <p:cNvSpPr>
              <a:spLocks/>
            </p:cNvSpPr>
            <p:nvPr userDrawn="1"/>
          </p:nvSpPr>
          <p:spPr bwMode="auto">
            <a:xfrm>
              <a:off x="684213" y="2693988"/>
              <a:ext cx="280988" cy="442913"/>
            </a:xfrm>
            <a:custGeom>
              <a:avLst/>
              <a:gdLst>
                <a:gd name="T0" fmla="*/ 60 w 63"/>
                <a:gd name="T1" fmla="*/ 72 h 105"/>
                <a:gd name="T2" fmla="*/ 61 w 63"/>
                <a:gd name="T3" fmla="*/ 85 h 105"/>
                <a:gd name="T4" fmla="*/ 61 w 63"/>
                <a:gd name="T5" fmla="*/ 89 h 105"/>
                <a:gd name="T6" fmla="*/ 59 w 63"/>
                <a:gd name="T7" fmla="*/ 102 h 105"/>
                <a:gd name="T8" fmla="*/ 47 w 63"/>
                <a:gd name="T9" fmla="*/ 100 h 105"/>
                <a:gd name="T10" fmla="*/ 3 w 63"/>
                <a:gd name="T11" fmla="*/ 47 h 105"/>
                <a:gd name="T12" fmla="*/ 3 w 63"/>
                <a:gd name="T13" fmla="*/ 33 h 105"/>
                <a:gd name="T14" fmla="*/ 2 w 63"/>
                <a:gd name="T15" fmla="*/ 20 h 105"/>
                <a:gd name="T16" fmla="*/ 2 w 63"/>
                <a:gd name="T17" fmla="*/ 16 h 105"/>
                <a:gd name="T18" fmla="*/ 4 w 63"/>
                <a:gd name="T19" fmla="*/ 3 h 105"/>
                <a:gd name="T20" fmla="*/ 16 w 63"/>
                <a:gd name="T21" fmla="*/ 5 h 105"/>
                <a:gd name="T22" fmla="*/ 60 w 63"/>
                <a:gd name="T23" fmla="*/ 58 h 105"/>
                <a:gd name="T24" fmla="*/ 60 w 63"/>
                <a:gd name="T25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5">
                  <a:moveTo>
                    <a:pt x="60" y="72"/>
                  </a:moveTo>
                  <a:cubicBezTo>
                    <a:pt x="63" y="77"/>
                    <a:pt x="63" y="81"/>
                    <a:pt x="61" y="85"/>
                  </a:cubicBezTo>
                  <a:cubicBezTo>
                    <a:pt x="60" y="86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0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3"/>
                    <a:pt x="0" y="39"/>
                    <a:pt x="3" y="33"/>
                  </a:cubicBezTo>
                  <a:cubicBezTo>
                    <a:pt x="0" y="29"/>
                    <a:pt x="0" y="24"/>
                    <a:pt x="2" y="20"/>
                  </a:cubicBezTo>
                  <a:cubicBezTo>
                    <a:pt x="3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0"/>
                    <a:pt x="16" y="5"/>
                  </a:cubicBezTo>
                  <a:cubicBezTo>
                    <a:pt x="31" y="22"/>
                    <a:pt x="45" y="40"/>
                    <a:pt x="60" y="58"/>
                  </a:cubicBezTo>
                  <a:cubicBezTo>
                    <a:pt x="63" y="62"/>
                    <a:pt x="63" y="66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2"/>
            <p:cNvSpPr>
              <a:spLocks/>
            </p:cNvSpPr>
            <p:nvPr userDrawn="1"/>
          </p:nvSpPr>
          <p:spPr bwMode="auto">
            <a:xfrm>
              <a:off x="973138" y="2466975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20 h 106"/>
                <a:gd name="T4" fmla="*/ 3 w 64"/>
                <a:gd name="T5" fmla="*/ 16 h 106"/>
                <a:gd name="T6" fmla="*/ 6 w 64"/>
                <a:gd name="T7" fmla="*/ 2 h 106"/>
                <a:gd name="T8" fmla="*/ 18 w 64"/>
                <a:gd name="T9" fmla="*/ 5 h 106"/>
                <a:gd name="T10" fmla="*/ 61 w 64"/>
                <a:gd name="T11" fmla="*/ 57 h 106"/>
                <a:gd name="T12" fmla="*/ 62 w 64"/>
                <a:gd name="T13" fmla="*/ 70 h 106"/>
                <a:gd name="T14" fmla="*/ 62 w 64"/>
                <a:gd name="T15" fmla="*/ 74 h 106"/>
                <a:gd name="T16" fmla="*/ 62 w 64"/>
                <a:gd name="T17" fmla="*/ 86 h 106"/>
                <a:gd name="T18" fmla="*/ 63 w 64"/>
                <a:gd name="T19" fmla="*/ 98 h 106"/>
                <a:gd name="T20" fmla="*/ 47 w 64"/>
                <a:gd name="T21" fmla="*/ 100 h 106"/>
                <a:gd name="T22" fmla="*/ 21 w 64"/>
                <a:gd name="T23" fmla="*/ 67 h 106"/>
                <a:gd name="T24" fmla="*/ 6 w 64"/>
                <a:gd name="T25" fmla="*/ 49 h 106"/>
                <a:gd name="T26" fmla="*/ 4 w 64"/>
                <a:gd name="T2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8"/>
                    <a:pt x="1" y="24"/>
                    <a:pt x="3" y="20"/>
                  </a:cubicBezTo>
                  <a:cubicBezTo>
                    <a:pt x="4" y="19"/>
                    <a:pt x="3" y="17"/>
                    <a:pt x="3" y="16"/>
                  </a:cubicBezTo>
                  <a:cubicBezTo>
                    <a:pt x="1" y="11"/>
                    <a:pt x="2" y="5"/>
                    <a:pt x="6" y="2"/>
                  </a:cubicBezTo>
                  <a:cubicBezTo>
                    <a:pt x="9" y="0"/>
                    <a:pt x="15" y="1"/>
                    <a:pt x="18" y="5"/>
                  </a:cubicBezTo>
                  <a:cubicBezTo>
                    <a:pt x="32" y="22"/>
                    <a:pt x="46" y="40"/>
                    <a:pt x="61" y="57"/>
                  </a:cubicBezTo>
                  <a:cubicBezTo>
                    <a:pt x="64" y="61"/>
                    <a:pt x="64" y="65"/>
                    <a:pt x="62" y="70"/>
                  </a:cubicBezTo>
                  <a:cubicBezTo>
                    <a:pt x="62" y="71"/>
                    <a:pt x="62" y="73"/>
                    <a:pt x="62" y="74"/>
                  </a:cubicBezTo>
                  <a:cubicBezTo>
                    <a:pt x="64" y="78"/>
                    <a:pt x="62" y="82"/>
                    <a:pt x="62" y="86"/>
                  </a:cubicBezTo>
                  <a:cubicBezTo>
                    <a:pt x="61" y="90"/>
                    <a:pt x="64" y="94"/>
                    <a:pt x="63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38" y="89"/>
                    <a:pt x="29" y="78"/>
                    <a:pt x="21" y="67"/>
                  </a:cubicBezTo>
                  <a:cubicBezTo>
                    <a:pt x="16" y="61"/>
                    <a:pt x="11" y="55"/>
                    <a:pt x="6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3"/>
            <p:cNvSpPr>
              <a:spLocks/>
            </p:cNvSpPr>
            <p:nvPr userDrawn="1"/>
          </p:nvSpPr>
          <p:spPr bwMode="auto">
            <a:xfrm>
              <a:off x="977900" y="160338"/>
              <a:ext cx="284163" cy="441325"/>
            </a:xfrm>
            <a:custGeom>
              <a:avLst/>
              <a:gdLst>
                <a:gd name="T0" fmla="*/ 3 w 64"/>
                <a:gd name="T1" fmla="*/ 33 h 105"/>
                <a:gd name="T2" fmla="*/ 3 w 64"/>
                <a:gd name="T3" fmla="*/ 19 h 105"/>
                <a:gd name="T4" fmla="*/ 1 w 64"/>
                <a:gd name="T5" fmla="*/ 14 h 105"/>
                <a:gd name="T6" fmla="*/ 5 w 64"/>
                <a:gd name="T7" fmla="*/ 2 h 105"/>
                <a:gd name="T8" fmla="*/ 17 w 64"/>
                <a:gd name="T9" fmla="*/ 5 h 105"/>
                <a:gd name="T10" fmla="*/ 34 w 64"/>
                <a:gd name="T11" fmla="*/ 26 h 105"/>
                <a:gd name="T12" fmla="*/ 59 w 64"/>
                <a:gd name="T13" fmla="*/ 56 h 105"/>
                <a:gd name="T14" fmla="*/ 61 w 64"/>
                <a:gd name="T15" fmla="*/ 71 h 105"/>
                <a:gd name="T16" fmla="*/ 61 w 64"/>
                <a:gd name="T17" fmla="*/ 74 h 105"/>
                <a:gd name="T18" fmla="*/ 61 w 64"/>
                <a:gd name="T19" fmla="*/ 85 h 105"/>
                <a:gd name="T20" fmla="*/ 61 w 64"/>
                <a:gd name="T21" fmla="*/ 89 h 105"/>
                <a:gd name="T22" fmla="*/ 59 w 64"/>
                <a:gd name="T23" fmla="*/ 102 h 105"/>
                <a:gd name="T24" fmla="*/ 46 w 64"/>
                <a:gd name="T25" fmla="*/ 100 h 105"/>
                <a:gd name="T26" fmla="*/ 3 w 64"/>
                <a:gd name="T27" fmla="*/ 47 h 105"/>
                <a:gd name="T28" fmla="*/ 3 w 64"/>
                <a:gd name="T29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33"/>
                  </a:moveTo>
                  <a:cubicBezTo>
                    <a:pt x="0" y="28"/>
                    <a:pt x="0" y="23"/>
                    <a:pt x="3" y="19"/>
                  </a:cubicBezTo>
                  <a:cubicBezTo>
                    <a:pt x="2" y="17"/>
                    <a:pt x="1" y="15"/>
                    <a:pt x="1" y="14"/>
                  </a:cubicBezTo>
                  <a:cubicBezTo>
                    <a:pt x="0" y="9"/>
                    <a:pt x="2" y="5"/>
                    <a:pt x="5" y="2"/>
                  </a:cubicBezTo>
                  <a:cubicBezTo>
                    <a:pt x="9" y="0"/>
                    <a:pt x="13" y="1"/>
                    <a:pt x="17" y="5"/>
                  </a:cubicBezTo>
                  <a:cubicBezTo>
                    <a:pt x="22" y="12"/>
                    <a:pt x="28" y="19"/>
                    <a:pt x="34" y="26"/>
                  </a:cubicBezTo>
                  <a:cubicBezTo>
                    <a:pt x="42" y="36"/>
                    <a:pt x="50" y="46"/>
                    <a:pt x="59" y="56"/>
                  </a:cubicBezTo>
                  <a:cubicBezTo>
                    <a:pt x="62" y="61"/>
                    <a:pt x="64" y="65"/>
                    <a:pt x="61" y="71"/>
                  </a:cubicBezTo>
                  <a:cubicBezTo>
                    <a:pt x="60" y="72"/>
                    <a:pt x="61" y="73"/>
                    <a:pt x="61" y="74"/>
                  </a:cubicBezTo>
                  <a:cubicBezTo>
                    <a:pt x="63" y="78"/>
                    <a:pt x="63" y="81"/>
                    <a:pt x="61" y="85"/>
                  </a:cubicBezTo>
                  <a:cubicBezTo>
                    <a:pt x="61" y="86"/>
                    <a:pt x="61" y="88"/>
                    <a:pt x="61" y="89"/>
                  </a:cubicBezTo>
                  <a:cubicBezTo>
                    <a:pt x="63" y="94"/>
                    <a:pt x="62" y="99"/>
                    <a:pt x="59" y="102"/>
                  </a:cubicBezTo>
                  <a:cubicBezTo>
                    <a:pt x="55" y="105"/>
                    <a:pt x="50" y="105"/>
                    <a:pt x="46" y="100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3"/>
                    <a:pt x="0" y="39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4"/>
            <p:cNvSpPr>
              <a:spLocks/>
            </p:cNvSpPr>
            <p:nvPr userDrawn="1"/>
          </p:nvSpPr>
          <p:spPr bwMode="auto">
            <a:xfrm>
              <a:off x="973138" y="1314450"/>
              <a:ext cx="288925" cy="441325"/>
            </a:xfrm>
            <a:custGeom>
              <a:avLst/>
              <a:gdLst>
                <a:gd name="T0" fmla="*/ 4 w 65"/>
                <a:gd name="T1" fmla="*/ 18 h 105"/>
                <a:gd name="T2" fmla="*/ 3 w 65"/>
                <a:gd name="T3" fmla="*/ 17 h 105"/>
                <a:gd name="T4" fmla="*/ 5 w 65"/>
                <a:gd name="T5" fmla="*/ 3 h 105"/>
                <a:gd name="T6" fmla="*/ 18 w 65"/>
                <a:gd name="T7" fmla="*/ 5 h 105"/>
                <a:gd name="T8" fmla="*/ 38 w 65"/>
                <a:gd name="T9" fmla="*/ 30 h 105"/>
                <a:gd name="T10" fmla="*/ 59 w 65"/>
                <a:gd name="T11" fmla="*/ 56 h 105"/>
                <a:gd name="T12" fmla="*/ 61 w 65"/>
                <a:gd name="T13" fmla="*/ 72 h 105"/>
                <a:gd name="T14" fmla="*/ 61 w 65"/>
                <a:gd name="T15" fmla="*/ 86 h 105"/>
                <a:gd name="T16" fmla="*/ 63 w 65"/>
                <a:gd name="T17" fmla="*/ 91 h 105"/>
                <a:gd name="T18" fmla="*/ 59 w 65"/>
                <a:gd name="T19" fmla="*/ 103 h 105"/>
                <a:gd name="T20" fmla="*/ 48 w 65"/>
                <a:gd name="T21" fmla="*/ 101 h 105"/>
                <a:gd name="T22" fmla="*/ 28 w 65"/>
                <a:gd name="T23" fmla="*/ 76 h 105"/>
                <a:gd name="T24" fmla="*/ 5 w 65"/>
                <a:gd name="T25" fmla="*/ 49 h 105"/>
                <a:gd name="T26" fmla="*/ 3 w 65"/>
                <a:gd name="T27" fmla="*/ 34 h 105"/>
                <a:gd name="T28" fmla="*/ 3 w 65"/>
                <a:gd name="T29" fmla="*/ 31 h 105"/>
                <a:gd name="T30" fmla="*/ 4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4" y="18"/>
                  </a:moveTo>
                  <a:cubicBezTo>
                    <a:pt x="4" y="18"/>
                    <a:pt x="3" y="17"/>
                    <a:pt x="3" y="17"/>
                  </a:cubicBezTo>
                  <a:cubicBezTo>
                    <a:pt x="1" y="11"/>
                    <a:pt x="1" y="6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25" y="13"/>
                    <a:pt x="31" y="22"/>
                    <a:pt x="38" y="30"/>
                  </a:cubicBezTo>
                  <a:cubicBezTo>
                    <a:pt x="45" y="39"/>
                    <a:pt x="52" y="47"/>
                    <a:pt x="59" y="56"/>
                  </a:cubicBezTo>
                  <a:cubicBezTo>
                    <a:pt x="64" y="62"/>
                    <a:pt x="65" y="65"/>
                    <a:pt x="61" y="72"/>
                  </a:cubicBezTo>
                  <a:cubicBezTo>
                    <a:pt x="64" y="77"/>
                    <a:pt x="64" y="82"/>
                    <a:pt x="61" y="86"/>
                  </a:cubicBezTo>
                  <a:cubicBezTo>
                    <a:pt x="62" y="88"/>
                    <a:pt x="63" y="90"/>
                    <a:pt x="63" y="91"/>
                  </a:cubicBezTo>
                  <a:cubicBezTo>
                    <a:pt x="64" y="96"/>
                    <a:pt x="62" y="100"/>
                    <a:pt x="59" y="103"/>
                  </a:cubicBezTo>
                  <a:cubicBezTo>
                    <a:pt x="55" y="105"/>
                    <a:pt x="51" y="104"/>
                    <a:pt x="48" y="101"/>
                  </a:cubicBezTo>
                  <a:cubicBezTo>
                    <a:pt x="41" y="92"/>
                    <a:pt x="34" y="84"/>
                    <a:pt x="28" y="76"/>
                  </a:cubicBezTo>
                  <a:cubicBezTo>
                    <a:pt x="20" y="67"/>
                    <a:pt x="13" y="58"/>
                    <a:pt x="5" y="49"/>
                  </a:cubicBezTo>
                  <a:cubicBezTo>
                    <a:pt x="2" y="44"/>
                    <a:pt x="0" y="40"/>
                    <a:pt x="3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1" y="27"/>
                    <a:pt x="1" y="23"/>
                    <a:pt x="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5"/>
            <p:cNvSpPr>
              <a:spLocks/>
            </p:cNvSpPr>
            <p:nvPr userDrawn="1"/>
          </p:nvSpPr>
          <p:spPr bwMode="auto">
            <a:xfrm>
              <a:off x="684213" y="1831975"/>
              <a:ext cx="284163" cy="441325"/>
            </a:xfrm>
            <a:custGeom>
              <a:avLst/>
              <a:gdLst>
                <a:gd name="T0" fmla="*/ 3 w 64"/>
                <a:gd name="T1" fmla="*/ 18 h 105"/>
                <a:gd name="T2" fmla="*/ 1 w 64"/>
                <a:gd name="T3" fmla="*/ 13 h 105"/>
                <a:gd name="T4" fmla="*/ 5 w 64"/>
                <a:gd name="T5" fmla="*/ 2 h 105"/>
                <a:gd name="T6" fmla="*/ 17 w 64"/>
                <a:gd name="T7" fmla="*/ 4 h 105"/>
                <a:gd name="T8" fmla="*/ 46 w 64"/>
                <a:gd name="T9" fmla="*/ 41 h 105"/>
                <a:gd name="T10" fmla="*/ 59 w 64"/>
                <a:gd name="T11" fmla="*/ 56 h 105"/>
                <a:gd name="T12" fmla="*/ 60 w 64"/>
                <a:gd name="T13" fmla="*/ 72 h 105"/>
                <a:gd name="T14" fmla="*/ 61 w 64"/>
                <a:gd name="T15" fmla="*/ 85 h 105"/>
                <a:gd name="T16" fmla="*/ 61 w 64"/>
                <a:gd name="T17" fmla="*/ 88 h 105"/>
                <a:gd name="T18" fmla="*/ 59 w 64"/>
                <a:gd name="T19" fmla="*/ 101 h 105"/>
                <a:gd name="T20" fmla="*/ 46 w 64"/>
                <a:gd name="T21" fmla="*/ 100 h 105"/>
                <a:gd name="T22" fmla="*/ 3 w 64"/>
                <a:gd name="T23" fmla="*/ 47 h 105"/>
                <a:gd name="T24" fmla="*/ 2 w 64"/>
                <a:gd name="T25" fmla="*/ 34 h 105"/>
                <a:gd name="T26" fmla="*/ 2 w 64"/>
                <a:gd name="T27" fmla="*/ 31 h 105"/>
                <a:gd name="T28" fmla="*/ 3 w 64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18"/>
                  </a:move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4" y="1"/>
                    <a:pt x="17" y="4"/>
                  </a:cubicBezTo>
                  <a:cubicBezTo>
                    <a:pt x="27" y="16"/>
                    <a:pt x="36" y="29"/>
                    <a:pt x="46" y="41"/>
                  </a:cubicBezTo>
                  <a:cubicBezTo>
                    <a:pt x="50" y="46"/>
                    <a:pt x="55" y="51"/>
                    <a:pt x="59" y="56"/>
                  </a:cubicBezTo>
                  <a:cubicBezTo>
                    <a:pt x="63" y="62"/>
                    <a:pt x="64" y="65"/>
                    <a:pt x="60" y="72"/>
                  </a:cubicBezTo>
                  <a:cubicBezTo>
                    <a:pt x="63" y="76"/>
                    <a:pt x="64" y="80"/>
                    <a:pt x="61" y="85"/>
                  </a:cubicBezTo>
                  <a:cubicBezTo>
                    <a:pt x="60" y="86"/>
                    <a:pt x="60" y="87"/>
                    <a:pt x="61" y="88"/>
                  </a:cubicBezTo>
                  <a:cubicBezTo>
                    <a:pt x="63" y="94"/>
                    <a:pt x="62" y="98"/>
                    <a:pt x="59" y="101"/>
                  </a:cubicBezTo>
                  <a:cubicBezTo>
                    <a:pt x="55" y="105"/>
                    <a:pt x="50" y="104"/>
                    <a:pt x="46" y="100"/>
                  </a:cubicBezTo>
                  <a:cubicBezTo>
                    <a:pt x="32" y="82"/>
                    <a:pt x="18" y="65"/>
                    <a:pt x="3" y="47"/>
                  </a:cubicBezTo>
                  <a:cubicBezTo>
                    <a:pt x="0" y="43"/>
                    <a:pt x="0" y="39"/>
                    <a:pt x="2" y="34"/>
                  </a:cubicBezTo>
                  <a:cubicBezTo>
                    <a:pt x="2" y="34"/>
                    <a:pt x="3" y="32"/>
                    <a:pt x="2" y="31"/>
                  </a:cubicBezTo>
                  <a:cubicBezTo>
                    <a:pt x="0" y="27"/>
                    <a:pt x="0" y="22"/>
                    <a:pt x="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6"/>
            <p:cNvSpPr>
              <a:spLocks/>
            </p:cNvSpPr>
            <p:nvPr userDrawn="1"/>
          </p:nvSpPr>
          <p:spPr bwMode="auto">
            <a:xfrm>
              <a:off x="987425" y="5060950"/>
              <a:ext cx="284163" cy="441325"/>
            </a:xfrm>
            <a:custGeom>
              <a:avLst/>
              <a:gdLst>
                <a:gd name="T0" fmla="*/ 0 w 64"/>
                <a:gd name="T1" fmla="*/ 41 h 105"/>
                <a:gd name="T2" fmla="*/ 1 w 64"/>
                <a:gd name="T3" fmla="*/ 25 h 105"/>
                <a:gd name="T4" fmla="*/ 2 w 64"/>
                <a:gd name="T5" fmla="*/ 23 h 105"/>
                <a:gd name="T6" fmla="*/ 2 w 64"/>
                <a:gd name="T7" fmla="*/ 15 h 105"/>
                <a:gd name="T8" fmla="*/ 5 w 64"/>
                <a:gd name="T9" fmla="*/ 3 h 105"/>
                <a:gd name="T10" fmla="*/ 16 w 64"/>
                <a:gd name="T11" fmla="*/ 4 h 105"/>
                <a:gd name="T12" fmla="*/ 40 w 64"/>
                <a:gd name="T13" fmla="*/ 33 h 105"/>
                <a:gd name="T14" fmla="*/ 59 w 64"/>
                <a:gd name="T15" fmla="*/ 56 h 105"/>
                <a:gd name="T16" fmla="*/ 61 w 64"/>
                <a:gd name="T17" fmla="*/ 71 h 105"/>
                <a:gd name="T18" fmla="*/ 62 w 64"/>
                <a:gd name="T19" fmla="*/ 75 h 105"/>
                <a:gd name="T20" fmla="*/ 62 w 64"/>
                <a:gd name="T21" fmla="*/ 82 h 105"/>
                <a:gd name="T22" fmla="*/ 62 w 64"/>
                <a:gd name="T23" fmla="*/ 92 h 105"/>
                <a:gd name="T24" fmla="*/ 59 w 64"/>
                <a:gd name="T25" fmla="*/ 103 h 105"/>
                <a:gd name="T26" fmla="*/ 48 w 64"/>
                <a:gd name="T27" fmla="*/ 101 h 105"/>
                <a:gd name="T28" fmla="*/ 21 w 64"/>
                <a:gd name="T29" fmla="*/ 68 h 105"/>
                <a:gd name="T30" fmla="*/ 4 w 64"/>
                <a:gd name="T31" fmla="*/ 48 h 105"/>
                <a:gd name="T32" fmla="*/ 0 w 64"/>
                <a:gd name="T33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5">
                  <a:moveTo>
                    <a:pt x="0" y="41"/>
                  </a:moveTo>
                  <a:cubicBezTo>
                    <a:pt x="4" y="36"/>
                    <a:pt x="3" y="30"/>
                    <a:pt x="1" y="25"/>
                  </a:cubicBezTo>
                  <a:cubicBezTo>
                    <a:pt x="1" y="24"/>
                    <a:pt x="2" y="23"/>
                    <a:pt x="2" y="23"/>
                  </a:cubicBezTo>
                  <a:cubicBezTo>
                    <a:pt x="3" y="20"/>
                    <a:pt x="3" y="18"/>
                    <a:pt x="2" y="15"/>
                  </a:cubicBezTo>
                  <a:cubicBezTo>
                    <a:pt x="0" y="11"/>
                    <a:pt x="2" y="6"/>
                    <a:pt x="5" y="3"/>
                  </a:cubicBezTo>
                  <a:cubicBezTo>
                    <a:pt x="9" y="0"/>
                    <a:pt x="13" y="1"/>
                    <a:pt x="16" y="4"/>
                  </a:cubicBezTo>
                  <a:cubicBezTo>
                    <a:pt x="24" y="14"/>
                    <a:pt x="32" y="24"/>
                    <a:pt x="40" y="33"/>
                  </a:cubicBezTo>
                  <a:cubicBezTo>
                    <a:pt x="46" y="41"/>
                    <a:pt x="52" y="48"/>
                    <a:pt x="59" y="56"/>
                  </a:cubicBezTo>
                  <a:cubicBezTo>
                    <a:pt x="62" y="60"/>
                    <a:pt x="64" y="65"/>
                    <a:pt x="61" y="71"/>
                  </a:cubicBezTo>
                  <a:cubicBezTo>
                    <a:pt x="61" y="72"/>
                    <a:pt x="61" y="73"/>
                    <a:pt x="62" y="75"/>
                  </a:cubicBezTo>
                  <a:cubicBezTo>
                    <a:pt x="62" y="77"/>
                    <a:pt x="63" y="80"/>
                    <a:pt x="62" y="82"/>
                  </a:cubicBezTo>
                  <a:cubicBezTo>
                    <a:pt x="61" y="86"/>
                    <a:pt x="61" y="89"/>
                    <a:pt x="62" y="92"/>
                  </a:cubicBezTo>
                  <a:cubicBezTo>
                    <a:pt x="64" y="96"/>
                    <a:pt x="62" y="101"/>
                    <a:pt x="59" y="103"/>
                  </a:cubicBezTo>
                  <a:cubicBezTo>
                    <a:pt x="55" y="105"/>
                    <a:pt x="51" y="105"/>
                    <a:pt x="48" y="101"/>
                  </a:cubicBezTo>
                  <a:cubicBezTo>
                    <a:pt x="39" y="90"/>
                    <a:pt x="30" y="79"/>
                    <a:pt x="21" y="68"/>
                  </a:cubicBezTo>
                  <a:cubicBezTo>
                    <a:pt x="15" y="61"/>
                    <a:pt x="10" y="55"/>
                    <a:pt x="4" y="48"/>
                  </a:cubicBezTo>
                  <a:cubicBezTo>
                    <a:pt x="3" y="46"/>
                    <a:pt x="2" y="43"/>
                    <a:pt x="0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7"/>
            <p:cNvSpPr>
              <a:spLocks/>
            </p:cNvSpPr>
            <p:nvPr userDrawn="1"/>
          </p:nvSpPr>
          <p:spPr bwMode="auto">
            <a:xfrm>
              <a:off x="688975" y="5002213"/>
              <a:ext cx="288925" cy="441325"/>
            </a:xfrm>
            <a:custGeom>
              <a:avLst/>
              <a:gdLst>
                <a:gd name="T0" fmla="*/ 12 w 65"/>
                <a:gd name="T1" fmla="*/ 0 h 105"/>
                <a:gd name="T2" fmla="*/ 19 w 65"/>
                <a:gd name="T3" fmla="*/ 6 h 105"/>
                <a:gd name="T4" fmla="*/ 45 w 65"/>
                <a:gd name="T5" fmla="*/ 39 h 105"/>
                <a:gd name="T6" fmla="*/ 61 w 65"/>
                <a:gd name="T7" fmla="*/ 57 h 105"/>
                <a:gd name="T8" fmla="*/ 62 w 65"/>
                <a:gd name="T9" fmla="*/ 70 h 105"/>
                <a:gd name="T10" fmla="*/ 62 w 65"/>
                <a:gd name="T11" fmla="*/ 74 h 105"/>
                <a:gd name="T12" fmla="*/ 62 w 65"/>
                <a:gd name="T13" fmla="*/ 85 h 105"/>
                <a:gd name="T14" fmla="*/ 63 w 65"/>
                <a:gd name="T15" fmla="*/ 89 h 105"/>
                <a:gd name="T16" fmla="*/ 60 w 65"/>
                <a:gd name="T17" fmla="*/ 102 h 105"/>
                <a:gd name="T18" fmla="*/ 49 w 65"/>
                <a:gd name="T19" fmla="*/ 101 h 105"/>
                <a:gd name="T20" fmla="*/ 31 w 65"/>
                <a:gd name="T21" fmla="*/ 79 h 105"/>
                <a:gd name="T22" fmla="*/ 5 w 65"/>
                <a:gd name="T23" fmla="*/ 48 h 105"/>
                <a:gd name="T24" fmla="*/ 4 w 65"/>
                <a:gd name="T25" fmla="*/ 35 h 105"/>
                <a:gd name="T26" fmla="*/ 4 w 65"/>
                <a:gd name="T27" fmla="*/ 31 h 105"/>
                <a:gd name="T28" fmla="*/ 4 w 65"/>
                <a:gd name="T29" fmla="*/ 21 h 105"/>
                <a:gd name="T30" fmla="*/ 3 w 65"/>
                <a:gd name="T31" fmla="*/ 15 h 105"/>
                <a:gd name="T32" fmla="*/ 12 w 65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5">
                  <a:moveTo>
                    <a:pt x="12" y="0"/>
                  </a:moveTo>
                  <a:cubicBezTo>
                    <a:pt x="14" y="2"/>
                    <a:pt x="17" y="4"/>
                    <a:pt x="19" y="6"/>
                  </a:cubicBezTo>
                  <a:cubicBezTo>
                    <a:pt x="28" y="17"/>
                    <a:pt x="37" y="28"/>
                    <a:pt x="45" y="39"/>
                  </a:cubicBezTo>
                  <a:cubicBezTo>
                    <a:pt x="50" y="45"/>
                    <a:pt x="56" y="51"/>
                    <a:pt x="61" y="57"/>
                  </a:cubicBezTo>
                  <a:cubicBezTo>
                    <a:pt x="64" y="61"/>
                    <a:pt x="65" y="65"/>
                    <a:pt x="62" y="70"/>
                  </a:cubicBezTo>
                  <a:cubicBezTo>
                    <a:pt x="62" y="71"/>
                    <a:pt x="62" y="73"/>
                    <a:pt x="62" y="74"/>
                  </a:cubicBezTo>
                  <a:cubicBezTo>
                    <a:pt x="64" y="78"/>
                    <a:pt x="64" y="81"/>
                    <a:pt x="62" y="85"/>
                  </a:cubicBezTo>
                  <a:cubicBezTo>
                    <a:pt x="62" y="86"/>
                    <a:pt x="62" y="88"/>
                    <a:pt x="63" y="89"/>
                  </a:cubicBezTo>
                  <a:cubicBezTo>
                    <a:pt x="65" y="94"/>
                    <a:pt x="64" y="99"/>
                    <a:pt x="60" y="102"/>
                  </a:cubicBezTo>
                  <a:cubicBezTo>
                    <a:pt x="57" y="105"/>
                    <a:pt x="52" y="105"/>
                    <a:pt x="49" y="101"/>
                  </a:cubicBezTo>
                  <a:cubicBezTo>
                    <a:pt x="43" y="94"/>
                    <a:pt x="37" y="87"/>
                    <a:pt x="31" y="79"/>
                  </a:cubicBezTo>
                  <a:cubicBezTo>
                    <a:pt x="23" y="69"/>
                    <a:pt x="14" y="59"/>
                    <a:pt x="5" y="48"/>
                  </a:cubicBezTo>
                  <a:cubicBezTo>
                    <a:pt x="2" y="44"/>
                    <a:pt x="1" y="40"/>
                    <a:pt x="4" y="35"/>
                  </a:cubicBezTo>
                  <a:cubicBezTo>
                    <a:pt x="4" y="34"/>
                    <a:pt x="4" y="32"/>
                    <a:pt x="4" y="31"/>
                  </a:cubicBezTo>
                  <a:cubicBezTo>
                    <a:pt x="3" y="28"/>
                    <a:pt x="3" y="24"/>
                    <a:pt x="4" y="21"/>
                  </a:cubicBezTo>
                  <a:cubicBezTo>
                    <a:pt x="4" y="19"/>
                    <a:pt x="5" y="18"/>
                    <a:pt x="3" y="15"/>
                  </a:cubicBezTo>
                  <a:cubicBezTo>
                    <a:pt x="0" y="9"/>
                    <a:pt x="4" y="1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8"/>
            <p:cNvSpPr>
              <a:spLocks/>
            </p:cNvSpPr>
            <p:nvPr userDrawn="1"/>
          </p:nvSpPr>
          <p:spPr bwMode="auto">
            <a:xfrm>
              <a:off x="973138" y="1885950"/>
              <a:ext cx="284163" cy="442913"/>
            </a:xfrm>
            <a:custGeom>
              <a:avLst/>
              <a:gdLst>
                <a:gd name="T0" fmla="*/ 64 w 64"/>
                <a:gd name="T1" fmla="*/ 65 h 105"/>
                <a:gd name="T2" fmla="*/ 63 w 64"/>
                <a:gd name="T3" fmla="*/ 80 h 105"/>
                <a:gd name="T4" fmla="*/ 63 w 64"/>
                <a:gd name="T5" fmla="*/ 95 h 105"/>
                <a:gd name="T6" fmla="*/ 58 w 64"/>
                <a:gd name="T7" fmla="*/ 104 h 105"/>
                <a:gd name="T8" fmla="*/ 47 w 64"/>
                <a:gd name="T9" fmla="*/ 101 h 105"/>
                <a:gd name="T10" fmla="*/ 27 w 64"/>
                <a:gd name="T11" fmla="*/ 75 h 105"/>
                <a:gd name="T12" fmla="*/ 5 w 64"/>
                <a:gd name="T13" fmla="*/ 49 h 105"/>
                <a:gd name="T14" fmla="*/ 3 w 64"/>
                <a:gd name="T15" fmla="*/ 36 h 105"/>
                <a:gd name="T16" fmla="*/ 3 w 64"/>
                <a:gd name="T17" fmla="*/ 32 h 105"/>
                <a:gd name="T18" fmla="*/ 3 w 64"/>
                <a:gd name="T19" fmla="*/ 32 h 105"/>
                <a:gd name="T20" fmla="*/ 3 w 64"/>
                <a:gd name="T21" fmla="*/ 20 h 105"/>
                <a:gd name="T22" fmla="*/ 2 w 64"/>
                <a:gd name="T23" fmla="*/ 8 h 105"/>
                <a:gd name="T24" fmla="*/ 18 w 64"/>
                <a:gd name="T25" fmla="*/ 6 h 105"/>
                <a:gd name="T26" fmla="*/ 36 w 64"/>
                <a:gd name="T27" fmla="*/ 28 h 105"/>
                <a:gd name="T28" fmla="*/ 60 w 64"/>
                <a:gd name="T29" fmla="*/ 58 h 105"/>
                <a:gd name="T30" fmla="*/ 64 w 64"/>
                <a:gd name="T31" fmla="*/ 6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4" y="65"/>
                  </a:moveTo>
                  <a:cubicBezTo>
                    <a:pt x="61" y="70"/>
                    <a:pt x="63" y="75"/>
                    <a:pt x="63" y="80"/>
                  </a:cubicBezTo>
                  <a:cubicBezTo>
                    <a:pt x="63" y="85"/>
                    <a:pt x="62" y="90"/>
                    <a:pt x="63" y="95"/>
                  </a:cubicBezTo>
                  <a:cubicBezTo>
                    <a:pt x="64" y="100"/>
                    <a:pt x="61" y="103"/>
                    <a:pt x="58" y="104"/>
                  </a:cubicBezTo>
                  <a:cubicBezTo>
                    <a:pt x="54" y="105"/>
                    <a:pt x="50" y="104"/>
                    <a:pt x="47" y="101"/>
                  </a:cubicBezTo>
                  <a:cubicBezTo>
                    <a:pt x="41" y="92"/>
                    <a:pt x="34" y="84"/>
                    <a:pt x="27" y="75"/>
                  </a:cubicBezTo>
                  <a:cubicBezTo>
                    <a:pt x="19" y="66"/>
                    <a:pt x="12" y="58"/>
                    <a:pt x="5" y="49"/>
                  </a:cubicBezTo>
                  <a:cubicBezTo>
                    <a:pt x="1" y="45"/>
                    <a:pt x="1" y="41"/>
                    <a:pt x="3" y="36"/>
                  </a:cubicBezTo>
                  <a:cubicBezTo>
                    <a:pt x="4" y="35"/>
                    <a:pt x="3" y="33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28"/>
                    <a:pt x="3" y="24"/>
                    <a:pt x="3" y="20"/>
                  </a:cubicBezTo>
                  <a:cubicBezTo>
                    <a:pt x="4" y="16"/>
                    <a:pt x="0" y="12"/>
                    <a:pt x="2" y="8"/>
                  </a:cubicBezTo>
                  <a:cubicBezTo>
                    <a:pt x="5" y="1"/>
                    <a:pt x="13" y="0"/>
                    <a:pt x="18" y="6"/>
                  </a:cubicBezTo>
                  <a:cubicBezTo>
                    <a:pt x="24" y="13"/>
                    <a:pt x="30" y="20"/>
                    <a:pt x="36" y="28"/>
                  </a:cubicBezTo>
                  <a:cubicBezTo>
                    <a:pt x="44" y="38"/>
                    <a:pt x="52" y="48"/>
                    <a:pt x="60" y="58"/>
                  </a:cubicBezTo>
                  <a:cubicBezTo>
                    <a:pt x="62" y="60"/>
                    <a:pt x="63" y="63"/>
                    <a:pt x="64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9"/>
            <p:cNvSpPr>
              <a:spLocks/>
            </p:cNvSpPr>
            <p:nvPr userDrawn="1"/>
          </p:nvSpPr>
          <p:spPr bwMode="auto">
            <a:xfrm>
              <a:off x="977900" y="2181225"/>
              <a:ext cx="279400" cy="441325"/>
            </a:xfrm>
            <a:custGeom>
              <a:avLst/>
              <a:gdLst>
                <a:gd name="T0" fmla="*/ 3 w 63"/>
                <a:gd name="T1" fmla="*/ 18 h 105"/>
                <a:gd name="T2" fmla="*/ 1 w 63"/>
                <a:gd name="T3" fmla="*/ 11 h 105"/>
                <a:gd name="T4" fmla="*/ 6 w 63"/>
                <a:gd name="T5" fmla="*/ 2 h 105"/>
                <a:gd name="T6" fmla="*/ 16 w 63"/>
                <a:gd name="T7" fmla="*/ 4 h 105"/>
                <a:gd name="T8" fmla="*/ 27 w 63"/>
                <a:gd name="T9" fmla="*/ 17 h 105"/>
                <a:gd name="T10" fmla="*/ 59 w 63"/>
                <a:gd name="T11" fmla="*/ 56 h 105"/>
                <a:gd name="T12" fmla="*/ 61 w 63"/>
                <a:gd name="T13" fmla="*/ 70 h 105"/>
                <a:gd name="T14" fmla="*/ 61 w 63"/>
                <a:gd name="T15" fmla="*/ 73 h 105"/>
                <a:gd name="T16" fmla="*/ 61 w 63"/>
                <a:gd name="T17" fmla="*/ 74 h 105"/>
                <a:gd name="T18" fmla="*/ 61 w 63"/>
                <a:gd name="T19" fmla="*/ 86 h 105"/>
                <a:gd name="T20" fmla="*/ 62 w 63"/>
                <a:gd name="T21" fmla="*/ 98 h 105"/>
                <a:gd name="T22" fmla="*/ 47 w 63"/>
                <a:gd name="T23" fmla="*/ 100 h 105"/>
                <a:gd name="T24" fmla="*/ 34 w 63"/>
                <a:gd name="T25" fmla="*/ 84 h 105"/>
                <a:gd name="T26" fmla="*/ 4 w 63"/>
                <a:gd name="T27" fmla="*/ 48 h 105"/>
                <a:gd name="T28" fmla="*/ 2 w 63"/>
                <a:gd name="T29" fmla="*/ 34 h 105"/>
                <a:gd name="T30" fmla="*/ 2 w 63"/>
                <a:gd name="T31" fmla="*/ 30 h 105"/>
                <a:gd name="T32" fmla="*/ 3 w 63"/>
                <a:gd name="T33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05">
                  <a:moveTo>
                    <a:pt x="3" y="18"/>
                  </a:moveTo>
                  <a:cubicBezTo>
                    <a:pt x="2" y="16"/>
                    <a:pt x="1" y="13"/>
                    <a:pt x="1" y="11"/>
                  </a:cubicBezTo>
                  <a:cubicBezTo>
                    <a:pt x="1" y="7"/>
                    <a:pt x="2" y="3"/>
                    <a:pt x="6" y="2"/>
                  </a:cubicBezTo>
                  <a:cubicBezTo>
                    <a:pt x="10" y="0"/>
                    <a:pt x="13" y="1"/>
                    <a:pt x="16" y="4"/>
                  </a:cubicBezTo>
                  <a:cubicBezTo>
                    <a:pt x="20" y="8"/>
                    <a:pt x="23" y="13"/>
                    <a:pt x="27" y="17"/>
                  </a:cubicBezTo>
                  <a:cubicBezTo>
                    <a:pt x="38" y="30"/>
                    <a:pt x="48" y="43"/>
                    <a:pt x="59" y="56"/>
                  </a:cubicBezTo>
                  <a:cubicBezTo>
                    <a:pt x="63" y="61"/>
                    <a:pt x="63" y="65"/>
                    <a:pt x="61" y="70"/>
                  </a:cubicBezTo>
                  <a:cubicBezTo>
                    <a:pt x="61" y="71"/>
                    <a:pt x="61" y="72"/>
                    <a:pt x="61" y="73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3" y="78"/>
                    <a:pt x="61" y="82"/>
                    <a:pt x="61" y="86"/>
                  </a:cubicBezTo>
                  <a:cubicBezTo>
                    <a:pt x="60" y="89"/>
                    <a:pt x="63" y="93"/>
                    <a:pt x="62" y="98"/>
                  </a:cubicBezTo>
                  <a:cubicBezTo>
                    <a:pt x="59" y="104"/>
                    <a:pt x="51" y="105"/>
                    <a:pt x="47" y="100"/>
                  </a:cubicBezTo>
                  <a:cubicBezTo>
                    <a:pt x="42" y="95"/>
                    <a:pt x="38" y="90"/>
                    <a:pt x="34" y="84"/>
                  </a:cubicBezTo>
                  <a:cubicBezTo>
                    <a:pt x="24" y="72"/>
                    <a:pt x="14" y="60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3" y="33"/>
                    <a:pt x="3" y="31"/>
                    <a:pt x="2" y="30"/>
                  </a:cubicBezTo>
                  <a:cubicBezTo>
                    <a:pt x="0" y="26"/>
                    <a:pt x="0" y="22"/>
                    <a:pt x="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0"/>
            <p:cNvSpPr>
              <a:spLocks/>
            </p:cNvSpPr>
            <p:nvPr userDrawn="1"/>
          </p:nvSpPr>
          <p:spPr bwMode="auto">
            <a:xfrm>
              <a:off x="684213" y="2122488"/>
              <a:ext cx="280988" cy="438150"/>
            </a:xfrm>
            <a:custGeom>
              <a:avLst/>
              <a:gdLst>
                <a:gd name="T0" fmla="*/ 10 w 63"/>
                <a:gd name="T1" fmla="*/ 0 h 104"/>
                <a:gd name="T2" fmla="*/ 16 w 63"/>
                <a:gd name="T3" fmla="*/ 3 h 104"/>
                <a:gd name="T4" fmla="*/ 60 w 63"/>
                <a:gd name="T5" fmla="*/ 57 h 104"/>
                <a:gd name="T6" fmla="*/ 61 w 63"/>
                <a:gd name="T7" fmla="*/ 69 h 104"/>
                <a:gd name="T8" fmla="*/ 61 w 63"/>
                <a:gd name="T9" fmla="*/ 74 h 104"/>
                <a:gd name="T10" fmla="*/ 61 w 63"/>
                <a:gd name="T11" fmla="*/ 84 h 104"/>
                <a:gd name="T12" fmla="*/ 61 w 63"/>
                <a:gd name="T13" fmla="*/ 88 h 104"/>
                <a:gd name="T14" fmla="*/ 58 w 63"/>
                <a:gd name="T15" fmla="*/ 102 h 104"/>
                <a:gd name="T16" fmla="*/ 46 w 63"/>
                <a:gd name="T17" fmla="*/ 99 h 104"/>
                <a:gd name="T18" fmla="*/ 4 w 63"/>
                <a:gd name="T19" fmla="*/ 47 h 104"/>
                <a:gd name="T20" fmla="*/ 2 w 63"/>
                <a:gd name="T21" fmla="*/ 34 h 104"/>
                <a:gd name="T22" fmla="*/ 2 w 63"/>
                <a:gd name="T23" fmla="*/ 30 h 104"/>
                <a:gd name="T24" fmla="*/ 2 w 63"/>
                <a:gd name="T25" fmla="*/ 29 h 104"/>
                <a:gd name="T26" fmla="*/ 3 w 63"/>
                <a:gd name="T27" fmla="*/ 18 h 104"/>
                <a:gd name="T28" fmla="*/ 1 w 63"/>
                <a:gd name="T29" fmla="*/ 6 h 104"/>
                <a:gd name="T30" fmla="*/ 10 w 63"/>
                <a:gd name="T3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4">
                  <a:moveTo>
                    <a:pt x="10" y="0"/>
                  </a:moveTo>
                  <a:cubicBezTo>
                    <a:pt x="12" y="1"/>
                    <a:pt x="15" y="2"/>
                    <a:pt x="16" y="3"/>
                  </a:cubicBezTo>
                  <a:cubicBezTo>
                    <a:pt x="31" y="21"/>
                    <a:pt x="46" y="39"/>
                    <a:pt x="60" y="57"/>
                  </a:cubicBezTo>
                  <a:cubicBezTo>
                    <a:pt x="63" y="61"/>
                    <a:pt x="63" y="65"/>
                    <a:pt x="61" y="69"/>
                  </a:cubicBezTo>
                  <a:cubicBezTo>
                    <a:pt x="61" y="70"/>
                    <a:pt x="61" y="72"/>
                    <a:pt x="61" y="74"/>
                  </a:cubicBezTo>
                  <a:cubicBezTo>
                    <a:pt x="63" y="77"/>
                    <a:pt x="63" y="80"/>
                    <a:pt x="61" y="84"/>
                  </a:cubicBezTo>
                  <a:cubicBezTo>
                    <a:pt x="60" y="85"/>
                    <a:pt x="60" y="87"/>
                    <a:pt x="61" y="88"/>
                  </a:cubicBezTo>
                  <a:cubicBezTo>
                    <a:pt x="63" y="94"/>
                    <a:pt x="63" y="98"/>
                    <a:pt x="58" y="102"/>
                  </a:cubicBezTo>
                  <a:cubicBezTo>
                    <a:pt x="55" y="104"/>
                    <a:pt x="50" y="103"/>
                    <a:pt x="46" y="99"/>
                  </a:cubicBezTo>
                  <a:cubicBezTo>
                    <a:pt x="32" y="81"/>
                    <a:pt x="18" y="64"/>
                    <a:pt x="4" y="47"/>
                  </a:cubicBezTo>
                  <a:cubicBezTo>
                    <a:pt x="0" y="42"/>
                    <a:pt x="0" y="39"/>
                    <a:pt x="2" y="34"/>
                  </a:cubicBezTo>
                  <a:cubicBezTo>
                    <a:pt x="3" y="33"/>
                    <a:pt x="2" y="31"/>
                    <a:pt x="2" y="30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0" y="25"/>
                    <a:pt x="2" y="22"/>
                    <a:pt x="3" y="18"/>
                  </a:cubicBezTo>
                  <a:cubicBezTo>
                    <a:pt x="3" y="14"/>
                    <a:pt x="0" y="11"/>
                    <a:pt x="1" y="6"/>
                  </a:cubicBezTo>
                  <a:cubicBezTo>
                    <a:pt x="3" y="2"/>
                    <a:pt x="6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1"/>
            <p:cNvSpPr>
              <a:spLocks/>
            </p:cNvSpPr>
            <p:nvPr userDrawn="1"/>
          </p:nvSpPr>
          <p:spPr bwMode="auto">
            <a:xfrm>
              <a:off x="284163" y="3562350"/>
              <a:ext cx="303213" cy="441325"/>
            </a:xfrm>
            <a:custGeom>
              <a:avLst/>
              <a:gdLst>
                <a:gd name="T0" fmla="*/ 55 w 68"/>
                <a:gd name="T1" fmla="*/ 0 h 105"/>
                <a:gd name="T2" fmla="*/ 64 w 68"/>
                <a:gd name="T3" fmla="*/ 16 h 105"/>
                <a:gd name="T4" fmla="*/ 64 w 68"/>
                <a:gd name="T5" fmla="*/ 20 h 105"/>
                <a:gd name="T6" fmla="*/ 65 w 68"/>
                <a:gd name="T7" fmla="*/ 22 h 105"/>
                <a:gd name="T8" fmla="*/ 63 w 68"/>
                <a:gd name="T9" fmla="*/ 33 h 105"/>
                <a:gd name="T10" fmla="*/ 65 w 68"/>
                <a:gd name="T11" fmla="*/ 43 h 105"/>
                <a:gd name="T12" fmla="*/ 62 w 68"/>
                <a:gd name="T13" fmla="*/ 47 h 105"/>
                <a:gd name="T14" fmla="*/ 20 w 68"/>
                <a:gd name="T15" fmla="*/ 99 h 105"/>
                <a:gd name="T16" fmla="*/ 4 w 68"/>
                <a:gd name="T17" fmla="*/ 100 h 105"/>
                <a:gd name="T18" fmla="*/ 2 w 68"/>
                <a:gd name="T19" fmla="*/ 89 h 105"/>
                <a:gd name="T20" fmla="*/ 2 w 68"/>
                <a:gd name="T21" fmla="*/ 83 h 105"/>
                <a:gd name="T22" fmla="*/ 2 w 68"/>
                <a:gd name="T23" fmla="*/ 75 h 105"/>
                <a:gd name="T24" fmla="*/ 2 w 68"/>
                <a:gd name="T25" fmla="*/ 68 h 105"/>
                <a:gd name="T26" fmla="*/ 4 w 68"/>
                <a:gd name="T27" fmla="*/ 58 h 105"/>
                <a:gd name="T28" fmla="*/ 47 w 68"/>
                <a:gd name="T29" fmla="*/ 4 h 105"/>
                <a:gd name="T30" fmla="*/ 55 w 68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105">
                  <a:moveTo>
                    <a:pt x="55" y="0"/>
                  </a:moveTo>
                  <a:cubicBezTo>
                    <a:pt x="64" y="1"/>
                    <a:pt x="68" y="8"/>
                    <a:pt x="64" y="16"/>
                  </a:cubicBezTo>
                  <a:cubicBezTo>
                    <a:pt x="64" y="17"/>
                    <a:pt x="64" y="18"/>
                    <a:pt x="64" y="20"/>
                  </a:cubicBezTo>
                  <a:cubicBezTo>
                    <a:pt x="64" y="20"/>
                    <a:pt x="65" y="21"/>
                    <a:pt x="65" y="22"/>
                  </a:cubicBezTo>
                  <a:cubicBezTo>
                    <a:pt x="66" y="26"/>
                    <a:pt x="63" y="29"/>
                    <a:pt x="63" y="33"/>
                  </a:cubicBezTo>
                  <a:cubicBezTo>
                    <a:pt x="64" y="36"/>
                    <a:pt x="66" y="39"/>
                    <a:pt x="65" y="43"/>
                  </a:cubicBezTo>
                  <a:cubicBezTo>
                    <a:pt x="64" y="45"/>
                    <a:pt x="63" y="46"/>
                    <a:pt x="62" y="47"/>
                  </a:cubicBezTo>
                  <a:cubicBezTo>
                    <a:pt x="48" y="65"/>
                    <a:pt x="34" y="82"/>
                    <a:pt x="20" y="99"/>
                  </a:cubicBezTo>
                  <a:cubicBezTo>
                    <a:pt x="16" y="105"/>
                    <a:pt x="8" y="105"/>
                    <a:pt x="4" y="100"/>
                  </a:cubicBezTo>
                  <a:cubicBezTo>
                    <a:pt x="1" y="98"/>
                    <a:pt x="0" y="93"/>
                    <a:pt x="2" y="89"/>
                  </a:cubicBezTo>
                  <a:cubicBezTo>
                    <a:pt x="3" y="87"/>
                    <a:pt x="3" y="86"/>
                    <a:pt x="2" y="83"/>
                  </a:cubicBezTo>
                  <a:cubicBezTo>
                    <a:pt x="1" y="81"/>
                    <a:pt x="1" y="77"/>
                    <a:pt x="2" y="75"/>
                  </a:cubicBezTo>
                  <a:cubicBezTo>
                    <a:pt x="3" y="72"/>
                    <a:pt x="3" y="71"/>
                    <a:pt x="2" y="68"/>
                  </a:cubicBezTo>
                  <a:cubicBezTo>
                    <a:pt x="0" y="64"/>
                    <a:pt x="1" y="61"/>
                    <a:pt x="4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49" y="2"/>
                    <a:pt x="52" y="1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2"/>
            <p:cNvSpPr>
              <a:spLocks/>
            </p:cNvSpPr>
            <p:nvPr userDrawn="1"/>
          </p:nvSpPr>
          <p:spPr bwMode="auto">
            <a:xfrm>
              <a:off x="-9525" y="3621088"/>
              <a:ext cx="303213" cy="441325"/>
            </a:xfrm>
            <a:custGeom>
              <a:avLst/>
              <a:gdLst>
                <a:gd name="T0" fmla="*/ 4 w 68"/>
                <a:gd name="T1" fmla="*/ 87 h 105"/>
                <a:gd name="T2" fmla="*/ 3 w 68"/>
                <a:gd name="T3" fmla="*/ 73 h 105"/>
                <a:gd name="T4" fmla="*/ 3 w 68"/>
                <a:gd name="T5" fmla="*/ 71 h 105"/>
                <a:gd name="T6" fmla="*/ 6 w 68"/>
                <a:gd name="T7" fmla="*/ 56 h 105"/>
                <a:gd name="T8" fmla="*/ 37 w 68"/>
                <a:gd name="T9" fmla="*/ 17 h 105"/>
                <a:gd name="T10" fmla="*/ 47 w 68"/>
                <a:gd name="T11" fmla="*/ 5 h 105"/>
                <a:gd name="T12" fmla="*/ 61 w 68"/>
                <a:gd name="T13" fmla="*/ 2 h 105"/>
                <a:gd name="T14" fmla="*/ 64 w 68"/>
                <a:gd name="T15" fmla="*/ 15 h 105"/>
                <a:gd name="T16" fmla="*/ 64 w 68"/>
                <a:gd name="T17" fmla="*/ 21 h 105"/>
                <a:gd name="T18" fmla="*/ 63 w 68"/>
                <a:gd name="T19" fmla="*/ 33 h 105"/>
                <a:gd name="T20" fmla="*/ 60 w 68"/>
                <a:gd name="T21" fmla="*/ 51 h 105"/>
                <a:gd name="T22" fmla="*/ 21 w 68"/>
                <a:gd name="T23" fmla="*/ 98 h 105"/>
                <a:gd name="T24" fmla="*/ 15 w 68"/>
                <a:gd name="T25" fmla="*/ 103 h 105"/>
                <a:gd name="T26" fmla="*/ 3 w 68"/>
                <a:gd name="T27" fmla="*/ 100 h 105"/>
                <a:gd name="T28" fmla="*/ 4 w 68"/>
                <a:gd name="T29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5">
                  <a:moveTo>
                    <a:pt x="4" y="87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3"/>
                    <a:pt x="3" y="71"/>
                    <a:pt x="3" y="71"/>
                  </a:cubicBezTo>
                  <a:cubicBezTo>
                    <a:pt x="0" y="65"/>
                    <a:pt x="2" y="60"/>
                    <a:pt x="6" y="56"/>
                  </a:cubicBezTo>
                  <a:cubicBezTo>
                    <a:pt x="16" y="43"/>
                    <a:pt x="27" y="30"/>
                    <a:pt x="37" y="17"/>
                  </a:cubicBezTo>
                  <a:cubicBezTo>
                    <a:pt x="40" y="13"/>
                    <a:pt x="44" y="9"/>
                    <a:pt x="47" y="5"/>
                  </a:cubicBezTo>
                  <a:cubicBezTo>
                    <a:pt x="51" y="1"/>
                    <a:pt x="56" y="0"/>
                    <a:pt x="61" y="2"/>
                  </a:cubicBezTo>
                  <a:cubicBezTo>
                    <a:pt x="65" y="4"/>
                    <a:pt x="67" y="10"/>
                    <a:pt x="64" y="15"/>
                  </a:cubicBezTo>
                  <a:cubicBezTo>
                    <a:pt x="63" y="17"/>
                    <a:pt x="63" y="19"/>
                    <a:pt x="64" y="21"/>
                  </a:cubicBezTo>
                  <a:cubicBezTo>
                    <a:pt x="66" y="25"/>
                    <a:pt x="66" y="29"/>
                    <a:pt x="63" y="33"/>
                  </a:cubicBezTo>
                  <a:cubicBezTo>
                    <a:pt x="68" y="40"/>
                    <a:pt x="65" y="45"/>
                    <a:pt x="60" y="51"/>
                  </a:cubicBezTo>
                  <a:cubicBezTo>
                    <a:pt x="47" y="66"/>
                    <a:pt x="34" y="82"/>
                    <a:pt x="21" y="98"/>
                  </a:cubicBezTo>
                  <a:cubicBezTo>
                    <a:pt x="20" y="100"/>
                    <a:pt x="18" y="102"/>
                    <a:pt x="15" y="103"/>
                  </a:cubicBezTo>
                  <a:cubicBezTo>
                    <a:pt x="11" y="105"/>
                    <a:pt x="5" y="104"/>
                    <a:pt x="3" y="100"/>
                  </a:cubicBezTo>
                  <a:cubicBezTo>
                    <a:pt x="0" y="96"/>
                    <a:pt x="1" y="92"/>
                    <a:pt x="4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3"/>
            <p:cNvSpPr>
              <a:spLocks/>
            </p:cNvSpPr>
            <p:nvPr userDrawn="1"/>
          </p:nvSpPr>
          <p:spPr bwMode="auto">
            <a:xfrm>
              <a:off x="284163" y="2693988"/>
              <a:ext cx="280988" cy="442913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6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4 h 105"/>
                <a:gd name="T16" fmla="*/ 2 w 63"/>
                <a:gd name="T17" fmla="*/ 75 h 105"/>
                <a:gd name="T18" fmla="*/ 2 w 63"/>
                <a:gd name="T19" fmla="*/ 70 h 105"/>
                <a:gd name="T20" fmla="*/ 3 w 63"/>
                <a:gd name="T21" fmla="*/ 58 h 105"/>
                <a:gd name="T22" fmla="*/ 47 w 63"/>
                <a:gd name="T23" fmla="*/ 4 h 105"/>
                <a:gd name="T24" fmla="*/ 58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6"/>
                  </a:cubicBezTo>
                  <a:cubicBezTo>
                    <a:pt x="62" y="31"/>
                    <a:pt x="61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5"/>
                    <a:pt x="9" y="105"/>
                    <a:pt x="5" y="102"/>
                  </a:cubicBezTo>
                  <a:cubicBezTo>
                    <a:pt x="1" y="99"/>
                    <a:pt x="0" y="94"/>
                    <a:pt x="2" y="89"/>
                  </a:cubicBezTo>
                  <a:cubicBezTo>
                    <a:pt x="3" y="88"/>
                    <a:pt x="2" y="86"/>
                    <a:pt x="2" y="84"/>
                  </a:cubicBezTo>
                  <a:cubicBezTo>
                    <a:pt x="2" y="81"/>
                    <a:pt x="2" y="78"/>
                    <a:pt x="2" y="75"/>
                  </a:cubicBezTo>
                  <a:cubicBezTo>
                    <a:pt x="2" y="73"/>
                    <a:pt x="3" y="71"/>
                    <a:pt x="2" y="70"/>
                  </a:cubicBezTo>
                  <a:cubicBezTo>
                    <a:pt x="0" y="66"/>
                    <a:pt x="1" y="62"/>
                    <a:pt x="3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4"/>
                    <a:pt x="63" y="7"/>
                    <a:pt x="6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4"/>
            <p:cNvSpPr>
              <a:spLocks/>
            </p:cNvSpPr>
            <p:nvPr userDrawn="1"/>
          </p:nvSpPr>
          <p:spPr bwMode="auto">
            <a:xfrm>
              <a:off x="279400" y="1536700"/>
              <a:ext cx="288925" cy="446088"/>
            </a:xfrm>
            <a:custGeom>
              <a:avLst/>
              <a:gdLst>
                <a:gd name="T0" fmla="*/ 12 w 65"/>
                <a:gd name="T1" fmla="*/ 106 h 106"/>
                <a:gd name="T2" fmla="*/ 3 w 65"/>
                <a:gd name="T3" fmla="*/ 91 h 106"/>
                <a:gd name="T4" fmla="*/ 3 w 65"/>
                <a:gd name="T5" fmla="*/ 85 h 106"/>
                <a:gd name="T6" fmla="*/ 4 w 65"/>
                <a:gd name="T7" fmla="*/ 73 h 106"/>
                <a:gd name="T8" fmla="*/ 3 w 65"/>
                <a:gd name="T9" fmla="*/ 62 h 106"/>
                <a:gd name="T10" fmla="*/ 5 w 65"/>
                <a:gd name="T11" fmla="*/ 59 h 106"/>
                <a:gd name="T12" fmla="*/ 48 w 65"/>
                <a:gd name="T13" fmla="*/ 6 h 106"/>
                <a:gd name="T14" fmla="*/ 63 w 65"/>
                <a:gd name="T15" fmla="*/ 9 h 106"/>
                <a:gd name="T16" fmla="*/ 62 w 65"/>
                <a:gd name="T17" fmla="*/ 19 h 106"/>
                <a:gd name="T18" fmla="*/ 63 w 65"/>
                <a:gd name="T19" fmla="*/ 30 h 106"/>
                <a:gd name="T20" fmla="*/ 63 w 65"/>
                <a:gd name="T21" fmla="*/ 38 h 106"/>
                <a:gd name="T22" fmla="*/ 61 w 65"/>
                <a:gd name="T23" fmla="*/ 48 h 106"/>
                <a:gd name="T24" fmla="*/ 18 w 65"/>
                <a:gd name="T25" fmla="*/ 101 h 106"/>
                <a:gd name="T26" fmla="*/ 12 w 65"/>
                <a:gd name="T2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6">
                  <a:moveTo>
                    <a:pt x="12" y="106"/>
                  </a:moveTo>
                  <a:cubicBezTo>
                    <a:pt x="4" y="105"/>
                    <a:pt x="0" y="98"/>
                    <a:pt x="3" y="91"/>
                  </a:cubicBezTo>
                  <a:cubicBezTo>
                    <a:pt x="4" y="89"/>
                    <a:pt x="4" y="87"/>
                    <a:pt x="3" y="85"/>
                  </a:cubicBezTo>
                  <a:cubicBezTo>
                    <a:pt x="1" y="81"/>
                    <a:pt x="4" y="77"/>
                    <a:pt x="4" y="73"/>
                  </a:cubicBezTo>
                  <a:cubicBezTo>
                    <a:pt x="4" y="70"/>
                    <a:pt x="1" y="66"/>
                    <a:pt x="3" y="62"/>
                  </a:cubicBezTo>
                  <a:cubicBezTo>
                    <a:pt x="3" y="61"/>
                    <a:pt x="4" y="60"/>
                    <a:pt x="5" y="59"/>
                  </a:cubicBezTo>
                  <a:cubicBezTo>
                    <a:pt x="19" y="41"/>
                    <a:pt x="33" y="23"/>
                    <a:pt x="48" y="6"/>
                  </a:cubicBezTo>
                  <a:cubicBezTo>
                    <a:pt x="53" y="0"/>
                    <a:pt x="62" y="1"/>
                    <a:pt x="63" y="9"/>
                  </a:cubicBezTo>
                  <a:cubicBezTo>
                    <a:pt x="64" y="12"/>
                    <a:pt x="62" y="16"/>
                    <a:pt x="62" y="19"/>
                  </a:cubicBezTo>
                  <a:cubicBezTo>
                    <a:pt x="62" y="23"/>
                    <a:pt x="64" y="27"/>
                    <a:pt x="63" y="30"/>
                  </a:cubicBezTo>
                  <a:cubicBezTo>
                    <a:pt x="62" y="33"/>
                    <a:pt x="62" y="35"/>
                    <a:pt x="63" y="38"/>
                  </a:cubicBezTo>
                  <a:cubicBezTo>
                    <a:pt x="65" y="42"/>
                    <a:pt x="64" y="46"/>
                    <a:pt x="61" y="48"/>
                  </a:cubicBezTo>
                  <a:cubicBezTo>
                    <a:pt x="47" y="66"/>
                    <a:pt x="33" y="84"/>
                    <a:pt x="18" y="101"/>
                  </a:cubicBezTo>
                  <a:cubicBezTo>
                    <a:pt x="16" y="103"/>
                    <a:pt x="14" y="104"/>
                    <a:pt x="12" y="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5"/>
            <p:cNvSpPr>
              <a:spLocks/>
            </p:cNvSpPr>
            <p:nvPr userDrawn="1"/>
          </p:nvSpPr>
          <p:spPr bwMode="auto">
            <a:xfrm>
              <a:off x="-9525" y="1027113"/>
              <a:ext cx="285750" cy="442913"/>
            </a:xfrm>
            <a:custGeom>
              <a:avLst/>
              <a:gdLst>
                <a:gd name="T0" fmla="*/ 4 w 64"/>
                <a:gd name="T1" fmla="*/ 72 h 105"/>
                <a:gd name="T2" fmla="*/ 5 w 64"/>
                <a:gd name="T3" fmla="*/ 56 h 105"/>
                <a:gd name="T4" fmla="*/ 47 w 64"/>
                <a:gd name="T5" fmla="*/ 4 h 105"/>
                <a:gd name="T6" fmla="*/ 59 w 64"/>
                <a:gd name="T7" fmla="*/ 2 h 105"/>
                <a:gd name="T8" fmla="*/ 63 w 64"/>
                <a:gd name="T9" fmla="*/ 12 h 105"/>
                <a:gd name="T10" fmla="*/ 62 w 64"/>
                <a:gd name="T11" fmla="*/ 15 h 105"/>
                <a:gd name="T12" fmla="*/ 62 w 64"/>
                <a:gd name="T13" fmla="*/ 21 h 105"/>
                <a:gd name="T14" fmla="*/ 62 w 64"/>
                <a:gd name="T15" fmla="*/ 30 h 105"/>
                <a:gd name="T16" fmla="*/ 62 w 64"/>
                <a:gd name="T17" fmla="*/ 35 h 105"/>
                <a:gd name="T18" fmla="*/ 60 w 64"/>
                <a:gd name="T19" fmla="*/ 47 h 105"/>
                <a:gd name="T20" fmla="*/ 17 w 64"/>
                <a:gd name="T21" fmla="*/ 100 h 105"/>
                <a:gd name="T22" fmla="*/ 5 w 64"/>
                <a:gd name="T23" fmla="*/ 102 h 105"/>
                <a:gd name="T24" fmla="*/ 2 w 64"/>
                <a:gd name="T25" fmla="*/ 88 h 105"/>
                <a:gd name="T26" fmla="*/ 3 w 64"/>
                <a:gd name="T27" fmla="*/ 85 h 105"/>
                <a:gd name="T28" fmla="*/ 4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" y="72"/>
                  </a:moveTo>
                  <a:cubicBezTo>
                    <a:pt x="0" y="64"/>
                    <a:pt x="0" y="62"/>
                    <a:pt x="5" y="56"/>
                  </a:cubicBezTo>
                  <a:cubicBezTo>
                    <a:pt x="19" y="38"/>
                    <a:pt x="33" y="21"/>
                    <a:pt x="47" y="4"/>
                  </a:cubicBezTo>
                  <a:cubicBezTo>
                    <a:pt x="50" y="1"/>
                    <a:pt x="55" y="0"/>
                    <a:pt x="59" y="2"/>
                  </a:cubicBezTo>
                  <a:cubicBezTo>
                    <a:pt x="62" y="4"/>
                    <a:pt x="63" y="7"/>
                    <a:pt x="63" y="12"/>
                  </a:cubicBezTo>
                  <a:cubicBezTo>
                    <a:pt x="63" y="13"/>
                    <a:pt x="63" y="14"/>
                    <a:pt x="62" y="15"/>
                  </a:cubicBezTo>
                  <a:cubicBezTo>
                    <a:pt x="61" y="17"/>
                    <a:pt x="61" y="18"/>
                    <a:pt x="62" y="21"/>
                  </a:cubicBezTo>
                  <a:cubicBezTo>
                    <a:pt x="63" y="23"/>
                    <a:pt x="62" y="27"/>
                    <a:pt x="62" y="30"/>
                  </a:cubicBezTo>
                  <a:cubicBezTo>
                    <a:pt x="62" y="32"/>
                    <a:pt x="61" y="33"/>
                    <a:pt x="62" y="35"/>
                  </a:cubicBezTo>
                  <a:cubicBezTo>
                    <a:pt x="64" y="39"/>
                    <a:pt x="63" y="43"/>
                    <a:pt x="60" y="47"/>
                  </a:cubicBezTo>
                  <a:cubicBezTo>
                    <a:pt x="46" y="64"/>
                    <a:pt x="32" y="82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2" y="88"/>
                  </a:cubicBezTo>
                  <a:cubicBezTo>
                    <a:pt x="3" y="87"/>
                    <a:pt x="3" y="86"/>
                    <a:pt x="3" y="85"/>
                  </a:cubicBezTo>
                  <a:cubicBezTo>
                    <a:pt x="1" y="78"/>
                    <a:pt x="0" y="78"/>
                    <a:pt x="4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6"/>
            <p:cNvSpPr>
              <a:spLocks/>
            </p:cNvSpPr>
            <p:nvPr userDrawn="1"/>
          </p:nvSpPr>
          <p:spPr bwMode="auto">
            <a:xfrm>
              <a:off x="-9525" y="2181225"/>
              <a:ext cx="280988" cy="441325"/>
            </a:xfrm>
            <a:custGeom>
              <a:avLst/>
              <a:gdLst>
                <a:gd name="T0" fmla="*/ 63 w 63"/>
                <a:gd name="T1" fmla="*/ 11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8 w 63"/>
                <a:gd name="T9" fmla="*/ 99 h 105"/>
                <a:gd name="T10" fmla="*/ 5 w 63"/>
                <a:gd name="T11" fmla="*/ 102 h 105"/>
                <a:gd name="T12" fmla="*/ 3 w 63"/>
                <a:gd name="T13" fmla="*/ 88 h 105"/>
                <a:gd name="T14" fmla="*/ 3 w 63"/>
                <a:gd name="T15" fmla="*/ 84 h 105"/>
                <a:gd name="T16" fmla="*/ 2 w 63"/>
                <a:gd name="T17" fmla="*/ 74 h 105"/>
                <a:gd name="T18" fmla="*/ 2 w 63"/>
                <a:gd name="T19" fmla="*/ 69 h 105"/>
                <a:gd name="T20" fmla="*/ 4 w 63"/>
                <a:gd name="T21" fmla="*/ 57 h 105"/>
                <a:gd name="T22" fmla="*/ 47 w 63"/>
                <a:gd name="T23" fmla="*/ 4 h 105"/>
                <a:gd name="T24" fmla="*/ 58 w 63"/>
                <a:gd name="T25" fmla="*/ 1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3" y="20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4"/>
                    <a:pt x="32" y="82"/>
                    <a:pt x="18" y="99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3" y="88"/>
                  </a:cubicBezTo>
                  <a:cubicBezTo>
                    <a:pt x="3" y="87"/>
                    <a:pt x="3" y="85"/>
                    <a:pt x="3" y="84"/>
                  </a:cubicBezTo>
                  <a:cubicBezTo>
                    <a:pt x="1" y="81"/>
                    <a:pt x="1" y="77"/>
                    <a:pt x="2" y="74"/>
                  </a:cubicBezTo>
                  <a:cubicBezTo>
                    <a:pt x="3" y="73"/>
                    <a:pt x="3" y="71"/>
                    <a:pt x="2" y="69"/>
                  </a:cubicBezTo>
                  <a:cubicBezTo>
                    <a:pt x="0" y="65"/>
                    <a:pt x="1" y="61"/>
                    <a:pt x="4" y="57"/>
                  </a:cubicBezTo>
                  <a:cubicBezTo>
                    <a:pt x="18" y="39"/>
                    <a:pt x="33" y="22"/>
                    <a:pt x="47" y="4"/>
                  </a:cubicBezTo>
                  <a:cubicBezTo>
                    <a:pt x="50" y="0"/>
                    <a:pt x="54" y="0"/>
                    <a:pt x="58" y="1"/>
                  </a:cubicBezTo>
                  <a:cubicBezTo>
                    <a:pt x="61" y="3"/>
                    <a:pt x="63" y="6"/>
                    <a:pt x="63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7"/>
            <p:cNvSpPr>
              <a:spLocks/>
            </p:cNvSpPr>
            <p:nvPr userDrawn="1"/>
          </p:nvSpPr>
          <p:spPr bwMode="auto">
            <a:xfrm>
              <a:off x="284163" y="1254125"/>
              <a:ext cx="280988" cy="442913"/>
            </a:xfrm>
            <a:custGeom>
              <a:avLst/>
              <a:gdLst>
                <a:gd name="T0" fmla="*/ 63 w 63"/>
                <a:gd name="T1" fmla="*/ 11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8 w 63"/>
                <a:gd name="T9" fmla="*/ 99 h 105"/>
                <a:gd name="T10" fmla="*/ 5 w 63"/>
                <a:gd name="T11" fmla="*/ 102 h 105"/>
                <a:gd name="T12" fmla="*/ 3 w 63"/>
                <a:gd name="T13" fmla="*/ 88 h 105"/>
                <a:gd name="T14" fmla="*/ 2 w 63"/>
                <a:gd name="T15" fmla="*/ 84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8 h 105"/>
                <a:gd name="T22" fmla="*/ 47 w 63"/>
                <a:gd name="T23" fmla="*/ 5 h 105"/>
                <a:gd name="T24" fmla="*/ 58 w 63"/>
                <a:gd name="T25" fmla="*/ 2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3" y="20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1" y="45"/>
                    <a:pt x="60" y="47"/>
                  </a:cubicBezTo>
                  <a:cubicBezTo>
                    <a:pt x="46" y="65"/>
                    <a:pt x="32" y="82"/>
                    <a:pt x="18" y="99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3" y="88"/>
                  </a:cubicBezTo>
                  <a:cubicBezTo>
                    <a:pt x="3" y="87"/>
                    <a:pt x="3" y="85"/>
                    <a:pt x="2" y="84"/>
                  </a:cubicBezTo>
                  <a:cubicBezTo>
                    <a:pt x="1" y="81"/>
                    <a:pt x="1" y="77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8"/>
                  </a:cubicBezTo>
                  <a:cubicBezTo>
                    <a:pt x="18" y="40"/>
                    <a:pt x="32" y="22"/>
                    <a:pt x="47" y="5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3"/>
                    <a:pt x="63" y="6"/>
                    <a:pt x="63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8"/>
            <p:cNvSpPr>
              <a:spLocks/>
            </p:cNvSpPr>
            <p:nvPr userDrawn="1"/>
          </p:nvSpPr>
          <p:spPr bwMode="auto">
            <a:xfrm>
              <a:off x="279400" y="2403475"/>
              <a:ext cx="288925" cy="442913"/>
            </a:xfrm>
            <a:custGeom>
              <a:avLst/>
              <a:gdLst>
                <a:gd name="T0" fmla="*/ 11 w 65"/>
                <a:gd name="T1" fmla="*/ 105 h 105"/>
                <a:gd name="T2" fmla="*/ 3 w 65"/>
                <a:gd name="T3" fmla="*/ 90 h 105"/>
                <a:gd name="T4" fmla="*/ 3 w 65"/>
                <a:gd name="T5" fmla="*/ 84 h 105"/>
                <a:gd name="T6" fmla="*/ 4 w 65"/>
                <a:gd name="T7" fmla="*/ 73 h 105"/>
                <a:gd name="T8" fmla="*/ 3 w 65"/>
                <a:gd name="T9" fmla="*/ 61 h 105"/>
                <a:gd name="T10" fmla="*/ 5 w 65"/>
                <a:gd name="T11" fmla="*/ 57 h 105"/>
                <a:gd name="T12" fmla="*/ 45 w 65"/>
                <a:gd name="T13" fmla="*/ 10 h 105"/>
                <a:gd name="T14" fmla="*/ 48 w 65"/>
                <a:gd name="T15" fmla="*/ 6 h 105"/>
                <a:gd name="T16" fmla="*/ 60 w 65"/>
                <a:gd name="T17" fmla="*/ 3 h 105"/>
                <a:gd name="T18" fmla="*/ 63 w 65"/>
                <a:gd name="T19" fmla="*/ 16 h 105"/>
                <a:gd name="T20" fmla="*/ 63 w 65"/>
                <a:gd name="T21" fmla="*/ 22 h 105"/>
                <a:gd name="T22" fmla="*/ 63 w 65"/>
                <a:gd name="T23" fmla="*/ 31 h 105"/>
                <a:gd name="T24" fmla="*/ 63 w 65"/>
                <a:gd name="T25" fmla="*/ 36 h 105"/>
                <a:gd name="T26" fmla="*/ 62 w 65"/>
                <a:gd name="T27" fmla="*/ 48 h 105"/>
                <a:gd name="T28" fmla="*/ 18 w 65"/>
                <a:gd name="T29" fmla="*/ 101 h 105"/>
                <a:gd name="T30" fmla="*/ 11 w 65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7"/>
                    <a:pt x="3" y="84"/>
                  </a:cubicBezTo>
                  <a:cubicBezTo>
                    <a:pt x="1" y="80"/>
                    <a:pt x="4" y="77"/>
                    <a:pt x="4" y="73"/>
                  </a:cubicBezTo>
                  <a:cubicBezTo>
                    <a:pt x="4" y="69"/>
                    <a:pt x="1" y="66"/>
                    <a:pt x="3" y="61"/>
                  </a:cubicBezTo>
                  <a:cubicBezTo>
                    <a:pt x="4" y="60"/>
                    <a:pt x="4" y="59"/>
                    <a:pt x="5" y="57"/>
                  </a:cubicBezTo>
                  <a:cubicBezTo>
                    <a:pt x="19" y="41"/>
                    <a:pt x="32" y="26"/>
                    <a:pt x="45" y="10"/>
                  </a:cubicBezTo>
                  <a:cubicBezTo>
                    <a:pt x="46" y="8"/>
                    <a:pt x="47" y="7"/>
                    <a:pt x="48" y="6"/>
                  </a:cubicBezTo>
                  <a:cubicBezTo>
                    <a:pt x="51" y="1"/>
                    <a:pt x="56" y="0"/>
                    <a:pt x="60" y="3"/>
                  </a:cubicBezTo>
                  <a:cubicBezTo>
                    <a:pt x="64" y="6"/>
                    <a:pt x="65" y="11"/>
                    <a:pt x="63" y="16"/>
                  </a:cubicBezTo>
                  <a:cubicBezTo>
                    <a:pt x="62" y="18"/>
                    <a:pt x="62" y="20"/>
                    <a:pt x="63" y="22"/>
                  </a:cubicBezTo>
                  <a:cubicBezTo>
                    <a:pt x="63" y="25"/>
                    <a:pt x="63" y="28"/>
                    <a:pt x="63" y="31"/>
                  </a:cubicBezTo>
                  <a:cubicBezTo>
                    <a:pt x="63" y="33"/>
                    <a:pt x="62" y="35"/>
                    <a:pt x="63" y="36"/>
                  </a:cubicBezTo>
                  <a:cubicBezTo>
                    <a:pt x="65" y="40"/>
                    <a:pt x="64" y="44"/>
                    <a:pt x="62" y="48"/>
                  </a:cubicBezTo>
                  <a:cubicBezTo>
                    <a:pt x="47" y="65"/>
                    <a:pt x="33" y="83"/>
                    <a:pt x="18" y="101"/>
                  </a:cubicBezTo>
                  <a:cubicBezTo>
                    <a:pt x="16" y="103"/>
                    <a:pt x="14" y="104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9"/>
            <p:cNvSpPr>
              <a:spLocks/>
            </p:cNvSpPr>
            <p:nvPr userDrawn="1"/>
          </p:nvSpPr>
          <p:spPr bwMode="auto">
            <a:xfrm>
              <a:off x="288925" y="4714875"/>
              <a:ext cx="293688" cy="442913"/>
            </a:xfrm>
            <a:custGeom>
              <a:avLst/>
              <a:gdLst>
                <a:gd name="T0" fmla="*/ 55 w 66"/>
                <a:gd name="T1" fmla="*/ 0 h 105"/>
                <a:gd name="T2" fmla="*/ 63 w 66"/>
                <a:gd name="T3" fmla="*/ 15 h 105"/>
                <a:gd name="T4" fmla="*/ 63 w 66"/>
                <a:gd name="T5" fmla="*/ 21 h 105"/>
                <a:gd name="T6" fmla="*/ 63 w 66"/>
                <a:gd name="T7" fmla="*/ 30 h 105"/>
                <a:gd name="T8" fmla="*/ 63 w 66"/>
                <a:gd name="T9" fmla="*/ 35 h 105"/>
                <a:gd name="T10" fmla="*/ 62 w 66"/>
                <a:gd name="T11" fmla="*/ 47 h 105"/>
                <a:gd name="T12" fmla="*/ 18 w 66"/>
                <a:gd name="T13" fmla="*/ 100 h 105"/>
                <a:gd name="T14" fmla="*/ 6 w 66"/>
                <a:gd name="T15" fmla="*/ 102 h 105"/>
                <a:gd name="T16" fmla="*/ 4 w 66"/>
                <a:gd name="T17" fmla="*/ 88 h 105"/>
                <a:gd name="T18" fmla="*/ 4 w 66"/>
                <a:gd name="T19" fmla="*/ 84 h 105"/>
                <a:gd name="T20" fmla="*/ 4 w 66"/>
                <a:gd name="T21" fmla="*/ 84 h 105"/>
                <a:gd name="T22" fmla="*/ 4 w 66"/>
                <a:gd name="T23" fmla="*/ 69 h 105"/>
                <a:gd name="T24" fmla="*/ 8 w 66"/>
                <a:gd name="T25" fmla="*/ 54 h 105"/>
                <a:gd name="T26" fmla="*/ 48 w 66"/>
                <a:gd name="T27" fmla="*/ 5 h 105"/>
                <a:gd name="T28" fmla="*/ 55 w 66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05">
                  <a:moveTo>
                    <a:pt x="55" y="0"/>
                  </a:moveTo>
                  <a:cubicBezTo>
                    <a:pt x="62" y="1"/>
                    <a:pt x="66" y="8"/>
                    <a:pt x="63" y="15"/>
                  </a:cubicBezTo>
                  <a:cubicBezTo>
                    <a:pt x="63" y="17"/>
                    <a:pt x="62" y="18"/>
                    <a:pt x="63" y="21"/>
                  </a:cubicBezTo>
                  <a:cubicBezTo>
                    <a:pt x="64" y="23"/>
                    <a:pt x="63" y="27"/>
                    <a:pt x="63" y="30"/>
                  </a:cubicBezTo>
                  <a:cubicBezTo>
                    <a:pt x="63" y="31"/>
                    <a:pt x="63" y="33"/>
                    <a:pt x="63" y="35"/>
                  </a:cubicBezTo>
                  <a:cubicBezTo>
                    <a:pt x="65" y="39"/>
                    <a:pt x="65" y="43"/>
                    <a:pt x="62" y="47"/>
                  </a:cubicBezTo>
                  <a:cubicBezTo>
                    <a:pt x="48" y="64"/>
                    <a:pt x="33" y="82"/>
                    <a:pt x="18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3"/>
                    <a:pt x="4" y="88"/>
                  </a:cubicBezTo>
                  <a:cubicBezTo>
                    <a:pt x="4" y="87"/>
                    <a:pt x="4" y="85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8"/>
                    <a:pt x="8" y="54"/>
                  </a:cubicBezTo>
                  <a:cubicBezTo>
                    <a:pt x="21" y="38"/>
                    <a:pt x="34" y="22"/>
                    <a:pt x="48" y="5"/>
                  </a:cubicBezTo>
                  <a:cubicBezTo>
                    <a:pt x="50" y="3"/>
                    <a:pt x="52" y="2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0"/>
            <p:cNvSpPr>
              <a:spLocks/>
            </p:cNvSpPr>
            <p:nvPr userDrawn="1"/>
          </p:nvSpPr>
          <p:spPr bwMode="auto">
            <a:xfrm>
              <a:off x="-9525" y="2466975"/>
              <a:ext cx="280988" cy="442913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5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7 h 105"/>
                <a:gd name="T22" fmla="*/ 47 w 63"/>
                <a:gd name="T23" fmla="*/ 4 h 105"/>
                <a:gd name="T24" fmla="*/ 58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2" y="89"/>
                  </a:cubicBezTo>
                  <a:cubicBezTo>
                    <a:pt x="3" y="88"/>
                    <a:pt x="3" y="86"/>
                    <a:pt x="2" y="85"/>
                  </a:cubicBezTo>
                  <a:cubicBezTo>
                    <a:pt x="1" y="81"/>
                    <a:pt x="1" y="78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7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3"/>
                    <a:pt x="63" y="7"/>
                    <a:pt x="6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1"/>
            <p:cNvSpPr>
              <a:spLocks/>
            </p:cNvSpPr>
            <p:nvPr userDrawn="1"/>
          </p:nvSpPr>
          <p:spPr bwMode="auto">
            <a:xfrm>
              <a:off x="288925" y="3848100"/>
              <a:ext cx="288925" cy="441325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2 h 105"/>
                <a:gd name="T4" fmla="*/ 63 w 65"/>
                <a:gd name="T5" fmla="*/ 35 h 105"/>
                <a:gd name="T6" fmla="*/ 62 w 65"/>
                <a:gd name="T7" fmla="*/ 47 h 105"/>
                <a:gd name="T8" fmla="*/ 19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5 h 105"/>
                <a:gd name="T16" fmla="*/ 4 w 65"/>
                <a:gd name="T17" fmla="*/ 84 h 105"/>
                <a:gd name="T18" fmla="*/ 3 w 65"/>
                <a:gd name="T19" fmla="*/ 69 h 105"/>
                <a:gd name="T20" fmla="*/ 8 w 65"/>
                <a:gd name="T21" fmla="*/ 55 h 105"/>
                <a:gd name="T22" fmla="*/ 46 w 65"/>
                <a:gd name="T23" fmla="*/ 8 h 105"/>
                <a:gd name="T24" fmla="*/ 50 w 65"/>
                <a:gd name="T25" fmla="*/ 3 h 105"/>
                <a:gd name="T26" fmla="*/ 61 w 65"/>
                <a:gd name="T27" fmla="*/ 3 h 105"/>
                <a:gd name="T28" fmla="*/ 64 w 65"/>
                <a:gd name="T29" fmla="*/ 15 h 105"/>
                <a:gd name="T30" fmla="*/ 62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3"/>
                    <a:pt x="65" y="27"/>
                    <a:pt x="63" y="32"/>
                  </a:cubicBezTo>
                  <a:cubicBezTo>
                    <a:pt x="62" y="32"/>
                    <a:pt x="63" y="34"/>
                    <a:pt x="63" y="35"/>
                  </a:cubicBezTo>
                  <a:cubicBezTo>
                    <a:pt x="65" y="39"/>
                    <a:pt x="65" y="44"/>
                    <a:pt x="62" y="47"/>
                  </a:cubicBezTo>
                  <a:cubicBezTo>
                    <a:pt x="47" y="65"/>
                    <a:pt x="33" y="83"/>
                    <a:pt x="19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ubicBezTo>
                    <a:pt x="0" y="79"/>
                    <a:pt x="6" y="74"/>
                    <a:pt x="3" y="69"/>
                  </a:cubicBezTo>
                  <a:cubicBezTo>
                    <a:pt x="1" y="63"/>
                    <a:pt x="4" y="59"/>
                    <a:pt x="8" y="55"/>
                  </a:cubicBezTo>
                  <a:cubicBezTo>
                    <a:pt x="20" y="39"/>
                    <a:pt x="33" y="24"/>
                    <a:pt x="46" y="8"/>
                  </a:cubicBezTo>
                  <a:cubicBezTo>
                    <a:pt x="47" y="6"/>
                    <a:pt x="48" y="5"/>
                    <a:pt x="50" y="3"/>
                  </a:cubicBezTo>
                  <a:cubicBezTo>
                    <a:pt x="53" y="0"/>
                    <a:pt x="58" y="0"/>
                    <a:pt x="61" y="3"/>
                  </a:cubicBezTo>
                  <a:cubicBezTo>
                    <a:pt x="64" y="6"/>
                    <a:pt x="65" y="11"/>
                    <a:pt x="64" y="15"/>
                  </a:cubicBezTo>
                  <a:cubicBezTo>
                    <a:pt x="63" y="16"/>
                    <a:pt x="63" y="17"/>
                    <a:pt x="6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2"/>
            <p:cNvSpPr>
              <a:spLocks/>
            </p:cNvSpPr>
            <p:nvPr userDrawn="1"/>
          </p:nvSpPr>
          <p:spPr bwMode="auto">
            <a:xfrm>
              <a:off x="284163" y="1831975"/>
              <a:ext cx="284163" cy="441325"/>
            </a:xfrm>
            <a:custGeom>
              <a:avLst/>
              <a:gdLst>
                <a:gd name="T0" fmla="*/ 4 w 64"/>
                <a:gd name="T1" fmla="*/ 86 h 105"/>
                <a:gd name="T2" fmla="*/ 3 w 64"/>
                <a:gd name="T3" fmla="*/ 73 h 105"/>
                <a:gd name="T4" fmla="*/ 2 w 64"/>
                <a:gd name="T5" fmla="*/ 69 h 105"/>
                <a:gd name="T6" fmla="*/ 3 w 64"/>
                <a:gd name="T7" fmla="*/ 58 h 105"/>
                <a:gd name="T8" fmla="*/ 47 w 64"/>
                <a:gd name="T9" fmla="*/ 4 h 105"/>
                <a:gd name="T10" fmla="*/ 59 w 64"/>
                <a:gd name="T11" fmla="*/ 3 h 105"/>
                <a:gd name="T12" fmla="*/ 62 w 64"/>
                <a:gd name="T13" fmla="*/ 15 h 105"/>
                <a:gd name="T14" fmla="*/ 62 w 64"/>
                <a:gd name="T15" fmla="*/ 20 h 105"/>
                <a:gd name="T16" fmla="*/ 61 w 64"/>
                <a:gd name="T17" fmla="*/ 32 h 105"/>
                <a:gd name="T18" fmla="*/ 62 w 64"/>
                <a:gd name="T19" fmla="*/ 44 h 105"/>
                <a:gd name="T20" fmla="*/ 54 w 64"/>
                <a:gd name="T21" fmla="*/ 55 h 105"/>
                <a:gd name="T22" fmla="*/ 20 w 64"/>
                <a:gd name="T23" fmla="*/ 96 h 105"/>
                <a:gd name="T24" fmla="*/ 17 w 64"/>
                <a:gd name="T25" fmla="*/ 100 h 105"/>
                <a:gd name="T26" fmla="*/ 5 w 64"/>
                <a:gd name="T27" fmla="*/ 102 h 105"/>
                <a:gd name="T28" fmla="*/ 3 w 64"/>
                <a:gd name="T29" fmla="*/ 88 h 105"/>
                <a:gd name="T30" fmla="*/ 4 w 64"/>
                <a:gd name="T3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4" y="86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2"/>
                    <a:pt x="3" y="70"/>
                    <a:pt x="2" y="69"/>
                  </a:cubicBezTo>
                  <a:cubicBezTo>
                    <a:pt x="0" y="65"/>
                    <a:pt x="1" y="61"/>
                    <a:pt x="3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1" y="0"/>
                    <a:pt x="56" y="0"/>
                    <a:pt x="59" y="3"/>
                  </a:cubicBezTo>
                  <a:cubicBezTo>
                    <a:pt x="63" y="5"/>
                    <a:pt x="64" y="10"/>
                    <a:pt x="62" y="15"/>
                  </a:cubicBezTo>
                  <a:cubicBezTo>
                    <a:pt x="61" y="17"/>
                    <a:pt x="61" y="19"/>
                    <a:pt x="62" y="20"/>
                  </a:cubicBezTo>
                  <a:cubicBezTo>
                    <a:pt x="64" y="25"/>
                    <a:pt x="61" y="28"/>
                    <a:pt x="61" y="32"/>
                  </a:cubicBezTo>
                  <a:cubicBezTo>
                    <a:pt x="61" y="36"/>
                    <a:pt x="64" y="40"/>
                    <a:pt x="62" y="44"/>
                  </a:cubicBezTo>
                  <a:cubicBezTo>
                    <a:pt x="60" y="48"/>
                    <a:pt x="57" y="51"/>
                    <a:pt x="54" y="55"/>
                  </a:cubicBezTo>
                  <a:cubicBezTo>
                    <a:pt x="43" y="69"/>
                    <a:pt x="31" y="82"/>
                    <a:pt x="20" y="96"/>
                  </a:cubicBezTo>
                  <a:cubicBezTo>
                    <a:pt x="19" y="97"/>
                    <a:pt x="18" y="99"/>
                    <a:pt x="17" y="100"/>
                  </a:cubicBezTo>
                  <a:cubicBezTo>
                    <a:pt x="13" y="104"/>
                    <a:pt x="9" y="105"/>
                    <a:pt x="5" y="102"/>
                  </a:cubicBezTo>
                  <a:cubicBezTo>
                    <a:pt x="1" y="99"/>
                    <a:pt x="0" y="93"/>
                    <a:pt x="3" y="88"/>
                  </a:cubicBezTo>
                  <a:cubicBezTo>
                    <a:pt x="3" y="88"/>
                    <a:pt x="3" y="87"/>
                    <a:pt x="4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3"/>
            <p:cNvSpPr>
              <a:spLocks/>
            </p:cNvSpPr>
            <p:nvPr userDrawn="1"/>
          </p:nvSpPr>
          <p:spPr bwMode="auto">
            <a:xfrm>
              <a:off x="276225" y="2989263"/>
              <a:ext cx="296863" cy="438150"/>
            </a:xfrm>
            <a:custGeom>
              <a:avLst/>
              <a:gdLst>
                <a:gd name="T0" fmla="*/ 54 w 67"/>
                <a:gd name="T1" fmla="*/ 0 h 104"/>
                <a:gd name="T2" fmla="*/ 64 w 67"/>
                <a:gd name="T3" fmla="*/ 14 h 104"/>
                <a:gd name="T4" fmla="*/ 64 w 67"/>
                <a:gd name="T5" fmla="*/ 20 h 104"/>
                <a:gd name="T6" fmla="*/ 64 w 67"/>
                <a:gd name="T7" fmla="*/ 29 h 104"/>
                <a:gd name="T8" fmla="*/ 64 w 67"/>
                <a:gd name="T9" fmla="*/ 34 h 104"/>
                <a:gd name="T10" fmla="*/ 62 w 67"/>
                <a:gd name="T11" fmla="*/ 46 h 104"/>
                <a:gd name="T12" fmla="*/ 19 w 67"/>
                <a:gd name="T13" fmla="*/ 99 h 104"/>
                <a:gd name="T14" fmla="*/ 7 w 67"/>
                <a:gd name="T15" fmla="*/ 101 h 104"/>
                <a:gd name="T16" fmla="*/ 4 w 67"/>
                <a:gd name="T17" fmla="*/ 87 h 104"/>
                <a:gd name="T18" fmla="*/ 4 w 67"/>
                <a:gd name="T19" fmla="*/ 83 h 104"/>
                <a:gd name="T20" fmla="*/ 4 w 67"/>
                <a:gd name="T21" fmla="*/ 83 h 104"/>
                <a:gd name="T22" fmla="*/ 4 w 67"/>
                <a:gd name="T23" fmla="*/ 68 h 104"/>
                <a:gd name="T24" fmla="*/ 8 w 67"/>
                <a:gd name="T25" fmla="*/ 53 h 104"/>
                <a:gd name="T26" fmla="*/ 48 w 67"/>
                <a:gd name="T27" fmla="*/ 4 h 104"/>
                <a:gd name="T28" fmla="*/ 54 w 67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4">
                  <a:moveTo>
                    <a:pt x="54" y="0"/>
                  </a:moveTo>
                  <a:cubicBezTo>
                    <a:pt x="63" y="0"/>
                    <a:pt x="67" y="7"/>
                    <a:pt x="64" y="14"/>
                  </a:cubicBezTo>
                  <a:cubicBezTo>
                    <a:pt x="63" y="16"/>
                    <a:pt x="63" y="18"/>
                    <a:pt x="64" y="20"/>
                  </a:cubicBezTo>
                  <a:cubicBezTo>
                    <a:pt x="65" y="23"/>
                    <a:pt x="64" y="26"/>
                    <a:pt x="64" y="29"/>
                  </a:cubicBezTo>
                  <a:cubicBezTo>
                    <a:pt x="64" y="31"/>
                    <a:pt x="63" y="33"/>
                    <a:pt x="64" y="34"/>
                  </a:cubicBezTo>
                  <a:cubicBezTo>
                    <a:pt x="66" y="38"/>
                    <a:pt x="65" y="42"/>
                    <a:pt x="62" y="46"/>
                  </a:cubicBezTo>
                  <a:cubicBezTo>
                    <a:pt x="48" y="63"/>
                    <a:pt x="34" y="81"/>
                    <a:pt x="19" y="99"/>
                  </a:cubicBezTo>
                  <a:cubicBezTo>
                    <a:pt x="16" y="103"/>
                    <a:pt x="11" y="104"/>
                    <a:pt x="7" y="101"/>
                  </a:cubicBezTo>
                  <a:cubicBezTo>
                    <a:pt x="3" y="98"/>
                    <a:pt x="2" y="93"/>
                    <a:pt x="4" y="87"/>
                  </a:cubicBezTo>
                  <a:cubicBezTo>
                    <a:pt x="5" y="86"/>
                    <a:pt x="4" y="85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0" y="78"/>
                    <a:pt x="7" y="73"/>
                    <a:pt x="4" y="68"/>
                  </a:cubicBezTo>
                  <a:cubicBezTo>
                    <a:pt x="1" y="62"/>
                    <a:pt x="5" y="58"/>
                    <a:pt x="8" y="53"/>
                  </a:cubicBezTo>
                  <a:cubicBezTo>
                    <a:pt x="21" y="37"/>
                    <a:pt x="35" y="21"/>
                    <a:pt x="48" y="4"/>
                  </a:cubicBezTo>
                  <a:cubicBezTo>
                    <a:pt x="50" y="2"/>
                    <a:pt x="53" y="1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4"/>
            <p:cNvSpPr>
              <a:spLocks/>
            </p:cNvSpPr>
            <p:nvPr userDrawn="1"/>
          </p:nvSpPr>
          <p:spPr bwMode="auto">
            <a:xfrm>
              <a:off x="279400" y="101600"/>
              <a:ext cx="288925" cy="438150"/>
            </a:xfrm>
            <a:custGeom>
              <a:avLst/>
              <a:gdLst>
                <a:gd name="T0" fmla="*/ 12 w 65"/>
                <a:gd name="T1" fmla="*/ 104 h 104"/>
                <a:gd name="T2" fmla="*/ 3 w 65"/>
                <a:gd name="T3" fmla="*/ 90 h 104"/>
                <a:gd name="T4" fmla="*/ 3 w 65"/>
                <a:gd name="T5" fmla="*/ 82 h 104"/>
                <a:gd name="T6" fmla="*/ 3 w 65"/>
                <a:gd name="T7" fmla="*/ 74 h 104"/>
                <a:gd name="T8" fmla="*/ 3 w 65"/>
                <a:gd name="T9" fmla="*/ 69 h 104"/>
                <a:gd name="T10" fmla="*/ 4 w 65"/>
                <a:gd name="T11" fmla="*/ 58 h 104"/>
                <a:gd name="T12" fmla="*/ 48 w 65"/>
                <a:gd name="T13" fmla="*/ 4 h 104"/>
                <a:gd name="T14" fmla="*/ 60 w 65"/>
                <a:gd name="T15" fmla="*/ 3 h 104"/>
                <a:gd name="T16" fmla="*/ 63 w 65"/>
                <a:gd name="T17" fmla="*/ 16 h 104"/>
                <a:gd name="T18" fmla="*/ 63 w 65"/>
                <a:gd name="T19" fmla="*/ 20 h 104"/>
                <a:gd name="T20" fmla="*/ 62 w 65"/>
                <a:gd name="T21" fmla="*/ 32 h 104"/>
                <a:gd name="T22" fmla="*/ 63 w 65"/>
                <a:gd name="T23" fmla="*/ 44 h 104"/>
                <a:gd name="T24" fmla="*/ 61 w 65"/>
                <a:gd name="T25" fmla="*/ 48 h 104"/>
                <a:gd name="T26" fmla="*/ 19 w 65"/>
                <a:gd name="T27" fmla="*/ 99 h 104"/>
                <a:gd name="T28" fmla="*/ 12 w 65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4">
                  <a:moveTo>
                    <a:pt x="12" y="104"/>
                  </a:moveTo>
                  <a:cubicBezTo>
                    <a:pt x="5" y="104"/>
                    <a:pt x="0" y="97"/>
                    <a:pt x="3" y="90"/>
                  </a:cubicBezTo>
                  <a:cubicBezTo>
                    <a:pt x="4" y="87"/>
                    <a:pt x="4" y="85"/>
                    <a:pt x="3" y="82"/>
                  </a:cubicBezTo>
                  <a:cubicBezTo>
                    <a:pt x="2" y="80"/>
                    <a:pt x="3" y="77"/>
                    <a:pt x="3" y="74"/>
                  </a:cubicBezTo>
                  <a:cubicBezTo>
                    <a:pt x="3" y="73"/>
                    <a:pt x="4" y="71"/>
                    <a:pt x="3" y="69"/>
                  </a:cubicBezTo>
                  <a:cubicBezTo>
                    <a:pt x="1" y="65"/>
                    <a:pt x="2" y="61"/>
                    <a:pt x="4" y="58"/>
                  </a:cubicBezTo>
                  <a:cubicBezTo>
                    <a:pt x="19" y="40"/>
                    <a:pt x="34" y="22"/>
                    <a:pt x="48" y="4"/>
                  </a:cubicBezTo>
                  <a:cubicBezTo>
                    <a:pt x="51" y="0"/>
                    <a:pt x="57" y="0"/>
                    <a:pt x="60" y="3"/>
                  </a:cubicBezTo>
                  <a:cubicBezTo>
                    <a:pt x="64" y="5"/>
                    <a:pt x="65" y="11"/>
                    <a:pt x="63" y="16"/>
                  </a:cubicBezTo>
                  <a:cubicBezTo>
                    <a:pt x="62" y="17"/>
                    <a:pt x="62" y="19"/>
                    <a:pt x="63" y="20"/>
                  </a:cubicBezTo>
                  <a:cubicBezTo>
                    <a:pt x="65" y="25"/>
                    <a:pt x="62" y="29"/>
                    <a:pt x="62" y="32"/>
                  </a:cubicBezTo>
                  <a:cubicBezTo>
                    <a:pt x="62" y="36"/>
                    <a:pt x="65" y="40"/>
                    <a:pt x="63" y="44"/>
                  </a:cubicBezTo>
                  <a:cubicBezTo>
                    <a:pt x="62" y="45"/>
                    <a:pt x="62" y="46"/>
                    <a:pt x="61" y="48"/>
                  </a:cubicBezTo>
                  <a:cubicBezTo>
                    <a:pt x="47" y="65"/>
                    <a:pt x="33" y="82"/>
                    <a:pt x="19" y="99"/>
                  </a:cubicBezTo>
                  <a:cubicBezTo>
                    <a:pt x="17" y="101"/>
                    <a:pt x="14" y="103"/>
                    <a:pt x="12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5"/>
            <p:cNvSpPr>
              <a:spLocks/>
            </p:cNvSpPr>
            <p:nvPr userDrawn="1"/>
          </p:nvSpPr>
          <p:spPr bwMode="auto">
            <a:xfrm>
              <a:off x="-12700" y="2754313"/>
              <a:ext cx="288925" cy="441325"/>
            </a:xfrm>
            <a:custGeom>
              <a:avLst/>
              <a:gdLst>
                <a:gd name="T0" fmla="*/ 12 w 65"/>
                <a:gd name="T1" fmla="*/ 105 h 105"/>
                <a:gd name="T2" fmla="*/ 3 w 65"/>
                <a:gd name="T3" fmla="*/ 90 h 105"/>
                <a:gd name="T4" fmla="*/ 3 w 65"/>
                <a:gd name="T5" fmla="*/ 85 h 105"/>
                <a:gd name="T6" fmla="*/ 4 w 65"/>
                <a:gd name="T7" fmla="*/ 73 h 105"/>
                <a:gd name="T8" fmla="*/ 3 w 65"/>
                <a:gd name="T9" fmla="*/ 61 h 105"/>
                <a:gd name="T10" fmla="*/ 5 w 65"/>
                <a:gd name="T11" fmla="*/ 58 h 105"/>
                <a:gd name="T12" fmla="*/ 47 w 65"/>
                <a:gd name="T13" fmla="*/ 6 h 105"/>
                <a:gd name="T14" fmla="*/ 63 w 65"/>
                <a:gd name="T15" fmla="*/ 7 h 105"/>
                <a:gd name="T16" fmla="*/ 63 w 65"/>
                <a:gd name="T17" fmla="*/ 16 h 105"/>
                <a:gd name="T18" fmla="*/ 63 w 65"/>
                <a:gd name="T19" fmla="*/ 21 h 105"/>
                <a:gd name="T20" fmla="*/ 63 w 65"/>
                <a:gd name="T21" fmla="*/ 31 h 105"/>
                <a:gd name="T22" fmla="*/ 63 w 65"/>
                <a:gd name="T23" fmla="*/ 36 h 105"/>
                <a:gd name="T24" fmla="*/ 61 w 65"/>
                <a:gd name="T25" fmla="*/ 48 h 105"/>
                <a:gd name="T26" fmla="*/ 18 w 65"/>
                <a:gd name="T27" fmla="*/ 101 h 105"/>
                <a:gd name="T28" fmla="*/ 12 w 65"/>
                <a:gd name="T2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12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5"/>
                  </a:cubicBezTo>
                  <a:cubicBezTo>
                    <a:pt x="1" y="80"/>
                    <a:pt x="4" y="77"/>
                    <a:pt x="4" y="73"/>
                  </a:cubicBezTo>
                  <a:cubicBezTo>
                    <a:pt x="4" y="69"/>
                    <a:pt x="1" y="65"/>
                    <a:pt x="3" y="61"/>
                  </a:cubicBezTo>
                  <a:cubicBezTo>
                    <a:pt x="4" y="60"/>
                    <a:pt x="4" y="59"/>
                    <a:pt x="5" y="58"/>
                  </a:cubicBezTo>
                  <a:cubicBezTo>
                    <a:pt x="19" y="40"/>
                    <a:pt x="33" y="23"/>
                    <a:pt x="47" y="6"/>
                  </a:cubicBezTo>
                  <a:cubicBezTo>
                    <a:pt x="53" y="0"/>
                    <a:pt x="60" y="0"/>
                    <a:pt x="63" y="7"/>
                  </a:cubicBezTo>
                  <a:cubicBezTo>
                    <a:pt x="64" y="10"/>
                    <a:pt x="63" y="13"/>
                    <a:pt x="63" y="16"/>
                  </a:cubicBezTo>
                  <a:cubicBezTo>
                    <a:pt x="63" y="18"/>
                    <a:pt x="63" y="19"/>
                    <a:pt x="63" y="21"/>
                  </a:cubicBezTo>
                  <a:cubicBezTo>
                    <a:pt x="63" y="24"/>
                    <a:pt x="63" y="28"/>
                    <a:pt x="63" y="31"/>
                  </a:cubicBezTo>
                  <a:cubicBezTo>
                    <a:pt x="63" y="33"/>
                    <a:pt x="62" y="34"/>
                    <a:pt x="63" y="36"/>
                  </a:cubicBezTo>
                  <a:cubicBezTo>
                    <a:pt x="65" y="40"/>
                    <a:pt x="64" y="44"/>
                    <a:pt x="61" y="48"/>
                  </a:cubicBezTo>
                  <a:cubicBezTo>
                    <a:pt x="47" y="65"/>
                    <a:pt x="33" y="83"/>
                    <a:pt x="18" y="101"/>
                  </a:cubicBezTo>
                  <a:cubicBezTo>
                    <a:pt x="16" y="103"/>
                    <a:pt x="14" y="104"/>
                    <a:pt x="12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6"/>
            <p:cNvSpPr>
              <a:spLocks/>
            </p:cNvSpPr>
            <p:nvPr userDrawn="1"/>
          </p:nvSpPr>
          <p:spPr bwMode="auto">
            <a:xfrm>
              <a:off x="279400" y="2117725"/>
              <a:ext cx="288925" cy="442913"/>
            </a:xfrm>
            <a:custGeom>
              <a:avLst/>
              <a:gdLst>
                <a:gd name="T0" fmla="*/ 11 w 65"/>
                <a:gd name="T1" fmla="*/ 105 h 105"/>
                <a:gd name="T2" fmla="*/ 3 w 65"/>
                <a:gd name="T3" fmla="*/ 90 h 105"/>
                <a:gd name="T4" fmla="*/ 3 w 65"/>
                <a:gd name="T5" fmla="*/ 84 h 105"/>
                <a:gd name="T6" fmla="*/ 3 w 65"/>
                <a:gd name="T7" fmla="*/ 75 h 105"/>
                <a:gd name="T8" fmla="*/ 3 w 65"/>
                <a:gd name="T9" fmla="*/ 70 h 105"/>
                <a:gd name="T10" fmla="*/ 5 w 65"/>
                <a:gd name="T11" fmla="*/ 58 h 105"/>
                <a:gd name="T12" fmla="*/ 43 w 65"/>
                <a:gd name="T13" fmla="*/ 12 h 105"/>
                <a:gd name="T14" fmla="*/ 48 w 65"/>
                <a:gd name="T15" fmla="*/ 5 h 105"/>
                <a:gd name="T16" fmla="*/ 59 w 65"/>
                <a:gd name="T17" fmla="*/ 2 h 105"/>
                <a:gd name="T18" fmla="*/ 63 w 65"/>
                <a:gd name="T19" fmla="*/ 15 h 105"/>
                <a:gd name="T20" fmla="*/ 63 w 65"/>
                <a:gd name="T21" fmla="*/ 22 h 105"/>
                <a:gd name="T22" fmla="*/ 63 w 65"/>
                <a:gd name="T23" fmla="*/ 30 h 105"/>
                <a:gd name="T24" fmla="*/ 63 w 65"/>
                <a:gd name="T25" fmla="*/ 36 h 105"/>
                <a:gd name="T26" fmla="*/ 61 w 65"/>
                <a:gd name="T27" fmla="*/ 48 h 105"/>
                <a:gd name="T28" fmla="*/ 22 w 65"/>
                <a:gd name="T29" fmla="*/ 95 h 105"/>
                <a:gd name="T30" fmla="*/ 18 w 65"/>
                <a:gd name="T31" fmla="*/ 101 h 105"/>
                <a:gd name="T32" fmla="*/ 11 w 65"/>
                <a:gd name="T3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4"/>
                  </a:cubicBezTo>
                  <a:cubicBezTo>
                    <a:pt x="2" y="81"/>
                    <a:pt x="3" y="78"/>
                    <a:pt x="3" y="75"/>
                  </a:cubicBezTo>
                  <a:cubicBezTo>
                    <a:pt x="3" y="73"/>
                    <a:pt x="4" y="71"/>
                    <a:pt x="3" y="70"/>
                  </a:cubicBezTo>
                  <a:cubicBezTo>
                    <a:pt x="1" y="65"/>
                    <a:pt x="2" y="61"/>
                    <a:pt x="5" y="58"/>
                  </a:cubicBezTo>
                  <a:cubicBezTo>
                    <a:pt x="17" y="42"/>
                    <a:pt x="30" y="27"/>
                    <a:pt x="43" y="12"/>
                  </a:cubicBezTo>
                  <a:cubicBezTo>
                    <a:pt x="44" y="10"/>
                    <a:pt x="46" y="7"/>
                    <a:pt x="48" y="5"/>
                  </a:cubicBezTo>
                  <a:cubicBezTo>
                    <a:pt x="51" y="1"/>
                    <a:pt x="56" y="0"/>
                    <a:pt x="59" y="2"/>
                  </a:cubicBezTo>
                  <a:cubicBezTo>
                    <a:pt x="63" y="5"/>
                    <a:pt x="65" y="10"/>
                    <a:pt x="63" y="15"/>
                  </a:cubicBezTo>
                  <a:cubicBezTo>
                    <a:pt x="62" y="17"/>
                    <a:pt x="62" y="19"/>
                    <a:pt x="63" y="22"/>
                  </a:cubicBezTo>
                  <a:cubicBezTo>
                    <a:pt x="64" y="24"/>
                    <a:pt x="64" y="27"/>
                    <a:pt x="63" y="30"/>
                  </a:cubicBezTo>
                  <a:cubicBezTo>
                    <a:pt x="62" y="32"/>
                    <a:pt x="62" y="34"/>
                    <a:pt x="63" y="36"/>
                  </a:cubicBezTo>
                  <a:cubicBezTo>
                    <a:pt x="65" y="41"/>
                    <a:pt x="63" y="44"/>
                    <a:pt x="61" y="48"/>
                  </a:cubicBezTo>
                  <a:cubicBezTo>
                    <a:pt x="48" y="64"/>
                    <a:pt x="35" y="79"/>
                    <a:pt x="22" y="95"/>
                  </a:cubicBezTo>
                  <a:cubicBezTo>
                    <a:pt x="21" y="97"/>
                    <a:pt x="19" y="99"/>
                    <a:pt x="18" y="101"/>
                  </a:cubicBezTo>
                  <a:cubicBezTo>
                    <a:pt x="16" y="102"/>
                    <a:pt x="13" y="103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7"/>
            <p:cNvSpPr>
              <a:spLocks/>
            </p:cNvSpPr>
            <p:nvPr userDrawn="1"/>
          </p:nvSpPr>
          <p:spPr bwMode="auto">
            <a:xfrm>
              <a:off x="288925" y="4421188"/>
              <a:ext cx="293688" cy="446088"/>
            </a:xfrm>
            <a:custGeom>
              <a:avLst/>
              <a:gdLst>
                <a:gd name="T0" fmla="*/ 62 w 66"/>
                <a:gd name="T1" fmla="*/ 34 h 106"/>
                <a:gd name="T2" fmla="*/ 60 w 66"/>
                <a:gd name="T3" fmla="*/ 50 h 106"/>
                <a:gd name="T4" fmla="*/ 19 w 66"/>
                <a:gd name="T5" fmla="*/ 101 h 106"/>
                <a:gd name="T6" fmla="*/ 6 w 66"/>
                <a:gd name="T7" fmla="*/ 103 h 106"/>
                <a:gd name="T8" fmla="*/ 4 w 66"/>
                <a:gd name="T9" fmla="*/ 90 h 106"/>
                <a:gd name="T10" fmla="*/ 4 w 66"/>
                <a:gd name="T11" fmla="*/ 86 h 106"/>
                <a:gd name="T12" fmla="*/ 4 w 66"/>
                <a:gd name="T13" fmla="*/ 85 h 106"/>
                <a:gd name="T14" fmla="*/ 3 w 66"/>
                <a:gd name="T15" fmla="*/ 70 h 106"/>
                <a:gd name="T16" fmla="*/ 8 w 66"/>
                <a:gd name="T17" fmla="*/ 56 h 106"/>
                <a:gd name="T18" fmla="*/ 48 w 66"/>
                <a:gd name="T19" fmla="*/ 6 h 106"/>
                <a:gd name="T20" fmla="*/ 63 w 66"/>
                <a:gd name="T21" fmla="*/ 8 h 106"/>
                <a:gd name="T22" fmla="*/ 63 w 66"/>
                <a:gd name="T23" fmla="*/ 17 h 106"/>
                <a:gd name="T24" fmla="*/ 63 w 66"/>
                <a:gd name="T25" fmla="*/ 20 h 106"/>
                <a:gd name="T26" fmla="*/ 62 w 66"/>
                <a:gd name="T27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06">
                  <a:moveTo>
                    <a:pt x="62" y="34"/>
                  </a:moveTo>
                  <a:cubicBezTo>
                    <a:pt x="66" y="41"/>
                    <a:pt x="65" y="44"/>
                    <a:pt x="60" y="50"/>
                  </a:cubicBezTo>
                  <a:cubicBezTo>
                    <a:pt x="47" y="67"/>
                    <a:pt x="33" y="84"/>
                    <a:pt x="19" y="101"/>
                  </a:cubicBezTo>
                  <a:cubicBezTo>
                    <a:pt x="15" y="105"/>
                    <a:pt x="10" y="106"/>
                    <a:pt x="6" y="103"/>
                  </a:cubicBezTo>
                  <a:cubicBezTo>
                    <a:pt x="3" y="100"/>
                    <a:pt x="2" y="95"/>
                    <a:pt x="4" y="90"/>
                  </a:cubicBezTo>
                  <a:cubicBezTo>
                    <a:pt x="4" y="89"/>
                    <a:pt x="4" y="87"/>
                    <a:pt x="4" y="86"/>
                  </a:cubicBezTo>
                  <a:cubicBezTo>
                    <a:pt x="4" y="86"/>
                    <a:pt x="4" y="86"/>
                    <a:pt x="4" y="85"/>
                  </a:cubicBezTo>
                  <a:cubicBezTo>
                    <a:pt x="0" y="80"/>
                    <a:pt x="6" y="75"/>
                    <a:pt x="3" y="70"/>
                  </a:cubicBezTo>
                  <a:cubicBezTo>
                    <a:pt x="1" y="64"/>
                    <a:pt x="4" y="60"/>
                    <a:pt x="8" y="56"/>
                  </a:cubicBezTo>
                  <a:cubicBezTo>
                    <a:pt x="21" y="39"/>
                    <a:pt x="35" y="23"/>
                    <a:pt x="48" y="6"/>
                  </a:cubicBezTo>
                  <a:cubicBezTo>
                    <a:pt x="53" y="0"/>
                    <a:pt x="61" y="1"/>
                    <a:pt x="63" y="8"/>
                  </a:cubicBezTo>
                  <a:cubicBezTo>
                    <a:pt x="64" y="10"/>
                    <a:pt x="63" y="14"/>
                    <a:pt x="63" y="17"/>
                  </a:cubicBezTo>
                  <a:cubicBezTo>
                    <a:pt x="63" y="18"/>
                    <a:pt x="62" y="20"/>
                    <a:pt x="63" y="20"/>
                  </a:cubicBezTo>
                  <a:cubicBezTo>
                    <a:pt x="65" y="28"/>
                    <a:pt x="65" y="28"/>
                    <a:pt x="6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8"/>
            <p:cNvSpPr>
              <a:spLocks/>
            </p:cNvSpPr>
            <p:nvPr userDrawn="1"/>
          </p:nvSpPr>
          <p:spPr bwMode="auto">
            <a:xfrm>
              <a:off x="298450" y="4138613"/>
              <a:ext cx="279400" cy="441325"/>
            </a:xfrm>
            <a:custGeom>
              <a:avLst/>
              <a:gdLst>
                <a:gd name="T0" fmla="*/ 63 w 63"/>
                <a:gd name="T1" fmla="*/ 11 h 105"/>
                <a:gd name="T2" fmla="*/ 62 w 63"/>
                <a:gd name="T3" fmla="*/ 25 h 105"/>
                <a:gd name="T4" fmla="*/ 62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4 w 63"/>
                <a:gd name="T11" fmla="*/ 102 h 105"/>
                <a:gd name="T12" fmla="*/ 2 w 63"/>
                <a:gd name="T13" fmla="*/ 88 h 105"/>
                <a:gd name="T14" fmla="*/ 2 w 63"/>
                <a:gd name="T15" fmla="*/ 84 h 105"/>
                <a:gd name="T16" fmla="*/ 2 w 63"/>
                <a:gd name="T17" fmla="*/ 74 h 105"/>
                <a:gd name="T18" fmla="*/ 2 w 63"/>
                <a:gd name="T19" fmla="*/ 70 h 105"/>
                <a:gd name="T20" fmla="*/ 3 w 63"/>
                <a:gd name="T21" fmla="*/ 57 h 105"/>
                <a:gd name="T22" fmla="*/ 47 w 63"/>
                <a:gd name="T23" fmla="*/ 4 h 105"/>
                <a:gd name="T24" fmla="*/ 57 w 63"/>
                <a:gd name="T25" fmla="*/ 1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2" y="20"/>
                    <a:pt x="62" y="25"/>
                  </a:cubicBezTo>
                  <a:cubicBezTo>
                    <a:pt x="62" y="30"/>
                    <a:pt x="61" y="35"/>
                    <a:pt x="62" y="40"/>
                  </a:cubicBezTo>
                  <a:cubicBezTo>
                    <a:pt x="63" y="42"/>
                    <a:pt x="61" y="45"/>
                    <a:pt x="60" y="47"/>
                  </a:cubicBezTo>
                  <a:cubicBezTo>
                    <a:pt x="46" y="65"/>
                    <a:pt x="31" y="82"/>
                    <a:pt x="17" y="100"/>
                  </a:cubicBezTo>
                  <a:cubicBezTo>
                    <a:pt x="13" y="104"/>
                    <a:pt x="8" y="105"/>
                    <a:pt x="4" y="102"/>
                  </a:cubicBezTo>
                  <a:cubicBezTo>
                    <a:pt x="1" y="99"/>
                    <a:pt x="0" y="94"/>
                    <a:pt x="2" y="88"/>
                  </a:cubicBezTo>
                  <a:cubicBezTo>
                    <a:pt x="2" y="87"/>
                    <a:pt x="2" y="85"/>
                    <a:pt x="2" y="84"/>
                  </a:cubicBezTo>
                  <a:cubicBezTo>
                    <a:pt x="0" y="81"/>
                    <a:pt x="0" y="77"/>
                    <a:pt x="2" y="74"/>
                  </a:cubicBezTo>
                  <a:cubicBezTo>
                    <a:pt x="2" y="73"/>
                    <a:pt x="2" y="71"/>
                    <a:pt x="2" y="70"/>
                  </a:cubicBezTo>
                  <a:cubicBezTo>
                    <a:pt x="0" y="65"/>
                    <a:pt x="0" y="61"/>
                    <a:pt x="3" y="57"/>
                  </a:cubicBezTo>
                  <a:cubicBezTo>
                    <a:pt x="18" y="40"/>
                    <a:pt x="32" y="22"/>
                    <a:pt x="47" y="4"/>
                  </a:cubicBezTo>
                  <a:cubicBezTo>
                    <a:pt x="49" y="1"/>
                    <a:pt x="53" y="0"/>
                    <a:pt x="57" y="1"/>
                  </a:cubicBezTo>
                  <a:cubicBezTo>
                    <a:pt x="61" y="3"/>
                    <a:pt x="62" y="6"/>
                    <a:pt x="63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9"/>
            <p:cNvSpPr>
              <a:spLocks/>
            </p:cNvSpPr>
            <p:nvPr userDrawn="1"/>
          </p:nvSpPr>
          <p:spPr bwMode="auto">
            <a:xfrm>
              <a:off x="276225" y="3271838"/>
              <a:ext cx="296863" cy="441325"/>
            </a:xfrm>
            <a:custGeom>
              <a:avLst/>
              <a:gdLst>
                <a:gd name="T0" fmla="*/ 55 w 67"/>
                <a:gd name="T1" fmla="*/ 0 h 105"/>
                <a:gd name="T2" fmla="*/ 64 w 67"/>
                <a:gd name="T3" fmla="*/ 15 h 105"/>
                <a:gd name="T4" fmla="*/ 64 w 67"/>
                <a:gd name="T5" fmla="*/ 21 h 105"/>
                <a:gd name="T6" fmla="*/ 63 w 67"/>
                <a:gd name="T7" fmla="*/ 33 h 105"/>
                <a:gd name="T8" fmla="*/ 64 w 67"/>
                <a:gd name="T9" fmla="*/ 44 h 105"/>
                <a:gd name="T10" fmla="*/ 62 w 67"/>
                <a:gd name="T11" fmla="*/ 48 h 105"/>
                <a:gd name="T12" fmla="*/ 20 w 67"/>
                <a:gd name="T13" fmla="*/ 100 h 105"/>
                <a:gd name="T14" fmla="*/ 7 w 67"/>
                <a:gd name="T15" fmla="*/ 102 h 105"/>
                <a:gd name="T16" fmla="*/ 5 w 67"/>
                <a:gd name="T17" fmla="*/ 88 h 105"/>
                <a:gd name="T18" fmla="*/ 5 w 67"/>
                <a:gd name="T19" fmla="*/ 85 h 105"/>
                <a:gd name="T20" fmla="*/ 4 w 67"/>
                <a:gd name="T21" fmla="*/ 84 h 105"/>
                <a:gd name="T22" fmla="*/ 4 w 67"/>
                <a:gd name="T23" fmla="*/ 69 h 105"/>
                <a:gd name="T24" fmla="*/ 8 w 67"/>
                <a:gd name="T25" fmla="*/ 55 h 105"/>
                <a:gd name="T26" fmla="*/ 48 w 67"/>
                <a:gd name="T27" fmla="*/ 6 h 105"/>
                <a:gd name="T28" fmla="*/ 55 w 67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5">
                  <a:moveTo>
                    <a:pt x="55" y="0"/>
                  </a:moveTo>
                  <a:cubicBezTo>
                    <a:pt x="63" y="1"/>
                    <a:pt x="67" y="9"/>
                    <a:pt x="64" y="15"/>
                  </a:cubicBezTo>
                  <a:cubicBezTo>
                    <a:pt x="63" y="18"/>
                    <a:pt x="63" y="19"/>
                    <a:pt x="64" y="21"/>
                  </a:cubicBezTo>
                  <a:cubicBezTo>
                    <a:pt x="66" y="25"/>
                    <a:pt x="63" y="29"/>
                    <a:pt x="63" y="33"/>
                  </a:cubicBezTo>
                  <a:cubicBezTo>
                    <a:pt x="63" y="36"/>
                    <a:pt x="66" y="40"/>
                    <a:pt x="64" y="44"/>
                  </a:cubicBezTo>
                  <a:cubicBezTo>
                    <a:pt x="63" y="46"/>
                    <a:pt x="63" y="47"/>
                    <a:pt x="62" y="48"/>
                  </a:cubicBezTo>
                  <a:cubicBezTo>
                    <a:pt x="48" y="65"/>
                    <a:pt x="34" y="83"/>
                    <a:pt x="20" y="100"/>
                  </a:cubicBezTo>
                  <a:cubicBezTo>
                    <a:pt x="16" y="104"/>
                    <a:pt x="12" y="105"/>
                    <a:pt x="7" y="102"/>
                  </a:cubicBezTo>
                  <a:cubicBezTo>
                    <a:pt x="3" y="99"/>
                    <a:pt x="2" y="94"/>
                    <a:pt x="5" y="88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5"/>
                    <a:pt x="4" y="84"/>
                    <a:pt x="4" y="84"/>
                  </a:cubicBezTo>
                  <a:cubicBezTo>
                    <a:pt x="0" y="79"/>
                    <a:pt x="7" y="74"/>
                    <a:pt x="4" y="69"/>
                  </a:cubicBezTo>
                  <a:cubicBezTo>
                    <a:pt x="1" y="63"/>
                    <a:pt x="5" y="59"/>
                    <a:pt x="8" y="55"/>
                  </a:cubicBezTo>
                  <a:cubicBezTo>
                    <a:pt x="21" y="39"/>
                    <a:pt x="35" y="22"/>
                    <a:pt x="48" y="6"/>
                  </a:cubicBezTo>
                  <a:cubicBezTo>
                    <a:pt x="50" y="4"/>
                    <a:pt x="53" y="2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0"/>
            <p:cNvSpPr>
              <a:spLocks/>
            </p:cNvSpPr>
            <p:nvPr userDrawn="1"/>
          </p:nvSpPr>
          <p:spPr bwMode="auto">
            <a:xfrm>
              <a:off x="-9525" y="1314450"/>
              <a:ext cx="285750" cy="441325"/>
            </a:xfrm>
            <a:custGeom>
              <a:avLst/>
              <a:gdLst>
                <a:gd name="T0" fmla="*/ 3 w 64"/>
                <a:gd name="T1" fmla="*/ 86 h 105"/>
                <a:gd name="T2" fmla="*/ 3 w 64"/>
                <a:gd name="T3" fmla="*/ 73 h 105"/>
                <a:gd name="T4" fmla="*/ 3 w 64"/>
                <a:gd name="T5" fmla="*/ 70 h 105"/>
                <a:gd name="T6" fmla="*/ 4 w 64"/>
                <a:gd name="T7" fmla="*/ 58 h 105"/>
                <a:gd name="T8" fmla="*/ 47 w 64"/>
                <a:gd name="T9" fmla="*/ 4 h 105"/>
                <a:gd name="T10" fmla="*/ 59 w 64"/>
                <a:gd name="T11" fmla="*/ 3 h 105"/>
                <a:gd name="T12" fmla="*/ 62 w 64"/>
                <a:gd name="T13" fmla="*/ 16 h 105"/>
                <a:gd name="T14" fmla="*/ 62 w 64"/>
                <a:gd name="T15" fmla="*/ 21 h 105"/>
                <a:gd name="T16" fmla="*/ 61 w 64"/>
                <a:gd name="T17" fmla="*/ 33 h 105"/>
                <a:gd name="T18" fmla="*/ 62 w 64"/>
                <a:gd name="T19" fmla="*/ 45 h 105"/>
                <a:gd name="T20" fmla="*/ 61 w 64"/>
                <a:gd name="T21" fmla="*/ 47 h 105"/>
                <a:gd name="T22" fmla="*/ 17 w 64"/>
                <a:gd name="T23" fmla="*/ 101 h 105"/>
                <a:gd name="T24" fmla="*/ 6 w 64"/>
                <a:gd name="T25" fmla="*/ 103 h 105"/>
                <a:gd name="T26" fmla="*/ 1 w 64"/>
                <a:gd name="T27" fmla="*/ 94 h 105"/>
                <a:gd name="T28" fmla="*/ 3 w 64"/>
                <a:gd name="T29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86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3"/>
                    <a:pt x="3" y="71"/>
                    <a:pt x="3" y="70"/>
                  </a:cubicBezTo>
                  <a:cubicBezTo>
                    <a:pt x="0" y="66"/>
                    <a:pt x="1" y="62"/>
                    <a:pt x="4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1" y="0"/>
                    <a:pt x="56" y="0"/>
                    <a:pt x="59" y="3"/>
                  </a:cubicBezTo>
                  <a:cubicBezTo>
                    <a:pt x="63" y="6"/>
                    <a:pt x="64" y="11"/>
                    <a:pt x="62" y="16"/>
                  </a:cubicBezTo>
                  <a:cubicBezTo>
                    <a:pt x="61" y="17"/>
                    <a:pt x="61" y="19"/>
                    <a:pt x="62" y="21"/>
                  </a:cubicBezTo>
                  <a:cubicBezTo>
                    <a:pt x="64" y="25"/>
                    <a:pt x="61" y="29"/>
                    <a:pt x="61" y="33"/>
                  </a:cubicBezTo>
                  <a:cubicBezTo>
                    <a:pt x="61" y="36"/>
                    <a:pt x="64" y="40"/>
                    <a:pt x="62" y="45"/>
                  </a:cubicBezTo>
                  <a:cubicBezTo>
                    <a:pt x="62" y="45"/>
                    <a:pt x="61" y="46"/>
                    <a:pt x="61" y="47"/>
                  </a:cubicBezTo>
                  <a:cubicBezTo>
                    <a:pt x="46" y="65"/>
                    <a:pt x="31" y="83"/>
                    <a:pt x="17" y="101"/>
                  </a:cubicBezTo>
                  <a:cubicBezTo>
                    <a:pt x="14" y="104"/>
                    <a:pt x="10" y="105"/>
                    <a:pt x="6" y="103"/>
                  </a:cubicBezTo>
                  <a:cubicBezTo>
                    <a:pt x="3" y="101"/>
                    <a:pt x="1" y="98"/>
                    <a:pt x="1" y="94"/>
                  </a:cubicBezTo>
                  <a:cubicBezTo>
                    <a:pt x="1" y="91"/>
                    <a:pt x="3" y="89"/>
                    <a:pt x="3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1"/>
            <p:cNvSpPr>
              <a:spLocks/>
            </p:cNvSpPr>
            <p:nvPr userDrawn="1"/>
          </p:nvSpPr>
          <p:spPr bwMode="auto">
            <a:xfrm>
              <a:off x="-9525" y="1890713"/>
              <a:ext cx="288925" cy="441325"/>
            </a:xfrm>
            <a:custGeom>
              <a:avLst/>
              <a:gdLst>
                <a:gd name="T0" fmla="*/ 61 w 65"/>
                <a:gd name="T1" fmla="*/ 33 h 105"/>
                <a:gd name="T2" fmla="*/ 59 w 65"/>
                <a:gd name="T3" fmla="*/ 49 h 105"/>
                <a:gd name="T4" fmla="*/ 19 w 65"/>
                <a:gd name="T5" fmla="*/ 98 h 105"/>
                <a:gd name="T6" fmla="*/ 12 w 65"/>
                <a:gd name="T7" fmla="*/ 103 h 105"/>
                <a:gd name="T8" fmla="*/ 3 w 65"/>
                <a:gd name="T9" fmla="*/ 101 h 105"/>
                <a:gd name="T10" fmla="*/ 2 w 65"/>
                <a:gd name="T11" fmla="*/ 90 h 105"/>
                <a:gd name="T12" fmla="*/ 2 w 65"/>
                <a:gd name="T13" fmla="*/ 84 h 105"/>
                <a:gd name="T14" fmla="*/ 3 w 65"/>
                <a:gd name="T15" fmla="*/ 72 h 105"/>
                <a:gd name="T16" fmla="*/ 2 w 65"/>
                <a:gd name="T17" fmla="*/ 61 h 105"/>
                <a:gd name="T18" fmla="*/ 4 w 65"/>
                <a:gd name="T19" fmla="*/ 57 h 105"/>
                <a:gd name="T20" fmla="*/ 47 w 65"/>
                <a:gd name="T21" fmla="*/ 5 h 105"/>
                <a:gd name="T22" fmla="*/ 57 w 65"/>
                <a:gd name="T23" fmla="*/ 2 h 105"/>
                <a:gd name="T24" fmla="*/ 62 w 65"/>
                <a:gd name="T25" fmla="*/ 15 h 105"/>
                <a:gd name="T26" fmla="*/ 62 w 65"/>
                <a:gd name="T27" fmla="*/ 21 h 105"/>
                <a:gd name="T28" fmla="*/ 61 w 65"/>
                <a:gd name="T29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61" y="33"/>
                  </a:moveTo>
                  <a:cubicBezTo>
                    <a:pt x="64" y="40"/>
                    <a:pt x="64" y="43"/>
                    <a:pt x="59" y="49"/>
                  </a:cubicBezTo>
                  <a:cubicBezTo>
                    <a:pt x="45" y="66"/>
                    <a:pt x="32" y="82"/>
                    <a:pt x="19" y="98"/>
                  </a:cubicBezTo>
                  <a:cubicBezTo>
                    <a:pt x="17" y="100"/>
                    <a:pt x="15" y="102"/>
                    <a:pt x="12" y="103"/>
                  </a:cubicBezTo>
                  <a:cubicBezTo>
                    <a:pt x="9" y="105"/>
                    <a:pt x="6" y="104"/>
                    <a:pt x="3" y="101"/>
                  </a:cubicBezTo>
                  <a:cubicBezTo>
                    <a:pt x="1" y="97"/>
                    <a:pt x="0" y="94"/>
                    <a:pt x="2" y="90"/>
                  </a:cubicBezTo>
                  <a:cubicBezTo>
                    <a:pt x="3" y="88"/>
                    <a:pt x="3" y="86"/>
                    <a:pt x="2" y="84"/>
                  </a:cubicBezTo>
                  <a:cubicBezTo>
                    <a:pt x="0" y="80"/>
                    <a:pt x="3" y="76"/>
                    <a:pt x="3" y="72"/>
                  </a:cubicBezTo>
                  <a:cubicBezTo>
                    <a:pt x="3" y="69"/>
                    <a:pt x="0" y="65"/>
                    <a:pt x="2" y="61"/>
                  </a:cubicBezTo>
                  <a:cubicBezTo>
                    <a:pt x="3" y="59"/>
                    <a:pt x="3" y="58"/>
                    <a:pt x="4" y="57"/>
                  </a:cubicBezTo>
                  <a:cubicBezTo>
                    <a:pt x="18" y="40"/>
                    <a:pt x="33" y="23"/>
                    <a:pt x="47" y="5"/>
                  </a:cubicBezTo>
                  <a:cubicBezTo>
                    <a:pt x="50" y="2"/>
                    <a:pt x="53" y="0"/>
                    <a:pt x="57" y="2"/>
                  </a:cubicBezTo>
                  <a:cubicBezTo>
                    <a:pt x="62" y="3"/>
                    <a:pt x="65" y="10"/>
                    <a:pt x="62" y="15"/>
                  </a:cubicBezTo>
                  <a:cubicBezTo>
                    <a:pt x="61" y="18"/>
                    <a:pt x="61" y="19"/>
                    <a:pt x="62" y="21"/>
                  </a:cubicBezTo>
                  <a:cubicBezTo>
                    <a:pt x="64" y="26"/>
                    <a:pt x="63" y="29"/>
                    <a:pt x="61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2"/>
            <p:cNvSpPr>
              <a:spLocks/>
            </p:cNvSpPr>
            <p:nvPr userDrawn="1"/>
          </p:nvSpPr>
          <p:spPr bwMode="auto">
            <a:xfrm>
              <a:off x="-12700" y="1600200"/>
              <a:ext cx="296863" cy="438150"/>
            </a:xfrm>
            <a:custGeom>
              <a:avLst/>
              <a:gdLst>
                <a:gd name="T0" fmla="*/ 13 w 67"/>
                <a:gd name="T1" fmla="*/ 104 h 104"/>
                <a:gd name="T2" fmla="*/ 3 w 67"/>
                <a:gd name="T3" fmla="*/ 90 h 104"/>
                <a:gd name="T4" fmla="*/ 3 w 67"/>
                <a:gd name="T5" fmla="*/ 84 h 104"/>
                <a:gd name="T6" fmla="*/ 3 w 67"/>
                <a:gd name="T7" fmla="*/ 75 h 104"/>
                <a:gd name="T8" fmla="*/ 3 w 67"/>
                <a:gd name="T9" fmla="*/ 70 h 104"/>
                <a:gd name="T10" fmla="*/ 5 w 67"/>
                <a:gd name="T11" fmla="*/ 58 h 104"/>
                <a:gd name="T12" fmla="*/ 48 w 67"/>
                <a:gd name="T13" fmla="*/ 5 h 104"/>
                <a:gd name="T14" fmla="*/ 60 w 67"/>
                <a:gd name="T15" fmla="*/ 3 h 104"/>
                <a:gd name="T16" fmla="*/ 63 w 67"/>
                <a:gd name="T17" fmla="*/ 17 h 104"/>
                <a:gd name="T18" fmla="*/ 63 w 67"/>
                <a:gd name="T19" fmla="*/ 21 h 104"/>
                <a:gd name="T20" fmla="*/ 63 w 67"/>
                <a:gd name="T21" fmla="*/ 22 h 104"/>
                <a:gd name="T22" fmla="*/ 63 w 67"/>
                <a:gd name="T23" fmla="*/ 37 h 104"/>
                <a:gd name="T24" fmla="*/ 59 w 67"/>
                <a:gd name="T25" fmla="*/ 51 h 104"/>
                <a:gd name="T26" fmla="*/ 19 w 67"/>
                <a:gd name="T27" fmla="*/ 100 h 104"/>
                <a:gd name="T28" fmla="*/ 13 w 67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4">
                  <a:moveTo>
                    <a:pt x="13" y="104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7"/>
                    <a:pt x="3" y="84"/>
                  </a:cubicBezTo>
                  <a:cubicBezTo>
                    <a:pt x="3" y="81"/>
                    <a:pt x="3" y="78"/>
                    <a:pt x="3" y="75"/>
                  </a:cubicBezTo>
                  <a:cubicBezTo>
                    <a:pt x="3" y="73"/>
                    <a:pt x="4" y="72"/>
                    <a:pt x="3" y="70"/>
                  </a:cubicBezTo>
                  <a:cubicBezTo>
                    <a:pt x="1" y="66"/>
                    <a:pt x="2" y="62"/>
                    <a:pt x="5" y="58"/>
                  </a:cubicBezTo>
                  <a:cubicBezTo>
                    <a:pt x="19" y="41"/>
                    <a:pt x="34" y="23"/>
                    <a:pt x="48" y="5"/>
                  </a:cubicBezTo>
                  <a:cubicBezTo>
                    <a:pt x="52" y="1"/>
                    <a:pt x="56" y="0"/>
                    <a:pt x="60" y="3"/>
                  </a:cubicBezTo>
                  <a:cubicBezTo>
                    <a:pt x="64" y="6"/>
                    <a:pt x="65" y="11"/>
                    <a:pt x="63" y="17"/>
                  </a:cubicBezTo>
                  <a:cubicBezTo>
                    <a:pt x="62" y="18"/>
                    <a:pt x="63" y="19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7" y="27"/>
                    <a:pt x="60" y="31"/>
                    <a:pt x="63" y="37"/>
                  </a:cubicBezTo>
                  <a:cubicBezTo>
                    <a:pt x="66" y="42"/>
                    <a:pt x="63" y="47"/>
                    <a:pt x="59" y="51"/>
                  </a:cubicBezTo>
                  <a:cubicBezTo>
                    <a:pt x="46" y="67"/>
                    <a:pt x="32" y="83"/>
                    <a:pt x="19" y="100"/>
                  </a:cubicBezTo>
                  <a:cubicBezTo>
                    <a:pt x="17" y="102"/>
                    <a:pt x="14" y="103"/>
                    <a:pt x="13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3"/>
            <p:cNvSpPr>
              <a:spLocks/>
            </p:cNvSpPr>
            <p:nvPr userDrawn="1"/>
          </p:nvSpPr>
          <p:spPr bwMode="auto">
            <a:xfrm>
              <a:off x="279400" y="963613"/>
              <a:ext cx="285750" cy="442913"/>
            </a:xfrm>
            <a:custGeom>
              <a:avLst/>
              <a:gdLst>
                <a:gd name="T0" fmla="*/ 11 w 64"/>
                <a:gd name="T1" fmla="*/ 105 h 105"/>
                <a:gd name="T2" fmla="*/ 3 w 64"/>
                <a:gd name="T3" fmla="*/ 90 h 105"/>
                <a:gd name="T4" fmla="*/ 3 w 64"/>
                <a:gd name="T5" fmla="*/ 84 h 105"/>
                <a:gd name="T6" fmla="*/ 4 w 64"/>
                <a:gd name="T7" fmla="*/ 72 h 105"/>
                <a:gd name="T8" fmla="*/ 3 w 64"/>
                <a:gd name="T9" fmla="*/ 61 h 105"/>
                <a:gd name="T10" fmla="*/ 5 w 64"/>
                <a:gd name="T11" fmla="*/ 58 h 105"/>
                <a:gd name="T12" fmla="*/ 48 w 64"/>
                <a:gd name="T13" fmla="*/ 5 h 105"/>
                <a:gd name="T14" fmla="*/ 57 w 64"/>
                <a:gd name="T15" fmla="*/ 2 h 105"/>
                <a:gd name="T16" fmla="*/ 63 w 64"/>
                <a:gd name="T17" fmla="*/ 9 h 105"/>
                <a:gd name="T18" fmla="*/ 62 w 64"/>
                <a:gd name="T19" fmla="*/ 18 h 105"/>
                <a:gd name="T20" fmla="*/ 63 w 64"/>
                <a:gd name="T21" fmla="*/ 28 h 105"/>
                <a:gd name="T22" fmla="*/ 63 w 64"/>
                <a:gd name="T23" fmla="*/ 38 h 105"/>
                <a:gd name="T24" fmla="*/ 61 w 64"/>
                <a:gd name="T25" fmla="*/ 47 h 105"/>
                <a:gd name="T26" fmla="*/ 18 w 64"/>
                <a:gd name="T27" fmla="*/ 101 h 105"/>
                <a:gd name="T28" fmla="*/ 11 w 64"/>
                <a:gd name="T2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4"/>
                  </a:cubicBezTo>
                  <a:cubicBezTo>
                    <a:pt x="1" y="80"/>
                    <a:pt x="4" y="76"/>
                    <a:pt x="4" y="72"/>
                  </a:cubicBezTo>
                  <a:cubicBezTo>
                    <a:pt x="4" y="69"/>
                    <a:pt x="1" y="65"/>
                    <a:pt x="3" y="61"/>
                  </a:cubicBezTo>
                  <a:cubicBezTo>
                    <a:pt x="3" y="60"/>
                    <a:pt x="4" y="59"/>
                    <a:pt x="5" y="58"/>
                  </a:cubicBezTo>
                  <a:cubicBezTo>
                    <a:pt x="19" y="40"/>
                    <a:pt x="33" y="23"/>
                    <a:pt x="48" y="5"/>
                  </a:cubicBezTo>
                  <a:cubicBezTo>
                    <a:pt x="50" y="2"/>
                    <a:pt x="53" y="0"/>
                    <a:pt x="57" y="2"/>
                  </a:cubicBezTo>
                  <a:cubicBezTo>
                    <a:pt x="61" y="3"/>
                    <a:pt x="63" y="5"/>
                    <a:pt x="63" y="9"/>
                  </a:cubicBezTo>
                  <a:cubicBezTo>
                    <a:pt x="64" y="12"/>
                    <a:pt x="62" y="15"/>
                    <a:pt x="62" y="18"/>
                  </a:cubicBezTo>
                  <a:cubicBezTo>
                    <a:pt x="62" y="22"/>
                    <a:pt x="64" y="25"/>
                    <a:pt x="63" y="28"/>
                  </a:cubicBezTo>
                  <a:cubicBezTo>
                    <a:pt x="62" y="32"/>
                    <a:pt x="63" y="34"/>
                    <a:pt x="63" y="38"/>
                  </a:cubicBezTo>
                  <a:cubicBezTo>
                    <a:pt x="64" y="41"/>
                    <a:pt x="63" y="45"/>
                    <a:pt x="61" y="47"/>
                  </a:cubicBezTo>
                  <a:cubicBezTo>
                    <a:pt x="47" y="65"/>
                    <a:pt x="32" y="83"/>
                    <a:pt x="18" y="101"/>
                  </a:cubicBezTo>
                  <a:cubicBezTo>
                    <a:pt x="16" y="103"/>
                    <a:pt x="13" y="103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4"/>
            <p:cNvSpPr>
              <a:spLocks/>
            </p:cNvSpPr>
            <p:nvPr userDrawn="1"/>
          </p:nvSpPr>
          <p:spPr bwMode="auto">
            <a:xfrm>
              <a:off x="-4763" y="3043238"/>
              <a:ext cx="284163" cy="442913"/>
            </a:xfrm>
            <a:custGeom>
              <a:avLst/>
              <a:gdLst>
                <a:gd name="T0" fmla="*/ 53 w 64"/>
                <a:gd name="T1" fmla="*/ 0 h 105"/>
                <a:gd name="T2" fmla="*/ 61 w 64"/>
                <a:gd name="T3" fmla="*/ 15 h 105"/>
                <a:gd name="T4" fmla="*/ 61 w 64"/>
                <a:gd name="T5" fmla="*/ 21 h 105"/>
                <a:gd name="T6" fmla="*/ 60 w 64"/>
                <a:gd name="T7" fmla="*/ 33 h 105"/>
                <a:gd name="T8" fmla="*/ 61 w 64"/>
                <a:gd name="T9" fmla="*/ 44 h 105"/>
                <a:gd name="T10" fmla="*/ 59 w 64"/>
                <a:gd name="T11" fmla="*/ 47 h 105"/>
                <a:gd name="T12" fmla="*/ 16 w 64"/>
                <a:gd name="T13" fmla="*/ 100 h 105"/>
                <a:gd name="T14" fmla="*/ 7 w 64"/>
                <a:gd name="T15" fmla="*/ 103 h 105"/>
                <a:gd name="T16" fmla="*/ 1 w 64"/>
                <a:gd name="T17" fmla="*/ 96 h 105"/>
                <a:gd name="T18" fmla="*/ 1 w 64"/>
                <a:gd name="T19" fmla="*/ 78 h 105"/>
                <a:gd name="T20" fmla="*/ 1 w 64"/>
                <a:gd name="T21" fmla="*/ 66 h 105"/>
                <a:gd name="T22" fmla="*/ 3 w 64"/>
                <a:gd name="T23" fmla="*/ 58 h 105"/>
                <a:gd name="T24" fmla="*/ 46 w 64"/>
                <a:gd name="T25" fmla="*/ 4 h 105"/>
                <a:gd name="T26" fmla="*/ 53 w 64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53" y="0"/>
                  </a:moveTo>
                  <a:cubicBezTo>
                    <a:pt x="60" y="1"/>
                    <a:pt x="64" y="9"/>
                    <a:pt x="61" y="15"/>
                  </a:cubicBezTo>
                  <a:cubicBezTo>
                    <a:pt x="60" y="17"/>
                    <a:pt x="60" y="19"/>
                    <a:pt x="61" y="21"/>
                  </a:cubicBezTo>
                  <a:cubicBezTo>
                    <a:pt x="63" y="25"/>
                    <a:pt x="60" y="29"/>
                    <a:pt x="60" y="33"/>
                  </a:cubicBezTo>
                  <a:cubicBezTo>
                    <a:pt x="60" y="37"/>
                    <a:pt x="63" y="40"/>
                    <a:pt x="61" y="44"/>
                  </a:cubicBezTo>
                  <a:cubicBezTo>
                    <a:pt x="61" y="45"/>
                    <a:pt x="60" y="46"/>
                    <a:pt x="59" y="47"/>
                  </a:cubicBezTo>
                  <a:cubicBezTo>
                    <a:pt x="45" y="65"/>
                    <a:pt x="31" y="82"/>
                    <a:pt x="16" y="100"/>
                  </a:cubicBezTo>
                  <a:cubicBezTo>
                    <a:pt x="14" y="103"/>
                    <a:pt x="10" y="105"/>
                    <a:pt x="7" y="103"/>
                  </a:cubicBezTo>
                  <a:cubicBezTo>
                    <a:pt x="3" y="102"/>
                    <a:pt x="0" y="100"/>
                    <a:pt x="1" y="96"/>
                  </a:cubicBezTo>
                  <a:cubicBezTo>
                    <a:pt x="1" y="90"/>
                    <a:pt x="1" y="84"/>
                    <a:pt x="1" y="78"/>
                  </a:cubicBezTo>
                  <a:cubicBezTo>
                    <a:pt x="1" y="74"/>
                    <a:pt x="2" y="70"/>
                    <a:pt x="1" y="66"/>
                  </a:cubicBezTo>
                  <a:cubicBezTo>
                    <a:pt x="0" y="64"/>
                    <a:pt x="1" y="60"/>
                    <a:pt x="3" y="58"/>
                  </a:cubicBezTo>
                  <a:cubicBezTo>
                    <a:pt x="17" y="40"/>
                    <a:pt x="32" y="22"/>
                    <a:pt x="46" y="4"/>
                  </a:cubicBezTo>
                  <a:cubicBezTo>
                    <a:pt x="48" y="3"/>
                    <a:pt x="51" y="2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5"/>
            <p:cNvSpPr>
              <a:spLocks/>
            </p:cNvSpPr>
            <p:nvPr userDrawn="1"/>
          </p:nvSpPr>
          <p:spPr bwMode="auto">
            <a:xfrm>
              <a:off x="-9525" y="160338"/>
              <a:ext cx="280988" cy="441325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6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5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8 h 105"/>
                <a:gd name="T22" fmla="*/ 47 w 63"/>
                <a:gd name="T23" fmla="*/ 5 h 105"/>
                <a:gd name="T24" fmla="*/ 57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6"/>
                  </a:cubicBezTo>
                  <a:cubicBezTo>
                    <a:pt x="63" y="31"/>
                    <a:pt x="61" y="35"/>
                    <a:pt x="63" y="40"/>
                  </a:cubicBezTo>
                  <a:cubicBezTo>
                    <a:pt x="63" y="42"/>
                    <a:pt x="62" y="46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100"/>
                    <a:pt x="0" y="94"/>
                    <a:pt x="2" y="89"/>
                  </a:cubicBezTo>
                  <a:cubicBezTo>
                    <a:pt x="3" y="88"/>
                    <a:pt x="3" y="86"/>
                    <a:pt x="2" y="85"/>
                  </a:cubicBezTo>
                  <a:cubicBezTo>
                    <a:pt x="1" y="81"/>
                    <a:pt x="1" y="78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8"/>
                  </a:cubicBezTo>
                  <a:cubicBezTo>
                    <a:pt x="18" y="40"/>
                    <a:pt x="33" y="22"/>
                    <a:pt x="47" y="5"/>
                  </a:cubicBezTo>
                  <a:cubicBezTo>
                    <a:pt x="50" y="1"/>
                    <a:pt x="53" y="0"/>
                    <a:pt x="57" y="2"/>
                  </a:cubicBezTo>
                  <a:cubicBezTo>
                    <a:pt x="61" y="3"/>
                    <a:pt x="63" y="6"/>
                    <a:pt x="6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6"/>
            <p:cNvSpPr>
              <a:spLocks/>
            </p:cNvSpPr>
            <p:nvPr userDrawn="1"/>
          </p:nvSpPr>
          <p:spPr bwMode="auto">
            <a:xfrm>
              <a:off x="-4763" y="4197350"/>
              <a:ext cx="288925" cy="442913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1 h 105"/>
                <a:gd name="T4" fmla="*/ 63 w 65"/>
                <a:gd name="T5" fmla="*/ 35 h 105"/>
                <a:gd name="T6" fmla="*/ 62 w 65"/>
                <a:gd name="T7" fmla="*/ 47 h 105"/>
                <a:gd name="T8" fmla="*/ 19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4 h 105"/>
                <a:gd name="T16" fmla="*/ 4 w 65"/>
                <a:gd name="T17" fmla="*/ 84 h 105"/>
                <a:gd name="T18" fmla="*/ 4 w 65"/>
                <a:gd name="T19" fmla="*/ 69 h 105"/>
                <a:gd name="T20" fmla="*/ 8 w 65"/>
                <a:gd name="T21" fmla="*/ 55 h 105"/>
                <a:gd name="T22" fmla="*/ 48 w 65"/>
                <a:gd name="T23" fmla="*/ 6 h 105"/>
                <a:gd name="T24" fmla="*/ 53 w 65"/>
                <a:gd name="T25" fmla="*/ 2 h 105"/>
                <a:gd name="T26" fmla="*/ 62 w 65"/>
                <a:gd name="T27" fmla="*/ 4 h 105"/>
                <a:gd name="T28" fmla="*/ 64 w 65"/>
                <a:gd name="T29" fmla="*/ 15 h 105"/>
                <a:gd name="T30" fmla="*/ 62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2"/>
                    <a:pt x="65" y="27"/>
                    <a:pt x="63" y="31"/>
                  </a:cubicBezTo>
                  <a:cubicBezTo>
                    <a:pt x="63" y="32"/>
                    <a:pt x="63" y="34"/>
                    <a:pt x="63" y="35"/>
                  </a:cubicBezTo>
                  <a:cubicBezTo>
                    <a:pt x="65" y="39"/>
                    <a:pt x="65" y="43"/>
                    <a:pt x="62" y="47"/>
                  </a:cubicBezTo>
                  <a:cubicBezTo>
                    <a:pt x="48" y="65"/>
                    <a:pt x="33" y="83"/>
                    <a:pt x="19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9"/>
                    <a:pt x="8" y="55"/>
                  </a:cubicBezTo>
                  <a:cubicBezTo>
                    <a:pt x="21" y="38"/>
                    <a:pt x="34" y="22"/>
                    <a:pt x="48" y="6"/>
                  </a:cubicBezTo>
                  <a:cubicBezTo>
                    <a:pt x="49" y="4"/>
                    <a:pt x="51" y="2"/>
                    <a:pt x="53" y="2"/>
                  </a:cubicBezTo>
                  <a:cubicBezTo>
                    <a:pt x="56" y="0"/>
                    <a:pt x="60" y="1"/>
                    <a:pt x="62" y="4"/>
                  </a:cubicBezTo>
                  <a:cubicBezTo>
                    <a:pt x="65" y="7"/>
                    <a:pt x="65" y="11"/>
                    <a:pt x="64" y="15"/>
                  </a:cubicBezTo>
                  <a:cubicBezTo>
                    <a:pt x="63" y="16"/>
                    <a:pt x="63" y="17"/>
                    <a:pt x="6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7"/>
            <p:cNvSpPr>
              <a:spLocks/>
            </p:cNvSpPr>
            <p:nvPr userDrawn="1"/>
          </p:nvSpPr>
          <p:spPr bwMode="auto">
            <a:xfrm>
              <a:off x="279400" y="677863"/>
              <a:ext cx="298450" cy="438150"/>
            </a:xfrm>
            <a:custGeom>
              <a:avLst/>
              <a:gdLst>
                <a:gd name="T0" fmla="*/ 11 w 67"/>
                <a:gd name="T1" fmla="*/ 104 h 104"/>
                <a:gd name="T2" fmla="*/ 3 w 67"/>
                <a:gd name="T3" fmla="*/ 89 h 104"/>
                <a:gd name="T4" fmla="*/ 3 w 67"/>
                <a:gd name="T5" fmla="*/ 83 h 104"/>
                <a:gd name="T6" fmla="*/ 3 w 67"/>
                <a:gd name="T7" fmla="*/ 76 h 104"/>
                <a:gd name="T8" fmla="*/ 3 w 67"/>
                <a:gd name="T9" fmla="*/ 67 h 104"/>
                <a:gd name="T10" fmla="*/ 4 w 67"/>
                <a:gd name="T11" fmla="*/ 58 h 104"/>
                <a:gd name="T12" fmla="*/ 48 w 67"/>
                <a:gd name="T13" fmla="*/ 4 h 104"/>
                <a:gd name="T14" fmla="*/ 60 w 67"/>
                <a:gd name="T15" fmla="*/ 3 h 104"/>
                <a:gd name="T16" fmla="*/ 63 w 67"/>
                <a:gd name="T17" fmla="*/ 15 h 104"/>
                <a:gd name="T18" fmla="*/ 63 w 67"/>
                <a:gd name="T19" fmla="*/ 20 h 104"/>
                <a:gd name="T20" fmla="*/ 63 w 67"/>
                <a:gd name="T21" fmla="*/ 36 h 104"/>
                <a:gd name="T22" fmla="*/ 59 w 67"/>
                <a:gd name="T23" fmla="*/ 50 h 104"/>
                <a:gd name="T24" fmla="*/ 19 w 67"/>
                <a:gd name="T25" fmla="*/ 99 h 104"/>
                <a:gd name="T26" fmla="*/ 11 w 67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11" y="104"/>
                  </a:moveTo>
                  <a:cubicBezTo>
                    <a:pt x="4" y="103"/>
                    <a:pt x="0" y="96"/>
                    <a:pt x="3" y="89"/>
                  </a:cubicBezTo>
                  <a:cubicBezTo>
                    <a:pt x="4" y="87"/>
                    <a:pt x="4" y="85"/>
                    <a:pt x="3" y="83"/>
                  </a:cubicBezTo>
                  <a:cubicBezTo>
                    <a:pt x="2" y="81"/>
                    <a:pt x="2" y="78"/>
                    <a:pt x="3" y="76"/>
                  </a:cubicBezTo>
                  <a:cubicBezTo>
                    <a:pt x="4" y="73"/>
                    <a:pt x="4" y="70"/>
                    <a:pt x="3" y="67"/>
                  </a:cubicBezTo>
                  <a:cubicBezTo>
                    <a:pt x="1" y="64"/>
                    <a:pt x="2" y="61"/>
                    <a:pt x="4" y="58"/>
                  </a:cubicBezTo>
                  <a:cubicBezTo>
                    <a:pt x="19" y="40"/>
                    <a:pt x="34" y="22"/>
                    <a:pt x="48" y="4"/>
                  </a:cubicBezTo>
                  <a:cubicBezTo>
                    <a:pt x="52" y="0"/>
                    <a:pt x="56" y="0"/>
                    <a:pt x="60" y="3"/>
                  </a:cubicBezTo>
                  <a:cubicBezTo>
                    <a:pt x="64" y="5"/>
                    <a:pt x="65" y="11"/>
                    <a:pt x="63" y="15"/>
                  </a:cubicBezTo>
                  <a:cubicBezTo>
                    <a:pt x="62" y="17"/>
                    <a:pt x="62" y="19"/>
                    <a:pt x="63" y="20"/>
                  </a:cubicBezTo>
                  <a:cubicBezTo>
                    <a:pt x="67" y="26"/>
                    <a:pt x="60" y="31"/>
                    <a:pt x="63" y="36"/>
                  </a:cubicBezTo>
                  <a:cubicBezTo>
                    <a:pt x="66" y="42"/>
                    <a:pt x="62" y="46"/>
                    <a:pt x="59" y="50"/>
                  </a:cubicBezTo>
                  <a:cubicBezTo>
                    <a:pt x="45" y="66"/>
                    <a:pt x="32" y="83"/>
                    <a:pt x="19" y="99"/>
                  </a:cubicBezTo>
                  <a:cubicBezTo>
                    <a:pt x="17" y="101"/>
                    <a:pt x="14" y="103"/>
                    <a:pt x="11" y="1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78"/>
            <p:cNvSpPr>
              <a:spLocks/>
            </p:cNvSpPr>
            <p:nvPr userDrawn="1"/>
          </p:nvSpPr>
          <p:spPr bwMode="auto">
            <a:xfrm>
              <a:off x="288925" y="5578475"/>
              <a:ext cx="288925" cy="441325"/>
            </a:xfrm>
            <a:custGeom>
              <a:avLst/>
              <a:gdLst>
                <a:gd name="T0" fmla="*/ 64 w 65"/>
                <a:gd name="T1" fmla="*/ 12 h 105"/>
                <a:gd name="T2" fmla="*/ 64 w 65"/>
                <a:gd name="T3" fmla="*/ 26 h 105"/>
                <a:gd name="T4" fmla="*/ 64 w 65"/>
                <a:gd name="T5" fmla="*/ 40 h 105"/>
                <a:gd name="T6" fmla="*/ 62 w 65"/>
                <a:gd name="T7" fmla="*/ 47 h 105"/>
                <a:gd name="T8" fmla="*/ 18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5 h 105"/>
                <a:gd name="T16" fmla="*/ 4 w 65"/>
                <a:gd name="T17" fmla="*/ 84 h 105"/>
                <a:gd name="T18" fmla="*/ 4 w 65"/>
                <a:gd name="T19" fmla="*/ 69 h 105"/>
                <a:gd name="T20" fmla="*/ 7 w 65"/>
                <a:gd name="T21" fmla="*/ 55 h 105"/>
                <a:gd name="T22" fmla="*/ 48 w 65"/>
                <a:gd name="T23" fmla="*/ 5 h 105"/>
                <a:gd name="T24" fmla="*/ 59 w 65"/>
                <a:gd name="T25" fmla="*/ 2 h 105"/>
                <a:gd name="T26" fmla="*/ 64 w 65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5">
                  <a:moveTo>
                    <a:pt x="64" y="12"/>
                  </a:moveTo>
                  <a:cubicBezTo>
                    <a:pt x="61" y="16"/>
                    <a:pt x="64" y="21"/>
                    <a:pt x="64" y="26"/>
                  </a:cubicBezTo>
                  <a:cubicBezTo>
                    <a:pt x="64" y="31"/>
                    <a:pt x="63" y="35"/>
                    <a:pt x="64" y="40"/>
                  </a:cubicBezTo>
                  <a:cubicBezTo>
                    <a:pt x="65" y="42"/>
                    <a:pt x="63" y="45"/>
                    <a:pt x="62" y="47"/>
                  </a:cubicBezTo>
                  <a:cubicBezTo>
                    <a:pt x="47" y="65"/>
                    <a:pt x="33" y="83"/>
                    <a:pt x="18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9"/>
                    <a:pt x="7" y="55"/>
                  </a:cubicBezTo>
                  <a:cubicBezTo>
                    <a:pt x="21" y="38"/>
                    <a:pt x="35" y="22"/>
                    <a:pt x="48" y="5"/>
                  </a:cubicBezTo>
                  <a:cubicBezTo>
                    <a:pt x="51" y="1"/>
                    <a:pt x="55" y="0"/>
                    <a:pt x="59" y="2"/>
                  </a:cubicBezTo>
                  <a:cubicBezTo>
                    <a:pt x="62" y="3"/>
                    <a:pt x="64" y="7"/>
                    <a:pt x="64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9"/>
            <p:cNvSpPr>
              <a:spLocks/>
            </p:cNvSpPr>
            <p:nvPr userDrawn="1"/>
          </p:nvSpPr>
          <p:spPr bwMode="auto">
            <a:xfrm>
              <a:off x="-4763" y="5351463"/>
              <a:ext cx="288925" cy="441325"/>
            </a:xfrm>
            <a:custGeom>
              <a:avLst/>
              <a:gdLst>
                <a:gd name="T0" fmla="*/ 64 w 65"/>
                <a:gd name="T1" fmla="*/ 12 h 105"/>
                <a:gd name="T2" fmla="*/ 64 w 65"/>
                <a:gd name="T3" fmla="*/ 25 h 105"/>
                <a:gd name="T4" fmla="*/ 64 w 65"/>
                <a:gd name="T5" fmla="*/ 40 h 105"/>
                <a:gd name="T6" fmla="*/ 62 w 65"/>
                <a:gd name="T7" fmla="*/ 48 h 105"/>
                <a:gd name="T8" fmla="*/ 19 w 65"/>
                <a:gd name="T9" fmla="*/ 99 h 105"/>
                <a:gd name="T10" fmla="*/ 7 w 65"/>
                <a:gd name="T11" fmla="*/ 102 h 105"/>
                <a:gd name="T12" fmla="*/ 4 w 65"/>
                <a:gd name="T13" fmla="*/ 88 h 105"/>
                <a:gd name="T14" fmla="*/ 4 w 65"/>
                <a:gd name="T15" fmla="*/ 85 h 105"/>
                <a:gd name="T16" fmla="*/ 4 w 65"/>
                <a:gd name="T17" fmla="*/ 84 h 105"/>
                <a:gd name="T18" fmla="*/ 3 w 65"/>
                <a:gd name="T19" fmla="*/ 78 h 105"/>
                <a:gd name="T20" fmla="*/ 7 w 65"/>
                <a:gd name="T21" fmla="*/ 54 h 105"/>
                <a:gd name="T22" fmla="*/ 48 w 65"/>
                <a:gd name="T23" fmla="*/ 6 h 105"/>
                <a:gd name="T24" fmla="*/ 58 w 65"/>
                <a:gd name="T25" fmla="*/ 1 h 105"/>
                <a:gd name="T26" fmla="*/ 64 w 65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5">
                  <a:moveTo>
                    <a:pt x="64" y="12"/>
                  </a:moveTo>
                  <a:cubicBezTo>
                    <a:pt x="62" y="16"/>
                    <a:pt x="64" y="20"/>
                    <a:pt x="64" y="25"/>
                  </a:cubicBezTo>
                  <a:cubicBezTo>
                    <a:pt x="64" y="30"/>
                    <a:pt x="63" y="35"/>
                    <a:pt x="64" y="40"/>
                  </a:cubicBezTo>
                  <a:cubicBezTo>
                    <a:pt x="65" y="42"/>
                    <a:pt x="63" y="46"/>
                    <a:pt x="62" y="48"/>
                  </a:cubicBezTo>
                  <a:cubicBezTo>
                    <a:pt x="48" y="65"/>
                    <a:pt x="33" y="82"/>
                    <a:pt x="19" y="99"/>
                  </a:cubicBezTo>
                  <a:cubicBezTo>
                    <a:pt x="15" y="104"/>
                    <a:pt x="11" y="105"/>
                    <a:pt x="7" y="102"/>
                  </a:cubicBezTo>
                  <a:cubicBezTo>
                    <a:pt x="3" y="99"/>
                    <a:pt x="2" y="94"/>
                    <a:pt x="4" y="88"/>
                  </a:cubicBezTo>
                  <a:cubicBezTo>
                    <a:pt x="5" y="87"/>
                    <a:pt x="4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ubicBezTo>
                    <a:pt x="3" y="82"/>
                    <a:pt x="2" y="79"/>
                    <a:pt x="3" y="78"/>
                  </a:cubicBezTo>
                  <a:cubicBezTo>
                    <a:pt x="7" y="70"/>
                    <a:pt x="0" y="62"/>
                    <a:pt x="7" y="54"/>
                  </a:cubicBezTo>
                  <a:cubicBezTo>
                    <a:pt x="22" y="39"/>
                    <a:pt x="34" y="22"/>
                    <a:pt x="48" y="6"/>
                  </a:cubicBezTo>
                  <a:cubicBezTo>
                    <a:pt x="50" y="2"/>
                    <a:pt x="53" y="0"/>
                    <a:pt x="58" y="1"/>
                  </a:cubicBezTo>
                  <a:cubicBezTo>
                    <a:pt x="62" y="2"/>
                    <a:pt x="65" y="6"/>
                    <a:pt x="64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0"/>
            <p:cNvSpPr>
              <a:spLocks/>
            </p:cNvSpPr>
            <p:nvPr userDrawn="1"/>
          </p:nvSpPr>
          <p:spPr bwMode="auto">
            <a:xfrm>
              <a:off x="4763" y="5637213"/>
              <a:ext cx="284163" cy="446088"/>
            </a:xfrm>
            <a:custGeom>
              <a:avLst/>
              <a:gdLst>
                <a:gd name="T0" fmla="*/ 3 w 64"/>
                <a:gd name="T1" fmla="*/ 87 h 106"/>
                <a:gd name="T2" fmla="*/ 2 w 64"/>
                <a:gd name="T3" fmla="*/ 74 h 106"/>
                <a:gd name="T4" fmla="*/ 2 w 64"/>
                <a:gd name="T5" fmla="*/ 71 h 106"/>
                <a:gd name="T6" fmla="*/ 4 w 64"/>
                <a:gd name="T7" fmla="*/ 57 h 106"/>
                <a:gd name="T8" fmla="*/ 46 w 64"/>
                <a:gd name="T9" fmla="*/ 5 h 106"/>
                <a:gd name="T10" fmla="*/ 59 w 64"/>
                <a:gd name="T11" fmla="*/ 3 h 106"/>
                <a:gd name="T12" fmla="*/ 61 w 64"/>
                <a:gd name="T13" fmla="*/ 17 h 106"/>
                <a:gd name="T14" fmla="*/ 60 w 64"/>
                <a:gd name="T15" fmla="*/ 19 h 106"/>
                <a:gd name="T16" fmla="*/ 60 w 64"/>
                <a:gd name="T17" fmla="*/ 33 h 106"/>
                <a:gd name="T18" fmla="*/ 58 w 64"/>
                <a:gd name="T19" fmla="*/ 50 h 106"/>
                <a:gd name="T20" fmla="*/ 17 w 64"/>
                <a:gd name="T21" fmla="*/ 100 h 106"/>
                <a:gd name="T22" fmla="*/ 2 w 64"/>
                <a:gd name="T23" fmla="*/ 99 h 106"/>
                <a:gd name="T24" fmla="*/ 3 w 64"/>
                <a:gd name="T2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06">
                  <a:moveTo>
                    <a:pt x="3" y="87"/>
                  </a:moveTo>
                  <a:cubicBezTo>
                    <a:pt x="0" y="83"/>
                    <a:pt x="0" y="78"/>
                    <a:pt x="2" y="74"/>
                  </a:cubicBezTo>
                  <a:cubicBezTo>
                    <a:pt x="3" y="73"/>
                    <a:pt x="3" y="72"/>
                    <a:pt x="2" y="71"/>
                  </a:cubicBezTo>
                  <a:cubicBezTo>
                    <a:pt x="0" y="66"/>
                    <a:pt x="1" y="61"/>
                    <a:pt x="4" y="57"/>
                  </a:cubicBezTo>
                  <a:cubicBezTo>
                    <a:pt x="18" y="40"/>
                    <a:pt x="32" y="23"/>
                    <a:pt x="46" y="5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7"/>
                    <a:pt x="64" y="12"/>
                    <a:pt x="61" y="17"/>
                  </a:cubicBezTo>
                  <a:cubicBezTo>
                    <a:pt x="60" y="18"/>
                    <a:pt x="60" y="18"/>
                    <a:pt x="60" y="19"/>
                  </a:cubicBezTo>
                  <a:cubicBezTo>
                    <a:pt x="63" y="23"/>
                    <a:pt x="63" y="28"/>
                    <a:pt x="60" y="33"/>
                  </a:cubicBezTo>
                  <a:cubicBezTo>
                    <a:pt x="64" y="41"/>
                    <a:pt x="63" y="43"/>
                    <a:pt x="58" y="50"/>
                  </a:cubicBezTo>
                  <a:cubicBezTo>
                    <a:pt x="45" y="66"/>
                    <a:pt x="31" y="83"/>
                    <a:pt x="17" y="100"/>
                  </a:cubicBezTo>
                  <a:cubicBezTo>
                    <a:pt x="12" y="106"/>
                    <a:pt x="5" y="106"/>
                    <a:pt x="2" y="99"/>
                  </a:cubicBezTo>
                  <a:cubicBezTo>
                    <a:pt x="0" y="95"/>
                    <a:pt x="1" y="91"/>
                    <a:pt x="3" y="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1"/>
            <p:cNvSpPr>
              <a:spLocks/>
            </p:cNvSpPr>
            <p:nvPr userDrawn="1"/>
          </p:nvSpPr>
          <p:spPr bwMode="auto">
            <a:xfrm>
              <a:off x="0" y="3906838"/>
              <a:ext cx="288925" cy="446088"/>
            </a:xfrm>
            <a:custGeom>
              <a:avLst/>
              <a:gdLst>
                <a:gd name="T0" fmla="*/ 4 w 65"/>
                <a:gd name="T1" fmla="*/ 73 h 106"/>
                <a:gd name="T2" fmla="*/ 6 w 65"/>
                <a:gd name="T3" fmla="*/ 56 h 106"/>
                <a:gd name="T4" fmla="*/ 37 w 65"/>
                <a:gd name="T5" fmla="*/ 18 h 106"/>
                <a:gd name="T6" fmla="*/ 47 w 65"/>
                <a:gd name="T7" fmla="*/ 6 h 106"/>
                <a:gd name="T8" fmla="*/ 59 w 65"/>
                <a:gd name="T9" fmla="*/ 3 h 106"/>
                <a:gd name="T10" fmla="*/ 62 w 65"/>
                <a:gd name="T11" fmla="*/ 16 h 106"/>
                <a:gd name="T12" fmla="*/ 62 w 65"/>
                <a:gd name="T13" fmla="*/ 20 h 106"/>
                <a:gd name="T14" fmla="*/ 61 w 65"/>
                <a:gd name="T15" fmla="*/ 33 h 106"/>
                <a:gd name="T16" fmla="*/ 59 w 65"/>
                <a:gd name="T17" fmla="*/ 50 h 106"/>
                <a:gd name="T18" fmla="*/ 19 w 65"/>
                <a:gd name="T19" fmla="*/ 99 h 106"/>
                <a:gd name="T20" fmla="*/ 5 w 65"/>
                <a:gd name="T21" fmla="*/ 103 h 106"/>
                <a:gd name="T22" fmla="*/ 3 w 65"/>
                <a:gd name="T23" fmla="*/ 89 h 106"/>
                <a:gd name="T24" fmla="*/ 3 w 65"/>
                <a:gd name="T25" fmla="*/ 86 h 106"/>
                <a:gd name="T26" fmla="*/ 4 w 65"/>
                <a:gd name="T27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6">
                  <a:moveTo>
                    <a:pt x="4" y="73"/>
                  </a:moveTo>
                  <a:cubicBezTo>
                    <a:pt x="0" y="65"/>
                    <a:pt x="1" y="62"/>
                    <a:pt x="6" y="56"/>
                  </a:cubicBezTo>
                  <a:cubicBezTo>
                    <a:pt x="16" y="44"/>
                    <a:pt x="27" y="31"/>
                    <a:pt x="37" y="18"/>
                  </a:cubicBezTo>
                  <a:cubicBezTo>
                    <a:pt x="41" y="14"/>
                    <a:pt x="44" y="10"/>
                    <a:pt x="47" y="6"/>
                  </a:cubicBezTo>
                  <a:cubicBezTo>
                    <a:pt x="51" y="1"/>
                    <a:pt x="55" y="0"/>
                    <a:pt x="59" y="3"/>
                  </a:cubicBezTo>
                  <a:cubicBezTo>
                    <a:pt x="64" y="6"/>
                    <a:pt x="64" y="10"/>
                    <a:pt x="62" y="16"/>
                  </a:cubicBezTo>
                  <a:cubicBezTo>
                    <a:pt x="62" y="18"/>
                    <a:pt x="62" y="19"/>
                    <a:pt x="62" y="20"/>
                  </a:cubicBezTo>
                  <a:cubicBezTo>
                    <a:pt x="64" y="25"/>
                    <a:pt x="64" y="29"/>
                    <a:pt x="61" y="33"/>
                  </a:cubicBezTo>
                  <a:cubicBezTo>
                    <a:pt x="65" y="41"/>
                    <a:pt x="65" y="43"/>
                    <a:pt x="59" y="50"/>
                  </a:cubicBezTo>
                  <a:cubicBezTo>
                    <a:pt x="46" y="66"/>
                    <a:pt x="32" y="83"/>
                    <a:pt x="19" y="99"/>
                  </a:cubicBezTo>
                  <a:cubicBezTo>
                    <a:pt x="14" y="105"/>
                    <a:pt x="10" y="106"/>
                    <a:pt x="5" y="103"/>
                  </a:cubicBezTo>
                  <a:cubicBezTo>
                    <a:pt x="2" y="100"/>
                    <a:pt x="1" y="95"/>
                    <a:pt x="3" y="89"/>
                  </a:cubicBezTo>
                  <a:cubicBezTo>
                    <a:pt x="4" y="88"/>
                    <a:pt x="4" y="87"/>
                    <a:pt x="3" y="86"/>
                  </a:cubicBezTo>
                  <a:cubicBezTo>
                    <a:pt x="1" y="79"/>
                    <a:pt x="1" y="78"/>
                    <a:pt x="4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2"/>
            <p:cNvSpPr>
              <a:spLocks/>
            </p:cNvSpPr>
            <p:nvPr userDrawn="1"/>
          </p:nvSpPr>
          <p:spPr bwMode="auto">
            <a:xfrm>
              <a:off x="288925" y="5292725"/>
              <a:ext cx="288925" cy="441325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1 h 105"/>
                <a:gd name="T4" fmla="*/ 63 w 65"/>
                <a:gd name="T5" fmla="*/ 34 h 105"/>
                <a:gd name="T6" fmla="*/ 61 w 65"/>
                <a:gd name="T7" fmla="*/ 48 h 105"/>
                <a:gd name="T8" fmla="*/ 19 w 65"/>
                <a:gd name="T9" fmla="*/ 99 h 105"/>
                <a:gd name="T10" fmla="*/ 7 w 65"/>
                <a:gd name="T11" fmla="*/ 102 h 105"/>
                <a:gd name="T12" fmla="*/ 4 w 65"/>
                <a:gd name="T13" fmla="*/ 88 h 105"/>
                <a:gd name="T14" fmla="*/ 4 w 65"/>
                <a:gd name="T15" fmla="*/ 84 h 105"/>
                <a:gd name="T16" fmla="*/ 4 w 65"/>
                <a:gd name="T17" fmla="*/ 84 h 105"/>
                <a:gd name="T18" fmla="*/ 3 w 65"/>
                <a:gd name="T19" fmla="*/ 68 h 105"/>
                <a:gd name="T20" fmla="*/ 8 w 65"/>
                <a:gd name="T21" fmla="*/ 54 h 105"/>
                <a:gd name="T22" fmla="*/ 48 w 65"/>
                <a:gd name="T23" fmla="*/ 5 h 105"/>
                <a:gd name="T24" fmla="*/ 59 w 65"/>
                <a:gd name="T25" fmla="*/ 1 h 105"/>
                <a:gd name="T26" fmla="*/ 64 w 65"/>
                <a:gd name="T27" fmla="*/ 12 h 105"/>
                <a:gd name="T28" fmla="*/ 62 w 65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2"/>
                    <a:pt x="65" y="27"/>
                    <a:pt x="63" y="31"/>
                  </a:cubicBezTo>
                  <a:cubicBezTo>
                    <a:pt x="62" y="32"/>
                    <a:pt x="63" y="33"/>
                    <a:pt x="63" y="34"/>
                  </a:cubicBezTo>
                  <a:cubicBezTo>
                    <a:pt x="65" y="39"/>
                    <a:pt x="64" y="44"/>
                    <a:pt x="61" y="48"/>
                  </a:cubicBezTo>
                  <a:cubicBezTo>
                    <a:pt x="47" y="65"/>
                    <a:pt x="33" y="82"/>
                    <a:pt x="19" y="99"/>
                  </a:cubicBezTo>
                  <a:cubicBezTo>
                    <a:pt x="16" y="103"/>
                    <a:pt x="10" y="105"/>
                    <a:pt x="7" y="102"/>
                  </a:cubicBezTo>
                  <a:cubicBezTo>
                    <a:pt x="3" y="99"/>
                    <a:pt x="2" y="94"/>
                    <a:pt x="4" y="88"/>
                  </a:cubicBezTo>
                  <a:cubicBezTo>
                    <a:pt x="4" y="87"/>
                    <a:pt x="4" y="86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3" y="68"/>
                  </a:cubicBezTo>
                  <a:cubicBezTo>
                    <a:pt x="1" y="62"/>
                    <a:pt x="4" y="58"/>
                    <a:pt x="8" y="54"/>
                  </a:cubicBezTo>
                  <a:cubicBezTo>
                    <a:pt x="21" y="38"/>
                    <a:pt x="35" y="21"/>
                    <a:pt x="48" y="5"/>
                  </a:cubicBezTo>
                  <a:cubicBezTo>
                    <a:pt x="52" y="1"/>
                    <a:pt x="55" y="0"/>
                    <a:pt x="59" y="1"/>
                  </a:cubicBezTo>
                  <a:cubicBezTo>
                    <a:pt x="62" y="3"/>
                    <a:pt x="65" y="8"/>
                    <a:pt x="64" y="12"/>
                  </a:cubicBezTo>
                  <a:cubicBezTo>
                    <a:pt x="64" y="14"/>
                    <a:pt x="63" y="16"/>
                    <a:pt x="6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3"/>
            <p:cNvSpPr>
              <a:spLocks/>
            </p:cNvSpPr>
            <p:nvPr userDrawn="1"/>
          </p:nvSpPr>
          <p:spPr bwMode="auto">
            <a:xfrm>
              <a:off x="4763" y="4483100"/>
              <a:ext cx="284163" cy="442913"/>
            </a:xfrm>
            <a:custGeom>
              <a:avLst/>
              <a:gdLst>
                <a:gd name="T0" fmla="*/ 60 w 64"/>
                <a:gd name="T1" fmla="*/ 19 h 105"/>
                <a:gd name="T2" fmla="*/ 60 w 64"/>
                <a:gd name="T3" fmla="*/ 33 h 105"/>
                <a:gd name="T4" fmla="*/ 58 w 64"/>
                <a:gd name="T5" fmla="*/ 50 h 105"/>
                <a:gd name="T6" fmla="*/ 17 w 64"/>
                <a:gd name="T7" fmla="*/ 100 h 105"/>
                <a:gd name="T8" fmla="*/ 10 w 64"/>
                <a:gd name="T9" fmla="*/ 104 h 105"/>
                <a:gd name="T10" fmla="*/ 2 w 64"/>
                <a:gd name="T11" fmla="*/ 100 h 105"/>
                <a:gd name="T12" fmla="*/ 2 w 64"/>
                <a:gd name="T13" fmla="*/ 90 h 105"/>
                <a:gd name="T14" fmla="*/ 2 w 64"/>
                <a:gd name="T15" fmla="*/ 85 h 105"/>
                <a:gd name="T16" fmla="*/ 3 w 64"/>
                <a:gd name="T17" fmla="*/ 73 h 105"/>
                <a:gd name="T18" fmla="*/ 2 w 64"/>
                <a:gd name="T19" fmla="*/ 61 h 105"/>
                <a:gd name="T20" fmla="*/ 5 w 64"/>
                <a:gd name="T21" fmla="*/ 56 h 105"/>
                <a:gd name="T22" fmla="*/ 45 w 64"/>
                <a:gd name="T23" fmla="*/ 7 h 105"/>
                <a:gd name="T24" fmla="*/ 59 w 64"/>
                <a:gd name="T25" fmla="*/ 3 h 105"/>
                <a:gd name="T26" fmla="*/ 60 w 64"/>
                <a:gd name="T27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60" y="19"/>
                  </a:moveTo>
                  <a:cubicBezTo>
                    <a:pt x="63" y="24"/>
                    <a:pt x="63" y="28"/>
                    <a:pt x="60" y="33"/>
                  </a:cubicBezTo>
                  <a:cubicBezTo>
                    <a:pt x="64" y="40"/>
                    <a:pt x="63" y="43"/>
                    <a:pt x="58" y="50"/>
                  </a:cubicBezTo>
                  <a:cubicBezTo>
                    <a:pt x="45" y="66"/>
                    <a:pt x="31" y="83"/>
                    <a:pt x="17" y="100"/>
                  </a:cubicBezTo>
                  <a:cubicBezTo>
                    <a:pt x="16" y="102"/>
                    <a:pt x="13" y="103"/>
                    <a:pt x="10" y="104"/>
                  </a:cubicBezTo>
                  <a:cubicBezTo>
                    <a:pt x="7" y="105"/>
                    <a:pt x="4" y="103"/>
                    <a:pt x="2" y="100"/>
                  </a:cubicBezTo>
                  <a:cubicBezTo>
                    <a:pt x="0" y="97"/>
                    <a:pt x="0" y="93"/>
                    <a:pt x="2" y="90"/>
                  </a:cubicBezTo>
                  <a:cubicBezTo>
                    <a:pt x="2" y="88"/>
                    <a:pt x="2" y="86"/>
                    <a:pt x="2" y="85"/>
                  </a:cubicBezTo>
                  <a:cubicBezTo>
                    <a:pt x="0" y="80"/>
                    <a:pt x="2" y="77"/>
                    <a:pt x="3" y="73"/>
                  </a:cubicBezTo>
                  <a:cubicBezTo>
                    <a:pt x="3" y="69"/>
                    <a:pt x="0" y="65"/>
                    <a:pt x="2" y="61"/>
                  </a:cubicBezTo>
                  <a:cubicBezTo>
                    <a:pt x="3" y="59"/>
                    <a:pt x="4" y="57"/>
                    <a:pt x="5" y="56"/>
                  </a:cubicBezTo>
                  <a:cubicBezTo>
                    <a:pt x="18" y="40"/>
                    <a:pt x="32" y="23"/>
                    <a:pt x="45" y="7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7"/>
                    <a:pt x="64" y="12"/>
                    <a:pt x="6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4"/>
            <p:cNvSpPr>
              <a:spLocks/>
            </p:cNvSpPr>
            <p:nvPr userDrawn="1"/>
          </p:nvSpPr>
          <p:spPr bwMode="auto">
            <a:xfrm>
              <a:off x="4763" y="4773613"/>
              <a:ext cx="284163" cy="442913"/>
            </a:xfrm>
            <a:custGeom>
              <a:avLst/>
              <a:gdLst>
                <a:gd name="T0" fmla="*/ 60 w 64"/>
                <a:gd name="T1" fmla="*/ 18 h 105"/>
                <a:gd name="T2" fmla="*/ 61 w 64"/>
                <a:gd name="T3" fmla="*/ 31 h 105"/>
                <a:gd name="T4" fmla="*/ 61 w 64"/>
                <a:gd name="T5" fmla="*/ 34 h 105"/>
                <a:gd name="T6" fmla="*/ 60 w 64"/>
                <a:gd name="T7" fmla="*/ 48 h 105"/>
                <a:gd name="T8" fmla="*/ 17 w 64"/>
                <a:gd name="T9" fmla="*/ 99 h 105"/>
                <a:gd name="T10" fmla="*/ 4 w 64"/>
                <a:gd name="T11" fmla="*/ 102 h 105"/>
                <a:gd name="T12" fmla="*/ 3 w 64"/>
                <a:gd name="T13" fmla="*/ 88 h 105"/>
                <a:gd name="T14" fmla="*/ 3 w 64"/>
                <a:gd name="T15" fmla="*/ 86 h 105"/>
                <a:gd name="T16" fmla="*/ 2 w 64"/>
                <a:gd name="T17" fmla="*/ 73 h 105"/>
                <a:gd name="T18" fmla="*/ 2 w 64"/>
                <a:gd name="T19" fmla="*/ 70 h 105"/>
                <a:gd name="T20" fmla="*/ 3 w 64"/>
                <a:gd name="T21" fmla="*/ 58 h 105"/>
                <a:gd name="T22" fmla="*/ 47 w 64"/>
                <a:gd name="T23" fmla="*/ 4 h 105"/>
                <a:gd name="T24" fmla="*/ 59 w 64"/>
                <a:gd name="T25" fmla="*/ 3 h 105"/>
                <a:gd name="T26" fmla="*/ 61 w 64"/>
                <a:gd name="T27" fmla="*/ 16 h 105"/>
                <a:gd name="T28" fmla="*/ 60 w 64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18"/>
                  </a:moveTo>
                  <a:cubicBezTo>
                    <a:pt x="63" y="23"/>
                    <a:pt x="63" y="27"/>
                    <a:pt x="61" y="31"/>
                  </a:cubicBezTo>
                  <a:cubicBezTo>
                    <a:pt x="60" y="32"/>
                    <a:pt x="61" y="34"/>
                    <a:pt x="61" y="34"/>
                  </a:cubicBezTo>
                  <a:cubicBezTo>
                    <a:pt x="63" y="40"/>
                    <a:pt x="63" y="43"/>
                    <a:pt x="60" y="48"/>
                  </a:cubicBezTo>
                  <a:cubicBezTo>
                    <a:pt x="45" y="65"/>
                    <a:pt x="31" y="82"/>
                    <a:pt x="17" y="99"/>
                  </a:cubicBezTo>
                  <a:cubicBezTo>
                    <a:pt x="13" y="104"/>
                    <a:pt x="8" y="105"/>
                    <a:pt x="4" y="102"/>
                  </a:cubicBezTo>
                  <a:cubicBezTo>
                    <a:pt x="0" y="99"/>
                    <a:pt x="0" y="93"/>
                    <a:pt x="3" y="88"/>
                  </a:cubicBezTo>
                  <a:cubicBezTo>
                    <a:pt x="3" y="87"/>
                    <a:pt x="3" y="87"/>
                    <a:pt x="3" y="86"/>
                  </a:cubicBezTo>
                  <a:cubicBezTo>
                    <a:pt x="0" y="82"/>
                    <a:pt x="0" y="78"/>
                    <a:pt x="2" y="73"/>
                  </a:cubicBezTo>
                  <a:cubicBezTo>
                    <a:pt x="3" y="73"/>
                    <a:pt x="2" y="71"/>
                    <a:pt x="2" y="70"/>
                  </a:cubicBezTo>
                  <a:cubicBezTo>
                    <a:pt x="0" y="66"/>
                    <a:pt x="0" y="61"/>
                    <a:pt x="3" y="58"/>
                  </a:cubicBezTo>
                  <a:cubicBezTo>
                    <a:pt x="18" y="40"/>
                    <a:pt x="32" y="22"/>
                    <a:pt x="47" y="4"/>
                  </a:cubicBezTo>
                  <a:cubicBezTo>
                    <a:pt x="50" y="0"/>
                    <a:pt x="55" y="0"/>
                    <a:pt x="59" y="3"/>
                  </a:cubicBezTo>
                  <a:cubicBezTo>
                    <a:pt x="63" y="6"/>
                    <a:pt x="64" y="11"/>
                    <a:pt x="61" y="16"/>
                  </a:cubicBezTo>
                  <a:cubicBezTo>
                    <a:pt x="61" y="17"/>
                    <a:pt x="60" y="17"/>
                    <a:pt x="6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5"/>
            <p:cNvSpPr>
              <a:spLocks/>
            </p:cNvSpPr>
            <p:nvPr userDrawn="1"/>
          </p:nvSpPr>
          <p:spPr bwMode="auto">
            <a:xfrm>
              <a:off x="279400" y="392113"/>
              <a:ext cx="293688" cy="433388"/>
            </a:xfrm>
            <a:custGeom>
              <a:avLst/>
              <a:gdLst>
                <a:gd name="T0" fmla="*/ 55 w 66"/>
                <a:gd name="T1" fmla="*/ 0 h 103"/>
                <a:gd name="T2" fmla="*/ 63 w 66"/>
                <a:gd name="T3" fmla="*/ 14 h 103"/>
                <a:gd name="T4" fmla="*/ 63 w 66"/>
                <a:gd name="T5" fmla="*/ 21 h 103"/>
                <a:gd name="T6" fmla="*/ 62 w 66"/>
                <a:gd name="T7" fmla="*/ 32 h 103"/>
                <a:gd name="T8" fmla="*/ 63 w 66"/>
                <a:gd name="T9" fmla="*/ 44 h 103"/>
                <a:gd name="T10" fmla="*/ 61 w 66"/>
                <a:gd name="T11" fmla="*/ 47 h 103"/>
                <a:gd name="T12" fmla="*/ 19 w 66"/>
                <a:gd name="T13" fmla="*/ 99 h 103"/>
                <a:gd name="T14" fmla="*/ 11 w 66"/>
                <a:gd name="T15" fmla="*/ 103 h 103"/>
                <a:gd name="T16" fmla="*/ 3 w 66"/>
                <a:gd name="T17" fmla="*/ 88 h 103"/>
                <a:gd name="T18" fmla="*/ 3 w 66"/>
                <a:gd name="T19" fmla="*/ 84 h 103"/>
                <a:gd name="T20" fmla="*/ 3 w 66"/>
                <a:gd name="T21" fmla="*/ 76 h 103"/>
                <a:gd name="T22" fmla="*/ 3 w 66"/>
                <a:gd name="T23" fmla="*/ 67 h 103"/>
                <a:gd name="T24" fmla="*/ 6 w 66"/>
                <a:gd name="T25" fmla="*/ 55 h 103"/>
                <a:gd name="T26" fmla="*/ 47 w 66"/>
                <a:gd name="T27" fmla="*/ 5 h 103"/>
                <a:gd name="T28" fmla="*/ 49 w 66"/>
                <a:gd name="T29" fmla="*/ 3 h 103"/>
                <a:gd name="T30" fmla="*/ 55 w 66"/>
                <a:gd name="T3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03">
                  <a:moveTo>
                    <a:pt x="55" y="0"/>
                  </a:moveTo>
                  <a:cubicBezTo>
                    <a:pt x="62" y="0"/>
                    <a:pt x="66" y="8"/>
                    <a:pt x="63" y="14"/>
                  </a:cubicBezTo>
                  <a:cubicBezTo>
                    <a:pt x="62" y="17"/>
                    <a:pt x="62" y="18"/>
                    <a:pt x="63" y="21"/>
                  </a:cubicBezTo>
                  <a:cubicBezTo>
                    <a:pt x="65" y="25"/>
                    <a:pt x="62" y="28"/>
                    <a:pt x="62" y="32"/>
                  </a:cubicBezTo>
                  <a:cubicBezTo>
                    <a:pt x="62" y="36"/>
                    <a:pt x="65" y="39"/>
                    <a:pt x="63" y="44"/>
                  </a:cubicBezTo>
                  <a:cubicBezTo>
                    <a:pt x="62" y="45"/>
                    <a:pt x="62" y="46"/>
                    <a:pt x="61" y="47"/>
                  </a:cubicBezTo>
                  <a:cubicBezTo>
                    <a:pt x="47" y="64"/>
                    <a:pt x="33" y="81"/>
                    <a:pt x="19" y="99"/>
                  </a:cubicBezTo>
                  <a:cubicBezTo>
                    <a:pt x="17" y="101"/>
                    <a:pt x="14" y="103"/>
                    <a:pt x="11" y="103"/>
                  </a:cubicBezTo>
                  <a:cubicBezTo>
                    <a:pt x="4" y="102"/>
                    <a:pt x="0" y="95"/>
                    <a:pt x="3" y="88"/>
                  </a:cubicBezTo>
                  <a:cubicBezTo>
                    <a:pt x="4" y="87"/>
                    <a:pt x="3" y="85"/>
                    <a:pt x="3" y="84"/>
                  </a:cubicBezTo>
                  <a:cubicBezTo>
                    <a:pt x="3" y="81"/>
                    <a:pt x="2" y="78"/>
                    <a:pt x="3" y="76"/>
                  </a:cubicBezTo>
                  <a:cubicBezTo>
                    <a:pt x="4" y="72"/>
                    <a:pt x="5" y="70"/>
                    <a:pt x="3" y="67"/>
                  </a:cubicBezTo>
                  <a:cubicBezTo>
                    <a:pt x="1" y="63"/>
                    <a:pt x="3" y="59"/>
                    <a:pt x="6" y="55"/>
                  </a:cubicBezTo>
                  <a:cubicBezTo>
                    <a:pt x="20" y="39"/>
                    <a:pt x="33" y="22"/>
                    <a:pt x="47" y="5"/>
                  </a:cubicBezTo>
                  <a:cubicBezTo>
                    <a:pt x="48" y="4"/>
                    <a:pt x="48" y="3"/>
                    <a:pt x="49" y="3"/>
                  </a:cubicBezTo>
                  <a:cubicBezTo>
                    <a:pt x="51" y="2"/>
                    <a:pt x="53" y="1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6"/>
            <p:cNvSpPr>
              <a:spLocks/>
            </p:cNvSpPr>
            <p:nvPr userDrawn="1"/>
          </p:nvSpPr>
          <p:spPr bwMode="auto">
            <a:xfrm>
              <a:off x="4763" y="5060950"/>
              <a:ext cx="284163" cy="441325"/>
            </a:xfrm>
            <a:custGeom>
              <a:avLst/>
              <a:gdLst>
                <a:gd name="T0" fmla="*/ 60 w 64"/>
                <a:gd name="T1" fmla="*/ 19 h 105"/>
                <a:gd name="T2" fmla="*/ 61 w 64"/>
                <a:gd name="T3" fmla="*/ 32 h 105"/>
                <a:gd name="T4" fmla="*/ 61 w 64"/>
                <a:gd name="T5" fmla="*/ 35 h 105"/>
                <a:gd name="T6" fmla="*/ 60 w 64"/>
                <a:gd name="T7" fmla="*/ 48 h 105"/>
                <a:gd name="T8" fmla="*/ 17 w 64"/>
                <a:gd name="T9" fmla="*/ 101 h 105"/>
                <a:gd name="T10" fmla="*/ 4 w 64"/>
                <a:gd name="T11" fmla="*/ 102 h 105"/>
                <a:gd name="T12" fmla="*/ 2 w 64"/>
                <a:gd name="T13" fmla="*/ 89 h 105"/>
                <a:gd name="T14" fmla="*/ 2 w 64"/>
                <a:gd name="T15" fmla="*/ 85 h 105"/>
                <a:gd name="T16" fmla="*/ 2 w 64"/>
                <a:gd name="T17" fmla="*/ 75 h 105"/>
                <a:gd name="T18" fmla="*/ 2 w 64"/>
                <a:gd name="T19" fmla="*/ 70 h 105"/>
                <a:gd name="T20" fmla="*/ 3 w 64"/>
                <a:gd name="T21" fmla="*/ 58 h 105"/>
                <a:gd name="T22" fmla="*/ 47 w 64"/>
                <a:gd name="T23" fmla="*/ 5 h 105"/>
                <a:gd name="T24" fmla="*/ 59 w 64"/>
                <a:gd name="T25" fmla="*/ 3 h 105"/>
                <a:gd name="T26" fmla="*/ 61 w 64"/>
                <a:gd name="T27" fmla="*/ 17 h 105"/>
                <a:gd name="T28" fmla="*/ 60 w 64"/>
                <a:gd name="T29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19"/>
                  </a:moveTo>
                  <a:cubicBezTo>
                    <a:pt x="63" y="23"/>
                    <a:pt x="64" y="27"/>
                    <a:pt x="61" y="32"/>
                  </a:cubicBezTo>
                  <a:cubicBezTo>
                    <a:pt x="60" y="33"/>
                    <a:pt x="61" y="34"/>
                    <a:pt x="61" y="35"/>
                  </a:cubicBezTo>
                  <a:cubicBezTo>
                    <a:pt x="63" y="40"/>
                    <a:pt x="63" y="44"/>
                    <a:pt x="60" y="48"/>
                  </a:cubicBezTo>
                  <a:cubicBezTo>
                    <a:pt x="46" y="65"/>
                    <a:pt x="31" y="83"/>
                    <a:pt x="17" y="101"/>
                  </a:cubicBezTo>
                  <a:cubicBezTo>
                    <a:pt x="13" y="105"/>
                    <a:pt x="8" y="105"/>
                    <a:pt x="4" y="102"/>
                  </a:cubicBezTo>
                  <a:cubicBezTo>
                    <a:pt x="1" y="100"/>
                    <a:pt x="0" y="94"/>
                    <a:pt x="2" y="89"/>
                  </a:cubicBezTo>
                  <a:cubicBezTo>
                    <a:pt x="2" y="88"/>
                    <a:pt x="2" y="86"/>
                    <a:pt x="2" y="85"/>
                  </a:cubicBezTo>
                  <a:cubicBezTo>
                    <a:pt x="2" y="81"/>
                    <a:pt x="2" y="78"/>
                    <a:pt x="2" y="75"/>
                  </a:cubicBezTo>
                  <a:cubicBezTo>
                    <a:pt x="2" y="73"/>
                    <a:pt x="2" y="71"/>
                    <a:pt x="2" y="70"/>
                  </a:cubicBezTo>
                  <a:cubicBezTo>
                    <a:pt x="0" y="66"/>
                    <a:pt x="0" y="62"/>
                    <a:pt x="3" y="58"/>
                  </a:cubicBezTo>
                  <a:cubicBezTo>
                    <a:pt x="18" y="40"/>
                    <a:pt x="32" y="23"/>
                    <a:pt x="47" y="5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6"/>
                    <a:pt x="64" y="12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7"/>
            <p:cNvSpPr>
              <a:spLocks/>
            </p:cNvSpPr>
            <p:nvPr userDrawn="1"/>
          </p:nvSpPr>
          <p:spPr bwMode="auto">
            <a:xfrm>
              <a:off x="293688" y="5002213"/>
              <a:ext cx="284163" cy="441325"/>
            </a:xfrm>
            <a:custGeom>
              <a:avLst/>
              <a:gdLst>
                <a:gd name="T0" fmla="*/ 11 w 64"/>
                <a:gd name="T1" fmla="*/ 105 h 105"/>
                <a:gd name="T2" fmla="*/ 3 w 64"/>
                <a:gd name="T3" fmla="*/ 89 h 105"/>
                <a:gd name="T4" fmla="*/ 3 w 64"/>
                <a:gd name="T5" fmla="*/ 84 h 105"/>
                <a:gd name="T6" fmla="*/ 2 w 64"/>
                <a:gd name="T7" fmla="*/ 78 h 105"/>
                <a:gd name="T8" fmla="*/ 2 w 64"/>
                <a:gd name="T9" fmla="*/ 66 h 105"/>
                <a:gd name="T10" fmla="*/ 4 w 64"/>
                <a:gd name="T11" fmla="*/ 58 h 105"/>
                <a:gd name="T12" fmla="*/ 37 w 64"/>
                <a:gd name="T13" fmla="*/ 17 h 105"/>
                <a:gd name="T14" fmla="*/ 47 w 64"/>
                <a:gd name="T15" fmla="*/ 5 h 105"/>
                <a:gd name="T16" fmla="*/ 60 w 64"/>
                <a:gd name="T17" fmla="*/ 3 h 105"/>
                <a:gd name="T18" fmla="*/ 62 w 64"/>
                <a:gd name="T19" fmla="*/ 16 h 105"/>
                <a:gd name="T20" fmla="*/ 62 w 64"/>
                <a:gd name="T21" fmla="*/ 21 h 105"/>
                <a:gd name="T22" fmla="*/ 62 w 64"/>
                <a:gd name="T23" fmla="*/ 30 h 105"/>
                <a:gd name="T24" fmla="*/ 62 w 64"/>
                <a:gd name="T25" fmla="*/ 35 h 105"/>
                <a:gd name="T26" fmla="*/ 60 w 64"/>
                <a:gd name="T27" fmla="*/ 48 h 105"/>
                <a:gd name="T28" fmla="*/ 18 w 64"/>
                <a:gd name="T29" fmla="*/ 99 h 105"/>
                <a:gd name="T30" fmla="*/ 11 w 64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11" y="105"/>
                  </a:moveTo>
                  <a:cubicBezTo>
                    <a:pt x="4" y="104"/>
                    <a:pt x="0" y="96"/>
                    <a:pt x="3" y="89"/>
                  </a:cubicBezTo>
                  <a:cubicBezTo>
                    <a:pt x="4" y="87"/>
                    <a:pt x="4" y="86"/>
                    <a:pt x="3" y="84"/>
                  </a:cubicBezTo>
                  <a:cubicBezTo>
                    <a:pt x="2" y="82"/>
                    <a:pt x="1" y="80"/>
                    <a:pt x="2" y="78"/>
                  </a:cubicBezTo>
                  <a:cubicBezTo>
                    <a:pt x="3" y="74"/>
                    <a:pt x="3" y="70"/>
                    <a:pt x="2" y="66"/>
                  </a:cubicBezTo>
                  <a:cubicBezTo>
                    <a:pt x="1" y="64"/>
                    <a:pt x="3" y="60"/>
                    <a:pt x="4" y="58"/>
                  </a:cubicBezTo>
                  <a:cubicBezTo>
                    <a:pt x="15" y="44"/>
                    <a:pt x="26" y="31"/>
                    <a:pt x="37" y="17"/>
                  </a:cubicBezTo>
                  <a:cubicBezTo>
                    <a:pt x="41" y="13"/>
                    <a:pt x="44" y="9"/>
                    <a:pt x="47" y="5"/>
                  </a:cubicBezTo>
                  <a:cubicBezTo>
                    <a:pt x="51" y="1"/>
                    <a:pt x="56" y="0"/>
                    <a:pt x="60" y="3"/>
                  </a:cubicBezTo>
                  <a:cubicBezTo>
                    <a:pt x="63" y="6"/>
                    <a:pt x="64" y="11"/>
                    <a:pt x="62" y="16"/>
                  </a:cubicBezTo>
                  <a:cubicBezTo>
                    <a:pt x="62" y="18"/>
                    <a:pt x="62" y="20"/>
                    <a:pt x="62" y="21"/>
                  </a:cubicBezTo>
                  <a:cubicBezTo>
                    <a:pt x="62" y="24"/>
                    <a:pt x="62" y="27"/>
                    <a:pt x="62" y="30"/>
                  </a:cubicBezTo>
                  <a:cubicBezTo>
                    <a:pt x="62" y="32"/>
                    <a:pt x="62" y="34"/>
                    <a:pt x="62" y="35"/>
                  </a:cubicBezTo>
                  <a:cubicBezTo>
                    <a:pt x="64" y="40"/>
                    <a:pt x="64" y="44"/>
                    <a:pt x="60" y="48"/>
                  </a:cubicBezTo>
                  <a:cubicBezTo>
                    <a:pt x="46" y="65"/>
                    <a:pt x="33" y="82"/>
                    <a:pt x="18" y="99"/>
                  </a:cubicBezTo>
                  <a:cubicBezTo>
                    <a:pt x="16" y="102"/>
                    <a:pt x="13" y="103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8"/>
            <p:cNvSpPr>
              <a:spLocks/>
            </p:cNvSpPr>
            <p:nvPr userDrawn="1"/>
          </p:nvSpPr>
          <p:spPr bwMode="auto">
            <a:xfrm>
              <a:off x="-12700" y="3330575"/>
              <a:ext cx="296863" cy="441325"/>
            </a:xfrm>
            <a:custGeom>
              <a:avLst/>
              <a:gdLst>
                <a:gd name="T0" fmla="*/ 11 w 67"/>
                <a:gd name="T1" fmla="*/ 105 h 105"/>
                <a:gd name="T2" fmla="*/ 4 w 67"/>
                <a:gd name="T3" fmla="*/ 90 h 105"/>
                <a:gd name="T4" fmla="*/ 4 w 67"/>
                <a:gd name="T5" fmla="*/ 84 h 105"/>
                <a:gd name="T6" fmla="*/ 3 w 67"/>
                <a:gd name="T7" fmla="*/ 74 h 105"/>
                <a:gd name="T8" fmla="*/ 3 w 67"/>
                <a:gd name="T9" fmla="*/ 70 h 105"/>
                <a:gd name="T10" fmla="*/ 5 w 67"/>
                <a:gd name="T11" fmla="*/ 58 h 105"/>
                <a:gd name="T12" fmla="*/ 48 w 67"/>
                <a:gd name="T13" fmla="*/ 5 h 105"/>
                <a:gd name="T14" fmla="*/ 60 w 67"/>
                <a:gd name="T15" fmla="*/ 3 h 105"/>
                <a:gd name="T16" fmla="*/ 63 w 67"/>
                <a:gd name="T17" fmla="*/ 17 h 105"/>
                <a:gd name="T18" fmla="*/ 63 w 67"/>
                <a:gd name="T19" fmla="*/ 21 h 105"/>
                <a:gd name="T20" fmla="*/ 63 w 67"/>
                <a:gd name="T21" fmla="*/ 22 h 105"/>
                <a:gd name="T22" fmla="*/ 63 w 67"/>
                <a:gd name="T23" fmla="*/ 36 h 105"/>
                <a:gd name="T24" fmla="*/ 59 w 67"/>
                <a:gd name="T25" fmla="*/ 50 h 105"/>
                <a:gd name="T26" fmla="*/ 27 w 67"/>
                <a:gd name="T27" fmla="*/ 90 h 105"/>
                <a:gd name="T28" fmla="*/ 18 w 67"/>
                <a:gd name="T29" fmla="*/ 101 h 105"/>
                <a:gd name="T30" fmla="*/ 11 w 67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05">
                  <a:moveTo>
                    <a:pt x="11" y="105"/>
                  </a:moveTo>
                  <a:cubicBezTo>
                    <a:pt x="4" y="104"/>
                    <a:pt x="0" y="97"/>
                    <a:pt x="4" y="90"/>
                  </a:cubicBezTo>
                  <a:cubicBezTo>
                    <a:pt x="5" y="88"/>
                    <a:pt x="5" y="86"/>
                    <a:pt x="4" y="84"/>
                  </a:cubicBezTo>
                  <a:cubicBezTo>
                    <a:pt x="2" y="81"/>
                    <a:pt x="2" y="78"/>
                    <a:pt x="3" y="74"/>
                  </a:cubicBezTo>
                  <a:cubicBezTo>
                    <a:pt x="4" y="73"/>
                    <a:pt x="4" y="71"/>
                    <a:pt x="3" y="70"/>
                  </a:cubicBezTo>
                  <a:cubicBezTo>
                    <a:pt x="1" y="66"/>
                    <a:pt x="2" y="62"/>
                    <a:pt x="5" y="58"/>
                  </a:cubicBezTo>
                  <a:cubicBezTo>
                    <a:pt x="19" y="40"/>
                    <a:pt x="34" y="23"/>
                    <a:pt x="48" y="5"/>
                  </a:cubicBezTo>
                  <a:cubicBezTo>
                    <a:pt x="52" y="1"/>
                    <a:pt x="56" y="0"/>
                    <a:pt x="60" y="3"/>
                  </a:cubicBezTo>
                  <a:cubicBezTo>
                    <a:pt x="64" y="6"/>
                    <a:pt x="65" y="11"/>
                    <a:pt x="63" y="17"/>
                  </a:cubicBezTo>
                  <a:cubicBezTo>
                    <a:pt x="62" y="18"/>
                    <a:pt x="63" y="19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7" y="26"/>
                    <a:pt x="60" y="31"/>
                    <a:pt x="63" y="36"/>
                  </a:cubicBezTo>
                  <a:cubicBezTo>
                    <a:pt x="66" y="42"/>
                    <a:pt x="63" y="46"/>
                    <a:pt x="59" y="50"/>
                  </a:cubicBezTo>
                  <a:cubicBezTo>
                    <a:pt x="48" y="63"/>
                    <a:pt x="38" y="77"/>
                    <a:pt x="27" y="90"/>
                  </a:cubicBezTo>
                  <a:cubicBezTo>
                    <a:pt x="24" y="94"/>
                    <a:pt x="21" y="97"/>
                    <a:pt x="18" y="101"/>
                  </a:cubicBezTo>
                  <a:cubicBezTo>
                    <a:pt x="16" y="103"/>
                    <a:pt x="14" y="104"/>
                    <a:pt x="11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9"/>
            <p:cNvSpPr>
              <a:spLocks/>
            </p:cNvSpPr>
            <p:nvPr userDrawn="1"/>
          </p:nvSpPr>
          <p:spPr bwMode="auto">
            <a:xfrm>
              <a:off x="-9525" y="741363"/>
              <a:ext cx="288925" cy="438150"/>
            </a:xfrm>
            <a:custGeom>
              <a:avLst/>
              <a:gdLst>
                <a:gd name="T0" fmla="*/ 53 w 65"/>
                <a:gd name="T1" fmla="*/ 0 h 104"/>
                <a:gd name="T2" fmla="*/ 62 w 65"/>
                <a:gd name="T3" fmla="*/ 14 h 104"/>
                <a:gd name="T4" fmla="*/ 62 w 65"/>
                <a:gd name="T5" fmla="*/ 21 h 104"/>
                <a:gd name="T6" fmla="*/ 62 w 65"/>
                <a:gd name="T7" fmla="*/ 30 h 104"/>
                <a:gd name="T8" fmla="*/ 62 w 65"/>
                <a:gd name="T9" fmla="*/ 34 h 104"/>
                <a:gd name="T10" fmla="*/ 61 w 65"/>
                <a:gd name="T11" fmla="*/ 46 h 104"/>
                <a:gd name="T12" fmla="*/ 39 w 65"/>
                <a:gd name="T13" fmla="*/ 72 h 104"/>
                <a:gd name="T14" fmla="*/ 18 w 65"/>
                <a:gd name="T15" fmla="*/ 99 h 104"/>
                <a:gd name="T16" fmla="*/ 5 w 65"/>
                <a:gd name="T17" fmla="*/ 101 h 104"/>
                <a:gd name="T18" fmla="*/ 3 w 65"/>
                <a:gd name="T19" fmla="*/ 87 h 104"/>
                <a:gd name="T20" fmla="*/ 3 w 65"/>
                <a:gd name="T21" fmla="*/ 84 h 104"/>
                <a:gd name="T22" fmla="*/ 2 w 65"/>
                <a:gd name="T23" fmla="*/ 74 h 104"/>
                <a:gd name="T24" fmla="*/ 2 w 65"/>
                <a:gd name="T25" fmla="*/ 68 h 104"/>
                <a:gd name="T26" fmla="*/ 4 w 65"/>
                <a:gd name="T27" fmla="*/ 56 h 104"/>
                <a:gd name="T28" fmla="*/ 31 w 65"/>
                <a:gd name="T29" fmla="*/ 24 h 104"/>
                <a:gd name="T30" fmla="*/ 47 w 65"/>
                <a:gd name="T31" fmla="*/ 5 h 104"/>
                <a:gd name="T32" fmla="*/ 53 w 65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4">
                  <a:moveTo>
                    <a:pt x="53" y="0"/>
                  </a:moveTo>
                  <a:cubicBezTo>
                    <a:pt x="61" y="0"/>
                    <a:pt x="65" y="7"/>
                    <a:pt x="62" y="14"/>
                  </a:cubicBezTo>
                  <a:cubicBezTo>
                    <a:pt x="61" y="16"/>
                    <a:pt x="61" y="18"/>
                    <a:pt x="62" y="21"/>
                  </a:cubicBezTo>
                  <a:cubicBezTo>
                    <a:pt x="63" y="23"/>
                    <a:pt x="62" y="27"/>
                    <a:pt x="62" y="30"/>
                  </a:cubicBezTo>
                  <a:cubicBezTo>
                    <a:pt x="62" y="31"/>
                    <a:pt x="61" y="33"/>
                    <a:pt x="62" y="34"/>
                  </a:cubicBezTo>
                  <a:cubicBezTo>
                    <a:pt x="64" y="39"/>
                    <a:pt x="63" y="43"/>
                    <a:pt x="61" y="46"/>
                  </a:cubicBezTo>
                  <a:cubicBezTo>
                    <a:pt x="54" y="55"/>
                    <a:pt x="46" y="63"/>
                    <a:pt x="39" y="72"/>
                  </a:cubicBezTo>
                  <a:cubicBezTo>
                    <a:pt x="32" y="81"/>
                    <a:pt x="25" y="90"/>
                    <a:pt x="18" y="99"/>
                  </a:cubicBezTo>
                  <a:cubicBezTo>
                    <a:pt x="14" y="104"/>
                    <a:pt x="9" y="104"/>
                    <a:pt x="5" y="101"/>
                  </a:cubicBezTo>
                  <a:cubicBezTo>
                    <a:pt x="1" y="98"/>
                    <a:pt x="0" y="93"/>
                    <a:pt x="3" y="87"/>
                  </a:cubicBezTo>
                  <a:cubicBezTo>
                    <a:pt x="3" y="86"/>
                    <a:pt x="3" y="85"/>
                    <a:pt x="3" y="84"/>
                  </a:cubicBezTo>
                  <a:cubicBezTo>
                    <a:pt x="2" y="81"/>
                    <a:pt x="1" y="77"/>
                    <a:pt x="2" y="74"/>
                  </a:cubicBezTo>
                  <a:cubicBezTo>
                    <a:pt x="3" y="72"/>
                    <a:pt x="3" y="70"/>
                    <a:pt x="2" y="68"/>
                  </a:cubicBezTo>
                  <a:cubicBezTo>
                    <a:pt x="0" y="63"/>
                    <a:pt x="1" y="60"/>
                    <a:pt x="4" y="56"/>
                  </a:cubicBezTo>
                  <a:cubicBezTo>
                    <a:pt x="13" y="46"/>
                    <a:pt x="22" y="35"/>
                    <a:pt x="31" y="24"/>
                  </a:cubicBezTo>
                  <a:cubicBezTo>
                    <a:pt x="36" y="18"/>
                    <a:pt x="41" y="11"/>
                    <a:pt x="47" y="5"/>
                  </a:cubicBezTo>
                  <a:cubicBezTo>
                    <a:pt x="49" y="2"/>
                    <a:pt x="51" y="1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0"/>
            <p:cNvSpPr>
              <a:spLocks/>
            </p:cNvSpPr>
            <p:nvPr userDrawn="1"/>
          </p:nvSpPr>
          <p:spPr bwMode="auto">
            <a:xfrm>
              <a:off x="-4763" y="450850"/>
              <a:ext cx="284163" cy="441325"/>
            </a:xfrm>
            <a:custGeom>
              <a:avLst/>
              <a:gdLst>
                <a:gd name="T0" fmla="*/ 53 w 64"/>
                <a:gd name="T1" fmla="*/ 0 h 105"/>
                <a:gd name="T2" fmla="*/ 61 w 64"/>
                <a:gd name="T3" fmla="*/ 15 h 105"/>
                <a:gd name="T4" fmla="*/ 61 w 64"/>
                <a:gd name="T5" fmla="*/ 21 h 105"/>
                <a:gd name="T6" fmla="*/ 60 w 64"/>
                <a:gd name="T7" fmla="*/ 32 h 105"/>
                <a:gd name="T8" fmla="*/ 61 w 64"/>
                <a:gd name="T9" fmla="*/ 44 h 105"/>
                <a:gd name="T10" fmla="*/ 52 w 64"/>
                <a:gd name="T11" fmla="*/ 56 h 105"/>
                <a:gd name="T12" fmla="*/ 29 w 64"/>
                <a:gd name="T13" fmla="*/ 84 h 105"/>
                <a:gd name="T14" fmla="*/ 16 w 64"/>
                <a:gd name="T15" fmla="*/ 100 h 105"/>
                <a:gd name="T16" fmla="*/ 4 w 64"/>
                <a:gd name="T17" fmla="*/ 102 h 105"/>
                <a:gd name="T18" fmla="*/ 2 w 64"/>
                <a:gd name="T19" fmla="*/ 88 h 105"/>
                <a:gd name="T20" fmla="*/ 2 w 64"/>
                <a:gd name="T21" fmla="*/ 84 h 105"/>
                <a:gd name="T22" fmla="*/ 1 w 64"/>
                <a:gd name="T23" fmla="*/ 76 h 105"/>
                <a:gd name="T24" fmla="*/ 1 w 64"/>
                <a:gd name="T25" fmla="*/ 67 h 105"/>
                <a:gd name="T26" fmla="*/ 3 w 64"/>
                <a:gd name="T27" fmla="*/ 58 h 105"/>
                <a:gd name="T28" fmla="*/ 46 w 64"/>
                <a:gd name="T29" fmla="*/ 4 h 105"/>
                <a:gd name="T30" fmla="*/ 53 w 64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53" y="0"/>
                  </a:moveTo>
                  <a:cubicBezTo>
                    <a:pt x="60" y="1"/>
                    <a:pt x="64" y="8"/>
                    <a:pt x="61" y="15"/>
                  </a:cubicBezTo>
                  <a:cubicBezTo>
                    <a:pt x="60" y="17"/>
                    <a:pt x="60" y="18"/>
                    <a:pt x="61" y="21"/>
                  </a:cubicBezTo>
                  <a:cubicBezTo>
                    <a:pt x="63" y="25"/>
                    <a:pt x="60" y="29"/>
                    <a:pt x="60" y="32"/>
                  </a:cubicBezTo>
                  <a:cubicBezTo>
                    <a:pt x="60" y="36"/>
                    <a:pt x="63" y="40"/>
                    <a:pt x="61" y="44"/>
                  </a:cubicBezTo>
                  <a:cubicBezTo>
                    <a:pt x="59" y="48"/>
                    <a:pt x="55" y="52"/>
                    <a:pt x="52" y="56"/>
                  </a:cubicBezTo>
                  <a:cubicBezTo>
                    <a:pt x="45" y="65"/>
                    <a:pt x="37" y="74"/>
                    <a:pt x="29" y="84"/>
                  </a:cubicBezTo>
                  <a:cubicBezTo>
                    <a:pt x="25" y="89"/>
                    <a:pt x="20" y="94"/>
                    <a:pt x="16" y="100"/>
                  </a:cubicBezTo>
                  <a:cubicBezTo>
                    <a:pt x="12" y="104"/>
                    <a:pt x="8" y="105"/>
                    <a:pt x="4" y="102"/>
                  </a:cubicBezTo>
                  <a:cubicBezTo>
                    <a:pt x="1" y="99"/>
                    <a:pt x="0" y="93"/>
                    <a:pt x="2" y="88"/>
                  </a:cubicBezTo>
                  <a:cubicBezTo>
                    <a:pt x="2" y="87"/>
                    <a:pt x="2" y="85"/>
                    <a:pt x="2" y="84"/>
                  </a:cubicBezTo>
                  <a:cubicBezTo>
                    <a:pt x="1" y="81"/>
                    <a:pt x="0" y="78"/>
                    <a:pt x="1" y="76"/>
                  </a:cubicBezTo>
                  <a:cubicBezTo>
                    <a:pt x="2" y="73"/>
                    <a:pt x="1" y="70"/>
                    <a:pt x="1" y="67"/>
                  </a:cubicBezTo>
                  <a:cubicBezTo>
                    <a:pt x="1" y="64"/>
                    <a:pt x="1" y="60"/>
                    <a:pt x="3" y="58"/>
                  </a:cubicBezTo>
                  <a:cubicBezTo>
                    <a:pt x="17" y="40"/>
                    <a:pt x="32" y="22"/>
                    <a:pt x="46" y="4"/>
                  </a:cubicBezTo>
                  <a:cubicBezTo>
                    <a:pt x="48" y="2"/>
                    <a:pt x="51" y="1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1"/>
            <p:cNvSpPr>
              <a:spLocks/>
            </p:cNvSpPr>
            <p:nvPr userDrawn="1"/>
          </p:nvSpPr>
          <p:spPr bwMode="auto">
            <a:xfrm>
              <a:off x="604838" y="4763"/>
              <a:ext cx="57150" cy="6858000"/>
            </a:xfrm>
            <a:custGeom>
              <a:avLst/>
              <a:gdLst>
                <a:gd name="T0" fmla="*/ 12 w 13"/>
                <a:gd name="T1" fmla="*/ 1166 h 1629"/>
                <a:gd name="T2" fmla="*/ 12 w 13"/>
                <a:gd name="T3" fmla="*/ 1103 h 1629"/>
                <a:gd name="T4" fmla="*/ 12 w 13"/>
                <a:gd name="T5" fmla="*/ 734 h 1629"/>
                <a:gd name="T6" fmla="*/ 12 w 13"/>
                <a:gd name="T7" fmla="*/ 515 h 1629"/>
                <a:gd name="T8" fmla="*/ 12 w 13"/>
                <a:gd name="T9" fmla="*/ 446 h 1629"/>
                <a:gd name="T10" fmla="*/ 12 w 13"/>
                <a:gd name="T11" fmla="*/ 0 h 1629"/>
                <a:gd name="T12" fmla="*/ 0 w 13"/>
                <a:gd name="T13" fmla="*/ 0 h 1629"/>
                <a:gd name="T14" fmla="*/ 0 w 13"/>
                <a:gd name="T15" fmla="*/ 5 h 1629"/>
                <a:gd name="T16" fmla="*/ 0 w 13"/>
                <a:gd name="T17" fmla="*/ 461 h 1629"/>
                <a:gd name="T18" fmla="*/ 0 w 13"/>
                <a:gd name="T19" fmla="*/ 551 h 1629"/>
                <a:gd name="T20" fmla="*/ 0 w 13"/>
                <a:gd name="T21" fmla="*/ 1112 h 1629"/>
                <a:gd name="T22" fmla="*/ 0 w 13"/>
                <a:gd name="T23" fmla="*/ 1206 h 1629"/>
                <a:gd name="T24" fmla="*/ 0 w 13"/>
                <a:gd name="T25" fmla="*/ 1629 h 1629"/>
                <a:gd name="T26" fmla="*/ 12 w 13"/>
                <a:gd name="T27" fmla="*/ 1629 h 1629"/>
                <a:gd name="T28" fmla="*/ 12 w 13"/>
                <a:gd name="T29" fmla="*/ 1166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629">
                  <a:moveTo>
                    <a:pt x="12" y="1166"/>
                  </a:moveTo>
                  <a:cubicBezTo>
                    <a:pt x="12" y="1145"/>
                    <a:pt x="12" y="1124"/>
                    <a:pt x="12" y="1103"/>
                  </a:cubicBezTo>
                  <a:cubicBezTo>
                    <a:pt x="12" y="980"/>
                    <a:pt x="13" y="857"/>
                    <a:pt x="12" y="734"/>
                  </a:cubicBezTo>
                  <a:cubicBezTo>
                    <a:pt x="12" y="661"/>
                    <a:pt x="12" y="588"/>
                    <a:pt x="12" y="515"/>
                  </a:cubicBezTo>
                  <a:cubicBezTo>
                    <a:pt x="12" y="492"/>
                    <a:pt x="12" y="469"/>
                    <a:pt x="12" y="446"/>
                  </a:cubicBezTo>
                  <a:cubicBezTo>
                    <a:pt x="12" y="297"/>
                    <a:pt x="12" y="148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57"/>
                    <a:pt x="0" y="309"/>
                    <a:pt x="0" y="461"/>
                  </a:cubicBezTo>
                  <a:cubicBezTo>
                    <a:pt x="0" y="491"/>
                    <a:pt x="0" y="521"/>
                    <a:pt x="0" y="551"/>
                  </a:cubicBezTo>
                  <a:cubicBezTo>
                    <a:pt x="0" y="738"/>
                    <a:pt x="0" y="925"/>
                    <a:pt x="0" y="1112"/>
                  </a:cubicBezTo>
                  <a:cubicBezTo>
                    <a:pt x="0" y="1144"/>
                    <a:pt x="0" y="1175"/>
                    <a:pt x="0" y="1206"/>
                  </a:cubicBezTo>
                  <a:cubicBezTo>
                    <a:pt x="0" y="1347"/>
                    <a:pt x="0" y="1488"/>
                    <a:pt x="0" y="1629"/>
                  </a:cubicBezTo>
                  <a:cubicBezTo>
                    <a:pt x="12" y="1629"/>
                    <a:pt x="12" y="1629"/>
                    <a:pt x="12" y="1629"/>
                  </a:cubicBezTo>
                  <a:cubicBezTo>
                    <a:pt x="12" y="1475"/>
                    <a:pt x="12" y="1320"/>
                    <a:pt x="12" y="11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2"/>
            <p:cNvSpPr>
              <a:spLocks/>
            </p:cNvSpPr>
            <p:nvPr userDrawn="1"/>
          </p:nvSpPr>
          <p:spPr bwMode="auto">
            <a:xfrm>
              <a:off x="693738" y="6154738"/>
              <a:ext cx="284163" cy="442913"/>
            </a:xfrm>
            <a:custGeom>
              <a:avLst/>
              <a:gdLst>
                <a:gd name="T0" fmla="*/ 60 w 64"/>
                <a:gd name="T1" fmla="*/ 58 h 105"/>
                <a:gd name="T2" fmla="*/ 17 w 64"/>
                <a:gd name="T3" fmla="*/ 5 h 105"/>
                <a:gd name="T4" fmla="*/ 11 w 64"/>
                <a:gd name="T5" fmla="*/ 0 h 105"/>
                <a:gd name="T6" fmla="*/ 2 w 64"/>
                <a:gd name="T7" fmla="*/ 7 h 105"/>
                <a:gd name="T8" fmla="*/ 3 w 64"/>
                <a:gd name="T9" fmla="*/ 18 h 105"/>
                <a:gd name="T10" fmla="*/ 2 w 64"/>
                <a:gd name="T11" fmla="*/ 30 h 105"/>
                <a:gd name="T12" fmla="*/ 2 w 64"/>
                <a:gd name="T13" fmla="*/ 35 h 105"/>
                <a:gd name="T14" fmla="*/ 4 w 64"/>
                <a:gd name="T15" fmla="*/ 47 h 105"/>
                <a:gd name="T16" fmla="*/ 47 w 64"/>
                <a:gd name="T17" fmla="*/ 100 h 105"/>
                <a:gd name="T18" fmla="*/ 59 w 64"/>
                <a:gd name="T19" fmla="*/ 102 h 105"/>
                <a:gd name="T20" fmla="*/ 62 w 64"/>
                <a:gd name="T21" fmla="*/ 89 h 105"/>
                <a:gd name="T22" fmla="*/ 62 w 64"/>
                <a:gd name="T23" fmla="*/ 84 h 105"/>
                <a:gd name="T24" fmla="*/ 62 w 64"/>
                <a:gd name="T25" fmla="*/ 74 h 105"/>
                <a:gd name="T26" fmla="*/ 62 w 64"/>
                <a:gd name="T27" fmla="*/ 70 h 105"/>
                <a:gd name="T28" fmla="*/ 60 w 64"/>
                <a:gd name="T29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58"/>
                  </a:moveTo>
                  <a:cubicBezTo>
                    <a:pt x="46" y="40"/>
                    <a:pt x="32" y="22"/>
                    <a:pt x="17" y="5"/>
                  </a:cubicBezTo>
                  <a:cubicBezTo>
                    <a:pt x="15" y="3"/>
                    <a:pt x="13" y="2"/>
                    <a:pt x="11" y="0"/>
                  </a:cubicBezTo>
                  <a:cubicBezTo>
                    <a:pt x="6" y="1"/>
                    <a:pt x="4" y="3"/>
                    <a:pt x="2" y="7"/>
                  </a:cubicBezTo>
                  <a:cubicBezTo>
                    <a:pt x="0" y="11"/>
                    <a:pt x="3" y="15"/>
                    <a:pt x="3" y="18"/>
                  </a:cubicBezTo>
                  <a:cubicBezTo>
                    <a:pt x="3" y="22"/>
                    <a:pt x="0" y="26"/>
                    <a:pt x="2" y="30"/>
                  </a:cubicBezTo>
                  <a:cubicBezTo>
                    <a:pt x="3" y="32"/>
                    <a:pt x="3" y="34"/>
                    <a:pt x="2" y="35"/>
                  </a:cubicBezTo>
                  <a:cubicBezTo>
                    <a:pt x="1" y="40"/>
                    <a:pt x="1" y="44"/>
                    <a:pt x="4" y="47"/>
                  </a:cubicBezTo>
                  <a:cubicBezTo>
                    <a:pt x="18" y="65"/>
                    <a:pt x="33" y="83"/>
                    <a:pt x="47" y="100"/>
                  </a:cubicBezTo>
                  <a:cubicBezTo>
                    <a:pt x="51" y="105"/>
                    <a:pt x="56" y="105"/>
                    <a:pt x="59" y="102"/>
                  </a:cubicBezTo>
                  <a:cubicBezTo>
                    <a:pt x="63" y="99"/>
                    <a:pt x="64" y="94"/>
                    <a:pt x="62" y="89"/>
                  </a:cubicBezTo>
                  <a:cubicBezTo>
                    <a:pt x="61" y="88"/>
                    <a:pt x="61" y="86"/>
                    <a:pt x="62" y="84"/>
                  </a:cubicBezTo>
                  <a:cubicBezTo>
                    <a:pt x="63" y="81"/>
                    <a:pt x="63" y="78"/>
                    <a:pt x="62" y="74"/>
                  </a:cubicBezTo>
                  <a:cubicBezTo>
                    <a:pt x="61" y="73"/>
                    <a:pt x="61" y="71"/>
                    <a:pt x="62" y="70"/>
                  </a:cubicBezTo>
                  <a:cubicBezTo>
                    <a:pt x="64" y="65"/>
                    <a:pt x="63" y="61"/>
                    <a:pt x="60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3"/>
            <p:cNvSpPr>
              <a:spLocks/>
            </p:cNvSpPr>
            <p:nvPr userDrawn="1"/>
          </p:nvSpPr>
          <p:spPr bwMode="auto">
            <a:xfrm>
              <a:off x="693738" y="6445250"/>
              <a:ext cx="284163" cy="417513"/>
            </a:xfrm>
            <a:custGeom>
              <a:avLst/>
              <a:gdLst>
                <a:gd name="T0" fmla="*/ 62 w 64"/>
                <a:gd name="T1" fmla="*/ 98 h 99"/>
                <a:gd name="T2" fmla="*/ 61 w 64"/>
                <a:gd name="T3" fmla="*/ 86 h 99"/>
                <a:gd name="T4" fmla="*/ 62 w 64"/>
                <a:gd name="T5" fmla="*/ 75 h 99"/>
                <a:gd name="T6" fmla="*/ 62 w 64"/>
                <a:gd name="T7" fmla="*/ 73 h 99"/>
                <a:gd name="T8" fmla="*/ 62 w 64"/>
                <a:gd name="T9" fmla="*/ 70 h 99"/>
                <a:gd name="T10" fmla="*/ 60 w 64"/>
                <a:gd name="T11" fmla="*/ 56 h 99"/>
                <a:gd name="T12" fmla="*/ 38 w 64"/>
                <a:gd name="T13" fmla="*/ 30 h 99"/>
                <a:gd name="T14" fmla="*/ 17 w 64"/>
                <a:gd name="T15" fmla="*/ 4 h 99"/>
                <a:gd name="T16" fmla="*/ 5 w 64"/>
                <a:gd name="T17" fmla="*/ 2 h 99"/>
                <a:gd name="T18" fmla="*/ 2 w 64"/>
                <a:gd name="T19" fmla="*/ 15 h 99"/>
                <a:gd name="T20" fmla="*/ 4 w 64"/>
                <a:gd name="T21" fmla="*/ 18 h 99"/>
                <a:gd name="T22" fmla="*/ 3 w 64"/>
                <a:gd name="T23" fmla="*/ 31 h 99"/>
                <a:gd name="T24" fmla="*/ 3 w 64"/>
                <a:gd name="T25" fmla="*/ 34 h 99"/>
                <a:gd name="T26" fmla="*/ 4 w 64"/>
                <a:gd name="T27" fmla="*/ 47 h 99"/>
                <a:gd name="T28" fmla="*/ 21 w 64"/>
                <a:gd name="T29" fmla="*/ 68 h 99"/>
                <a:gd name="T30" fmla="*/ 47 w 64"/>
                <a:gd name="T31" fmla="*/ 99 h 99"/>
                <a:gd name="T32" fmla="*/ 61 w 64"/>
                <a:gd name="T33" fmla="*/ 99 h 99"/>
                <a:gd name="T34" fmla="*/ 62 w 64"/>
                <a:gd name="T35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9">
                  <a:moveTo>
                    <a:pt x="62" y="98"/>
                  </a:moveTo>
                  <a:cubicBezTo>
                    <a:pt x="64" y="93"/>
                    <a:pt x="61" y="90"/>
                    <a:pt x="61" y="86"/>
                  </a:cubicBezTo>
                  <a:cubicBezTo>
                    <a:pt x="61" y="83"/>
                    <a:pt x="64" y="79"/>
                    <a:pt x="62" y="75"/>
                  </a:cubicBezTo>
                  <a:cubicBezTo>
                    <a:pt x="62" y="74"/>
                    <a:pt x="62" y="74"/>
                    <a:pt x="62" y="73"/>
                  </a:cubicBezTo>
                  <a:cubicBezTo>
                    <a:pt x="61" y="72"/>
                    <a:pt x="61" y="71"/>
                    <a:pt x="62" y="70"/>
                  </a:cubicBezTo>
                  <a:cubicBezTo>
                    <a:pt x="64" y="65"/>
                    <a:pt x="63" y="60"/>
                    <a:pt x="60" y="56"/>
                  </a:cubicBezTo>
                  <a:cubicBezTo>
                    <a:pt x="53" y="48"/>
                    <a:pt x="45" y="39"/>
                    <a:pt x="38" y="30"/>
                  </a:cubicBezTo>
                  <a:cubicBezTo>
                    <a:pt x="31" y="21"/>
                    <a:pt x="24" y="13"/>
                    <a:pt x="17" y="4"/>
                  </a:cubicBezTo>
                  <a:cubicBezTo>
                    <a:pt x="14" y="0"/>
                    <a:pt x="8" y="0"/>
                    <a:pt x="5" y="2"/>
                  </a:cubicBezTo>
                  <a:cubicBezTo>
                    <a:pt x="1" y="5"/>
                    <a:pt x="0" y="11"/>
                    <a:pt x="2" y="15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1" y="24"/>
                    <a:pt x="1" y="24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0" y="40"/>
                    <a:pt x="1" y="43"/>
                    <a:pt x="4" y="47"/>
                  </a:cubicBezTo>
                  <a:cubicBezTo>
                    <a:pt x="10" y="54"/>
                    <a:pt x="15" y="61"/>
                    <a:pt x="21" y="68"/>
                  </a:cubicBezTo>
                  <a:cubicBezTo>
                    <a:pt x="29" y="78"/>
                    <a:pt x="38" y="89"/>
                    <a:pt x="47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2" y="99"/>
                    <a:pt x="62" y="98"/>
                    <a:pt x="62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4"/>
            <p:cNvSpPr>
              <a:spLocks/>
            </p:cNvSpPr>
            <p:nvPr userDrawn="1"/>
          </p:nvSpPr>
          <p:spPr bwMode="auto">
            <a:xfrm>
              <a:off x="693738" y="6732588"/>
              <a:ext cx="173038" cy="130175"/>
            </a:xfrm>
            <a:custGeom>
              <a:avLst/>
              <a:gdLst>
                <a:gd name="T0" fmla="*/ 17 w 39"/>
                <a:gd name="T1" fmla="*/ 5 h 31"/>
                <a:gd name="T2" fmla="*/ 6 w 39"/>
                <a:gd name="T3" fmla="*/ 2 h 31"/>
                <a:gd name="T4" fmla="*/ 1 w 39"/>
                <a:gd name="T5" fmla="*/ 13 h 31"/>
                <a:gd name="T6" fmla="*/ 4 w 39"/>
                <a:gd name="T7" fmla="*/ 19 h 31"/>
                <a:gd name="T8" fmla="*/ 3 w 39"/>
                <a:gd name="T9" fmla="*/ 31 h 31"/>
                <a:gd name="T10" fmla="*/ 39 w 39"/>
                <a:gd name="T11" fmla="*/ 31 h 31"/>
                <a:gd name="T12" fmla="*/ 17 w 39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17" y="5"/>
                  </a:moveTo>
                  <a:cubicBezTo>
                    <a:pt x="14" y="1"/>
                    <a:pt x="10" y="0"/>
                    <a:pt x="6" y="2"/>
                  </a:cubicBezTo>
                  <a:cubicBezTo>
                    <a:pt x="2" y="4"/>
                    <a:pt x="1" y="8"/>
                    <a:pt x="1" y="13"/>
                  </a:cubicBezTo>
                  <a:cubicBezTo>
                    <a:pt x="2" y="15"/>
                    <a:pt x="3" y="16"/>
                    <a:pt x="4" y="19"/>
                  </a:cubicBezTo>
                  <a:cubicBezTo>
                    <a:pt x="1" y="23"/>
                    <a:pt x="0" y="27"/>
                    <a:pt x="3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1" y="22"/>
                    <a:pt x="24" y="13"/>
                    <a:pt x="1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5"/>
            <p:cNvSpPr>
              <a:spLocks/>
            </p:cNvSpPr>
            <p:nvPr userDrawn="1"/>
          </p:nvSpPr>
          <p:spPr bwMode="auto">
            <a:xfrm>
              <a:off x="693738" y="5868988"/>
              <a:ext cx="284163" cy="441325"/>
            </a:xfrm>
            <a:custGeom>
              <a:avLst/>
              <a:gdLst>
                <a:gd name="T0" fmla="*/ 5 w 64"/>
                <a:gd name="T1" fmla="*/ 48 h 105"/>
                <a:gd name="T2" fmla="*/ 25 w 64"/>
                <a:gd name="T3" fmla="*/ 72 h 105"/>
                <a:gd name="T4" fmla="*/ 47 w 64"/>
                <a:gd name="T5" fmla="*/ 100 h 105"/>
                <a:gd name="T6" fmla="*/ 62 w 64"/>
                <a:gd name="T7" fmla="*/ 98 h 105"/>
                <a:gd name="T8" fmla="*/ 61 w 64"/>
                <a:gd name="T9" fmla="*/ 86 h 105"/>
                <a:gd name="T10" fmla="*/ 62 w 64"/>
                <a:gd name="T11" fmla="*/ 74 h 105"/>
                <a:gd name="T12" fmla="*/ 62 w 64"/>
                <a:gd name="T13" fmla="*/ 74 h 105"/>
                <a:gd name="T14" fmla="*/ 62 w 64"/>
                <a:gd name="T15" fmla="*/ 70 h 105"/>
                <a:gd name="T16" fmla="*/ 60 w 64"/>
                <a:gd name="T17" fmla="*/ 57 h 105"/>
                <a:gd name="T18" fmla="*/ 39 w 64"/>
                <a:gd name="T19" fmla="*/ 31 h 105"/>
                <a:gd name="T20" fmla="*/ 17 w 64"/>
                <a:gd name="T21" fmla="*/ 4 h 105"/>
                <a:gd name="T22" fmla="*/ 7 w 64"/>
                <a:gd name="T23" fmla="*/ 1 h 105"/>
                <a:gd name="T24" fmla="*/ 1 w 64"/>
                <a:gd name="T25" fmla="*/ 10 h 105"/>
                <a:gd name="T26" fmla="*/ 2 w 64"/>
                <a:gd name="T27" fmla="*/ 25 h 105"/>
                <a:gd name="T28" fmla="*/ 0 w 64"/>
                <a:gd name="T29" fmla="*/ 40 h 105"/>
                <a:gd name="T30" fmla="*/ 5 w 64"/>
                <a:gd name="T31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5" y="48"/>
                  </a:moveTo>
                  <a:cubicBezTo>
                    <a:pt x="11" y="56"/>
                    <a:pt x="18" y="64"/>
                    <a:pt x="25" y="72"/>
                  </a:cubicBezTo>
                  <a:cubicBezTo>
                    <a:pt x="32" y="81"/>
                    <a:pt x="39" y="91"/>
                    <a:pt x="47" y="100"/>
                  </a:cubicBezTo>
                  <a:cubicBezTo>
                    <a:pt x="52" y="105"/>
                    <a:pt x="59" y="104"/>
                    <a:pt x="62" y="98"/>
                  </a:cubicBezTo>
                  <a:cubicBezTo>
                    <a:pt x="64" y="93"/>
                    <a:pt x="61" y="90"/>
                    <a:pt x="61" y="86"/>
                  </a:cubicBezTo>
                  <a:cubicBezTo>
                    <a:pt x="61" y="82"/>
                    <a:pt x="64" y="78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2"/>
                    <a:pt x="61" y="71"/>
                    <a:pt x="62" y="70"/>
                  </a:cubicBezTo>
                  <a:cubicBezTo>
                    <a:pt x="64" y="65"/>
                    <a:pt x="63" y="61"/>
                    <a:pt x="60" y="57"/>
                  </a:cubicBezTo>
                  <a:cubicBezTo>
                    <a:pt x="53" y="48"/>
                    <a:pt x="46" y="39"/>
                    <a:pt x="39" y="31"/>
                  </a:cubicBezTo>
                  <a:cubicBezTo>
                    <a:pt x="32" y="22"/>
                    <a:pt x="24" y="13"/>
                    <a:pt x="17" y="4"/>
                  </a:cubicBezTo>
                  <a:cubicBezTo>
                    <a:pt x="14" y="1"/>
                    <a:pt x="11" y="0"/>
                    <a:pt x="7" y="1"/>
                  </a:cubicBezTo>
                  <a:cubicBezTo>
                    <a:pt x="3" y="3"/>
                    <a:pt x="1" y="6"/>
                    <a:pt x="1" y="10"/>
                  </a:cubicBezTo>
                  <a:cubicBezTo>
                    <a:pt x="2" y="15"/>
                    <a:pt x="2" y="20"/>
                    <a:pt x="2" y="25"/>
                  </a:cubicBezTo>
                  <a:cubicBezTo>
                    <a:pt x="1" y="30"/>
                    <a:pt x="4" y="35"/>
                    <a:pt x="0" y="40"/>
                  </a:cubicBezTo>
                  <a:cubicBezTo>
                    <a:pt x="2" y="43"/>
                    <a:pt x="3" y="45"/>
                    <a:pt x="5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6"/>
            <p:cNvSpPr>
              <a:spLocks/>
            </p:cNvSpPr>
            <p:nvPr userDrawn="1"/>
          </p:nvSpPr>
          <p:spPr bwMode="auto">
            <a:xfrm>
              <a:off x="987425" y="6791325"/>
              <a:ext cx="119063" cy="71438"/>
            </a:xfrm>
            <a:custGeom>
              <a:avLst/>
              <a:gdLst>
                <a:gd name="T0" fmla="*/ 17 w 27"/>
                <a:gd name="T1" fmla="*/ 5 h 17"/>
                <a:gd name="T2" fmla="*/ 5 w 27"/>
                <a:gd name="T3" fmla="*/ 3 h 17"/>
                <a:gd name="T4" fmla="*/ 2 w 27"/>
                <a:gd name="T5" fmla="*/ 16 h 17"/>
                <a:gd name="T6" fmla="*/ 3 w 27"/>
                <a:gd name="T7" fmla="*/ 17 h 17"/>
                <a:gd name="T8" fmla="*/ 27 w 27"/>
                <a:gd name="T9" fmla="*/ 17 h 17"/>
                <a:gd name="T10" fmla="*/ 17 w 27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7">
                  <a:moveTo>
                    <a:pt x="17" y="5"/>
                  </a:moveTo>
                  <a:cubicBezTo>
                    <a:pt x="14" y="1"/>
                    <a:pt x="9" y="0"/>
                    <a:pt x="5" y="3"/>
                  </a:cubicBezTo>
                  <a:cubicBezTo>
                    <a:pt x="1" y="6"/>
                    <a:pt x="0" y="11"/>
                    <a:pt x="2" y="16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3"/>
                    <a:pt x="20" y="9"/>
                    <a:pt x="1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7"/>
            <p:cNvSpPr>
              <a:spLocks/>
            </p:cNvSpPr>
            <p:nvPr userDrawn="1"/>
          </p:nvSpPr>
          <p:spPr bwMode="auto">
            <a:xfrm>
              <a:off x="987425" y="5922963"/>
              <a:ext cx="284163" cy="446088"/>
            </a:xfrm>
            <a:custGeom>
              <a:avLst/>
              <a:gdLst>
                <a:gd name="T0" fmla="*/ 4 w 64"/>
                <a:gd name="T1" fmla="*/ 49 h 106"/>
                <a:gd name="T2" fmla="*/ 18 w 64"/>
                <a:gd name="T3" fmla="*/ 66 h 106"/>
                <a:gd name="T4" fmla="*/ 47 w 64"/>
                <a:gd name="T5" fmla="*/ 101 h 106"/>
                <a:gd name="T6" fmla="*/ 57 w 64"/>
                <a:gd name="T7" fmla="*/ 104 h 106"/>
                <a:gd name="T8" fmla="*/ 63 w 64"/>
                <a:gd name="T9" fmla="*/ 96 h 106"/>
                <a:gd name="T10" fmla="*/ 61 w 64"/>
                <a:gd name="T11" fmla="*/ 87 h 106"/>
                <a:gd name="T12" fmla="*/ 60 w 64"/>
                <a:gd name="T13" fmla="*/ 73 h 106"/>
                <a:gd name="T14" fmla="*/ 59 w 64"/>
                <a:gd name="T15" fmla="*/ 57 h 106"/>
                <a:gd name="T16" fmla="*/ 44 w 64"/>
                <a:gd name="T17" fmla="*/ 38 h 106"/>
                <a:gd name="T18" fmla="*/ 17 w 64"/>
                <a:gd name="T19" fmla="*/ 6 h 106"/>
                <a:gd name="T20" fmla="*/ 2 w 64"/>
                <a:gd name="T21" fmla="*/ 7 h 106"/>
                <a:gd name="T22" fmla="*/ 3 w 64"/>
                <a:gd name="T23" fmla="*/ 19 h 106"/>
                <a:gd name="T24" fmla="*/ 2 w 64"/>
                <a:gd name="T25" fmla="*/ 31 h 106"/>
                <a:gd name="T26" fmla="*/ 3 w 64"/>
                <a:gd name="T27" fmla="*/ 32 h 106"/>
                <a:gd name="T28" fmla="*/ 3 w 64"/>
                <a:gd name="T29" fmla="*/ 35 h 106"/>
                <a:gd name="T30" fmla="*/ 4 w 64"/>
                <a:gd name="T31" fmla="*/ 4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4" y="49"/>
                  </a:moveTo>
                  <a:cubicBezTo>
                    <a:pt x="9" y="55"/>
                    <a:pt x="14" y="60"/>
                    <a:pt x="18" y="66"/>
                  </a:cubicBezTo>
                  <a:cubicBezTo>
                    <a:pt x="28" y="78"/>
                    <a:pt x="37" y="89"/>
                    <a:pt x="47" y="101"/>
                  </a:cubicBezTo>
                  <a:cubicBezTo>
                    <a:pt x="50" y="104"/>
                    <a:pt x="53" y="106"/>
                    <a:pt x="57" y="104"/>
                  </a:cubicBezTo>
                  <a:cubicBezTo>
                    <a:pt x="60" y="103"/>
                    <a:pt x="63" y="100"/>
                    <a:pt x="63" y="96"/>
                  </a:cubicBezTo>
                  <a:cubicBezTo>
                    <a:pt x="63" y="93"/>
                    <a:pt x="62" y="90"/>
                    <a:pt x="61" y="87"/>
                  </a:cubicBezTo>
                  <a:cubicBezTo>
                    <a:pt x="64" y="83"/>
                    <a:pt x="64" y="78"/>
                    <a:pt x="60" y="73"/>
                  </a:cubicBezTo>
                  <a:cubicBezTo>
                    <a:pt x="64" y="66"/>
                    <a:pt x="64" y="63"/>
                    <a:pt x="59" y="57"/>
                  </a:cubicBezTo>
                  <a:cubicBezTo>
                    <a:pt x="54" y="51"/>
                    <a:pt x="49" y="45"/>
                    <a:pt x="44" y="38"/>
                  </a:cubicBezTo>
                  <a:cubicBezTo>
                    <a:pt x="35" y="28"/>
                    <a:pt x="26" y="17"/>
                    <a:pt x="17" y="6"/>
                  </a:cubicBezTo>
                  <a:cubicBezTo>
                    <a:pt x="12" y="0"/>
                    <a:pt x="5" y="1"/>
                    <a:pt x="2" y="7"/>
                  </a:cubicBezTo>
                  <a:cubicBezTo>
                    <a:pt x="0" y="12"/>
                    <a:pt x="3" y="16"/>
                    <a:pt x="3" y="19"/>
                  </a:cubicBezTo>
                  <a:cubicBezTo>
                    <a:pt x="3" y="23"/>
                    <a:pt x="0" y="27"/>
                    <a:pt x="2" y="31"/>
                  </a:cubicBezTo>
                  <a:cubicBezTo>
                    <a:pt x="2" y="31"/>
                    <a:pt x="3" y="32"/>
                    <a:pt x="3" y="32"/>
                  </a:cubicBezTo>
                  <a:cubicBezTo>
                    <a:pt x="3" y="33"/>
                    <a:pt x="3" y="34"/>
                    <a:pt x="3" y="35"/>
                  </a:cubicBezTo>
                  <a:cubicBezTo>
                    <a:pt x="0" y="40"/>
                    <a:pt x="1" y="45"/>
                    <a:pt x="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98"/>
            <p:cNvSpPr>
              <a:spLocks/>
            </p:cNvSpPr>
            <p:nvPr userDrawn="1"/>
          </p:nvSpPr>
          <p:spPr bwMode="auto">
            <a:xfrm>
              <a:off x="987425" y="6213475"/>
              <a:ext cx="284163" cy="442913"/>
            </a:xfrm>
            <a:custGeom>
              <a:avLst/>
              <a:gdLst>
                <a:gd name="T0" fmla="*/ 47 w 64"/>
                <a:gd name="T1" fmla="*/ 101 h 105"/>
                <a:gd name="T2" fmla="*/ 59 w 64"/>
                <a:gd name="T3" fmla="*/ 102 h 105"/>
                <a:gd name="T4" fmla="*/ 62 w 64"/>
                <a:gd name="T5" fmla="*/ 90 h 105"/>
                <a:gd name="T6" fmla="*/ 60 w 64"/>
                <a:gd name="T7" fmla="*/ 87 h 105"/>
                <a:gd name="T8" fmla="*/ 60 w 64"/>
                <a:gd name="T9" fmla="*/ 73 h 105"/>
                <a:gd name="T10" fmla="*/ 59 w 64"/>
                <a:gd name="T11" fmla="*/ 56 h 105"/>
                <a:gd name="T12" fmla="*/ 44 w 64"/>
                <a:gd name="T13" fmla="*/ 38 h 105"/>
                <a:gd name="T14" fmla="*/ 17 w 64"/>
                <a:gd name="T15" fmla="*/ 5 h 105"/>
                <a:gd name="T16" fmla="*/ 5 w 64"/>
                <a:gd name="T17" fmla="*/ 3 h 105"/>
                <a:gd name="T18" fmla="*/ 2 w 64"/>
                <a:gd name="T19" fmla="*/ 15 h 105"/>
                <a:gd name="T20" fmla="*/ 4 w 64"/>
                <a:gd name="T21" fmla="*/ 19 h 105"/>
                <a:gd name="T22" fmla="*/ 3 w 64"/>
                <a:gd name="T23" fmla="*/ 32 h 105"/>
                <a:gd name="T24" fmla="*/ 2 w 64"/>
                <a:gd name="T25" fmla="*/ 35 h 105"/>
                <a:gd name="T26" fmla="*/ 3 w 64"/>
                <a:gd name="T27" fmla="*/ 47 h 105"/>
                <a:gd name="T28" fmla="*/ 47 w 64"/>
                <a:gd name="T29" fmla="*/ 10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7" y="101"/>
                  </a:moveTo>
                  <a:cubicBezTo>
                    <a:pt x="50" y="105"/>
                    <a:pt x="56" y="105"/>
                    <a:pt x="59" y="102"/>
                  </a:cubicBezTo>
                  <a:cubicBezTo>
                    <a:pt x="63" y="100"/>
                    <a:pt x="64" y="94"/>
                    <a:pt x="62" y="90"/>
                  </a:cubicBezTo>
                  <a:cubicBezTo>
                    <a:pt x="61" y="89"/>
                    <a:pt x="61" y="88"/>
                    <a:pt x="60" y="87"/>
                  </a:cubicBezTo>
                  <a:cubicBezTo>
                    <a:pt x="64" y="82"/>
                    <a:pt x="64" y="77"/>
                    <a:pt x="60" y="73"/>
                  </a:cubicBezTo>
                  <a:cubicBezTo>
                    <a:pt x="64" y="65"/>
                    <a:pt x="64" y="62"/>
                    <a:pt x="59" y="56"/>
                  </a:cubicBezTo>
                  <a:cubicBezTo>
                    <a:pt x="54" y="50"/>
                    <a:pt x="49" y="44"/>
                    <a:pt x="44" y="38"/>
                  </a:cubicBezTo>
                  <a:cubicBezTo>
                    <a:pt x="35" y="27"/>
                    <a:pt x="26" y="16"/>
                    <a:pt x="17" y="5"/>
                  </a:cubicBezTo>
                  <a:cubicBezTo>
                    <a:pt x="14" y="1"/>
                    <a:pt x="9" y="0"/>
                    <a:pt x="5" y="3"/>
                  </a:cubicBezTo>
                  <a:cubicBezTo>
                    <a:pt x="2" y="5"/>
                    <a:pt x="0" y="10"/>
                    <a:pt x="2" y="15"/>
                  </a:cubicBezTo>
                  <a:cubicBezTo>
                    <a:pt x="2" y="16"/>
                    <a:pt x="3" y="17"/>
                    <a:pt x="4" y="19"/>
                  </a:cubicBezTo>
                  <a:cubicBezTo>
                    <a:pt x="1" y="23"/>
                    <a:pt x="0" y="27"/>
                    <a:pt x="3" y="32"/>
                  </a:cubicBezTo>
                  <a:cubicBezTo>
                    <a:pt x="3" y="33"/>
                    <a:pt x="3" y="34"/>
                    <a:pt x="2" y="35"/>
                  </a:cubicBezTo>
                  <a:cubicBezTo>
                    <a:pt x="0" y="40"/>
                    <a:pt x="1" y="44"/>
                    <a:pt x="3" y="47"/>
                  </a:cubicBezTo>
                  <a:cubicBezTo>
                    <a:pt x="18" y="65"/>
                    <a:pt x="33" y="83"/>
                    <a:pt x="47" y="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9"/>
            <p:cNvSpPr>
              <a:spLocks/>
            </p:cNvSpPr>
            <p:nvPr userDrawn="1"/>
          </p:nvSpPr>
          <p:spPr bwMode="auto">
            <a:xfrm>
              <a:off x="987425" y="6503988"/>
              <a:ext cx="284163" cy="358775"/>
            </a:xfrm>
            <a:custGeom>
              <a:avLst/>
              <a:gdLst>
                <a:gd name="T0" fmla="*/ 60 w 64"/>
                <a:gd name="T1" fmla="*/ 72 h 85"/>
                <a:gd name="T2" fmla="*/ 60 w 64"/>
                <a:gd name="T3" fmla="*/ 58 h 85"/>
                <a:gd name="T4" fmla="*/ 17 w 64"/>
                <a:gd name="T5" fmla="*/ 4 h 85"/>
                <a:gd name="T6" fmla="*/ 5 w 64"/>
                <a:gd name="T7" fmla="*/ 3 h 85"/>
                <a:gd name="T8" fmla="*/ 2 w 64"/>
                <a:gd name="T9" fmla="*/ 16 h 85"/>
                <a:gd name="T10" fmla="*/ 4 w 64"/>
                <a:gd name="T11" fmla="*/ 18 h 85"/>
                <a:gd name="T12" fmla="*/ 3 w 64"/>
                <a:gd name="T13" fmla="*/ 31 h 85"/>
                <a:gd name="T14" fmla="*/ 3 w 64"/>
                <a:gd name="T15" fmla="*/ 34 h 85"/>
                <a:gd name="T16" fmla="*/ 4 w 64"/>
                <a:gd name="T17" fmla="*/ 48 h 85"/>
                <a:gd name="T18" fmla="*/ 35 w 64"/>
                <a:gd name="T19" fmla="*/ 85 h 85"/>
                <a:gd name="T20" fmla="*/ 61 w 64"/>
                <a:gd name="T21" fmla="*/ 85 h 85"/>
                <a:gd name="T22" fmla="*/ 60 w 64"/>
                <a:gd name="T23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85">
                  <a:moveTo>
                    <a:pt x="60" y="72"/>
                  </a:moveTo>
                  <a:cubicBezTo>
                    <a:pt x="64" y="67"/>
                    <a:pt x="64" y="62"/>
                    <a:pt x="60" y="58"/>
                  </a:cubicBezTo>
                  <a:cubicBezTo>
                    <a:pt x="46" y="40"/>
                    <a:pt x="31" y="22"/>
                    <a:pt x="17" y="4"/>
                  </a:cubicBezTo>
                  <a:cubicBezTo>
                    <a:pt x="13" y="0"/>
                    <a:pt x="9" y="0"/>
                    <a:pt x="5" y="3"/>
                  </a:cubicBezTo>
                  <a:cubicBezTo>
                    <a:pt x="1" y="5"/>
                    <a:pt x="0" y="11"/>
                    <a:pt x="2" y="16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1" y="23"/>
                    <a:pt x="0" y="27"/>
                    <a:pt x="3" y="31"/>
                  </a:cubicBezTo>
                  <a:cubicBezTo>
                    <a:pt x="3" y="32"/>
                    <a:pt x="3" y="34"/>
                    <a:pt x="3" y="34"/>
                  </a:cubicBezTo>
                  <a:cubicBezTo>
                    <a:pt x="0" y="39"/>
                    <a:pt x="1" y="44"/>
                    <a:pt x="4" y="48"/>
                  </a:cubicBezTo>
                  <a:cubicBezTo>
                    <a:pt x="14" y="60"/>
                    <a:pt x="25" y="73"/>
                    <a:pt x="35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1"/>
                    <a:pt x="63" y="76"/>
                    <a:pt x="6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0"/>
            <p:cNvSpPr>
              <a:spLocks/>
            </p:cNvSpPr>
            <p:nvPr userDrawn="1"/>
          </p:nvSpPr>
          <p:spPr bwMode="auto">
            <a:xfrm>
              <a:off x="298450" y="6154738"/>
              <a:ext cx="279400" cy="442913"/>
            </a:xfrm>
            <a:custGeom>
              <a:avLst/>
              <a:gdLst>
                <a:gd name="T0" fmla="*/ 57 w 63"/>
                <a:gd name="T1" fmla="*/ 2 h 105"/>
                <a:gd name="T2" fmla="*/ 47 w 63"/>
                <a:gd name="T3" fmla="*/ 4 h 105"/>
                <a:gd name="T4" fmla="*/ 3 w 63"/>
                <a:gd name="T5" fmla="*/ 58 h 105"/>
                <a:gd name="T6" fmla="*/ 2 w 63"/>
                <a:gd name="T7" fmla="*/ 70 h 105"/>
                <a:gd name="T8" fmla="*/ 2 w 63"/>
                <a:gd name="T9" fmla="*/ 74 h 105"/>
                <a:gd name="T10" fmla="*/ 2 w 63"/>
                <a:gd name="T11" fmla="*/ 84 h 105"/>
                <a:gd name="T12" fmla="*/ 2 w 63"/>
                <a:gd name="T13" fmla="*/ 89 h 105"/>
                <a:gd name="T14" fmla="*/ 4 w 63"/>
                <a:gd name="T15" fmla="*/ 102 h 105"/>
                <a:gd name="T16" fmla="*/ 16 w 63"/>
                <a:gd name="T17" fmla="*/ 100 h 105"/>
                <a:gd name="T18" fmla="*/ 60 w 63"/>
                <a:gd name="T19" fmla="*/ 47 h 105"/>
                <a:gd name="T20" fmla="*/ 62 w 63"/>
                <a:gd name="T21" fmla="*/ 40 h 105"/>
                <a:gd name="T22" fmla="*/ 62 w 63"/>
                <a:gd name="T23" fmla="*/ 26 h 105"/>
                <a:gd name="T24" fmla="*/ 63 w 63"/>
                <a:gd name="T25" fmla="*/ 12 h 105"/>
                <a:gd name="T26" fmla="*/ 57 w 63"/>
                <a:gd name="T27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57" y="2"/>
                  </a:moveTo>
                  <a:cubicBezTo>
                    <a:pt x="53" y="0"/>
                    <a:pt x="50" y="1"/>
                    <a:pt x="47" y="4"/>
                  </a:cubicBezTo>
                  <a:cubicBezTo>
                    <a:pt x="32" y="22"/>
                    <a:pt x="18" y="40"/>
                    <a:pt x="3" y="58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2" y="71"/>
                    <a:pt x="2" y="73"/>
                    <a:pt x="2" y="74"/>
                  </a:cubicBezTo>
                  <a:cubicBezTo>
                    <a:pt x="0" y="78"/>
                    <a:pt x="0" y="81"/>
                    <a:pt x="2" y="84"/>
                  </a:cubicBezTo>
                  <a:cubicBezTo>
                    <a:pt x="2" y="86"/>
                    <a:pt x="2" y="88"/>
                    <a:pt x="2" y="89"/>
                  </a:cubicBezTo>
                  <a:cubicBezTo>
                    <a:pt x="0" y="94"/>
                    <a:pt x="1" y="99"/>
                    <a:pt x="4" y="102"/>
                  </a:cubicBezTo>
                  <a:cubicBezTo>
                    <a:pt x="8" y="105"/>
                    <a:pt x="13" y="105"/>
                    <a:pt x="16" y="100"/>
                  </a:cubicBezTo>
                  <a:cubicBezTo>
                    <a:pt x="31" y="83"/>
                    <a:pt x="45" y="65"/>
                    <a:pt x="60" y="47"/>
                  </a:cubicBezTo>
                  <a:cubicBezTo>
                    <a:pt x="61" y="45"/>
                    <a:pt x="63" y="42"/>
                    <a:pt x="62" y="40"/>
                  </a:cubicBezTo>
                  <a:cubicBezTo>
                    <a:pt x="61" y="35"/>
                    <a:pt x="62" y="31"/>
                    <a:pt x="62" y="26"/>
                  </a:cubicBezTo>
                  <a:cubicBezTo>
                    <a:pt x="62" y="21"/>
                    <a:pt x="60" y="16"/>
                    <a:pt x="63" y="12"/>
                  </a:cubicBezTo>
                  <a:cubicBezTo>
                    <a:pt x="62" y="7"/>
                    <a:pt x="61" y="3"/>
                    <a:pt x="5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1"/>
            <p:cNvSpPr>
              <a:spLocks/>
            </p:cNvSpPr>
            <p:nvPr userDrawn="1"/>
          </p:nvSpPr>
          <p:spPr bwMode="auto">
            <a:xfrm>
              <a:off x="409575" y="6732588"/>
              <a:ext cx="168275" cy="130175"/>
            </a:xfrm>
            <a:custGeom>
              <a:avLst/>
              <a:gdLst>
                <a:gd name="T0" fmla="*/ 36 w 38"/>
                <a:gd name="T1" fmla="*/ 20 h 31"/>
                <a:gd name="T2" fmla="*/ 36 w 38"/>
                <a:gd name="T3" fmla="*/ 16 h 31"/>
                <a:gd name="T4" fmla="*/ 34 w 38"/>
                <a:gd name="T5" fmla="*/ 3 h 31"/>
                <a:gd name="T6" fmla="*/ 22 w 38"/>
                <a:gd name="T7" fmla="*/ 4 h 31"/>
                <a:gd name="T8" fmla="*/ 0 w 38"/>
                <a:gd name="T9" fmla="*/ 31 h 31"/>
                <a:gd name="T10" fmla="*/ 36 w 38"/>
                <a:gd name="T11" fmla="*/ 31 h 31"/>
                <a:gd name="T12" fmla="*/ 36 w 38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6" y="20"/>
                  </a:moveTo>
                  <a:cubicBezTo>
                    <a:pt x="36" y="19"/>
                    <a:pt x="36" y="17"/>
                    <a:pt x="36" y="16"/>
                  </a:cubicBezTo>
                  <a:cubicBezTo>
                    <a:pt x="38" y="11"/>
                    <a:pt x="37" y="6"/>
                    <a:pt x="34" y="3"/>
                  </a:cubicBezTo>
                  <a:cubicBezTo>
                    <a:pt x="30" y="0"/>
                    <a:pt x="25" y="0"/>
                    <a:pt x="22" y="4"/>
                  </a:cubicBezTo>
                  <a:cubicBezTo>
                    <a:pt x="14" y="13"/>
                    <a:pt x="7" y="22"/>
                    <a:pt x="0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27"/>
                    <a:pt x="38" y="24"/>
                    <a:pt x="36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2"/>
            <p:cNvSpPr>
              <a:spLocks/>
            </p:cNvSpPr>
            <p:nvPr userDrawn="1"/>
          </p:nvSpPr>
          <p:spPr bwMode="auto">
            <a:xfrm>
              <a:off x="298450" y="5868988"/>
              <a:ext cx="279400" cy="441325"/>
            </a:xfrm>
            <a:custGeom>
              <a:avLst/>
              <a:gdLst>
                <a:gd name="T0" fmla="*/ 2 w 63"/>
                <a:gd name="T1" fmla="*/ 74 h 105"/>
                <a:gd name="T2" fmla="*/ 2 w 63"/>
                <a:gd name="T3" fmla="*/ 84 h 105"/>
                <a:gd name="T4" fmla="*/ 2 w 63"/>
                <a:gd name="T5" fmla="*/ 88 h 105"/>
                <a:gd name="T6" fmla="*/ 4 w 63"/>
                <a:gd name="T7" fmla="*/ 102 h 105"/>
                <a:gd name="T8" fmla="*/ 17 w 63"/>
                <a:gd name="T9" fmla="*/ 100 h 105"/>
                <a:gd name="T10" fmla="*/ 60 w 63"/>
                <a:gd name="T11" fmla="*/ 47 h 105"/>
                <a:gd name="T12" fmla="*/ 62 w 63"/>
                <a:gd name="T13" fmla="*/ 39 h 105"/>
                <a:gd name="T14" fmla="*/ 62 w 63"/>
                <a:gd name="T15" fmla="*/ 25 h 105"/>
                <a:gd name="T16" fmla="*/ 63 w 63"/>
                <a:gd name="T17" fmla="*/ 11 h 105"/>
                <a:gd name="T18" fmla="*/ 57 w 63"/>
                <a:gd name="T19" fmla="*/ 1 h 105"/>
                <a:gd name="T20" fmla="*/ 47 w 63"/>
                <a:gd name="T21" fmla="*/ 4 h 105"/>
                <a:gd name="T22" fmla="*/ 3 w 63"/>
                <a:gd name="T23" fmla="*/ 57 h 105"/>
                <a:gd name="T24" fmla="*/ 2 w 63"/>
                <a:gd name="T25" fmla="*/ 69 h 105"/>
                <a:gd name="T26" fmla="*/ 2 w 63"/>
                <a:gd name="T27" fmla="*/ 7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2" y="74"/>
                  </a:moveTo>
                  <a:cubicBezTo>
                    <a:pt x="0" y="77"/>
                    <a:pt x="0" y="80"/>
                    <a:pt x="2" y="84"/>
                  </a:cubicBezTo>
                  <a:cubicBezTo>
                    <a:pt x="2" y="85"/>
                    <a:pt x="2" y="87"/>
                    <a:pt x="2" y="88"/>
                  </a:cubicBezTo>
                  <a:cubicBezTo>
                    <a:pt x="0" y="94"/>
                    <a:pt x="1" y="99"/>
                    <a:pt x="4" y="102"/>
                  </a:cubicBezTo>
                  <a:cubicBezTo>
                    <a:pt x="8" y="105"/>
                    <a:pt x="13" y="104"/>
                    <a:pt x="17" y="100"/>
                  </a:cubicBezTo>
                  <a:cubicBezTo>
                    <a:pt x="31" y="82"/>
                    <a:pt x="45" y="65"/>
                    <a:pt x="60" y="47"/>
                  </a:cubicBezTo>
                  <a:cubicBezTo>
                    <a:pt x="61" y="45"/>
                    <a:pt x="63" y="42"/>
                    <a:pt x="62" y="39"/>
                  </a:cubicBezTo>
                  <a:cubicBezTo>
                    <a:pt x="61" y="35"/>
                    <a:pt x="62" y="30"/>
                    <a:pt x="62" y="25"/>
                  </a:cubicBezTo>
                  <a:cubicBezTo>
                    <a:pt x="62" y="20"/>
                    <a:pt x="60" y="15"/>
                    <a:pt x="63" y="11"/>
                  </a:cubicBezTo>
                  <a:cubicBezTo>
                    <a:pt x="62" y="6"/>
                    <a:pt x="61" y="3"/>
                    <a:pt x="57" y="1"/>
                  </a:cubicBezTo>
                  <a:cubicBezTo>
                    <a:pt x="53" y="0"/>
                    <a:pt x="50" y="0"/>
                    <a:pt x="47" y="4"/>
                  </a:cubicBezTo>
                  <a:cubicBezTo>
                    <a:pt x="32" y="22"/>
                    <a:pt x="18" y="40"/>
                    <a:pt x="3" y="57"/>
                  </a:cubicBezTo>
                  <a:cubicBezTo>
                    <a:pt x="0" y="61"/>
                    <a:pt x="0" y="65"/>
                    <a:pt x="2" y="69"/>
                  </a:cubicBezTo>
                  <a:cubicBezTo>
                    <a:pt x="2" y="71"/>
                    <a:pt x="2" y="73"/>
                    <a:pt x="2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3"/>
            <p:cNvSpPr>
              <a:spLocks/>
            </p:cNvSpPr>
            <p:nvPr userDrawn="1"/>
          </p:nvSpPr>
          <p:spPr bwMode="auto">
            <a:xfrm>
              <a:off x="4763" y="5927725"/>
              <a:ext cx="279400" cy="441325"/>
            </a:xfrm>
            <a:custGeom>
              <a:avLst/>
              <a:gdLst>
                <a:gd name="T0" fmla="*/ 2 w 63"/>
                <a:gd name="T1" fmla="*/ 73 h 105"/>
                <a:gd name="T2" fmla="*/ 3 w 63"/>
                <a:gd name="T3" fmla="*/ 87 h 105"/>
                <a:gd name="T4" fmla="*/ 3 w 63"/>
                <a:gd name="T5" fmla="*/ 88 h 105"/>
                <a:gd name="T6" fmla="*/ 4 w 63"/>
                <a:gd name="T7" fmla="*/ 102 h 105"/>
                <a:gd name="T8" fmla="*/ 17 w 63"/>
                <a:gd name="T9" fmla="*/ 100 h 105"/>
                <a:gd name="T10" fmla="*/ 60 w 63"/>
                <a:gd name="T11" fmla="*/ 48 h 105"/>
                <a:gd name="T12" fmla="*/ 61 w 63"/>
                <a:gd name="T13" fmla="*/ 34 h 105"/>
                <a:gd name="T14" fmla="*/ 61 w 63"/>
                <a:gd name="T15" fmla="*/ 31 h 105"/>
                <a:gd name="T16" fmla="*/ 61 w 63"/>
                <a:gd name="T17" fmla="*/ 20 h 105"/>
                <a:gd name="T18" fmla="*/ 61 w 63"/>
                <a:gd name="T19" fmla="*/ 16 h 105"/>
                <a:gd name="T20" fmla="*/ 59 w 63"/>
                <a:gd name="T21" fmla="*/ 3 h 105"/>
                <a:gd name="T22" fmla="*/ 47 w 63"/>
                <a:gd name="T23" fmla="*/ 4 h 105"/>
                <a:gd name="T24" fmla="*/ 3 w 63"/>
                <a:gd name="T25" fmla="*/ 57 h 105"/>
                <a:gd name="T26" fmla="*/ 2 w 63"/>
                <a:gd name="T27" fmla="*/ 70 h 105"/>
                <a:gd name="T28" fmla="*/ 2 w 63"/>
                <a:gd name="T29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05">
                  <a:moveTo>
                    <a:pt x="2" y="73"/>
                  </a:moveTo>
                  <a:cubicBezTo>
                    <a:pt x="0" y="78"/>
                    <a:pt x="0" y="82"/>
                    <a:pt x="3" y="87"/>
                  </a:cubicBezTo>
                  <a:cubicBezTo>
                    <a:pt x="3" y="87"/>
                    <a:pt x="3" y="87"/>
                    <a:pt x="3" y="88"/>
                  </a:cubicBezTo>
                  <a:cubicBezTo>
                    <a:pt x="0" y="93"/>
                    <a:pt x="0" y="99"/>
                    <a:pt x="4" y="102"/>
                  </a:cubicBezTo>
                  <a:cubicBezTo>
                    <a:pt x="8" y="105"/>
                    <a:pt x="13" y="104"/>
                    <a:pt x="17" y="100"/>
                  </a:cubicBezTo>
                  <a:cubicBezTo>
                    <a:pt x="31" y="82"/>
                    <a:pt x="45" y="65"/>
                    <a:pt x="60" y="48"/>
                  </a:cubicBezTo>
                  <a:cubicBezTo>
                    <a:pt x="63" y="44"/>
                    <a:pt x="63" y="39"/>
                    <a:pt x="61" y="34"/>
                  </a:cubicBezTo>
                  <a:cubicBezTo>
                    <a:pt x="61" y="33"/>
                    <a:pt x="61" y="32"/>
                    <a:pt x="61" y="31"/>
                  </a:cubicBezTo>
                  <a:cubicBezTo>
                    <a:pt x="63" y="27"/>
                    <a:pt x="63" y="24"/>
                    <a:pt x="61" y="20"/>
                  </a:cubicBezTo>
                  <a:cubicBezTo>
                    <a:pt x="61" y="19"/>
                    <a:pt x="61" y="17"/>
                    <a:pt x="61" y="16"/>
                  </a:cubicBezTo>
                  <a:cubicBezTo>
                    <a:pt x="63" y="11"/>
                    <a:pt x="63" y="6"/>
                    <a:pt x="59" y="3"/>
                  </a:cubicBezTo>
                  <a:cubicBezTo>
                    <a:pt x="55" y="0"/>
                    <a:pt x="50" y="0"/>
                    <a:pt x="47" y="4"/>
                  </a:cubicBezTo>
                  <a:cubicBezTo>
                    <a:pt x="32" y="22"/>
                    <a:pt x="18" y="40"/>
                    <a:pt x="3" y="57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3" y="71"/>
                    <a:pt x="3" y="72"/>
                    <a:pt x="2" y="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04"/>
            <p:cNvSpPr>
              <a:spLocks/>
            </p:cNvSpPr>
            <p:nvPr userDrawn="1"/>
          </p:nvSpPr>
          <p:spPr bwMode="auto">
            <a:xfrm>
              <a:off x="-4763" y="6213475"/>
              <a:ext cx="293688" cy="442913"/>
            </a:xfrm>
            <a:custGeom>
              <a:avLst/>
              <a:gdLst>
                <a:gd name="T0" fmla="*/ 4 w 66"/>
                <a:gd name="T1" fmla="*/ 85 h 105"/>
                <a:gd name="T2" fmla="*/ 4 w 66"/>
                <a:gd name="T3" fmla="*/ 85 h 105"/>
                <a:gd name="T4" fmla="*/ 4 w 66"/>
                <a:gd name="T5" fmla="*/ 89 h 105"/>
                <a:gd name="T6" fmla="*/ 6 w 66"/>
                <a:gd name="T7" fmla="*/ 102 h 105"/>
                <a:gd name="T8" fmla="*/ 19 w 66"/>
                <a:gd name="T9" fmla="*/ 100 h 105"/>
                <a:gd name="T10" fmla="*/ 60 w 66"/>
                <a:gd name="T11" fmla="*/ 50 h 105"/>
                <a:gd name="T12" fmla="*/ 62 w 66"/>
                <a:gd name="T13" fmla="*/ 33 h 105"/>
                <a:gd name="T14" fmla="*/ 62 w 66"/>
                <a:gd name="T15" fmla="*/ 19 h 105"/>
                <a:gd name="T16" fmla="*/ 63 w 66"/>
                <a:gd name="T17" fmla="*/ 18 h 105"/>
                <a:gd name="T18" fmla="*/ 64 w 66"/>
                <a:gd name="T19" fmla="*/ 9 h 105"/>
                <a:gd name="T20" fmla="*/ 58 w 66"/>
                <a:gd name="T21" fmla="*/ 2 h 105"/>
                <a:gd name="T22" fmla="*/ 48 w 66"/>
                <a:gd name="T23" fmla="*/ 6 h 105"/>
                <a:gd name="T24" fmla="*/ 7 w 66"/>
                <a:gd name="T25" fmla="*/ 55 h 105"/>
                <a:gd name="T26" fmla="*/ 4 w 66"/>
                <a:gd name="T27" fmla="*/ 69 h 105"/>
                <a:gd name="T28" fmla="*/ 4 w 66"/>
                <a:gd name="T2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05">
                  <a:moveTo>
                    <a:pt x="4" y="85"/>
                  </a:moveTo>
                  <a:cubicBezTo>
                    <a:pt x="4" y="85"/>
                    <a:pt x="4" y="85"/>
                    <a:pt x="4" y="85"/>
                  </a:cubicBezTo>
                  <a:cubicBezTo>
                    <a:pt x="4" y="86"/>
                    <a:pt x="5" y="88"/>
                    <a:pt x="4" y="89"/>
                  </a:cubicBezTo>
                  <a:cubicBezTo>
                    <a:pt x="2" y="94"/>
                    <a:pt x="3" y="100"/>
                    <a:pt x="6" y="102"/>
                  </a:cubicBezTo>
                  <a:cubicBezTo>
                    <a:pt x="10" y="105"/>
                    <a:pt x="16" y="104"/>
                    <a:pt x="19" y="100"/>
                  </a:cubicBezTo>
                  <a:cubicBezTo>
                    <a:pt x="33" y="83"/>
                    <a:pt x="46" y="67"/>
                    <a:pt x="60" y="50"/>
                  </a:cubicBezTo>
                  <a:cubicBezTo>
                    <a:pt x="64" y="45"/>
                    <a:pt x="66" y="40"/>
                    <a:pt x="62" y="33"/>
                  </a:cubicBezTo>
                  <a:cubicBezTo>
                    <a:pt x="65" y="28"/>
                    <a:pt x="65" y="23"/>
                    <a:pt x="62" y="19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4" y="15"/>
                    <a:pt x="65" y="11"/>
                    <a:pt x="64" y="9"/>
                  </a:cubicBezTo>
                  <a:cubicBezTo>
                    <a:pt x="63" y="6"/>
                    <a:pt x="60" y="3"/>
                    <a:pt x="58" y="2"/>
                  </a:cubicBezTo>
                  <a:cubicBezTo>
                    <a:pt x="54" y="0"/>
                    <a:pt x="51" y="2"/>
                    <a:pt x="48" y="6"/>
                  </a:cubicBezTo>
                  <a:cubicBezTo>
                    <a:pt x="35" y="22"/>
                    <a:pt x="21" y="39"/>
                    <a:pt x="7" y="55"/>
                  </a:cubicBezTo>
                  <a:cubicBezTo>
                    <a:pt x="4" y="60"/>
                    <a:pt x="1" y="64"/>
                    <a:pt x="4" y="69"/>
                  </a:cubicBezTo>
                  <a:cubicBezTo>
                    <a:pt x="6" y="75"/>
                    <a:pt x="0" y="80"/>
                    <a:pt x="4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05"/>
            <p:cNvSpPr>
              <a:spLocks/>
            </p:cNvSpPr>
            <p:nvPr userDrawn="1"/>
          </p:nvSpPr>
          <p:spPr bwMode="auto">
            <a:xfrm>
              <a:off x="168275" y="6791325"/>
              <a:ext cx="115888" cy="71438"/>
            </a:xfrm>
            <a:custGeom>
              <a:avLst/>
              <a:gdLst>
                <a:gd name="T0" fmla="*/ 25 w 26"/>
                <a:gd name="T1" fmla="*/ 15 h 17"/>
                <a:gd name="T2" fmla="*/ 21 w 26"/>
                <a:gd name="T3" fmla="*/ 3 h 17"/>
                <a:gd name="T4" fmla="*/ 11 w 26"/>
                <a:gd name="T5" fmla="*/ 4 h 17"/>
                <a:gd name="T6" fmla="*/ 0 w 26"/>
                <a:gd name="T7" fmla="*/ 17 h 17"/>
                <a:gd name="T8" fmla="*/ 24 w 26"/>
                <a:gd name="T9" fmla="*/ 17 h 17"/>
                <a:gd name="T10" fmla="*/ 25 w 26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7">
                  <a:moveTo>
                    <a:pt x="25" y="15"/>
                  </a:moveTo>
                  <a:cubicBezTo>
                    <a:pt x="26" y="11"/>
                    <a:pt x="25" y="6"/>
                    <a:pt x="21" y="3"/>
                  </a:cubicBezTo>
                  <a:cubicBezTo>
                    <a:pt x="18" y="1"/>
                    <a:pt x="14" y="0"/>
                    <a:pt x="11" y="4"/>
                  </a:cubicBezTo>
                  <a:cubicBezTo>
                    <a:pt x="7" y="8"/>
                    <a:pt x="4" y="13"/>
                    <a:pt x="0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5"/>
                    <a:pt x="25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06"/>
            <p:cNvSpPr>
              <a:spLocks/>
            </p:cNvSpPr>
            <p:nvPr userDrawn="1"/>
          </p:nvSpPr>
          <p:spPr bwMode="auto">
            <a:xfrm>
              <a:off x="298450" y="6445250"/>
              <a:ext cx="288925" cy="417513"/>
            </a:xfrm>
            <a:custGeom>
              <a:avLst/>
              <a:gdLst>
                <a:gd name="T0" fmla="*/ 59 w 65"/>
                <a:gd name="T1" fmla="*/ 48 h 99"/>
                <a:gd name="T2" fmla="*/ 62 w 65"/>
                <a:gd name="T3" fmla="*/ 44 h 99"/>
                <a:gd name="T4" fmla="*/ 61 w 65"/>
                <a:gd name="T5" fmla="*/ 32 h 99"/>
                <a:gd name="T6" fmla="*/ 61 w 65"/>
                <a:gd name="T7" fmla="*/ 20 h 99"/>
                <a:gd name="T8" fmla="*/ 61 w 65"/>
                <a:gd name="T9" fmla="*/ 15 h 99"/>
                <a:gd name="T10" fmla="*/ 53 w 65"/>
                <a:gd name="T11" fmla="*/ 0 h 99"/>
                <a:gd name="T12" fmla="*/ 46 w 65"/>
                <a:gd name="T13" fmla="*/ 4 h 99"/>
                <a:gd name="T14" fmla="*/ 3 w 65"/>
                <a:gd name="T15" fmla="*/ 58 h 99"/>
                <a:gd name="T16" fmla="*/ 2 w 65"/>
                <a:gd name="T17" fmla="*/ 70 h 99"/>
                <a:gd name="T18" fmla="*/ 2 w 65"/>
                <a:gd name="T19" fmla="*/ 73 h 99"/>
                <a:gd name="T20" fmla="*/ 2 w 65"/>
                <a:gd name="T21" fmla="*/ 84 h 99"/>
                <a:gd name="T22" fmla="*/ 2 w 65"/>
                <a:gd name="T23" fmla="*/ 88 h 99"/>
                <a:gd name="T24" fmla="*/ 2 w 65"/>
                <a:gd name="T25" fmla="*/ 99 h 99"/>
                <a:gd name="T26" fmla="*/ 17 w 65"/>
                <a:gd name="T27" fmla="*/ 99 h 99"/>
                <a:gd name="T28" fmla="*/ 59 w 65"/>
                <a:gd name="T29" fmla="*/ 4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99">
                  <a:moveTo>
                    <a:pt x="59" y="48"/>
                  </a:moveTo>
                  <a:cubicBezTo>
                    <a:pt x="60" y="46"/>
                    <a:pt x="61" y="45"/>
                    <a:pt x="62" y="44"/>
                  </a:cubicBezTo>
                  <a:cubicBezTo>
                    <a:pt x="64" y="40"/>
                    <a:pt x="60" y="36"/>
                    <a:pt x="61" y="32"/>
                  </a:cubicBezTo>
                  <a:cubicBezTo>
                    <a:pt x="61" y="28"/>
                    <a:pt x="64" y="24"/>
                    <a:pt x="61" y="20"/>
                  </a:cubicBezTo>
                  <a:cubicBezTo>
                    <a:pt x="60" y="18"/>
                    <a:pt x="60" y="17"/>
                    <a:pt x="61" y="15"/>
                  </a:cubicBezTo>
                  <a:cubicBezTo>
                    <a:pt x="65" y="8"/>
                    <a:pt x="60" y="1"/>
                    <a:pt x="53" y="0"/>
                  </a:cubicBezTo>
                  <a:cubicBezTo>
                    <a:pt x="51" y="1"/>
                    <a:pt x="48" y="2"/>
                    <a:pt x="46" y="4"/>
                  </a:cubicBezTo>
                  <a:cubicBezTo>
                    <a:pt x="32" y="22"/>
                    <a:pt x="18" y="40"/>
                    <a:pt x="3" y="58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0" y="77"/>
                    <a:pt x="1" y="80"/>
                    <a:pt x="2" y="84"/>
                  </a:cubicBezTo>
                  <a:cubicBezTo>
                    <a:pt x="3" y="85"/>
                    <a:pt x="3" y="87"/>
                    <a:pt x="2" y="88"/>
                  </a:cubicBezTo>
                  <a:cubicBezTo>
                    <a:pt x="0" y="92"/>
                    <a:pt x="1" y="96"/>
                    <a:pt x="2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31" y="82"/>
                    <a:pt x="45" y="65"/>
                    <a:pt x="59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07"/>
            <p:cNvSpPr>
              <a:spLocks/>
            </p:cNvSpPr>
            <p:nvPr userDrawn="1"/>
          </p:nvSpPr>
          <p:spPr bwMode="auto">
            <a:xfrm>
              <a:off x="4763" y="6500813"/>
              <a:ext cx="284163" cy="361950"/>
            </a:xfrm>
            <a:custGeom>
              <a:avLst/>
              <a:gdLst>
                <a:gd name="T0" fmla="*/ 59 w 64"/>
                <a:gd name="T1" fmla="*/ 49 h 86"/>
                <a:gd name="T2" fmla="*/ 60 w 64"/>
                <a:gd name="T3" fmla="*/ 33 h 86"/>
                <a:gd name="T4" fmla="*/ 60 w 64"/>
                <a:gd name="T5" fmla="*/ 19 h 86"/>
                <a:gd name="T6" fmla="*/ 59 w 64"/>
                <a:gd name="T7" fmla="*/ 4 h 86"/>
                <a:gd name="T8" fmla="*/ 45 w 64"/>
                <a:gd name="T9" fmla="*/ 7 h 86"/>
                <a:gd name="T10" fmla="*/ 32 w 64"/>
                <a:gd name="T11" fmla="*/ 23 h 86"/>
                <a:gd name="T12" fmla="*/ 15 w 64"/>
                <a:gd name="T13" fmla="*/ 45 h 86"/>
                <a:gd name="T14" fmla="*/ 3 w 64"/>
                <a:gd name="T15" fmla="*/ 59 h 86"/>
                <a:gd name="T16" fmla="*/ 2 w 64"/>
                <a:gd name="T17" fmla="*/ 71 h 86"/>
                <a:gd name="T18" fmla="*/ 2 w 64"/>
                <a:gd name="T19" fmla="*/ 75 h 86"/>
                <a:gd name="T20" fmla="*/ 2 w 64"/>
                <a:gd name="T21" fmla="*/ 86 h 86"/>
                <a:gd name="T22" fmla="*/ 29 w 64"/>
                <a:gd name="T23" fmla="*/ 86 h 86"/>
                <a:gd name="T24" fmla="*/ 59 w 64"/>
                <a:gd name="T25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6">
                  <a:moveTo>
                    <a:pt x="59" y="49"/>
                  </a:moveTo>
                  <a:cubicBezTo>
                    <a:pt x="63" y="44"/>
                    <a:pt x="63" y="40"/>
                    <a:pt x="60" y="33"/>
                  </a:cubicBezTo>
                  <a:cubicBezTo>
                    <a:pt x="63" y="29"/>
                    <a:pt x="63" y="24"/>
                    <a:pt x="60" y="19"/>
                  </a:cubicBezTo>
                  <a:cubicBezTo>
                    <a:pt x="64" y="12"/>
                    <a:pt x="63" y="7"/>
                    <a:pt x="59" y="4"/>
                  </a:cubicBezTo>
                  <a:cubicBezTo>
                    <a:pt x="55" y="0"/>
                    <a:pt x="50" y="1"/>
                    <a:pt x="45" y="7"/>
                  </a:cubicBezTo>
                  <a:cubicBezTo>
                    <a:pt x="41" y="13"/>
                    <a:pt x="36" y="18"/>
                    <a:pt x="32" y="23"/>
                  </a:cubicBezTo>
                  <a:cubicBezTo>
                    <a:pt x="26" y="30"/>
                    <a:pt x="21" y="38"/>
                    <a:pt x="15" y="45"/>
                  </a:cubicBezTo>
                  <a:cubicBezTo>
                    <a:pt x="11" y="49"/>
                    <a:pt x="7" y="54"/>
                    <a:pt x="3" y="59"/>
                  </a:cubicBezTo>
                  <a:cubicBezTo>
                    <a:pt x="0" y="63"/>
                    <a:pt x="0" y="66"/>
                    <a:pt x="2" y="71"/>
                  </a:cubicBezTo>
                  <a:cubicBezTo>
                    <a:pt x="3" y="72"/>
                    <a:pt x="3" y="74"/>
                    <a:pt x="2" y="75"/>
                  </a:cubicBezTo>
                  <a:cubicBezTo>
                    <a:pt x="1" y="79"/>
                    <a:pt x="1" y="82"/>
                    <a:pt x="2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9" y="74"/>
                    <a:pt x="49" y="62"/>
                    <a:pt x="59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28260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 userDrawn="1"/>
        </p:nvSpPr>
        <p:spPr>
          <a:xfrm rot="10800000">
            <a:off x="133920" y="6337300"/>
            <a:ext cx="11931080" cy="457368"/>
          </a:xfrm>
          <a:custGeom>
            <a:avLst/>
            <a:gdLst>
              <a:gd name="connsiteX0" fmla="*/ 0 w 1574800"/>
              <a:gd name="connsiteY0" fmla="*/ 787400 h 1574800"/>
              <a:gd name="connsiteX1" fmla="*/ 787400 w 1574800"/>
              <a:gd name="connsiteY1" fmla="*/ 0 h 1574800"/>
              <a:gd name="connsiteX2" fmla="*/ 1574800 w 1574800"/>
              <a:gd name="connsiteY2" fmla="*/ 787400 h 1574800"/>
              <a:gd name="connsiteX3" fmla="*/ 787400 w 1574800"/>
              <a:gd name="connsiteY3" fmla="*/ 1574800 h 1574800"/>
              <a:gd name="connsiteX4" fmla="*/ 0 w 1574800"/>
              <a:gd name="connsiteY4" fmla="*/ 787400 h 1574800"/>
              <a:gd name="connsiteX0" fmla="*/ 0 w 2413000"/>
              <a:gd name="connsiteY0" fmla="*/ 787959 h 1576117"/>
              <a:gd name="connsiteX1" fmla="*/ 787400 w 2413000"/>
              <a:gd name="connsiteY1" fmla="*/ 559 h 1576117"/>
              <a:gd name="connsiteX2" fmla="*/ 2413000 w 2413000"/>
              <a:gd name="connsiteY2" fmla="*/ 889559 h 1576117"/>
              <a:gd name="connsiteX3" fmla="*/ 787400 w 2413000"/>
              <a:gd name="connsiteY3" fmla="*/ 1575359 h 1576117"/>
              <a:gd name="connsiteX4" fmla="*/ 0 w 2413000"/>
              <a:gd name="connsiteY4" fmla="*/ 787959 h 1576117"/>
              <a:gd name="connsiteX0" fmla="*/ 285180 w 11105580"/>
              <a:gd name="connsiteY0" fmla="*/ 787546 h 1575115"/>
              <a:gd name="connsiteX1" fmla="*/ 1072580 w 11105580"/>
              <a:gd name="connsiteY1" fmla="*/ 146 h 1575115"/>
              <a:gd name="connsiteX2" fmla="*/ 11105580 w 11105580"/>
              <a:gd name="connsiteY2" fmla="*/ 838346 h 1575115"/>
              <a:gd name="connsiteX3" fmla="*/ 1072580 w 11105580"/>
              <a:gd name="connsiteY3" fmla="*/ 1574946 h 1575115"/>
              <a:gd name="connsiteX4" fmla="*/ 285180 w 11105580"/>
              <a:gd name="connsiteY4" fmla="*/ 787546 h 15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5580" h="1575115">
                <a:moveTo>
                  <a:pt x="285180" y="787546"/>
                </a:moveTo>
                <a:cubicBezTo>
                  <a:pt x="285180" y="352677"/>
                  <a:pt x="-730820" y="-8321"/>
                  <a:pt x="1072580" y="146"/>
                </a:cubicBezTo>
                <a:cubicBezTo>
                  <a:pt x="2875980" y="8613"/>
                  <a:pt x="11105580" y="403477"/>
                  <a:pt x="11105580" y="838346"/>
                </a:cubicBezTo>
                <a:cubicBezTo>
                  <a:pt x="11105580" y="1273215"/>
                  <a:pt x="2875980" y="1583413"/>
                  <a:pt x="1072580" y="1574946"/>
                </a:cubicBezTo>
                <a:cubicBezTo>
                  <a:pt x="-730820" y="1566479"/>
                  <a:pt x="285180" y="1222415"/>
                  <a:pt x="285180" y="78754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0681" y="200446"/>
            <a:ext cx="1248750" cy="5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6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cio 4"/>
          <p:cNvSpPr/>
          <p:nvPr userDrawn="1"/>
        </p:nvSpPr>
        <p:spPr>
          <a:xfrm flipH="1">
            <a:off x="-25400" y="0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Trapecio 4"/>
          <p:cNvSpPr/>
          <p:nvPr userDrawn="1"/>
        </p:nvSpPr>
        <p:spPr>
          <a:xfrm>
            <a:off x="11136771" y="0"/>
            <a:ext cx="1080629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5082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1225" y="232229"/>
            <a:ext cx="1292955" cy="8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886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440" y="88854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 flipH="1">
            <a:off x="6574974" y="1879"/>
            <a:ext cx="5617026" cy="839951"/>
            <a:chOff x="2155825" y="2846388"/>
            <a:chExt cx="7877176" cy="1177926"/>
          </a:xfrm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645100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7" name="Grupo 16"/>
          <p:cNvGrpSpPr/>
          <p:nvPr userDrawn="1"/>
        </p:nvGrpSpPr>
        <p:grpSpPr>
          <a:xfrm flipH="1">
            <a:off x="6160705" y="-18648"/>
            <a:ext cx="6045470" cy="904019"/>
            <a:chOff x="2155825" y="2846388"/>
            <a:chExt cx="7877176" cy="1177926"/>
          </a:xfrm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66386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B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  <a:solidFill>
            <a:schemeClr val="bg1"/>
          </a:solidFill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832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B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/>
          <p:cNvGrpSpPr/>
          <p:nvPr userDrawn="1"/>
        </p:nvGrpSpPr>
        <p:grpSpPr>
          <a:xfrm flipH="1">
            <a:off x="5855243" y="-17928"/>
            <a:ext cx="6354686" cy="950258"/>
            <a:chOff x="2155825" y="2846388"/>
            <a:chExt cx="7877176" cy="1177926"/>
          </a:xfrm>
          <a:solidFill>
            <a:schemeClr val="bg1"/>
          </a:solidFill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09281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rgbClr val="36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  <a:solidFill>
            <a:schemeClr val="bg1"/>
          </a:solidFill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54869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0" y="-12636"/>
            <a:ext cx="5646057" cy="844292"/>
            <a:chOff x="2155825" y="2846388"/>
            <a:chExt cx="7877176" cy="1177926"/>
          </a:xfrm>
          <a:solidFill>
            <a:schemeClr val="bg1"/>
          </a:solidFill>
        </p:grpSpPr>
        <p:sp>
          <p:nvSpPr>
            <p:cNvPr id="3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36997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0" y="-12636"/>
            <a:ext cx="12192000" cy="68706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-14514" y="-34404"/>
            <a:ext cx="5646057" cy="844292"/>
            <a:chOff x="2155825" y="2846388"/>
            <a:chExt cx="7877176" cy="1177926"/>
          </a:xfrm>
        </p:grpSpPr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2155825" y="3095626"/>
              <a:ext cx="7478713" cy="185738"/>
            </a:xfrm>
            <a:prstGeom prst="rect">
              <a:avLst/>
            </a:prstGeom>
            <a:solidFill>
              <a:srgbClr val="4E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5786438" y="3038476"/>
              <a:ext cx="228600" cy="280988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7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5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7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10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5853113" y="3289301"/>
              <a:ext cx="95250" cy="93663"/>
            </a:xfrm>
            <a:custGeom>
              <a:avLst/>
              <a:gdLst>
                <a:gd name="T0" fmla="*/ 0 w 25"/>
                <a:gd name="T1" fmla="*/ 17 h 25"/>
                <a:gd name="T2" fmla="*/ 0 w 25"/>
                <a:gd name="T3" fmla="*/ 0 h 25"/>
                <a:gd name="T4" fmla="*/ 25 w 25"/>
                <a:gd name="T5" fmla="*/ 0 h 25"/>
                <a:gd name="T6" fmla="*/ 25 w 25"/>
                <a:gd name="T7" fmla="*/ 17 h 25"/>
                <a:gd name="T8" fmla="*/ 0 w 25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6"/>
                    <a:pt x="25" y="11"/>
                    <a:pt x="25" y="17"/>
                  </a:cubicBezTo>
                  <a:cubicBezTo>
                    <a:pt x="17" y="25"/>
                    <a:pt x="8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561013" y="3365501"/>
              <a:ext cx="668338" cy="654050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10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3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9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6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6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10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5" y="17"/>
                    <a:pt x="48" y="0"/>
                    <a:pt x="67" y="3"/>
                  </a:cubicBezTo>
                  <a:cubicBezTo>
                    <a:pt x="74" y="9"/>
                    <a:pt x="74" y="17"/>
                    <a:pt x="73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60"/>
                    <a:pt x="113" y="41"/>
                    <a:pt x="109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5811838" y="3352801"/>
              <a:ext cx="177800" cy="179388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1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6" y="4"/>
                    <a:pt x="47" y="6"/>
                  </a:cubicBezTo>
                  <a:cubicBezTo>
                    <a:pt x="47" y="13"/>
                    <a:pt x="47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8035925" y="3043238"/>
              <a:ext cx="225425" cy="279400"/>
            </a:xfrm>
            <a:custGeom>
              <a:avLst/>
              <a:gdLst>
                <a:gd name="T0" fmla="*/ 6 w 60"/>
                <a:gd name="T1" fmla="*/ 65 h 74"/>
                <a:gd name="T2" fmla="*/ 0 w 60"/>
                <a:gd name="T3" fmla="*/ 16 h 74"/>
                <a:gd name="T4" fmla="*/ 57 w 60"/>
                <a:gd name="T5" fmla="*/ 15 h 74"/>
                <a:gd name="T6" fmla="*/ 56 w 60"/>
                <a:gd name="T7" fmla="*/ 54 h 74"/>
                <a:gd name="T8" fmla="*/ 44 w 60"/>
                <a:gd name="T9" fmla="*/ 72 h 74"/>
                <a:gd name="T10" fmla="*/ 19 w 60"/>
                <a:gd name="T11" fmla="*/ 73 h 74"/>
                <a:gd name="T12" fmla="*/ 6 w 60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6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8" y="0"/>
                    <a:pt x="37" y="3"/>
                    <a:pt x="57" y="15"/>
                  </a:cubicBezTo>
                  <a:cubicBezTo>
                    <a:pt x="56" y="28"/>
                    <a:pt x="56" y="41"/>
                    <a:pt x="56" y="54"/>
                  </a:cubicBezTo>
                  <a:cubicBezTo>
                    <a:pt x="60" y="65"/>
                    <a:pt x="53" y="69"/>
                    <a:pt x="44" y="72"/>
                  </a:cubicBezTo>
                  <a:cubicBezTo>
                    <a:pt x="36" y="74"/>
                    <a:pt x="27" y="74"/>
                    <a:pt x="19" y="73"/>
                  </a:cubicBezTo>
                  <a:cubicBezTo>
                    <a:pt x="14" y="72"/>
                    <a:pt x="9" y="69"/>
                    <a:pt x="6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8099425" y="3292476"/>
              <a:ext cx="96838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7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7810500" y="3368676"/>
              <a:ext cx="668338" cy="655638"/>
            </a:xfrm>
            <a:custGeom>
              <a:avLst/>
              <a:gdLst>
                <a:gd name="T0" fmla="*/ 113 w 178"/>
                <a:gd name="T1" fmla="*/ 3 h 173"/>
                <a:gd name="T2" fmla="*/ 144 w 178"/>
                <a:gd name="T3" fmla="*/ 33 h 173"/>
                <a:gd name="T4" fmla="*/ 169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6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29 w 178"/>
                <a:gd name="T25" fmla="*/ 78 h 173"/>
                <a:gd name="T26" fmla="*/ 108 w 178"/>
                <a:gd name="T27" fmla="*/ 21 h 173"/>
                <a:gd name="T28" fmla="*/ 113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3" y="3"/>
                  </a:moveTo>
                  <a:cubicBezTo>
                    <a:pt x="135" y="2"/>
                    <a:pt x="135" y="22"/>
                    <a:pt x="144" y="33"/>
                  </a:cubicBezTo>
                  <a:cubicBezTo>
                    <a:pt x="153" y="58"/>
                    <a:pt x="162" y="83"/>
                    <a:pt x="169" y="108"/>
                  </a:cubicBezTo>
                  <a:cubicBezTo>
                    <a:pt x="178" y="135"/>
                    <a:pt x="167" y="154"/>
                    <a:pt x="141" y="162"/>
                  </a:cubicBezTo>
                  <a:cubicBezTo>
                    <a:pt x="107" y="173"/>
                    <a:pt x="72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7" y="55"/>
                    <a:pt x="37" y="28"/>
                  </a:cubicBezTo>
                  <a:cubicBezTo>
                    <a:pt x="44" y="17"/>
                    <a:pt x="47" y="0"/>
                    <a:pt x="66" y="3"/>
                  </a:cubicBezTo>
                  <a:cubicBezTo>
                    <a:pt x="73" y="9"/>
                    <a:pt x="73" y="17"/>
                    <a:pt x="72" y="26"/>
                  </a:cubicBezTo>
                  <a:cubicBezTo>
                    <a:pt x="65" y="48"/>
                    <a:pt x="52" y="68"/>
                    <a:pt x="45" y="90"/>
                  </a:cubicBezTo>
                  <a:cubicBezTo>
                    <a:pt x="33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29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8" y="8"/>
                    <a:pt x="113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80581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1 w 47"/>
                <a:gd name="T5" fmla="*/ 2 h 47"/>
                <a:gd name="T6" fmla="*/ 11 w 47"/>
                <a:gd name="T7" fmla="*/ 0 h 47"/>
                <a:gd name="T8" fmla="*/ 37 w 47"/>
                <a:gd name="T9" fmla="*/ 0 h 47"/>
                <a:gd name="T10" fmla="*/ 44 w 47"/>
                <a:gd name="T11" fmla="*/ 0 h 47"/>
                <a:gd name="T12" fmla="*/ 47 w 47"/>
                <a:gd name="T13" fmla="*/ 6 h 47"/>
                <a:gd name="T14" fmla="*/ 47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4" y="1"/>
                    <a:pt x="8" y="0"/>
                    <a:pt x="11" y="0"/>
                  </a:cubicBezTo>
                  <a:cubicBezTo>
                    <a:pt x="20" y="0"/>
                    <a:pt x="28" y="0"/>
                    <a:pt x="37" y="0"/>
                  </a:cubicBezTo>
                  <a:cubicBezTo>
                    <a:pt x="39" y="0"/>
                    <a:pt x="42" y="0"/>
                    <a:pt x="44" y="0"/>
                  </a:cubicBezTo>
                  <a:cubicBezTo>
                    <a:pt x="45" y="2"/>
                    <a:pt x="46" y="4"/>
                    <a:pt x="47" y="6"/>
                  </a:cubicBezTo>
                  <a:cubicBezTo>
                    <a:pt x="47" y="13"/>
                    <a:pt x="47" y="20"/>
                    <a:pt x="47" y="26"/>
                  </a:cubicBezTo>
                  <a:cubicBezTo>
                    <a:pt x="32" y="44"/>
                    <a:pt x="17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3548063" y="3043238"/>
              <a:ext cx="228600" cy="279400"/>
            </a:xfrm>
            <a:custGeom>
              <a:avLst/>
              <a:gdLst>
                <a:gd name="T0" fmla="*/ 7 w 61"/>
                <a:gd name="T1" fmla="*/ 65 h 74"/>
                <a:gd name="T2" fmla="*/ 0 w 61"/>
                <a:gd name="T3" fmla="*/ 16 h 74"/>
                <a:gd name="T4" fmla="*/ 57 w 61"/>
                <a:gd name="T5" fmla="*/ 15 h 74"/>
                <a:gd name="T6" fmla="*/ 56 w 61"/>
                <a:gd name="T7" fmla="*/ 54 h 74"/>
                <a:gd name="T8" fmla="*/ 45 w 61"/>
                <a:gd name="T9" fmla="*/ 72 h 74"/>
                <a:gd name="T10" fmla="*/ 19 w 61"/>
                <a:gd name="T11" fmla="*/ 73 h 74"/>
                <a:gd name="T12" fmla="*/ 7 w 61"/>
                <a:gd name="T13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4">
                  <a:moveTo>
                    <a:pt x="7" y="65"/>
                  </a:moveTo>
                  <a:cubicBezTo>
                    <a:pt x="4" y="48"/>
                    <a:pt x="2" y="32"/>
                    <a:pt x="0" y="16"/>
                  </a:cubicBezTo>
                  <a:cubicBezTo>
                    <a:pt x="19" y="0"/>
                    <a:pt x="38" y="3"/>
                    <a:pt x="57" y="15"/>
                  </a:cubicBezTo>
                  <a:cubicBezTo>
                    <a:pt x="57" y="28"/>
                    <a:pt x="57" y="41"/>
                    <a:pt x="56" y="54"/>
                  </a:cubicBezTo>
                  <a:cubicBezTo>
                    <a:pt x="61" y="65"/>
                    <a:pt x="53" y="69"/>
                    <a:pt x="45" y="72"/>
                  </a:cubicBezTo>
                  <a:cubicBezTo>
                    <a:pt x="36" y="74"/>
                    <a:pt x="28" y="74"/>
                    <a:pt x="19" y="73"/>
                  </a:cubicBezTo>
                  <a:cubicBezTo>
                    <a:pt x="14" y="72"/>
                    <a:pt x="9" y="69"/>
                    <a:pt x="7" y="65"/>
                  </a:cubicBezTo>
                  <a:close/>
                </a:path>
              </a:pathLst>
            </a:custGeom>
            <a:solidFill>
              <a:srgbClr val="2E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3611563" y="3292476"/>
              <a:ext cx="98425" cy="95250"/>
            </a:xfrm>
            <a:custGeom>
              <a:avLst/>
              <a:gdLst>
                <a:gd name="T0" fmla="*/ 0 w 26"/>
                <a:gd name="T1" fmla="*/ 17 h 25"/>
                <a:gd name="T2" fmla="*/ 0 w 26"/>
                <a:gd name="T3" fmla="*/ 0 h 25"/>
                <a:gd name="T4" fmla="*/ 26 w 26"/>
                <a:gd name="T5" fmla="*/ 0 h 25"/>
                <a:gd name="T6" fmla="*/ 26 w 26"/>
                <a:gd name="T7" fmla="*/ 17 h 25"/>
                <a:gd name="T8" fmla="*/ 0 w 26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6"/>
                    <a:pt x="26" y="11"/>
                    <a:pt x="26" y="17"/>
                  </a:cubicBezTo>
                  <a:cubicBezTo>
                    <a:pt x="18" y="25"/>
                    <a:pt x="9" y="25"/>
                    <a:pt x="0" y="17"/>
                  </a:cubicBezTo>
                  <a:close/>
                </a:path>
              </a:pathLst>
            </a:custGeom>
            <a:solidFill>
              <a:srgbClr val="335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6"/>
            <p:cNvSpPr>
              <a:spLocks/>
            </p:cNvSpPr>
            <p:nvPr userDrawn="1"/>
          </p:nvSpPr>
          <p:spPr bwMode="auto">
            <a:xfrm>
              <a:off x="3322638" y="3368676"/>
              <a:ext cx="668338" cy="655638"/>
            </a:xfrm>
            <a:custGeom>
              <a:avLst/>
              <a:gdLst>
                <a:gd name="T0" fmla="*/ 114 w 178"/>
                <a:gd name="T1" fmla="*/ 3 h 173"/>
                <a:gd name="T2" fmla="*/ 145 w 178"/>
                <a:gd name="T3" fmla="*/ 33 h 173"/>
                <a:gd name="T4" fmla="*/ 170 w 178"/>
                <a:gd name="T5" fmla="*/ 108 h 173"/>
                <a:gd name="T6" fmla="*/ 141 w 178"/>
                <a:gd name="T7" fmla="*/ 162 h 173"/>
                <a:gd name="T8" fmla="*/ 39 w 178"/>
                <a:gd name="T9" fmla="*/ 162 h 173"/>
                <a:gd name="T10" fmla="*/ 9 w 178"/>
                <a:gd name="T11" fmla="*/ 108 h 173"/>
                <a:gd name="T12" fmla="*/ 37 w 178"/>
                <a:gd name="T13" fmla="*/ 28 h 173"/>
                <a:gd name="T14" fmla="*/ 67 w 178"/>
                <a:gd name="T15" fmla="*/ 3 h 173"/>
                <a:gd name="T16" fmla="*/ 72 w 178"/>
                <a:gd name="T17" fmla="*/ 26 h 173"/>
                <a:gd name="T18" fmla="*/ 45 w 178"/>
                <a:gd name="T19" fmla="*/ 90 h 173"/>
                <a:gd name="T20" fmla="*/ 75 w 178"/>
                <a:gd name="T21" fmla="*/ 139 h 173"/>
                <a:gd name="T22" fmla="*/ 81 w 178"/>
                <a:gd name="T23" fmla="*/ 140 h 173"/>
                <a:gd name="T24" fmla="*/ 130 w 178"/>
                <a:gd name="T25" fmla="*/ 78 h 173"/>
                <a:gd name="T26" fmla="*/ 108 w 178"/>
                <a:gd name="T27" fmla="*/ 21 h 173"/>
                <a:gd name="T28" fmla="*/ 114 w 178"/>
                <a:gd name="T2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3">
                  <a:moveTo>
                    <a:pt x="114" y="3"/>
                  </a:moveTo>
                  <a:cubicBezTo>
                    <a:pt x="135" y="2"/>
                    <a:pt x="136" y="22"/>
                    <a:pt x="145" y="33"/>
                  </a:cubicBezTo>
                  <a:cubicBezTo>
                    <a:pt x="153" y="58"/>
                    <a:pt x="162" y="83"/>
                    <a:pt x="170" y="108"/>
                  </a:cubicBezTo>
                  <a:cubicBezTo>
                    <a:pt x="178" y="135"/>
                    <a:pt x="168" y="154"/>
                    <a:pt x="141" y="162"/>
                  </a:cubicBezTo>
                  <a:cubicBezTo>
                    <a:pt x="107" y="173"/>
                    <a:pt x="73" y="173"/>
                    <a:pt x="39" y="162"/>
                  </a:cubicBezTo>
                  <a:cubicBezTo>
                    <a:pt x="13" y="154"/>
                    <a:pt x="0" y="136"/>
                    <a:pt x="9" y="108"/>
                  </a:cubicBezTo>
                  <a:cubicBezTo>
                    <a:pt x="18" y="81"/>
                    <a:pt x="28" y="55"/>
                    <a:pt x="37" y="28"/>
                  </a:cubicBezTo>
                  <a:cubicBezTo>
                    <a:pt x="44" y="17"/>
                    <a:pt x="47" y="0"/>
                    <a:pt x="67" y="3"/>
                  </a:cubicBezTo>
                  <a:cubicBezTo>
                    <a:pt x="73" y="9"/>
                    <a:pt x="74" y="17"/>
                    <a:pt x="72" y="26"/>
                  </a:cubicBezTo>
                  <a:cubicBezTo>
                    <a:pt x="65" y="48"/>
                    <a:pt x="53" y="68"/>
                    <a:pt x="45" y="90"/>
                  </a:cubicBezTo>
                  <a:cubicBezTo>
                    <a:pt x="34" y="124"/>
                    <a:pt x="39" y="133"/>
                    <a:pt x="75" y="139"/>
                  </a:cubicBezTo>
                  <a:cubicBezTo>
                    <a:pt x="77" y="139"/>
                    <a:pt x="79" y="140"/>
                    <a:pt x="81" y="140"/>
                  </a:cubicBezTo>
                  <a:cubicBezTo>
                    <a:pt x="135" y="146"/>
                    <a:pt x="149" y="128"/>
                    <a:pt x="130" y="78"/>
                  </a:cubicBezTo>
                  <a:cubicBezTo>
                    <a:pt x="122" y="59"/>
                    <a:pt x="113" y="41"/>
                    <a:pt x="108" y="21"/>
                  </a:cubicBezTo>
                  <a:cubicBezTo>
                    <a:pt x="108" y="15"/>
                    <a:pt x="109" y="8"/>
                    <a:pt x="114" y="3"/>
                  </a:cubicBezTo>
                  <a:close/>
                </a:path>
              </a:pathLst>
            </a:custGeom>
            <a:solidFill>
              <a:srgbClr val="36B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3575050" y="3357563"/>
              <a:ext cx="176213" cy="177800"/>
            </a:xfrm>
            <a:custGeom>
              <a:avLst/>
              <a:gdLst>
                <a:gd name="T0" fmla="*/ 0 w 47"/>
                <a:gd name="T1" fmla="*/ 28 h 47"/>
                <a:gd name="T2" fmla="*/ 0 w 47"/>
                <a:gd name="T3" fmla="*/ 6 h 47"/>
                <a:gd name="T4" fmla="*/ 0 w 47"/>
                <a:gd name="T5" fmla="*/ 2 h 47"/>
                <a:gd name="T6" fmla="*/ 10 w 47"/>
                <a:gd name="T7" fmla="*/ 0 h 47"/>
                <a:gd name="T8" fmla="*/ 36 w 47"/>
                <a:gd name="T9" fmla="*/ 0 h 47"/>
                <a:gd name="T10" fmla="*/ 43 w 47"/>
                <a:gd name="T11" fmla="*/ 0 h 47"/>
                <a:gd name="T12" fmla="*/ 47 w 47"/>
                <a:gd name="T13" fmla="*/ 6 h 47"/>
                <a:gd name="T14" fmla="*/ 46 w 47"/>
                <a:gd name="T15" fmla="*/ 26 h 47"/>
                <a:gd name="T16" fmla="*/ 0 w 47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0" y="28"/>
                  </a:moveTo>
                  <a:cubicBezTo>
                    <a:pt x="0" y="21"/>
                    <a:pt x="0" y="13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9" y="0"/>
                    <a:pt x="28" y="0"/>
                    <a:pt x="36" y="0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44" y="2"/>
                    <a:pt x="45" y="4"/>
                    <a:pt x="47" y="6"/>
                  </a:cubicBezTo>
                  <a:cubicBezTo>
                    <a:pt x="47" y="13"/>
                    <a:pt x="46" y="20"/>
                    <a:pt x="46" y="26"/>
                  </a:cubicBezTo>
                  <a:cubicBezTo>
                    <a:pt x="31" y="44"/>
                    <a:pt x="16" y="47"/>
                    <a:pt x="0" y="28"/>
                  </a:cubicBezTo>
                  <a:close/>
                </a:path>
              </a:pathLst>
            </a:custGeom>
            <a:solidFill>
              <a:srgbClr val="348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9574213" y="2846388"/>
              <a:ext cx="458788" cy="461963"/>
            </a:xfrm>
            <a:custGeom>
              <a:avLst/>
              <a:gdLst>
                <a:gd name="T0" fmla="*/ 55 w 122"/>
                <a:gd name="T1" fmla="*/ 0 h 122"/>
                <a:gd name="T2" fmla="*/ 55 w 122"/>
                <a:gd name="T3" fmla="*/ 55 h 122"/>
                <a:gd name="T4" fmla="*/ 19 w 122"/>
                <a:gd name="T5" fmla="*/ 55 h 122"/>
                <a:gd name="T6" fmla="*/ 0 w 122"/>
                <a:gd name="T7" fmla="*/ 73 h 122"/>
                <a:gd name="T8" fmla="*/ 0 w 122"/>
                <a:gd name="T9" fmla="*/ 103 h 122"/>
                <a:gd name="T10" fmla="*/ 19 w 122"/>
                <a:gd name="T11" fmla="*/ 122 h 122"/>
                <a:gd name="T12" fmla="*/ 55 w 122"/>
                <a:gd name="T13" fmla="*/ 122 h 122"/>
                <a:gd name="T14" fmla="*/ 104 w 122"/>
                <a:gd name="T15" fmla="*/ 122 h 122"/>
                <a:gd name="T16" fmla="*/ 122 w 122"/>
                <a:gd name="T17" fmla="*/ 103 h 122"/>
                <a:gd name="T18" fmla="*/ 122 w 122"/>
                <a:gd name="T19" fmla="*/ 55 h 122"/>
                <a:gd name="T20" fmla="*/ 122 w 122"/>
                <a:gd name="T21" fmla="*/ 0 h 122"/>
                <a:gd name="T22" fmla="*/ 55 w 122"/>
                <a:gd name="T2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22">
                  <a:moveTo>
                    <a:pt x="55" y="0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8" y="55"/>
                    <a:pt x="0" y="6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8" y="122"/>
                    <a:pt x="19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14" y="122"/>
                    <a:pt x="122" y="114"/>
                    <a:pt x="122" y="103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F8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90796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42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/>
          <p:cNvSpPr/>
          <p:nvPr userDrawn="1"/>
        </p:nvSpPr>
        <p:spPr>
          <a:xfrm>
            <a:off x="0" y="0"/>
            <a:ext cx="1790446" cy="6858000"/>
          </a:xfrm>
          <a:prstGeom prst="parallelogram">
            <a:avLst/>
          </a:prstGeom>
          <a:solidFill>
            <a:srgbClr val="801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3409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8035"/>
          <a:stretch/>
        </p:blipFill>
        <p:spPr>
          <a:xfrm>
            <a:off x="0" y="-29030"/>
            <a:ext cx="12192000" cy="68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08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14462" r="-119" b="1090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1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6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3"/>
          <a:stretch/>
        </p:blipFill>
        <p:spPr>
          <a:xfrm>
            <a:off x="0" y="0"/>
            <a:ext cx="12191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40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96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5"/>
          <a:stretch/>
        </p:blipFill>
        <p:spPr>
          <a:xfrm>
            <a:off x="0" y="0"/>
            <a:ext cx="12192000" cy="68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00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/>
          <p:cNvSpPr/>
          <p:nvPr userDrawn="1"/>
        </p:nvSpPr>
        <p:spPr>
          <a:xfrm>
            <a:off x="0" y="0"/>
            <a:ext cx="1790446" cy="6858000"/>
          </a:xfrm>
          <a:prstGeom prst="parallelogram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5809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838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55824"/>
            <a:ext cx="12192000" cy="3967538"/>
          </a:xfrm>
          <a:prstGeom prst="rect">
            <a:avLst/>
          </a:pr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5645EC1-5942-4F0C-AAFF-9E6C447D6C78}"/>
              </a:ext>
            </a:extLst>
          </p:cNvPr>
          <p:cNvGrpSpPr/>
          <p:nvPr userDrawn="1"/>
        </p:nvGrpSpPr>
        <p:grpSpPr>
          <a:xfrm>
            <a:off x="7400354" y="397599"/>
            <a:ext cx="3889069" cy="4757179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DF760BF-EFE8-4A0F-ADA8-9FE578B7A0F5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6044E0D6-60B1-4E3A-ACD5-83BCEE227F8A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F975892-7D36-44B9-93EB-5AC884F3D0BF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17F48723-3E08-4551-BFFB-6CE17602373C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8A5C3B3-F802-41C3-B695-53B18A7FDE78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31A3C84-780D-4C43-8158-8E3C24B109D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87A020E8-6FE2-4836-AC8B-931195904843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8061" y="647251"/>
            <a:ext cx="3527821" cy="308503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3522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2759FA7-EFF1-466F-B291-A84ACBFA28C0}"/>
              </a:ext>
            </a:extLst>
          </p:cNvPr>
          <p:cNvGrpSpPr/>
          <p:nvPr userDrawn="1"/>
        </p:nvGrpSpPr>
        <p:grpSpPr>
          <a:xfrm>
            <a:off x="685074" y="1772815"/>
            <a:ext cx="2401025" cy="4481331"/>
            <a:chOff x="3501573" y="3178068"/>
            <a:chExt cx="1340594" cy="2737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9E42687-3D82-48D5-894C-5D628B9B6D2B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F86B727-08A8-432D-8EE4-60A73190C0C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413466B-E1CD-4F3B-909B-800708C89DA4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0605FEE-B310-4CD1-957F-4C8ECB2D4CFA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02B5F8-0CCE-474E-B649-1DFC27F17E77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853E5B5-7B85-41D5-9030-5B1B725D5576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9C99A51D-15EE-4E12-9556-59DF6F0E29DD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2CFEB0B9-196D-42E9-8714-F47C30777E26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71FAFF0B-C7CA-411F-A4AC-7D5978D7BCFC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2241D01E-90FF-4564-985E-06A7A082F60D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E5EAF1D7-527D-4D94-BA5D-1EFD9AA9D02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DC2C4341-F0B1-4852-A98B-F15007E38985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06B29B0E-C385-4751-A903-AF91C785A2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35" y="2430413"/>
            <a:ext cx="2011571" cy="322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565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xmlns="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610225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38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4E07476F-99B8-4E97-B4F2-02120BB24B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301" y="2714626"/>
            <a:ext cx="11201399" cy="3838575"/>
          </a:xfrm>
          <a:custGeom>
            <a:avLst/>
            <a:gdLst>
              <a:gd name="connsiteX0" fmla="*/ 1152121 w 11201399"/>
              <a:gd name="connsiteY0" fmla="*/ 3371850 h 3838575"/>
              <a:gd name="connsiteX1" fmla="*/ 9610724 w 11201399"/>
              <a:gd name="connsiteY1" fmla="*/ 3371850 h 3838575"/>
              <a:gd name="connsiteX2" fmla="*/ 9058677 w 11201399"/>
              <a:gd name="connsiteY2" fmla="*/ 3838575 h 3838575"/>
              <a:gd name="connsiteX3" fmla="*/ 600074 w 11201399"/>
              <a:gd name="connsiteY3" fmla="*/ 3838575 h 3838575"/>
              <a:gd name="connsiteX4" fmla="*/ 2095097 w 11201399"/>
              <a:gd name="connsiteY4" fmla="*/ 2809875 h 3838575"/>
              <a:gd name="connsiteX5" fmla="*/ 10553699 w 11201399"/>
              <a:gd name="connsiteY5" fmla="*/ 2809875 h 3838575"/>
              <a:gd name="connsiteX6" fmla="*/ 10001652 w 11201399"/>
              <a:gd name="connsiteY6" fmla="*/ 3276600 h 3838575"/>
              <a:gd name="connsiteX7" fmla="*/ 1543049 w 11201399"/>
              <a:gd name="connsiteY7" fmla="*/ 3276600 h 3838575"/>
              <a:gd name="connsiteX8" fmla="*/ 1209271 w 11201399"/>
              <a:gd name="connsiteY8" fmla="*/ 2247900 h 3838575"/>
              <a:gd name="connsiteX9" fmla="*/ 9667874 w 11201399"/>
              <a:gd name="connsiteY9" fmla="*/ 2247900 h 3838575"/>
              <a:gd name="connsiteX10" fmla="*/ 9115827 w 11201399"/>
              <a:gd name="connsiteY10" fmla="*/ 2714625 h 3838575"/>
              <a:gd name="connsiteX11" fmla="*/ 657225 w 11201399"/>
              <a:gd name="connsiteY11" fmla="*/ 2714625 h 3838575"/>
              <a:gd name="connsiteX12" fmla="*/ 552047 w 11201399"/>
              <a:gd name="connsiteY12" fmla="*/ 1685925 h 3838575"/>
              <a:gd name="connsiteX13" fmla="*/ 9010649 w 11201399"/>
              <a:gd name="connsiteY13" fmla="*/ 1685925 h 3838575"/>
              <a:gd name="connsiteX14" fmla="*/ 8458602 w 11201399"/>
              <a:gd name="connsiteY14" fmla="*/ 2152650 h 3838575"/>
              <a:gd name="connsiteX15" fmla="*/ 0 w 11201399"/>
              <a:gd name="connsiteY15" fmla="*/ 2152650 h 3838575"/>
              <a:gd name="connsiteX16" fmla="*/ 2742797 w 11201399"/>
              <a:gd name="connsiteY16" fmla="*/ 1123950 h 3838575"/>
              <a:gd name="connsiteX17" fmla="*/ 11201399 w 11201399"/>
              <a:gd name="connsiteY17" fmla="*/ 1123950 h 3838575"/>
              <a:gd name="connsiteX18" fmla="*/ 10649352 w 11201399"/>
              <a:gd name="connsiteY18" fmla="*/ 1590675 h 3838575"/>
              <a:gd name="connsiteX19" fmla="*/ 2190750 w 11201399"/>
              <a:gd name="connsiteY19" fmla="*/ 1590675 h 3838575"/>
              <a:gd name="connsiteX20" fmla="*/ 1418822 w 11201399"/>
              <a:gd name="connsiteY20" fmla="*/ 561975 h 3838575"/>
              <a:gd name="connsiteX21" fmla="*/ 9877424 w 11201399"/>
              <a:gd name="connsiteY21" fmla="*/ 561975 h 3838575"/>
              <a:gd name="connsiteX22" fmla="*/ 9325377 w 11201399"/>
              <a:gd name="connsiteY22" fmla="*/ 1028700 h 3838575"/>
              <a:gd name="connsiteX23" fmla="*/ 866775 w 11201399"/>
              <a:gd name="connsiteY23" fmla="*/ 1028700 h 3838575"/>
              <a:gd name="connsiteX24" fmla="*/ 1161647 w 11201399"/>
              <a:gd name="connsiteY24" fmla="*/ 0 h 3838575"/>
              <a:gd name="connsiteX25" fmla="*/ 9620249 w 11201399"/>
              <a:gd name="connsiteY25" fmla="*/ 0 h 3838575"/>
              <a:gd name="connsiteX26" fmla="*/ 9068202 w 11201399"/>
              <a:gd name="connsiteY26" fmla="*/ 466725 h 3838575"/>
              <a:gd name="connsiteX27" fmla="*/ 609600 w 11201399"/>
              <a:gd name="connsiteY27" fmla="*/ 466725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201399" h="3838575">
                <a:moveTo>
                  <a:pt x="1152121" y="3371850"/>
                </a:moveTo>
                <a:lnTo>
                  <a:pt x="9610724" y="3371850"/>
                </a:lnTo>
                <a:lnTo>
                  <a:pt x="9058677" y="3838575"/>
                </a:lnTo>
                <a:lnTo>
                  <a:pt x="600074" y="3838575"/>
                </a:lnTo>
                <a:close/>
                <a:moveTo>
                  <a:pt x="2095097" y="2809875"/>
                </a:moveTo>
                <a:lnTo>
                  <a:pt x="10553699" y="2809875"/>
                </a:lnTo>
                <a:lnTo>
                  <a:pt x="10001652" y="3276600"/>
                </a:lnTo>
                <a:lnTo>
                  <a:pt x="1543049" y="3276600"/>
                </a:lnTo>
                <a:close/>
                <a:moveTo>
                  <a:pt x="1209271" y="2247900"/>
                </a:moveTo>
                <a:lnTo>
                  <a:pt x="9667874" y="2247900"/>
                </a:lnTo>
                <a:lnTo>
                  <a:pt x="9115827" y="2714625"/>
                </a:lnTo>
                <a:lnTo>
                  <a:pt x="657225" y="2714625"/>
                </a:lnTo>
                <a:close/>
                <a:moveTo>
                  <a:pt x="552047" y="1685925"/>
                </a:moveTo>
                <a:lnTo>
                  <a:pt x="9010649" y="1685925"/>
                </a:lnTo>
                <a:lnTo>
                  <a:pt x="8458602" y="2152650"/>
                </a:lnTo>
                <a:lnTo>
                  <a:pt x="0" y="2152650"/>
                </a:lnTo>
                <a:close/>
                <a:moveTo>
                  <a:pt x="2742797" y="1123950"/>
                </a:moveTo>
                <a:lnTo>
                  <a:pt x="11201399" y="1123950"/>
                </a:lnTo>
                <a:lnTo>
                  <a:pt x="10649352" y="1590675"/>
                </a:lnTo>
                <a:lnTo>
                  <a:pt x="2190750" y="1590675"/>
                </a:lnTo>
                <a:close/>
                <a:moveTo>
                  <a:pt x="1418822" y="561975"/>
                </a:moveTo>
                <a:lnTo>
                  <a:pt x="9877424" y="561975"/>
                </a:lnTo>
                <a:lnTo>
                  <a:pt x="9325377" y="1028700"/>
                </a:lnTo>
                <a:lnTo>
                  <a:pt x="866775" y="1028700"/>
                </a:lnTo>
                <a:close/>
                <a:moveTo>
                  <a:pt x="1161647" y="0"/>
                </a:moveTo>
                <a:lnTo>
                  <a:pt x="9620249" y="0"/>
                </a:lnTo>
                <a:lnTo>
                  <a:pt x="9068202" y="466725"/>
                </a:lnTo>
                <a:lnTo>
                  <a:pt x="609600" y="466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760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0" y="3162301"/>
            <a:ext cx="8382000" cy="3695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42980F6D-A868-4A50-9975-6D38EF3EF1D5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4965143" y="1215344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12852147-F4BC-4002-8D9B-559F42913C6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8011850" y="2309449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xmlns="" id="{6A8E4311-9832-4868-9218-82FDF254D16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4999774" y="3597041"/>
            <a:ext cx="3256876" cy="22391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937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cio 4"/>
          <p:cNvSpPr/>
          <p:nvPr userDrawn="1"/>
        </p:nvSpPr>
        <p:spPr>
          <a:xfrm flipH="1">
            <a:off x="0" y="0"/>
            <a:ext cx="1066800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Trapecio 4"/>
          <p:cNvSpPr/>
          <p:nvPr userDrawn="1"/>
        </p:nvSpPr>
        <p:spPr>
          <a:xfrm>
            <a:off x="11111371" y="0"/>
            <a:ext cx="1080629" cy="685800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2662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xmlns="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9376" y="4031265"/>
            <a:ext cx="5235438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16386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131535" y="147001"/>
            <a:ext cx="11915321" cy="1522142"/>
          </a:xfrm>
          <a:custGeom>
            <a:avLst/>
            <a:gdLst>
              <a:gd name="T0" fmla="*/ 7241 w 7241"/>
              <a:gd name="T1" fmla="*/ 111 h 1083"/>
              <a:gd name="T2" fmla="*/ 7122 w 7241"/>
              <a:gd name="T3" fmla="*/ 111 h 1083"/>
              <a:gd name="T4" fmla="*/ 7122 w 7241"/>
              <a:gd name="T5" fmla="*/ 0 h 1083"/>
              <a:gd name="T6" fmla="*/ 6055 w 7241"/>
              <a:gd name="T7" fmla="*/ 0 h 1083"/>
              <a:gd name="T8" fmla="*/ 6055 w 7241"/>
              <a:gd name="T9" fmla="*/ 111 h 1083"/>
              <a:gd name="T10" fmla="*/ 1186 w 7241"/>
              <a:gd name="T11" fmla="*/ 111 h 1083"/>
              <a:gd name="T12" fmla="*/ 1186 w 7241"/>
              <a:gd name="T13" fmla="*/ 10 h 1083"/>
              <a:gd name="T14" fmla="*/ 119 w 7241"/>
              <a:gd name="T15" fmla="*/ 10 h 1083"/>
              <a:gd name="T16" fmla="*/ 119 w 7241"/>
              <a:gd name="T17" fmla="*/ 111 h 1083"/>
              <a:gd name="T18" fmla="*/ 0 w 7241"/>
              <a:gd name="T19" fmla="*/ 111 h 1083"/>
              <a:gd name="T20" fmla="*/ 0 w 7241"/>
              <a:gd name="T21" fmla="*/ 982 h 1083"/>
              <a:gd name="T22" fmla="*/ 119 w 7241"/>
              <a:gd name="T23" fmla="*/ 982 h 1083"/>
              <a:gd name="T24" fmla="*/ 119 w 7241"/>
              <a:gd name="T25" fmla="*/ 1083 h 1083"/>
              <a:gd name="T26" fmla="*/ 1186 w 7241"/>
              <a:gd name="T27" fmla="*/ 1083 h 1083"/>
              <a:gd name="T28" fmla="*/ 1186 w 7241"/>
              <a:gd name="T29" fmla="*/ 982 h 1083"/>
              <a:gd name="T30" fmla="*/ 6055 w 7241"/>
              <a:gd name="T31" fmla="*/ 982 h 1083"/>
              <a:gd name="T32" fmla="*/ 6055 w 7241"/>
              <a:gd name="T33" fmla="*/ 1073 h 1083"/>
              <a:gd name="T34" fmla="*/ 7122 w 7241"/>
              <a:gd name="T35" fmla="*/ 1073 h 1083"/>
              <a:gd name="T36" fmla="*/ 7122 w 7241"/>
              <a:gd name="T37" fmla="*/ 982 h 1083"/>
              <a:gd name="T38" fmla="*/ 7241 w 7241"/>
              <a:gd name="T39" fmla="*/ 982 h 1083"/>
              <a:gd name="T40" fmla="*/ 7241 w 7241"/>
              <a:gd name="T41" fmla="*/ 111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241" h="1083">
                <a:moveTo>
                  <a:pt x="7241" y="111"/>
                </a:moveTo>
                <a:lnTo>
                  <a:pt x="7122" y="111"/>
                </a:lnTo>
                <a:lnTo>
                  <a:pt x="7122" y="0"/>
                </a:lnTo>
                <a:lnTo>
                  <a:pt x="6055" y="0"/>
                </a:lnTo>
                <a:lnTo>
                  <a:pt x="6055" y="111"/>
                </a:lnTo>
                <a:lnTo>
                  <a:pt x="1186" y="111"/>
                </a:lnTo>
                <a:lnTo>
                  <a:pt x="1186" y="10"/>
                </a:lnTo>
                <a:lnTo>
                  <a:pt x="119" y="10"/>
                </a:lnTo>
                <a:lnTo>
                  <a:pt x="119" y="111"/>
                </a:lnTo>
                <a:lnTo>
                  <a:pt x="0" y="111"/>
                </a:lnTo>
                <a:lnTo>
                  <a:pt x="0" y="982"/>
                </a:lnTo>
                <a:lnTo>
                  <a:pt x="119" y="982"/>
                </a:lnTo>
                <a:lnTo>
                  <a:pt x="119" y="1083"/>
                </a:lnTo>
                <a:lnTo>
                  <a:pt x="1186" y="1083"/>
                </a:lnTo>
                <a:lnTo>
                  <a:pt x="1186" y="982"/>
                </a:lnTo>
                <a:lnTo>
                  <a:pt x="6055" y="982"/>
                </a:lnTo>
                <a:lnTo>
                  <a:pt x="6055" y="1073"/>
                </a:lnTo>
                <a:lnTo>
                  <a:pt x="7122" y="1073"/>
                </a:lnTo>
                <a:lnTo>
                  <a:pt x="7122" y="982"/>
                </a:lnTo>
                <a:lnTo>
                  <a:pt x="7241" y="982"/>
                </a:lnTo>
                <a:lnTo>
                  <a:pt x="7241" y="111"/>
                </a:lnTo>
                <a:close/>
              </a:path>
            </a:pathLst>
          </a:custGeom>
          <a:solidFill>
            <a:srgbClr val="E59B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385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apecio 4"/>
          <p:cNvSpPr/>
          <p:nvPr userDrawn="1"/>
        </p:nvSpPr>
        <p:spPr>
          <a:xfrm rot="16200000">
            <a:off x="1163924" y="-1175043"/>
            <a:ext cx="433493" cy="278674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Trapecio 4"/>
          <p:cNvSpPr/>
          <p:nvPr userDrawn="1"/>
        </p:nvSpPr>
        <p:spPr>
          <a:xfrm rot="16200000" flipV="1">
            <a:off x="10291635" y="-1407497"/>
            <a:ext cx="511637" cy="3289094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87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-24313" y="6170896"/>
            <a:ext cx="12308114" cy="690559"/>
          </a:xfrm>
          <a:prstGeom prst="rect">
            <a:avLst/>
          </a:pr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03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24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5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8" Type="http://schemas.openxmlformats.org/officeDocument/2006/relationships/slideLayout" Target="../slideLayouts/slideLayout10.xml"/><Relationship Id="rId5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8" r:id="rId2"/>
    <p:sldLayoutId id="2147483700" r:id="rId3"/>
    <p:sldLayoutId id="2147483706" r:id="rId4"/>
    <p:sldLayoutId id="2147483708" r:id="rId5"/>
    <p:sldLayoutId id="2147483701" r:id="rId6"/>
    <p:sldLayoutId id="2147483707" r:id="rId7"/>
    <p:sldLayoutId id="2147483704" r:id="rId8"/>
    <p:sldLayoutId id="2147483710" r:id="rId9"/>
    <p:sldLayoutId id="2147483711" r:id="rId10"/>
    <p:sldLayoutId id="2147483712" r:id="rId11"/>
    <p:sldLayoutId id="2147483714" r:id="rId12"/>
    <p:sldLayoutId id="2147483713" r:id="rId13"/>
    <p:sldLayoutId id="2147483705" r:id="rId14"/>
    <p:sldLayoutId id="2147483702" r:id="rId15"/>
    <p:sldLayoutId id="2147483703" r:id="rId16"/>
    <p:sldLayoutId id="2147483709" r:id="rId17"/>
    <p:sldLayoutId id="2147483657" r:id="rId18"/>
    <p:sldLayoutId id="2147483668" r:id="rId19"/>
    <p:sldLayoutId id="2147483691" r:id="rId20"/>
    <p:sldLayoutId id="2147483688" r:id="rId21"/>
    <p:sldLayoutId id="2147483684" r:id="rId22"/>
    <p:sldLayoutId id="2147483693" r:id="rId23"/>
    <p:sldLayoutId id="2147483685" r:id="rId24"/>
    <p:sldLayoutId id="2147483686" r:id="rId25"/>
    <p:sldLayoutId id="2147483687" r:id="rId26"/>
    <p:sldLayoutId id="2147483697" r:id="rId27"/>
    <p:sldLayoutId id="2147483696" r:id="rId28"/>
    <p:sldLayoutId id="2147483695" r:id="rId29"/>
    <p:sldLayoutId id="2147483694" r:id="rId30"/>
    <p:sldLayoutId id="2147483690" r:id="rId31"/>
    <p:sldLayoutId id="2147483689" r:id="rId32"/>
    <p:sldLayoutId id="2147483692" r:id="rId33"/>
    <p:sldLayoutId id="2147483669" r:id="rId34"/>
    <p:sldLayoutId id="2147483670" r:id="rId35"/>
    <p:sldLayoutId id="2147483671" r:id="rId36"/>
    <p:sldLayoutId id="2147483672" r:id="rId37"/>
    <p:sldLayoutId id="2147483673" r:id="rId38"/>
    <p:sldLayoutId id="2147483674" r:id="rId39"/>
    <p:sldLayoutId id="2147483675" r:id="rId40"/>
    <p:sldLayoutId id="2147483676" r:id="rId41"/>
    <p:sldLayoutId id="2147483678" r:id="rId42"/>
    <p:sldLayoutId id="2147483679" r:id="rId43"/>
    <p:sldLayoutId id="2147483680" r:id="rId44"/>
    <p:sldLayoutId id="2147483681" r:id="rId45"/>
    <p:sldLayoutId id="2147483665" r:id="rId46"/>
    <p:sldLayoutId id="2147483677" r:id="rId47"/>
    <p:sldLayoutId id="2147483682" r:id="rId48"/>
    <p:sldLayoutId id="2147483660" r:id="rId49"/>
    <p:sldLayoutId id="2147483659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emf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Relationship Id="rId9" Type="http://schemas.openxmlformats.org/officeDocument/2006/relationships/image" Target="../media/image3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1.emf"/><Relationship Id="rId4" Type="http://schemas.openxmlformats.org/officeDocument/2006/relationships/image" Target="../media/image4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image" Target="../media/image101.emf"/><Relationship Id="rId7" Type="http://schemas.openxmlformats.org/officeDocument/2006/relationships/image" Target="../media/image105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7" Type="http://schemas.openxmlformats.org/officeDocument/2006/relationships/image" Target="../media/image112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53341" y="6226628"/>
            <a:ext cx="12308114" cy="634827"/>
          </a:xfrm>
          <a:prstGeom prst="rect">
            <a:avLst/>
          </a:pr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AEA043-746F-4334-A00A-A4587B060237}"/>
              </a:ext>
            </a:extLst>
          </p:cNvPr>
          <p:cNvSpPr txBox="1"/>
          <p:nvPr/>
        </p:nvSpPr>
        <p:spPr>
          <a:xfrm>
            <a:off x="4113663" y="2754113"/>
            <a:ext cx="539547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dirty="0">
                <a:solidFill>
                  <a:srgbClr val="595757"/>
                </a:solidFill>
                <a:latin typeface="+mj-lt"/>
              </a:rPr>
              <a:t>Free </a:t>
            </a:r>
            <a:r>
              <a:rPr lang="en-US" sz="4400" dirty="0" smtClean="0">
                <a:solidFill>
                  <a:srgbClr val="595757"/>
                </a:solidFill>
                <a:latin typeface="+mj-lt"/>
              </a:rPr>
              <a:t>Templates</a:t>
            </a:r>
            <a:endParaRPr lang="ko-KR" altLang="en-US" sz="4400" dirty="0">
              <a:solidFill>
                <a:srgbClr val="595757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DC83D12-1353-440F-A5DC-1ACD4C118187}"/>
              </a:ext>
            </a:extLst>
          </p:cNvPr>
          <p:cNvSpPr txBox="1"/>
          <p:nvPr/>
        </p:nvSpPr>
        <p:spPr>
          <a:xfrm>
            <a:off x="4929102" y="3491572"/>
            <a:ext cx="316876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sz="2000" dirty="0">
                <a:solidFill>
                  <a:srgbClr val="595757"/>
                </a:solidFill>
                <a:effectLst/>
                <a:latin typeface="+mn-lt"/>
              </a:rPr>
              <a:t>Insert the Sub </a:t>
            </a:r>
            <a:r>
              <a:rPr lang="en-US" altLang="ko-KR" sz="2000" dirty="0" smtClean="0">
                <a:solidFill>
                  <a:srgbClr val="595757"/>
                </a:solidFill>
                <a:effectLst/>
                <a:latin typeface="+mn-lt"/>
              </a:rPr>
              <a:t>Title</a:t>
            </a:r>
          </a:p>
          <a:p>
            <a:pPr algn="l"/>
            <a:r>
              <a:rPr lang="en-US" altLang="ko-KR" sz="2000" dirty="0" smtClean="0">
                <a:solidFill>
                  <a:srgbClr val="595757"/>
                </a:solidFill>
                <a:effectLst/>
                <a:latin typeface="+mn-lt"/>
              </a:rPr>
              <a:t> </a:t>
            </a:r>
            <a:r>
              <a:rPr lang="en-US" altLang="ko-KR" sz="2000" dirty="0">
                <a:solidFill>
                  <a:srgbClr val="595757"/>
                </a:solidFill>
                <a:effectLst/>
                <a:latin typeface="+mn-lt"/>
              </a:rPr>
              <a:t>of Your Presentation</a:t>
            </a:r>
            <a:endParaRPr lang="ko-KR" altLang="en-US" sz="2000" dirty="0">
              <a:solidFill>
                <a:srgbClr val="595757"/>
              </a:solidFill>
              <a:effectLst/>
              <a:latin typeface="+mn-lt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xmlns="" id="{93AEA043-746F-4334-A00A-A4587B060237}"/>
              </a:ext>
            </a:extLst>
          </p:cNvPr>
          <p:cNvSpPr txBox="1"/>
          <p:nvPr/>
        </p:nvSpPr>
        <p:spPr>
          <a:xfrm>
            <a:off x="1086577" y="-8642"/>
            <a:ext cx="987656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dirty="0">
                <a:solidFill>
                  <a:srgbClr val="F5A70B"/>
                </a:solidFill>
                <a:latin typeface="+mj-lt"/>
              </a:rPr>
              <a:t>HEAVY MACHINERY</a:t>
            </a:r>
            <a:endParaRPr lang="ko-KR" altLang="en-US" sz="9600" b="1" dirty="0">
              <a:solidFill>
                <a:srgbClr val="F5A70B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 Placeholder 1"/>
          <p:cNvSpPr txBox="1">
            <a:spLocks/>
          </p:cNvSpPr>
          <p:nvPr/>
        </p:nvSpPr>
        <p:spPr>
          <a:xfrm>
            <a:off x="5176708" y="6649246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smtClean="0">
                <a:solidFill>
                  <a:schemeClr val="bg1"/>
                </a:solidFill>
              </a:rPr>
              <a:t>https://www.plantillaspower-point.com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36" y="4581175"/>
            <a:ext cx="4218750" cy="193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968" y="2854764"/>
            <a:ext cx="5566976" cy="37944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255" y="4836266"/>
            <a:ext cx="3987426" cy="17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44839" y="728303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C9643CF-44E3-4D84-AC99-AE0706F509B8}"/>
              </a:ext>
            </a:extLst>
          </p:cNvPr>
          <p:cNvSpPr txBox="1"/>
          <p:nvPr/>
        </p:nvSpPr>
        <p:spPr>
          <a:xfrm>
            <a:off x="1589112" y="1692578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F5A70B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rgbClr val="F5A70B"/>
              </a:solidFill>
              <a:cs typeface="Arial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4B259230-9D30-4DD1-85EE-404F565C9A34}"/>
              </a:ext>
            </a:extLst>
          </p:cNvPr>
          <p:cNvGrpSpPr/>
          <p:nvPr/>
        </p:nvGrpSpPr>
        <p:grpSpPr>
          <a:xfrm>
            <a:off x="2283578" y="1761125"/>
            <a:ext cx="3434878" cy="693904"/>
            <a:chOff x="4355975" y="1331342"/>
            <a:chExt cx="3012728" cy="69390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1E5042C5-83D2-4D08-901A-11CB61390FB3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88BBD4B7-3192-429E-8AA9-E411374ACACA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B137019-BD15-4D2D-92B2-290DD5A8F4D8}"/>
              </a:ext>
            </a:extLst>
          </p:cNvPr>
          <p:cNvSpPr/>
          <p:nvPr/>
        </p:nvSpPr>
        <p:spPr>
          <a:xfrm>
            <a:off x="2121448" y="1838068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FE7C841-D37B-4AE6-9592-B4E64F853703}"/>
              </a:ext>
            </a:extLst>
          </p:cNvPr>
          <p:cNvSpPr txBox="1"/>
          <p:nvPr/>
        </p:nvSpPr>
        <p:spPr>
          <a:xfrm>
            <a:off x="1589112" y="2850902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F5A70B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rgbClr val="F5A70B"/>
              </a:solidFill>
              <a:cs typeface="Arial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38F561D3-B120-48B2-944F-1387DF500F16}"/>
              </a:ext>
            </a:extLst>
          </p:cNvPr>
          <p:cNvGrpSpPr/>
          <p:nvPr/>
        </p:nvGrpSpPr>
        <p:grpSpPr>
          <a:xfrm>
            <a:off x="2283578" y="2919449"/>
            <a:ext cx="3434878" cy="693904"/>
            <a:chOff x="4355975" y="1331342"/>
            <a:chExt cx="3012728" cy="69390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FEC3CB39-68C3-4A04-A156-D8DA3CCA34A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D7E1446-869F-48A2-BD9E-15D4090A523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1E53E6DC-7CEE-4048-8F10-A6EFC7032096}"/>
              </a:ext>
            </a:extLst>
          </p:cNvPr>
          <p:cNvSpPr/>
          <p:nvPr/>
        </p:nvSpPr>
        <p:spPr>
          <a:xfrm>
            <a:off x="2121448" y="2996392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101079C-4BCD-4F52-8E6F-541E516C824D}"/>
              </a:ext>
            </a:extLst>
          </p:cNvPr>
          <p:cNvSpPr txBox="1"/>
          <p:nvPr/>
        </p:nvSpPr>
        <p:spPr>
          <a:xfrm>
            <a:off x="1589112" y="4009226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F5A70B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rgbClr val="F5A70B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6EAB1F10-2FB2-4A86-9539-EA1185F4321D}"/>
              </a:ext>
            </a:extLst>
          </p:cNvPr>
          <p:cNvGrpSpPr/>
          <p:nvPr/>
        </p:nvGrpSpPr>
        <p:grpSpPr>
          <a:xfrm>
            <a:off x="2283578" y="4093162"/>
            <a:ext cx="3434878" cy="678515"/>
            <a:chOff x="4355975" y="1346731"/>
            <a:chExt cx="3012728" cy="678515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9520185F-9735-4F4F-98E0-C52B119054FD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1CB96F63-66A1-4392-B880-EF881E6C5069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DFE58C7-5676-46D4-8FF6-35B5923877C6}"/>
              </a:ext>
            </a:extLst>
          </p:cNvPr>
          <p:cNvSpPr/>
          <p:nvPr/>
        </p:nvSpPr>
        <p:spPr>
          <a:xfrm>
            <a:off x="2121448" y="4154716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B36F873D-2F88-486A-BEE4-9ABC5D1BD4DC}"/>
              </a:ext>
            </a:extLst>
          </p:cNvPr>
          <p:cNvSpPr txBox="1"/>
          <p:nvPr/>
        </p:nvSpPr>
        <p:spPr>
          <a:xfrm>
            <a:off x="1589112" y="5167548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rgbClr val="F5A70B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rgbClr val="F5A70B"/>
              </a:solidFill>
              <a:cs typeface="Arial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095F2169-FB54-4D74-92BF-3DA63C75626E}"/>
              </a:ext>
            </a:extLst>
          </p:cNvPr>
          <p:cNvGrpSpPr/>
          <p:nvPr/>
        </p:nvGrpSpPr>
        <p:grpSpPr>
          <a:xfrm>
            <a:off x="2283578" y="5236095"/>
            <a:ext cx="3434878" cy="693904"/>
            <a:chOff x="4355975" y="1331342"/>
            <a:chExt cx="3012728" cy="69390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A4E7AED5-3CF4-4130-8C04-B4DD9D391CF5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C66E3376-E74A-409B-8C21-93CC29572CBF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C37488C8-627D-4185-9420-5C4542F14D19}"/>
              </a:ext>
            </a:extLst>
          </p:cNvPr>
          <p:cNvSpPr/>
          <p:nvPr/>
        </p:nvSpPr>
        <p:spPr>
          <a:xfrm>
            <a:off x="2121448" y="5313038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E4BEDFA-CE97-43FE-8B35-257A3EE60E7B}"/>
              </a:ext>
            </a:extLst>
          </p:cNvPr>
          <p:cNvSpPr txBox="1"/>
          <p:nvPr/>
        </p:nvSpPr>
        <p:spPr>
          <a:xfrm>
            <a:off x="8033831" y="4211001"/>
            <a:ext cx="373477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 smtClean="0">
                <a:solidFill>
                  <a:srgbClr val="F5A70B"/>
                </a:solidFill>
                <a:cs typeface="Arial" pitchFamily="34" charset="0"/>
              </a:rPr>
              <a:t>Layout</a:t>
            </a:r>
            <a:endParaRPr lang="en-GB" altLang="ko-KR" sz="3600" dirty="0">
              <a:solidFill>
                <a:srgbClr val="F5A70B"/>
              </a:solidFill>
              <a:cs typeface="Arial" pitchFamily="34" charset="0"/>
            </a:endParaRPr>
          </a:p>
          <a:p>
            <a:pPr algn="r"/>
            <a:r>
              <a:rPr lang="en-GB" altLang="ko-KR" sz="3600" dirty="0">
                <a:solidFill>
                  <a:srgbClr val="F5A70B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600" dirty="0">
                <a:solidFill>
                  <a:srgbClr val="F5A70B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3600" dirty="0">
                <a:solidFill>
                  <a:srgbClr val="F5A70B"/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rgbClr val="F5A70B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924" y="1179179"/>
            <a:ext cx="4273259" cy="26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14350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400" dirty="0"/>
              <a:t>Infographic Style</a:t>
            </a:r>
          </a:p>
        </p:txBody>
      </p:sp>
      <p:grpSp>
        <p:nvGrpSpPr>
          <p:cNvPr id="38" name="그룹 15">
            <a:extLst>
              <a:ext uri="{FF2B5EF4-FFF2-40B4-BE49-F238E27FC236}">
                <a16:creationId xmlns:a16="http://schemas.microsoft.com/office/drawing/2014/main" xmlns="" id="{8FEB4C1F-B771-46CC-A291-F7815B8B9B99}"/>
              </a:ext>
            </a:extLst>
          </p:cNvPr>
          <p:cNvGrpSpPr/>
          <p:nvPr/>
        </p:nvGrpSpPr>
        <p:grpSpPr>
          <a:xfrm>
            <a:off x="1265110" y="1714518"/>
            <a:ext cx="5420370" cy="839461"/>
            <a:chOff x="467544" y="1934588"/>
            <a:chExt cx="4248200" cy="839461"/>
          </a:xfrm>
        </p:grpSpPr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xmlns="" id="{20668BA7-4575-4B1A-9089-8D2C2D5E13B9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rgbClr val="F5A70B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rgbClr val="F5A70B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xmlns="" id="{12696CFB-8F51-4E5D-A845-5512504FC93F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5A70B"/>
                  </a:solidFill>
                </a:rPr>
                <a:t>1. Contents Here A</a:t>
              </a:r>
              <a:endParaRPr lang="ko-KR" altLang="en-US" sz="2000" b="1" dirty="0">
                <a:solidFill>
                  <a:srgbClr val="F5A70B"/>
                </a:solidFill>
              </a:endParaRPr>
            </a:p>
          </p:txBody>
        </p:sp>
      </p:grpSp>
      <p:grpSp>
        <p:nvGrpSpPr>
          <p:cNvPr id="41" name="그룹 18">
            <a:extLst>
              <a:ext uri="{FF2B5EF4-FFF2-40B4-BE49-F238E27FC236}">
                <a16:creationId xmlns:a16="http://schemas.microsoft.com/office/drawing/2014/main" xmlns="" id="{FD11AF29-722F-4A4E-B94D-B0DEB1257E5B}"/>
              </a:ext>
            </a:extLst>
          </p:cNvPr>
          <p:cNvGrpSpPr/>
          <p:nvPr/>
        </p:nvGrpSpPr>
        <p:grpSpPr>
          <a:xfrm>
            <a:off x="1265110" y="2683025"/>
            <a:ext cx="5420370" cy="839461"/>
            <a:chOff x="467544" y="2816016"/>
            <a:chExt cx="4248200" cy="839461"/>
          </a:xfrm>
        </p:grpSpPr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xmlns="" id="{B317C1AE-D8F9-4D62-B6DE-C8B9228A2E44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rgbClr val="F5A70B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rgbClr val="F5A70B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xmlns="" id="{BFF3D541-5BCE-4317-842C-C4091674BA4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5A70B"/>
                  </a:solidFill>
                </a:rPr>
                <a:t>2. Contents Here B</a:t>
              </a:r>
              <a:endParaRPr lang="ko-KR" altLang="en-US" sz="2000" b="1" dirty="0">
                <a:solidFill>
                  <a:srgbClr val="F5A70B"/>
                </a:solidFill>
              </a:endParaRPr>
            </a:p>
          </p:txBody>
        </p:sp>
      </p:grpSp>
      <p:grpSp>
        <p:nvGrpSpPr>
          <p:cNvPr id="44" name="그룹 21">
            <a:extLst>
              <a:ext uri="{FF2B5EF4-FFF2-40B4-BE49-F238E27FC236}">
                <a16:creationId xmlns:a16="http://schemas.microsoft.com/office/drawing/2014/main" xmlns="" id="{ECE87088-27F4-41A8-B496-C94F23476F9D}"/>
              </a:ext>
            </a:extLst>
          </p:cNvPr>
          <p:cNvGrpSpPr/>
          <p:nvPr/>
        </p:nvGrpSpPr>
        <p:grpSpPr>
          <a:xfrm>
            <a:off x="1265110" y="3651532"/>
            <a:ext cx="5420370" cy="839461"/>
            <a:chOff x="467544" y="3697444"/>
            <a:chExt cx="4248200" cy="839461"/>
          </a:xfrm>
        </p:grpSpPr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xmlns="" id="{AF44F9FE-DAA1-4EB5-BB5B-DAAF7FD22CAD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rgbClr val="F5A70B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rgbClr val="F5A70B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6" name="Rectangle 30">
              <a:extLst>
                <a:ext uri="{FF2B5EF4-FFF2-40B4-BE49-F238E27FC236}">
                  <a16:creationId xmlns:a16="http://schemas.microsoft.com/office/drawing/2014/main" xmlns="" id="{A827031E-8587-44EF-8D38-784A4B750579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5A70B"/>
                  </a:solidFill>
                </a:rPr>
                <a:t>3. Contents Here C</a:t>
              </a:r>
              <a:endParaRPr lang="ko-KR" altLang="en-US" sz="2000" b="1" dirty="0">
                <a:solidFill>
                  <a:srgbClr val="F5A70B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F80EECB-8A4A-4BC2-8C7B-D085589AAA54}"/>
              </a:ext>
            </a:extLst>
          </p:cNvPr>
          <p:cNvSpPr txBox="1"/>
          <p:nvPr/>
        </p:nvSpPr>
        <p:spPr>
          <a:xfrm>
            <a:off x="1260442" y="4990344"/>
            <a:ext cx="361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5A70B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rgbClr val="F5A70B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E009A0F-C35F-4D8B-B774-3C6EFBE511CC}"/>
              </a:ext>
            </a:extLst>
          </p:cNvPr>
          <p:cNvSpPr txBox="1"/>
          <p:nvPr/>
        </p:nvSpPr>
        <p:spPr>
          <a:xfrm>
            <a:off x="1260442" y="4673665"/>
            <a:ext cx="3610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F5A70B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F5A70B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790" y="3291653"/>
            <a:ext cx="5266210" cy="33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809" y="4774898"/>
            <a:ext cx="4201316" cy="18694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432" y="1591674"/>
            <a:ext cx="4809684" cy="49049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68425" y="419594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39200"/>
                </a:solidFill>
              </a:rPr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52476EF-A415-494C-8C85-187CAAF2FB29}"/>
              </a:ext>
            </a:extLst>
          </p:cNvPr>
          <p:cNvGrpSpPr/>
          <p:nvPr/>
        </p:nvGrpSpPr>
        <p:grpSpPr>
          <a:xfrm>
            <a:off x="8139884" y="1731568"/>
            <a:ext cx="3732743" cy="3366496"/>
            <a:chOff x="7779869" y="1986542"/>
            <a:chExt cx="3732743" cy="33664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06D338A-6BBD-4D9C-80E6-C3BE60EAC7A1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F39200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4D3C9B2-1EB5-4FF8-A0A1-8036066A227E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F39200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C404D00-2932-4C0D-BE81-7CC6ABDDF668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rgbClr val="F39200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0220E21-2351-413C-B892-F480C665B89D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0A1C1CA-1E1A-41BF-834A-4FF306C1F0E8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D2D82D7-9739-4FEF-8503-AE11EFC72347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5059772-1DDE-4C20-8821-9DADCE69F226}"/>
              </a:ext>
            </a:extLst>
          </p:cNvPr>
          <p:cNvGrpSpPr/>
          <p:nvPr/>
        </p:nvGrpSpPr>
        <p:grpSpPr>
          <a:xfrm flipH="1">
            <a:off x="1635792" y="1731568"/>
            <a:ext cx="3732743" cy="3366496"/>
            <a:chOff x="7779869" y="1986542"/>
            <a:chExt cx="3732743" cy="33664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66249EF-7A3C-4739-B0C0-875035A65190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F39200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23E21B2-92DE-44DD-9ED0-443A490C569C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F39200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25B020C-1043-4CE8-8035-42AAD1BDE434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F39200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64F95-46CE-49AF-8199-DC38A0C3D6CA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ED00B42-03BA-45E4-ADE2-E0738863B03F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DDF0ADF-2E90-4F7F-9C39-F7F56C53DDD4}"/>
                </a:ext>
              </a:extLst>
            </p:cNvPr>
            <p:cNvSpPr txBox="1"/>
            <p:nvPr/>
          </p:nvSpPr>
          <p:spPr>
            <a:xfrm>
              <a:off x="8586171" y="470670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C861C87-81AE-4C8E-8377-3E01E2F015F8}"/>
              </a:ext>
            </a:extLst>
          </p:cNvPr>
          <p:cNvGrpSpPr/>
          <p:nvPr/>
        </p:nvGrpSpPr>
        <p:grpSpPr>
          <a:xfrm>
            <a:off x="1635791" y="5793657"/>
            <a:ext cx="3933092" cy="793957"/>
            <a:chOff x="1985513" y="4307149"/>
            <a:chExt cx="2380861" cy="79395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5C4D812-2431-4E2F-B548-5C05DA26656C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DDBC3F2-E9FB-4200-93CB-9DA4164A188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rgbClr val="F39200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85A14CF-6D71-4FEC-A000-5D5FEBF98C32}"/>
              </a:ext>
            </a:extLst>
          </p:cNvPr>
          <p:cNvGrpSpPr/>
          <p:nvPr/>
        </p:nvGrpSpPr>
        <p:grpSpPr>
          <a:xfrm>
            <a:off x="7935394" y="5793657"/>
            <a:ext cx="3933092" cy="793957"/>
            <a:chOff x="1985513" y="4307149"/>
            <a:chExt cx="2380861" cy="79395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F832811-AE94-413A-8FFB-C45693A9A17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95A4D4B-9E52-4462-AAAA-6A2ADF427C5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F39200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813300" y="1676400"/>
            <a:ext cx="2160588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30122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3338C3-FA48-4259-B41F-A92E19744C88}"/>
              </a:ext>
            </a:extLst>
          </p:cNvPr>
          <p:cNvSpPr txBox="1"/>
          <p:nvPr/>
        </p:nvSpPr>
        <p:spPr>
          <a:xfrm>
            <a:off x="3589897" y="2716538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rgbClr val="F39200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rgbClr val="F39200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C00F46-9C6D-4992-84AB-141249C78AB7}"/>
              </a:ext>
            </a:extLst>
          </p:cNvPr>
          <p:cNvSpPr txBox="1"/>
          <p:nvPr/>
        </p:nvSpPr>
        <p:spPr>
          <a:xfrm>
            <a:off x="3589897" y="3163552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rgbClr val="F39200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F39200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1A1CF4-BFCC-4840-A382-A1C6AE1B7391}"/>
              </a:ext>
            </a:extLst>
          </p:cNvPr>
          <p:cNvSpPr txBox="1"/>
          <p:nvPr/>
        </p:nvSpPr>
        <p:spPr>
          <a:xfrm>
            <a:off x="974050" y="27172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rgbClr val="F39200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rgbClr val="F3920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FF6D81-423F-440D-989E-5045476CD532}"/>
              </a:ext>
            </a:extLst>
          </p:cNvPr>
          <p:cNvSpPr txBox="1"/>
          <p:nvPr/>
        </p:nvSpPr>
        <p:spPr>
          <a:xfrm>
            <a:off x="974050" y="31642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rgbClr val="F39200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F39200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6AFFFC4-E668-4842-9F3D-A41F0E98572C}"/>
              </a:ext>
            </a:extLst>
          </p:cNvPr>
          <p:cNvSpPr txBox="1"/>
          <p:nvPr/>
        </p:nvSpPr>
        <p:spPr>
          <a:xfrm>
            <a:off x="3589897" y="497595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rgbClr val="F39200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rgbClr val="F39200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BF631BD-338D-455C-8FB3-03D45E5A03FB}"/>
              </a:ext>
            </a:extLst>
          </p:cNvPr>
          <p:cNvSpPr txBox="1"/>
          <p:nvPr/>
        </p:nvSpPr>
        <p:spPr>
          <a:xfrm>
            <a:off x="3589897" y="542297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rgbClr val="F39200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F39200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F99CABA-4F59-4D9A-B3C0-94F0536A11FA}"/>
              </a:ext>
            </a:extLst>
          </p:cNvPr>
          <p:cNvSpPr txBox="1"/>
          <p:nvPr/>
        </p:nvSpPr>
        <p:spPr>
          <a:xfrm>
            <a:off x="974050" y="497665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rgbClr val="F39200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rgbClr val="F39200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B4D83FB-ADA6-4B3E-BC0D-C1DB91A9F111}"/>
              </a:ext>
            </a:extLst>
          </p:cNvPr>
          <p:cNvSpPr txBox="1"/>
          <p:nvPr/>
        </p:nvSpPr>
        <p:spPr>
          <a:xfrm>
            <a:off x="974050" y="5423665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rgbClr val="F39200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F39200"/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AB2F687-830D-4455-A008-C5E28D3DC6E2}"/>
              </a:ext>
            </a:extLst>
          </p:cNvPr>
          <p:cNvGrpSpPr/>
          <p:nvPr/>
        </p:nvGrpSpPr>
        <p:grpSpPr>
          <a:xfrm>
            <a:off x="6904790" y="1787795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970D5E5-430C-4027-8596-E5973E2DFE46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392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436FC640-A9FD-4E26-82F3-36465D47542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B2C0372E-E03E-4072-B61A-45515AD472FF}"/>
              </a:ext>
            </a:extLst>
          </p:cNvPr>
          <p:cNvGrpSpPr/>
          <p:nvPr/>
        </p:nvGrpSpPr>
        <p:grpSpPr>
          <a:xfrm>
            <a:off x="9374946" y="1799158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E2797580-A209-4CC5-9781-721A266F2FA5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392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18799CE-96B5-41A7-86ED-3C57A061A2C3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CB1E2CC-1363-418F-9E5B-363E2FDD9DE0}"/>
              </a:ext>
            </a:extLst>
          </p:cNvPr>
          <p:cNvGrpSpPr/>
          <p:nvPr/>
        </p:nvGrpSpPr>
        <p:grpSpPr>
          <a:xfrm>
            <a:off x="6915676" y="4230290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ED2F7B8-9FA3-486E-B3D9-6F7C8FCF8A51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392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502E453-9BC4-4327-9131-A0FBD2F5B01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rgbClr val="F3920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85D0B8E-2D48-4E14-8023-88D6A1F7FB1F}"/>
              </a:ext>
            </a:extLst>
          </p:cNvPr>
          <p:cNvGrpSpPr/>
          <p:nvPr/>
        </p:nvGrpSpPr>
        <p:grpSpPr>
          <a:xfrm>
            <a:off x="9385832" y="4241653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887DA3B-93E7-4682-AF33-F75B0A4FF50A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392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23A1C60-19F5-4E63-8B95-EEF0BBFA9C28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rgbClr val="F39200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sp>
        <p:nvSpPr>
          <p:cNvPr id="68" name="Teardrop 6">
            <a:extLst>
              <a:ext uri="{FF2B5EF4-FFF2-40B4-BE49-F238E27FC236}">
                <a16:creationId xmlns:a16="http://schemas.microsoft.com/office/drawing/2014/main" xmlns="" id="{93914594-4FA5-45B4-ABFD-67F2AC65A2F5}"/>
              </a:ext>
            </a:extLst>
          </p:cNvPr>
          <p:cNvSpPr/>
          <p:nvPr/>
        </p:nvSpPr>
        <p:spPr>
          <a:xfrm rot="8100000">
            <a:off x="6221685" y="1819473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9" name="Teardrop 6">
            <a:extLst>
              <a:ext uri="{FF2B5EF4-FFF2-40B4-BE49-F238E27FC236}">
                <a16:creationId xmlns:a16="http://schemas.microsoft.com/office/drawing/2014/main" xmlns="" id="{93914594-4FA5-45B4-ABFD-67F2AC65A2F5}"/>
              </a:ext>
            </a:extLst>
          </p:cNvPr>
          <p:cNvSpPr/>
          <p:nvPr/>
        </p:nvSpPr>
        <p:spPr>
          <a:xfrm rot="8100000">
            <a:off x="6295211" y="4291219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Teardrop 6">
            <a:extLst>
              <a:ext uri="{FF2B5EF4-FFF2-40B4-BE49-F238E27FC236}">
                <a16:creationId xmlns:a16="http://schemas.microsoft.com/office/drawing/2014/main" xmlns="" id="{93914594-4FA5-45B4-ABFD-67F2AC65A2F5}"/>
              </a:ext>
            </a:extLst>
          </p:cNvPr>
          <p:cNvSpPr/>
          <p:nvPr/>
        </p:nvSpPr>
        <p:spPr>
          <a:xfrm rot="8100000">
            <a:off x="8776948" y="1754657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Teardrop 6">
            <a:extLst>
              <a:ext uri="{FF2B5EF4-FFF2-40B4-BE49-F238E27FC236}">
                <a16:creationId xmlns:a16="http://schemas.microsoft.com/office/drawing/2014/main" xmlns="" id="{93914594-4FA5-45B4-ABFD-67F2AC65A2F5}"/>
              </a:ext>
            </a:extLst>
          </p:cNvPr>
          <p:cNvSpPr/>
          <p:nvPr/>
        </p:nvSpPr>
        <p:spPr>
          <a:xfrm rot="8100000">
            <a:off x="8784798" y="4259503"/>
            <a:ext cx="574920" cy="57492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943" y="2455872"/>
            <a:ext cx="1591930" cy="6603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03" y="4745547"/>
            <a:ext cx="1413150" cy="6338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943" y="4867367"/>
            <a:ext cx="1339069" cy="5556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476" y="2434610"/>
            <a:ext cx="1424204" cy="70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o 61"/>
          <p:cNvGrpSpPr/>
          <p:nvPr/>
        </p:nvGrpSpPr>
        <p:grpSpPr>
          <a:xfrm>
            <a:off x="53378" y="0"/>
            <a:ext cx="1284288" cy="6858000"/>
            <a:chOff x="-12700" y="4763"/>
            <a:chExt cx="1284288" cy="6858000"/>
          </a:xfrm>
          <a:solidFill>
            <a:srgbClr val="F5A70B"/>
          </a:solidFill>
        </p:grpSpPr>
        <p:sp>
          <p:nvSpPr>
            <p:cNvPr id="63" name="Freeform 5"/>
            <p:cNvSpPr>
              <a:spLocks/>
            </p:cNvSpPr>
            <p:nvPr userDrawn="1"/>
          </p:nvSpPr>
          <p:spPr bwMode="auto">
            <a:xfrm>
              <a:off x="-9525" y="4763"/>
              <a:ext cx="285750" cy="311150"/>
            </a:xfrm>
            <a:custGeom>
              <a:avLst/>
              <a:gdLst>
                <a:gd name="T0" fmla="*/ 61 w 64"/>
                <a:gd name="T1" fmla="*/ 0 h 74"/>
                <a:gd name="T2" fmla="*/ 62 w 64"/>
                <a:gd name="T3" fmla="*/ 4 h 74"/>
                <a:gd name="T4" fmla="*/ 60 w 64"/>
                <a:gd name="T5" fmla="*/ 16 h 74"/>
                <a:gd name="T6" fmla="*/ 22 w 64"/>
                <a:gd name="T7" fmla="*/ 63 h 74"/>
                <a:gd name="T8" fmla="*/ 18 w 64"/>
                <a:gd name="T9" fmla="*/ 68 h 74"/>
                <a:gd name="T10" fmla="*/ 5 w 64"/>
                <a:gd name="T11" fmla="*/ 71 h 74"/>
                <a:gd name="T12" fmla="*/ 3 w 64"/>
                <a:gd name="T13" fmla="*/ 57 h 74"/>
                <a:gd name="T14" fmla="*/ 4 w 64"/>
                <a:gd name="T15" fmla="*/ 55 h 74"/>
                <a:gd name="T16" fmla="*/ 3 w 64"/>
                <a:gd name="T17" fmla="*/ 42 h 74"/>
                <a:gd name="T18" fmla="*/ 3 w 64"/>
                <a:gd name="T19" fmla="*/ 39 h 74"/>
                <a:gd name="T20" fmla="*/ 4 w 64"/>
                <a:gd name="T21" fmla="*/ 26 h 74"/>
                <a:gd name="T22" fmla="*/ 24 w 64"/>
                <a:gd name="T23" fmla="*/ 2 h 74"/>
                <a:gd name="T24" fmla="*/ 25 w 64"/>
                <a:gd name="T25" fmla="*/ 0 h 74"/>
                <a:gd name="T26" fmla="*/ 61 w 64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4">
                  <a:moveTo>
                    <a:pt x="61" y="0"/>
                  </a:moveTo>
                  <a:cubicBezTo>
                    <a:pt x="61" y="1"/>
                    <a:pt x="61" y="2"/>
                    <a:pt x="62" y="4"/>
                  </a:cubicBezTo>
                  <a:cubicBezTo>
                    <a:pt x="64" y="9"/>
                    <a:pt x="64" y="12"/>
                    <a:pt x="60" y="16"/>
                  </a:cubicBezTo>
                  <a:cubicBezTo>
                    <a:pt x="47" y="32"/>
                    <a:pt x="35" y="48"/>
                    <a:pt x="22" y="63"/>
                  </a:cubicBezTo>
                  <a:cubicBezTo>
                    <a:pt x="20" y="65"/>
                    <a:pt x="19" y="67"/>
                    <a:pt x="18" y="68"/>
                  </a:cubicBezTo>
                  <a:cubicBezTo>
                    <a:pt x="14" y="73"/>
                    <a:pt x="9" y="74"/>
                    <a:pt x="5" y="71"/>
                  </a:cubicBezTo>
                  <a:cubicBezTo>
                    <a:pt x="1" y="67"/>
                    <a:pt x="0" y="62"/>
                    <a:pt x="3" y="57"/>
                  </a:cubicBezTo>
                  <a:cubicBezTo>
                    <a:pt x="3" y="56"/>
                    <a:pt x="3" y="56"/>
                    <a:pt x="4" y="55"/>
                  </a:cubicBezTo>
                  <a:cubicBezTo>
                    <a:pt x="1" y="51"/>
                    <a:pt x="0" y="47"/>
                    <a:pt x="3" y="42"/>
                  </a:cubicBezTo>
                  <a:cubicBezTo>
                    <a:pt x="3" y="41"/>
                    <a:pt x="3" y="40"/>
                    <a:pt x="3" y="39"/>
                  </a:cubicBezTo>
                  <a:cubicBezTo>
                    <a:pt x="0" y="34"/>
                    <a:pt x="1" y="30"/>
                    <a:pt x="4" y="26"/>
                  </a:cubicBezTo>
                  <a:cubicBezTo>
                    <a:pt x="11" y="18"/>
                    <a:pt x="17" y="10"/>
                    <a:pt x="24" y="2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37" y="0"/>
                    <a:pt x="49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"/>
            <p:cNvSpPr>
              <a:spLocks/>
            </p:cNvSpPr>
            <p:nvPr userDrawn="1"/>
          </p:nvSpPr>
          <p:spPr bwMode="auto">
            <a:xfrm>
              <a:off x="973138" y="4763"/>
              <a:ext cx="288925" cy="306388"/>
            </a:xfrm>
            <a:custGeom>
              <a:avLst/>
              <a:gdLst>
                <a:gd name="T0" fmla="*/ 39 w 65"/>
                <a:gd name="T1" fmla="*/ 0 h 73"/>
                <a:gd name="T2" fmla="*/ 60 w 65"/>
                <a:gd name="T3" fmla="*/ 25 h 73"/>
                <a:gd name="T4" fmla="*/ 62 w 65"/>
                <a:gd name="T5" fmla="*/ 39 h 73"/>
                <a:gd name="T6" fmla="*/ 62 w 65"/>
                <a:gd name="T7" fmla="*/ 42 h 73"/>
                <a:gd name="T8" fmla="*/ 61 w 65"/>
                <a:gd name="T9" fmla="*/ 55 h 73"/>
                <a:gd name="T10" fmla="*/ 63 w 65"/>
                <a:gd name="T11" fmla="*/ 60 h 73"/>
                <a:gd name="T12" fmla="*/ 59 w 65"/>
                <a:gd name="T13" fmla="*/ 71 h 73"/>
                <a:gd name="T14" fmla="*/ 48 w 65"/>
                <a:gd name="T15" fmla="*/ 69 h 73"/>
                <a:gd name="T16" fmla="*/ 31 w 65"/>
                <a:gd name="T17" fmla="*/ 49 h 73"/>
                <a:gd name="T18" fmla="*/ 5 w 65"/>
                <a:gd name="T19" fmla="*/ 17 h 73"/>
                <a:gd name="T20" fmla="*/ 3 w 65"/>
                <a:gd name="T21" fmla="*/ 3 h 73"/>
                <a:gd name="T22" fmla="*/ 3 w 65"/>
                <a:gd name="T23" fmla="*/ 0 h 73"/>
                <a:gd name="T24" fmla="*/ 39 w 6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3">
                  <a:moveTo>
                    <a:pt x="39" y="0"/>
                  </a:moveTo>
                  <a:cubicBezTo>
                    <a:pt x="46" y="8"/>
                    <a:pt x="53" y="16"/>
                    <a:pt x="60" y="25"/>
                  </a:cubicBezTo>
                  <a:cubicBezTo>
                    <a:pt x="63" y="29"/>
                    <a:pt x="65" y="34"/>
                    <a:pt x="62" y="39"/>
                  </a:cubicBezTo>
                  <a:cubicBezTo>
                    <a:pt x="61" y="40"/>
                    <a:pt x="61" y="41"/>
                    <a:pt x="62" y="42"/>
                  </a:cubicBezTo>
                  <a:cubicBezTo>
                    <a:pt x="64" y="46"/>
                    <a:pt x="64" y="51"/>
                    <a:pt x="61" y="55"/>
                  </a:cubicBezTo>
                  <a:cubicBezTo>
                    <a:pt x="62" y="57"/>
                    <a:pt x="63" y="58"/>
                    <a:pt x="63" y="60"/>
                  </a:cubicBezTo>
                  <a:cubicBezTo>
                    <a:pt x="64" y="65"/>
                    <a:pt x="62" y="69"/>
                    <a:pt x="59" y="71"/>
                  </a:cubicBezTo>
                  <a:cubicBezTo>
                    <a:pt x="55" y="73"/>
                    <a:pt x="51" y="73"/>
                    <a:pt x="48" y="69"/>
                  </a:cubicBezTo>
                  <a:cubicBezTo>
                    <a:pt x="42" y="62"/>
                    <a:pt x="37" y="56"/>
                    <a:pt x="31" y="49"/>
                  </a:cubicBezTo>
                  <a:cubicBezTo>
                    <a:pt x="22" y="38"/>
                    <a:pt x="14" y="28"/>
                    <a:pt x="5" y="17"/>
                  </a:cubicBezTo>
                  <a:cubicBezTo>
                    <a:pt x="1" y="13"/>
                    <a:pt x="0" y="8"/>
                    <a:pt x="3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15" y="0"/>
                    <a:pt x="27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7"/>
            <p:cNvSpPr>
              <a:spLocks/>
            </p:cNvSpPr>
            <p:nvPr userDrawn="1"/>
          </p:nvSpPr>
          <p:spPr bwMode="auto">
            <a:xfrm>
              <a:off x="284163" y="4763"/>
              <a:ext cx="271463" cy="257175"/>
            </a:xfrm>
            <a:custGeom>
              <a:avLst/>
              <a:gdLst>
                <a:gd name="T0" fmla="*/ 61 w 61"/>
                <a:gd name="T1" fmla="*/ 0 h 61"/>
                <a:gd name="T2" fmla="*/ 44 w 61"/>
                <a:gd name="T3" fmla="*/ 21 h 61"/>
                <a:gd name="T4" fmla="*/ 17 w 61"/>
                <a:gd name="T5" fmla="*/ 54 h 61"/>
                <a:gd name="T6" fmla="*/ 2 w 61"/>
                <a:gd name="T7" fmla="*/ 51 h 61"/>
                <a:gd name="T8" fmla="*/ 3 w 61"/>
                <a:gd name="T9" fmla="*/ 41 h 61"/>
                <a:gd name="T10" fmla="*/ 2 w 61"/>
                <a:gd name="T11" fmla="*/ 31 h 61"/>
                <a:gd name="T12" fmla="*/ 2 w 61"/>
                <a:gd name="T13" fmla="*/ 22 h 61"/>
                <a:gd name="T14" fmla="*/ 4 w 61"/>
                <a:gd name="T15" fmla="*/ 12 h 61"/>
                <a:gd name="T16" fmla="*/ 14 w 61"/>
                <a:gd name="T17" fmla="*/ 0 h 61"/>
                <a:gd name="T18" fmla="*/ 61 w 6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61" y="0"/>
                  </a:moveTo>
                  <a:cubicBezTo>
                    <a:pt x="56" y="7"/>
                    <a:pt x="50" y="14"/>
                    <a:pt x="44" y="21"/>
                  </a:cubicBezTo>
                  <a:cubicBezTo>
                    <a:pt x="35" y="32"/>
                    <a:pt x="26" y="43"/>
                    <a:pt x="17" y="54"/>
                  </a:cubicBezTo>
                  <a:cubicBezTo>
                    <a:pt x="12" y="61"/>
                    <a:pt x="3" y="59"/>
                    <a:pt x="2" y="51"/>
                  </a:cubicBezTo>
                  <a:cubicBezTo>
                    <a:pt x="1" y="48"/>
                    <a:pt x="3" y="44"/>
                    <a:pt x="3" y="41"/>
                  </a:cubicBezTo>
                  <a:cubicBezTo>
                    <a:pt x="3" y="38"/>
                    <a:pt x="1" y="34"/>
                    <a:pt x="2" y="31"/>
                  </a:cubicBezTo>
                  <a:cubicBezTo>
                    <a:pt x="2" y="28"/>
                    <a:pt x="3" y="25"/>
                    <a:pt x="2" y="22"/>
                  </a:cubicBezTo>
                  <a:cubicBezTo>
                    <a:pt x="0" y="18"/>
                    <a:pt x="1" y="15"/>
                    <a:pt x="4" y="12"/>
                  </a:cubicBezTo>
                  <a:cubicBezTo>
                    <a:pt x="7" y="8"/>
                    <a:pt x="10" y="4"/>
                    <a:pt x="14" y="0"/>
                  </a:cubicBezTo>
                  <a:cubicBezTo>
                    <a:pt x="30" y="0"/>
                    <a:pt x="46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8"/>
            <p:cNvSpPr>
              <a:spLocks/>
            </p:cNvSpPr>
            <p:nvPr userDrawn="1"/>
          </p:nvSpPr>
          <p:spPr bwMode="auto">
            <a:xfrm>
              <a:off x="693738" y="4763"/>
              <a:ext cx="274638" cy="247650"/>
            </a:xfrm>
            <a:custGeom>
              <a:avLst/>
              <a:gdLst>
                <a:gd name="T0" fmla="*/ 48 w 62"/>
                <a:gd name="T1" fmla="*/ 0 h 59"/>
                <a:gd name="T2" fmla="*/ 56 w 62"/>
                <a:gd name="T3" fmla="*/ 10 h 59"/>
                <a:gd name="T4" fmla="*/ 58 w 62"/>
                <a:gd name="T5" fmla="*/ 26 h 59"/>
                <a:gd name="T6" fmla="*/ 59 w 62"/>
                <a:gd name="T7" fmla="*/ 40 h 59"/>
                <a:gd name="T8" fmla="*/ 59 w 62"/>
                <a:gd name="T9" fmla="*/ 43 h 59"/>
                <a:gd name="T10" fmla="*/ 57 w 62"/>
                <a:gd name="T11" fmla="*/ 56 h 59"/>
                <a:gd name="T12" fmla="*/ 45 w 62"/>
                <a:gd name="T13" fmla="*/ 55 h 59"/>
                <a:gd name="T14" fmla="*/ 1 w 62"/>
                <a:gd name="T15" fmla="*/ 1 h 59"/>
                <a:gd name="T16" fmla="*/ 0 w 62"/>
                <a:gd name="T17" fmla="*/ 0 h 59"/>
                <a:gd name="T18" fmla="*/ 48 w 62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9">
                  <a:moveTo>
                    <a:pt x="48" y="0"/>
                  </a:moveTo>
                  <a:cubicBezTo>
                    <a:pt x="51" y="3"/>
                    <a:pt x="54" y="7"/>
                    <a:pt x="56" y="10"/>
                  </a:cubicBezTo>
                  <a:cubicBezTo>
                    <a:pt x="61" y="16"/>
                    <a:pt x="62" y="19"/>
                    <a:pt x="58" y="26"/>
                  </a:cubicBezTo>
                  <a:cubicBezTo>
                    <a:pt x="61" y="31"/>
                    <a:pt x="62" y="35"/>
                    <a:pt x="59" y="40"/>
                  </a:cubicBezTo>
                  <a:cubicBezTo>
                    <a:pt x="58" y="40"/>
                    <a:pt x="59" y="42"/>
                    <a:pt x="59" y="43"/>
                  </a:cubicBezTo>
                  <a:cubicBezTo>
                    <a:pt x="61" y="48"/>
                    <a:pt x="61" y="53"/>
                    <a:pt x="57" y="56"/>
                  </a:cubicBezTo>
                  <a:cubicBezTo>
                    <a:pt x="53" y="59"/>
                    <a:pt x="48" y="59"/>
                    <a:pt x="45" y="55"/>
                  </a:cubicBezTo>
                  <a:cubicBezTo>
                    <a:pt x="30" y="37"/>
                    <a:pt x="16" y="19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16" y="0"/>
                    <a:pt x="32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9"/>
            <p:cNvSpPr>
              <a:spLocks/>
            </p:cNvSpPr>
            <p:nvPr userDrawn="1"/>
          </p:nvSpPr>
          <p:spPr bwMode="auto">
            <a:xfrm>
              <a:off x="4763" y="4763"/>
              <a:ext cx="66675" cy="25400"/>
            </a:xfrm>
            <a:custGeom>
              <a:avLst/>
              <a:gdLst>
                <a:gd name="T0" fmla="*/ 15 w 15"/>
                <a:gd name="T1" fmla="*/ 0 h 6"/>
                <a:gd name="T2" fmla="*/ 0 w 15"/>
                <a:gd name="T3" fmla="*/ 0 h 6"/>
                <a:gd name="T4" fmla="*/ 15 w 1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0" y="6"/>
                    <a:pt x="3" y="6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1182688" y="4763"/>
              <a:ext cx="66675" cy="25400"/>
            </a:xfrm>
            <a:custGeom>
              <a:avLst/>
              <a:gdLst>
                <a:gd name="T0" fmla="*/ 15 w 15"/>
                <a:gd name="T1" fmla="*/ 0 h 6"/>
                <a:gd name="T2" fmla="*/ 0 w 15"/>
                <a:gd name="T3" fmla="*/ 0 h 6"/>
                <a:gd name="T4" fmla="*/ 15 w 1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1" y="6"/>
                    <a:pt x="4" y="6"/>
                    <a:pt x="0" y="0"/>
                  </a:cubicBezTo>
                  <a:cubicBezTo>
                    <a:pt x="5" y="0"/>
                    <a:pt x="1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1"/>
            <p:cNvSpPr>
              <a:spLocks/>
            </p:cNvSpPr>
            <p:nvPr userDrawn="1"/>
          </p:nvSpPr>
          <p:spPr bwMode="auto">
            <a:xfrm>
              <a:off x="684213" y="3552825"/>
              <a:ext cx="293688" cy="455613"/>
            </a:xfrm>
            <a:custGeom>
              <a:avLst/>
              <a:gdLst>
                <a:gd name="T0" fmla="*/ 3 w 66"/>
                <a:gd name="T1" fmla="*/ 20 h 108"/>
                <a:gd name="T2" fmla="*/ 2 w 66"/>
                <a:gd name="T3" fmla="*/ 8 h 108"/>
                <a:gd name="T4" fmla="*/ 19 w 66"/>
                <a:gd name="T5" fmla="*/ 6 h 108"/>
                <a:gd name="T6" fmla="*/ 46 w 66"/>
                <a:gd name="T7" fmla="*/ 40 h 108"/>
                <a:gd name="T8" fmla="*/ 62 w 66"/>
                <a:gd name="T9" fmla="*/ 58 h 108"/>
                <a:gd name="T10" fmla="*/ 64 w 66"/>
                <a:gd name="T11" fmla="*/ 72 h 108"/>
                <a:gd name="T12" fmla="*/ 64 w 66"/>
                <a:gd name="T13" fmla="*/ 75 h 108"/>
                <a:gd name="T14" fmla="*/ 64 w 66"/>
                <a:gd name="T15" fmla="*/ 76 h 108"/>
                <a:gd name="T16" fmla="*/ 63 w 66"/>
                <a:gd name="T17" fmla="*/ 88 h 108"/>
                <a:gd name="T18" fmla="*/ 64 w 66"/>
                <a:gd name="T19" fmla="*/ 99 h 108"/>
                <a:gd name="T20" fmla="*/ 46 w 66"/>
                <a:gd name="T21" fmla="*/ 102 h 108"/>
                <a:gd name="T22" fmla="*/ 22 w 66"/>
                <a:gd name="T23" fmla="*/ 72 h 108"/>
                <a:gd name="T24" fmla="*/ 4 w 66"/>
                <a:gd name="T25" fmla="*/ 49 h 108"/>
                <a:gd name="T26" fmla="*/ 2 w 66"/>
                <a:gd name="T27" fmla="*/ 36 h 108"/>
                <a:gd name="T28" fmla="*/ 2 w 66"/>
                <a:gd name="T29" fmla="*/ 33 h 108"/>
                <a:gd name="T30" fmla="*/ 3 w 66"/>
                <a:gd name="T31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08">
                  <a:moveTo>
                    <a:pt x="3" y="20"/>
                  </a:moveTo>
                  <a:cubicBezTo>
                    <a:pt x="1" y="16"/>
                    <a:pt x="0" y="12"/>
                    <a:pt x="2" y="8"/>
                  </a:cubicBezTo>
                  <a:cubicBezTo>
                    <a:pt x="5" y="1"/>
                    <a:pt x="14" y="0"/>
                    <a:pt x="19" y="6"/>
                  </a:cubicBezTo>
                  <a:cubicBezTo>
                    <a:pt x="28" y="17"/>
                    <a:pt x="37" y="28"/>
                    <a:pt x="46" y="40"/>
                  </a:cubicBezTo>
                  <a:cubicBezTo>
                    <a:pt x="51" y="46"/>
                    <a:pt x="57" y="52"/>
                    <a:pt x="62" y="58"/>
                  </a:cubicBezTo>
                  <a:cubicBezTo>
                    <a:pt x="65" y="63"/>
                    <a:pt x="66" y="67"/>
                    <a:pt x="64" y="72"/>
                  </a:cubicBezTo>
                  <a:cubicBezTo>
                    <a:pt x="63" y="73"/>
                    <a:pt x="64" y="74"/>
                    <a:pt x="64" y="75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6" y="80"/>
                    <a:pt x="64" y="84"/>
                    <a:pt x="63" y="88"/>
                  </a:cubicBezTo>
                  <a:cubicBezTo>
                    <a:pt x="62" y="91"/>
                    <a:pt x="66" y="95"/>
                    <a:pt x="64" y="99"/>
                  </a:cubicBezTo>
                  <a:cubicBezTo>
                    <a:pt x="62" y="107"/>
                    <a:pt x="52" y="108"/>
                    <a:pt x="46" y="102"/>
                  </a:cubicBezTo>
                  <a:cubicBezTo>
                    <a:pt x="38" y="92"/>
                    <a:pt x="30" y="82"/>
                    <a:pt x="22" y="72"/>
                  </a:cubicBezTo>
                  <a:cubicBezTo>
                    <a:pt x="16" y="65"/>
                    <a:pt x="10" y="57"/>
                    <a:pt x="4" y="49"/>
                  </a:cubicBezTo>
                  <a:cubicBezTo>
                    <a:pt x="0" y="45"/>
                    <a:pt x="0" y="41"/>
                    <a:pt x="2" y="36"/>
                  </a:cubicBezTo>
                  <a:cubicBezTo>
                    <a:pt x="3" y="35"/>
                    <a:pt x="3" y="34"/>
                    <a:pt x="2" y="33"/>
                  </a:cubicBezTo>
                  <a:cubicBezTo>
                    <a:pt x="0" y="27"/>
                    <a:pt x="0" y="26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2"/>
            <p:cNvSpPr>
              <a:spLocks/>
            </p:cNvSpPr>
            <p:nvPr userDrawn="1"/>
          </p:nvSpPr>
          <p:spPr bwMode="auto">
            <a:xfrm>
              <a:off x="973138" y="3621088"/>
              <a:ext cx="298450" cy="441325"/>
            </a:xfrm>
            <a:custGeom>
              <a:avLst/>
              <a:gdLst>
                <a:gd name="T0" fmla="*/ 4 w 67"/>
                <a:gd name="T1" fmla="*/ 33 h 105"/>
                <a:gd name="T2" fmla="*/ 4 w 67"/>
                <a:gd name="T3" fmla="*/ 18 h 105"/>
                <a:gd name="T4" fmla="*/ 2 w 67"/>
                <a:gd name="T5" fmla="*/ 13 h 105"/>
                <a:gd name="T6" fmla="*/ 6 w 67"/>
                <a:gd name="T7" fmla="*/ 2 h 105"/>
                <a:gd name="T8" fmla="*/ 20 w 67"/>
                <a:gd name="T9" fmla="*/ 4 h 105"/>
                <a:gd name="T10" fmla="*/ 34 w 67"/>
                <a:gd name="T11" fmla="*/ 21 h 105"/>
                <a:gd name="T12" fmla="*/ 62 w 67"/>
                <a:gd name="T13" fmla="*/ 56 h 105"/>
                <a:gd name="T14" fmla="*/ 64 w 67"/>
                <a:gd name="T15" fmla="*/ 71 h 105"/>
                <a:gd name="T16" fmla="*/ 65 w 67"/>
                <a:gd name="T17" fmla="*/ 74 h 105"/>
                <a:gd name="T18" fmla="*/ 65 w 67"/>
                <a:gd name="T19" fmla="*/ 85 h 105"/>
                <a:gd name="T20" fmla="*/ 64 w 67"/>
                <a:gd name="T21" fmla="*/ 88 h 105"/>
                <a:gd name="T22" fmla="*/ 62 w 67"/>
                <a:gd name="T23" fmla="*/ 102 h 105"/>
                <a:gd name="T24" fmla="*/ 48 w 67"/>
                <a:gd name="T25" fmla="*/ 101 h 105"/>
                <a:gd name="T26" fmla="*/ 39 w 67"/>
                <a:gd name="T27" fmla="*/ 90 h 105"/>
                <a:gd name="T28" fmla="*/ 5 w 67"/>
                <a:gd name="T29" fmla="*/ 49 h 105"/>
                <a:gd name="T30" fmla="*/ 4 w 67"/>
                <a:gd name="T31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05">
                  <a:moveTo>
                    <a:pt x="4" y="33"/>
                  </a:moveTo>
                  <a:cubicBezTo>
                    <a:pt x="1" y="28"/>
                    <a:pt x="1" y="23"/>
                    <a:pt x="4" y="18"/>
                  </a:cubicBezTo>
                  <a:cubicBezTo>
                    <a:pt x="3" y="17"/>
                    <a:pt x="2" y="15"/>
                    <a:pt x="2" y="13"/>
                  </a:cubicBezTo>
                  <a:cubicBezTo>
                    <a:pt x="1" y="9"/>
                    <a:pt x="3" y="4"/>
                    <a:pt x="6" y="2"/>
                  </a:cubicBezTo>
                  <a:cubicBezTo>
                    <a:pt x="11" y="0"/>
                    <a:pt x="16" y="0"/>
                    <a:pt x="20" y="4"/>
                  </a:cubicBezTo>
                  <a:cubicBezTo>
                    <a:pt x="25" y="10"/>
                    <a:pt x="29" y="16"/>
                    <a:pt x="34" y="21"/>
                  </a:cubicBezTo>
                  <a:cubicBezTo>
                    <a:pt x="43" y="33"/>
                    <a:pt x="53" y="45"/>
                    <a:pt x="62" y="56"/>
                  </a:cubicBezTo>
                  <a:cubicBezTo>
                    <a:pt x="66" y="61"/>
                    <a:pt x="67" y="65"/>
                    <a:pt x="64" y="71"/>
                  </a:cubicBezTo>
                  <a:cubicBezTo>
                    <a:pt x="64" y="71"/>
                    <a:pt x="64" y="73"/>
                    <a:pt x="65" y="74"/>
                  </a:cubicBezTo>
                  <a:cubicBezTo>
                    <a:pt x="66" y="78"/>
                    <a:pt x="66" y="81"/>
                    <a:pt x="65" y="85"/>
                  </a:cubicBezTo>
                  <a:cubicBezTo>
                    <a:pt x="64" y="86"/>
                    <a:pt x="64" y="87"/>
                    <a:pt x="64" y="88"/>
                  </a:cubicBezTo>
                  <a:cubicBezTo>
                    <a:pt x="67" y="94"/>
                    <a:pt x="66" y="99"/>
                    <a:pt x="62" y="102"/>
                  </a:cubicBezTo>
                  <a:cubicBezTo>
                    <a:pt x="58" y="105"/>
                    <a:pt x="51" y="105"/>
                    <a:pt x="48" y="101"/>
                  </a:cubicBezTo>
                  <a:cubicBezTo>
                    <a:pt x="45" y="97"/>
                    <a:pt x="42" y="93"/>
                    <a:pt x="39" y="90"/>
                  </a:cubicBezTo>
                  <a:cubicBezTo>
                    <a:pt x="28" y="76"/>
                    <a:pt x="17" y="62"/>
                    <a:pt x="5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3"/>
            <p:cNvSpPr>
              <a:spLocks/>
            </p:cNvSpPr>
            <p:nvPr userDrawn="1"/>
          </p:nvSpPr>
          <p:spPr bwMode="auto">
            <a:xfrm>
              <a:off x="693738" y="4714875"/>
              <a:ext cx="284163" cy="442913"/>
            </a:xfrm>
            <a:custGeom>
              <a:avLst/>
              <a:gdLst>
                <a:gd name="T0" fmla="*/ 0 w 64"/>
                <a:gd name="T1" fmla="*/ 39 h 105"/>
                <a:gd name="T2" fmla="*/ 2 w 64"/>
                <a:gd name="T3" fmla="*/ 25 h 105"/>
                <a:gd name="T4" fmla="*/ 1 w 64"/>
                <a:gd name="T5" fmla="*/ 10 h 105"/>
                <a:gd name="T6" fmla="*/ 7 w 64"/>
                <a:gd name="T7" fmla="*/ 1 h 105"/>
                <a:gd name="T8" fmla="*/ 17 w 64"/>
                <a:gd name="T9" fmla="*/ 4 h 105"/>
                <a:gd name="T10" fmla="*/ 37 w 64"/>
                <a:gd name="T11" fmla="*/ 28 h 105"/>
                <a:gd name="T12" fmla="*/ 59 w 64"/>
                <a:gd name="T13" fmla="*/ 56 h 105"/>
                <a:gd name="T14" fmla="*/ 62 w 64"/>
                <a:gd name="T15" fmla="*/ 70 h 105"/>
                <a:gd name="T16" fmla="*/ 62 w 64"/>
                <a:gd name="T17" fmla="*/ 74 h 105"/>
                <a:gd name="T18" fmla="*/ 62 w 64"/>
                <a:gd name="T19" fmla="*/ 84 h 105"/>
                <a:gd name="T20" fmla="*/ 62 w 64"/>
                <a:gd name="T21" fmla="*/ 89 h 105"/>
                <a:gd name="T22" fmla="*/ 59 w 64"/>
                <a:gd name="T23" fmla="*/ 102 h 105"/>
                <a:gd name="T24" fmla="*/ 47 w 64"/>
                <a:gd name="T25" fmla="*/ 100 h 105"/>
                <a:gd name="T26" fmla="*/ 4 w 64"/>
                <a:gd name="T27" fmla="*/ 47 h 105"/>
                <a:gd name="T28" fmla="*/ 0 w 64"/>
                <a:gd name="T29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0" y="39"/>
                  </a:moveTo>
                  <a:cubicBezTo>
                    <a:pt x="4" y="35"/>
                    <a:pt x="1" y="30"/>
                    <a:pt x="2" y="25"/>
                  </a:cubicBezTo>
                  <a:cubicBezTo>
                    <a:pt x="2" y="20"/>
                    <a:pt x="3" y="15"/>
                    <a:pt x="1" y="10"/>
                  </a:cubicBezTo>
                  <a:cubicBezTo>
                    <a:pt x="1" y="6"/>
                    <a:pt x="3" y="3"/>
                    <a:pt x="7" y="1"/>
                  </a:cubicBezTo>
                  <a:cubicBezTo>
                    <a:pt x="10" y="0"/>
                    <a:pt x="14" y="0"/>
                    <a:pt x="17" y="4"/>
                  </a:cubicBezTo>
                  <a:cubicBezTo>
                    <a:pt x="23" y="12"/>
                    <a:pt x="30" y="20"/>
                    <a:pt x="37" y="28"/>
                  </a:cubicBezTo>
                  <a:cubicBezTo>
                    <a:pt x="44" y="37"/>
                    <a:pt x="52" y="47"/>
                    <a:pt x="59" y="56"/>
                  </a:cubicBezTo>
                  <a:cubicBezTo>
                    <a:pt x="63" y="60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3" y="77"/>
                    <a:pt x="63" y="81"/>
                    <a:pt x="62" y="84"/>
                  </a:cubicBezTo>
                  <a:cubicBezTo>
                    <a:pt x="61" y="85"/>
                    <a:pt x="61" y="87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3" y="82"/>
                    <a:pt x="18" y="65"/>
                    <a:pt x="4" y="47"/>
                  </a:cubicBezTo>
                  <a:cubicBezTo>
                    <a:pt x="2" y="45"/>
                    <a:pt x="2" y="4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4"/>
            <p:cNvSpPr>
              <a:spLocks/>
            </p:cNvSpPr>
            <p:nvPr userDrawn="1"/>
          </p:nvSpPr>
          <p:spPr bwMode="auto">
            <a:xfrm>
              <a:off x="693738" y="4424363"/>
              <a:ext cx="284163" cy="442913"/>
            </a:xfrm>
            <a:custGeom>
              <a:avLst/>
              <a:gdLst>
                <a:gd name="T0" fmla="*/ 0 w 64"/>
                <a:gd name="T1" fmla="*/ 40 h 105"/>
                <a:gd name="T2" fmla="*/ 2 w 64"/>
                <a:gd name="T3" fmla="*/ 25 h 105"/>
                <a:gd name="T4" fmla="*/ 1 w 64"/>
                <a:gd name="T5" fmla="*/ 11 h 105"/>
                <a:gd name="T6" fmla="*/ 7 w 64"/>
                <a:gd name="T7" fmla="*/ 2 h 105"/>
                <a:gd name="T8" fmla="*/ 17 w 64"/>
                <a:gd name="T9" fmla="*/ 5 h 105"/>
                <a:gd name="T10" fmla="*/ 41 w 64"/>
                <a:gd name="T11" fmla="*/ 33 h 105"/>
                <a:gd name="T12" fmla="*/ 60 w 64"/>
                <a:gd name="T13" fmla="*/ 57 h 105"/>
                <a:gd name="T14" fmla="*/ 62 w 64"/>
                <a:gd name="T15" fmla="*/ 70 h 105"/>
                <a:gd name="T16" fmla="*/ 62 w 64"/>
                <a:gd name="T17" fmla="*/ 74 h 105"/>
                <a:gd name="T18" fmla="*/ 62 w 64"/>
                <a:gd name="T19" fmla="*/ 85 h 105"/>
                <a:gd name="T20" fmla="*/ 62 w 64"/>
                <a:gd name="T21" fmla="*/ 89 h 105"/>
                <a:gd name="T22" fmla="*/ 59 w 64"/>
                <a:gd name="T23" fmla="*/ 102 h 105"/>
                <a:gd name="T24" fmla="*/ 47 w 64"/>
                <a:gd name="T25" fmla="*/ 100 h 105"/>
                <a:gd name="T26" fmla="*/ 4 w 64"/>
                <a:gd name="T27" fmla="*/ 47 h 105"/>
                <a:gd name="T28" fmla="*/ 0 w 64"/>
                <a:gd name="T2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0" y="40"/>
                  </a:moveTo>
                  <a:cubicBezTo>
                    <a:pt x="4" y="35"/>
                    <a:pt x="1" y="30"/>
                    <a:pt x="2" y="25"/>
                  </a:cubicBezTo>
                  <a:cubicBezTo>
                    <a:pt x="2" y="20"/>
                    <a:pt x="2" y="16"/>
                    <a:pt x="1" y="11"/>
                  </a:cubicBezTo>
                  <a:cubicBezTo>
                    <a:pt x="1" y="7"/>
                    <a:pt x="3" y="4"/>
                    <a:pt x="7" y="2"/>
                  </a:cubicBezTo>
                  <a:cubicBezTo>
                    <a:pt x="10" y="0"/>
                    <a:pt x="14" y="1"/>
                    <a:pt x="17" y="5"/>
                  </a:cubicBezTo>
                  <a:cubicBezTo>
                    <a:pt x="25" y="14"/>
                    <a:pt x="33" y="24"/>
                    <a:pt x="41" y="33"/>
                  </a:cubicBezTo>
                  <a:cubicBezTo>
                    <a:pt x="47" y="41"/>
                    <a:pt x="53" y="49"/>
                    <a:pt x="60" y="57"/>
                  </a:cubicBezTo>
                  <a:cubicBezTo>
                    <a:pt x="63" y="61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3" y="78"/>
                    <a:pt x="63" y="81"/>
                    <a:pt x="62" y="85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6" y="105"/>
                    <a:pt x="51" y="105"/>
                    <a:pt x="47" y="100"/>
                  </a:cubicBezTo>
                  <a:cubicBezTo>
                    <a:pt x="33" y="83"/>
                    <a:pt x="18" y="65"/>
                    <a:pt x="4" y="47"/>
                  </a:cubicBezTo>
                  <a:cubicBezTo>
                    <a:pt x="2" y="45"/>
                    <a:pt x="2" y="43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5"/>
            <p:cNvSpPr>
              <a:spLocks/>
            </p:cNvSpPr>
            <p:nvPr userDrawn="1"/>
          </p:nvSpPr>
          <p:spPr bwMode="auto">
            <a:xfrm>
              <a:off x="987425" y="3906838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2 w 64"/>
                <a:gd name="T5" fmla="*/ 89 h 106"/>
                <a:gd name="T6" fmla="*/ 59 w 64"/>
                <a:gd name="T7" fmla="*/ 103 h 106"/>
                <a:gd name="T8" fmla="*/ 47 w 64"/>
                <a:gd name="T9" fmla="*/ 100 h 106"/>
                <a:gd name="T10" fmla="*/ 4 w 64"/>
                <a:gd name="T11" fmla="*/ 48 h 106"/>
                <a:gd name="T12" fmla="*/ 2 w 64"/>
                <a:gd name="T13" fmla="*/ 35 h 106"/>
                <a:gd name="T14" fmla="*/ 2 w 64"/>
                <a:gd name="T15" fmla="*/ 31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7 h 106"/>
                <a:gd name="T22" fmla="*/ 17 w 64"/>
                <a:gd name="T23" fmla="*/ 5 h 106"/>
                <a:gd name="T24" fmla="*/ 41 w 64"/>
                <a:gd name="T25" fmla="*/ 34 h 106"/>
                <a:gd name="T26" fmla="*/ 59 w 64"/>
                <a:gd name="T27" fmla="*/ 57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4" y="81"/>
                    <a:pt x="61" y="86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100"/>
                    <a:pt x="59" y="103"/>
                  </a:cubicBezTo>
                  <a:cubicBezTo>
                    <a:pt x="55" y="106"/>
                    <a:pt x="50" y="105"/>
                    <a:pt x="47" y="100"/>
                  </a:cubicBezTo>
                  <a:cubicBezTo>
                    <a:pt x="32" y="83"/>
                    <a:pt x="18" y="65"/>
                    <a:pt x="4" y="48"/>
                  </a:cubicBezTo>
                  <a:cubicBezTo>
                    <a:pt x="1" y="44"/>
                    <a:pt x="0" y="40"/>
                    <a:pt x="2" y="35"/>
                  </a:cubicBezTo>
                  <a:cubicBezTo>
                    <a:pt x="3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7"/>
                    <a:pt x="3" y="23"/>
                    <a:pt x="3" y="19"/>
                  </a:cubicBezTo>
                  <a:cubicBezTo>
                    <a:pt x="3" y="15"/>
                    <a:pt x="0" y="11"/>
                    <a:pt x="2" y="7"/>
                  </a:cubicBezTo>
                  <a:cubicBezTo>
                    <a:pt x="5" y="0"/>
                    <a:pt x="12" y="0"/>
                    <a:pt x="17" y="5"/>
                  </a:cubicBezTo>
                  <a:cubicBezTo>
                    <a:pt x="25" y="15"/>
                    <a:pt x="33" y="25"/>
                    <a:pt x="41" y="34"/>
                  </a:cubicBezTo>
                  <a:cubicBezTo>
                    <a:pt x="47" y="42"/>
                    <a:pt x="53" y="49"/>
                    <a:pt x="59" y="57"/>
                  </a:cubicBezTo>
                  <a:cubicBezTo>
                    <a:pt x="64" y="62"/>
                    <a:pt x="64" y="66"/>
                    <a:pt x="6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6"/>
            <p:cNvSpPr>
              <a:spLocks/>
            </p:cNvSpPr>
            <p:nvPr userDrawn="1"/>
          </p:nvSpPr>
          <p:spPr bwMode="auto">
            <a:xfrm>
              <a:off x="693738" y="3848100"/>
              <a:ext cx="284163" cy="446088"/>
            </a:xfrm>
            <a:custGeom>
              <a:avLst/>
              <a:gdLst>
                <a:gd name="T0" fmla="*/ 4 w 64"/>
                <a:gd name="T1" fmla="*/ 18 h 106"/>
                <a:gd name="T2" fmla="*/ 2 w 64"/>
                <a:gd name="T3" fmla="*/ 14 h 106"/>
                <a:gd name="T4" fmla="*/ 5 w 64"/>
                <a:gd name="T5" fmla="*/ 3 h 106"/>
                <a:gd name="T6" fmla="*/ 17 w 64"/>
                <a:gd name="T7" fmla="*/ 5 h 106"/>
                <a:gd name="T8" fmla="*/ 42 w 64"/>
                <a:gd name="T9" fmla="*/ 35 h 106"/>
                <a:gd name="T10" fmla="*/ 60 w 64"/>
                <a:gd name="T11" fmla="*/ 57 h 106"/>
                <a:gd name="T12" fmla="*/ 62 w 64"/>
                <a:gd name="T13" fmla="*/ 70 h 106"/>
                <a:gd name="T14" fmla="*/ 62 w 64"/>
                <a:gd name="T15" fmla="*/ 74 h 106"/>
                <a:gd name="T16" fmla="*/ 62 w 64"/>
                <a:gd name="T17" fmla="*/ 75 h 106"/>
                <a:gd name="T18" fmla="*/ 61 w 64"/>
                <a:gd name="T19" fmla="*/ 87 h 106"/>
                <a:gd name="T20" fmla="*/ 62 w 64"/>
                <a:gd name="T21" fmla="*/ 98 h 106"/>
                <a:gd name="T22" fmla="*/ 47 w 64"/>
                <a:gd name="T23" fmla="*/ 100 h 106"/>
                <a:gd name="T24" fmla="*/ 24 w 64"/>
                <a:gd name="T25" fmla="*/ 72 h 106"/>
                <a:gd name="T26" fmla="*/ 5 w 64"/>
                <a:gd name="T27" fmla="*/ 49 h 106"/>
                <a:gd name="T28" fmla="*/ 3 w 64"/>
                <a:gd name="T29" fmla="*/ 34 h 106"/>
                <a:gd name="T30" fmla="*/ 3 w 64"/>
                <a:gd name="T31" fmla="*/ 32 h 106"/>
                <a:gd name="T32" fmla="*/ 4 w 64"/>
                <a:gd name="T33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6">
                  <a:moveTo>
                    <a:pt x="4" y="18"/>
                  </a:moveTo>
                  <a:cubicBezTo>
                    <a:pt x="3" y="17"/>
                    <a:pt x="2" y="15"/>
                    <a:pt x="2" y="14"/>
                  </a:cubicBezTo>
                  <a:cubicBezTo>
                    <a:pt x="0" y="10"/>
                    <a:pt x="2" y="5"/>
                    <a:pt x="5" y="3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25" y="15"/>
                    <a:pt x="34" y="25"/>
                    <a:pt x="42" y="35"/>
                  </a:cubicBezTo>
                  <a:cubicBezTo>
                    <a:pt x="48" y="42"/>
                    <a:pt x="54" y="50"/>
                    <a:pt x="60" y="57"/>
                  </a:cubicBezTo>
                  <a:cubicBezTo>
                    <a:pt x="63" y="61"/>
                    <a:pt x="64" y="65"/>
                    <a:pt x="62" y="70"/>
                  </a:cubicBezTo>
                  <a:cubicBezTo>
                    <a:pt x="61" y="71"/>
                    <a:pt x="61" y="73"/>
                    <a:pt x="62" y="74"/>
                  </a:cubicBezTo>
                  <a:cubicBezTo>
                    <a:pt x="62" y="74"/>
                    <a:pt x="62" y="74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0"/>
                    <a:pt x="64" y="94"/>
                    <a:pt x="62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39" y="91"/>
                    <a:pt x="32" y="82"/>
                    <a:pt x="24" y="72"/>
                  </a:cubicBezTo>
                  <a:cubicBezTo>
                    <a:pt x="18" y="64"/>
                    <a:pt x="11" y="56"/>
                    <a:pt x="5" y="49"/>
                  </a:cubicBezTo>
                  <a:cubicBezTo>
                    <a:pt x="1" y="44"/>
                    <a:pt x="0" y="40"/>
                    <a:pt x="3" y="34"/>
                  </a:cubicBezTo>
                  <a:cubicBezTo>
                    <a:pt x="3" y="34"/>
                    <a:pt x="3" y="32"/>
                    <a:pt x="3" y="32"/>
                  </a:cubicBezTo>
                  <a:cubicBezTo>
                    <a:pt x="0" y="27"/>
                    <a:pt x="1" y="23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7"/>
            <p:cNvSpPr>
              <a:spLocks/>
            </p:cNvSpPr>
            <p:nvPr userDrawn="1"/>
          </p:nvSpPr>
          <p:spPr bwMode="auto">
            <a:xfrm>
              <a:off x="693738" y="5578475"/>
              <a:ext cx="284163" cy="446088"/>
            </a:xfrm>
            <a:custGeom>
              <a:avLst/>
              <a:gdLst>
                <a:gd name="T0" fmla="*/ 4 w 64"/>
                <a:gd name="T1" fmla="*/ 18 h 106"/>
                <a:gd name="T2" fmla="*/ 2 w 64"/>
                <a:gd name="T3" fmla="*/ 16 h 106"/>
                <a:gd name="T4" fmla="*/ 5 w 64"/>
                <a:gd name="T5" fmla="*/ 3 h 106"/>
                <a:gd name="T6" fmla="*/ 17 w 64"/>
                <a:gd name="T7" fmla="*/ 4 h 106"/>
                <a:gd name="T8" fmla="*/ 61 w 64"/>
                <a:gd name="T9" fmla="*/ 58 h 106"/>
                <a:gd name="T10" fmla="*/ 62 w 64"/>
                <a:gd name="T11" fmla="*/ 69 h 106"/>
                <a:gd name="T12" fmla="*/ 62 w 64"/>
                <a:gd name="T13" fmla="*/ 75 h 106"/>
                <a:gd name="T14" fmla="*/ 61 w 64"/>
                <a:gd name="T15" fmla="*/ 86 h 106"/>
                <a:gd name="T16" fmla="*/ 62 w 64"/>
                <a:gd name="T17" fmla="*/ 98 h 106"/>
                <a:gd name="T18" fmla="*/ 47 w 64"/>
                <a:gd name="T19" fmla="*/ 100 h 106"/>
                <a:gd name="T20" fmla="*/ 30 w 64"/>
                <a:gd name="T21" fmla="*/ 79 h 106"/>
                <a:gd name="T22" fmla="*/ 4 w 64"/>
                <a:gd name="T23" fmla="*/ 48 h 106"/>
                <a:gd name="T24" fmla="*/ 3 w 64"/>
                <a:gd name="T25" fmla="*/ 35 h 106"/>
                <a:gd name="T26" fmla="*/ 3 w 64"/>
                <a:gd name="T27" fmla="*/ 32 h 106"/>
                <a:gd name="T28" fmla="*/ 4 w 64"/>
                <a:gd name="T29" fmla="*/ 1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18"/>
                  </a:moveTo>
                  <a:cubicBezTo>
                    <a:pt x="3" y="17"/>
                    <a:pt x="3" y="17"/>
                    <a:pt x="2" y="16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9" y="0"/>
                    <a:pt x="13" y="0"/>
                    <a:pt x="17" y="4"/>
                  </a:cubicBezTo>
                  <a:cubicBezTo>
                    <a:pt x="32" y="22"/>
                    <a:pt x="46" y="40"/>
                    <a:pt x="61" y="58"/>
                  </a:cubicBezTo>
                  <a:cubicBezTo>
                    <a:pt x="63" y="61"/>
                    <a:pt x="64" y="65"/>
                    <a:pt x="62" y="69"/>
                  </a:cubicBezTo>
                  <a:cubicBezTo>
                    <a:pt x="61" y="71"/>
                    <a:pt x="61" y="73"/>
                    <a:pt x="62" y="75"/>
                  </a:cubicBezTo>
                  <a:cubicBezTo>
                    <a:pt x="64" y="79"/>
                    <a:pt x="62" y="82"/>
                    <a:pt x="61" y="86"/>
                  </a:cubicBezTo>
                  <a:cubicBezTo>
                    <a:pt x="61" y="90"/>
                    <a:pt x="64" y="93"/>
                    <a:pt x="62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41" y="93"/>
                    <a:pt x="36" y="86"/>
                    <a:pt x="30" y="79"/>
                  </a:cubicBezTo>
                  <a:cubicBezTo>
                    <a:pt x="21" y="69"/>
                    <a:pt x="13" y="59"/>
                    <a:pt x="4" y="48"/>
                  </a:cubicBezTo>
                  <a:cubicBezTo>
                    <a:pt x="1" y="43"/>
                    <a:pt x="0" y="40"/>
                    <a:pt x="3" y="35"/>
                  </a:cubicBezTo>
                  <a:cubicBezTo>
                    <a:pt x="3" y="34"/>
                    <a:pt x="3" y="32"/>
                    <a:pt x="3" y="32"/>
                  </a:cubicBezTo>
                  <a:cubicBezTo>
                    <a:pt x="0" y="27"/>
                    <a:pt x="1" y="23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8"/>
            <p:cNvSpPr>
              <a:spLocks/>
            </p:cNvSpPr>
            <p:nvPr userDrawn="1"/>
          </p:nvSpPr>
          <p:spPr bwMode="auto">
            <a:xfrm>
              <a:off x="693738" y="5287963"/>
              <a:ext cx="284163" cy="441325"/>
            </a:xfrm>
            <a:custGeom>
              <a:avLst/>
              <a:gdLst>
                <a:gd name="T0" fmla="*/ 61 w 64"/>
                <a:gd name="T1" fmla="*/ 86 h 105"/>
                <a:gd name="T2" fmla="*/ 63 w 64"/>
                <a:gd name="T3" fmla="*/ 96 h 105"/>
                <a:gd name="T4" fmla="*/ 57 w 64"/>
                <a:gd name="T5" fmla="*/ 104 h 105"/>
                <a:gd name="T6" fmla="*/ 47 w 64"/>
                <a:gd name="T7" fmla="*/ 101 h 105"/>
                <a:gd name="T8" fmla="*/ 17 w 64"/>
                <a:gd name="T9" fmla="*/ 64 h 105"/>
                <a:gd name="T10" fmla="*/ 5 w 64"/>
                <a:gd name="T11" fmla="*/ 49 h 105"/>
                <a:gd name="T12" fmla="*/ 4 w 64"/>
                <a:gd name="T13" fmla="*/ 33 h 105"/>
                <a:gd name="T14" fmla="*/ 3 w 64"/>
                <a:gd name="T15" fmla="*/ 20 h 105"/>
                <a:gd name="T16" fmla="*/ 3 w 64"/>
                <a:gd name="T17" fmla="*/ 17 h 105"/>
                <a:gd name="T18" fmla="*/ 5 w 64"/>
                <a:gd name="T19" fmla="*/ 3 h 105"/>
                <a:gd name="T20" fmla="*/ 17 w 64"/>
                <a:gd name="T21" fmla="*/ 6 h 105"/>
                <a:gd name="T22" fmla="*/ 48 w 64"/>
                <a:gd name="T23" fmla="*/ 43 h 105"/>
                <a:gd name="T24" fmla="*/ 61 w 64"/>
                <a:gd name="T25" fmla="*/ 59 h 105"/>
                <a:gd name="T26" fmla="*/ 62 w 64"/>
                <a:gd name="T27" fmla="*/ 70 h 105"/>
                <a:gd name="T28" fmla="*/ 61 w 64"/>
                <a:gd name="T29" fmla="*/ 74 h 105"/>
                <a:gd name="T30" fmla="*/ 61 w 64"/>
                <a:gd name="T3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1" y="86"/>
                  </a:moveTo>
                  <a:cubicBezTo>
                    <a:pt x="62" y="90"/>
                    <a:pt x="63" y="93"/>
                    <a:pt x="63" y="96"/>
                  </a:cubicBezTo>
                  <a:cubicBezTo>
                    <a:pt x="63" y="100"/>
                    <a:pt x="60" y="103"/>
                    <a:pt x="57" y="104"/>
                  </a:cubicBezTo>
                  <a:cubicBezTo>
                    <a:pt x="53" y="105"/>
                    <a:pt x="50" y="104"/>
                    <a:pt x="47" y="101"/>
                  </a:cubicBezTo>
                  <a:cubicBezTo>
                    <a:pt x="37" y="89"/>
                    <a:pt x="27" y="76"/>
                    <a:pt x="17" y="64"/>
                  </a:cubicBezTo>
                  <a:cubicBezTo>
                    <a:pt x="13" y="59"/>
                    <a:pt x="9" y="54"/>
                    <a:pt x="5" y="49"/>
                  </a:cubicBezTo>
                  <a:cubicBezTo>
                    <a:pt x="0" y="44"/>
                    <a:pt x="0" y="39"/>
                    <a:pt x="4" y="33"/>
                  </a:cubicBezTo>
                  <a:cubicBezTo>
                    <a:pt x="1" y="29"/>
                    <a:pt x="0" y="25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0" y="12"/>
                    <a:pt x="1" y="6"/>
                    <a:pt x="5" y="3"/>
                  </a:cubicBezTo>
                  <a:cubicBezTo>
                    <a:pt x="10" y="0"/>
                    <a:pt x="14" y="1"/>
                    <a:pt x="17" y="6"/>
                  </a:cubicBezTo>
                  <a:cubicBezTo>
                    <a:pt x="28" y="18"/>
                    <a:pt x="38" y="31"/>
                    <a:pt x="48" y="43"/>
                  </a:cubicBezTo>
                  <a:cubicBezTo>
                    <a:pt x="52" y="49"/>
                    <a:pt x="56" y="54"/>
                    <a:pt x="61" y="59"/>
                  </a:cubicBezTo>
                  <a:cubicBezTo>
                    <a:pt x="64" y="63"/>
                    <a:pt x="64" y="66"/>
                    <a:pt x="62" y="70"/>
                  </a:cubicBezTo>
                  <a:cubicBezTo>
                    <a:pt x="61" y="71"/>
                    <a:pt x="61" y="73"/>
                    <a:pt x="61" y="74"/>
                  </a:cubicBezTo>
                  <a:cubicBezTo>
                    <a:pt x="64" y="78"/>
                    <a:pt x="64" y="83"/>
                    <a:pt x="6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9"/>
            <p:cNvSpPr>
              <a:spLocks/>
            </p:cNvSpPr>
            <p:nvPr userDrawn="1"/>
          </p:nvSpPr>
          <p:spPr bwMode="auto">
            <a:xfrm>
              <a:off x="693738" y="4133850"/>
              <a:ext cx="284163" cy="450850"/>
            </a:xfrm>
            <a:custGeom>
              <a:avLst/>
              <a:gdLst>
                <a:gd name="T0" fmla="*/ 4 w 64"/>
                <a:gd name="T1" fmla="*/ 33 h 107"/>
                <a:gd name="T2" fmla="*/ 3 w 64"/>
                <a:gd name="T3" fmla="*/ 20 h 107"/>
                <a:gd name="T4" fmla="*/ 2 w 64"/>
                <a:gd name="T5" fmla="*/ 16 h 107"/>
                <a:gd name="T6" fmla="*/ 5 w 64"/>
                <a:gd name="T7" fmla="*/ 4 h 107"/>
                <a:gd name="T8" fmla="*/ 17 w 64"/>
                <a:gd name="T9" fmla="*/ 5 h 107"/>
                <a:gd name="T10" fmla="*/ 61 w 64"/>
                <a:gd name="T11" fmla="*/ 59 h 107"/>
                <a:gd name="T12" fmla="*/ 62 w 64"/>
                <a:gd name="T13" fmla="*/ 70 h 107"/>
                <a:gd name="T14" fmla="*/ 62 w 64"/>
                <a:gd name="T15" fmla="*/ 75 h 107"/>
                <a:gd name="T16" fmla="*/ 61 w 64"/>
                <a:gd name="T17" fmla="*/ 87 h 107"/>
                <a:gd name="T18" fmla="*/ 62 w 64"/>
                <a:gd name="T19" fmla="*/ 99 h 107"/>
                <a:gd name="T20" fmla="*/ 47 w 64"/>
                <a:gd name="T21" fmla="*/ 101 h 107"/>
                <a:gd name="T22" fmla="*/ 21 w 64"/>
                <a:gd name="T23" fmla="*/ 69 h 107"/>
                <a:gd name="T24" fmla="*/ 6 w 64"/>
                <a:gd name="T25" fmla="*/ 50 h 107"/>
                <a:gd name="T26" fmla="*/ 4 w 64"/>
                <a:gd name="T2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7">
                  <a:moveTo>
                    <a:pt x="4" y="33"/>
                  </a:moveTo>
                  <a:cubicBezTo>
                    <a:pt x="1" y="29"/>
                    <a:pt x="0" y="25"/>
                    <a:pt x="3" y="20"/>
                  </a:cubicBezTo>
                  <a:cubicBezTo>
                    <a:pt x="3" y="19"/>
                    <a:pt x="3" y="18"/>
                    <a:pt x="2" y="16"/>
                  </a:cubicBezTo>
                  <a:cubicBezTo>
                    <a:pt x="0" y="12"/>
                    <a:pt x="1" y="6"/>
                    <a:pt x="5" y="4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32" y="23"/>
                    <a:pt x="46" y="41"/>
                    <a:pt x="61" y="59"/>
                  </a:cubicBezTo>
                  <a:cubicBezTo>
                    <a:pt x="63" y="62"/>
                    <a:pt x="64" y="66"/>
                    <a:pt x="62" y="70"/>
                  </a:cubicBezTo>
                  <a:cubicBezTo>
                    <a:pt x="61" y="72"/>
                    <a:pt x="61" y="74"/>
                    <a:pt x="62" y="75"/>
                  </a:cubicBezTo>
                  <a:cubicBezTo>
                    <a:pt x="64" y="80"/>
                    <a:pt x="61" y="83"/>
                    <a:pt x="61" y="87"/>
                  </a:cubicBezTo>
                  <a:cubicBezTo>
                    <a:pt x="61" y="91"/>
                    <a:pt x="64" y="94"/>
                    <a:pt x="62" y="99"/>
                  </a:cubicBezTo>
                  <a:cubicBezTo>
                    <a:pt x="60" y="105"/>
                    <a:pt x="52" y="107"/>
                    <a:pt x="47" y="101"/>
                  </a:cubicBezTo>
                  <a:cubicBezTo>
                    <a:pt x="38" y="90"/>
                    <a:pt x="30" y="79"/>
                    <a:pt x="21" y="69"/>
                  </a:cubicBezTo>
                  <a:cubicBezTo>
                    <a:pt x="16" y="62"/>
                    <a:pt x="11" y="56"/>
                    <a:pt x="6" y="50"/>
                  </a:cubicBezTo>
                  <a:cubicBezTo>
                    <a:pt x="0" y="44"/>
                    <a:pt x="0" y="41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0"/>
            <p:cNvSpPr>
              <a:spLocks/>
            </p:cNvSpPr>
            <p:nvPr userDrawn="1"/>
          </p:nvSpPr>
          <p:spPr bwMode="auto">
            <a:xfrm>
              <a:off x="684213" y="1250950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1 w 64"/>
                <a:gd name="T5" fmla="*/ 89 h 106"/>
                <a:gd name="T6" fmla="*/ 59 w 64"/>
                <a:gd name="T7" fmla="*/ 103 h 106"/>
                <a:gd name="T8" fmla="*/ 46 w 64"/>
                <a:gd name="T9" fmla="*/ 101 h 106"/>
                <a:gd name="T10" fmla="*/ 3 w 64"/>
                <a:gd name="T11" fmla="*/ 48 h 106"/>
                <a:gd name="T12" fmla="*/ 2 w 64"/>
                <a:gd name="T13" fmla="*/ 36 h 106"/>
                <a:gd name="T14" fmla="*/ 2 w 64"/>
                <a:gd name="T15" fmla="*/ 31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7 h 106"/>
                <a:gd name="T22" fmla="*/ 17 w 64"/>
                <a:gd name="T23" fmla="*/ 6 h 106"/>
                <a:gd name="T24" fmla="*/ 42 w 64"/>
                <a:gd name="T25" fmla="*/ 37 h 106"/>
                <a:gd name="T26" fmla="*/ 58 w 64"/>
                <a:gd name="T27" fmla="*/ 56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3" y="82"/>
                    <a:pt x="61" y="86"/>
                  </a:cubicBezTo>
                  <a:cubicBezTo>
                    <a:pt x="60" y="87"/>
                    <a:pt x="61" y="88"/>
                    <a:pt x="61" y="89"/>
                  </a:cubicBezTo>
                  <a:cubicBezTo>
                    <a:pt x="63" y="95"/>
                    <a:pt x="63" y="100"/>
                    <a:pt x="59" y="103"/>
                  </a:cubicBezTo>
                  <a:cubicBezTo>
                    <a:pt x="55" y="106"/>
                    <a:pt x="50" y="105"/>
                    <a:pt x="46" y="101"/>
                  </a:cubicBezTo>
                  <a:cubicBezTo>
                    <a:pt x="32" y="83"/>
                    <a:pt x="18" y="66"/>
                    <a:pt x="3" y="48"/>
                  </a:cubicBezTo>
                  <a:cubicBezTo>
                    <a:pt x="0" y="44"/>
                    <a:pt x="0" y="40"/>
                    <a:pt x="2" y="36"/>
                  </a:cubicBezTo>
                  <a:cubicBezTo>
                    <a:pt x="2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7"/>
                    <a:pt x="2" y="23"/>
                    <a:pt x="3" y="19"/>
                  </a:cubicBezTo>
                  <a:cubicBezTo>
                    <a:pt x="3" y="15"/>
                    <a:pt x="0" y="11"/>
                    <a:pt x="2" y="7"/>
                  </a:cubicBezTo>
                  <a:cubicBezTo>
                    <a:pt x="5" y="1"/>
                    <a:pt x="12" y="0"/>
                    <a:pt x="17" y="6"/>
                  </a:cubicBezTo>
                  <a:cubicBezTo>
                    <a:pt x="25" y="16"/>
                    <a:pt x="34" y="26"/>
                    <a:pt x="42" y="37"/>
                  </a:cubicBezTo>
                  <a:cubicBezTo>
                    <a:pt x="47" y="43"/>
                    <a:pt x="53" y="50"/>
                    <a:pt x="58" y="56"/>
                  </a:cubicBezTo>
                  <a:cubicBezTo>
                    <a:pt x="63" y="63"/>
                    <a:pt x="64" y="65"/>
                    <a:pt x="6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1"/>
            <p:cNvSpPr>
              <a:spLocks/>
            </p:cNvSpPr>
            <p:nvPr userDrawn="1"/>
          </p:nvSpPr>
          <p:spPr bwMode="auto">
            <a:xfrm>
              <a:off x="987425" y="5637213"/>
              <a:ext cx="284163" cy="446088"/>
            </a:xfrm>
            <a:custGeom>
              <a:avLst/>
              <a:gdLst>
                <a:gd name="T0" fmla="*/ 60 w 64"/>
                <a:gd name="T1" fmla="*/ 72 h 106"/>
                <a:gd name="T2" fmla="*/ 60 w 64"/>
                <a:gd name="T3" fmla="*/ 87 h 106"/>
                <a:gd name="T4" fmla="*/ 61 w 64"/>
                <a:gd name="T5" fmla="*/ 88 h 106"/>
                <a:gd name="T6" fmla="*/ 60 w 64"/>
                <a:gd name="T7" fmla="*/ 102 h 106"/>
                <a:gd name="T8" fmla="*/ 47 w 64"/>
                <a:gd name="T9" fmla="*/ 100 h 106"/>
                <a:gd name="T10" fmla="*/ 33 w 64"/>
                <a:gd name="T11" fmla="*/ 84 h 106"/>
                <a:gd name="T12" fmla="*/ 5 w 64"/>
                <a:gd name="T13" fmla="*/ 49 h 106"/>
                <a:gd name="T14" fmla="*/ 4 w 64"/>
                <a:gd name="T15" fmla="*/ 33 h 106"/>
                <a:gd name="T16" fmla="*/ 3 w 64"/>
                <a:gd name="T17" fmla="*/ 20 h 106"/>
                <a:gd name="T18" fmla="*/ 2 w 64"/>
                <a:gd name="T19" fmla="*/ 17 h 106"/>
                <a:gd name="T20" fmla="*/ 5 w 64"/>
                <a:gd name="T21" fmla="*/ 3 h 106"/>
                <a:gd name="T22" fmla="*/ 17 w 64"/>
                <a:gd name="T23" fmla="*/ 5 h 106"/>
                <a:gd name="T24" fmla="*/ 59 w 64"/>
                <a:gd name="T25" fmla="*/ 57 h 106"/>
                <a:gd name="T26" fmla="*/ 60 w 64"/>
                <a:gd name="T27" fmla="*/ 7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6">
                  <a:moveTo>
                    <a:pt x="60" y="72"/>
                  </a:moveTo>
                  <a:cubicBezTo>
                    <a:pt x="64" y="77"/>
                    <a:pt x="64" y="82"/>
                    <a:pt x="60" y="87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4" y="94"/>
                    <a:pt x="63" y="99"/>
                    <a:pt x="60" y="102"/>
                  </a:cubicBezTo>
                  <a:cubicBezTo>
                    <a:pt x="56" y="106"/>
                    <a:pt x="50" y="105"/>
                    <a:pt x="47" y="100"/>
                  </a:cubicBezTo>
                  <a:cubicBezTo>
                    <a:pt x="42" y="95"/>
                    <a:pt x="38" y="89"/>
                    <a:pt x="33" y="84"/>
                  </a:cubicBezTo>
                  <a:cubicBezTo>
                    <a:pt x="24" y="72"/>
                    <a:pt x="14" y="61"/>
                    <a:pt x="5" y="49"/>
                  </a:cubicBezTo>
                  <a:cubicBezTo>
                    <a:pt x="0" y="43"/>
                    <a:pt x="0" y="40"/>
                    <a:pt x="4" y="33"/>
                  </a:cubicBezTo>
                  <a:cubicBezTo>
                    <a:pt x="1" y="29"/>
                    <a:pt x="0" y="24"/>
                    <a:pt x="3" y="20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9" y="0"/>
                    <a:pt x="14" y="1"/>
                    <a:pt x="17" y="5"/>
                  </a:cubicBezTo>
                  <a:cubicBezTo>
                    <a:pt x="31" y="22"/>
                    <a:pt x="45" y="39"/>
                    <a:pt x="59" y="57"/>
                  </a:cubicBezTo>
                  <a:cubicBezTo>
                    <a:pt x="64" y="62"/>
                    <a:pt x="64" y="66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2"/>
            <p:cNvSpPr>
              <a:spLocks/>
            </p:cNvSpPr>
            <p:nvPr userDrawn="1"/>
          </p:nvSpPr>
          <p:spPr bwMode="auto">
            <a:xfrm>
              <a:off x="973138" y="446088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20 h 106"/>
                <a:gd name="T4" fmla="*/ 3 w 64"/>
                <a:gd name="T5" fmla="*/ 17 h 106"/>
                <a:gd name="T6" fmla="*/ 5 w 64"/>
                <a:gd name="T7" fmla="*/ 3 h 106"/>
                <a:gd name="T8" fmla="*/ 18 w 64"/>
                <a:gd name="T9" fmla="*/ 5 h 106"/>
                <a:gd name="T10" fmla="*/ 61 w 64"/>
                <a:gd name="T11" fmla="*/ 58 h 106"/>
                <a:gd name="T12" fmla="*/ 62 w 64"/>
                <a:gd name="T13" fmla="*/ 71 h 106"/>
                <a:gd name="T14" fmla="*/ 62 w 64"/>
                <a:gd name="T15" fmla="*/ 74 h 106"/>
                <a:gd name="T16" fmla="*/ 62 w 64"/>
                <a:gd name="T17" fmla="*/ 75 h 106"/>
                <a:gd name="T18" fmla="*/ 61 w 64"/>
                <a:gd name="T19" fmla="*/ 87 h 106"/>
                <a:gd name="T20" fmla="*/ 62 w 64"/>
                <a:gd name="T21" fmla="*/ 99 h 106"/>
                <a:gd name="T22" fmla="*/ 47 w 64"/>
                <a:gd name="T23" fmla="*/ 101 h 106"/>
                <a:gd name="T24" fmla="*/ 25 w 64"/>
                <a:gd name="T25" fmla="*/ 74 h 106"/>
                <a:gd name="T26" fmla="*/ 6 w 64"/>
                <a:gd name="T27" fmla="*/ 50 h 106"/>
                <a:gd name="T28" fmla="*/ 4 w 64"/>
                <a:gd name="T29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9"/>
                    <a:pt x="1" y="25"/>
                    <a:pt x="3" y="20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1" y="12"/>
                    <a:pt x="1" y="6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32" y="23"/>
                    <a:pt x="46" y="41"/>
                    <a:pt x="61" y="58"/>
                  </a:cubicBezTo>
                  <a:cubicBezTo>
                    <a:pt x="64" y="62"/>
                    <a:pt x="64" y="66"/>
                    <a:pt x="62" y="71"/>
                  </a:cubicBezTo>
                  <a:cubicBezTo>
                    <a:pt x="62" y="72"/>
                    <a:pt x="62" y="73"/>
                    <a:pt x="62" y="7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1"/>
                    <a:pt x="64" y="95"/>
                    <a:pt x="62" y="99"/>
                  </a:cubicBezTo>
                  <a:cubicBezTo>
                    <a:pt x="60" y="105"/>
                    <a:pt x="52" y="106"/>
                    <a:pt x="47" y="101"/>
                  </a:cubicBezTo>
                  <a:cubicBezTo>
                    <a:pt x="40" y="92"/>
                    <a:pt x="33" y="83"/>
                    <a:pt x="25" y="74"/>
                  </a:cubicBezTo>
                  <a:cubicBezTo>
                    <a:pt x="19" y="66"/>
                    <a:pt x="12" y="58"/>
                    <a:pt x="6" y="50"/>
                  </a:cubicBezTo>
                  <a:cubicBezTo>
                    <a:pt x="1" y="44"/>
                    <a:pt x="0" y="41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3"/>
            <p:cNvSpPr>
              <a:spLocks/>
            </p:cNvSpPr>
            <p:nvPr userDrawn="1"/>
          </p:nvSpPr>
          <p:spPr bwMode="auto">
            <a:xfrm>
              <a:off x="987425" y="4487863"/>
              <a:ext cx="284163" cy="438150"/>
            </a:xfrm>
            <a:custGeom>
              <a:avLst/>
              <a:gdLst>
                <a:gd name="T0" fmla="*/ 4 w 64"/>
                <a:gd name="T1" fmla="*/ 18 h 104"/>
                <a:gd name="T2" fmla="*/ 3 w 64"/>
                <a:gd name="T3" fmla="*/ 5 h 104"/>
                <a:gd name="T4" fmla="*/ 11 w 64"/>
                <a:gd name="T5" fmla="*/ 1 h 104"/>
                <a:gd name="T6" fmla="*/ 17 w 64"/>
                <a:gd name="T7" fmla="*/ 4 h 104"/>
                <a:gd name="T8" fmla="*/ 60 w 64"/>
                <a:gd name="T9" fmla="*/ 57 h 104"/>
                <a:gd name="T10" fmla="*/ 62 w 64"/>
                <a:gd name="T11" fmla="*/ 69 h 104"/>
                <a:gd name="T12" fmla="*/ 61 w 64"/>
                <a:gd name="T13" fmla="*/ 73 h 104"/>
                <a:gd name="T14" fmla="*/ 60 w 64"/>
                <a:gd name="T15" fmla="*/ 86 h 104"/>
                <a:gd name="T16" fmla="*/ 61 w 64"/>
                <a:gd name="T17" fmla="*/ 88 h 104"/>
                <a:gd name="T18" fmla="*/ 59 w 64"/>
                <a:gd name="T19" fmla="*/ 101 h 104"/>
                <a:gd name="T20" fmla="*/ 47 w 64"/>
                <a:gd name="T21" fmla="*/ 99 h 104"/>
                <a:gd name="T22" fmla="*/ 30 w 64"/>
                <a:gd name="T23" fmla="*/ 78 h 104"/>
                <a:gd name="T24" fmla="*/ 5 w 64"/>
                <a:gd name="T25" fmla="*/ 48 h 104"/>
                <a:gd name="T26" fmla="*/ 3 w 64"/>
                <a:gd name="T27" fmla="*/ 34 h 104"/>
                <a:gd name="T28" fmla="*/ 3 w 64"/>
                <a:gd name="T29" fmla="*/ 31 h 104"/>
                <a:gd name="T30" fmla="*/ 4 w 64"/>
                <a:gd name="T31" fmla="*/ 1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4">
                  <a:moveTo>
                    <a:pt x="4" y="18"/>
                  </a:moveTo>
                  <a:cubicBezTo>
                    <a:pt x="1" y="13"/>
                    <a:pt x="0" y="9"/>
                    <a:pt x="3" y="5"/>
                  </a:cubicBezTo>
                  <a:cubicBezTo>
                    <a:pt x="5" y="1"/>
                    <a:pt x="8" y="0"/>
                    <a:pt x="11" y="1"/>
                  </a:cubicBezTo>
                  <a:cubicBezTo>
                    <a:pt x="13" y="1"/>
                    <a:pt x="16" y="2"/>
                    <a:pt x="17" y="4"/>
                  </a:cubicBezTo>
                  <a:cubicBezTo>
                    <a:pt x="32" y="22"/>
                    <a:pt x="46" y="39"/>
                    <a:pt x="60" y="57"/>
                  </a:cubicBezTo>
                  <a:cubicBezTo>
                    <a:pt x="63" y="61"/>
                    <a:pt x="64" y="65"/>
                    <a:pt x="62" y="69"/>
                  </a:cubicBezTo>
                  <a:cubicBezTo>
                    <a:pt x="61" y="70"/>
                    <a:pt x="61" y="72"/>
                    <a:pt x="61" y="73"/>
                  </a:cubicBezTo>
                  <a:cubicBezTo>
                    <a:pt x="64" y="78"/>
                    <a:pt x="63" y="82"/>
                    <a:pt x="60" y="86"/>
                  </a:cubicBezTo>
                  <a:cubicBezTo>
                    <a:pt x="61" y="86"/>
                    <a:pt x="61" y="87"/>
                    <a:pt x="61" y="88"/>
                  </a:cubicBezTo>
                  <a:cubicBezTo>
                    <a:pt x="64" y="93"/>
                    <a:pt x="63" y="98"/>
                    <a:pt x="59" y="101"/>
                  </a:cubicBezTo>
                  <a:cubicBezTo>
                    <a:pt x="55" y="104"/>
                    <a:pt x="50" y="104"/>
                    <a:pt x="47" y="99"/>
                  </a:cubicBezTo>
                  <a:cubicBezTo>
                    <a:pt x="41" y="93"/>
                    <a:pt x="35" y="85"/>
                    <a:pt x="30" y="78"/>
                  </a:cubicBezTo>
                  <a:cubicBezTo>
                    <a:pt x="21" y="68"/>
                    <a:pt x="13" y="58"/>
                    <a:pt x="5" y="48"/>
                  </a:cubicBezTo>
                  <a:cubicBezTo>
                    <a:pt x="1" y="44"/>
                    <a:pt x="0" y="39"/>
                    <a:pt x="3" y="34"/>
                  </a:cubicBezTo>
                  <a:cubicBezTo>
                    <a:pt x="3" y="33"/>
                    <a:pt x="3" y="32"/>
                    <a:pt x="3" y="31"/>
                  </a:cubicBezTo>
                  <a:cubicBezTo>
                    <a:pt x="0" y="26"/>
                    <a:pt x="1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4"/>
            <p:cNvSpPr>
              <a:spLocks/>
            </p:cNvSpPr>
            <p:nvPr userDrawn="1"/>
          </p:nvSpPr>
          <p:spPr bwMode="auto">
            <a:xfrm>
              <a:off x="987425" y="4197350"/>
              <a:ext cx="284163" cy="442913"/>
            </a:xfrm>
            <a:custGeom>
              <a:avLst/>
              <a:gdLst>
                <a:gd name="T0" fmla="*/ 60 w 64"/>
                <a:gd name="T1" fmla="*/ 72 h 105"/>
                <a:gd name="T2" fmla="*/ 61 w 64"/>
                <a:gd name="T3" fmla="*/ 85 h 105"/>
                <a:gd name="T4" fmla="*/ 62 w 64"/>
                <a:gd name="T5" fmla="*/ 89 h 105"/>
                <a:gd name="T6" fmla="*/ 59 w 64"/>
                <a:gd name="T7" fmla="*/ 102 h 105"/>
                <a:gd name="T8" fmla="*/ 47 w 64"/>
                <a:gd name="T9" fmla="*/ 100 h 105"/>
                <a:gd name="T10" fmla="*/ 4 w 64"/>
                <a:gd name="T11" fmla="*/ 48 h 105"/>
                <a:gd name="T12" fmla="*/ 2 w 64"/>
                <a:gd name="T13" fmla="*/ 35 h 105"/>
                <a:gd name="T14" fmla="*/ 3 w 64"/>
                <a:gd name="T15" fmla="*/ 32 h 105"/>
                <a:gd name="T16" fmla="*/ 3 w 64"/>
                <a:gd name="T17" fmla="*/ 18 h 105"/>
                <a:gd name="T18" fmla="*/ 2 w 64"/>
                <a:gd name="T19" fmla="*/ 16 h 105"/>
                <a:gd name="T20" fmla="*/ 5 w 64"/>
                <a:gd name="T21" fmla="*/ 3 h 105"/>
                <a:gd name="T22" fmla="*/ 17 w 64"/>
                <a:gd name="T23" fmla="*/ 4 h 105"/>
                <a:gd name="T24" fmla="*/ 36 w 64"/>
                <a:gd name="T25" fmla="*/ 28 h 105"/>
                <a:gd name="T26" fmla="*/ 59 w 64"/>
                <a:gd name="T27" fmla="*/ 56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6"/>
                    <a:pt x="64" y="81"/>
                    <a:pt x="61" y="85"/>
                  </a:cubicBezTo>
                  <a:cubicBezTo>
                    <a:pt x="61" y="86"/>
                    <a:pt x="61" y="88"/>
                    <a:pt x="62" y="89"/>
                  </a:cubicBezTo>
                  <a:cubicBezTo>
                    <a:pt x="64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2" y="83"/>
                    <a:pt x="18" y="65"/>
                    <a:pt x="4" y="48"/>
                  </a:cubicBezTo>
                  <a:cubicBezTo>
                    <a:pt x="1" y="43"/>
                    <a:pt x="0" y="40"/>
                    <a:pt x="2" y="35"/>
                  </a:cubicBezTo>
                  <a:cubicBezTo>
                    <a:pt x="3" y="34"/>
                    <a:pt x="3" y="33"/>
                    <a:pt x="3" y="32"/>
                  </a:cubicBezTo>
                  <a:cubicBezTo>
                    <a:pt x="0" y="24"/>
                    <a:pt x="0" y="24"/>
                    <a:pt x="3" y="18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0" y="11"/>
                    <a:pt x="1" y="6"/>
                    <a:pt x="5" y="3"/>
                  </a:cubicBezTo>
                  <a:cubicBezTo>
                    <a:pt x="8" y="0"/>
                    <a:pt x="13" y="0"/>
                    <a:pt x="17" y="4"/>
                  </a:cubicBezTo>
                  <a:cubicBezTo>
                    <a:pt x="23" y="12"/>
                    <a:pt x="30" y="20"/>
                    <a:pt x="36" y="28"/>
                  </a:cubicBezTo>
                  <a:cubicBezTo>
                    <a:pt x="44" y="37"/>
                    <a:pt x="52" y="47"/>
                    <a:pt x="59" y="56"/>
                  </a:cubicBezTo>
                  <a:cubicBezTo>
                    <a:pt x="64" y="62"/>
                    <a:pt x="64" y="65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5"/>
            <p:cNvSpPr>
              <a:spLocks/>
            </p:cNvSpPr>
            <p:nvPr userDrawn="1"/>
          </p:nvSpPr>
          <p:spPr bwMode="auto">
            <a:xfrm>
              <a:off x="684213" y="3271838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0 w 64"/>
                <a:gd name="T3" fmla="*/ 87 h 105"/>
                <a:gd name="T4" fmla="*/ 61 w 64"/>
                <a:gd name="T5" fmla="*/ 89 h 105"/>
                <a:gd name="T6" fmla="*/ 59 w 64"/>
                <a:gd name="T7" fmla="*/ 102 h 105"/>
                <a:gd name="T8" fmla="*/ 47 w 64"/>
                <a:gd name="T9" fmla="*/ 101 h 105"/>
                <a:gd name="T10" fmla="*/ 28 w 64"/>
                <a:gd name="T11" fmla="*/ 78 h 105"/>
                <a:gd name="T12" fmla="*/ 4 w 64"/>
                <a:gd name="T13" fmla="*/ 48 h 105"/>
                <a:gd name="T14" fmla="*/ 2 w 64"/>
                <a:gd name="T15" fmla="*/ 35 h 105"/>
                <a:gd name="T16" fmla="*/ 2 w 64"/>
                <a:gd name="T17" fmla="*/ 31 h 105"/>
                <a:gd name="T18" fmla="*/ 2 w 64"/>
                <a:gd name="T19" fmla="*/ 20 h 105"/>
                <a:gd name="T20" fmla="*/ 2 w 64"/>
                <a:gd name="T21" fmla="*/ 16 h 105"/>
                <a:gd name="T22" fmla="*/ 4 w 64"/>
                <a:gd name="T23" fmla="*/ 3 h 105"/>
                <a:gd name="T24" fmla="*/ 16 w 64"/>
                <a:gd name="T25" fmla="*/ 4 h 105"/>
                <a:gd name="T26" fmla="*/ 60 w 64"/>
                <a:gd name="T27" fmla="*/ 58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2"/>
                    <a:pt x="60" y="87"/>
                  </a:cubicBezTo>
                  <a:cubicBezTo>
                    <a:pt x="60" y="87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1"/>
                  </a:cubicBezTo>
                  <a:cubicBezTo>
                    <a:pt x="40" y="93"/>
                    <a:pt x="34" y="85"/>
                    <a:pt x="28" y="78"/>
                  </a:cubicBezTo>
                  <a:cubicBezTo>
                    <a:pt x="20" y="68"/>
                    <a:pt x="12" y="58"/>
                    <a:pt x="4" y="48"/>
                  </a:cubicBezTo>
                  <a:cubicBezTo>
                    <a:pt x="0" y="43"/>
                    <a:pt x="0" y="40"/>
                    <a:pt x="2" y="35"/>
                  </a:cubicBezTo>
                  <a:cubicBezTo>
                    <a:pt x="3" y="34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6" y="4"/>
                  </a:cubicBezTo>
                  <a:cubicBezTo>
                    <a:pt x="31" y="22"/>
                    <a:pt x="46" y="40"/>
                    <a:pt x="60" y="58"/>
                  </a:cubicBezTo>
                  <a:cubicBezTo>
                    <a:pt x="64" y="63"/>
                    <a:pt x="63" y="68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6"/>
            <p:cNvSpPr>
              <a:spLocks/>
            </p:cNvSpPr>
            <p:nvPr userDrawn="1"/>
          </p:nvSpPr>
          <p:spPr bwMode="auto">
            <a:xfrm>
              <a:off x="987425" y="5351463"/>
              <a:ext cx="284163" cy="441325"/>
            </a:xfrm>
            <a:custGeom>
              <a:avLst/>
              <a:gdLst>
                <a:gd name="T0" fmla="*/ 3 w 64"/>
                <a:gd name="T1" fmla="*/ 33 h 105"/>
                <a:gd name="T2" fmla="*/ 3 w 64"/>
                <a:gd name="T3" fmla="*/ 20 h 105"/>
                <a:gd name="T4" fmla="*/ 2 w 64"/>
                <a:gd name="T5" fmla="*/ 16 h 105"/>
                <a:gd name="T6" fmla="*/ 5 w 64"/>
                <a:gd name="T7" fmla="*/ 3 h 105"/>
                <a:gd name="T8" fmla="*/ 18 w 64"/>
                <a:gd name="T9" fmla="*/ 5 h 105"/>
                <a:gd name="T10" fmla="*/ 59 w 64"/>
                <a:gd name="T11" fmla="*/ 56 h 105"/>
                <a:gd name="T12" fmla="*/ 61 w 64"/>
                <a:gd name="T13" fmla="*/ 72 h 105"/>
                <a:gd name="T14" fmla="*/ 60 w 64"/>
                <a:gd name="T15" fmla="*/ 87 h 105"/>
                <a:gd name="T16" fmla="*/ 61 w 64"/>
                <a:gd name="T17" fmla="*/ 88 h 105"/>
                <a:gd name="T18" fmla="*/ 60 w 64"/>
                <a:gd name="T19" fmla="*/ 102 h 105"/>
                <a:gd name="T20" fmla="*/ 47 w 64"/>
                <a:gd name="T21" fmla="*/ 100 h 105"/>
                <a:gd name="T22" fmla="*/ 18 w 64"/>
                <a:gd name="T23" fmla="*/ 65 h 105"/>
                <a:gd name="T24" fmla="*/ 5 w 64"/>
                <a:gd name="T25" fmla="*/ 49 h 105"/>
                <a:gd name="T26" fmla="*/ 3 w 64"/>
                <a:gd name="T27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3" y="33"/>
                  </a:moveTo>
                  <a:cubicBezTo>
                    <a:pt x="1" y="28"/>
                    <a:pt x="1" y="24"/>
                    <a:pt x="3" y="20"/>
                  </a:cubicBezTo>
                  <a:cubicBezTo>
                    <a:pt x="3" y="19"/>
                    <a:pt x="3" y="17"/>
                    <a:pt x="2" y="16"/>
                  </a:cubicBezTo>
                  <a:cubicBezTo>
                    <a:pt x="0" y="11"/>
                    <a:pt x="1" y="5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31" y="22"/>
                    <a:pt x="45" y="39"/>
                    <a:pt x="59" y="56"/>
                  </a:cubicBezTo>
                  <a:cubicBezTo>
                    <a:pt x="64" y="62"/>
                    <a:pt x="64" y="65"/>
                    <a:pt x="61" y="72"/>
                  </a:cubicBezTo>
                  <a:cubicBezTo>
                    <a:pt x="64" y="78"/>
                    <a:pt x="64" y="80"/>
                    <a:pt x="60" y="87"/>
                  </a:cubicBezTo>
                  <a:cubicBezTo>
                    <a:pt x="61" y="87"/>
                    <a:pt x="61" y="87"/>
                    <a:pt x="61" y="88"/>
                  </a:cubicBezTo>
                  <a:cubicBezTo>
                    <a:pt x="64" y="93"/>
                    <a:pt x="63" y="99"/>
                    <a:pt x="60" y="102"/>
                  </a:cubicBezTo>
                  <a:cubicBezTo>
                    <a:pt x="56" y="105"/>
                    <a:pt x="50" y="104"/>
                    <a:pt x="47" y="100"/>
                  </a:cubicBezTo>
                  <a:cubicBezTo>
                    <a:pt x="37" y="88"/>
                    <a:pt x="28" y="77"/>
                    <a:pt x="18" y="65"/>
                  </a:cubicBezTo>
                  <a:cubicBezTo>
                    <a:pt x="14" y="60"/>
                    <a:pt x="9" y="54"/>
                    <a:pt x="5" y="49"/>
                  </a:cubicBezTo>
                  <a:cubicBezTo>
                    <a:pt x="0" y="43"/>
                    <a:pt x="0" y="40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7"/>
            <p:cNvSpPr>
              <a:spLocks/>
            </p:cNvSpPr>
            <p:nvPr userDrawn="1"/>
          </p:nvSpPr>
          <p:spPr bwMode="auto">
            <a:xfrm>
              <a:off x="684213" y="2981325"/>
              <a:ext cx="284163" cy="441325"/>
            </a:xfrm>
            <a:custGeom>
              <a:avLst/>
              <a:gdLst>
                <a:gd name="T0" fmla="*/ 60 w 64"/>
                <a:gd name="T1" fmla="*/ 87 h 105"/>
                <a:gd name="T2" fmla="*/ 62 w 64"/>
                <a:gd name="T3" fmla="*/ 92 h 105"/>
                <a:gd name="T4" fmla="*/ 58 w 64"/>
                <a:gd name="T5" fmla="*/ 103 h 105"/>
                <a:gd name="T6" fmla="*/ 47 w 64"/>
                <a:gd name="T7" fmla="*/ 101 h 105"/>
                <a:gd name="T8" fmla="*/ 3 w 64"/>
                <a:gd name="T9" fmla="*/ 48 h 105"/>
                <a:gd name="T10" fmla="*/ 2 w 64"/>
                <a:gd name="T11" fmla="*/ 35 h 105"/>
                <a:gd name="T12" fmla="*/ 2 w 64"/>
                <a:gd name="T13" fmla="*/ 32 h 105"/>
                <a:gd name="T14" fmla="*/ 2 w 64"/>
                <a:gd name="T15" fmla="*/ 31 h 105"/>
                <a:gd name="T16" fmla="*/ 2 w 64"/>
                <a:gd name="T17" fmla="*/ 19 h 105"/>
                <a:gd name="T18" fmla="*/ 1 w 64"/>
                <a:gd name="T19" fmla="*/ 7 h 105"/>
                <a:gd name="T20" fmla="*/ 17 w 64"/>
                <a:gd name="T21" fmla="*/ 5 h 105"/>
                <a:gd name="T22" fmla="*/ 38 w 64"/>
                <a:gd name="T23" fmla="*/ 31 h 105"/>
                <a:gd name="T24" fmla="*/ 59 w 64"/>
                <a:gd name="T25" fmla="*/ 57 h 105"/>
                <a:gd name="T26" fmla="*/ 61 w 64"/>
                <a:gd name="T27" fmla="*/ 71 h 105"/>
                <a:gd name="T28" fmla="*/ 61 w 64"/>
                <a:gd name="T29" fmla="*/ 74 h 105"/>
                <a:gd name="T30" fmla="*/ 60 w 64"/>
                <a:gd name="T31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0" y="87"/>
                  </a:moveTo>
                  <a:cubicBezTo>
                    <a:pt x="61" y="89"/>
                    <a:pt x="62" y="90"/>
                    <a:pt x="62" y="92"/>
                  </a:cubicBezTo>
                  <a:cubicBezTo>
                    <a:pt x="63" y="96"/>
                    <a:pt x="62" y="101"/>
                    <a:pt x="58" y="103"/>
                  </a:cubicBezTo>
                  <a:cubicBezTo>
                    <a:pt x="54" y="105"/>
                    <a:pt x="50" y="105"/>
                    <a:pt x="47" y="101"/>
                  </a:cubicBezTo>
                  <a:cubicBezTo>
                    <a:pt x="32" y="83"/>
                    <a:pt x="18" y="66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3"/>
                    <a:pt x="2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0" y="27"/>
                    <a:pt x="2" y="23"/>
                    <a:pt x="2" y="19"/>
                  </a:cubicBezTo>
                  <a:cubicBezTo>
                    <a:pt x="3" y="16"/>
                    <a:pt x="0" y="12"/>
                    <a:pt x="1" y="7"/>
                  </a:cubicBezTo>
                  <a:cubicBezTo>
                    <a:pt x="4" y="1"/>
                    <a:pt x="12" y="0"/>
                    <a:pt x="17" y="5"/>
                  </a:cubicBezTo>
                  <a:cubicBezTo>
                    <a:pt x="24" y="14"/>
                    <a:pt x="31" y="22"/>
                    <a:pt x="38" y="31"/>
                  </a:cubicBezTo>
                  <a:cubicBezTo>
                    <a:pt x="45" y="40"/>
                    <a:pt x="52" y="48"/>
                    <a:pt x="59" y="57"/>
                  </a:cubicBezTo>
                  <a:cubicBezTo>
                    <a:pt x="62" y="61"/>
                    <a:pt x="64" y="66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8"/>
                    <a:pt x="63" y="83"/>
                    <a:pt x="6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8"/>
            <p:cNvSpPr>
              <a:spLocks/>
            </p:cNvSpPr>
            <p:nvPr userDrawn="1"/>
          </p:nvSpPr>
          <p:spPr bwMode="auto">
            <a:xfrm>
              <a:off x="973138" y="736600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19 h 106"/>
                <a:gd name="T4" fmla="*/ 3 w 64"/>
                <a:gd name="T5" fmla="*/ 16 h 106"/>
                <a:gd name="T6" fmla="*/ 5 w 64"/>
                <a:gd name="T7" fmla="*/ 3 h 106"/>
                <a:gd name="T8" fmla="*/ 17 w 64"/>
                <a:gd name="T9" fmla="*/ 5 h 106"/>
                <a:gd name="T10" fmla="*/ 61 w 64"/>
                <a:gd name="T11" fmla="*/ 58 h 106"/>
                <a:gd name="T12" fmla="*/ 62 w 64"/>
                <a:gd name="T13" fmla="*/ 70 h 106"/>
                <a:gd name="T14" fmla="*/ 62 w 64"/>
                <a:gd name="T15" fmla="*/ 75 h 106"/>
                <a:gd name="T16" fmla="*/ 62 w 64"/>
                <a:gd name="T17" fmla="*/ 75 h 106"/>
                <a:gd name="T18" fmla="*/ 61 w 64"/>
                <a:gd name="T19" fmla="*/ 87 h 106"/>
                <a:gd name="T20" fmla="*/ 63 w 64"/>
                <a:gd name="T21" fmla="*/ 98 h 106"/>
                <a:gd name="T22" fmla="*/ 48 w 64"/>
                <a:gd name="T23" fmla="*/ 101 h 106"/>
                <a:gd name="T24" fmla="*/ 33 w 64"/>
                <a:gd name="T25" fmla="*/ 82 h 106"/>
                <a:gd name="T26" fmla="*/ 5 w 64"/>
                <a:gd name="T27" fmla="*/ 49 h 106"/>
                <a:gd name="T28" fmla="*/ 4 w 64"/>
                <a:gd name="T29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9"/>
                    <a:pt x="1" y="24"/>
                    <a:pt x="3" y="19"/>
                  </a:cubicBezTo>
                  <a:cubicBezTo>
                    <a:pt x="4" y="19"/>
                    <a:pt x="3" y="17"/>
                    <a:pt x="3" y="16"/>
                  </a:cubicBezTo>
                  <a:cubicBezTo>
                    <a:pt x="1" y="11"/>
                    <a:pt x="2" y="6"/>
                    <a:pt x="5" y="3"/>
                  </a:cubicBezTo>
                  <a:cubicBezTo>
                    <a:pt x="9" y="0"/>
                    <a:pt x="14" y="0"/>
                    <a:pt x="17" y="5"/>
                  </a:cubicBezTo>
                  <a:cubicBezTo>
                    <a:pt x="32" y="22"/>
                    <a:pt x="46" y="40"/>
                    <a:pt x="61" y="58"/>
                  </a:cubicBezTo>
                  <a:cubicBezTo>
                    <a:pt x="64" y="61"/>
                    <a:pt x="64" y="65"/>
                    <a:pt x="62" y="70"/>
                  </a:cubicBezTo>
                  <a:cubicBezTo>
                    <a:pt x="62" y="71"/>
                    <a:pt x="62" y="73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4" y="79"/>
                    <a:pt x="62" y="83"/>
                    <a:pt x="61" y="87"/>
                  </a:cubicBezTo>
                  <a:cubicBezTo>
                    <a:pt x="61" y="90"/>
                    <a:pt x="64" y="94"/>
                    <a:pt x="63" y="98"/>
                  </a:cubicBezTo>
                  <a:cubicBezTo>
                    <a:pt x="60" y="105"/>
                    <a:pt x="52" y="106"/>
                    <a:pt x="48" y="101"/>
                  </a:cubicBezTo>
                  <a:cubicBezTo>
                    <a:pt x="43" y="95"/>
                    <a:pt x="38" y="89"/>
                    <a:pt x="33" y="82"/>
                  </a:cubicBezTo>
                  <a:cubicBezTo>
                    <a:pt x="24" y="71"/>
                    <a:pt x="14" y="60"/>
                    <a:pt x="5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9"/>
            <p:cNvSpPr>
              <a:spLocks/>
            </p:cNvSpPr>
            <p:nvPr userDrawn="1"/>
          </p:nvSpPr>
          <p:spPr bwMode="auto">
            <a:xfrm>
              <a:off x="684213" y="1541463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1 w 64"/>
                <a:gd name="T3" fmla="*/ 86 h 105"/>
                <a:gd name="T4" fmla="*/ 61 w 64"/>
                <a:gd name="T5" fmla="*/ 89 h 105"/>
                <a:gd name="T6" fmla="*/ 59 w 64"/>
                <a:gd name="T7" fmla="*/ 102 h 105"/>
                <a:gd name="T8" fmla="*/ 47 w 64"/>
                <a:gd name="T9" fmla="*/ 101 h 105"/>
                <a:gd name="T10" fmla="*/ 3 w 64"/>
                <a:gd name="T11" fmla="*/ 47 h 105"/>
                <a:gd name="T12" fmla="*/ 2 w 64"/>
                <a:gd name="T13" fmla="*/ 35 h 105"/>
                <a:gd name="T14" fmla="*/ 2 w 64"/>
                <a:gd name="T15" fmla="*/ 31 h 105"/>
                <a:gd name="T16" fmla="*/ 2 w 64"/>
                <a:gd name="T17" fmla="*/ 20 h 105"/>
                <a:gd name="T18" fmla="*/ 2 w 64"/>
                <a:gd name="T19" fmla="*/ 16 h 105"/>
                <a:gd name="T20" fmla="*/ 4 w 64"/>
                <a:gd name="T21" fmla="*/ 3 h 105"/>
                <a:gd name="T22" fmla="*/ 17 w 64"/>
                <a:gd name="T23" fmla="*/ 5 h 105"/>
                <a:gd name="T24" fmla="*/ 39 w 64"/>
                <a:gd name="T25" fmla="*/ 32 h 105"/>
                <a:gd name="T26" fmla="*/ 58 w 64"/>
                <a:gd name="T27" fmla="*/ 56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1"/>
                    <a:pt x="61" y="86"/>
                  </a:cubicBezTo>
                  <a:cubicBezTo>
                    <a:pt x="60" y="86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1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3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7" y="5"/>
                  </a:cubicBezTo>
                  <a:cubicBezTo>
                    <a:pt x="24" y="14"/>
                    <a:pt x="31" y="23"/>
                    <a:pt x="39" y="32"/>
                  </a:cubicBezTo>
                  <a:cubicBezTo>
                    <a:pt x="45" y="40"/>
                    <a:pt x="52" y="48"/>
                    <a:pt x="58" y="56"/>
                  </a:cubicBezTo>
                  <a:cubicBezTo>
                    <a:pt x="63" y="62"/>
                    <a:pt x="64" y="65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30"/>
            <p:cNvSpPr>
              <a:spLocks/>
            </p:cNvSpPr>
            <p:nvPr userDrawn="1"/>
          </p:nvSpPr>
          <p:spPr bwMode="auto">
            <a:xfrm>
              <a:off x="684213" y="101600"/>
              <a:ext cx="284163" cy="441325"/>
            </a:xfrm>
            <a:custGeom>
              <a:avLst/>
              <a:gdLst>
                <a:gd name="T0" fmla="*/ 60 w 64"/>
                <a:gd name="T1" fmla="*/ 72 h 105"/>
                <a:gd name="T2" fmla="*/ 60 w 64"/>
                <a:gd name="T3" fmla="*/ 86 h 105"/>
                <a:gd name="T4" fmla="*/ 61 w 64"/>
                <a:gd name="T5" fmla="*/ 88 h 105"/>
                <a:gd name="T6" fmla="*/ 59 w 64"/>
                <a:gd name="T7" fmla="*/ 102 h 105"/>
                <a:gd name="T8" fmla="*/ 46 w 64"/>
                <a:gd name="T9" fmla="*/ 100 h 105"/>
                <a:gd name="T10" fmla="*/ 27 w 64"/>
                <a:gd name="T11" fmla="*/ 75 h 105"/>
                <a:gd name="T12" fmla="*/ 4 w 64"/>
                <a:gd name="T13" fmla="*/ 48 h 105"/>
                <a:gd name="T14" fmla="*/ 2 w 64"/>
                <a:gd name="T15" fmla="*/ 34 h 105"/>
                <a:gd name="T16" fmla="*/ 2 w 64"/>
                <a:gd name="T17" fmla="*/ 31 h 105"/>
                <a:gd name="T18" fmla="*/ 2 w 64"/>
                <a:gd name="T19" fmla="*/ 20 h 105"/>
                <a:gd name="T20" fmla="*/ 2 w 64"/>
                <a:gd name="T21" fmla="*/ 16 h 105"/>
                <a:gd name="T22" fmla="*/ 4 w 64"/>
                <a:gd name="T23" fmla="*/ 3 h 105"/>
                <a:gd name="T24" fmla="*/ 17 w 64"/>
                <a:gd name="T25" fmla="*/ 4 h 105"/>
                <a:gd name="T26" fmla="*/ 60 w 64"/>
                <a:gd name="T27" fmla="*/ 58 h 105"/>
                <a:gd name="T28" fmla="*/ 60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72"/>
                  </a:moveTo>
                  <a:cubicBezTo>
                    <a:pt x="63" y="77"/>
                    <a:pt x="63" y="82"/>
                    <a:pt x="60" y="86"/>
                  </a:cubicBezTo>
                  <a:cubicBezTo>
                    <a:pt x="60" y="87"/>
                    <a:pt x="61" y="87"/>
                    <a:pt x="61" y="88"/>
                  </a:cubicBezTo>
                  <a:cubicBezTo>
                    <a:pt x="64" y="93"/>
                    <a:pt x="63" y="99"/>
                    <a:pt x="59" y="102"/>
                  </a:cubicBezTo>
                  <a:cubicBezTo>
                    <a:pt x="55" y="105"/>
                    <a:pt x="50" y="104"/>
                    <a:pt x="46" y="100"/>
                  </a:cubicBezTo>
                  <a:cubicBezTo>
                    <a:pt x="40" y="92"/>
                    <a:pt x="33" y="84"/>
                    <a:pt x="27" y="75"/>
                  </a:cubicBezTo>
                  <a:cubicBezTo>
                    <a:pt x="19" y="66"/>
                    <a:pt x="11" y="57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3" y="33"/>
                    <a:pt x="2" y="32"/>
                    <a:pt x="2" y="31"/>
                  </a:cubicBezTo>
                  <a:cubicBezTo>
                    <a:pt x="0" y="27"/>
                    <a:pt x="0" y="24"/>
                    <a:pt x="2" y="20"/>
                  </a:cubicBezTo>
                  <a:cubicBezTo>
                    <a:pt x="2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0"/>
                    <a:pt x="17" y="4"/>
                  </a:cubicBezTo>
                  <a:cubicBezTo>
                    <a:pt x="31" y="22"/>
                    <a:pt x="46" y="40"/>
                    <a:pt x="60" y="58"/>
                  </a:cubicBezTo>
                  <a:cubicBezTo>
                    <a:pt x="64" y="62"/>
                    <a:pt x="63" y="67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31"/>
            <p:cNvSpPr>
              <a:spLocks/>
            </p:cNvSpPr>
            <p:nvPr userDrawn="1"/>
          </p:nvSpPr>
          <p:spPr bwMode="auto">
            <a:xfrm>
              <a:off x="977900" y="3043238"/>
              <a:ext cx="279400" cy="442913"/>
            </a:xfrm>
            <a:custGeom>
              <a:avLst/>
              <a:gdLst>
                <a:gd name="T0" fmla="*/ 61 w 63"/>
                <a:gd name="T1" fmla="*/ 85 h 105"/>
                <a:gd name="T2" fmla="*/ 62 w 63"/>
                <a:gd name="T3" fmla="*/ 96 h 105"/>
                <a:gd name="T4" fmla="*/ 56 w 63"/>
                <a:gd name="T5" fmla="*/ 103 h 105"/>
                <a:gd name="T6" fmla="*/ 47 w 63"/>
                <a:gd name="T7" fmla="*/ 101 h 105"/>
                <a:gd name="T8" fmla="*/ 29 w 63"/>
                <a:gd name="T9" fmla="*/ 78 h 105"/>
                <a:gd name="T10" fmla="*/ 4 w 63"/>
                <a:gd name="T11" fmla="*/ 48 h 105"/>
                <a:gd name="T12" fmla="*/ 2 w 63"/>
                <a:gd name="T13" fmla="*/ 34 h 105"/>
                <a:gd name="T14" fmla="*/ 2 w 63"/>
                <a:gd name="T15" fmla="*/ 32 h 105"/>
                <a:gd name="T16" fmla="*/ 3 w 63"/>
                <a:gd name="T17" fmla="*/ 18 h 105"/>
                <a:gd name="T18" fmla="*/ 1 w 63"/>
                <a:gd name="T19" fmla="*/ 13 h 105"/>
                <a:gd name="T20" fmla="*/ 5 w 63"/>
                <a:gd name="T21" fmla="*/ 2 h 105"/>
                <a:gd name="T22" fmla="*/ 16 w 63"/>
                <a:gd name="T23" fmla="*/ 4 h 105"/>
                <a:gd name="T24" fmla="*/ 32 w 63"/>
                <a:gd name="T25" fmla="*/ 24 h 105"/>
                <a:gd name="T26" fmla="*/ 59 w 63"/>
                <a:gd name="T27" fmla="*/ 57 h 105"/>
                <a:gd name="T28" fmla="*/ 61 w 63"/>
                <a:gd name="T29" fmla="*/ 70 h 105"/>
                <a:gd name="T30" fmla="*/ 61 w 63"/>
                <a:gd name="T31" fmla="*/ 73 h 105"/>
                <a:gd name="T32" fmla="*/ 61 w 63"/>
                <a:gd name="T33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05">
                  <a:moveTo>
                    <a:pt x="61" y="85"/>
                  </a:moveTo>
                  <a:cubicBezTo>
                    <a:pt x="61" y="90"/>
                    <a:pt x="63" y="94"/>
                    <a:pt x="62" y="96"/>
                  </a:cubicBezTo>
                  <a:cubicBezTo>
                    <a:pt x="61" y="99"/>
                    <a:pt x="59" y="102"/>
                    <a:pt x="56" y="103"/>
                  </a:cubicBezTo>
                  <a:cubicBezTo>
                    <a:pt x="53" y="105"/>
                    <a:pt x="49" y="104"/>
                    <a:pt x="47" y="101"/>
                  </a:cubicBezTo>
                  <a:cubicBezTo>
                    <a:pt x="41" y="93"/>
                    <a:pt x="35" y="86"/>
                    <a:pt x="29" y="78"/>
                  </a:cubicBezTo>
                  <a:cubicBezTo>
                    <a:pt x="20" y="68"/>
                    <a:pt x="12" y="58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2" y="34"/>
                    <a:pt x="3" y="32"/>
                    <a:pt x="2" y="32"/>
                  </a:cubicBezTo>
                  <a:cubicBezTo>
                    <a:pt x="0" y="25"/>
                    <a:pt x="0" y="25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1"/>
                    <a:pt x="16" y="4"/>
                  </a:cubicBezTo>
                  <a:cubicBezTo>
                    <a:pt x="22" y="11"/>
                    <a:pt x="27" y="17"/>
                    <a:pt x="32" y="24"/>
                  </a:cubicBezTo>
                  <a:cubicBezTo>
                    <a:pt x="41" y="35"/>
                    <a:pt x="50" y="46"/>
                    <a:pt x="59" y="57"/>
                  </a:cubicBezTo>
                  <a:cubicBezTo>
                    <a:pt x="63" y="62"/>
                    <a:pt x="63" y="65"/>
                    <a:pt x="61" y="70"/>
                  </a:cubicBezTo>
                  <a:cubicBezTo>
                    <a:pt x="60" y="71"/>
                    <a:pt x="60" y="73"/>
                    <a:pt x="61" y="73"/>
                  </a:cubicBezTo>
                  <a:cubicBezTo>
                    <a:pt x="63" y="78"/>
                    <a:pt x="63" y="82"/>
                    <a:pt x="6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32"/>
            <p:cNvSpPr>
              <a:spLocks/>
            </p:cNvSpPr>
            <p:nvPr userDrawn="1"/>
          </p:nvSpPr>
          <p:spPr bwMode="auto">
            <a:xfrm>
              <a:off x="684213" y="677863"/>
              <a:ext cx="284163" cy="442913"/>
            </a:xfrm>
            <a:custGeom>
              <a:avLst/>
              <a:gdLst>
                <a:gd name="T0" fmla="*/ 3 w 64"/>
                <a:gd name="T1" fmla="*/ 32 h 105"/>
                <a:gd name="T2" fmla="*/ 3 w 64"/>
                <a:gd name="T3" fmla="*/ 18 h 105"/>
                <a:gd name="T4" fmla="*/ 1 w 64"/>
                <a:gd name="T5" fmla="*/ 13 h 105"/>
                <a:gd name="T6" fmla="*/ 5 w 64"/>
                <a:gd name="T7" fmla="*/ 2 h 105"/>
                <a:gd name="T8" fmla="*/ 16 w 64"/>
                <a:gd name="T9" fmla="*/ 4 h 105"/>
                <a:gd name="T10" fmla="*/ 37 w 64"/>
                <a:gd name="T11" fmla="*/ 30 h 105"/>
                <a:gd name="T12" fmla="*/ 59 w 64"/>
                <a:gd name="T13" fmla="*/ 56 h 105"/>
                <a:gd name="T14" fmla="*/ 61 w 64"/>
                <a:gd name="T15" fmla="*/ 70 h 105"/>
                <a:gd name="T16" fmla="*/ 61 w 64"/>
                <a:gd name="T17" fmla="*/ 73 h 105"/>
                <a:gd name="T18" fmla="*/ 61 w 64"/>
                <a:gd name="T19" fmla="*/ 85 h 105"/>
                <a:gd name="T20" fmla="*/ 61 w 64"/>
                <a:gd name="T21" fmla="*/ 88 h 105"/>
                <a:gd name="T22" fmla="*/ 59 w 64"/>
                <a:gd name="T23" fmla="*/ 102 h 105"/>
                <a:gd name="T24" fmla="*/ 47 w 64"/>
                <a:gd name="T25" fmla="*/ 100 h 105"/>
                <a:gd name="T26" fmla="*/ 3 w 64"/>
                <a:gd name="T27" fmla="*/ 47 h 105"/>
                <a:gd name="T28" fmla="*/ 3 w 64"/>
                <a:gd name="T29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32"/>
                  </a:moveTo>
                  <a:cubicBezTo>
                    <a:pt x="0" y="28"/>
                    <a:pt x="0" y="23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3" y="0"/>
                    <a:pt x="16" y="4"/>
                  </a:cubicBezTo>
                  <a:cubicBezTo>
                    <a:pt x="23" y="13"/>
                    <a:pt x="30" y="21"/>
                    <a:pt x="37" y="30"/>
                  </a:cubicBezTo>
                  <a:cubicBezTo>
                    <a:pt x="44" y="38"/>
                    <a:pt x="51" y="47"/>
                    <a:pt x="59" y="56"/>
                  </a:cubicBezTo>
                  <a:cubicBezTo>
                    <a:pt x="62" y="60"/>
                    <a:pt x="64" y="65"/>
                    <a:pt x="61" y="70"/>
                  </a:cubicBezTo>
                  <a:cubicBezTo>
                    <a:pt x="60" y="71"/>
                    <a:pt x="61" y="73"/>
                    <a:pt x="61" y="73"/>
                  </a:cubicBezTo>
                  <a:cubicBezTo>
                    <a:pt x="63" y="77"/>
                    <a:pt x="63" y="81"/>
                    <a:pt x="61" y="85"/>
                  </a:cubicBezTo>
                  <a:cubicBezTo>
                    <a:pt x="61" y="86"/>
                    <a:pt x="61" y="87"/>
                    <a:pt x="61" y="88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4"/>
                    <a:pt x="47" y="100"/>
                  </a:cubicBezTo>
                  <a:cubicBezTo>
                    <a:pt x="32" y="82"/>
                    <a:pt x="18" y="65"/>
                    <a:pt x="3" y="47"/>
                  </a:cubicBezTo>
                  <a:cubicBezTo>
                    <a:pt x="0" y="43"/>
                    <a:pt x="0" y="39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33"/>
            <p:cNvSpPr>
              <a:spLocks/>
            </p:cNvSpPr>
            <p:nvPr userDrawn="1"/>
          </p:nvSpPr>
          <p:spPr bwMode="auto">
            <a:xfrm>
              <a:off x="679450" y="2408238"/>
              <a:ext cx="285750" cy="442913"/>
            </a:xfrm>
            <a:custGeom>
              <a:avLst/>
              <a:gdLst>
                <a:gd name="T0" fmla="*/ 4 w 64"/>
                <a:gd name="T1" fmla="*/ 32 h 105"/>
                <a:gd name="T2" fmla="*/ 3 w 64"/>
                <a:gd name="T3" fmla="*/ 19 h 105"/>
                <a:gd name="T4" fmla="*/ 3 w 64"/>
                <a:gd name="T5" fmla="*/ 16 h 105"/>
                <a:gd name="T6" fmla="*/ 5 w 64"/>
                <a:gd name="T7" fmla="*/ 3 h 105"/>
                <a:gd name="T8" fmla="*/ 17 w 64"/>
                <a:gd name="T9" fmla="*/ 4 h 105"/>
                <a:gd name="T10" fmla="*/ 61 w 64"/>
                <a:gd name="T11" fmla="*/ 58 h 105"/>
                <a:gd name="T12" fmla="*/ 62 w 64"/>
                <a:gd name="T13" fmla="*/ 69 h 105"/>
                <a:gd name="T14" fmla="*/ 62 w 64"/>
                <a:gd name="T15" fmla="*/ 74 h 105"/>
                <a:gd name="T16" fmla="*/ 62 w 64"/>
                <a:gd name="T17" fmla="*/ 74 h 105"/>
                <a:gd name="T18" fmla="*/ 62 w 64"/>
                <a:gd name="T19" fmla="*/ 86 h 105"/>
                <a:gd name="T20" fmla="*/ 63 w 64"/>
                <a:gd name="T21" fmla="*/ 98 h 105"/>
                <a:gd name="T22" fmla="*/ 48 w 64"/>
                <a:gd name="T23" fmla="*/ 100 h 105"/>
                <a:gd name="T24" fmla="*/ 31 w 64"/>
                <a:gd name="T25" fmla="*/ 80 h 105"/>
                <a:gd name="T26" fmla="*/ 6 w 64"/>
                <a:gd name="T27" fmla="*/ 49 h 105"/>
                <a:gd name="T28" fmla="*/ 4 w 64"/>
                <a:gd name="T29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" y="32"/>
                  </a:moveTo>
                  <a:cubicBezTo>
                    <a:pt x="1" y="28"/>
                    <a:pt x="1" y="24"/>
                    <a:pt x="3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1" y="11"/>
                    <a:pt x="2" y="5"/>
                    <a:pt x="5" y="3"/>
                  </a:cubicBezTo>
                  <a:cubicBezTo>
                    <a:pt x="9" y="0"/>
                    <a:pt x="14" y="0"/>
                    <a:pt x="17" y="4"/>
                  </a:cubicBezTo>
                  <a:cubicBezTo>
                    <a:pt x="32" y="22"/>
                    <a:pt x="47" y="40"/>
                    <a:pt x="61" y="58"/>
                  </a:cubicBezTo>
                  <a:cubicBezTo>
                    <a:pt x="64" y="61"/>
                    <a:pt x="64" y="65"/>
                    <a:pt x="62" y="69"/>
                  </a:cubicBezTo>
                  <a:cubicBezTo>
                    <a:pt x="62" y="71"/>
                    <a:pt x="62" y="72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4" y="79"/>
                    <a:pt x="62" y="82"/>
                    <a:pt x="62" y="86"/>
                  </a:cubicBezTo>
                  <a:cubicBezTo>
                    <a:pt x="62" y="90"/>
                    <a:pt x="64" y="94"/>
                    <a:pt x="63" y="98"/>
                  </a:cubicBezTo>
                  <a:cubicBezTo>
                    <a:pt x="60" y="104"/>
                    <a:pt x="52" y="105"/>
                    <a:pt x="48" y="100"/>
                  </a:cubicBezTo>
                  <a:cubicBezTo>
                    <a:pt x="42" y="93"/>
                    <a:pt x="37" y="86"/>
                    <a:pt x="31" y="80"/>
                  </a:cubicBezTo>
                  <a:cubicBezTo>
                    <a:pt x="23" y="69"/>
                    <a:pt x="14" y="59"/>
                    <a:pt x="6" y="49"/>
                  </a:cubicBezTo>
                  <a:cubicBezTo>
                    <a:pt x="1" y="43"/>
                    <a:pt x="0" y="40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4"/>
            <p:cNvSpPr>
              <a:spLocks/>
            </p:cNvSpPr>
            <p:nvPr userDrawn="1"/>
          </p:nvSpPr>
          <p:spPr bwMode="auto">
            <a:xfrm>
              <a:off x="684213" y="960438"/>
              <a:ext cx="280988" cy="446088"/>
            </a:xfrm>
            <a:custGeom>
              <a:avLst/>
              <a:gdLst>
                <a:gd name="T0" fmla="*/ 63 w 63"/>
                <a:gd name="T1" fmla="*/ 66 h 106"/>
                <a:gd name="T2" fmla="*/ 62 w 63"/>
                <a:gd name="T3" fmla="*/ 81 h 106"/>
                <a:gd name="T4" fmla="*/ 62 w 63"/>
                <a:gd name="T5" fmla="*/ 95 h 106"/>
                <a:gd name="T6" fmla="*/ 57 w 63"/>
                <a:gd name="T7" fmla="*/ 104 h 106"/>
                <a:gd name="T8" fmla="*/ 47 w 63"/>
                <a:gd name="T9" fmla="*/ 102 h 106"/>
                <a:gd name="T10" fmla="*/ 34 w 63"/>
                <a:gd name="T11" fmla="*/ 86 h 106"/>
                <a:gd name="T12" fmla="*/ 4 w 63"/>
                <a:gd name="T13" fmla="*/ 49 h 106"/>
                <a:gd name="T14" fmla="*/ 2 w 63"/>
                <a:gd name="T15" fmla="*/ 36 h 106"/>
                <a:gd name="T16" fmla="*/ 2 w 63"/>
                <a:gd name="T17" fmla="*/ 32 h 106"/>
                <a:gd name="T18" fmla="*/ 2 w 63"/>
                <a:gd name="T19" fmla="*/ 32 h 106"/>
                <a:gd name="T20" fmla="*/ 3 w 63"/>
                <a:gd name="T21" fmla="*/ 20 h 106"/>
                <a:gd name="T22" fmla="*/ 2 w 63"/>
                <a:gd name="T23" fmla="*/ 8 h 106"/>
                <a:gd name="T24" fmla="*/ 17 w 63"/>
                <a:gd name="T25" fmla="*/ 6 h 106"/>
                <a:gd name="T26" fmla="*/ 43 w 63"/>
                <a:gd name="T27" fmla="*/ 38 h 106"/>
                <a:gd name="T28" fmla="*/ 59 w 63"/>
                <a:gd name="T29" fmla="*/ 58 h 106"/>
                <a:gd name="T30" fmla="*/ 63 w 63"/>
                <a:gd name="T31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6">
                  <a:moveTo>
                    <a:pt x="63" y="66"/>
                  </a:moveTo>
                  <a:cubicBezTo>
                    <a:pt x="60" y="71"/>
                    <a:pt x="62" y="76"/>
                    <a:pt x="62" y="81"/>
                  </a:cubicBezTo>
                  <a:cubicBezTo>
                    <a:pt x="62" y="86"/>
                    <a:pt x="61" y="90"/>
                    <a:pt x="62" y="95"/>
                  </a:cubicBezTo>
                  <a:cubicBezTo>
                    <a:pt x="63" y="99"/>
                    <a:pt x="61" y="103"/>
                    <a:pt x="57" y="104"/>
                  </a:cubicBezTo>
                  <a:cubicBezTo>
                    <a:pt x="54" y="106"/>
                    <a:pt x="50" y="105"/>
                    <a:pt x="47" y="102"/>
                  </a:cubicBezTo>
                  <a:cubicBezTo>
                    <a:pt x="42" y="96"/>
                    <a:pt x="38" y="91"/>
                    <a:pt x="34" y="86"/>
                  </a:cubicBezTo>
                  <a:cubicBezTo>
                    <a:pt x="24" y="74"/>
                    <a:pt x="14" y="61"/>
                    <a:pt x="4" y="49"/>
                  </a:cubicBezTo>
                  <a:cubicBezTo>
                    <a:pt x="0" y="45"/>
                    <a:pt x="0" y="41"/>
                    <a:pt x="2" y="36"/>
                  </a:cubicBezTo>
                  <a:cubicBezTo>
                    <a:pt x="3" y="35"/>
                    <a:pt x="2" y="33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27"/>
                    <a:pt x="2" y="23"/>
                    <a:pt x="3" y="20"/>
                  </a:cubicBezTo>
                  <a:cubicBezTo>
                    <a:pt x="3" y="16"/>
                    <a:pt x="0" y="12"/>
                    <a:pt x="2" y="8"/>
                  </a:cubicBezTo>
                  <a:cubicBezTo>
                    <a:pt x="5" y="1"/>
                    <a:pt x="12" y="0"/>
                    <a:pt x="17" y="6"/>
                  </a:cubicBezTo>
                  <a:cubicBezTo>
                    <a:pt x="26" y="17"/>
                    <a:pt x="34" y="27"/>
                    <a:pt x="43" y="38"/>
                  </a:cubicBezTo>
                  <a:cubicBezTo>
                    <a:pt x="48" y="45"/>
                    <a:pt x="54" y="51"/>
                    <a:pt x="59" y="58"/>
                  </a:cubicBezTo>
                  <a:cubicBezTo>
                    <a:pt x="61" y="60"/>
                    <a:pt x="62" y="63"/>
                    <a:pt x="6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35"/>
            <p:cNvSpPr>
              <a:spLocks/>
            </p:cNvSpPr>
            <p:nvPr userDrawn="1"/>
          </p:nvSpPr>
          <p:spPr bwMode="auto">
            <a:xfrm>
              <a:off x="977900" y="1027113"/>
              <a:ext cx="279400" cy="438150"/>
            </a:xfrm>
            <a:custGeom>
              <a:avLst/>
              <a:gdLst>
                <a:gd name="T0" fmla="*/ 60 w 63"/>
                <a:gd name="T1" fmla="*/ 72 h 104"/>
                <a:gd name="T2" fmla="*/ 60 w 63"/>
                <a:gd name="T3" fmla="*/ 86 h 104"/>
                <a:gd name="T4" fmla="*/ 62 w 63"/>
                <a:gd name="T5" fmla="*/ 91 h 104"/>
                <a:gd name="T6" fmla="*/ 58 w 63"/>
                <a:gd name="T7" fmla="*/ 102 h 104"/>
                <a:gd name="T8" fmla="*/ 47 w 63"/>
                <a:gd name="T9" fmla="*/ 100 h 104"/>
                <a:gd name="T10" fmla="*/ 24 w 63"/>
                <a:gd name="T11" fmla="*/ 73 h 104"/>
                <a:gd name="T12" fmla="*/ 4 w 63"/>
                <a:gd name="T13" fmla="*/ 48 h 104"/>
                <a:gd name="T14" fmla="*/ 2 w 63"/>
                <a:gd name="T15" fmla="*/ 34 h 104"/>
                <a:gd name="T16" fmla="*/ 2 w 63"/>
                <a:gd name="T17" fmla="*/ 31 h 104"/>
                <a:gd name="T18" fmla="*/ 3 w 63"/>
                <a:gd name="T19" fmla="*/ 18 h 104"/>
                <a:gd name="T20" fmla="*/ 1 w 63"/>
                <a:gd name="T21" fmla="*/ 13 h 104"/>
                <a:gd name="T22" fmla="*/ 5 w 63"/>
                <a:gd name="T23" fmla="*/ 2 h 104"/>
                <a:gd name="T24" fmla="*/ 16 w 63"/>
                <a:gd name="T25" fmla="*/ 4 h 104"/>
                <a:gd name="T26" fmla="*/ 36 w 63"/>
                <a:gd name="T27" fmla="*/ 28 h 104"/>
                <a:gd name="T28" fmla="*/ 59 w 63"/>
                <a:gd name="T29" fmla="*/ 56 h 104"/>
                <a:gd name="T30" fmla="*/ 60 w 63"/>
                <a:gd name="T31" fmla="*/ 7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4">
                  <a:moveTo>
                    <a:pt x="60" y="72"/>
                  </a:moveTo>
                  <a:cubicBezTo>
                    <a:pt x="63" y="77"/>
                    <a:pt x="63" y="81"/>
                    <a:pt x="60" y="86"/>
                  </a:cubicBezTo>
                  <a:cubicBezTo>
                    <a:pt x="61" y="88"/>
                    <a:pt x="62" y="90"/>
                    <a:pt x="62" y="91"/>
                  </a:cubicBezTo>
                  <a:cubicBezTo>
                    <a:pt x="63" y="96"/>
                    <a:pt x="61" y="100"/>
                    <a:pt x="58" y="102"/>
                  </a:cubicBezTo>
                  <a:cubicBezTo>
                    <a:pt x="54" y="104"/>
                    <a:pt x="50" y="104"/>
                    <a:pt x="47" y="100"/>
                  </a:cubicBezTo>
                  <a:cubicBezTo>
                    <a:pt x="39" y="91"/>
                    <a:pt x="32" y="82"/>
                    <a:pt x="24" y="73"/>
                  </a:cubicBezTo>
                  <a:cubicBezTo>
                    <a:pt x="17" y="64"/>
                    <a:pt x="11" y="56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2" y="33"/>
                    <a:pt x="3" y="32"/>
                    <a:pt x="2" y="31"/>
                  </a:cubicBezTo>
                  <a:cubicBezTo>
                    <a:pt x="0" y="26"/>
                    <a:pt x="0" y="22"/>
                    <a:pt x="3" y="18"/>
                  </a:cubicBezTo>
                  <a:cubicBezTo>
                    <a:pt x="2" y="16"/>
                    <a:pt x="1" y="15"/>
                    <a:pt x="1" y="13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9" y="0"/>
                    <a:pt x="13" y="0"/>
                    <a:pt x="16" y="4"/>
                  </a:cubicBezTo>
                  <a:cubicBezTo>
                    <a:pt x="23" y="12"/>
                    <a:pt x="29" y="20"/>
                    <a:pt x="36" y="28"/>
                  </a:cubicBezTo>
                  <a:cubicBezTo>
                    <a:pt x="44" y="37"/>
                    <a:pt x="51" y="47"/>
                    <a:pt x="59" y="56"/>
                  </a:cubicBezTo>
                  <a:cubicBezTo>
                    <a:pt x="63" y="61"/>
                    <a:pt x="63" y="65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36"/>
            <p:cNvSpPr>
              <a:spLocks/>
            </p:cNvSpPr>
            <p:nvPr userDrawn="1"/>
          </p:nvSpPr>
          <p:spPr bwMode="auto">
            <a:xfrm>
              <a:off x="684213" y="387350"/>
              <a:ext cx="284163" cy="442913"/>
            </a:xfrm>
            <a:custGeom>
              <a:avLst/>
              <a:gdLst>
                <a:gd name="T0" fmla="*/ 60 w 64"/>
                <a:gd name="T1" fmla="*/ 87 h 105"/>
                <a:gd name="T2" fmla="*/ 61 w 64"/>
                <a:gd name="T3" fmla="*/ 89 h 105"/>
                <a:gd name="T4" fmla="*/ 59 w 64"/>
                <a:gd name="T5" fmla="*/ 102 h 105"/>
                <a:gd name="T6" fmla="*/ 47 w 64"/>
                <a:gd name="T7" fmla="*/ 100 h 105"/>
                <a:gd name="T8" fmla="*/ 22 w 64"/>
                <a:gd name="T9" fmla="*/ 71 h 105"/>
                <a:gd name="T10" fmla="*/ 4 w 64"/>
                <a:gd name="T11" fmla="*/ 48 h 105"/>
                <a:gd name="T12" fmla="*/ 2 w 64"/>
                <a:gd name="T13" fmla="*/ 35 h 105"/>
                <a:gd name="T14" fmla="*/ 2 w 64"/>
                <a:gd name="T15" fmla="*/ 31 h 105"/>
                <a:gd name="T16" fmla="*/ 3 w 64"/>
                <a:gd name="T17" fmla="*/ 19 h 105"/>
                <a:gd name="T18" fmla="*/ 2 w 64"/>
                <a:gd name="T19" fmla="*/ 16 h 105"/>
                <a:gd name="T20" fmla="*/ 4 w 64"/>
                <a:gd name="T21" fmla="*/ 3 h 105"/>
                <a:gd name="T22" fmla="*/ 16 w 64"/>
                <a:gd name="T23" fmla="*/ 4 h 105"/>
                <a:gd name="T24" fmla="*/ 34 w 64"/>
                <a:gd name="T25" fmla="*/ 27 h 105"/>
                <a:gd name="T26" fmla="*/ 59 w 64"/>
                <a:gd name="T27" fmla="*/ 56 h 105"/>
                <a:gd name="T28" fmla="*/ 61 w 64"/>
                <a:gd name="T29" fmla="*/ 71 h 105"/>
                <a:gd name="T30" fmla="*/ 61 w 64"/>
                <a:gd name="T31" fmla="*/ 74 h 105"/>
                <a:gd name="T32" fmla="*/ 60 w 64"/>
                <a:gd name="T33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5">
                  <a:moveTo>
                    <a:pt x="60" y="87"/>
                  </a:moveTo>
                  <a:cubicBezTo>
                    <a:pt x="60" y="87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0"/>
                  </a:cubicBezTo>
                  <a:cubicBezTo>
                    <a:pt x="38" y="91"/>
                    <a:pt x="30" y="81"/>
                    <a:pt x="22" y="71"/>
                  </a:cubicBezTo>
                  <a:cubicBezTo>
                    <a:pt x="16" y="63"/>
                    <a:pt x="10" y="56"/>
                    <a:pt x="4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3" y="32"/>
                    <a:pt x="2" y="31"/>
                  </a:cubicBezTo>
                  <a:cubicBezTo>
                    <a:pt x="0" y="26"/>
                    <a:pt x="0" y="24"/>
                    <a:pt x="3" y="19"/>
                  </a:cubicBezTo>
                  <a:cubicBezTo>
                    <a:pt x="3" y="18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1"/>
                    <a:pt x="16" y="4"/>
                  </a:cubicBezTo>
                  <a:cubicBezTo>
                    <a:pt x="22" y="12"/>
                    <a:pt x="28" y="19"/>
                    <a:pt x="34" y="27"/>
                  </a:cubicBezTo>
                  <a:cubicBezTo>
                    <a:pt x="42" y="36"/>
                    <a:pt x="50" y="46"/>
                    <a:pt x="59" y="56"/>
                  </a:cubicBezTo>
                  <a:cubicBezTo>
                    <a:pt x="62" y="61"/>
                    <a:pt x="64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8"/>
                    <a:pt x="63" y="83"/>
                    <a:pt x="6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37"/>
            <p:cNvSpPr>
              <a:spLocks/>
            </p:cNvSpPr>
            <p:nvPr userDrawn="1"/>
          </p:nvSpPr>
          <p:spPr bwMode="auto">
            <a:xfrm>
              <a:off x="977900" y="1600200"/>
              <a:ext cx="279400" cy="441325"/>
            </a:xfrm>
            <a:custGeom>
              <a:avLst/>
              <a:gdLst>
                <a:gd name="T0" fmla="*/ 3 w 63"/>
                <a:gd name="T1" fmla="*/ 18 h 105"/>
                <a:gd name="T2" fmla="*/ 1 w 63"/>
                <a:gd name="T3" fmla="*/ 14 h 105"/>
                <a:gd name="T4" fmla="*/ 5 w 63"/>
                <a:gd name="T5" fmla="*/ 3 h 105"/>
                <a:gd name="T6" fmla="*/ 16 w 63"/>
                <a:gd name="T7" fmla="*/ 5 h 105"/>
                <a:gd name="T8" fmla="*/ 33 w 63"/>
                <a:gd name="T9" fmla="*/ 26 h 105"/>
                <a:gd name="T10" fmla="*/ 59 w 63"/>
                <a:gd name="T11" fmla="*/ 57 h 105"/>
                <a:gd name="T12" fmla="*/ 61 w 63"/>
                <a:gd name="T13" fmla="*/ 71 h 105"/>
                <a:gd name="T14" fmla="*/ 61 w 63"/>
                <a:gd name="T15" fmla="*/ 74 h 105"/>
                <a:gd name="T16" fmla="*/ 60 w 63"/>
                <a:gd name="T17" fmla="*/ 87 h 105"/>
                <a:gd name="T18" fmla="*/ 62 w 63"/>
                <a:gd name="T19" fmla="*/ 92 h 105"/>
                <a:gd name="T20" fmla="*/ 58 w 63"/>
                <a:gd name="T21" fmla="*/ 103 h 105"/>
                <a:gd name="T22" fmla="*/ 46 w 63"/>
                <a:gd name="T23" fmla="*/ 100 h 105"/>
                <a:gd name="T24" fmla="*/ 3 w 63"/>
                <a:gd name="T25" fmla="*/ 48 h 105"/>
                <a:gd name="T26" fmla="*/ 1 w 63"/>
                <a:gd name="T27" fmla="*/ 42 h 105"/>
                <a:gd name="T28" fmla="*/ 1 w 63"/>
                <a:gd name="T29" fmla="*/ 25 h 105"/>
                <a:gd name="T30" fmla="*/ 3 w 63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5">
                  <a:moveTo>
                    <a:pt x="3" y="18"/>
                  </a:moveTo>
                  <a:cubicBezTo>
                    <a:pt x="2" y="17"/>
                    <a:pt x="1" y="16"/>
                    <a:pt x="1" y="14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9" y="0"/>
                    <a:pt x="13" y="1"/>
                    <a:pt x="16" y="5"/>
                  </a:cubicBezTo>
                  <a:cubicBezTo>
                    <a:pt x="22" y="12"/>
                    <a:pt x="28" y="19"/>
                    <a:pt x="33" y="26"/>
                  </a:cubicBezTo>
                  <a:cubicBezTo>
                    <a:pt x="42" y="36"/>
                    <a:pt x="51" y="47"/>
                    <a:pt x="59" y="57"/>
                  </a:cubicBezTo>
                  <a:cubicBezTo>
                    <a:pt x="63" y="62"/>
                    <a:pt x="63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9"/>
                    <a:pt x="63" y="83"/>
                    <a:pt x="60" y="87"/>
                  </a:cubicBezTo>
                  <a:cubicBezTo>
                    <a:pt x="61" y="89"/>
                    <a:pt x="62" y="90"/>
                    <a:pt x="62" y="92"/>
                  </a:cubicBezTo>
                  <a:cubicBezTo>
                    <a:pt x="63" y="97"/>
                    <a:pt x="61" y="101"/>
                    <a:pt x="58" y="103"/>
                  </a:cubicBezTo>
                  <a:cubicBezTo>
                    <a:pt x="54" y="105"/>
                    <a:pt x="50" y="105"/>
                    <a:pt x="46" y="100"/>
                  </a:cubicBezTo>
                  <a:cubicBezTo>
                    <a:pt x="32" y="83"/>
                    <a:pt x="17" y="65"/>
                    <a:pt x="3" y="48"/>
                  </a:cubicBezTo>
                  <a:cubicBezTo>
                    <a:pt x="2" y="46"/>
                    <a:pt x="1" y="44"/>
                    <a:pt x="1" y="42"/>
                  </a:cubicBezTo>
                  <a:cubicBezTo>
                    <a:pt x="2" y="36"/>
                    <a:pt x="2" y="31"/>
                    <a:pt x="1" y="25"/>
                  </a:cubicBezTo>
                  <a:cubicBezTo>
                    <a:pt x="0" y="23"/>
                    <a:pt x="2" y="21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38"/>
            <p:cNvSpPr>
              <a:spLocks/>
            </p:cNvSpPr>
            <p:nvPr userDrawn="1"/>
          </p:nvSpPr>
          <p:spPr bwMode="auto">
            <a:xfrm>
              <a:off x="977900" y="2754313"/>
              <a:ext cx="284163" cy="441325"/>
            </a:xfrm>
            <a:custGeom>
              <a:avLst/>
              <a:gdLst>
                <a:gd name="T0" fmla="*/ 60 w 64"/>
                <a:gd name="T1" fmla="*/ 73 h 105"/>
                <a:gd name="T2" fmla="*/ 60 w 64"/>
                <a:gd name="T3" fmla="*/ 87 h 105"/>
                <a:gd name="T4" fmla="*/ 62 w 64"/>
                <a:gd name="T5" fmla="*/ 92 h 105"/>
                <a:gd name="T6" fmla="*/ 57 w 64"/>
                <a:gd name="T7" fmla="*/ 103 h 105"/>
                <a:gd name="T8" fmla="*/ 46 w 64"/>
                <a:gd name="T9" fmla="*/ 101 h 105"/>
                <a:gd name="T10" fmla="*/ 13 w 64"/>
                <a:gd name="T11" fmla="*/ 60 h 105"/>
                <a:gd name="T12" fmla="*/ 3 w 64"/>
                <a:gd name="T13" fmla="*/ 48 h 105"/>
                <a:gd name="T14" fmla="*/ 2 w 64"/>
                <a:gd name="T15" fmla="*/ 35 h 105"/>
                <a:gd name="T16" fmla="*/ 2 w 64"/>
                <a:gd name="T17" fmla="*/ 32 h 105"/>
                <a:gd name="T18" fmla="*/ 3 w 64"/>
                <a:gd name="T19" fmla="*/ 19 h 105"/>
                <a:gd name="T20" fmla="*/ 2 w 64"/>
                <a:gd name="T21" fmla="*/ 18 h 105"/>
                <a:gd name="T22" fmla="*/ 4 w 64"/>
                <a:gd name="T23" fmla="*/ 3 h 105"/>
                <a:gd name="T24" fmla="*/ 17 w 64"/>
                <a:gd name="T25" fmla="*/ 6 h 105"/>
                <a:gd name="T26" fmla="*/ 44 w 64"/>
                <a:gd name="T27" fmla="*/ 38 h 105"/>
                <a:gd name="T28" fmla="*/ 58 w 64"/>
                <a:gd name="T29" fmla="*/ 56 h 105"/>
                <a:gd name="T30" fmla="*/ 60 w 64"/>
                <a:gd name="T31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0" y="73"/>
                  </a:moveTo>
                  <a:cubicBezTo>
                    <a:pt x="63" y="77"/>
                    <a:pt x="63" y="82"/>
                    <a:pt x="60" y="87"/>
                  </a:cubicBezTo>
                  <a:cubicBezTo>
                    <a:pt x="61" y="89"/>
                    <a:pt x="62" y="91"/>
                    <a:pt x="62" y="92"/>
                  </a:cubicBezTo>
                  <a:cubicBezTo>
                    <a:pt x="63" y="97"/>
                    <a:pt x="61" y="101"/>
                    <a:pt x="57" y="103"/>
                  </a:cubicBezTo>
                  <a:cubicBezTo>
                    <a:pt x="54" y="105"/>
                    <a:pt x="50" y="105"/>
                    <a:pt x="46" y="101"/>
                  </a:cubicBezTo>
                  <a:cubicBezTo>
                    <a:pt x="35" y="87"/>
                    <a:pt x="24" y="74"/>
                    <a:pt x="13" y="60"/>
                  </a:cubicBezTo>
                  <a:cubicBezTo>
                    <a:pt x="10" y="56"/>
                    <a:pt x="7" y="52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3" y="33"/>
                    <a:pt x="2" y="32"/>
                  </a:cubicBezTo>
                  <a:cubicBezTo>
                    <a:pt x="0" y="27"/>
                    <a:pt x="0" y="23"/>
                    <a:pt x="3" y="19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0" y="12"/>
                    <a:pt x="0" y="7"/>
                    <a:pt x="4" y="3"/>
                  </a:cubicBezTo>
                  <a:cubicBezTo>
                    <a:pt x="8" y="0"/>
                    <a:pt x="13" y="1"/>
                    <a:pt x="17" y="6"/>
                  </a:cubicBezTo>
                  <a:cubicBezTo>
                    <a:pt x="26" y="17"/>
                    <a:pt x="35" y="28"/>
                    <a:pt x="44" y="38"/>
                  </a:cubicBezTo>
                  <a:cubicBezTo>
                    <a:pt x="48" y="44"/>
                    <a:pt x="53" y="50"/>
                    <a:pt x="58" y="56"/>
                  </a:cubicBezTo>
                  <a:cubicBezTo>
                    <a:pt x="63" y="63"/>
                    <a:pt x="64" y="65"/>
                    <a:pt x="6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39"/>
            <p:cNvSpPr>
              <a:spLocks/>
            </p:cNvSpPr>
            <p:nvPr userDrawn="1"/>
          </p:nvSpPr>
          <p:spPr bwMode="auto">
            <a:xfrm>
              <a:off x="977900" y="3330575"/>
              <a:ext cx="279400" cy="441325"/>
            </a:xfrm>
            <a:custGeom>
              <a:avLst/>
              <a:gdLst>
                <a:gd name="T0" fmla="*/ 60 w 63"/>
                <a:gd name="T1" fmla="*/ 87 h 105"/>
                <a:gd name="T2" fmla="*/ 61 w 63"/>
                <a:gd name="T3" fmla="*/ 100 h 105"/>
                <a:gd name="T4" fmla="*/ 53 w 63"/>
                <a:gd name="T5" fmla="*/ 104 h 105"/>
                <a:gd name="T6" fmla="*/ 46 w 63"/>
                <a:gd name="T7" fmla="*/ 100 h 105"/>
                <a:gd name="T8" fmla="*/ 3 w 63"/>
                <a:gd name="T9" fmla="*/ 48 h 105"/>
                <a:gd name="T10" fmla="*/ 2 w 63"/>
                <a:gd name="T11" fmla="*/ 35 h 105"/>
                <a:gd name="T12" fmla="*/ 2 w 63"/>
                <a:gd name="T13" fmla="*/ 31 h 105"/>
                <a:gd name="T14" fmla="*/ 2 w 63"/>
                <a:gd name="T15" fmla="*/ 31 h 105"/>
                <a:gd name="T16" fmla="*/ 2 w 63"/>
                <a:gd name="T17" fmla="*/ 19 h 105"/>
                <a:gd name="T18" fmla="*/ 1 w 63"/>
                <a:gd name="T19" fmla="*/ 7 h 105"/>
                <a:gd name="T20" fmla="*/ 17 w 63"/>
                <a:gd name="T21" fmla="*/ 6 h 105"/>
                <a:gd name="T22" fmla="*/ 43 w 63"/>
                <a:gd name="T23" fmla="*/ 37 h 105"/>
                <a:gd name="T24" fmla="*/ 59 w 63"/>
                <a:gd name="T25" fmla="*/ 57 h 105"/>
                <a:gd name="T26" fmla="*/ 61 w 63"/>
                <a:gd name="T27" fmla="*/ 71 h 105"/>
                <a:gd name="T28" fmla="*/ 61 w 63"/>
                <a:gd name="T29" fmla="*/ 74 h 105"/>
                <a:gd name="T30" fmla="*/ 60 w 63"/>
                <a:gd name="T31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5">
                  <a:moveTo>
                    <a:pt x="60" y="87"/>
                  </a:moveTo>
                  <a:cubicBezTo>
                    <a:pt x="63" y="91"/>
                    <a:pt x="63" y="95"/>
                    <a:pt x="61" y="100"/>
                  </a:cubicBezTo>
                  <a:cubicBezTo>
                    <a:pt x="59" y="103"/>
                    <a:pt x="56" y="105"/>
                    <a:pt x="53" y="104"/>
                  </a:cubicBezTo>
                  <a:cubicBezTo>
                    <a:pt x="50" y="104"/>
                    <a:pt x="48" y="102"/>
                    <a:pt x="46" y="100"/>
                  </a:cubicBezTo>
                  <a:cubicBezTo>
                    <a:pt x="32" y="83"/>
                    <a:pt x="18" y="65"/>
                    <a:pt x="3" y="48"/>
                  </a:cubicBezTo>
                  <a:cubicBezTo>
                    <a:pt x="0" y="44"/>
                    <a:pt x="0" y="40"/>
                    <a:pt x="2" y="35"/>
                  </a:cubicBezTo>
                  <a:cubicBezTo>
                    <a:pt x="2" y="34"/>
                    <a:pt x="2" y="33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26"/>
                    <a:pt x="2" y="23"/>
                    <a:pt x="2" y="19"/>
                  </a:cubicBezTo>
                  <a:cubicBezTo>
                    <a:pt x="3" y="15"/>
                    <a:pt x="0" y="11"/>
                    <a:pt x="1" y="7"/>
                  </a:cubicBezTo>
                  <a:cubicBezTo>
                    <a:pt x="4" y="0"/>
                    <a:pt x="12" y="0"/>
                    <a:pt x="17" y="6"/>
                  </a:cubicBezTo>
                  <a:cubicBezTo>
                    <a:pt x="26" y="16"/>
                    <a:pt x="34" y="27"/>
                    <a:pt x="43" y="37"/>
                  </a:cubicBezTo>
                  <a:cubicBezTo>
                    <a:pt x="48" y="44"/>
                    <a:pt x="54" y="51"/>
                    <a:pt x="59" y="57"/>
                  </a:cubicBezTo>
                  <a:cubicBezTo>
                    <a:pt x="63" y="62"/>
                    <a:pt x="63" y="65"/>
                    <a:pt x="61" y="71"/>
                  </a:cubicBezTo>
                  <a:cubicBezTo>
                    <a:pt x="60" y="72"/>
                    <a:pt x="60" y="73"/>
                    <a:pt x="61" y="74"/>
                  </a:cubicBezTo>
                  <a:cubicBezTo>
                    <a:pt x="63" y="79"/>
                    <a:pt x="63" y="83"/>
                    <a:pt x="6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40"/>
            <p:cNvSpPr>
              <a:spLocks/>
            </p:cNvSpPr>
            <p:nvPr userDrawn="1"/>
          </p:nvSpPr>
          <p:spPr bwMode="auto">
            <a:xfrm>
              <a:off x="987425" y="4770438"/>
              <a:ext cx="284163" cy="446088"/>
            </a:xfrm>
            <a:custGeom>
              <a:avLst/>
              <a:gdLst>
                <a:gd name="T0" fmla="*/ 60 w 64"/>
                <a:gd name="T1" fmla="*/ 73 h 106"/>
                <a:gd name="T2" fmla="*/ 61 w 64"/>
                <a:gd name="T3" fmla="*/ 86 h 106"/>
                <a:gd name="T4" fmla="*/ 62 w 64"/>
                <a:gd name="T5" fmla="*/ 90 h 106"/>
                <a:gd name="T6" fmla="*/ 59 w 64"/>
                <a:gd name="T7" fmla="*/ 103 h 106"/>
                <a:gd name="T8" fmla="*/ 47 w 64"/>
                <a:gd name="T9" fmla="*/ 101 h 106"/>
                <a:gd name="T10" fmla="*/ 4 w 64"/>
                <a:gd name="T11" fmla="*/ 49 h 106"/>
                <a:gd name="T12" fmla="*/ 2 w 64"/>
                <a:gd name="T13" fmla="*/ 36 h 106"/>
                <a:gd name="T14" fmla="*/ 3 w 64"/>
                <a:gd name="T15" fmla="*/ 32 h 106"/>
                <a:gd name="T16" fmla="*/ 2 w 64"/>
                <a:gd name="T17" fmla="*/ 31 h 106"/>
                <a:gd name="T18" fmla="*/ 3 w 64"/>
                <a:gd name="T19" fmla="*/ 19 h 106"/>
                <a:gd name="T20" fmla="*/ 2 w 64"/>
                <a:gd name="T21" fmla="*/ 8 h 106"/>
                <a:gd name="T22" fmla="*/ 17 w 64"/>
                <a:gd name="T23" fmla="*/ 5 h 106"/>
                <a:gd name="T24" fmla="*/ 35 w 64"/>
                <a:gd name="T25" fmla="*/ 27 h 106"/>
                <a:gd name="T26" fmla="*/ 59 w 64"/>
                <a:gd name="T27" fmla="*/ 57 h 106"/>
                <a:gd name="T28" fmla="*/ 60 w 64"/>
                <a:gd name="T29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6">
                  <a:moveTo>
                    <a:pt x="60" y="73"/>
                  </a:moveTo>
                  <a:cubicBezTo>
                    <a:pt x="63" y="77"/>
                    <a:pt x="64" y="82"/>
                    <a:pt x="61" y="86"/>
                  </a:cubicBezTo>
                  <a:cubicBezTo>
                    <a:pt x="61" y="87"/>
                    <a:pt x="61" y="89"/>
                    <a:pt x="62" y="90"/>
                  </a:cubicBezTo>
                  <a:cubicBezTo>
                    <a:pt x="63" y="95"/>
                    <a:pt x="62" y="101"/>
                    <a:pt x="59" y="103"/>
                  </a:cubicBezTo>
                  <a:cubicBezTo>
                    <a:pt x="55" y="106"/>
                    <a:pt x="51" y="105"/>
                    <a:pt x="47" y="101"/>
                  </a:cubicBezTo>
                  <a:cubicBezTo>
                    <a:pt x="33" y="83"/>
                    <a:pt x="18" y="66"/>
                    <a:pt x="4" y="49"/>
                  </a:cubicBezTo>
                  <a:cubicBezTo>
                    <a:pt x="1" y="44"/>
                    <a:pt x="0" y="41"/>
                    <a:pt x="2" y="36"/>
                  </a:cubicBezTo>
                  <a:cubicBezTo>
                    <a:pt x="3" y="35"/>
                    <a:pt x="3" y="33"/>
                    <a:pt x="3" y="32"/>
                  </a:cubicBezTo>
                  <a:cubicBezTo>
                    <a:pt x="3" y="32"/>
                    <a:pt x="2" y="31"/>
                    <a:pt x="2" y="31"/>
                  </a:cubicBezTo>
                  <a:cubicBezTo>
                    <a:pt x="0" y="27"/>
                    <a:pt x="3" y="23"/>
                    <a:pt x="3" y="19"/>
                  </a:cubicBezTo>
                  <a:cubicBezTo>
                    <a:pt x="3" y="16"/>
                    <a:pt x="0" y="12"/>
                    <a:pt x="2" y="8"/>
                  </a:cubicBezTo>
                  <a:cubicBezTo>
                    <a:pt x="5" y="1"/>
                    <a:pt x="12" y="0"/>
                    <a:pt x="17" y="5"/>
                  </a:cubicBezTo>
                  <a:cubicBezTo>
                    <a:pt x="23" y="13"/>
                    <a:pt x="29" y="20"/>
                    <a:pt x="35" y="27"/>
                  </a:cubicBezTo>
                  <a:cubicBezTo>
                    <a:pt x="43" y="37"/>
                    <a:pt x="51" y="47"/>
                    <a:pt x="59" y="57"/>
                  </a:cubicBezTo>
                  <a:cubicBezTo>
                    <a:pt x="64" y="63"/>
                    <a:pt x="64" y="66"/>
                    <a:pt x="6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41"/>
            <p:cNvSpPr>
              <a:spLocks/>
            </p:cNvSpPr>
            <p:nvPr userDrawn="1"/>
          </p:nvSpPr>
          <p:spPr bwMode="auto">
            <a:xfrm>
              <a:off x="684213" y="2693988"/>
              <a:ext cx="280988" cy="442913"/>
            </a:xfrm>
            <a:custGeom>
              <a:avLst/>
              <a:gdLst>
                <a:gd name="T0" fmla="*/ 60 w 63"/>
                <a:gd name="T1" fmla="*/ 72 h 105"/>
                <a:gd name="T2" fmla="*/ 61 w 63"/>
                <a:gd name="T3" fmla="*/ 85 h 105"/>
                <a:gd name="T4" fmla="*/ 61 w 63"/>
                <a:gd name="T5" fmla="*/ 89 h 105"/>
                <a:gd name="T6" fmla="*/ 59 w 63"/>
                <a:gd name="T7" fmla="*/ 102 h 105"/>
                <a:gd name="T8" fmla="*/ 47 w 63"/>
                <a:gd name="T9" fmla="*/ 100 h 105"/>
                <a:gd name="T10" fmla="*/ 3 w 63"/>
                <a:gd name="T11" fmla="*/ 47 h 105"/>
                <a:gd name="T12" fmla="*/ 3 w 63"/>
                <a:gd name="T13" fmla="*/ 33 h 105"/>
                <a:gd name="T14" fmla="*/ 2 w 63"/>
                <a:gd name="T15" fmla="*/ 20 h 105"/>
                <a:gd name="T16" fmla="*/ 2 w 63"/>
                <a:gd name="T17" fmla="*/ 16 h 105"/>
                <a:gd name="T18" fmla="*/ 4 w 63"/>
                <a:gd name="T19" fmla="*/ 3 h 105"/>
                <a:gd name="T20" fmla="*/ 16 w 63"/>
                <a:gd name="T21" fmla="*/ 5 h 105"/>
                <a:gd name="T22" fmla="*/ 60 w 63"/>
                <a:gd name="T23" fmla="*/ 58 h 105"/>
                <a:gd name="T24" fmla="*/ 60 w 63"/>
                <a:gd name="T25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5">
                  <a:moveTo>
                    <a:pt x="60" y="72"/>
                  </a:moveTo>
                  <a:cubicBezTo>
                    <a:pt x="63" y="77"/>
                    <a:pt x="63" y="81"/>
                    <a:pt x="61" y="85"/>
                  </a:cubicBezTo>
                  <a:cubicBezTo>
                    <a:pt x="60" y="86"/>
                    <a:pt x="61" y="88"/>
                    <a:pt x="61" y="89"/>
                  </a:cubicBezTo>
                  <a:cubicBezTo>
                    <a:pt x="63" y="94"/>
                    <a:pt x="63" y="99"/>
                    <a:pt x="59" y="102"/>
                  </a:cubicBezTo>
                  <a:cubicBezTo>
                    <a:pt x="55" y="105"/>
                    <a:pt x="50" y="105"/>
                    <a:pt x="47" y="100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3"/>
                    <a:pt x="0" y="39"/>
                    <a:pt x="3" y="33"/>
                  </a:cubicBezTo>
                  <a:cubicBezTo>
                    <a:pt x="0" y="29"/>
                    <a:pt x="0" y="24"/>
                    <a:pt x="2" y="20"/>
                  </a:cubicBezTo>
                  <a:cubicBezTo>
                    <a:pt x="3" y="19"/>
                    <a:pt x="2" y="17"/>
                    <a:pt x="2" y="16"/>
                  </a:cubicBezTo>
                  <a:cubicBezTo>
                    <a:pt x="0" y="11"/>
                    <a:pt x="1" y="6"/>
                    <a:pt x="4" y="3"/>
                  </a:cubicBezTo>
                  <a:cubicBezTo>
                    <a:pt x="8" y="0"/>
                    <a:pt x="13" y="0"/>
                    <a:pt x="16" y="5"/>
                  </a:cubicBezTo>
                  <a:cubicBezTo>
                    <a:pt x="31" y="22"/>
                    <a:pt x="45" y="40"/>
                    <a:pt x="60" y="58"/>
                  </a:cubicBezTo>
                  <a:cubicBezTo>
                    <a:pt x="63" y="62"/>
                    <a:pt x="63" y="66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42"/>
            <p:cNvSpPr>
              <a:spLocks/>
            </p:cNvSpPr>
            <p:nvPr userDrawn="1"/>
          </p:nvSpPr>
          <p:spPr bwMode="auto">
            <a:xfrm>
              <a:off x="973138" y="2466975"/>
              <a:ext cx="284163" cy="446088"/>
            </a:xfrm>
            <a:custGeom>
              <a:avLst/>
              <a:gdLst>
                <a:gd name="T0" fmla="*/ 4 w 64"/>
                <a:gd name="T1" fmla="*/ 33 h 106"/>
                <a:gd name="T2" fmla="*/ 3 w 64"/>
                <a:gd name="T3" fmla="*/ 20 h 106"/>
                <a:gd name="T4" fmla="*/ 3 w 64"/>
                <a:gd name="T5" fmla="*/ 16 h 106"/>
                <a:gd name="T6" fmla="*/ 6 w 64"/>
                <a:gd name="T7" fmla="*/ 2 h 106"/>
                <a:gd name="T8" fmla="*/ 18 w 64"/>
                <a:gd name="T9" fmla="*/ 5 h 106"/>
                <a:gd name="T10" fmla="*/ 61 w 64"/>
                <a:gd name="T11" fmla="*/ 57 h 106"/>
                <a:gd name="T12" fmla="*/ 62 w 64"/>
                <a:gd name="T13" fmla="*/ 70 h 106"/>
                <a:gd name="T14" fmla="*/ 62 w 64"/>
                <a:gd name="T15" fmla="*/ 74 h 106"/>
                <a:gd name="T16" fmla="*/ 62 w 64"/>
                <a:gd name="T17" fmla="*/ 86 h 106"/>
                <a:gd name="T18" fmla="*/ 63 w 64"/>
                <a:gd name="T19" fmla="*/ 98 h 106"/>
                <a:gd name="T20" fmla="*/ 47 w 64"/>
                <a:gd name="T21" fmla="*/ 100 h 106"/>
                <a:gd name="T22" fmla="*/ 21 w 64"/>
                <a:gd name="T23" fmla="*/ 67 h 106"/>
                <a:gd name="T24" fmla="*/ 6 w 64"/>
                <a:gd name="T25" fmla="*/ 49 h 106"/>
                <a:gd name="T26" fmla="*/ 4 w 64"/>
                <a:gd name="T2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6">
                  <a:moveTo>
                    <a:pt x="4" y="33"/>
                  </a:moveTo>
                  <a:cubicBezTo>
                    <a:pt x="1" y="28"/>
                    <a:pt x="1" y="24"/>
                    <a:pt x="3" y="20"/>
                  </a:cubicBezTo>
                  <a:cubicBezTo>
                    <a:pt x="4" y="19"/>
                    <a:pt x="3" y="17"/>
                    <a:pt x="3" y="16"/>
                  </a:cubicBezTo>
                  <a:cubicBezTo>
                    <a:pt x="1" y="11"/>
                    <a:pt x="2" y="5"/>
                    <a:pt x="6" y="2"/>
                  </a:cubicBezTo>
                  <a:cubicBezTo>
                    <a:pt x="9" y="0"/>
                    <a:pt x="15" y="1"/>
                    <a:pt x="18" y="5"/>
                  </a:cubicBezTo>
                  <a:cubicBezTo>
                    <a:pt x="32" y="22"/>
                    <a:pt x="46" y="40"/>
                    <a:pt x="61" y="57"/>
                  </a:cubicBezTo>
                  <a:cubicBezTo>
                    <a:pt x="64" y="61"/>
                    <a:pt x="64" y="65"/>
                    <a:pt x="62" y="70"/>
                  </a:cubicBezTo>
                  <a:cubicBezTo>
                    <a:pt x="62" y="71"/>
                    <a:pt x="62" y="73"/>
                    <a:pt x="62" y="74"/>
                  </a:cubicBezTo>
                  <a:cubicBezTo>
                    <a:pt x="64" y="78"/>
                    <a:pt x="62" y="82"/>
                    <a:pt x="62" y="86"/>
                  </a:cubicBezTo>
                  <a:cubicBezTo>
                    <a:pt x="61" y="90"/>
                    <a:pt x="64" y="94"/>
                    <a:pt x="63" y="98"/>
                  </a:cubicBezTo>
                  <a:cubicBezTo>
                    <a:pt x="60" y="105"/>
                    <a:pt x="52" y="106"/>
                    <a:pt x="47" y="100"/>
                  </a:cubicBezTo>
                  <a:cubicBezTo>
                    <a:pt x="38" y="89"/>
                    <a:pt x="29" y="78"/>
                    <a:pt x="21" y="67"/>
                  </a:cubicBezTo>
                  <a:cubicBezTo>
                    <a:pt x="16" y="61"/>
                    <a:pt x="11" y="55"/>
                    <a:pt x="6" y="49"/>
                  </a:cubicBezTo>
                  <a:cubicBezTo>
                    <a:pt x="1" y="43"/>
                    <a:pt x="0" y="40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3"/>
            <p:cNvSpPr>
              <a:spLocks/>
            </p:cNvSpPr>
            <p:nvPr userDrawn="1"/>
          </p:nvSpPr>
          <p:spPr bwMode="auto">
            <a:xfrm>
              <a:off x="977900" y="160338"/>
              <a:ext cx="284163" cy="441325"/>
            </a:xfrm>
            <a:custGeom>
              <a:avLst/>
              <a:gdLst>
                <a:gd name="T0" fmla="*/ 3 w 64"/>
                <a:gd name="T1" fmla="*/ 33 h 105"/>
                <a:gd name="T2" fmla="*/ 3 w 64"/>
                <a:gd name="T3" fmla="*/ 19 h 105"/>
                <a:gd name="T4" fmla="*/ 1 w 64"/>
                <a:gd name="T5" fmla="*/ 14 h 105"/>
                <a:gd name="T6" fmla="*/ 5 w 64"/>
                <a:gd name="T7" fmla="*/ 2 h 105"/>
                <a:gd name="T8" fmla="*/ 17 w 64"/>
                <a:gd name="T9" fmla="*/ 5 h 105"/>
                <a:gd name="T10" fmla="*/ 34 w 64"/>
                <a:gd name="T11" fmla="*/ 26 h 105"/>
                <a:gd name="T12" fmla="*/ 59 w 64"/>
                <a:gd name="T13" fmla="*/ 56 h 105"/>
                <a:gd name="T14" fmla="*/ 61 w 64"/>
                <a:gd name="T15" fmla="*/ 71 h 105"/>
                <a:gd name="T16" fmla="*/ 61 w 64"/>
                <a:gd name="T17" fmla="*/ 74 h 105"/>
                <a:gd name="T18" fmla="*/ 61 w 64"/>
                <a:gd name="T19" fmla="*/ 85 h 105"/>
                <a:gd name="T20" fmla="*/ 61 w 64"/>
                <a:gd name="T21" fmla="*/ 89 h 105"/>
                <a:gd name="T22" fmla="*/ 59 w 64"/>
                <a:gd name="T23" fmla="*/ 102 h 105"/>
                <a:gd name="T24" fmla="*/ 46 w 64"/>
                <a:gd name="T25" fmla="*/ 100 h 105"/>
                <a:gd name="T26" fmla="*/ 3 w 64"/>
                <a:gd name="T27" fmla="*/ 47 h 105"/>
                <a:gd name="T28" fmla="*/ 3 w 64"/>
                <a:gd name="T29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33"/>
                  </a:moveTo>
                  <a:cubicBezTo>
                    <a:pt x="0" y="28"/>
                    <a:pt x="0" y="23"/>
                    <a:pt x="3" y="19"/>
                  </a:cubicBezTo>
                  <a:cubicBezTo>
                    <a:pt x="2" y="17"/>
                    <a:pt x="1" y="15"/>
                    <a:pt x="1" y="14"/>
                  </a:cubicBezTo>
                  <a:cubicBezTo>
                    <a:pt x="0" y="9"/>
                    <a:pt x="2" y="5"/>
                    <a:pt x="5" y="2"/>
                  </a:cubicBezTo>
                  <a:cubicBezTo>
                    <a:pt x="9" y="0"/>
                    <a:pt x="13" y="1"/>
                    <a:pt x="17" y="5"/>
                  </a:cubicBezTo>
                  <a:cubicBezTo>
                    <a:pt x="22" y="12"/>
                    <a:pt x="28" y="19"/>
                    <a:pt x="34" y="26"/>
                  </a:cubicBezTo>
                  <a:cubicBezTo>
                    <a:pt x="42" y="36"/>
                    <a:pt x="50" y="46"/>
                    <a:pt x="59" y="56"/>
                  </a:cubicBezTo>
                  <a:cubicBezTo>
                    <a:pt x="62" y="61"/>
                    <a:pt x="64" y="65"/>
                    <a:pt x="61" y="71"/>
                  </a:cubicBezTo>
                  <a:cubicBezTo>
                    <a:pt x="60" y="72"/>
                    <a:pt x="61" y="73"/>
                    <a:pt x="61" y="74"/>
                  </a:cubicBezTo>
                  <a:cubicBezTo>
                    <a:pt x="63" y="78"/>
                    <a:pt x="63" y="81"/>
                    <a:pt x="61" y="85"/>
                  </a:cubicBezTo>
                  <a:cubicBezTo>
                    <a:pt x="61" y="86"/>
                    <a:pt x="61" y="88"/>
                    <a:pt x="61" y="89"/>
                  </a:cubicBezTo>
                  <a:cubicBezTo>
                    <a:pt x="63" y="94"/>
                    <a:pt x="62" y="99"/>
                    <a:pt x="59" y="102"/>
                  </a:cubicBezTo>
                  <a:cubicBezTo>
                    <a:pt x="55" y="105"/>
                    <a:pt x="50" y="105"/>
                    <a:pt x="46" y="100"/>
                  </a:cubicBezTo>
                  <a:cubicBezTo>
                    <a:pt x="32" y="83"/>
                    <a:pt x="18" y="65"/>
                    <a:pt x="3" y="47"/>
                  </a:cubicBezTo>
                  <a:cubicBezTo>
                    <a:pt x="0" y="43"/>
                    <a:pt x="0" y="39"/>
                    <a:pt x="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4"/>
            <p:cNvSpPr>
              <a:spLocks/>
            </p:cNvSpPr>
            <p:nvPr userDrawn="1"/>
          </p:nvSpPr>
          <p:spPr bwMode="auto">
            <a:xfrm>
              <a:off x="973138" y="1314450"/>
              <a:ext cx="288925" cy="441325"/>
            </a:xfrm>
            <a:custGeom>
              <a:avLst/>
              <a:gdLst>
                <a:gd name="T0" fmla="*/ 4 w 65"/>
                <a:gd name="T1" fmla="*/ 18 h 105"/>
                <a:gd name="T2" fmla="*/ 3 w 65"/>
                <a:gd name="T3" fmla="*/ 17 h 105"/>
                <a:gd name="T4" fmla="*/ 5 w 65"/>
                <a:gd name="T5" fmla="*/ 3 h 105"/>
                <a:gd name="T6" fmla="*/ 18 w 65"/>
                <a:gd name="T7" fmla="*/ 5 h 105"/>
                <a:gd name="T8" fmla="*/ 38 w 65"/>
                <a:gd name="T9" fmla="*/ 30 h 105"/>
                <a:gd name="T10" fmla="*/ 59 w 65"/>
                <a:gd name="T11" fmla="*/ 56 h 105"/>
                <a:gd name="T12" fmla="*/ 61 w 65"/>
                <a:gd name="T13" fmla="*/ 72 h 105"/>
                <a:gd name="T14" fmla="*/ 61 w 65"/>
                <a:gd name="T15" fmla="*/ 86 h 105"/>
                <a:gd name="T16" fmla="*/ 63 w 65"/>
                <a:gd name="T17" fmla="*/ 91 h 105"/>
                <a:gd name="T18" fmla="*/ 59 w 65"/>
                <a:gd name="T19" fmla="*/ 103 h 105"/>
                <a:gd name="T20" fmla="*/ 48 w 65"/>
                <a:gd name="T21" fmla="*/ 101 h 105"/>
                <a:gd name="T22" fmla="*/ 28 w 65"/>
                <a:gd name="T23" fmla="*/ 76 h 105"/>
                <a:gd name="T24" fmla="*/ 5 w 65"/>
                <a:gd name="T25" fmla="*/ 49 h 105"/>
                <a:gd name="T26" fmla="*/ 3 w 65"/>
                <a:gd name="T27" fmla="*/ 34 h 105"/>
                <a:gd name="T28" fmla="*/ 3 w 65"/>
                <a:gd name="T29" fmla="*/ 31 h 105"/>
                <a:gd name="T30" fmla="*/ 4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4" y="18"/>
                  </a:moveTo>
                  <a:cubicBezTo>
                    <a:pt x="4" y="18"/>
                    <a:pt x="3" y="17"/>
                    <a:pt x="3" y="17"/>
                  </a:cubicBezTo>
                  <a:cubicBezTo>
                    <a:pt x="1" y="11"/>
                    <a:pt x="1" y="6"/>
                    <a:pt x="5" y="3"/>
                  </a:cubicBezTo>
                  <a:cubicBezTo>
                    <a:pt x="9" y="0"/>
                    <a:pt x="14" y="1"/>
                    <a:pt x="18" y="5"/>
                  </a:cubicBezTo>
                  <a:cubicBezTo>
                    <a:pt x="25" y="13"/>
                    <a:pt x="31" y="22"/>
                    <a:pt x="38" y="30"/>
                  </a:cubicBezTo>
                  <a:cubicBezTo>
                    <a:pt x="45" y="39"/>
                    <a:pt x="52" y="47"/>
                    <a:pt x="59" y="56"/>
                  </a:cubicBezTo>
                  <a:cubicBezTo>
                    <a:pt x="64" y="62"/>
                    <a:pt x="65" y="65"/>
                    <a:pt x="61" y="72"/>
                  </a:cubicBezTo>
                  <a:cubicBezTo>
                    <a:pt x="64" y="77"/>
                    <a:pt x="64" y="82"/>
                    <a:pt x="61" y="86"/>
                  </a:cubicBezTo>
                  <a:cubicBezTo>
                    <a:pt x="62" y="88"/>
                    <a:pt x="63" y="90"/>
                    <a:pt x="63" y="91"/>
                  </a:cubicBezTo>
                  <a:cubicBezTo>
                    <a:pt x="64" y="96"/>
                    <a:pt x="62" y="100"/>
                    <a:pt x="59" y="103"/>
                  </a:cubicBezTo>
                  <a:cubicBezTo>
                    <a:pt x="55" y="105"/>
                    <a:pt x="51" y="104"/>
                    <a:pt x="48" y="101"/>
                  </a:cubicBezTo>
                  <a:cubicBezTo>
                    <a:pt x="41" y="92"/>
                    <a:pt x="34" y="84"/>
                    <a:pt x="28" y="76"/>
                  </a:cubicBezTo>
                  <a:cubicBezTo>
                    <a:pt x="20" y="67"/>
                    <a:pt x="13" y="58"/>
                    <a:pt x="5" y="49"/>
                  </a:cubicBezTo>
                  <a:cubicBezTo>
                    <a:pt x="2" y="44"/>
                    <a:pt x="0" y="40"/>
                    <a:pt x="3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1" y="27"/>
                    <a:pt x="1" y="23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45"/>
            <p:cNvSpPr>
              <a:spLocks/>
            </p:cNvSpPr>
            <p:nvPr userDrawn="1"/>
          </p:nvSpPr>
          <p:spPr bwMode="auto">
            <a:xfrm>
              <a:off x="684213" y="1831975"/>
              <a:ext cx="284163" cy="441325"/>
            </a:xfrm>
            <a:custGeom>
              <a:avLst/>
              <a:gdLst>
                <a:gd name="T0" fmla="*/ 3 w 64"/>
                <a:gd name="T1" fmla="*/ 18 h 105"/>
                <a:gd name="T2" fmla="*/ 1 w 64"/>
                <a:gd name="T3" fmla="*/ 13 h 105"/>
                <a:gd name="T4" fmla="*/ 5 w 64"/>
                <a:gd name="T5" fmla="*/ 2 h 105"/>
                <a:gd name="T6" fmla="*/ 17 w 64"/>
                <a:gd name="T7" fmla="*/ 4 h 105"/>
                <a:gd name="T8" fmla="*/ 46 w 64"/>
                <a:gd name="T9" fmla="*/ 41 h 105"/>
                <a:gd name="T10" fmla="*/ 59 w 64"/>
                <a:gd name="T11" fmla="*/ 56 h 105"/>
                <a:gd name="T12" fmla="*/ 60 w 64"/>
                <a:gd name="T13" fmla="*/ 72 h 105"/>
                <a:gd name="T14" fmla="*/ 61 w 64"/>
                <a:gd name="T15" fmla="*/ 85 h 105"/>
                <a:gd name="T16" fmla="*/ 61 w 64"/>
                <a:gd name="T17" fmla="*/ 88 h 105"/>
                <a:gd name="T18" fmla="*/ 59 w 64"/>
                <a:gd name="T19" fmla="*/ 101 h 105"/>
                <a:gd name="T20" fmla="*/ 46 w 64"/>
                <a:gd name="T21" fmla="*/ 100 h 105"/>
                <a:gd name="T22" fmla="*/ 3 w 64"/>
                <a:gd name="T23" fmla="*/ 47 h 105"/>
                <a:gd name="T24" fmla="*/ 2 w 64"/>
                <a:gd name="T25" fmla="*/ 34 h 105"/>
                <a:gd name="T26" fmla="*/ 2 w 64"/>
                <a:gd name="T27" fmla="*/ 31 h 105"/>
                <a:gd name="T28" fmla="*/ 3 w 64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18"/>
                  </a:moveTo>
                  <a:cubicBezTo>
                    <a:pt x="2" y="16"/>
                    <a:pt x="1" y="15"/>
                    <a:pt x="1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9" y="0"/>
                    <a:pt x="14" y="1"/>
                    <a:pt x="17" y="4"/>
                  </a:cubicBezTo>
                  <a:cubicBezTo>
                    <a:pt x="27" y="16"/>
                    <a:pt x="36" y="29"/>
                    <a:pt x="46" y="41"/>
                  </a:cubicBezTo>
                  <a:cubicBezTo>
                    <a:pt x="50" y="46"/>
                    <a:pt x="55" y="51"/>
                    <a:pt x="59" y="56"/>
                  </a:cubicBezTo>
                  <a:cubicBezTo>
                    <a:pt x="63" y="62"/>
                    <a:pt x="64" y="65"/>
                    <a:pt x="60" y="72"/>
                  </a:cubicBezTo>
                  <a:cubicBezTo>
                    <a:pt x="63" y="76"/>
                    <a:pt x="64" y="80"/>
                    <a:pt x="61" y="85"/>
                  </a:cubicBezTo>
                  <a:cubicBezTo>
                    <a:pt x="60" y="86"/>
                    <a:pt x="60" y="87"/>
                    <a:pt x="61" y="88"/>
                  </a:cubicBezTo>
                  <a:cubicBezTo>
                    <a:pt x="63" y="94"/>
                    <a:pt x="62" y="98"/>
                    <a:pt x="59" y="101"/>
                  </a:cubicBezTo>
                  <a:cubicBezTo>
                    <a:pt x="55" y="105"/>
                    <a:pt x="50" y="104"/>
                    <a:pt x="46" y="100"/>
                  </a:cubicBezTo>
                  <a:cubicBezTo>
                    <a:pt x="32" y="82"/>
                    <a:pt x="18" y="65"/>
                    <a:pt x="3" y="47"/>
                  </a:cubicBezTo>
                  <a:cubicBezTo>
                    <a:pt x="0" y="43"/>
                    <a:pt x="0" y="39"/>
                    <a:pt x="2" y="34"/>
                  </a:cubicBezTo>
                  <a:cubicBezTo>
                    <a:pt x="2" y="34"/>
                    <a:pt x="3" y="32"/>
                    <a:pt x="2" y="31"/>
                  </a:cubicBezTo>
                  <a:cubicBezTo>
                    <a:pt x="0" y="27"/>
                    <a:pt x="0" y="2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46"/>
            <p:cNvSpPr>
              <a:spLocks/>
            </p:cNvSpPr>
            <p:nvPr userDrawn="1"/>
          </p:nvSpPr>
          <p:spPr bwMode="auto">
            <a:xfrm>
              <a:off x="987425" y="5060950"/>
              <a:ext cx="284163" cy="441325"/>
            </a:xfrm>
            <a:custGeom>
              <a:avLst/>
              <a:gdLst>
                <a:gd name="T0" fmla="*/ 0 w 64"/>
                <a:gd name="T1" fmla="*/ 41 h 105"/>
                <a:gd name="T2" fmla="*/ 1 w 64"/>
                <a:gd name="T3" fmla="*/ 25 h 105"/>
                <a:gd name="T4" fmla="*/ 2 w 64"/>
                <a:gd name="T5" fmla="*/ 23 h 105"/>
                <a:gd name="T6" fmla="*/ 2 w 64"/>
                <a:gd name="T7" fmla="*/ 15 h 105"/>
                <a:gd name="T8" fmla="*/ 5 w 64"/>
                <a:gd name="T9" fmla="*/ 3 h 105"/>
                <a:gd name="T10" fmla="*/ 16 w 64"/>
                <a:gd name="T11" fmla="*/ 4 h 105"/>
                <a:gd name="T12" fmla="*/ 40 w 64"/>
                <a:gd name="T13" fmla="*/ 33 h 105"/>
                <a:gd name="T14" fmla="*/ 59 w 64"/>
                <a:gd name="T15" fmla="*/ 56 h 105"/>
                <a:gd name="T16" fmla="*/ 61 w 64"/>
                <a:gd name="T17" fmla="*/ 71 h 105"/>
                <a:gd name="T18" fmla="*/ 62 w 64"/>
                <a:gd name="T19" fmla="*/ 75 h 105"/>
                <a:gd name="T20" fmla="*/ 62 w 64"/>
                <a:gd name="T21" fmla="*/ 82 h 105"/>
                <a:gd name="T22" fmla="*/ 62 w 64"/>
                <a:gd name="T23" fmla="*/ 92 h 105"/>
                <a:gd name="T24" fmla="*/ 59 w 64"/>
                <a:gd name="T25" fmla="*/ 103 h 105"/>
                <a:gd name="T26" fmla="*/ 48 w 64"/>
                <a:gd name="T27" fmla="*/ 101 h 105"/>
                <a:gd name="T28" fmla="*/ 21 w 64"/>
                <a:gd name="T29" fmla="*/ 68 h 105"/>
                <a:gd name="T30" fmla="*/ 4 w 64"/>
                <a:gd name="T31" fmla="*/ 48 h 105"/>
                <a:gd name="T32" fmla="*/ 0 w 64"/>
                <a:gd name="T33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5">
                  <a:moveTo>
                    <a:pt x="0" y="41"/>
                  </a:moveTo>
                  <a:cubicBezTo>
                    <a:pt x="4" y="36"/>
                    <a:pt x="3" y="30"/>
                    <a:pt x="1" y="25"/>
                  </a:cubicBezTo>
                  <a:cubicBezTo>
                    <a:pt x="1" y="24"/>
                    <a:pt x="2" y="23"/>
                    <a:pt x="2" y="23"/>
                  </a:cubicBezTo>
                  <a:cubicBezTo>
                    <a:pt x="3" y="20"/>
                    <a:pt x="3" y="18"/>
                    <a:pt x="2" y="15"/>
                  </a:cubicBezTo>
                  <a:cubicBezTo>
                    <a:pt x="0" y="11"/>
                    <a:pt x="2" y="6"/>
                    <a:pt x="5" y="3"/>
                  </a:cubicBezTo>
                  <a:cubicBezTo>
                    <a:pt x="9" y="0"/>
                    <a:pt x="13" y="1"/>
                    <a:pt x="16" y="4"/>
                  </a:cubicBezTo>
                  <a:cubicBezTo>
                    <a:pt x="24" y="14"/>
                    <a:pt x="32" y="24"/>
                    <a:pt x="40" y="33"/>
                  </a:cubicBezTo>
                  <a:cubicBezTo>
                    <a:pt x="46" y="41"/>
                    <a:pt x="52" y="48"/>
                    <a:pt x="59" y="56"/>
                  </a:cubicBezTo>
                  <a:cubicBezTo>
                    <a:pt x="62" y="60"/>
                    <a:pt x="64" y="65"/>
                    <a:pt x="61" y="71"/>
                  </a:cubicBezTo>
                  <a:cubicBezTo>
                    <a:pt x="61" y="72"/>
                    <a:pt x="61" y="73"/>
                    <a:pt x="62" y="75"/>
                  </a:cubicBezTo>
                  <a:cubicBezTo>
                    <a:pt x="62" y="77"/>
                    <a:pt x="63" y="80"/>
                    <a:pt x="62" y="82"/>
                  </a:cubicBezTo>
                  <a:cubicBezTo>
                    <a:pt x="61" y="86"/>
                    <a:pt x="61" y="89"/>
                    <a:pt x="62" y="92"/>
                  </a:cubicBezTo>
                  <a:cubicBezTo>
                    <a:pt x="64" y="96"/>
                    <a:pt x="62" y="101"/>
                    <a:pt x="59" y="103"/>
                  </a:cubicBezTo>
                  <a:cubicBezTo>
                    <a:pt x="55" y="105"/>
                    <a:pt x="51" y="105"/>
                    <a:pt x="48" y="101"/>
                  </a:cubicBezTo>
                  <a:cubicBezTo>
                    <a:pt x="39" y="90"/>
                    <a:pt x="30" y="79"/>
                    <a:pt x="21" y="68"/>
                  </a:cubicBezTo>
                  <a:cubicBezTo>
                    <a:pt x="15" y="61"/>
                    <a:pt x="10" y="55"/>
                    <a:pt x="4" y="48"/>
                  </a:cubicBezTo>
                  <a:cubicBezTo>
                    <a:pt x="3" y="46"/>
                    <a:pt x="2" y="43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47"/>
            <p:cNvSpPr>
              <a:spLocks/>
            </p:cNvSpPr>
            <p:nvPr userDrawn="1"/>
          </p:nvSpPr>
          <p:spPr bwMode="auto">
            <a:xfrm>
              <a:off x="688975" y="5002213"/>
              <a:ext cx="288925" cy="441325"/>
            </a:xfrm>
            <a:custGeom>
              <a:avLst/>
              <a:gdLst>
                <a:gd name="T0" fmla="*/ 12 w 65"/>
                <a:gd name="T1" fmla="*/ 0 h 105"/>
                <a:gd name="T2" fmla="*/ 19 w 65"/>
                <a:gd name="T3" fmla="*/ 6 h 105"/>
                <a:gd name="T4" fmla="*/ 45 w 65"/>
                <a:gd name="T5" fmla="*/ 39 h 105"/>
                <a:gd name="T6" fmla="*/ 61 w 65"/>
                <a:gd name="T7" fmla="*/ 57 h 105"/>
                <a:gd name="T8" fmla="*/ 62 w 65"/>
                <a:gd name="T9" fmla="*/ 70 h 105"/>
                <a:gd name="T10" fmla="*/ 62 w 65"/>
                <a:gd name="T11" fmla="*/ 74 h 105"/>
                <a:gd name="T12" fmla="*/ 62 w 65"/>
                <a:gd name="T13" fmla="*/ 85 h 105"/>
                <a:gd name="T14" fmla="*/ 63 w 65"/>
                <a:gd name="T15" fmla="*/ 89 h 105"/>
                <a:gd name="T16" fmla="*/ 60 w 65"/>
                <a:gd name="T17" fmla="*/ 102 h 105"/>
                <a:gd name="T18" fmla="*/ 49 w 65"/>
                <a:gd name="T19" fmla="*/ 101 h 105"/>
                <a:gd name="T20" fmla="*/ 31 w 65"/>
                <a:gd name="T21" fmla="*/ 79 h 105"/>
                <a:gd name="T22" fmla="*/ 5 w 65"/>
                <a:gd name="T23" fmla="*/ 48 h 105"/>
                <a:gd name="T24" fmla="*/ 4 w 65"/>
                <a:gd name="T25" fmla="*/ 35 h 105"/>
                <a:gd name="T26" fmla="*/ 4 w 65"/>
                <a:gd name="T27" fmla="*/ 31 h 105"/>
                <a:gd name="T28" fmla="*/ 4 w 65"/>
                <a:gd name="T29" fmla="*/ 21 h 105"/>
                <a:gd name="T30" fmla="*/ 3 w 65"/>
                <a:gd name="T31" fmla="*/ 15 h 105"/>
                <a:gd name="T32" fmla="*/ 12 w 65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5">
                  <a:moveTo>
                    <a:pt x="12" y="0"/>
                  </a:moveTo>
                  <a:cubicBezTo>
                    <a:pt x="14" y="2"/>
                    <a:pt x="17" y="4"/>
                    <a:pt x="19" y="6"/>
                  </a:cubicBezTo>
                  <a:cubicBezTo>
                    <a:pt x="28" y="17"/>
                    <a:pt x="37" y="28"/>
                    <a:pt x="45" y="39"/>
                  </a:cubicBezTo>
                  <a:cubicBezTo>
                    <a:pt x="50" y="45"/>
                    <a:pt x="56" y="51"/>
                    <a:pt x="61" y="57"/>
                  </a:cubicBezTo>
                  <a:cubicBezTo>
                    <a:pt x="64" y="61"/>
                    <a:pt x="65" y="65"/>
                    <a:pt x="62" y="70"/>
                  </a:cubicBezTo>
                  <a:cubicBezTo>
                    <a:pt x="62" y="71"/>
                    <a:pt x="62" y="73"/>
                    <a:pt x="62" y="74"/>
                  </a:cubicBezTo>
                  <a:cubicBezTo>
                    <a:pt x="64" y="78"/>
                    <a:pt x="64" y="81"/>
                    <a:pt x="62" y="85"/>
                  </a:cubicBezTo>
                  <a:cubicBezTo>
                    <a:pt x="62" y="86"/>
                    <a:pt x="62" y="88"/>
                    <a:pt x="63" y="89"/>
                  </a:cubicBezTo>
                  <a:cubicBezTo>
                    <a:pt x="65" y="94"/>
                    <a:pt x="64" y="99"/>
                    <a:pt x="60" y="102"/>
                  </a:cubicBezTo>
                  <a:cubicBezTo>
                    <a:pt x="57" y="105"/>
                    <a:pt x="52" y="105"/>
                    <a:pt x="49" y="101"/>
                  </a:cubicBezTo>
                  <a:cubicBezTo>
                    <a:pt x="43" y="94"/>
                    <a:pt x="37" y="87"/>
                    <a:pt x="31" y="79"/>
                  </a:cubicBezTo>
                  <a:cubicBezTo>
                    <a:pt x="23" y="69"/>
                    <a:pt x="14" y="59"/>
                    <a:pt x="5" y="48"/>
                  </a:cubicBezTo>
                  <a:cubicBezTo>
                    <a:pt x="2" y="44"/>
                    <a:pt x="1" y="40"/>
                    <a:pt x="4" y="35"/>
                  </a:cubicBezTo>
                  <a:cubicBezTo>
                    <a:pt x="4" y="34"/>
                    <a:pt x="4" y="32"/>
                    <a:pt x="4" y="31"/>
                  </a:cubicBezTo>
                  <a:cubicBezTo>
                    <a:pt x="3" y="28"/>
                    <a:pt x="3" y="24"/>
                    <a:pt x="4" y="21"/>
                  </a:cubicBezTo>
                  <a:cubicBezTo>
                    <a:pt x="4" y="19"/>
                    <a:pt x="5" y="18"/>
                    <a:pt x="3" y="15"/>
                  </a:cubicBezTo>
                  <a:cubicBezTo>
                    <a:pt x="0" y="9"/>
                    <a:pt x="4" y="1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48"/>
            <p:cNvSpPr>
              <a:spLocks/>
            </p:cNvSpPr>
            <p:nvPr userDrawn="1"/>
          </p:nvSpPr>
          <p:spPr bwMode="auto">
            <a:xfrm>
              <a:off x="973138" y="1885950"/>
              <a:ext cx="284163" cy="442913"/>
            </a:xfrm>
            <a:custGeom>
              <a:avLst/>
              <a:gdLst>
                <a:gd name="T0" fmla="*/ 64 w 64"/>
                <a:gd name="T1" fmla="*/ 65 h 105"/>
                <a:gd name="T2" fmla="*/ 63 w 64"/>
                <a:gd name="T3" fmla="*/ 80 h 105"/>
                <a:gd name="T4" fmla="*/ 63 w 64"/>
                <a:gd name="T5" fmla="*/ 95 h 105"/>
                <a:gd name="T6" fmla="*/ 58 w 64"/>
                <a:gd name="T7" fmla="*/ 104 h 105"/>
                <a:gd name="T8" fmla="*/ 47 w 64"/>
                <a:gd name="T9" fmla="*/ 101 h 105"/>
                <a:gd name="T10" fmla="*/ 27 w 64"/>
                <a:gd name="T11" fmla="*/ 75 h 105"/>
                <a:gd name="T12" fmla="*/ 5 w 64"/>
                <a:gd name="T13" fmla="*/ 49 h 105"/>
                <a:gd name="T14" fmla="*/ 3 w 64"/>
                <a:gd name="T15" fmla="*/ 36 h 105"/>
                <a:gd name="T16" fmla="*/ 3 w 64"/>
                <a:gd name="T17" fmla="*/ 32 h 105"/>
                <a:gd name="T18" fmla="*/ 3 w 64"/>
                <a:gd name="T19" fmla="*/ 32 h 105"/>
                <a:gd name="T20" fmla="*/ 3 w 64"/>
                <a:gd name="T21" fmla="*/ 20 h 105"/>
                <a:gd name="T22" fmla="*/ 2 w 64"/>
                <a:gd name="T23" fmla="*/ 8 h 105"/>
                <a:gd name="T24" fmla="*/ 18 w 64"/>
                <a:gd name="T25" fmla="*/ 6 h 105"/>
                <a:gd name="T26" fmla="*/ 36 w 64"/>
                <a:gd name="T27" fmla="*/ 28 h 105"/>
                <a:gd name="T28" fmla="*/ 60 w 64"/>
                <a:gd name="T29" fmla="*/ 58 h 105"/>
                <a:gd name="T30" fmla="*/ 64 w 64"/>
                <a:gd name="T31" fmla="*/ 6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64" y="65"/>
                  </a:moveTo>
                  <a:cubicBezTo>
                    <a:pt x="61" y="70"/>
                    <a:pt x="63" y="75"/>
                    <a:pt x="63" y="80"/>
                  </a:cubicBezTo>
                  <a:cubicBezTo>
                    <a:pt x="63" y="85"/>
                    <a:pt x="62" y="90"/>
                    <a:pt x="63" y="95"/>
                  </a:cubicBezTo>
                  <a:cubicBezTo>
                    <a:pt x="64" y="100"/>
                    <a:pt x="61" y="103"/>
                    <a:pt x="58" y="104"/>
                  </a:cubicBezTo>
                  <a:cubicBezTo>
                    <a:pt x="54" y="105"/>
                    <a:pt x="50" y="104"/>
                    <a:pt x="47" y="101"/>
                  </a:cubicBezTo>
                  <a:cubicBezTo>
                    <a:pt x="41" y="92"/>
                    <a:pt x="34" y="84"/>
                    <a:pt x="27" y="75"/>
                  </a:cubicBezTo>
                  <a:cubicBezTo>
                    <a:pt x="19" y="66"/>
                    <a:pt x="12" y="58"/>
                    <a:pt x="5" y="49"/>
                  </a:cubicBezTo>
                  <a:cubicBezTo>
                    <a:pt x="1" y="45"/>
                    <a:pt x="1" y="41"/>
                    <a:pt x="3" y="36"/>
                  </a:cubicBezTo>
                  <a:cubicBezTo>
                    <a:pt x="4" y="35"/>
                    <a:pt x="3" y="33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28"/>
                    <a:pt x="3" y="24"/>
                    <a:pt x="3" y="20"/>
                  </a:cubicBezTo>
                  <a:cubicBezTo>
                    <a:pt x="4" y="16"/>
                    <a:pt x="0" y="12"/>
                    <a:pt x="2" y="8"/>
                  </a:cubicBezTo>
                  <a:cubicBezTo>
                    <a:pt x="5" y="1"/>
                    <a:pt x="13" y="0"/>
                    <a:pt x="18" y="6"/>
                  </a:cubicBezTo>
                  <a:cubicBezTo>
                    <a:pt x="24" y="13"/>
                    <a:pt x="30" y="20"/>
                    <a:pt x="36" y="28"/>
                  </a:cubicBezTo>
                  <a:cubicBezTo>
                    <a:pt x="44" y="38"/>
                    <a:pt x="52" y="48"/>
                    <a:pt x="60" y="58"/>
                  </a:cubicBezTo>
                  <a:cubicBezTo>
                    <a:pt x="62" y="60"/>
                    <a:pt x="63" y="63"/>
                    <a:pt x="6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49"/>
            <p:cNvSpPr>
              <a:spLocks/>
            </p:cNvSpPr>
            <p:nvPr userDrawn="1"/>
          </p:nvSpPr>
          <p:spPr bwMode="auto">
            <a:xfrm>
              <a:off x="977900" y="2181225"/>
              <a:ext cx="279400" cy="441325"/>
            </a:xfrm>
            <a:custGeom>
              <a:avLst/>
              <a:gdLst>
                <a:gd name="T0" fmla="*/ 3 w 63"/>
                <a:gd name="T1" fmla="*/ 18 h 105"/>
                <a:gd name="T2" fmla="*/ 1 w 63"/>
                <a:gd name="T3" fmla="*/ 11 h 105"/>
                <a:gd name="T4" fmla="*/ 6 w 63"/>
                <a:gd name="T5" fmla="*/ 2 h 105"/>
                <a:gd name="T6" fmla="*/ 16 w 63"/>
                <a:gd name="T7" fmla="*/ 4 h 105"/>
                <a:gd name="T8" fmla="*/ 27 w 63"/>
                <a:gd name="T9" fmla="*/ 17 h 105"/>
                <a:gd name="T10" fmla="*/ 59 w 63"/>
                <a:gd name="T11" fmla="*/ 56 h 105"/>
                <a:gd name="T12" fmla="*/ 61 w 63"/>
                <a:gd name="T13" fmla="*/ 70 h 105"/>
                <a:gd name="T14" fmla="*/ 61 w 63"/>
                <a:gd name="T15" fmla="*/ 73 h 105"/>
                <a:gd name="T16" fmla="*/ 61 w 63"/>
                <a:gd name="T17" fmla="*/ 74 h 105"/>
                <a:gd name="T18" fmla="*/ 61 w 63"/>
                <a:gd name="T19" fmla="*/ 86 h 105"/>
                <a:gd name="T20" fmla="*/ 62 w 63"/>
                <a:gd name="T21" fmla="*/ 98 h 105"/>
                <a:gd name="T22" fmla="*/ 47 w 63"/>
                <a:gd name="T23" fmla="*/ 100 h 105"/>
                <a:gd name="T24" fmla="*/ 34 w 63"/>
                <a:gd name="T25" fmla="*/ 84 h 105"/>
                <a:gd name="T26" fmla="*/ 4 w 63"/>
                <a:gd name="T27" fmla="*/ 48 h 105"/>
                <a:gd name="T28" fmla="*/ 2 w 63"/>
                <a:gd name="T29" fmla="*/ 34 h 105"/>
                <a:gd name="T30" fmla="*/ 2 w 63"/>
                <a:gd name="T31" fmla="*/ 30 h 105"/>
                <a:gd name="T32" fmla="*/ 3 w 63"/>
                <a:gd name="T33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05">
                  <a:moveTo>
                    <a:pt x="3" y="18"/>
                  </a:moveTo>
                  <a:cubicBezTo>
                    <a:pt x="2" y="16"/>
                    <a:pt x="1" y="13"/>
                    <a:pt x="1" y="11"/>
                  </a:cubicBezTo>
                  <a:cubicBezTo>
                    <a:pt x="1" y="7"/>
                    <a:pt x="2" y="3"/>
                    <a:pt x="6" y="2"/>
                  </a:cubicBezTo>
                  <a:cubicBezTo>
                    <a:pt x="10" y="0"/>
                    <a:pt x="13" y="1"/>
                    <a:pt x="16" y="4"/>
                  </a:cubicBezTo>
                  <a:cubicBezTo>
                    <a:pt x="20" y="8"/>
                    <a:pt x="23" y="13"/>
                    <a:pt x="27" y="17"/>
                  </a:cubicBezTo>
                  <a:cubicBezTo>
                    <a:pt x="38" y="30"/>
                    <a:pt x="48" y="43"/>
                    <a:pt x="59" y="56"/>
                  </a:cubicBezTo>
                  <a:cubicBezTo>
                    <a:pt x="63" y="61"/>
                    <a:pt x="63" y="65"/>
                    <a:pt x="61" y="70"/>
                  </a:cubicBezTo>
                  <a:cubicBezTo>
                    <a:pt x="61" y="71"/>
                    <a:pt x="61" y="72"/>
                    <a:pt x="61" y="73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3" y="78"/>
                    <a:pt x="61" y="82"/>
                    <a:pt x="61" y="86"/>
                  </a:cubicBezTo>
                  <a:cubicBezTo>
                    <a:pt x="60" y="89"/>
                    <a:pt x="63" y="93"/>
                    <a:pt x="62" y="98"/>
                  </a:cubicBezTo>
                  <a:cubicBezTo>
                    <a:pt x="59" y="104"/>
                    <a:pt x="51" y="105"/>
                    <a:pt x="47" y="100"/>
                  </a:cubicBezTo>
                  <a:cubicBezTo>
                    <a:pt x="42" y="95"/>
                    <a:pt x="38" y="90"/>
                    <a:pt x="34" y="84"/>
                  </a:cubicBezTo>
                  <a:cubicBezTo>
                    <a:pt x="24" y="72"/>
                    <a:pt x="14" y="60"/>
                    <a:pt x="4" y="48"/>
                  </a:cubicBezTo>
                  <a:cubicBezTo>
                    <a:pt x="0" y="43"/>
                    <a:pt x="0" y="40"/>
                    <a:pt x="2" y="34"/>
                  </a:cubicBezTo>
                  <a:cubicBezTo>
                    <a:pt x="3" y="33"/>
                    <a:pt x="3" y="31"/>
                    <a:pt x="2" y="30"/>
                  </a:cubicBezTo>
                  <a:cubicBezTo>
                    <a:pt x="0" y="26"/>
                    <a:pt x="0" y="2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50"/>
            <p:cNvSpPr>
              <a:spLocks/>
            </p:cNvSpPr>
            <p:nvPr userDrawn="1"/>
          </p:nvSpPr>
          <p:spPr bwMode="auto">
            <a:xfrm>
              <a:off x="684213" y="2122488"/>
              <a:ext cx="280988" cy="438150"/>
            </a:xfrm>
            <a:custGeom>
              <a:avLst/>
              <a:gdLst>
                <a:gd name="T0" fmla="*/ 10 w 63"/>
                <a:gd name="T1" fmla="*/ 0 h 104"/>
                <a:gd name="T2" fmla="*/ 16 w 63"/>
                <a:gd name="T3" fmla="*/ 3 h 104"/>
                <a:gd name="T4" fmla="*/ 60 w 63"/>
                <a:gd name="T5" fmla="*/ 57 h 104"/>
                <a:gd name="T6" fmla="*/ 61 w 63"/>
                <a:gd name="T7" fmla="*/ 69 h 104"/>
                <a:gd name="T8" fmla="*/ 61 w 63"/>
                <a:gd name="T9" fmla="*/ 74 h 104"/>
                <a:gd name="T10" fmla="*/ 61 w 63"/>
                <a:gd name="T11" fmla="*/ 84 h 104"/>
                <a:gd name="T12" fmla="*/ 61 w 63"/>
                <a:gd name="T13" fmla="*/ 88 h 104"/>
                <a:gd name="T14" fmla="*/ 58 w 63"/>
                <a:gd name="T15" fmla="*/ 102 h 104"/>
                <a:gd name="T16" fmla="*/ 46 w 63"/>
                <a:gd name="T17" fmla="*/ 99 h 104"/>
                <a:gd name="T18" fmla="*/ 4 w 63"/>
                <a:gd name="T19" fmla="*/ 47 h 104"/>
                <a:gd name="T20" fmla="*/ 2 w 63"/>
                <a:gd name="T21" fmla="*/ 34 h 104"/>
                <a:gd name="T22" fmla="*/ 2 w 63"/>
                <a:gd name="T23" fmla="*/ 30 h 104"/>
                <a:gd name="T24" fmla="*/ 2 w 63"/>
                <a:gd name="T25" fmla="*/ 29 h 104"/>
                <a:gd name="T26" fmla="*/ 3 w 63"/>
                <a:gd name="T27" fmla="*/ 18 h 104"/>
                <a:gd name="T28" fmla="*/ 1 w 63"/>
                <a:gd name="T29" fmla="*/ 6 h 104"/>
                <a:gd name="T30" fmla="*/ 10 w 63"/>
                <a:gd name="T3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104">
                  <a:moveTo>
                    <a:pt x="10" y="0"/>
                  </a:moveTo>
                  <a:cubicBezTo>
                    <a:pt x="12" y="1"/>
                    <a:pt x="15" y="2"/>
                    <a:pt x="16" y="3"/>
                  </a:cubicBezTo>
                  <a:cubicBezTo>
                    <a:pt x="31" y="21"/>
                    <a:pt x="46" y="39"/>
                    <a:pt x="60" y="57"/>
                  </a:cubicBezTo>
                  <a:cubicBezTo>
                    <a:pt x="63" y="61"/>
                    <a:pt x="63" y="65"/>
                    <a:pt x="61" y="69"/>
                  </a:cubicBezTo>
                  <a:cubicBezTo>
                    <a:pt x="61" y="70"/>
                    <a:pt x="61" y="72"/>
                    <a:pt x="61" y="74"/>
                  </a:cubicBezTo>
                  <a:cubicBezTo>
                    <a:pt x="63" y="77"/>
                    <a:pt x="63" y="80"/>
                    <a:pt x="61" y="84"/>
                  </a:cubicBezTo>
                  <a:cubicBezTo>
                    <a:pt x="60" y="85"/>
                    <a:pt x="60" y="87"/>
                    <a:pt x="61" y="88"/>
                  </a:cubicBezTo>
                  <a:cubicBezTo>
                    <a:pt x="63" y="94"/>
                    <a:pt x="63" y="98"/>
                    <a:pt x="58" y="102"/>
                  </a:cubicBezTo>
                  <a:cubicBezTo>
                    <a:pt x="55" y="104"/>
                    <a:pt x="50" y="103"/>
                    <a:pt x="46" y="99"/>
                  </a:cubicBezTo>
                  <a:cubicBezTo>
                    <a:pt x="32" y="81"/>
                    <a:pt x="18" y="64"/>
                    <a:pt x="4" y="47"/>
                  </a:cubicBezTo>
                  <a:cubicBezTo>
                    <a:pt x="0" y="42"/>
                    <a:pt x="0" y="39"/>
                    <a:pt x="2" y="34"/>
                  </a:cubicBezTo>
                  <a:cubicBezTo>
                    <a:pt x="3" y="33"/>
                    <a:pt x="2" y="31"/>
                    <a:pt x="2" y="30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0" y="25"/>
                    <a:pt x="2" y="22"/>
                    <a:pt x="3" y="18"/>
                  </a:cubicBezTo>
                  <a:cubicBezTo>
                    <a:pt x="3" y="14"/>
                    <a:pt x="0" y="11"/>
                    <a:pt x="1" y="6"/>
                  </a:cubicBezTo>
                  <a:cubicBezTo>
                    <a:pt x="3" y="2"/>
                    <a:pt x="6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51"/>
            <p:cNvSpPr>
              <a:spLocks/>
            </p:cNvSpPr>
            <p:nvPr userDrawn="1"/>
          </p:nvSpPr>
          <p:spPr bwMode="auto">
            <a:xfrm>
              <a:off x="284163" y="3562350"/>
              <a:ext cx="303213" cy="441325"/>
            </a:xfrm>
            <a:custGeom>
              <a:avLst/>
              <a:gdLst>
                <a:gd name="T0" fmla="*/ 55 w 68"/>
                <a:gd name="T1" fmla="*/ 0 h 105"/>
                <a:gd name="T2" fmla="*/ 64 w 68"/>
                <a:gd name="T3" fmla="*/ 16 h 105"/>
                <a:gd name="T4" fmla="*/ 64 w 68"/>
                <a:gd name="T5" fmla="*/ 20 h 105"/>
                <a:gd name="T6" fmla="*/ 65 w 68"/>
                <a:gd name="T7" fmla="*/ 22 h 105"/>
                <a:gd name="T8" fmla="*/ 63 w 68"/>
                <a:gd name="T9" fmla="*/ 33 h 105"/>
                <a:gd name="T10" fmla="*/ 65 w 68"/>
                <a:gd name="T11" fmla="*/ 43 h 105"/>
                <a:gd name="T12" fmla="*/ 62 w 68"/>
                <a:gd name="T13" fmla="*/ 47 h 105"/>
                <a:gd name="T14" fmla="*/ 20 w 68"/>
                <a:gd name="T15" fmla="*/ 99 h 105"/>
                <a:gd name="T16" fmla="*/ 4 w 68"/>
                <a:gd name="T17" fmla="*/ 100 h 105"/>
                <a:gd name="T18" fmla="*/ 2 w 68"/>
                <a:gd name="T19" fmla="*/ 89 h 105"/>
                <a:gd name="T20" fmla="*/ 2 w 68"/>
                <a:gd name="T21" fmla="*/ 83 h 105"/>
                <a:gd name="T22" fmla="*/ 2 w 68"/>
                <a:gd name="T23" fmla="*/ 75 h 105"/>
                <a:gd name="T24" fmla="*/ 2 w 68"/>
                <a:gd name="T25" fmla="*/ 68 h 105"/>
                <a:gd name="T26" fmla="*/ 4 w 68"/>
                <a:gd name="T27" fmla="*/ 58 h 105"/>
                <a:gd name="T28" fmla="*/ 47 w 68"/>
                <a:gd name="T29" fmla="*/ 4 h 105"/>
                <a:gd name="T30" fmla="*/ 55 w 68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105">
                  <a:moveTo>
                    <a:pt x="55" y="0"/>
                  </a:moveTo>
                  <a:cubicBezTo>
                    <a:pt x="64" y="1"/>
                    <a:pt x="68" y="8"/>
                    <a:pt x="64" y="16"/>
                  </a:cubicBezTo>
                  <a:cubicBezTo>
                    <a:pt x="64" y="17"/>
                    <a:pt x="64" y="18"/>
                    <a:pt x="64" y="20"/>
                  </a:cubicBezTo>
                  <a:cubicBezTo>
                    <a:pt x="64" y="20"/>
                    <a:pt x="65" y="21"/>
                    <a:pt x="65" y="22"/>
                  </a:cubicBezTo>
                  <a:cubicBezTo>
                    <a:pt x="66" y="26"/>
                    <a:pt x="63" y="29"/>
                    <a:pt x="63" y="33"/>
                  </a:cubicBezTo>
                  <a:cubicBezTo>
                    <a:pt x="64" y="36"/>
                    <a:pt x="66" y="39"/>
                    <a:pt x="65" y="43"/>
                  </a:cubicBezTo>
                  <a:cubicBezTo>
                    <a:pt x="64" y="45"/>
                    <a:pt x="63" y="46"/>
                    <a:pt x="62" y="47"/>
                  </a:cubicBezTo>
                  <a:cubicBezTo>
                    <a:pt x="48" y="65"/>
                    <a:pt x="34" y="82"/>
                    <a:pt x="20" y="99"/>
                  </a:cubicBezTo>
                  <a:cubicBezTo>
                    <a:pt x="16" y="105"/>
                    <a:pt x="8" y="105"/>
                    <a:pt x="4" y="100"/>
                  </a:cubicBezTo>
                  <a:cubicBezTo>
                    <a:pt x="1" y="98"/>
                    <a:pt x="0" y="93"/>
                    <a:pt x="2" y="89"/>
                  </a:cubicBezTo>
                  <a:cubicBezTo>
                    <a:pt x="3" y="87"/>
                    <a:pt x="3" y="86"/>
                    <a:pt x="2" y="83"/>
                  </a:cubicBezTo>
                  <a:cubicBezTo>
                    <a:pt x="1" y="81"/>
                    <a:pt x="1" y="77"/>
                    <a:pt x="2" y="75"/>
                  </a:cubicBezTo>
                  <a:cubicBezTo>
                    <a:pt x="3" y="72"/>
                    <a:pt x="3" y="71"/>
                    <a:pt x="2" y="68"/>
                  </a:cubicBezTo>
                  <a:cubicBezTo>
                    <a:pt x="0" y="64"/>
                    <a:pt x="1" y="61"/>
                    <a:pt x="4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49" y="2"/>
                    <a:pt x="52" y="1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52"/>
            <p:cNvSpPr>
              <a:spLocks/>
            </p:cNvSpPr>
            <p:nvPr userDrawn="1"/>
          </p:nvSpPr>
          <p:spPr bwMode="auto">
            <a:xfrm>
              <a:off x="-9525" y="3621088"/>
              <a:ext cx="303213" cy="441325"/>
            </a:xfrm>
            <a:custGeom>
              <a:avLst/>
              <a:gdLst>
                <a:gd name="T0" fmla="*/ 4 w 68"/>
                <a:gd name="T1" fmla="*/ 87 h 105"/>
                <a:gd name="T2" fmla="*/ 3 w 68"/>
                <a:gd name="T3" fmla="*/ 73 h 105"/>
                <a:gd name="T4" fmla="*/ 3 w 68"/>
                <a:gd name="T5" fmla="*/ 71 h 105"/>
                <a:gd name="T6" fmla="*/ 6 w 68"/>
                <a:gd name="T7" fmla="*/ 56 h 105"/>
                <a:gd name="T8" fmla="*/ 37 w 68"/>
                <a:gd name="T9" fmla="*/ 17 h 105"/>
                <a:gd name="T10" fmla="*/ 47 w 68"/>
                <a:gd name="T11" fmla="*/ 5 h 105"/>
                <a:gd name="T12" fmla="*/ 61 w 68"/>
                <a:gd name="T13" fmla="*/ 2 h 105"/>
                <a:gd name="T14" fmla="*/ 64 w 68"/>
                <a:gd name="T15" fmla="*/ 15 h 105"/>
                <a:gd name="T16" fmla="*/ 64 w 68"/>
                <a:gd name="T17" fmla="*/ 21 h 105"/>
                <a:gd name="T18" fmla="*/ 63 w 68"/>
                <a:gd name="T19" fmla="*/ 33 h 105"/>
                <a:gd name="T20" fmla="*/ 60 w 68"/>
                <a:gd name="T21" fmla="*/ 51 h 105"/>
                <a:gd name="T22" fmla="*/ 21 w 68"/>
                <a:gd name="T23" fmla="*/ 98 h 105"/>
                <a:gd name="T24" fmla="*/ 15 w 68"/>
                <a:gd name="T25" fmla="*/ 103 h 105"/>
                <a:gd name="T26" fmla="*/ 3 w 68"/>
                <a:gd name="T27" fmla="*/ 100 h 105"/>
                <a:gd name="T28" fmla="*/ 4 w 68"/>
                <a:gd name="T29" fmla="*/ 8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5">
                  <a:moveTo>
                    <a:pt x="4" y="87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3"/>
                    <a:pt x="3" y="71"/>
                    <a:pt x="3" y="71"/>
                  </a:cubicBezTo>
                  <a:cubicBezTo>
                    <a:pt x="0" y="65"/>
                    <a:pt x="2" y="60"/>
                    <a:pt x="6" y="56"/>
                  </a:cubicBezTo>
                  <a:cubicBezTo>
                    <a:pt x="16" y="43"/>
                    <a:pt x="27" y="30"/>
                    <a:pt x="37" y="17"/>
                  </a:cubicBezTo>
                  <a:cubicBezTo>
                    <a:pt x="40" y="13"/>
                    <a:pt x="44" y="9"/>
                    <a:pt x="47" y="5"/>
                  </a:cubicBezTo>
                  <a:cubicBezTo>
                    <a:pt x="51" y="1"/>
                    <a:pt x="56" y="0"/>
                    <a:pt x="61" y="2"/>
                  </a:cubicBezTo>
                  <a:cubicBezTo>
                    <a:pt x="65" y="4"/>
                    <a:pt x="67" y="10"/>
                    <a:pt x="64" y="15"/>
                  </a:cubicBezTo>
                  <a:cubicBezTo>
                    <a:pt x="63" y="17"/>
                    <a:pt x="63" y="19"/>
                    <a:pt x="64" y="21"/>
                  </a:cubicBezTo>
                  <a:cubicBezTo>
                    <a:pt x="66" y="25"/>
                    <a:pt x="66" y="29"/>
                    <a:pt x="63" y="33"/>
                  </a:cubicBezTo>
                  <a:cubicBezTo>
                    <a:pt x="68" y="40"/>
                    <a:pt x="65" y="45"/>
                    <a:pt x="60" y="51"/>
                  </a:cubicBezTo>
                  <a:cubicBezTo>
                    <a:pt x="47" y="66"/>
                    <a:pt x="34" y="82"/>
                    <a:pt x="21" y="98"/>
                  </a:cubicBezTo>
                  <a:cubicBezTo>
                    <a:pt x="20" y="100"/>
                    <a:pt x="18" y="102"/>
                    <a:pt x="15" y="103"/>
                  </a:cubicBezTo>
                  <a:cubicBezTo>
                    <a:pt x="11" y="105"/>
                    <a:pt x="5" y="104"/>
                    <a:pt x="3" y="100"/>
                  </a:cubicBezTo>
                  <a:cubicBezTo>
                    <a:pt x="0" y="96"/>
                    <a:pt x="1" y="92"/>
                    <a:pt x="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53"/>
            <p:cNvSpPr>
              <a:spLocks/>
            </p:cNvSpPr>
            <p:nvPr userDrawn="1"/>
          </p:nvSpPr>
          <p:spPr bwMode="auto">
            <a:xfrm>
              <a:off x="284163" y="2693988"/>
              <a:ext cx="280988" cy="442913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6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4 h 105"/>
                <a:gd name="T16" fmla="*/ 2 w 63"/>
                <a:gd name="T17" fmla="*/ 75 h 105"/>
                <a:gd name="T18" fmla="*/ 2 w 63"/>
                <a:gd name="T19" fmla="*/ 70 h 105"/>
                <a:gd name="T20" fmla="*/ 3 w 63"/>
                <a:gd name="T21" fmla="*/ 58 h 105"/>
                <a:gd name="T22" fmla="*/ 47 w 63"/>
                <a:gd name="T23" fmla="*/ 4 h 105"/>
                <a:gd name="T24" fmla="*/ 58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6"/>
                  </a:cubicBezTo>
                  <a:cubicBezTo>
                    <a:pt x="62" y="31"/>
                    <a:pt x="61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5"/>
                    <a:pt x="9" y="105"/>
                    <a:pt x="5" y="102"/>
                  </a:cubicBezTo>
                  <a:cubicBezTo>
                    <a:pt x="1" y="99"/>
                    <a:pt x="0" y="94"/>
                    <a:pt x="2" y="89"/>
                  </a:cubicBezTo>
                  <a:cubicBezTo>
                    <a:pt x="3" y="88"/>
                    <a:pt x="2" y="86"/>
                    <a:pt x="2" y="84"/>
                  </a:cubicBezTo>
                  <a:cubicBezTo>
                    <a:pt x="2" y="81"/>
                    <a:pt x="2" y="78"/>
                    <a:pt x="2" y="75"/>
                  </a:cubicBezTo>
                  <a:cubicBezTo>
                    <a:pt x="2" y="73"/>
                    <a:pt x="3" y="71"/>
                    <a:pt x="2" y="70"/>
                  </a:cubicBezTo>
                  <a:cubicBezTo>
                    <a:pt x="0" y="66"/>
                    <a:pt x="1" y="62"/>
                    <a:pt x="3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4"/>
                    <a:pt x="63" y="7"/>
                    <a:pt x="6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54"/>
            <p:cNvSpPr>
              <a:spLocks/>
            </p:cNvSpPr>
            <p:nvPr userDrawn="1"/>
          </p:nvSpPr>
          <p:spPr bwMode="auto">
            <a:xfrm>
              <a:off x="279400" y="1536700"/>
              <a:ext cx="288925" cy="446088"/>
            </a:xfrm>
            <a:custGeom>
              <a:avLst/>
              <a:gdLst>
                <a:gd name="T0" fmla="*/ 12 w 65"/>
                <a:gd name="T1" fmla="*/ 106 h 106"/>
                <a:gd name="T2" fmla="*/ 3 w 65"/>
                <a:gd name="T3" fmla="*/ 91 h 106"/>
                <a:gd name="T4" fmla="*/ 3 w 65"/>
                <a:gd name="T5" fmla="*/ 85 h 106"/>
                <a:gd name="T6" fmla="*/ 4 w 65"/>
                <a:gd name="T7" fmla="*/ 73 h 106"/>
                <a:gd name="T8" fmla="*/ 3 w 65"/>
                <a:gd name="T9" fmla="*/ 62 h 106"/>
                <a:gd name="T10" fmla="*/ 5 w 65"/>
                <a:gd name="T11" fmla="*/ 59 h 106"/>
                <a:gd name="T12" fmla="*/ 48 w 65"/>
                <a:gd name="T13" fmla="*/ 6 h 106"/>
                <a:gd name="T14" fmla="*/ 63 w 65"/>
                <a:gd name="T15" fmla="*/ 9 h 106"/>
                <a:gd name="T16" fmla="*/ 62 w 65"/>
                <a:gd name="T17" fmla="*/ 19 h 106"/>
                <a:gd name="T18" fmla="*/ 63 w 65"/>
                <a:gd name="T19" fmla="*/ 30 h 106"/>
                <a:gd name="T20" fmla="*/ 63 w 65"/>
                <a:gd name="T21" fmla="*/ 38 h 106"/>
                <a:gd name="T22" fmla="*/ 61 w 65"/>
                <a:gd name="T23" fmla="*/ 48 h 106"/>
                <a:gd name="T24" fmla="*/ 18 w 65"/>
                <a:gd name="T25" fmla="*/ 101 h 106"/>
                <a:gd name="T26" fmla="*/ 12 w 65"/>
                <a:gd name="T2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6">
                  <a:moveTo>
                    <a:pt x="12" y="106"/>
                  </a:moveTo>
                  <a:cubicBezTo>
                    <a:pt x="4" y="105"/>
                    <a:pt x="0" y="98"/>
                    <a:pt x="3" y="91"/>
                  </a:cubicBezTo>
                  <a:cubicBezTo>
                    <a:pt x="4" y="89"/>
                    <a:pt x="4" y="87"/>
                    <a:pt x="3" y="85"/>
                  </a:cubicBezTo>
                  <a:cubicBezTo>
                    <a:pt x="1" y="81"/>
                    <a:pt x="4" y="77"/>
                    <a:pt x="4" y="73"/>
                  </a:cubicBezTo>
                  <a:cubicBezTo>
                    <a:pt x="4" y="70"/>
                    <a:pt x="1" y="66"/>
                    <a:pt x="3" y="62"/>
                  </a:cubicBezTo>
                  <a:cubicBezTo>
                    <a:pt x="3" y="61"/>
                    <a:pt x="4" y="60"/>
                    <a:pt x="5" y="59"/>
                  </a:cubicBezTo>
                  <a:cubicBezTo>
                    <a:pt x="19" y="41"/>
                    <a:pt x="33" y="23"/>
                    <a:pt x="48" y="6"/>
                  </a:cubicBezTo>
                  <a:cubicBezTo>
                    <a:pt x="53" y="0"/>
                    <a:pt x="62" y="1"/>
                    <a:pt x="63" y="9"/>
                  </a:cubicBezTo>
                  <a:cubicBezTo>
                    <a:pt x="64" y="12"/>
                    <a:pt x="62" y="16"/>
                    <a:pt x="62" y="19"/>
                  </a:cubicBezTo>
                  <a:cubicBezTo>
                    <a:pt x="62" y="23"/>
                    <a:pt x="64" y="27"/>
                    <a:pt x="63" y="30"/>
                  </a:cubicBezTo>
                  <a:cubicBezTo>
                    <a:pt x="62" y="33"/>
                    <a:pt x="62" y="35"/>
                    <a:pt x="63" y="38"/>
                  </a:cubicBezTo>
                  <a:cubicBezTo>
                    <a:pt x="65" y="42"/>
                    <a:pt x="64" y="46"/>
                    <a:pt x="61" y="48"/>
                  </a:cubicBezTo>
                  <a:cubicBezTo>
                    <a:pt x="47" y="66"/>
                    <a:pt x="33" y="84"/>
                    <a:pt x="18" y="101"/>
                  </a:cubicBezTo>
                  <a:cubicBezTo>
                    <a:pt x="16" y="103"/>
                    <a:pt x="14" y="104"/>
                    <a:pt x="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55"/>
            <p:cNvSpPr>
              <a:spLocks/>
            </p:cNvSpPr>
            <p:nvPr userDrawn="1"/>
          </p:nvSpPr>
          <p:spPr bwMode="auto">
            <a:xfrm>
              <a:off x="-9525" y="1027113"/>
              <a:ext cx="285750" cy="442913"/>
            </a:xfrm>
            <a:custGeom>
              <a:avLst/>
              <a:gdLst>
                <a:gd name="T0" fmla="*/ 4 w 64"/>
                <a:gd name="T1" fmla="*/ 72 h 105"/>
                <a:gd name="T2" fmla="*/ 5 w 64"/>
                <a:gd name="T3" fmla="*/ 56 h 105"/>
                <a:gd name="T4" fmla="*/ 47 w 64"/>
                <a:gd name="T5" fmla="*/ 4 h 105"/>
                <a:gd name="T6" fmla="*/ 59 w 64"/>
                <a:gd name="T7" fmla="*/ 2 h 105"/>
                <a:gd name="T8" fmla="*/ 63 w 64"/>
                <a:gd name="T9" fmla="*/ 12 h 105"/>
                <a:gd name="T10" fmla="*/ 62 w 64"/>
                <a:gd name="T11" fmla="*/ 15 h 105"/>
                <a:gd name="T12" fmla="*/ 62 w 64"/>
                <a:gd name="T13" fmla="*/ 21 h 105"/>
                <a:gd name="T14" fmla="*/ 62 w 64"/>
                <a:gd name="T15" fmla="*/ 30 h 105"/>
                <a:gd name="T16" fmla="*/ 62 w 64"/>
                <a:gd name="T17" fmla="*/ 35 h 105"/>
                <a:gd name="T18" fmla="*/ 60 w 64"/>
                <a:gd name="T19" fmla="*/ 47 h 105"/>
                <a:gd name="T20" fmla="*/ 17 w 64"/>
                <a:gd name="T21" fmla="*/ 100 h 105"/>
                <a:gd name="T22" fmla="*/ 5 w 64"/>
                <a:gd name="T23" fmla="*/ 102 h 105"/>
                <a:gd name="T24" fmla="*/ 2 w 64"/>
                <a:gd name="T25" fmla="*/ 88 h 105"/>
                <a:gd name="T26" fmla="*/ 3 w 64"/>
                <a:gd name="T27" fmla="*/ 85 h 105"/>
                <a:gd name="T28" fmla="*/ 4 w 64"/>
                <a:gd name="T2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" y="72"/>
                  </a:moveTo>
                  <a:cubicBezTo>
                    <a:pt x="0" y="64"/>
                    <a:pt x="0" y="62"/>
                    <a:pt x="5" y="56"/>
                  </a:cubicBezTo>
                  <a:cubicBezTo>
                    <a:pt x="19" y="38"/>
                    <a:pt x="33" y="21"/>
                    <a:pt x="47" y="4"/>
                  </a:cubicBezTo>
                  <a:cubicBezTo>
                    <a:pt x="50" y="1"/>
                    <a:pt x="55" y="0"/>
                    <a:pt x="59" y="2"/>
                  </a:cubicBezTo>
                  <a:cubicBezTo>
                    <a:pt x="62" y="4"/>
                    <a:pt x="63" y="7"/>
                    <a:pt x="63" y="12"/>
                  </a:cubicBezTo>
                  <a:cubicBezTo>
                    <a:pt x="63" y="13"/>
                    <a:pt x="63" y="14"/>
                    <a:pt x="62" y="15"/>
                  </a:cubicBezTo>
                  <a:cubicBezTo>
                    <a:pt x="61" y="17"/>
                    <a:pt x="61" y="18"/>
                    <a:pt x="62" y="21"/>
                  </a:cubicBezTo>
                  <a:cubicBezTo>
                    <a:pt x="63" y="23"/>
                    <a:pt x="62" y="27"/>
                    <a:pt x="62" y="30"/>
                  </a:cubicBezTo>
                  <a:cubicBezTo>
                    <a:pt x="62" y="32"/>
                    <a:pt x="61" y="33"/>
                    <a:pt x="62" y="35"/>
                  </a:cubicBezTo>
                  <a:cubicBezTo>
                    <a:pt x="64" y="39"/>
                    <a:pt x="63" y="43"/>
                    <a:pt x="60" y="47"/>
                  </a:cubicBezTo>
                  <a:cubicBezTo>
                    <a:pt x="46" y="64"/>
                    <a:pt x="32" y="82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2" y="88"/>
                  </a:cubicBezTo>
                  <a:cubicBezTo>
                    <a:pt x="3" y="87"/>
                    <a:pt x="3" y="86"/>
                    <a:pt x="3" y="85"/>
                  </a:cubicBezTo>
                  <a:cubicBezTo>
                    <a:pt x="1" y="78"/>
                    <a:pt x="0" y="78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56"/>
            <p:cNvSpPr>
              <a:spLocks/>
            </p:cNvSpPr>
            <p:nvPr userDrawn="1"/>
          </p:nvSpPr>
          <p:spPr bwMode="auto">
            <a:xfrm>
              <a:off x="-9525" y="2181225"/>
              <a:ext cx="280988" cy="441325"/>
            </a:xfrm>
            <a:custGeom>
              <a:avLst/>
              <a:gdLst>
                <a:gd name="T0" fmla="*/ 63 w 63"/>
                <a:gd name="T1" fmla="*/ 11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8 w 63"/>
                <a:gd name="T9" fmla="*/ 99 h 105"/>
                <a:gd name="T10" fmla="*/ 5 w 63"/>
                <a:gd name="T11" fmla="*/ 102 h 105"/>
                <a:gd name="T12" fmla="*/ 3 w 63"/>
                <a:gd name="T13" fmla="*/ 88 h 105"/>
                <a:gd name="T14" fmla="*/ 3 w 63"/>
                <a:gd name="T15" fmla="*/ 84 h 105"/>
                <a:gd name="T16" fmla="*/ 2 w 63"/>
                <a:gd name="T17" fmla="*/ 74 h 105"/>
                <a:gd name="T18" fmla="*/ 2 w 63"/>
                <a:gd name="T19" fmla="*/ 69 h 105"/>
                <a:gd name="T20" fmla="*/ 4 w 63"/>
                <a:gd name="T21" fmla="*/ 57 h 105"/>
                <a:gd name="T22" fmla="*/ 47 w 63"/>
                <a:gd name="T23" fmla="*/ 4 h 105"/>
                <a:gd name="T24" fmla="*/ 58 w 63"/>
                <a:gd name="T25" fmla="*/ 1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3" y="20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4"/>
                    <a:pt x="32" y="82"/>
                    <a:pt x="18" y="99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3" y="88"/>
                  </a:cubicBezTo>
                  <a:cubicBezTo>
                    <a:pt x="3" y="87"/>
                    <a:pt x="3" y="85"/>
                    <a:pt x="3" y="84"/>
                  </a:cubicBezTo>
                  <a:cubicBezTo>
                    <a:pt x="1" y="81"/>
                    <a:pt x="1" y="77"/>
                    <a:pt x="2" y="74"/>
                  </a:cubicBezTo>
                  <a:cubicBezTo>
                    <a:pt x="3" y="73"/>
                    <a:pt x="3" y="71"/>
                    <a:pt x="2" y="69"/>
                  </a:cubicBezTo>
                  <a:cubicBezTo>
                    <a:pt x="0" y="65"/>
                    <a:pt x="1" y="61"/>
                    <a:pt x="4" y="57"/>
                  </a:cubicBezTo>
                  <a:cubicBezTo>
                    <a:pt x="18" y="39"/>
                    <a:pt x="33" y="22"/>
                    <a:pt x="47" y="4"/>
                  </a:cubicBezTo>
                  <a:cubicBezTo>
                    <a:pt x="50" y="0"/>
                    <a:pt x="54" y="0"/>
                    <a:pt x="58" y="1"/>
                  </a:cubicBezTo>
                  <a:cubicBezTo>
                    <a:pt x="61" y="3"/>
                    <a:pt x="63" y="6"/>
                    <a:pt x="6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57"/>
            <p:cNvSpPr>
              <a:spLocks/>
            </p:cNvSpPr>
            <p:nvPr userDrawn="1"/>
          </p:nvSpPr>
          <p:spPr bwMode="auto">
            <a:xfrm>
              <a:off x="284163" y="1254125"/>
              <a:ext cx="280988" cy="442913"/>
            </a:xfrm>
            <a:custGeom>
              <a:avLst/>
              <a:gdLst>
                <a:gd name="T0" fmla="*/ 63 w 63"/>
                <a:gd name="T1" fmla="*/ 11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8 w 63"/>
                <a:gd name="T9" fmla="*/ 99 h 105"/>
                <a:gd name="T10" fmla="*/ 5 w 63"/>
                <a:gd name="T11" fmla="*/ 102 h 105"/>
                <a:gd name="T12" fmla="*/ 3 w 63"/>
                <a:gd name="T13" fmla="*/ 88 h 105"/>
                <a:gd name="T14" fmla="*/ 2 w 63"/>
                <a:gd name="T15" fmla="*/ 84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8 h 105"/>
                <a:gd name="T22" fmla="*/ 47 w 63"/>
                <a:gd name="T23" fmla="*/ 5 h 105"/>
                <a:gd name="T24" fmla="*/ 58 w 63"/>
                <a:gd name="T25" fmla="*/ 2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3" y="20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1" y="45"/>
                    <a:pt x="60" y="47"/>
                  </a:cubicBezTo>
                  <a:cubicBezTo>
                    <a:pt x="46" y="65"/>
                    <a:pt x="32" y="82"/>
                    <a:pt x="18" y="99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3" y="88"/>
                  </a:cubicBezTo>
                  <a:cubicBezTo>
                    <a:pt x="3" y="87"/>
                    <a:pt x="3" y="85"/>
                    <a:pt x="2" y="84"/>
                  </a:cubicBezTo>
                  <a:cubicBezTo>
                    <a:pt x="1" y="81"/>
                    <a:pt x="1" y="77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8"/>
                  </a:cubicBezTo>
                  <a:cubicBezTo>
                    <a:pt x="18" y="40"/>
                    <a:pt x="32" y="22"/>
                    <a:pt x="47" y="5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3"/>
                    <a:pt x="63" y="6"/>
                    <a:pt x="6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58"/>
            <p:cNvSpPr>
              <a:spLocks/>
            </p:cNvSpPr>
            <p:nvPr userDrawn="1"/>
          </p:nvSpPr>
          <p:spPr bwMode="auto">
            <a:xfrm>
              <a:off x="279400" y="2403475"/>
              <a:ext cx="288925" cy="442913"/>
            </a:xfrm>
            <a:custGeom>
              <a:avLst/>
              <a:gdLst>
                <a:gd name="T0" fmla="*/ 11 w 65"/>
                <a:gd name="T1" fmla="*/ 105 h 105"/>
                <a:gd name="T2" fmla="*/ 3 w 65"/>
                <a:gd name="T3" fmla="*/ 90 h 105"/>
                <a:gd name="T4" fmla="*/ 3 w 65"/>
                <a:gd name="T5" fmla="*/ 84 h 105"/>
                <a:gd name="T6" fmla="*/ 4 w 65"/>
                <a:gd name="T7" fmla="*/ 73 h 105"/>
                <a:gd name="T8" fmla="*/ 3 w 65"/>
                <a:gd name="T9" fmla="*/ 61 h 105"/>
                <a:gd name="T10" fmla="*/ 5 w 65"/>
                <a:gd name="T11" fmla="*/ 57 h 105"/>
                <a:gd name="T12" fmla="*/ 45 w 65"/>
                <a:gd name="T13" fmla="*/ 10 h 105"/>
                <a:gd name="T14" fmla="*/ 48 w 65"/>
                <a:gd name="T15" fmla="*/ 6 h 105"/>
                <a:gd name="T16" fmla="*/ 60 w 65"/>
                <a:gd name="T17" fmla="*/ 3 h 105"/>
                <a:gd name="T18" fmla="*/ 63 w 65"/>
                <a:gd name="T19" fmla="*/ 16 h 105"/>
                <a:gd name="T20" fmla="*/ 63 w 65"/>
                <a:gd name="T21" fmla="*/ 22 h 105"/>
                <a:gd name="T22" fmla="*/ 63 w 65"/>
                <a:gd name="T23" fmla="*/ 31 h 105"/>
                <a:gd name="T24" fmla="*/ 63 w 65"/>
                <a:gd name="T25" fmla="*/ 36 h 105"/>
                <a:gd name="T26" fmla="*/ 62 w 65"/>
                <a:gd name="T27" fmla="*/ 48 h 105"/>
                <a:gd name="T28" fmla="*/ 18 w 65"/>
                <a:gd name="T29" fmla="*/ 101 h 105"/>
                <a:gd name="T30" fmla="*/ 11 w 65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7"/>
                    <a:pt x="3" y="84"/>
                  </a:cubicBezTo>
                  <a:cubicBezTo>
                    <a:pt x="1" y="80"/>
                    <a:pt x="4" y="77"/>
                    <a:pt x="4" y="73"/>
                  </a:cubicBezTo>
                  <a:cubicBezTo>
                    <a:pt x="4" y="69"/>
                    <a:pt x="1" y="66"/>
                    <a:pt x="3" y="61"/>
                  </a:cubicBezTo>
                  <a:cubicBezTo>
                    <a:pt x="4" y="60"/>
                    <a:pt x="4" y="59"/>
                    <a:pt x="5" y="57"/>
                  </a:cubicBezTo>
                  <a:cubicBezTo>
                    <a:pt x="19" y="41"/>
                    <a:pt x="32" y="26"/>
                    <a:pt x="45" y="10"/>
                  </a:cubicBezTo>
                  <a:cubicBezTo>
                    <a:pt x="46" y="8"/>
                    <a:pt x="47" y="7"/>
                    <a:pt x="48" y="6"/>
                  </a:cubicBezTo>
                  <a:cubicBezTo>
                    <a:pt x="51" y="1"/>
                    <a:pt x="56" y="0"/>
                    <a:pt x="60" y="3"/>
                  </a:cubicBezTo>
                  <a:cubicBezTo>
                    <a:pt x="64" y="6"/>
                    <a:pt x="65" y="11"/>
                    <a:pt x="63" y="16"/>
                  </a:cubicBezTo>
                  <a:cubicBezTo>
                    <a:pt x="62" y="18"/>
                    <a:pt x="62" y="20"/>
                    <a:pt x="63" y="22"/>
                  </a:cubicBezTo>
                  <a:cubicBezTo>
                    <a:pt x="63" y="25"/>
                    <a:pt x="63" y="28"/>
                    <a:pt x="63" y="31"/>
                  </a:cubicBezTo>
                  <a:cubicBezTo>
                    <a:pt x="63" y="33"/>
                    <a:pt x="62" y="35"/>
                    <a:pt x="63" y="36"/>
                  </a:cubicBezTo>
                  <a:cubicBezTo>
                    <a:pt x="65" y="40"/>
                    <a:pt x="64" y="44"/>
                    <a:pt x="62" y="48"/>
                  </a:cubicBezTo>
                  <a:cubicBezTo>
                    <a:pt x="47" y="65"/>
                    <a:pt x="33" y="83"/>
                    <a:pt x="18" y="101"/>
                  </a:cubicBezTo>
                  <a:cubicBezTo>
                    <a:pt x="16" y="103"/>
                    <a:pt x="14" y="104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59"/>
            <p:cNvSpPr>
              <a:spLocks/>
            </p:cNvSpPr>
            <p:nvPr userDrawn="1"/>
          </p:nvSpPr>
          <p:spPr bwMode="auto">
            <a:xfrm>
              <a:off x="288925" y="4714875"/>
              <a:ext cx="293688" cy="442913"/>
            </a:xfrm>
            <a:custGeom>
              <a:avLst/>
              <a:gdLst>
                <a:gd name="T0" fmla="*/ 55 w 66"/>
                <a:gd name="T1" fmla="*/ 0 h 105"/>
                <a:gd name="T2" fmla="*/ 63 w 66"/>
                <a:gd name="T3" fmla="*/ 15 h 105"/>
                <a:gd name="T4" fmla="*/ 63 w 66"/>
                <a:gd name="T5" fmla="*/ 21 h 105"/>
                <a:gd name="T6" fmla="*/ 63 w 66"/>
                <a:gd name="T7" fmla="*/ 30 h 105"/>
                <a:gd name="T8" fmla="*/ 63 w 66"/>
                <a:gd name="T9" fmla="*/ 35 h 105"/>
                <a:gd name="T10" fmla="*/ 62 w 66"/>
                <a:gd name="T11" fmla="*/ 47 h 105"/>
                <a:gd name="T12" fmla="*/ 18 w 66"/>
                <a:gd name="T13" fmla="*/ 100 h 105"/>
                <a:gd name="T14" fmla="*/ 6 w 66"/>
                <a:gd name="T15" fmla="*/ 102 h 105"/>
                <a:gd name="T16" fmla="*/ 4 w 66"/>
                <a:gd name="T17" fmla="*/ 88 h 105"/>
                <a:gd name="T18" fmla="*/ 4 w 66"/>
                <a:gd name="T19" fmla="*/ 84 h 105"/>
                <a:gd name="T20" fmla="*/ 4 w 66"/>
                <a:gd name="T21" fmla="*/ 84 h 105"/>
                <a:gd name="T22" fmla="*/ 4 w 66"/>
                <a:gd name="T23" fmla="*/ 69 h 105"/>
                <a:gd name="T24" fmla="*/ 8 w 66"/>
                <a:gd name="T25" fmla="*/ 54 h 105"/>
                <a:gd name="T26" fmla="*/ 48 w 66"/>
                <a:gd name="T27" fmla="*/ 5 h 105"/>
                <a:gd name="T28" fmla="*/ 55 w 66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05">
                  <a:moveTo>
                    <a:pt x="55" y="0"/>
                  </a:moveTo>
                  <a:cubicBezTo>
                    <a:pt x="62" y="1"/>
                    <a:pt x="66" y="8"/>
                    <a:pt x="63" y="15"/>
                  </a:cubicBezTo>
                  <a:cubicBezTo>
                    <a:pt x="63" y="17"/>
                    <a:pt x="62" y="18"/>
                    <a:pt x="63" y="21"/>
                  </a:cubicBezTo>
                  <a:cubicBezTo>
                    <a:pt x="64" y="23"/>
                    <a:pt x="63" y="27"/>
                    <a:pt x="63" y="30"/>
                  </a:cubicBezTo>
                  <a:cubicBezTo>
                    <a:pt x="63" y="31"/>
                    <a:pt x="63" y="33"/>
                    <a:pt x="63" y="35"/>
                  </a:cubicBezTo>
                  <a:cubicBezTo>
                    <a:pt x="65" y="39"/>
                    <a:pt x="65" y="43"/>
                    <a:pt x="62" y="47"/>
                  </a:cubicBezTo>
                  <a:cubicBezTo>
                    <a:pt x="48" y="64"/>
                    <a:pt x="33" y="82"/>
                    <a:pt x="18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3"/>
                    <a:pt x="4" y="88"/>
                  </a:cubicBezTo>
                  <a:cubicBezTo>
                    <a:pt x="4" y="87"/>
                    <a:pt x="4" y="85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8"/>
                    <a:pt x="8" y="54"/>
                  </a:cubicBezTo>
                  <a:cubicBezTo>
                    <a:pt x="21" y="38"/>
                    <a:pt x="34" y="22"/>
                    <a:pt x="48" y="5"/>
                  </a:cubicBezTo>
                  <a:cubicBezTo>
                    <a:pt x="50" y="3"/>
                    <a:pt x="52" y="2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60"/>
            <p:cNvSpPr>
              <a:spLocks/>
            </p:cNvSpPr>
            <p:nvPr userDrawn="1"/>
          </p:nvSpPr>
          <p:spPr bwMode="auto">
            <a:xfrm>
              <a:off x="-9525" y="2466975"/>
              <a:ext cx="280988" cy="442913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5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5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7 h 105"/>
                <a:gd name="T22" fmla="*/ 47 w 63"/>
                <a:gd name="T23" fmla="*/ 4 h 105"/>
                <a:gd name="T24" fmla="*/ 58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5"/>
                  </a:cubicBezTo>
                  <a:cubicBezTo>
                    <a:pt x="62" y="30"/>
                    <a:pt x="62" y="35"/>
                    <a:pt x="63" y="40"/>
                  </a:cubicBezTo>
                  <a:cubicBezTo>
                    <a:pt x="63" y="42"/>
                    <a:pt x="62" y="45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99"/>
                    <a:pt x="0" y="94"/>
                    <a:pt x="2" y="89"/>
                  </a:cubicBezTo>
                  <a:cubicBezTo>
                    <a:pt x="3" y="88"/>
                    <a:pt x="3" y="86"/>
                    <a:pt x="2" y="85"/>
                  </a:cubicBezTo>
                  <a:cubicBezTo>
                    <a:pt x="1" y="81"/>
                    <a:pt x="1" y="78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7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0" y="1"/>
                    <a:pt x="54" y="0"/>
                    <a:pt x="58" y="2"/>
                  </a:cubicBezTo>
                  <a:cubicBezTo>
                    <a:pt x="61" y="3"/>
                    <a:pt x="63" y="7"/>
                    <a:pt x="6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61"/>
            <p:cNvSpPr>
              <a:spLocks/>
            </p:cNvSpPr>
            <p:nvPr userDrawn="1"/>
          </p:nvSpPr>
          <p:spPr bwMode="auto">
            <a:xfrm>
              <a:off x="288925" y="3848100"/>
              <a:ext cx="288925" cy="441325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2 h 105"/>
                <a:gd name="T4" fmla="*/ 63 w 65"/>
                <a:gd name="T5" fmla="*/ 35 h 105"/>
                <a:gd name="T6" fmla="*/ 62 w 65"/>
                <a:gd name="T7" fmla="*/ 47 h 105"/>
                <a:gd name="T8" fmla="*/ 19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5 h 105"/>
                <a:gd name="T16" fmla="*/ 4 w 65"/>
                <a:gd name="T17" fmla="*/ 84 h 105"/>
                <a:gd name="T18" fmla="*/ 3 w 65"/>
                <a:gd name="T19" fmla="*/ 69 h 105"/>
                <a:gd name="T20" fmla="*/ 8 w 65"/>
                <a:gd name="T21" fmla="*/ 55 h 105"/>
                <a:gd name="T22" fmla="*/ 46 w 65"/>
                <a:gd name="T23" fmla="*/ 8 h 105"/>
                <a:gd name="T24" fmla="*/ 50 w 65"/>
                <a:gd name="T25" fmla="*/ 3 h 105"/>
                <a:gd name="T26" fmla="*/ 61 w 65"/>
                <a:gd name="T27" fmla="*/ 3 h 105"/>
                <a:gd name="T28" fmla="*/ 64 w 65"/>
                <a:gd name="T29" fmla="*/ 15 h 105"/>
                <a:gd name="T30" fmla="*/ 62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3"/>
                    <a:pt x="65" y="27"/>
                    <a:pt x="63" y="32"/>
                  </a:cubicBezTo>
                  <a:cubicBezTo>
                    <a:pt x="62" y="32"/>
                    <a:pt x="63" y="34"/>
                    <a:pt x="63" y="35"/>
                  </a:cubicBezTo>
                  <a:cubicBezTo>
                    <a:pt x="65" y="39"/>
                    <a:pt x="65" y="44"/>
                    <a:pt x="62" y="47"/>
                  </a:cubicBezTo>
                  <a:cubicBezTo>
                    <a:pt x="47" y="65"/>
                    <a:pt x="33" y="83"/>
                    <a:pt x="19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ubicBezTo>
                    <a:pt x="0" y="79"/>
                    <a:pt x="6" y="74"/>
                    <a:pt x="3" y="69"/>
                  </a:cubicBezTo>
                  <a:cubicBezTo>
                    <a:pt x="1" y="63"/>
                    <a:pt x="4" y="59"/>
                    <a:pt x="8" y="55"/>
                  </a:cubicBezTo>
                  <a:cubicBezTo>
                    <a:pt x="20" y="39"/>
                    <a:pt x="33" y="24"/>
                    <a:pt x="46" y="8"/>
                  </a:cubicBezTo>
                  <a:cubicBezTo>
                    <a:pt x="47" y="6"/>
                    <a:pt x="48" y="5"/>
                    <a:pt x="50" y="3"/>
                  </a:cubicBezTo>
                  <a:cubicBezTo>
                    <a:pt x="53" y="0"/>
                    <a:pt x="58" y="0"/>
                    <a:pt x="61" y="3"/>
                  </a:cubicBezTo>
                  <a:cubicBezTo>
                    <a:pt x="64" y="6"/>
                    <a:pt x="65" y="11"/>
                    <a:pt x="64" y="15"/>
                  </a:cubicBezTo>
                  <a:cubicBezTo>
                    <a:pt x="63" y="16"/>
                    <a:pt x="63" y="17"/>
                    <a:pt x="6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62"/>
            <p:cNvSpPr>
              <a:spLocks/>
            </p:cNvSpPr>
            <p:nvPr userDrawn="1"/>
          </p:nvSpPr>
          <p:spPr bwMode="auto">
            <a:xfrm>
              <a:off x="284163" y="1831975"/>
              <a:ext cx="284163" cy="441325"/>
            </a:xfrm>
            <a:custGeom>
              <a:avLst/>
              <a:gdLst>
                <a:gd name="T0" fmla="*/ 4 w 64"/>
                <a:gd name="T1" fmla="*/ 86 h 105"/>
                <a:gd name="T2" fmla="*/ 3 w 64"/>
                <a:gd name="T3" fmla="*/ 73 h 105"/>
                <a:gd name="T4" fmla="*/ 2 w 64"/>
                <a:gd name="T5" fmla="*/ 69 h 105"/>
                <a:gd name="T6" fmla="*/ 3 w 64"/>
                <a:gd name="T7" fmla="*/ 58 h 105"/>
                <a:gd name="T8" fmla="*/ 47 w 64"/>
                <a:gd name="T9" fmla="*/ 4 h 105"/>
                <a:gd name="T10" fmla="*/ 59 w 64"/>
                <a:gd name="T11" fmla="*/ 3 h 105"/>
                <a:gd name="T12" fmla="*/ 62 w 64"/>
                <a:gd name="T13" fmla="*/ 15 h 105"/>
                <a:gd name="T14" fmla="*/ 62 w 64"/>
                <a:gd name="T15" fmla="*/ 20 h 105"/>
                <a:gd name="T16" fmla="*/ 61 w 64"/>
                <a:gd name="T17" fmla="*/ 32 h 105"/>
                <a:gd name="T18" fmla="*/ 62 w 64"/>
                <a:gd name="T19" fmla="*/ 44 h 105"/>
                <a:gd name="T20" fmla="*/ 54 w 64"/>
                <a:gd name="T21" fmla="*/ 55 h 105"/>
                <a:gd name="T22" fmla="*/ 20 w 64"/>
                <a:gd name="T23" fmla="*/ 96 h 105"/>
                <a:gd name="T24" fmla="*/ 17 w 64"/>
                <a:gd name="T25" fmla="*/ 100 h 105"/>
                <a:gd name="T26" fmla="*/ 5 w 64"/>
                <a:gd name="T27" fmla="*/ 102 h 105"/>
                <a:gd name="T28" fmla="*/ 3 w 64"/>
                <a:gd name="T29" fmla="*/ 88 h 105"/>
                <a:gd name="T30" fmla="*/ 4 w 64"/>
                <a:gd name="T3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4" y="86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2"/>
                    <a:pt x="3" y="70"/>
                    <a:pt x="2" y="69"/>
                  </a:cubicBezTo>
                  <a:cubicBezTo>
                    <a:pt x="0" y="65"/>
                    <a:pt x="1" y="61"/>
                    <a:pt x="3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1" y="0"/>
                    <a:pt x="56" y="0"/>
                    <a:pt x="59" y="3"/>
                  </a:cubicBezTo>
                  <a:cubicBezTo>
                    <a:pt x="63" y="5"/>
                    <a:pt x="64" y="10"/>
                    <a:pt x="62" y="15"/>
                  </a:cubicBezTo>
                  <a:cubicBezTo>
                    <a:pt x="61" y="17"/>
                    <a:pt x="61" y="19"/>
                    <a:pt x="62" y="20"/>
                  </a:cubicBezTo>
                  <a:cubicBezTo>
                    <a:pt x="64" y="25"/>
                    <a:pt x="61" y="28"/>
                    <a:pt x="61" y="32"/>
                  </a:cubicBezTo>
                  <a:cubicBezTo>
                    <a:pt x="61" y="36"/>
                    <a:pt x="64" y="40"/>
                    <a:pt x="62" y="44"/>
                  </a:cubicBezTo>
                  <a:cubicBezTo>
                    <a:pt x="60" y="48"/>
                    <a:pt x="57" y="51"/>
                    <a:pt x="54" y="55"/>
                  </a:cubicBezTo>
                  <a:cubicBezTo>
                    <a:pt x="43" y="69"/>
                    <a:pt x="31" y="82"/>
                    <a:pt x="20" y="96"/>
                  </a:cubicBezTo>
                  <a:cubicBezTo>
                    <a:pt x="19" y="97"/>
                    <a:pt x="18" y="99"/>
                    <a:pt x="17" y="100"/>
                  </a:cubicBezTo>
                  <a:cubicBezTo>
                    <a:pt x="13" y="104"/>
                    <a:pt x="9" y="105"/>
                    <a:pt x="5" y="102"/>
                  </a:cubicBezTo>
                  <a:cubicBezTo>
                    <a:pt x="1" y="99"/>
                    <a:pt x="0" y="93"/>
                    <a:pt x="3" y="88"/>
                  </a:cubicBezTo>
                  <a:cubicBezTo>
                    <a:pt x="3" y="88"/>
                    <a:pt x="3" y="87"/>
                    <a:pt x="4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63"/>
            <p:cNvSpPr>
              <a:spLocks/>
            </p:cNvSpPr>
            <p:nvPr userDrawn="1"/>
          </p:nvSpPr>
          <p:spPr bwMode="auto">
            <a:xfrm>
              <a:off x="276225" y="2989263"/>
              <a:ext cx="296863" cy="438150"/>
            </a:xfrm>
            <a:custGeom>
              <a:avLst/>
              <a:gdLst>
                <a:gd name="T0" fmla="*/ 54 w 67"/>
                <a:gd name="T1" fmla="*/ 0 h 104"/>
                <a:gd name="T2" fmla="*/ 64 w 67"/>
                <a:gd name="T3" fmla="*/ 14 h 104"/>
                <a:gd name="T4" fmla="*/ 64 w 67"/>
                <a:gd name="T5" fmla="*/ 20 h 104"/>
                <a:gd name="T6" fmla="*/ 64 w 67"/>
                <a:gd name="T7" fmla="*/ 29 h 104"/>
                <a:gd name="T8" fmla="*/ 64 w 67"/>
                <a:gd name="T9" fmla="*/ 34 h 104"/>
                <a:gd name="T10" fmla="*/ 62 w 67"/>
                <a:gd name="T11" fmla="*/ 46 h 104"/>
                <a:gd name="T12" fmla="*/ 19 w 67"/>
                <a:gd name="T13" fmla="*/ 99 h 104"/>
                <a:gd name="T14" fmla="*/ 7 w 67"/>
                <a:gd name="T15" fmla="*/ 101 h 104"/>
                <a:gd name="T16" fmla="*/ 4 w 67"/>
                <a:gd name="T17" fmla="*/ 87 h 104"/>
                <a:gd name="T18" fmla="*/ 4 w 67"/>
                <a:gd name="T19" fmla="*/ 83 h 104"/>
                <a:gd name="T20" fmla="*/ 4 w 67"/>
                <a:gd name="T21" fmla="*/ 83 h 104"/>
                <a:gd name="T22" fmla="*/ 4 w 67"/>
                <a:gd name="T23" fmla="*/ 68 h 104"/>
                <a:gd name="T24" fmla="*/ 8 w 67"/>
                <a:gd name="T25" fmla="*/ 53 h 104"/>
                <a:gd name="T26" fmla="*/ 48 w 67"/>
                <a:gd name="T27" fmla="*/ 4 h 104"/>
                <a:gd name="T28" fmla="*/ 54 w 67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4">
                  <a:moveTo>
                    <a:pt x="54" y="0"/>
                  </a:moveTo>
                  <a:cubicBezTo>
                    <a:pt x="63" y="0"/>
                    <a:pt x="67" y="7"/>
                    <a:pt x="64" y="14"/>
                  </a:cubicBezTo>
                  <a:cubicBezTo>
                    <a:pt x="63" y="16"/>
                    <a:pt x="63" y="18"/>
                    <a:pt x="64" y="20"/>
                  </a:cubicBezTo>
                  <a:cubicBezTo>
                    <a:pt x="65" y="23"/>
                    <a:pt x="64" y="26"/>
                    <a:pt x="64" y="29"/>
                  </a:cubicBezTo>
                  <a:cubicBezTo>
                    <a:pt x="64" y="31"/>
                    <a:pt x="63" y="33"/>
                    <a:pt x="64" y="34"/>
                  </a:cubicBezTo>
                  <a:cubicBezTo>
                    <a:pt x="66" y="38"/>
                    <a:pt x="65" y="42"/>
                    <a:pt x="62" y="46"/>
                  </a:cubicBezTo>
                  <a:cubicBezTo>
                    <a:pt x="48" y="63"/>
                    <a:pt x="34" y="81"/>
                    <a:pt x="19" y="99"/>
                  </a:cubicBezTo>
                  <a:cubicBezTo>
                    <a:pt x="16" y="103"/>
                    <a:pt x="11" y="104"/>
                    <a:pt x="7" y="101"/>
                  </a:cubicBezTo>
                  <a:cubicBezTo>
                    <a:pt x="3" y="98"/>
                    <a:pt x="2" y="93"/>
                    <a:pt x="4" y="87"/>
                  </a:cubicBezTo>
                  <a:cubicBezTo>
                    <a:pt x="5" y="86"/>
                    <a:pt x="4" y="85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0" y="78"/>
                    <a:pt x="7" y="73"/>
                    <a:pt x="4" y="68"/>
                  </a:cubicBezTo>
                  <a:cubicBezTo>
                    <a:pt x="1" y="62"/>
                    <a:pt x="5" y="58"/>
                    <a:pt x="8" y="53"/>
                  </a:cubicBezTo>
                  <a:cubicBezTo>
                    <a:pt x="21" y="37"/>
                    <a:pt x="35" y="21"/>
                    <a:pt x="48" y="4"/>
                  </a:cubicBezTo>
                  <a:cubicBezTo>
                    <a:pt x="50" y="2"/>
                    <a:pt x="53" y="1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64"/>
            <p:cNvSpPr>
              <a:spLocks/>
            </p:cNvSpPr>
            <p:nvPr userDrawn="1"/>
          </p:nvSpPr>
          <p:spPr bwMode="auto">
            <a:xfrm>
              <a:off x="279400" y="101600"/>
              <a:ext cx="288925" cy="438150"/>
            </a:xfrm>
            <a:custGeom>
              <a:avLst/>
              <a:gdLst>
                <a:gd name="T0" fmla="*/ 12 w 65"/>
                <a:gd name="T1" fmla="*/ 104 h 104"/>
                <a:gd name="T2" fmla="*/ 3 w 65"/>
                <a:gd name="T3" fmla="*/ 90 h 104"/>
                <a:gd name="T4" fmla="*/ 3 w 65"/>
                <a:gd name="T5" fmla="*/ 82 h 104"/>
                <a:gd name="T6" fmla="*/ 3 w 65"/>
                <a:gd name="T7" fmla="*/ 74 h 104"/>
                <a:gd name="T8" fmla="*/ 3 w 65"/>
                <a:gd name="T9" fmla="*/ 69 h 104"/>
                <a:gd name="T10" fmla="*/ 4 w 65"/>
                <a:gd name="T11" fmla="*/ 58 h 104"/>
                <a:gd name="T12" fmla="*/ 48 w 65"/>
                <a:gd name="T13" fmla="*/ 4 h 104"/>
                <a:gd name="T14" fmla="*/ 60 w 65"/>
                <a:gd name="T15" fmla="*/ 3 h 104"/>
                <a:gd name="T16" fmla="*/ 63 w 65"/>
                <a:gd name="T17" fmla="*/ 16 h 104"/>
                <a:gd name="T18" fmla="*/ 63 w 65"/>
                <a:gd name="T19" fmla="*/ 20 h 104"/>
                <a:gd name="T20" fmla="*/ 62 w 65"/>
                <a:gd name="T21" fmla="*/ 32 h 104"/>
                <a:gd name="T22" fmla="*/ 63 w 65"/>
                <a:gd name="T23" fmla="*/ 44 h 104"/>
                <a:gd name="T24" fmla="*/ 61 w 65"/>
                <a:gd name="T25" fmla="*/ 48 h 104"/>
                <a:gd name="T26" fmla="*/ 19 w 65"/>
                <a:gd name="T27" fmla="*/ 99 h 104"/>
                <a:gd name="T28" fmla="*/ 12 w 65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4">
                  <a:moveTo>
                    <a:pt x="12" y="104"/>
                  </a:moveTo>
                  <a:cubicBezTo>
                    <a:pt x="5" y="104"/>
                    <a:pt x="0" y="97"/>
                    <a:pt x="3" y="90"/>
                  </a:cubicBezTo>
                  <a:cubicBezTo>
                    <a:pt x="4" y="87"/>
                    <a:pt x="4" y="85"/>
                    <a:pt x="3" y="82"/>
                  </a:cubicBezTo>
                  <a:cubicBezTo>
                    <a:pt x="2" y="80"/>
                    <a:pt x="3" y="77"/>
                    <a:pt x="3" y="74"/>
                  </a:cubicBezTo>
                  <a:cubicBezTo>
                    <a:pt x="3" y="73"/>
                    <a:pt x="4" y="71"/>
                    <a:pt x="3" y="69"/>
                  </a:cubicBezTo>
                  <a:cubicBezTo>
                    <a:pt x="1" y="65"/>
                    <a:pt x="2" y="61"/>
                    <a:pt x="4" y="58"/>
                  </a:cubicBezTo>
                  <a:cubicBezTo>
                    <a:pt x="19" y="40"/>
                    <a:pt x="34" y="22"/>
                    <a:pt x="48" y="4"/>
                  </a:cubicBezTo>
                  <a:cubicBezTo>
                    <a:pt x="51" y="0"/>
                    <a:pt x="57" y="0"/>
                    <a:pt x="60" y="3"/>
                  </a:cubicBezTo>
                  <a:cubicBezTo>
                    <a:pt x="64" y="5"/>
                    <a:pt x="65" y="11"/>
                    <a:pt x="63" y="16"/>
                  </a:cubicBezTo>
                  <a:cubicBezTo>
                    <a:pt x="62" y="17"/>
                    <a:pt x="62" y="19"/>
                    <a:pt x="63" y="20"/>
                  </a:cubicBezTo>
                  <a:cubicBezTo>
                    <a:pt x="65" y="25"/>
                    <a:pt x="62" y="29"/>
                    <a:pt x="62" y="32"/>
                  </a:cubicBezTo>
                  <a:cubicBezTo>
                    <a:pt x="62" y="36"/>
                    <a:pt x="65" y="40"/>
                    <a:pt x="63" y="44"/>
                  </a:cubicBezTo>
                  <a:cubicBezTo>
                    <a:pt x="62" y="45"/>
                    <a:pt x="62" y="46"/>
                    <a:pt x="61" y="48"/>
                  </a:cubicBezTo>
                  <a:cubicBezTo>
                    <a:pt x="47" y="65"/>
                    <a:pt x="33" y="82"/>
                    <a:pt x="19" y="99"/>
                  </a:cubicBezTo>
                  <a:cubicBezTo>
                    <a:pt x="17" y="101"/>
                    <a:pt x="14" y="103"/>
                    <a:pt x="12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65"/>
            <p:cNvSpPr>
              <a:spLocks/>
            </p:cNvSpPr>
            <p:nvPr userDrawn="1"/>
          </p:nvSpPr>
          <p:spPr bwMode="auto">
            <a:xfrm>
              <a:off x="-12700" y="2754313"/>
              <a:ext cx="288925" cy="441325"/>
            </a:xfrm>
            <a:custGeom>
              <a:avLst/>
              <a:gdLst>
                <a:gd name="T0" fmla="*/ 12 w 65"/>
                <a:gd name="T1" fmla="*/ 105 h 105"/>
                <a:gd name="T2" fmla="*/ 3 w 65"/>
                <a:gd name="T3" fmla="*/ 90 h 105"/>
                <a:gd name="T4" fmla="*/ 3 w 65"/>
                <a:gd name="T5" fmla="*/ 85 h 105"/>
                <a:gd name="T6" fmla="*/ 4 w 65"/>
                <a:gd name="T7" fmla="*/ 73 h 105"/>
                <a:gd name="T8" fmla="*/ 3 w 65"/>
                <a:gd name="T9" fmla="*/ 61 h 105"/>
                <a:gd name="T10" fmla="*/ 5 w 65"/>
                <a:gd name="T11" fmla="*/ 58 h 105"/>
                <a:gd name="T12" fmla="*/ 47 w 65"/>
                <a:gd name="T13" fmla="*/ 6 h 105"/>
                <a:gd name="T14" fmla="*/ 63 w 65"/>
                <a:gd name="T15" fmla="*/ 7 h 105"/>
                <a:gd name="T16" fmla="*/ 63 w 65"/>
                <a:gd name="T17" fmla="*/ 16 h 105"/>
                <a:gd name="T18" fmla="*/ 63 w 65"/>
                <a:gd name="T19" fmla="*/ 21 h 105"/>
                <a:gd name="T20" fmla="*/ 63 w 65"/>
                <a:gd name="T21" fmla="*/ 31 h 105"/>
                <a:gd name="T22" fmla="*/ 63 w 65"/>
                <a:gd name="T23" fmla="*/ 36 h 105"/>
                <a:gd name="T24" fmla="*/ 61 w 65"/>
                <a:gd name="T25" fmla="*/ 48 h 105"/>
                <a:gd name="T26" fmla="*/ 18 w 65"/>
                <a:gd name="T27" fmla="*/ 101 h 105"/>
                <a:gd name="T28" fmla="*/ 12 w 65"/>
                <a:gd name="T2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12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5"/>
                  </a:cubicBezTo>
                  <a:cubicBezTo>
                    <a:pt x="1" y="80"/>
                    <a:pt x="4" y="77"/>
                    <a:pt x="4" y="73"/>
                  </a:cubicBezTo>
                  <a:cubicBezTo>
                    <a:pt x="4" y="69"/>
                    <a:pt x="1" y="65"/>
                    <a:pt x="3" y="61"/>
                  </a:cubicBezTo>
                  <a:cubicBezTo>
                    <a:pt x="4" y="60"/>
                    <a:pt x="4" y="59"/>
                    <a:pt x="5" y="58"/>
                  </a:cubicBezTo>
                  <a:cubicBezTo>
                    <a:pt x="19" y="40"/>
                    <a:pt x="33" y="23"/>
                    <a:pt x="47" y="6"/>
                  </a:cubicBezTo>
                  <a:cubicBezTo>
                    <a:pt x="53" y="0"/>
                    <a:pt x="60" y="0"/>
                    <a:pt x="63" y="7"/>
                  </a:cubicBezTo>
                  <a:cubicBezTo>
                    <a:pt x="64" y="10"/>
                    <a:pt x="63" y="13"/>
                    <a:pt x="63" y="16"/>
                  </a:cubicBezTo>
                  <a:cubicBezTo>
                    <a:pt x="63" y="18"/>
                    <a:pt x="63" y="19"/>
                    <a:pt x="63" y="21"/>
                  </a:cubicBezTo>
                  <a:cubicBezTo>
                    <a:pt x="63" y="24"/>
                    <a:pt x="63" y="28"/>
                    <a:pt x="63" y="31"/>
                  </a:cubicBezTo>
                  <a:cubicBezTo>
                    <a:pt x="63" y="33"/>
                    <a:pt x="62" y="34"/>
                    <a:pt x="63" y="36"/>
                  </a:cubicBezTo>
                  <a:cubicBezTo>
                    <a:pt x="65" y="40"/>
                    <a:pt x="64" y="44"/>
                    <a:pt x="61" y="48"/>
                  </a:cubicBezTo>
                  <a:cubicBezTo>
                    <a:pt x="47" y="65"/>
                    <a:pt x="33" y="83"/>
                    <a:pt x="18" y="101"/>
                  </a:cubicBezTo>
                  <a:cubicBezTo>
                    <a:pt x="16" y="103"/>
                    <a:pt x="14" y="104"/>
                    <a:pt x="12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66"/>
            <p:cNvSpPr>
              <a:spLocks/>
            </p:cNvSpPr>
            <p:nvPr userDrawn="1"/>
          </p:nvSpPr>
          <p:spPr bwMode="auto">
            <a:xfrm>
              <a:off x="279400" y="2117725"/>
              <a:ext cx="288925" cy="442913"/>
            </a:xfrm>
            <a:custGeom>
              <a:avLst/>
              <a:gdLst>
                <a:gd name="T0" fmla="*/ 11 w 65"/>
                <a:gd name="T1" fmla="*/ 105 h 105"/>
                <a:gd name="T2" fmla="*/ 3 w 65"/>
                <a:gd name="T3" fmla="*/ 90 h 105"/>
                <a:gd name="T4" fmla="*/ 3 w 65"/>
                <a:gd name="T5" fmla="*/ 84 h 105"/>
                <a:gd name="T6" fmla="*/ 3 w 65"/>
                <a:gd name="T7" fmla="*/ 75 h 105"/>
                <a:gd name="T8" fmla="*/ 3 w 65"/>
                <a:gd name="T9" fmla="*/ 70 h 105"/>
                <a:gd name="T10" fmla="*/ 5 w 65"/>
                <a:gd name="T11" fmla="*/ 58 h 105"/>
                <a:gd name="T12" fmla="*/ 43 w 65"/>
                <a:gd name="T13" fmla="*/ 12 h 105"/>
                <a:gd name="T14" fmla="*/ 48 w 65"/>
                <a:gd name="T15" fmla="*/ 5 h 105"/>
                <a:gd name="T16" fmla="*/ 59 w 65"/>
                <a:gd name="T17" fmla="*/ 2 h 105"/>
                <a:gd name="T18" fmla="*/ 63 w 65"/>
                <a:gd name="T19" fmla="*/ 15 h 105"/>
                <a:gd name="T20" fmla="*/ 63 w 65"/>
                <a:gd name="T21" fmla="*/ 22 h 105"/>
                <a:gd name="T22" fmla="*/ 63 w 65"/>
                <a:gd name="T23" fmla="*/ 30 h 105"/>
                <a:gd name="T24" fmla="*/ 63 w 65"/>
                <a:gd name="T25" fmla="*/ 36 h 105"/>
                <a:gd name="T26" fmla="*/ 61 w 65"/>
                <a:gd name="T27" fmla="*/ 48 h 105"/>
                <a:gd name="T28" fmla="*/ 22 w 65"/>
                <a:gd name="T29" fmla="*/ 95 h 105"/>
                <a:gd name="T30" fmla="*/ 18 w 65"/>
                <a:gd name="T31" fmla="*/ 101 h 105"/>
                <a:gd name="T32" fmla="*/ 11 w 65"/>
                <a:gd name="T3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4"/>
                  </a:cubicBezTo>
                  <a:cubicBezTo>
                    <a:pt x="2" y="81"/>
                    <a:pt x="3" y="78"/>
                    <a:pt x="3" y="75"/>
                  </a:cubicBezTo>
                  <a:cubicBezTo>
                    <a:pt x="3" y="73"/>
                    <a:pt x="4" y="71"/>
                    <a:pt x="3" y="70"/>
                  </a:cubicBezTo>
                  <a:cubicBezTo>
                    <a:pt x="1" y="65"/>
                    <a:pt x="2" y="61"/>
                    <a:pt x="5" y="58"/>
                  </a:cubicBezTo>
                  <a:cubicBezTo>
                    <a:pt x="17" y="42"/>
                    <a:pt x="30" y="27"/>
                    <a:pt x="43" y="12"/>
                  </a:cubicBezTo>
                  <a:cubicBezTo>
                    <a:pt x="44" y="10"/>
                    <a:pt x="46" y="7"/>
                    <a:pt x="48" y="5"/>
                  </a:cubicBezTo>
                  <a:cubicBezTo>
                    <a:pt x="51" y="1"/>
                    <a:pt x="56" y="0"/>
                    <a:pt x="59" y="2"/>
                  </a:cubicBezTo>
                  <a:cubicBezTo>
                    <a:pt x="63" y="5"/>
                    <a:pt x="65" y="10"/>
                    <a:pt x="63" y="15"/>
                  </a:cubicBezTo>
                  <a:cubicBezTo>
                    <a:pt x="62" y="17"/>
                    <a:pt x="62" y="19"/>
                    <a:pt x="63" y="22"/>
                  </a:cubicBezTo>
                  <a:cubicBezTo>
                    <a:pt x="64" y="24"/>
                    <a:pt x="64" y="27"/>
                    <a:pt x="63" y="30"/>
                  </a:cubicBezTo>
                  <a:cubicBezTo>
                    <a:pt x="62" y="32"/>
                    <a:pt x="62" y="34"/>
                    <a:pt x="63" y="36"/>
                  </a:cubicBezTo>
                  <a:cubicBezTo>
                    <a:pt x="65" y="41"/>
                    <a:pt x="63" y="44"/>
                    <a:pt x="61" y="48"/>
                  </a:cubicBezTo>
                  <a:cubicBezTo>
                    <a:pt x="48" y="64"/>
                    <a:pt x="35" y="79"/>
                    <a:pt x="22" y="95"/>
                  </a:cubicBezTo>
                  <a:cubicBezTo>
                    <a:pt x="21" y="97"/>
                    <a:pt x="19" y="99"/>
                    <a:pt x="18" y="101"/>
                  </a:cubicBezTo>
                  <a:cubicBezTo>
                    <a:pt x="16" y="102"/>
                    <a:pt x="13" y="103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67"/>
            <p:cNvSpPr>
              <a:spLocks/>
            </p:cNvSpPr>
            <p:nvPr userDrawn="1"/>
          </p:nvSpPr>
          <p:spPr bwMode="auto">
            <a:xfrm>
              <a:off x="288925" y="4421188"/>
              <a:ext cx="293688" cy="446088"/>
            </a:xfrm>
            <a:custGeom>
              <a:avLst/>
              <a:gdLst>
                <a:gd name="T0" fmla="*/ 62 w 66"/>
                <a:gd name="T1" fmla="*/ 34 h 106"/>
                <a:gd name="T2" fmla="*/ 60 w 66"/>
                <a:gd name="T3" fmla="*/ 50 h 106"/>
                <a:gd name="T4" fmla="*/ 19 w 66"/>
                <a:gd name="T5" fmla="*/ 101 h 106"/>
                <a:gd name="T6" fmla="*/ 6 w 66"/>
                <a:gd name="T7" fmla="*/ 103 h 106"/>
                <a:gd name="T8" fmla="*/ 4 w 66"/>
                <a:gd name="T9" fmla="*/ 90 h 106"/>
                <a:gd name="T10" fmla="*/ 4 w 66"/>
                <a:gd name="T11" fmla="*/ 86 h 106"/>
                <a:gd name="T12" fmla="*/ 4 w 66"/>
                <a:gd name="T13" fmla="*/ 85 h 106"/>
                <a:gd name="T14" fmla="*/ 3 w 66"/>
                <a:gd name="T15" fmla="*/ 70 h 106"/>
                <a:gd name="T16" fmla="*/ 8 w 66"/>
                <a:gd name="T17" fmla="*/ 56 h 106"/>
                <a:gd name="T18" fmla="*/ 48 w 66"/>
                <a:gd name="T19" fmla="*/ 6 h 106"/>
                <a:gd name="T20" fmla="*/ 63 w 66"/>
                <a:gd name="T21" fmla="*/ 8 h 106"/>
                <a:gd name="T22" fmla="*/ 63 w 66"/>
                <a:gd name="T23" fmla="*/ 17 h 106"/>
                <a:gd name="T24" fmla="*/ 63 w 66"/>
                <a:gd name="T25" fmla="*/ 20 h 106"/>
                <a:gd name="T26" fmla="*/ 62 w 66"/>
                <a:gd name="T27" fmla="*/ 3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06">
                  <a:moveTo>
                    <a:pt x="62" y="34"/>
                  </a:moveTo>
                  <a:cubicBezTo>
                    <a:pt x="66" y="41"/>
                    <a:pt x="65" y="44"/>
                    <a:pt x="60" y="50"/>
                  </a:cubicBezTo>
                  <a:cubicBezTo>
                    <a:pt x="47" y="67"/>
                    <a:pt x="33" y="84"/>
                    <a:pt x="19" y="101"/>
                  </a:cubicBezTo>
                  <a:cubicBezTo>
                    <a:pt x="15" y="105"/>
                    <a:pt x="10" y="106"/>
                    <a:pt x="6" y="103"/>
                  </a:cubicBezTo>
                  <a:cubicBezTo>
                    <a:pt x="3" y="100"/>
                    <a:pt x="2" y="95"/>
                    <a:pt x="4" y="90"/>
                  </a:cubicBezTo>
                  <a:cubicBezTo>
                    <a:pt x="4" y="89"/>
                    <a:pt x="4" y="87"/>
                    <a:pt x="4" y="86"/>
                  </a:cubicBezTo>
                  <a:cubicBezTo>
                    <a:pt x="4" y="86"/>
                    <a:pt x="4" y="86"/>
                    <a:pt x="4" y="85"/>
                  </a:cubicBezTo>
                  <a:cubicBezTo>
                    <a:pt x="0" y="80"/>
                    <a:pt x="6" y="75"/>
                    <a:pt x="3" y="70"/>
                  </a:cubicBezTo>
                  <a:cubicBezTo>
                    <a:pt x="1" y="64"/>
                    <a:pt x="4" y="60"/>
                    <a:pt x="8" y="56"/>
                  </a:cubicBezTo>
                  <a:cubicBezTo>
                    <a:pt x="21" y="39"/>
                    <a:pt x="35" y="23"/>
                    <a:pt x="48" y="6"/>
                  </a:cubicBezTo>
                  <a:cubicBezTo>
                    <a:pt x="53" y="0"/>
                    <a:pt x="61" y="1"/>
                    <a:pt x="63" y="8"/>
                  </a:cubicBezTo>
                  <a:cubicBezTo>
                    <a:pt x="64" y="10"/>
                    <a:pt x="63" y="14"/>
                    <a:pt x="63" y="17"/>
                  </a:cubicBezTo>
                  <a:cubicBezTo>
                    <a:pt x="63" y="18"/>
                    <a:pt x="62" y="20"/>
                    <a:pt x="63" y="20"/>
                  </a:cubicBezTo>
                  <a:cubicBezTo>
                    <a:pt x="65" y="28"/>
                    <a:pt x="65" y="28"/>
                    <a:pt x="6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68"/>
            <p:cNvSpPr>
              <a:spLocks/>
            </p:cNvSpPr>
            <p:nvPr userDrawn="1"/>
          </p:nvSpPr>
          <p:spPr bwMode="auto">
            <a:xfrm>
              <a:off x="298450" y="4138613"/>
              <a:ext cx="279400" cy="441325"/>
            </a:xfrm>
            <a:custGeom>
              <a:avLst/>
              <a:gdLst>
                <a:gd name="T0" fmla="*/ 63 w 63"/>
                <a:gd name="T1" fmla="*/ 11 h 105"/>
                <a:gd name="T2" fmla="*/ 62 w 63"/>
                <a:gd name="T3" fmla="*/ 25 h 105"/>
                <a:gd name="T4" fmla="*/ 62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4 w 63"/>
                <a:gd name="T11" fmla="*/ 102 h 105"/>
                <a:gd name="T12" fmla="*/ 2 w 63"/>
                <a:gd name="T13" fmla="*/ 88 h 105"/>
                <a:gd name="T14" fmla="*/ 2 w 63"/>
                <a:gd name="T15" fmla="*/ 84 h 105"/>
                <a:gd name="T16" fmla="*/ 2 w 63"/>
                <a:gd name="T17" fmla="*/ 74 h 105"/>
                <a:gd name="T18" fmla="*/ 2 w 63"/>
                <a:gd name="T19" fmla="*/ 70 h 105"/>
                <a:gd name="T20" fmla="*/ 3 w 63"/>
                <a:gd name="T21" fmla="*/ 57 h 105"/>
                <a:gd name="T22" fmla="*/ 47 w 63"/>
                <a:gd name="T23" fmla="*/ 4 h 105"/>
                <a:gd name="T24" fmla="*/ 57 w 63"/>
                <a:gd name="T25" fmla="*/ 1 h 105"/>
                <a:gd name="T26" fmla="*/ 63 w 63"/>
                <a:gd name="T27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1"/>
                  </a:moveTo>
                  <a:cubicBezTo>
                    <a:pt x="60" y="15"/>
                    <a:pt x="62" y="20"/>
                    <a:pt x="62" y="25"/>
                  </a:cubicBezTo>
                  <a:cubicBezTo>
                    <a:pt x="62" y="30"/>
                    <a:pt x="61" y="35"/>
                    <a:pt x="62" y="40"/>
                  </a:cubicBezTo>
                  <a:cubicBezTo>
                    <a:pt x="63" y="42"/>
                    <a:pt x="61" y="45"/>
                    <a:pt x="60" y="47"/>
                  </a:cubicBezTo>
                  <a:cubicBezTo>
                    <a:pt x="46" y="65"/>
                    <a:pt x="31" y="82"/>
                    <a:pt x="17" y="100"/>
                  </a:cubicBezTo>
                  <a:cubicBezTo>
                    <a:pt x="13" y="104"/>
                    <a:pt x="8" y="105"/>
                    <a:pt x="4" y="102"/>
                  </a:cubicBezTo>
                  <a:cubicBezTo>
                    <a:pt x="1" y="99"/>
                    <a:pt x="0" y="94"/>
                    <a:pt x="2" y="88"/>
                  </a:cubicBezTo>
                  <a:cubicBezTo>
                    <a:pt x="2" y="87"/>
                    <a:pt x="2" y="85"/>
                    <a:pt x="2" y="84"/>
                  </a:cubicBezTo>
                  <a:cubicBezTo>
                    <a:pt x="0" y="81"/>
                    <a:pt x="0" y="77"/>
                    <a:pt x="2" y="74"/>
                  </a:cubicBezTo>
                  <a:cubicBezTo>
                    <a:pt x="2" y="73"/>
                    <a:pt x="2" y="71"/>
                    <a:pt x="2" y="70"/>
                  </a:cubicBezTo>
                  <a:cubicBezTo>
                    <a:pt x="0" y="65"/>
                    <a:pt x="0" y="61"/>
                    <a:pt x="3" y="57"/>
                  </a:cubicBezTo>
                  <a:cubicBezTo>
                    <a:pt x="18" y="40"/>
                    <a:pt x="32" y="22"/>
                    <a:pt x="47" y="4"/>
                  </a:cubicBezTo>
                  <a:cubicBezTo>
                    <a:pt x="49" y="1"/>
                    <a:pt x="53" y="0"/>
                    <a:pt x="57" y="1"/>
                  </a:cubicBezTo>
                  <a:cubicBezTo>
                    <a:pt x="61" y="3"/>
                    <a:pt x="62" y="6"/>
                    <a:pt x="6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69"/>
            <p:cNvSpPr>
              <a:spLocks/>
            </p:cNvSpPr>
            <p:nvPr userDrawn="1"/>
          </p:nvSpPr>
          <p:spPr bwMode="auto">
            <a:xfrm>
              <a:off x="276225" y="3271838"/>
              <a:ext cx="296863" cy="441325"/>
            </a:xfrm>
            <a:custGeom>
              <a:avLst/>
              <a:gdLst>
                <a:gd name="T0" fmla="*/ 55 w 67"/>
                <a:gd name="T1" fmla="*/ 0 h 105"/>
                <a:gd name="T2" fmla="*/ 64 w 67"/>
                <a:gd name="T3" fmla="*/ 15 h 105"/>
                <a:gd name="T4" fmla="*/ 64 w 67"/>
                <a:gd name="T5" fmla="*/ 21 h 105"/>
                <a:gd name="T6" fmla="*/ 63 w 67"/>
                <a:gd name="T7" fmla="*/ 33 h 105"/>
                <a:gd name="T8" fmla="*/ 64 w 67"/>
                <a:gd name="T9" fmla="*/ 44 h 105"/>
                <a:gd name="T10" fmla="*/ 62 w 67"/>
                <a:gd name="T11" fmla="*/ 48 h 105"/>
                <a:gd name="T12" fmla="*/ 20 w 67"/>
                <a:gd name="T13" fmla="*/ 100 h 105"/>
                <a:gd name="T14" fmla="*/ 7 w 67"/>
                <a:gd name="T15" fmla="*/ 102 h 105"/>
                <a:gd name="T16" fmla="*/ 5 w 67"/>
                <a:gd name="T17" fmla="*/ 88 h 105"/>
                <a:gd name="T18" fmla="*/ 5 w 67"/>
                <a:gd name="T19" fmla="*/ 85 h 105"/>
                <a:gd name="T20" fmla="*/ 4 w 67"/>
                <a:gd name="T21" fmla="*/ 84 h 105"/>
                <a:gd name="T22" fmla="*/ 4 w 67"/>
                <a:gd name="T23" fmla="*/ 69 h 105"/>
                <a:gd name="T24" fmla="*/ 8 w 67"/>
                <a:gd name="T25" fmla="*/ 55 h 105"/>
                <a:gd name="T26" fmla="*/ 48 w 67"/>
                <a:gd name="T27" fmla="*/ 6 h 105"/>
                <a:gd name="T28" fmla="*/ 55 w 67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5">
                  <a:moveTo>
                    <a:pt x="55" y="0"/>
                  </a:moveTo>
                  <a:cubicBezTo>
                    <a:pt x="63" y="1"/>
                    <a:pt x="67" y="9"/>
                    <a:pt x="64" y="15"/>
                  </a:cubicBezTo>
                  <a:cubicBezTo>
                    <a:pt x="63" y="18"/>
                    <a:pt x="63" y="19"/>
                    <a:pt x="64" y="21"/>
                  </a:cubicBezTo>
                  <a:cubicBezTo>
                    <a:pt x="66" y="25"/>
                    <a:pt x="63" y="29"/>
                    <a:pt x="63" y="33"/>
                  </a:cubicBezTo>
                  <a:cubicBezTo>
                    <a:pt x="63" y="36"/>
                    <a:pt x="66" y="40"/>
                    <a:pt x="64" y="44"/>
                  </a:cubicBezTo>
                  <a:cubicBezTo>
                    <a:pt x="63" y="46"/>
                    <a:pt x="63" y="47"/>
                    <a:pt x="62" y="48"/>
                  </a:cubicBezTo>
                  <a:cubicBezTo>
                    <a:pt x="48" y="65"/>
                    <a:pt x="34" y="83"/>
                    <a:pt x="20" y="100"/>
                  </a:cubicBezTo>
                  <a:cubicBezTo>
                    <a:pt x="16" y="104"/>
                    <a:pt x="12" y="105"/>
                    <a:pt x="7" y="102"/>
                  </a:cubicBezTo>
                  <a:cubicBezTo>
                    <a:pt x="3" y="99"/>
                    <a:pt x="2" y="94"/>
                    <a:pt x="5" y="88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5"/>
                    <a:pt x="4" y="84"/>
                    <a:pt x="4" y="84"/>
                  </a:cubicBezTo>
                  <a:cubicBezTo>
                    <a:pt x="0" y="79"/>
                    <a:pt x="7" y="74"/>
                    <a:pt x="4" y="69"/>
                  </a:cubicBezTo>
                  <a:cubicBezTo>
                    <a:pt x="1" y="63"/>
                    <a:pt x="5" y="59"/>
                    <a:pt x="8" y="55"/>
                  </a:cubicBezTo>
                  <a:cubicBezTo>
                    <a:pt x="21" y="39"/>
                    <a:pt x="35" y="22"/>
                    <a:pt x="48" y="6"/>
                  </a:cubicBezTo>
                  <a:cubicBezTo>
                    <a:pt x="50" y="4"/>
                    <a:pt x="53" y="2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70"/>
            <p:cNvSpPr>
              <a:spLocks/>
            </p:cNvSpPr>
            <p:nvPr userDrawn="1"/>
          </p:nvSpPr>
          <p:spPr bwMode="auto">
            <a:xfrm>
              <a:off x="-9525" y="1314450"/>
              <a:ext cx="285750" cy="441325"/>
            </a:xfrm>
            <a:custGeom>
              <a:avLst/>
              <a:gdLst>
                <a:gd name="T0" fmla="*/ 3 w 64"/>
                <a:gd name="T1" fmla="*/ 86 h 105"/>
                <a:gd name="T2" fmla="*/ 3 w 64"/>
                <a:gd name="T3" fmla="*/ 73 h 105"/>
                <a:gd name="T4" fmla="*/ 3 w 64"/>
                <a:gd name="T5" fmla="*/ 70 h 105"/>
                <a:gd name="T6" fmla="*/ 4 w 64"/>
                <a:gd name="T7" fmla="*/ 58 h 105"/>
                <a:gd name="T8" fmla="*/ 47 w 64"/>
                <a:gd name="T9" fmla="*/ 4 h 105"/>
                <a:gd name="T10" fmla="*/ 59 w 64"/>
                <a:gd name="T11" fmla="*/ 3 h 105"/>
                <a:gd name="T12" fmla="*/ 62 w 64"/>
                <a:gd name="T13" fmla="*/ 16 h 105"/>
                <a:gd name="T14" fmla="*/ 62 w 64"/>
                <a:gd name="T15" fmla="*/ 21 h 105"/>
                <a:gd name="T16" fmla="*/ 61 w 64"/>
                <a:gd name="T17" fmla="*/ 33 h 105"/>
                <a:gd name="T18" fmla="*/ 62 w 64"/>
                <a:gd name="T19" fmla="*/ 45 h 105"/>
                <a:gd name="T20" fmla="*/ 61 w 64"/>
                <a:gd name="T21" fmla="*/ 47 h 105"/>
                <a:gd name="T22" fmla="*/ 17 w 64"/>
                <a:gd name="T23" fmla="*/ 101 h 105"/>
                <a:gd name="T24" fmla="*/ 6 w 64"/>
                <a:gd name="T25" fmla="*/ 103 h 105"/>
                <a:gd name="T26" fmla="*/ 1 w 64"/>
                <a:gd name="T27" fmla="*/ 94 h 105"/>
                <a:gd name="T28" fmla="*/ 3 w 64"/>
                <a:gd name="T29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3" y="86"/>
                  </a:moveTo>
                  <a:cubicBezTo>
                    <a:pt x="1" y="82"/>
                    <a:pt x="0" y="78"/>
                    <a:pt x="3" y="73"/>
                  </a:cubicBezTo>
                  <a:cubicBezTo>
                    <a:pt x="3" y="73"/>
                    <a:pt x="3" y="71"/>
                    <a:pt x="3" y="70"/>
                  </a:cubicBezTo>
                  <a:cubicBezTo>
                    <a:pt x="0" y="66"/>
                    <a:pt x="1" y="62"/>
                    <a:pt x="4" y="58"/>
                  </a:cubicBezTo>
                  <a:cubicBezTo>
                    <a:pt x="18" y="40"/>
                    <a:pt x="33" y="22"/>
                    <a:pt x="47" y="4"/>
                  </a:cubicBezTo>
                  <a:cubicBezTo>
                    <a:pt x="51" y="0"/>
                    <a:pt x="56" y="0"/>
                    <a:pt x="59" y="3"/>
                  </a:cubicBezTo>
                  <a:cubicBezTo>
                    <a:pt x="63" y="6"/>
                    <a:pt x="64" y="11"/>
                    <a:pt x="62" y="16"/>
                  </a:cubicBezTo>
                  <a:cubicBezTo>
                    <a:pt x="61" y="17"/>
                    <a:pt x="61" y="19"/>
                    <a:pt x="62" y="21"/>
                  </a:cubicBezTo>
                  <a:cubicBezTo>
                    <a:pt x="64" y="25"/>
                    <a:pt x="61" y="29"/>
                    <a:pt x="61" y="33"/>
                  </a:cubicBezTo>
                  <a:cubicBezTo>
                    <a:pt x="61" y="36"/>
                    <a:pt x="64" y="40"/>
                    <a:pt x="62" y="45"/>
                  </a:cubicBezTo>
                  <a:cubicBezTo>
                    <a:pt x="62" y="45"/>
                    <a:pt x="61" y="46"/>
                    <a:pt x="61" y="47"/>
                  </a:cubicBezTo>
                  <a:cubicBezTo>
                    <a:pt x="46" y="65"/>
                    <a:pt x="31" y="83"/>
                    <a:pt x="17" y="101"/>
                  </a:cubicBezTo>
                  <a:cubicBezTo>
                    <a:pt x="14" y="104"/>
                    <a:pt x="10" y="105"/>
                    <a:pt x="6" y="103"/>
                  </a:cubicBezTo>
                  <a:cubicBezTo>
                    <a:pt x="3" y="101"/>
                    <a:pt x="1" y="98"/>
                    <a:pt x="1" y="94"/>
                  </a:cubicBezTo>
                  <a:cubicBezTo>
                    <a:pt x="1" y="91"/>
                    <a:pt x="3" y="89"/>
                    <a:pt x="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71"/>
            <p:cNvSpPr>
              <a:spLocks/>
            </p:cNvSpPr>
            <p:nvPr userDrawn="1"/>
          </p:nvSpPr>
          <p:spPr bwMode="auto">
            <a:xfrm>
              <a:off x="-9525" y="1890713"/>
              <a:ext cx="288925" cy="441325"/>
            </a:xfrm>
            <a:custGeom>
              <a:avLst/>
              <a:gdLst>
                <a:gd name="T0" fmla="*/ 61 w 65"/>
                <a:gd name="T1" fmla="*/ 33 h 105"/>
                <a:gd name="T2" fmla="*/ 59 w 65"/>
                <a:gd name="T3" fmla="*/ 49 h 105"/>
                <a:gd name="T4" fmla="*/ 19 w 65"/>
                <a:gd name="T5" fmla="*/ 98 h 105"/>
                <a:gd name="T6" fmla="*/ 12 w 65"/>
                <a:gd name="T7" fmla="*/ 103 h 105"/>
                <a:gd name="T8" fmla="*/ 3 w 65"/>
                <a:gd name="T9" fmla="*/ 101 h 105"/>
                <a:gd name="T10" fmla="*/ 2 w 65"/>
                <a:gd name="T11" fmla="*/ 90 h 105"/>
                <a:gd name="T12" fmla="*/ 2 w 65"/>
                <a:gd name="T13" fmla="*/ 84 h 105"/>
                <a:gd name="T14" fmla="*/ 3 w 65"/>
                <a:gd name="T15" fmla="*/ 72 h 105"/>
                <a:gd name="T16" fmla="*/ 2 w 65"/>
                <a:gd name="T17" fmla="*/ 61 h 105"/>
                <a:gd name="T18" fmla="*/ 4 w 65"/>
                <a:gd name="T19" fmla="*/ 57 h 105"/>
                <a:gd name="T20" fmla="*/ 47 w 65"/>
                <a:gd name="T21" fmla="*/ 5 h 105"/>
                <a:gd name="T22" fmla="*/ 57 w 65"/>
                <a:gd name="T23" fmla="*/ 2 h 105"/>
                <a:gd name="T24" fmla="*/ 62 w 65"/>
                <a:gd name="T25" fmla="*/ 15 h 105"/>
                <a:gd name="T26" fmla="*/ 62 w 65"/>
                <a:gd name="T27" fmla="*/ 21 h 105"/>
                <a:gd name="T28" fmla="*/ 61 w 65"/>
                <a:gd name="T29" fmla="*/ 3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61" y="33"/>
                  </a:moveTo>
                  <a:cubicBezTo>
                    <a:pt x="64" y="40"/>
                    <a:pt x="64" y="43"/>
                    <a:pt x="59" y="49"/>
                  </a:cubicBezTo>
                  <a:cubicBezTo>
                    <a:pt x="45" y="66"/>
                    <a:pt x="32" y="82"/>
                    <a:pt x="19" y="98"/>
                  </a:cubicBezTo>
                  <a:cubicBezTo>
                    <a:pt x="17" y="100"/>
                    <a:pt x="15" y="102"/>
                    <a:pt x="12" y="103"/>
                  </a:cubicBezTo>
                  <a:cubicBezTo>
                    <a:pt x="9" y="105"/>
                    <a:pt x="6" y="104"/>
                    <a:pt x="3" y="101"/>
                  </a:cubicBezTo>
                  <a:cubicBezTo>
                    <a:pt x="1" y="97"/>
                    <a:pt x="0" y="94"/>
                    <a:pt x="2" y="90"/>
                  </a:cubicBezTo>
                  <a:cubicBezTo>
                    <a:pt x="3" y="88"/>
                    <a:pt x="3" y="86"/>
                    <a:pt x="2" y="84"/>
                  </a:cubicBezTo>
                  <a:cubicBezTo>
                    <a:pt x="0" y="80"/>
                    <a:pt x="3" y="76"/>
                    <a:pt x="3" y="72"/>
                  </a:cubicBezTo>
                  <a:cubicBezTo>
                    <a:pt x="3" y="69"/>
                    <a:pt x="0" y="65"/>
                    <a:pt x="2" y="61"/>
                  </a:cubicBezTo>
                  <a:cubicBezTo>
                    <a:pt x="3" y="59"/>
                    <a:pt x="3" y="58"/>
                    <a:pt x="4" y="57"/>
                  </a:cubicBezTo>
                  <a:cubicBezTo>
                    <a:pt x="18" y="40"/>
                    <a:pt x="33" y="23"/>
                    <a:pt x="47" y="5"/>
                  </a:cubicBezTo>
                  <a:cubicBezTo>
                    <a:pt x="50" y="2"/>
                    <a:pt x="53" y="0"/>
                    <a:pt x="57" y="2"/>
                  </a:cubicBezTo>
                  <a:cubicBezTo>
                    <a:pt x="62" y="3"/>
                    <a:pt x="65" y="10"/>
                    <a:pt x="62" y="15"/>
                  </a:cubicBezTo>
                  <a:cubicBezTo>
                    <a:pt x="61" y="18"/>
                    <a:pt x="61" y="19"/>
                    <a:pt x="62" y="21"/>
                  </a:cubicBezTo>
                  <a:cubicBezTo>
                    <a:pt x="64" y="26"/>
                    <a:pt x="63" y="29"/>
                    <a:pt x="6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72"/>
            <p:cNvSpPr>
              <a:spLocks/>
            </p:cNvSpPr>
            <p:nvPr userDrawn="1"/>
          </p:nvSpPr>
          <p:spPr bwMode="auto">
            <a:xfrm>
              <a:off x="-12700" y="1600200"/>
              <a:ext cx="296863" cy="438150"/>
            </a:xfrm>
            <a:custGeom>
              <a:avLst/>
              <a:gdLst>
                <a:gd name="T0" fmla="*/ 13 w 67"/>
                <a:gd name="T1" fmla="*/ 104 h 104"/>
                <a:gd name="T2" fmla="*/ 3 w 67"/>
                <a:gd name="T3" fmla="*/ 90 h 104"/>
                <a:gd name="T4" fmla="*/ 3 w 67"/>
                <a:gd name="T5" fmla="*/ 84 h 104"/>
                <a:gd name="T6" fmla="*/ 3 w 67"/>
                <a:gd name="T7" fmla="*/ 75 h 104"/>
                <a:gd name="T8" fmla="*/ 3 w 67"/>
                <a:gd name="T9" fmla="*/ 70 h 104"/>
                <a:gd name="T10" fmla="*/ 5 w 67"/>
                <a:gd name="T11" fmla="*/ 58 h 104"/>
                <a:gd name="T12" fmla="*/ 48 w 67"/>
                <a:gd name="T13" fmla="*/ 5 h 104"/>
                <a:gd name="T14" fmla="*/ 60 w 67"/>
                <a:gd name="T15" fmla="*/ 3 h 104"/>
                <a:gd name="T16" fmla="*/ 63 w 67"/>
                <a:gd name="T17" fmla="*/ 17 h 104"/>
                <a:gd name="T18" fmla="*/ 63 w 67"/>
                <a:gd name="T19" fmla="*/ 21 h 104"/>
                <a:gd name="T20" fmla="*/ 63 w 67"/>
                <a:gd name="T21" fmla="*/ 22 h 104"/>
                <a:gd name="T22" fmla="*/ 63 w 67"/>
                <a:gd name="T23" fmla="*/ 37 h 104"/>
                <a:gd name="T24" fmla="*/ 59 w 67"/>
                <a:gd name="T25" fmla="*/ 51 h 104"/>
                <a:gd name="T26" fmla="*/ 19 w 67"/>
                <a:gd name="T27" fmla="*/ 100 h 104"/>
                <a:gd name="T28" fmla="*/ 13 w 67"/>
                <a:gd name="T2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04">
                  <a:moveTo>
                    <a:pt x="13" y="104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7"/>
                    <a:pt x="3" y="84"/>
                  </a:cubicBezTo>
                  <a:cubicBezTo>
                    <a:pt x="3" y="81"/>
                    <a:pt x="3" y="78"/>
                    <a:pt x="3" y="75"/>
                  </a:cubicBezTo>
                  <a:cubicBezTo>
                    <a:pt x="3" y="73"/>
                    <a:pt x="4" y="72"/>
                    <a:pt x="3" y="70"/>
                  </a:cubicBezTo>
                  <a:cubicBezTo>
                    <a:pt x="1" y="66"/>
                    <a:pt x="2" y="62"/>
                    <a:pt x="5" y="58"/>
                  </a:cubicBezTo>
                  <a:cubicBezTo>
                    <a:pt x="19" y="41"/>
                    <a:pt x="34" y="23"/>
                    <a:pt x="48" y="5"/>
                  </a:cubicBezTo>
                  <a:cubicBezTo>
                    <a:pt x="52" y="1"/>
                    <a:pt x="56" y="0"/>
                    <a:pt x="60" y="3"/>
                  </a:cubicBezTo>
                  <a:cubicBezTo>
                    <a:pt x="64" y="6"/>
                    <a:pt x="65" y="11"/>
                    <a:pt x="63" y="17"/>
                  </a:cubicBezTo>
                  <a:cubicBezTo>
                    <a:pt x="62" y="18"/>
                    <a:pt x="63" y="19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7" y="27"/>
                    <a:pt x="60" y="31"/>
                    <a:pt x="63" y="37"/>
                  </a:cubicBezTo>
                  <a:cubicBezTo>
                    <a:pt x="66" y="42"/>
                    <a:pt x="63" y="47"/>
                    <a:pt x="59" y="51"/>
                  </a:cubicBezTo>
                  <a:cubicBezTo>
                    <a:pt x="46" y="67"/>
                    <a:pt x="32" y="83"/>
                    <a:pt x="19" y="100"/>
                  </a:cubicBezTo>
                  <a:cubicBezTo>
                    <a:pt x="17" y="102"/>
                    <a:pt x="14" y="103"/>
                    <a:pt x="1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73"/>
            <p:cNvSpPr>
              <a:spLocks/>
            </p:cNvSpPr>
            <p:nvPr userDrawn="1"/>
          </p:nvSpPr>
          <p:spPr bwMode="auto">
            <a:xfrm>
              <a:off x="279400" y="963613"/>
              <a:ext cx="285750" cy="442913"/>
            </a:xfrm>
            <a:custGeom>
              <a:avLst/>
              <a:gdLst>
                <a:gd name="T0" fmla="*/ 11 w 64"/>
                <a:gd name="T1" fmla="*/ 105 h 105"/>
                <a:gd name="T2" fmla="*/ 3 w 64"/>
                <a:gd name="T3" fmla="*/ 90 h 105"/>
                <a:gd name="T4" fmla="*/ 3 w 64"/>
                <a:gd name="T5" fmla="*/ 84 h 105"/>
                <a:gd name="T6" fmla="*/ 4 w 64"/>
                <a:gd name="T7" fmla="*/ 72 h 105"/>
                <a:gd name="T8" fmla="*/ 3 w 64"/>
                <a:gd name="T9" fmla="*/ 61 h 105"/>
                <a:gd name="T10" fmla="*/ 5 w 64"/>
                <a:gd name="T11" fmla="*/ 58 h 105"/>
                <a:gd name="T12" fmla="*/ 48 w 64"/>
                <a:gd name="T13" fmla="*/ 5 h 105"/>
                <a:gd name="T14" fmla="*/ 57 w 64"/>
                <a:gd name="T15" fmla="*/ 2 h 105"/>
                <a:gd name="T16" fmla="*/ 63 w 64"/>
                <a:gd name="T17" fmla="*/ 9 h 105"/>
                <a:gd name="T18" fmla="*/ 62 w 64"/>
                <a:gd name="T19" fmla="*/ 18 h 105"/>
                <a:gd name="T20" fmla="*/ 63 w 64"/>
                <a:gd name="T21" fmla="*/ 28 h 105"/>
                <a:gd name="T22" fmla="*/ 63 w 64"/>
                <a:gd name="T23" fmla="*/ 38 h 105"/>
                <a:gd name="T24" fmla="*/ 61 w 64"/>
                <a:gd name="T25" fmla="*/ 47 h 105"/>
                <a:gd name="T26" fmla="*/ 18 w 64"/>
                <a:gd name="T27" fmla="*/ 101 h 105"/>
                <a:gd name="T28" fmla="*/ 11 w 64"/>
                <a:gd name="T2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11" y="105"/>
                  </a:moveTo>
                  <a:cubicBezTo>
                    <a:pt x="4" y="104"/>
                    <a:pt x="0" y="97"/>
                    <a:pt x="3" y="90"/>
                  </a:cubicBezTo>
                  <a:cubicBezTo>
                    <a:pt x="4" y="88"/>
                    <a:pt x="4" y="86"/>
                    <a:pt x="3" y="84"/>
                  </a:cubicBezTo>
                  <a:cubicBezTo>
                    <a:pt x="1" y="80"/>
                    <a:pt x="4" y="76"/>
                    <a:pt x="4" y="72"/>
                  </a:cubicBezTo>
                  <a:cubicBezTo>
                    <a:pt x="4" y="69"/>
                    <a:pt x="1" y="65"/>
                    <a:pt x="3" y="61"/>
                  </a:cubicBezTo>
                  <a:cubicBezTo>
                    <a:pt x="3" y="60"/>
                    <a:pt x="4" y="59"/>
                    <a:pt x="5" y="58"/>
                  </a:cubicBezTo>
                  <a:cubicBezTo>
                    <a:pt x="19" y="40"/>
                    <a:pt x="33" y="23"/>
                    <a:pt x="48" y="5"/>
                  </a:cubicBezTo>
                  <a:cubicBezTo>
                    <a:pt x="50" y="2"/>
                    <a:pt x="53" y="0"/>
                    <a:pt x="57" y="2"/>
                  </a:cubicBezTo>
                  <a:cubicBezTo>
                    <a:pt x="61" y="3"/>
                    <a:pt x="63" y="5"/>
                    <a:pt x="63" y="9"/>
                  </a:cubicBezTo>
                  <a:cubicBezTo>
                    <a:pt x="64" y="12"/>
                    <a:pt x="62" y="15"/>
                    <a:pt x="62" y="18"/>
                  </a:cubicBezTo>
                  <a:cubicBezTo>
                    <a:pt x="62" y="22"/>
                    <a:pt x="64" y="25"/>
                    <a:pt x="63" y="28"/>
                  </a:cubicBezTo>
                  <a:cubicBezTo>
                    <a:pt x="62" y="32"/>
                    <a:pt x="63" y="34"/>
                    <a:pt x="63" y="38"/>
                  </a:cubicBezTo>
                  <a:cubicBezTo>
                    <a:pt x="64" y="41"/>
                    <a:pt x="63" y="45"/>
                    <a:pt x="61" y="47"/>
                  </a:cubicBezTo>
                  <a:cubicBezTo>
                    <a:pt x="47" y="65"/>
                    <a:pt x="32" y="83"/>
                    <a:pt x="18" y="101"/>
                  </a:cubicBezTo>
                  <a:cubicBezTo>
                    <a:pt x="16" y="103"/>
                    <a:pt x="13" y="103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74"/>
            <p:cNvSpPr>
              <a:spLocks/>
            </p:cNvSpPr>
            <p:nvPr userDrawn="1"/>
          </p:nvSpPr>
          <p:spPr bwMode="auto">
            <a:xfrm>
              <a:off x="-4763" y="3043238"/>
              <a:ext cx="284163" cy="442913"/>
            </a:xfrm>
            <a:custGeom>
              <a:avLst/>
              <a:gdLst>
                <a:gd name="T0" fmla="*/ 53 w 64"/>
                <a:gd name="T1" fmla="*/ 0 h 105"/>
                <a:gd name="T2" fmla="*/ 61 w 64"/>
                <a:gd name="T3" fmla="*/ 15 h 105"/>
                <a:gd name="T4" fmla="*/ 61 w 64"/>
                <a:gd name="T5" fmla="*/ 21 h 105"/>
                <a:gd name="T6" fmla="*/ 60 w 64"/>
                <a:gd name="T7" fmla="*/ 33 h 105"/>
                <a:gd name="T8" fmla="*/ 61 w 64"/>
                <a:gd name="T9" fmla="*/ 44 h 105"/>
                <a:gd name="T10" fmla="*/ 59 w 64"/>
                <a:gd name="T11" fmla="*/ 47 h 105"/>
                <a:gd name="T12" fmla="*/ 16 w 64"/>
                <a:gd name="T13" fmla="*/ 100 h 105"/>
                <a:gd name="T14" fmla="*/ 7 w 64"/>
                <a:gd name="T15" fmla="*/ 103 h 105"/>
                <a:gd name="T16" fmla="*/ 1 w 64"/>
                <a:gd name="T17" fmla="*/ 96 h 105"/>
                <a:gd name="T18" fmla="*/ 1 w 64"/>
                <a:gd name="T19" fmla="*/ 78 h 105"/>
                <a:gd name="T20" fmla="*/ 1 w 64"/>
                <a:gd name="T21" fmla="*/ 66 h 105"/>
                <a:gd name="T22" fmla="*/ 3 w 64"/>
                <a:gd name="T23" fmla="*/ 58 h 105"/>
                <a:gd name="T24" fmla="*/ 46 w 64"/>
                <a:gd name="T25" fmla="*/ 4 h 105"/>
                <a:gd name="T26" fmla="*/ 53 w 64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53" y="0"/>
                  </a:moveTo>
                  <a:cubicBezTo>
                    <a:pt x="60" y="1"/>
                    <a:pt x="64" y="9"/>
                    <a:pt x="61" y="15"/>
                  </a:cubicBezTo>
                  <a:cubicBezTo>
                    <a:pt x="60" y="17"/>
                    <a:pt x="60" y="19"/>
                    <a:pt x="61" y="21"/>
                  </a:cubicBezTo>
                  <a:cubicBezTo>
                    <a:pt x="63" y="25"/>
                    <a:pt x="60" y="29"/>
                    <a:pt x="60" y="33"/>
                  </a:cubicBezTo>
                  <a:cubicBezTo>
                    <a:pt x="60" y="37"/>
                    <a:pt x="63" y="40"/>
                    <a:pt x="61" y="44"/>
                  </a:cubicBezTo>
                  <a:cubicBezTo>
                    <a:pt x="61" y="45"/>
                    <a:pt x="60" y="46"/>
                    <a:pt x="59" y="47"/>
                  </a:cubicBezTo>
                  <a:cubicBezTo>
                    <a:pt x="45" y="65"/>
                    <a:pt x="31" y="82"/>
                    <a:pt x="16" y="100"/>
                  </a:cubicBezTo>
                  <a:cubicBezTo>
                    <a:pt x="14" y="103"/>
                    <a:pt x="10" y="105"/>
                    <a:pt x="7" y="103"/>
                  </a:cubicBezTo>
                  <a:cubicBezTo>
                    <a:pt x="3" y="102"/>
                    <a:pt x="0" y="100"/>
                    <a:pt x="1" y="96"/>
                  </a:cubicBezTo>
                  <a:cubicBezTo>
                    <a:pt x="1" y="90"/>
                    <a:pt x="1" y="84"/>
                    <a:pt x="1" y="78"/>
                  </a:cubicBezTo>
                  <a:cubicBezTo>
                    <a:pt x="1" y="74"/>
                    <a:pt x="2" y="70"/>
                    <a:pt x="1" y="66"/>
                  </a:cubicBezTo>
                  <a:cubicBezTo>
                    <a:pt x="0" y="64"/>
                    <a:pt x="1" y="60"/>
                    <a:pt x="3" y="58"/>
                  </a:cubicBezTo>
                  <a:cubicBezTo>
                    <a:pt x="17" y="40"/>
                    <a:pt x="32" y="22"/>
                    <a:pt x="46" y="4"/>
                  </a:cubicBezTo>
                  <a:cubicBezTo>
                    <a:pt x="48" y="3"/>
                    <a:pt x="51" y="2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75"/>
            <p:cNvSpPr>
              <a:spLocks/>
            </p:cNvSpPr>
            <p:nvPr userDrawn="1"/>
          </p:nvSpPr>
          <p:spPr bwMode="auto">
            <a:xfrm>
              <a:off x="-9525" y="160338"/>
              <a:ext cx="280988" cy="441325"/>
            </a:xfrm>
            <a:custGeom>
              <a:avLst/>
              <a:gdLst>
                <a:gd name="T0" fmla="*/ 63 w 63"/>
                <a:gd name="T1" fmla="*/ 12 h 105"/>
                <a:gd name="T2" fmla="*/ 63 w 63"/>
                <a:gd name="T3" fmla="*/ 26 h 105"/>
                <a:gd name="T4" fmla="*/ 63 w 63"/>
                <a:gd name="T5" fmla="*/ 40 h 105"/>
                <a:gd name="T6" fmla="*/ 60 w 63"/>
                <a:gd name="T7" fmla="*/ 47 h 105"/>
                <a:gd name="T8" fmla="*/ 17 w 63"/>
                <a:gd name="T9" fmla="*/ 100 h 105"/>
                <a:gd name="T10" fmla="*/ 5 w 63"/>
                <a:gd name="T11" fmla="*/ 102 h 105"/>
                <a:gd name="T12" fmla="*/ 2 w 63"/>
                <a:gd name="T13" fmla="*/ 89 h 105"/>
                <a:gd name="T14" fmla="*/ 2 w 63"/>
                <a:gd name="T15" fmla="*/ 85 h 105"/>
                <a:gd name="T16" fmla="*/ 2 w 63"/>
                <a:gd name="T17" fmla="*/ 74 h 105"/>
                <a:gd name="T18" fmla="*/ 2 w 63"/>
                <a:gd name="T19" fmla="*/ 70 h 105"/>
                <a:gd name="T20" fmla="*/ 4 w 63"/>
                <a:gd name="T21" fmla="*/ 58 h 105"/>
                <a:gd name="T22" fmla="*/ 47 w 63"/>
                <a:gd name="T23" fmla="*/ 5 h 105"/>
                <a:gd name="T24" fmla="*/ 57 w 63"/>
                <a:gd name="T25" fmla="*/ 2 h 105"/>
                <a:gd name="T26" fmla="*/ 63 w 63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63" y="12"/>
                  </a:moveTo>
                  <a:cubicBezTo>
                    <a:pt x="60" y="16"/>
                    <a:pt x="63" y="21"/>
                    <a:pt x="63" y="26"/>
                  </a:cubicBezTo>
                  <a:cubicBezTo>
                    <a:pt x="63" y="31"/>
                    <a:pt x="61" y="35"/>
                    <a:pt x="63" y="40"/>
                  </a:cubicBezTo>
                  <a:cubicBezTo>
                    <a:pt x="63" y="42"/>
                    <a:pt x="62" y="46"/>
                    <a:pt x="60" y="47"/>
                  </a:cubicBezTo>
                  <a:cubicBezTo>
                    <a:pt x="46" y="65"/>
                    <a:pt x="32" y="83"/>
                    <a:pt x="17" y="100"/>
                  </a:cubicBezTo>
                  <a:cubicBezTo>
                    <a:pt x="14" y="104"/>
                    <a:pt x="9" y="105"/>
                    <a:pt x="5" y="102"/>
                  </a:cubicBezTo>
                  <a:cubicBezTo>
                    <a:pt x="1" y="100"/>
                    <a:pt x="0" y="94"/>
                    <a:pt x="2" y="89"/>
                  </a:cubicBezTo>
                  <a:cubicBezTo>
                    <a:pt x="3" y="88"/>
                    <a:pt x="3" y="86"/>
                    <a:pt x="2" y="85"/>
                  </a:cubicBezTo>
                  <a:cubicBezTo>
                    <a:pt x="1" y="81"/>
                    <a:pt x="1" y="78"/>
                    <a:pt x="2" y="74"/>
                  </a:cubicBezTo>
                  <a:cubicBezTo>
                    <a:pt x="3" y="73"/>
                    <a:pt x="3" y="71"/>
                    <a:pt x="2" y="70"/>
                  </a:cubicBezTo>
                  <a:cubicBezTo>
                    <a:pt x="0" y="65"/>
                    <a:pt x="1" y="61"/>
                    <a:pt x="4" y="58"/>
                  </a:cubicBezTo>
                  <a:cubicBezTo>
                    <a:pt x="18" y="40"/>
                    <a:pt x="33" y="22"/>
                    <a:pt x="47" y="5"/>
                  </a:cubicBezTo>
                  <a:cubicBezTo>
                    <a:pt x="50" y="1"/>
                    <a:pt x="53" y="0"/>
                    <a:pt x="57" y="2"/>
                  </a:cubicBezTo>
                  <a:cubicBezTo>
                    <a:pt x="61" y="3"/>
                    <a:pt x="63" y="6"/>
                    <a:pt x="6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76"/>
            <p:cNvSpPr>
              <a:spLocks/>
            </p:cNvSpPr>
            <p:nvPr userDrawn="1"/>
          </p:nvSpPr>
          <p:spPr bwMode="auto">
            <a:xfrm>
              <a:off x="-4763" y="4197350"/>
              <a:ext cx="288925" cy="442913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1 h 105"/>
                <a:gd name="T4" fmla="*/ 63 w 65"/>
                <a:gd name="T5" fmla="*/ 35 h 105"/>
                <a:gd name="T6" fmla="*/ 62 w 65"/>
                <a:gd name="T7" fmla="*/ 47 h 105"/>
                <a:gd name="T8" fmla="*/ 19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4 h 105"/>
                <a:gd name="T16" fmla="*/ 4 w 65"/>
                <a:gd name="T17" fmla="*/ 84 h 105"/>
                <a:gd name="T18" fmla="*/ 4 w 65"/>
                <a:gd name="T19" fmla="*/ 69 h 105"/>
                <a:gd name="T20" fmla="*/ 8 w 65"/>
                <a:gd name="T21" fmla="*/ 55 h 105"/>
                <a:gd name="T22" fmla="*/ 48 w 65"/>
                <a:gd name="T23" fmla="*/ 6 h 105"/>
                <a:gd name="T24" fmla="*/ 53 w 65"/>
                <a:gd name="T25" fmla="*/ 2 h 105"/>
                <a:gd name="T26" fmla="*/ 62 w 65"/>
                <a:gd name="T27" fmla="*/ 4 h 105"/>
                <a:gd name="T28" fmla="*/ 64 w 65"/>
                <a:gd name="T29" fmla="*/ 15 h 105"/>
                <a:gd name="T30" fmla="*/ 62 w 65"/>
                <a:gd name="T3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2"/>
                    <a:pt x="65" y="27"/>
                    <a:pt x="63" y="31"/>
                  </a:cubicBezTo>
                  <a:cubicBezTo>
                    <a:pt x="63" y="32"/>
                    <a:pt x="63" y="34"/>
                    <a:pt x="63" y="35"/>
                  </a:cubicBezTo>
                  <a:cubicBezTo>
                    <a:pt x="65" y="39"/>
                    <a:pt x="65" y="43"/>
                    <a:pt x="62" y="47"/>
                  </a:cubicBezTo>
                  <a:cubicBezTo>
                    <a:pt x="48" y="65"/>
                    <a:pt x="33" y="83"/>
                    <a:pt x="19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9"/>
                    <a:pt x="8" y="55"/>
                  </a:cubicBezTo>
                  <a:cubicBezTo>
                    <a:pt x="21" y="38"/>
                    <a:pt x="34" y="22"/>
                    <a:pt x="48" y="6"/>
                  </a:cubicBezTo>
                  <a:cubicBezTo>
                    <a:pt x="49" y="4"/>
                    <a:pt x="51" y="2"/>
                    <a:pt x="53" y="2"/>
                  </a:cubicBezTo>
                  <a:cubicBezTo>
                    <a:pt x="56" y="0"/>
                    <a:pt x="60" y="1"/>
                    <a:pt x="62" y="4"/>
                  </a:cubicBezTo>
                  <a:cubicBezTo>
                    <a:pt x="65" y="7"/>
                    <a:pt x="65" y="11"/>
                    <a:pt x="64" y="15"/>
                  </a:cubicBezTo>
                  <a:cubicBezTo>
                    <a:pt x="63" y="16"/>
                    <a:pt x="63" y="17"/>
                    <a:pt x="6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77"/>
            <p:cNvSpPr>
              <a:spLocks/>
            </p:cNvSpPr>
            <p:nvPr userDrawn="1"/>
          </p:nvSpPr>
          <p:spPr bwMode="auto">
            <a:xfrm>
              <a:off x="279400" y="677863"/>
              <a:ext cx="298450" cy="438150"/>
            </a:xfrm>
            <a:custGeom>
              <a:avLst/>
              <a:gdLst>
                <a:gd name="T0" fmla="*/ 11 w 67"/>
                <a:gd name="T1" fmla="*/ 104 h 104"/>
                <a:gd name="T2" fmla="*/ 3 w 67"/>
                <a:gd name="T3" fmla="*/ 89 h 104"/>
                <a:gd name="T4" fmla="*/ 3 w 67"/>
                <a:gd name="T5" fmla="*/ 83 h 104"/>
                <a:gd name="T6" fmla="*/ 3 w 67"/>
                <a:gd name="T7" fmla="*/ 76 h 104"/>
                <a:gd name="T8" fmla="*/ 3 w 67"/>
                <a:gd name="T9" fmla="*/ 67 h 104"/>
                <a:gd name="T10" fmla="*/ 4 w 67"/>
                <a:gd name="T11" fmla="*/ 58 h 104"/>
                <a:gd name="T12" fmla="*/ 48 w 67"/>
                <a:gd name="T13" fmla="*/ 4 h 104"/>
                <a:gd name="T14" fmla="*/ 60 w 67"/>
                <a:gd name="T15" fmla="*/ 3 h 104"/>
                <a:gd name="T16" fmla="*/ 63 w 67"/>
                <a:gd name="T17" fmla="*/ 15 h 104"/>
                <a:gd name="T18" fmla="*/ 63 w 67"/>
                <a:gd name="T19" fmla="*/ 20 h 104"/>
                <a:gd name="T20" fmla="*/ 63 w 67"/>
                <a:gd name="T21" fmla="*/ 36 h 104"/>
                <a:gd name="T22" fmla="*/ 59 w 67"/>
                <a:gd name="T23" fmla="*/ 50 h 104"/>
                <a:gd name="T24" fmla="*/ 19 w 67"/>
                <a:gd name="T25" fmla="*/ 99 h 104"/>
                <a:gd name="T26" fmla="*/ 11 w 67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04">
                  <a:moveTo>
                    <a:pt x="11" y="104"/>
                  </a:moveTo>
                  <a:cubicBezTo>
                    <a:pt x="4" y="103"/>
                    <a:pt x="0" y="96"/>
                    <a:pt x="3" y="89"/>
                  </a:cubicBezTo>
                  <a:cubicBezTo>
                    <a:pt x="4" y="87"/>
                    <a:pt x="4" y="85"/>
                    <a:pt x="3" y="83"/>
                  </a:cubicBezTo>
                  <a:cubicBezTo>
                    <a:pt x="2" y="81"/>
                    <a:pt x="2" y="78"/>
                    <a:pt x="3" y="76"/>
                  </a:cubicBezTo>
                  <a:cubicBezTo>
                    <a:pt x="4" y="73"/>
                    <a:pt x="4" y="70"/>
                    <a:pt x="3" y="67"/>
                  </a:cubicBezTo>
                  <a:cubicBezTo>
                    <a:pt x="1" y="64"/>
                    <a:pt x="2" y="61"/>
                    <a:pt x="4" y="58"/>
                  </a:cubicBezTo>
                  <a:cubicBezTo>
                    <a:pt x="19" y="40"/>
                    <a:pt x="34" y="22"/>
                    <a:pt x="48" y="4"/>
                  </a:cubicBezTo>
                  <a:cubicBezTo>
                    <a:pt x="52" y="0"/>
                    <a:pt x="56" y="0"/>
                    <a:pt x="60" y="3"/>
                  </a:cubicBezTo>
                  <a:cubicBezTo>
                    <a:pt x="64" y="5"/>
                    <a:pt x="65" y="11"/>
                    <a:pt x="63" y="15"/>
                  </a:cubicBezTo>
                  <a:cubicBezTo>
                    <a:pt x="62" y="17"/>
                    <a:pt x="62" y="19"/>
                    <a:pt x="63" y="20"/>
                  </a:cubicBezTo>
                  <a:cubicBezTo>
                    <a:pt x="67" y="26"/>
                    <a:pt x="60" y="31"/>
                    <a:pt x="63" y="36"/>
                  </a:cubicBezTo>
                  <a:cubicBezTo>
                    <a:pt x="66" y="42"/>
                    <a:pt x="62" y="46"/>
                    <a:pt x="59" y="50"/>
                  </a:cubicBezTo>
                  <a:cubicBezTo>
                    <a:pt x="45" y="66"/>
                    <a:pt x="32" y="83"/>
                    <a:pt x="19" y="99"/>
                  </a:cubicBezTo>
                  <a:cubicBezTo>
                    <a:pt x="17" y="101"/>
                    <a:pt x="14" y="103"/>
                    <a:pt x="11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78"/>
            <p:cNvSpPr>
              <a:spLocks/>
            </p:cNvSpPr>
            <p:nvPr userDrawn="1"/>
          </p:nvSpPr>
          <p:spPr bwMode="auto">
            <a:xfrm>
              <a:off x="288925" y="5578475"/>
              <a:ext cx="288925" cy="441325"/>
            </a:xfrm>
            <a:custGeom>
              <a:avLst/>
              <a:gdLst>
                <a:gd name="T0" fmla="*/ 64 w 65"/>
                <a:gd name="T1" fmla="*/ 12 h 105"/>
                <a:gd name="T2" fmla="*/ 64 w 65"/>
                <a:gd name="T3" fmla="*/ 26 h 105"/>
                <a:gd name="T4" fmla="*/ 64 w 65"/>
                <a:gd name="T5" fmla="*/ 40 h 105"/>
                <a:gd name="T6" fmla="*/ 62 w 65"/>
                <a:gd name="T7" fmla="*/ 47 h 105"/>
                <a:gd name="T8" fmla="*/ 18 w 65"/>
                <a:gd name="T9" fmla="*/ 100 h 105"/>
                <a:gd name="T10" fmla="*/ 6 w 65"/>
                <a:gd name="T11" fmla="*/ 102 h 105"/>
                <a:gd name="T12" fmla="*/ 4 w 65"/>
                <a:gd name="T13" fmla="*/ 89 h 105"/>
                <a:gd name="T14" fmla="*/ 4 w 65"/>
                <a:gd name="T15" fmla="*/ 85 h 105"/>
                <a:gd name="T16" fmla="*/ 4 w 65"/>
                <a:gd name="T17" fmla="*/ 84 h 105"/>
                <a:gd name="T18" fmla="*/ 4 w 65"/>
                <a:gd name="T19" fmla="*/ 69 h 105"/>
                <a:gd name="T20" fmla="*/ 7 w 65"/>
                <a:gd name="T21" fmla="*/ 55 h 105"/>
                <a:gd name="T22" fmla="*/ 48 w 65"/>
                <a:gd name="T23" fmla="*/ 5 h 105"/>
                <a:gd name="T24" fmla="*/ 59 w 65"/>
                <a:gd name="T25" fmla="*/ 2 h 105"/>
                <a:gd name="T26" fmla="*/ 64 w 65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5">
                  <a:moveTo>
                    <a:pt x="64" y="12"/>
                  </a:moveTo>
                  <a:cubicBezTo>
                    <a:pt x="61" y="16"/>
                    <a:pt x="64" y="21"/>
                    <a:pt x="64" y="26"/>
                  </a:cubicBezTo>
                  <a:cubicBezTo>
                    <a:pt x="64" y="31"/>
                    <a:pt x="63" y="35"/>
                    <a:pt x="64" y="40"/>
                  </a:cubicBezTo>
                  <a:cubicBezTo>
                    <a:pt x="65" y="42"/>
                    <a:pt x="63" y="45"/>
                    <a:pt x="62" y="47"/>
                  </a:cubicBezTo>
                  <a:cubicBezTo>
                    <a:pt x="47" y="65"/>
                    <a:pt x="33" y="83"/>
                    <a:pt x="18" y="100"/>
                  </a:cubicBezTo>
                  <a:cubicBezTo>
                    <a:pt x="15" y="104"/>
                    <a:pt x="10" y="105"/>
                    <a:pt x="6" y="102"/>
                  </a:cubicBezTo>
                  <a:cubicBezTo>
                    <a:pt x="3" y="99"/>
                    <a:pt x="2" y="94"/>
                    <a:pt x="4" y="89"/>
                  </a:cubicBezTo>
                  <a:cubicBezTo>
                    <a:pt x="4" y="88"/>
                    <a:pt x="4" y="86"/>
                    <a:pt x="4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4" y="69"/>
                  </a:cubicBezTo>
                  <a:cubicBezTo>
                    <a:pt x="1" y="63"/>
                    <a:pt x="4" y="59"/>
                    <a:pt x="7" y="55"/>
                  </a:cubicBezTo>
                  <a:cubicBezTo>
                    <a:pt x="21" y="38"/>
                    <a:pt x="35" y="22"/>
                    <a:pt x="48" y="5"/>
                  </a:cubicBezTo>
                  <a:cubicBezTo>
                    <a:pt x="51" y="1"/>
                    <a:pt x="55" y="0"/>
                    <a:pt x="59" y="2"/>
                  </a:cubicBezTo>
                  <a:cubicBezTo>
                    <a:pt x="62" y="3"/>
                    <a:pt x="64" y="7"/>
                    <a:pt x="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79"/>
            <p:cNvSpPr>
              <a:spLocks/>
            </p:cNvSpPr>
            <p:nvPr userDrawn="1"/>
          </p:nvSpPr>
          <p:spPr bwMode="auto">
            <a:xfrm>
              <a:off x="-4763" y="5351463"/>
              <a:ext cx="288925" cy="441325"/>
            </a:xfrm>
            <a:custGeom>
              <a:avLst/>
              <a:gdLst>
                <a:gd name="T0" fmla="*/ 64 w 65"/>
                <a:gd name="T1" fmla="*/ 12 h 105"/>
                <a:gd name="T2" fmla="*/ 64 w 65"/>
                <a:gd name="T3" fmla="*/ 25 h 105"/>
                <a:gd name="T4" fmla="*/ 64 w 65"/>
                <a:gd name="T5" fmla="*/ 40 h 105"/>
                <a:gd name="T6" fmla="*/ 62 w 65"/>
                <a:gd name="T7" fmla="*/ 48 h 105"/>
                <a:gd name="T8" fmla="*/ 19 w 65"/>
                <a:gd name="T9" fmla="*/ 99 h 105"/>
                <a:gd name="T10" fmla="*/ 7 w 65"/>
                <a:gd name="T11" fmla="*/ 102 h 105"/>
                <a:gd name="T12" fmla="*/ 4 w 65"/>
                <a:gd name="T13" fmla="*/ 88 h 105"/>
                <a:gd name="T14" fmla="*/ 4 w 65"/>
                <a:gd name="T15" fmla="*/ 85 h 105"/>
                <a:gd name="T16" fmla="*/ 4 w 65"/>
                <a:gd name="T17" fmla="*/ 84 h 105"/>
                <a:gd name="T18" fmla="*/ 3 w 65"/>
                <a:gd name="T19" fmla="*/ 78 h 105"/>
                <a:gd name="T20" fmla="*/ 7 w 65"/>
                <a:gd name="T21" fmla="*/ 54 h 105"/>
                <a:gd name="T22" fmla="*/ 48 w 65"/>
                <a:gd name="T23" fmla="*/ 6 h 105"/>
                <a:gd name="T24" fmla="*/ 58 w 65"/>
                <a:gd name="T25" fmla="*/ 1 h 105"/>
                <a:gd name="T26" fmla="*/ 64 w 65"/>
                <a:gd name="T27" fmla="*/ 1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5">
                  <a:moveTo>
                    <a:pt x="64" y="12"/>
                  </a:moveTo>
                  <a:cubicBezTo>
                    <a:pt x="62" y="16"/>
                    <a:pt x="64" y="20"/>
                    <a:pt x="64" y="25"/>
                  </a:cubicBezTo>
                  <a:cubicBezTo>
                    <a:pt x="64" y="30"/>
                    <a:pt x="63" y="35"/>
                    <a:pt x="64" y="40"/>
                  </a:cubicBezTo>
                  <a:cubicBezTo>
                    <a:pt x="65" y="42"/>
                    <a:pt x="63" y="46"/>
                    <a:pt x="62" y="48"/>
                  </a:cubicBezTo>
                  <a:cubicBezTo>
                    <a:pt x="48" y="65"/>
                    <a:pt x="33" y="82"/>
                    <a:pt x="19" y="99"/>
                  </a:cubicBezTo>
                  <a:cubicBezTo>
                    <a:pt x="15" y="104"/>
                    <a:pt x="11" y="105"/>
                    <a:pt x="7" y="102"/>
                  </a:cubicBezTo>
                  <a:cubicBezTo>
                    <a:pt x="3" y="99"/>
                    <a:pt x="2" y="94"/>
                    <a:pt x="4" y="88"/>
                  </a:cubicBezTo>
                  <a:cubicBezTo>
                    <a:pt x="5" y="87"/>
                    <a:pt x="4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ubicBezTo>
                    <a:pt x="3" y="82"/>
                    <a:pt x="2" y="79"/>
                    <a:pt x="3" y="78"/>
                  </a:cubicBezTo>
                  <a:cubicBezTo>
                    <a:pt x="7" y="70"/>
                    <a:pt x="0" y="62"/>
                    <a:pt x="7" y="54"/>
                  </a:cubicBezTo>
                  <a:cubicBezTo>
                    <a:pt x="22" y="39"/>
                    <a:pt x="34" y="22"/>
                    <a:pt x="48" y="6"/>
                  </a:cubicBezTo>
                  <a:cubicBezTo>
                    <a:pt x="50" y="2"/>
                    <a:pt x="53" y="0"/>
                    <a:pt x="58" y="1"/>
                  </a:cubicBezTo>
                  <a:cubicBezTo>
                    <a:pt x="62" y="2"/>
                    <a:pt x="65" y="6"/>
                    <a:pt x="6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80"/>
            <p:cNvSpPr>
              <a:spLocks/>
            </p:cNvSpPr>
            <p:nvPr userDrawn="1"/>
          </p:nvSpPr>
          <p:spPr bwMode="auto">
            <a:xfrm>
              <a:off x="4763" y="5637213"/>
              <a:ext cx="284163" cy="446088"/>
            </a:xfrm>
            <a:custGeom>
              <a:avLst/>
              <a:gdLst>
                <a:gd name="T0" fmla="*/ 3 w 64"/>
                <a:gd name="T1" fmla="*/ 87 h 106"/>
                <a:gd name="T2" fmla="*/ 2 w 64"/>
                <a:gd name="T3" fmla="*/ 74 h 106"/>
                <a:gd name="T4" fmla="*/ 2 w 64"/>
                <a:gd name="T5" fmla="*/ 71 h 106"/>
                <a:gd name="T6" fmla="*/ 4 w 64"/>
                <a:gd name="T7" fmla="*/ 57 h 106"/>
                <a:gd name="T8" fmla="*/ 46 w 64"/>
                <a:gd name="T9" fmla="*/ 5 h 106"/>
                <a:gd name="T10" fmla="*/ 59 w 64"/>
                <a:gd name="T11" fmla="*/ 3 h 106"/>
                <a:gd name="T12" fmla="*/ 61 w 64"/>
                <a:gd name="T13" fmla="*/ 17 h 106"/>
                <a:gd name="T14" fmla="*/ 60 w 64"/>
                <a:gd name="T15" fmla="*/ 19 h 106"/>
                <a:gd name="T16" fmla="*/ 60 w 64"/>
                <a:gd name="T17" fmla="*/ 33 h 106"/>
                <a:gd name="T18" fmla="*/ 58 w 64"/>
                <a:gd name="T19" fmla="*/ 50 h 106"/>
                <a:gd name="T20" fmla="*/ 17 w 64"/>
                <a:gd name="T21" fmla="*/ 100 h 106"/>
                <a:gd name="T22" fmla="*/ 2 w 64"/>
                <a:gd name="T23" fmla="*/ 99 h 106"/>
                <a:gd name="T24" fmla="*/ 3 w 64"/>
                <a:gd name="T25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106">
                  <a:moveTo>
                    <a:pt x="3" y="87"/>
                  </a:moveTo>
                  <a:cubicBezTo>
                    <a:pt x="0" y="83"/>
                    <a:pt x="0" y="78"/>
                    <a:pt x="2" y="74"/>
                  </a:cubicBezTo>
                  <a:cubicBezTo>
                    <a:pt x="3" y="73"/>
                    <a:pt x="3" y="72"/>
                    <a:pt x="2" y="71"/>
                  </a:cubicBezTo>
                  <a:cubicBezTo>
                    <a:pt x="0" y="66"/>
                    <a:pt x="1" y="61"/>
                    <a:pt x="4" y="57"/>
                  </a:cubicBezTo>
                  <a:cubicBezTo>
                    <a:pt x="18" y="40"/>
                    <a:pt x="32" y="23"/>
                    <a:pt x="46" y="5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7"/>
                    <a:pt x="64" y="12"/>
                    <a:pt x="61" y="17"/>
                  </a:cubicBezTo>
                  <a:cubicBezTo>
                    <a:pt x="60" y="18"/>
                    <a:pt x="60" y="18"/>
                    <a:pt x="60" y="19"/>
                  </a:cubicBezTo>
                  <a:cubicBezTo>
                    <a:pt x="63" y="23"/>
                    <a:pt x="63" y="28"/>
                    <a:pt x="60" y="33"/>
                  </a:cubicBezTo>
                  <a:cubicBezTo>
                    <a:pt x="64" y="41"/>
                    <a:pt x="63" y="43"/>
                    <a:pt x="58" y="50"/>
                  </a:cubicBezTo>
                  <a:cubicBezTo>
                    <a:pt x="45" y="66"/>
                    <a:pt x="31" y="83"/>
                    <a:pt x="17" y="100"/>
                  </a:cubicBezTo>
                  <a:cubicBezTo>
                    <a:pt x="12" y="106"/>
                    <a:pt x="5" y="106"/>
                    <a:pt x="2" y="99"/>
                  </a:cubicBezTo>
                  <a:cubicBezTo>
                    <a:pt x="0" y="95"/>
                    <a:pt x="1" y="91"/>
                    <a:pt x="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81"/>
            <p:cNvSpPr>
              <a:spLocks/>
            </p:cNvSpPr>
            <p:nvPr userDrawn="1"/>
          </p:nvSpPr>
          <p:spPr bwMode="auto">
            <a:xfrm>
              <a:off x="0" y="3906838"/>
              <a:ext cx="288925" cy="446088"/>
            </a:xfrm>
            <a:custGeom>
              <a:avLst/>
              <a:gdLst>
                <a:gd name="T0" fmla="*/ 4 w 65"/>
                <a:gd name="T1" fmla="*/ 73 h 106"/>
                <a:gd name="T2" fmla="*/ 6 w 65"/>
                <a:gd name="T3" fmla="*/ 56 h 106"/>
                <a:gd name="T4" fmla="*/ 37 w 65"/>
                <a:gd name="T5" fmla="*/ 18 h 106"/>
                <a:gd name="T6" fmla="*/ 47 w 65"/>
                <a:gd name="T7" fmla="*/ 6 h 106"/>
                <a:gd name="T8" fmla="*/ 59 w 65"/>
                <a:gd name="T9" fmla="*/ 3 h 106"/>
                <a:gd name="T10" fmla="*/ 62 w 65"/>
                <a:gd name="T11" fmla="*/ 16 h 106"/>
                <a:gd name="T12" fmla="*/ 62 w 65"/>
                <a:gd name="T13" fmla="*/ 20 h 106"/>
                <a:gd name="T14" fmla="*/ 61 w 65"/>
                <a:gd name="T15" fmla="*/ 33 h 106"/>
                <a:gd name="T16" fmla="*/ 59 w 65"/>
                <a:gd name="T17" fmla="*/ 50 h 106"/>
                <a:gd name="T18" fmla="*/ 19 w 65"/>
                <a:gd name="T19" fmla="*/ 99 h 106"/>
                <a:gd name="T20" fmla="*/ 5 w 65"/>
                <a:gd name="T21" fmla="*/ 103 h 106"/>
                <a:gd name="T22" fmla="*/ 3 w 65"/>
                <a:gd name="T23" fmla="*/ 89 h 106"/>
                <a:gd name="T24" fmla="*/ 3 w 65"/>
                <a:gd name="T25" fmla="*/ 86 h 106"/>
                <a:gd name="T26" fmla="*/ 4 w 65"/>
                <a:gd name="T27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6">
                  <a:moveTo>
                    <a:pt x="4" y="73"/>
                  </a:moveTo>
                  <a:cubicBezTo>
                    <a:pt x="0" y="65"/>
                    <a:pt x="1" y="62"/>
                    <a:pt x="6" y="56"/>
                  </a:cubicBezTo>
                  <a:cubicBezTo>
                    <a:pt x="16" y="44"/>
                    <a:pt x="27" y="31"/>
                    <a:pt x="37" y="18"/>
                  </a:cubicBezTo>
                  <a:cubicBezTo>
                    <a:pt x="41" y="14"/>
                    <a:pt x="44" y="10"/>
                    <a:pt x="47" y="6"/>
                  </a:cubicBezTo>
                  <a:cubicBezTo>
                    <a:pt x="51" y="1"/>
                    <a:pt x="55" y="0"/>
                    <a:pt x="59" y="3"/>
                  </a:cubicBezTo>
                  <a:cubicBezTo>
                    <a:pt x="64" y="6"/>
                    <a:pt x="64" y="10"/>
                    <a:pt x="62" y="16"/>
                  </a:cubicBezTo>
                  <a:cubicBezTo>
                    <a:pt x="62" y="18"/>
                    <a:pt x="62" y="19"/>
                    <a:pt x="62" y="20"/>
                  </a:cubicBezTo>
                  <a:cubicBezTo>
                    <a:pt x="64" y="25"/>
                    <a:pt x="64" y="29"/>
                    <a:pt x="61" y="33"/>
                  </a:cubicBezTo>
                  <a:cubicBezTo>
                    <a:pt x="65" y="41"/>
                    <a:pt x="65" y="43"/>
                    <a:pt x="59" y="50"/>
                  </a:cubicBezTo>
                  <a:cubicBezTo>
                    <a:pt x="46" y="66"/>
                    <a:pt x="32" y="83"/>
                    <a:pt x="19" y="99"/>
                  </a:cubicBezTo>
                  <a:cubicBezTo>
                    <a:pt x="14" y="105"/>
                    <a:pt x="10" y="106"/>
                    <a:pt x="5" y="103"/>
                  </a:cubicBezTo>
                  <a:cubicBezTo>
                    <a:pt x="2" y="100"/>
                    <a:pt x="1" y="95"/>
                    <a:pt x="3" y="89"/>
                  </a:cubicBezTo>
                  <a:cubicBezTo>
                    <a:pt x="4" y="88"/>
                    <a:pt x="4" y="87"/>
                    <a:pt x="3" y="86"/>
                  </a:cubicBezTo>
                  <a:cubicBezTo>
                    <a:pt x="1" y="79"/>
                    <a:pt x="1" y="78"/>
                    <a:pt x="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82"/>
            <p:cNvSpPr>
              <a:spLocks/>
            </p:cNvSpPr>
            <p:nvPr userDrawn="1"/>
          </p:nvSpPr>
          <p:spPr bwMode="auto">
            <a:xfrm>
              <a:off x="288925" y="5292725"/>
              <a:ext cx="288925" cy="441325"/>
            </a:xfrm>
            <a:custGeom>
              <a:avLst/>
              <a:gdLst>
                <a:gd name="T0" fmla="*/ 62 w 65"/>
                <a:gd name="T1" fmla="*/ 18 h 105"/>
                <a:gd name="T2" fmla="*/ 63 w 65"/>
                <a:gd name="T3" fmla="*/ 31 h 105"/>
                <a:gd name="T4" fmla="*/ 63 w 65"/>
                <a:gd name="T5" fmla="*/ 34 h 105"/>
                <a:gd name="T6" fmla="*/ 61 w 65"/>
                <a:gd name="T7" fmla="*/ 48 h 105"/>
                <a:gd name="T8" fmla="*/ 19 w 65"/>
                <a:gd name="T9" fmla="*/ 99 h 105"/>
                <a:gd name="T10" fmla="*/ 7 w 65"/>
                <a:gd name="T11" fmla="*/ 102 h 105"/>
                <a:gd name="T12" fmla="*/ 4 w 65"/>
                <a:gd name="T13" fmla="*/ 88 h 105"/>
                <a:gd name="T14" fmla="*/ 4 w 65"/>
                <a:gd name="T15" fmla="*/ 84 h 105"/>
                <a:gd name="T16" fmla="*/ 4 w 65"/>
                <a:gd name="T17" fmla="*/ 84 h 105"/>
                <a:gd name="T18" fmla="*/ 3 w 65"/>
                <a:gd name="T19" fmla="*/ 68 h 105"/>
                <a:gd name="T20" fmla="*/ 8 w 65"/>
                <a:gd name="T21" fmla="*/ 54 h 105"/>
                <a:gd name="T22" fmla="*/ 48 w 65"/>
                <a:gd name="T23" fmla="*/ 5 h 105"/>
                <a:gd name="T24" fmla="*/ 59 w 65"/>
                <a:gd name="T25" fmla="*/ 1 h 105"/>
                <a:gd name="T26" fmla="*/ 64 w 65"/>
                <a:gd name="T27" fmla="*/ 12 h 105"/>
                <a:gd name="T28" fmla="*/ 62 w 65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05">
                  <a:moveTo>
                    <a:pt x="62" y="18"/>
                  </a:moveTo>
                  <a:cubicBezTo>
                    <a:pt x="65" y="22"/>
                    <a:pt x="65" y="27"/>
                    <a:pt x="63" y="31"/>
                  </a:cubicBezTo>
                  <a:cubicBezTo>
                    <a:pt x="62" y="32"/>
                    <a:pt x="63" y="33"/>
                    <a:pt x="63" y="34"/>
                  </a:cubicBezTo>
                  <a:cubicBezTo>
                    <a:pt x="65" y="39"/>
                    <a:pt x="64" y="44"/>
                    <a:pt x="61" y="48"/>
                  </a:cubicBezTo>
                  <a:cubicBezTo>
                    <a:pt x="47" y="65"/>
                    <a:pt x="33" y="82"/>
                    <a:pt x="19" y="99"/>
                  </a:cubicBezTo>
                  <a:cubicBezTo>
                    <a:pt x="16" y="103"/>
                    <a:pt x="10" y="105"/>
                    <a:pt x="7" y="102"/>
                  </a:cubicBezTo>
                  <a:cubicBezTo>
                    <a:pt x="3" y="99"/>
                    <a:pt x="2" y="94"/>
                    <a:pt x="4" y="88"/>
                  </a:cubicBezTo>
                  <a:cubicBezTo>
                    <a:pt x="4" y="87"/>
                    <a:pt x="4" y="86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79"/>
                    <a:pt x="6" y="74"/>
                    <a:pt x="3" y="68"/>
                  </a:cubicBezTo>
                  <a:cubicBezTo>
                    <a:pt x="1" y="62"/>
                    <a:pt x="4" y="58"/>
                    <a:pt x="8" y="54"/>
                  </a:cubicBezTo>
                  <a:cubicBezTo>
                    <a:pt x="21" y="38"/>
                    <a:pt x="35" y="21"/>
                    <a:pt x="48" y="5"/>
                  </a:cubicBezTo>
                  <a:cubicBezTo>
                    <a:pt x="52" y="1"/>
                    <a:pt x="55" y="0"/>
                    <a:pt x="59" y="1"/>
                  </a:cubicBezTo>
                  <a:cubicBezTo>
                    <a:pt x="62" y="3"/>
                    <a:pt x="65" y="8"/>
                    <a:pt x="64" y="12"/>
                  </a:cubicBezTo>
                  <a:cubicBezTo>
                    <a:pt x="64" y="14"/>
                    <a:pt x="63" y="16"/>
                    <a:pt x="6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83"/>
            <p:cNvSpPr>
              <a:spLocks/>
            </p:cNvSpPr>
            <p:nvPr userDrawn="1"/>
          </p:nvSpPr>
          <p:spPr bwMode="auto">
            <a:xfrm>
              <a:off x="4763" y="4483100"/>
              <a:ext cx="284163" cy="442913"/>
            </a:xfrm>
            <a:custGeom>
              <a:avLst/>
              <a:gdLst>
                <a:gd name="T0" fmla="*/ 60 w 64"/>
                <a:gd name="T1" fmla="*/ 19 h 105"/>
                <a:gd name="T2" fmla="*/ 60 w 64"/>
                <a:gd name="T3" fmla="*/ 33 h 105"/>
                <a:gd name="T4" fmla="*/ 58 w 64"/>
                <a:gd name="T5" fmla="*/ 50 h 105"/>
                <a:gd name="T6" fmla="*/ 17 w 64"/>
                <a:gd name="T7" fmla="*/ 100 h 105"/>
                <a:gd name="T8" fmla="*/ 10 w 64"/>
                <a:gd name="T9" fmla="*/ 104 h 105"/>
                <a:gd name="T10" fmla="*/ 2 w 64"/>
                <a:gd name="T11" fmla="*/ 100 h 105"/>
                <a:gd name="T12" fmla="*/ 2 w 64"/>
                <a:gd name="T13" fmla="*/ 90 h 105"/>
                <a:gd name="T14" fmla="*/ 2 w 64"/>
                <a:gd name="T15" fmla="*/ 85 h 105"/>
                <a:gd name="T16" fmla="*/ 3 w 64"/>
                <a:gd name="T17" fmla="*/ 73 h 105"/>
                <a:gd name="T18" fmla="*/ 2 w 64"/>
                <a:gd name="T19" fmla="*/ 61 h 105"/>
                <a:gd name="T20" fmla="*/ 5 w 64"/>
                <a:gd name="T21" fmla="*/ 56 h 105"/>
                <a:gd name="T22" fmla="*/ 45 w 64"/>
                <a:gd name="T23" fmla="*/ 7 h 105"/>
                <a:gd name="T24" fmla="*/ 59 w 64"/>
                <a:gd name="T25" fmla="*/ 3 h 105"/>
                <a:gd name="T26" fmla="*/ 60 w 64"/>
                <a:gd name="T27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5">
                  <a:moveTo>
                    <a:pt x="60" y="19"/>
                  </a:moveTo>
                  <a:cubicBezTo>
                    <a:pt x="63" y="24"/>
                    <a:pt x="63" y="28"/>
                    <a:pt x="60" y="33"/>
                  </a:cubicBezTo>
                  <a:cubicBezTo>
                    <a:pt x="64" y="40"/>
                    <a:pt x="63" y="43"/>
                    <a:pt x="58" y="50"/>
                  </a:cubicBezTo>
                  <a:cubicBezTo>
                    <a:pt x="45" y="66"/>
                    <a:pt x="31" y="83"/>
                    <a:pt x="17" y="100"/>
                  </a:cubicBezTo>
                  <a:cubicBezTo>
                    <a:pt x="16" y="102"/>
                    <a:pt x="13" y="103"/>
                    <a:pt x="10" y="104"/>
                  </a:cubicBezTo>
                  <a:cubicBezTo>
                    <a:pt x="7" y="105"/>
                    <a:pt x="4" y="103"/>
                    <a:pt x="2" y="100"/>
                  </a:cubicBezTo>
                  <a:cubicBezTo>
                    <a:pt x="0" y="97"/>
                    <a:pt x="0" y="93"/>
                    <a:pt x="2" y="90"/>
                  </a:cubicBezTo>
                  <a:cubicBezTo>
                    <a:pt x="2" y="88"/>
                    <a:pt x="2" y="86"/>
                    <a:pt x="2" y="85"/>
                  </a:cubicBezTo>
                  <a:cubicBezTo>
                    <a:pt x="0" y="80"/>
                    <a:pt x="2" y="77"/>
                    <a:pt x="3" y="73"/>
                  </a:cubicBezTo>
                  <a:cubicBezTo>
                    <a:pt x="3" y="69"/>
                    <a:pt x="0" y="65"/>
                    <a:pt x="2" y="61"/>
                  </a:cubicBezTo>
                  <a:cubicBezTo>
                    <a:pt x="3" y="59"/>
                    <a:pt x="4" y="57"/>
                    <a:pt x="5" y="56"/>
                  </a:cubicBezTo>
                  <a:cubicBezTo>
                    <a:pt x="18" y="40"/>
                    <a:pt x="32" y="23"/>
                    <a:pt x="45" y="7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7"/>
                    <a:pt x="64" y="12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84"/>
            <p:cNvSpPr>
              <a:spLocks/>
            </p:cNvSpPr>
            <p:nvPr userDrawn="1"/>
          </p:nvSpPr>
          <p:spPr bwMode="auto">
            <a:xfrm>
              <a:off x="4763" y="4773613"/>
              <a:ext cx="284163" cy="442913"/>
            </a:xfrm>
            <a:custGeom>
              <a:avLst/>
              <a:gdLst>
                <a:gd name="T0" fmla="*/ 60 w 64"/>
                <a:gd name="T1" fmla="*/ 18 h 105"/>
                <a:gd name="T2" fmla="*/ 61 w 64"/>
                <a:gd name="T3" fmla="*/ 31 h 105"/>
                <a:gd name="T4" fmla="*/ 61 w 64"/>
                <a:gd name="T5" fmla="*/ 34 h 105"/>
                <a:gd name="T6" fmla="*/ 60 w 64"/>
                <a:gd name="T7" fmla="*/ 48 h 105"/>
                <a:gd name="T8" fmla="*/ 17 w 64"/>
                <a:gd name="T9" fmla="*/ 99 h 105"/>
                <a:gd name="T10" fmla="*/ 4 w 64"/>
                <a:gd name="T11" fmla="*/ 102 h 105"/>
                <a:gd name="T12" fmla="*/ 3 w 64"/>
                <a:gd name="T13" fmla="*/ 88 h 105"/>
                <a:gd name="T14" fmla="*/ 3 w 64"/>
                <a:gd name="T15" fmla="*/ 86 h 105"/>
                <a:gd name="T16" fmla="*/ 2 w 64"/>
                <a:gd name="T17" fmla="*/ 73 h 105"/>
                <a:gd name="T18" fmla="*/ 2 w 64"/>
                <a:gd name="T19" fmla="*/ 70 h 105"/>
                <a:gd name="T20" fmla="*/ 3 w 64"/>
                <a:gd name="T21" fmla="*/ 58 h 105"/>
                <a:gd name="T22" fmla="*/ 47 w 64"/>
                <a:gd name="T23" fmla="*/ 4 h 105"/>
                <a:gd name="T24" fmla="*/ 59 w 64"/>
                <a:gd name="T25" fmla="*/ 3 h 105"/>
                <a:gd name="T26" fmla="*/ 61 w 64"/>
                <a:gd name="T27" fmla="*/ 16 h 105"/>
                <a:gd name="T28" fmla="*/ 60 w 64"/>
                <a:gd name="T29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18"/>
                  </a:moveTo>
                  <a:cubicBezTo>
                    <a:pt x="63" y="23"/>
                    <a:pt x="63" y="27"/>
                    <a:pt x="61" y="31"/>
                  </a:cubicBezTo>
                  <a:cubicBezTo>
                    <a:pt x="60" y="32"/>
                    <a:pt x="61" y="34"/>
                    <a:pt x="61" y="34"/>
                  </a:cubicBezTo>
                  <a:cubicBezTo>
                    <a:pt x="63" y="40"/>
                    <a:pt x="63" y="43"/>
                    <a:pt x="60" y="48"/>
                  </a:cubicBezTo>
                  <a:cubicBezTo>
                    <a:pt x="45" y="65"/>
                    <a:pt x="31" y="82"/>
                    <a:pt x="17" y="99"/>
                  </a:cubicBezTo>
                  <a:cubicBezTo>
                    <a:pt x="13" y="104"/>
                    <a:pt x="8" y="105"/>
                    <a:pt x="4" y="102"/>
                  </a:cubicBezTo>
                  <a:cubicBezTo>
                    <a:pt x="0" y="99"/>
                    <a:pt x="0" y="93"/>
                    <a:pt x="3" y="88"/>
                  </a:cubicBezTo>
                  <a:cubicBezTo>
                    <a:pt x="3" y="87"/>
                    <a:pt x="3" y="87"/>
                    <a:pt x="3" y="86"/>
                  </a:cubicBezTo>
                  <a:cubicBezTo>
                    <a:pt x="0" y="82"/>
                    <a:pt x="0" y="78"/>
                    <a:pt x="2" y="73"/>
                  </a:cubicBezTo>
                  <a:cubicBezTo>
                    <a:pt x="3" y="73"/>
                    <a:pt x="2" y="71"/>
                    <a:pt x="2" y="70"/>
                  </a:cubicBezTo>
                  <a:cubicBezTo>
                    <a:pt x="0" y="66"/>
                    <a:pt x="0" y="61"/>
                    <a:pt x="3" y="58"/>
                  </a:cubicBezTo>
                  <a:cubicBezTo>
                    <a:pt x="18" y="40"/>
                    <a:pt x="32" y="22"/>
                    <a:pt x="47" y="4"/>
                  </a:cubicBezTo>
                  <a:cubicBezTo>
                    <a:pt x="50" y="0"/>
                    <a:pt x="55" y="0"/>
                    <a:pt x="59" y="3"/>
                  </a:cubicBezTo>
                  <a:cubicBezTo>
                    <a:pt x="63" y="6"/>
                    <a:pt x="64" y="11"/>
                    <a:pt x="61" y="16"/>
                  </a:cubicBezTo>
                  <a:cubicBezTo>
                    <a:pt x="61" y="17"/>
                    <a:pt x="60" y="17"/>
                    <a:pt x="6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85"/>
            <p:cNvSpPr>
              <a:spLocks/>
            </p:cNvSpPr>
            <p:nvPr userDrawn="1"/>
          </p:nvSpPr>
          <p:spPr bwMode="auto">
            <a:xfrm>
              <a:off x="279400" y="392113"/>
              <a:ext cx="293688" cy="433388"/>
            </a:xfrm>
            <a:custGeom>
              <a:avLst/>
              <a:gdLst>
                <a:gd name="T0" fmla="*/ 55 w 66"/>
                <a:gd name="T1" fmla="*/ 0 h 103"/>
                <a:gd name="T2" fmla="*/ 63 w 66"/>
                <a:gd name="T3" fmla="*/ 14 h 103"/>
                <a:gd name="T4" fmla="*/ 63 w 66"/>
                <a:gd name="T5" fmla="*/ 21 h 103"/>
                <a:gd name="T6" fmla="*/ 62 w 66"/>
                <a:gd name="T7" fmla="*/ 32 h 103"/>
                <a:gd name="T8" fmla="*/ 63 w 66"/>
                <a:gd name="T9" fmla="*/ 44 h 103"/>
                <a:gd name="T10" fmla="*/ 61 w 66"/>
                <a:gd name="T11" fmla="*/ 47 h 103"/>
                <a:gd name="T12" fmla="*/ 19 w 66"/>
                <a:gd name="T13" fmla="*/ 99 h 103"/>
                <a:gd name="T14" fmla="*/ 11 w 66"/>
                <a:gd name="T15" fmla="*/ 103 h 103"/>
                <a:gd name="T16" fmla="*/ 3 w 66"/>
                <a:gd name="T17" fmla="*/ 88 h 103"/>
                <a:gd name="T18" fmla="*/ 3 w 66"/>
                <a:gd name="T19" fmla="*/ 84 h 103"/>
                <a:gd name="T20" fmla="*/ 3 w 66"/>
                <a:gd name="T21" fmla="*/ 76 h 103"/>
                <a:gd name="T22" fmla="*/ 3 w 66"/>
                <a:gd name="T23" fmla="*/ 67 h 103"/>
                <a:gd name="T24" fmla="*/ 6 w 66"/>
                <a:gd name="T25" fmla="*/ 55 h 103"/>
                <a:gd name="T26" fmla="*/ 47 w 66"/>
                <a:gd name="T27" fmla="*/ 5 h 103"/>
                <a:gd name="T28" fmla="*/ 49 w 66"/>
                <a:gd name="T29" fmla="*/ 3 h 103"/>
                <a:gd name="T30" fmla="*/ 55 w 66"/>
                <a:gd name="T3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03">
                  <a:moveTo>
                    <a:pt x="55" y="0"/>
                  </a:moveTo>
                  <a:cubicBezTo>
                    <a:pt x="62" y="0"/>
                    <a:pt x="66" y="8"/>
                    <a:pt x="63" y="14"/>
                  </a:cubicBezTo>
                  <a:cubicBezTo>
                    <a:pt x="62" y="17"/>
                    <a:pt x="62" y="18"/>
                    <a:pt x="63" y="21"/>
                  </a:cubicBezTo>
                  <a:cubicBezTo>
                    <a:pt x="65" y="25"/>
                    <a:pt x="62" y="28"/>
                    <a:pt x="62" y="32"/>
                  </a:cubicBezTo>
                  <a:cubicBezTo>
                    <a:pt x="62" y="36"/>
                    <a:pt x="65" y="39"/>
                    <a:pt x="63" y="44"/>
                  </a:cubicBezTo>
                  <a:cubicBezTo>
                    <a:pt x="62" y="45"/>
                    <a:pt x="62" y="46"/>
                    <a:pt x="61" y="47"/>
                  </a:cubicBezTo>
                  <a:cubicBezTo>
                    <a:pt x="47" y="64"/>
                    <a:pt x="33" y="81"/>
                    <a:pt x="19" y="99"/>
                  </a:cubicBezTo>
                  <a:cubicBezTo>
                    <a:pt x="17" y="101"/>
                    <a:pt x="14" y="103"/>
                    <a:pt x="11" y="103"/>
                  </a:cubicBezTo>
                  <a:cubicBezTo>
                    <a:pt x="4" y="102"/>
                    <a:pt x="0" y="95"/>
                    <a:pt x="3" y="88"/>
                  </a:cubicBezTo>
                  <a:cubicBezTo>
                    <a:pt x="4" y="87"/>
                    <a:pt x="3" y="85"/>
                    <a:pt x="3" y="84"/>
                  </a:cubicBezTo>
                  <a:cubicBezTo>
                    <a:pt x="3" y="81"/>
                    <a:pt x="2" y="78"/>
                    <a:pt x="3" y="76"/>
                  </a:cubicBezTo>
                  <a:cubicBezTo>
                    <a:pt x="4" y="72"/>
                    <a:pt x="5" y="70"/>
                    <a:pt x="3" y="67"/>
                  </a:cubicBezTo>
                  <a:cubicBezTo>
                    <a:pt x="1" y="63"/>
                    <a:pt x="3" y="59"/>
                    <a:pt x="6" y="55"/>
                  </a:cubicBezTo>
                  <a:cubicBezTo>
                    <a:pt x="20" y="39"/>
                    <a:pt x="33" y="22"/>
                    <a:pt x="47" y="5"/>
                  </a:cubicBezTo>
                  <a:cubicBezTo>
                    <a:pt x="48" y="4"/>
                    <a:pt x="48" y="3"/>
                    <a:pt x="49" y="3"/>
                  </a:cubicBezTo>
                  <a:cubicBezTo>
                    <a:pt x="51" y="2"/>
                    <a:pt x="53" y="1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86"/>
            <p:cNvSpPr>
              <a:spLocks/>
            </p:cNvSpPr>
            <p:nvPr userDrawn="1"/>
          </p:nvSpPr>
          <p:spPr bwMode="auto">
            <a:xfrm>
              <a:off x="4763" y="5060950"/>
              <a:ext cx="284163" cy="441325"/>
            </a:xfrm>
            <a:custGeom>
              <a:avLst/>
              <a:gdLst>
                <a:gd name="T0" fmla="*/ 60 w 64"/>
                <a:gd name="T1" fmla="*/ 19 h 105"/>
                <a:gd name="T2" fmla="*/ 61 w 64"/>
                <a:gd name="T3" fmla="*/ 32 h 105"/>
                <a:gd name="T4" fmla="*/ 61 w 64"/>
                <a:gd name="T5" fmla="*/ 35 h 105"/>
                <a:gd name="T6" fmla="*/ 60 w 64"/>
                <a:gd name="T7" fmla="*/ 48 h 105"/>
                <a:gd name="T8" fmla="*/ 17 w 64"/>
                <a:gd name="T9" fmla="*/ 101 h 105"/>
                <a:gd name="T10" fmla="*/ 4 w 64"/>
                <a:gd name="T11" fmla="*/ 102 h 105"/>
                <a:gd name="T12" fmla="*/ 2 w 64"/>
                <a:gd name="T13" fmla="*/ 89 h 105"/>
                <a:gd name="T14" fmla="*/ 2 w 64"/>
                <a:gd name="T15" fmla="*/ 85 h 105"/>
                <a:gd name="T16" fmla="*/ 2 w 64"/>
                <a:gd name="T17" fmla="*/ 75 h 105"/>
                <a:gd name="T18" fmla="*/ 2 w 64"/>
                <a:gd name="T19" fmla="*/ 70 h 105"/>
                <a:gd name="T20" fmla="*/ 3 w 64"/>
                <a:gd name="T21" fmla="*/ 58 h 105"/>
                <a:gd name="T22" fmla="*/ 47 w 64"/>
                <a:gd name="T23" fmla="*/ 5 h 105"/>
                <a:gd name="T24" fmla="*/ 59 w 64"/>
                <a:gd name="T25" fmla="*/ 3 h 105"/>
                <a:gd name="T26" fmla="*/ 61 w 64"/>
                <a:gd name="T27" fmla="*/ 17 h 105"/>
                <a:gd name="T28" fmla="*/ 60 w 64"/>
                <a:gd name="T29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19"/>
                  </a:moveTo>
                  <a:cubicBezTo>
                    <a:pt x="63" y="23"/>
                    <a:pt x="64" y="27"/>
                    <a:pt x="61" y="32"/>
                  </a:cubicBezTo>
                  <a:cubicBezTo>
                    <a:pt x="60" y="33"/>
                    <a:pt x="61" y="34"/>
                    <a:pt x="61" y="35"/>
                  </a:cubicBezTo>
                  <a:cubicBezTo>
                    <a:pt x="63" y="40"/>
                    <a:pt x="63" y="44"/>
                    <a:pt x="60" y="48"/>
                  </a:cubicBezTo>
                  <a:cubicBezTo>
                    <a:pt x="46" y="65"/>
                    <a:pt x="31" y="83"/>
                    <a:pt x="17" y="101"/>
                  </a:cubicBezTo>
                  <a:cubicBezTo>
                    <a:pt x="13" y="105"/>
                    <a:pt x="8" y="105"/>
                    <a:pt x="4" y="102"/>
                  </a:cubicBezTo>
                  <a:cubicBezTo>
                    <a:pt x="1" y="100"/>
                    <a:pt x="0" y="94"/>
                    <a:pt x="2" y="89"/>
                  </a:cubicBezTo>
                  <a:cubicBezTo>
                    <a:pt x="2" y="88"/>
                    <a:pt x="2" y="86"/>
                    <a:pt x="2" y="85"/>
                  </a:cubicBezTo>
                  <a:cubicBezTo>
                    <a:pt x="2" y="81"/>
                    <a:pt x="2" y="78"/>
                    <a:pt x="2" y="75"/>
                  </a:cubicBezTo>
                  <a:cubicBezTo>
                    <a:pt x="2" y="73"/>
                    <a:pt x="2" y="71"/>
                    <a:pt x="2" y="70"/>
                  </a:cubicBezTo>
                  <a:cubicBezTo>
                    <a:pt x="0" y="66"/>
                    <a:pt x="0" y="62"/>
                    <a:pt x="3" y="58"/>
                  </a:cubicBezTo>
                  <a:cubicBezTo>
                    <a:pt x="18" y="40"/>
                    <a:pt x="32" y="23"/>
                    <a:pt x="47" y="5"/>
                  </a:cubicBezTo>
                  <a:cubicBezTo>
                    <a:pt x="50" y="1"/>
                    <a:pt x="55" y="0"/>
                    <a:pt x="59" y="3"/>
                  </a:cubicBezTo>
                  <a:cubicBezTo>
                    <a:pt x="63" y="6"/>
                    <a:pt x="64" y="12"/>
                    <a:pt x="61" y="17"/>
                  </a:cubicBezTo>
                  <a:cubicBezTo>
                    <a:pt x="61" y="17"/>
                    <a:pt x="60" y="18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87"/>
            <p:cNvSpPr>
              <a:spLocks/>
            </p:cNvSpPr>
            <p:nvPr userDrawn="1"/>
          </p:nvSpPr>
          <p:spPr bwMode="auto">
            <a:xfrm>
              <a:off x="293688" y="5002213"/>
              <a:ext cx="284163" cy="441325"/>
            </a:xfrm>
            <a:custGeom>
              <a:avLst/>
              <a:gdLst>
                <a:gd name="T0" fmla="*/ 11 w 64"/>
                <a:gd name="T1" fmla="*/ 105 h 105"/>
                <a:gd name="T2" fmla="*/ 3 w 64"/>
                <a:gd name="T3" fmla="*/ 89 h 105"/>
                <a:gd name="T4" fmla="*/ 3 w 64"/>
                <a:gd name="T5" fmla="*/ 84 h 105"/>
                <a:gd name="T6" fmla="*/ 2 w 64"/>
                <a:gd name="T7" fmla="*/ 78 h 105"/>
                <a:gd name="T8" fmla="*/ 2 w 64"/>
                <a:gd name="T9" fmla="*/ 66 h 105"/>
                <a:gd name="T10" fmla="*/ 4 w 64"/>
                <a:gd name="T11" fmla="*/ 58 h 105"/>
                <a:gd name="T12" fmla="*/ 37 w 64"/>
                <a:gd name="T13" fmla="*/ 17 h 105"/>
                <a:gd name="T14" fmla="*/ 47 w 64"/>
                <a:gd name="T15" fmla="*/ 5 h 105"/>
                <a:gd name="T16" fmla="*/ 60 w 64"/>
                <a:gd name="T17" fmla="*/ 3 h 105"/>
                <a:gd name="T18" fmla="*/ 62 w 64"/>
                <a:gd name="T19" fmla="*/ 16 h 105"/>
                <a:gd name="T20" fmla="*/ 62 w 64"/>
                <a:gd name="T21" fmla="*/ 21 h 105"/>
                <a:gd name="T22" fmla="*/ 62 w 64"/>
                <a:gd name="T23" fmla="*/ 30 h 105"/>
                <a:gd name="T24" fmla="*/ 62 w 64"/>
                <a:gd name="T25" fmla="*/ 35 h 105"/>
                <a:gd name="T26" fmla="*/ 60 w 64"/>
                <a:gd name="T27" fmla="*/ 48 h 105"/>
                <a:gd name="T28" fmla="*/ 18 w 64"/>
                <a:gd name="T29" fmla="*/ 99 h 105"/>
                <a:gd name="T30" fmla="*/ 11 w 64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11" y="105"/>
                  </a:moveTo>
                  <a:cubicBezTo>
                    <a:pt x="4" y="104"/>
                    <a:pt x="0" y="96"/>
                    <a:pt x="3" y="89"/>
                  </a:cubicBezTo>
                  <a:cubicBezTo>
                    <a:pt x="4" y="87"/>
                    <a:pt x="4" y="86"/>
                    <a:pt x="3" y="84"/>
                  </a:cubicBezTo>
                  <a:cubicBezTo>
                    <a:pt x="2" y="82"/>
                    <a:pt x="1" y="80"/>
                    <a:pt x="2" y="78"/>
                  </a:cubicBezTo>
                  <a:cubicBezTo>
                    <a:pt x="3" y="74"/>
                    <a:pt x="3" y="70"/>
                    <a:pt x="2" y="66"/>
                  </a:cubicBezTo>
                  <a:cubicBezTo>
                    <a:pt x="1" y="64"/>
                    <a:pt x="3" y="60"/>
                    <a:pt x="4" y="58"/>
                  </a:cubicBezTo>
                  <a:cubicBezTo>
                    <a:pt x="15" y="44"/>
                    <a:pt x="26" y="31"/>
                    <a:pt x="37" y="17"/>
                  </a:cubicBezTo>
                  <a:cubicBezTo>
                    <a:pt x="41" y="13"/>
                    <a:pt x="44" y="9"/>
                    <a:pt x="47" y="5"/>
                  </a:cubicBezTo>
                  <a:cubicBezTo>
                    <a:pt x="51" y="1"/>
                    <a:pt x="56" y="0"/>
                    <a:pt x="60" y="3"/>
                  </a:cubicBezTo>
                  <a:cubicBezTo>
                    <a:pt x="63" y="6"/>
                    <a:pt x="64" y="11"/>
                    <a:pt x="62" y="16"/>
                  </a:cubicBezTo>
                  <a:cubicBezTo>
                    <a:pt x="62" y="18"/>
                    <a:pt x="62" y="20"/>
                    <a:pt x="62" y="21"/>
                  </a:cubicBezTo>
                  <a:cubicBezTo>
                    <a:pt x="62" y="24"/>
                    <a:pt x="62" y="27"/>
                    <a:pt x="62" y="30"/>
                  </a:cubicBezTo>
                  <a:cubicBezTo>
                    <a:pt x="62" y="32"/>
                    <a:pt x="62" y="34"/>
                    <a:pt x="62" y="35"/>
                  </a:cubicBezTo>
                  <a:cubicBezTo>
                    <a:pt x="64" y="40"/>
                    <a:pt x="64" y="44"/>
                    <a:pt x="60" y="48"/>
                  </a:cubicBezTo>
                  <a:cubicBezTo>
                    <a:pt x="46" y="65"/>
                    <a:pt x="33" y="82"/>
                    <a:pt x="18" y="99"/>
                  </a:cubicBezTo>
                  <a:cubicBezTo>
                    <a:pt x="16" y="102"/>
                    <a:pt x="13" y="103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88"/>
            <p:cNvSpPr>
              <a:spLocks/>
            </p:cNvSpPr>
            <p:nvPr userDrawn="1"/>
          </p:nvSpPr>
          <p:spPr bwMode="auto">
            <a:xfrm>
              <a:off x="-12700" y="3330575"/>
              <a:ext cx="296863" cy="441325"/>
            </a:xfrm>
            <a:custGeom>
              <a:avLst/>
              <a:gdLst>
                <a:gd name="T0" fmla="*/ 11 w 67"/>
                <a:gd name="T1" fmla="*/ 105 h 105"/>
                <a:gd name="T2" fmla="*/ 4 w 67"/>
                <a:gd name="T3" fmla="*/ 90 h 105"/>
                <a:gd name="T4" fmla="*/ 4 w 67"/>
                <a:gd name="T5" fmla="*/ 84 h 105"/>
                <a:gd name="T6" fmla="*/ 3 w 67"/>
                <a:gd name="T7" fmla="*/ 74 h 105"/>
                <a:gd name="T8" fmla="*/ 3 w 67"/>
                <a:gd name="T9" fmla="*/ 70 h 105"/>
                <a:gd name="T10" fmla="*/ 5 w 67"/>
                <a:gd name="T11" fmla="*/ 58 h 105"/>
                <a:gd name="T12" fmla="*/ 48 w 67"/>
                <a:gd name="T13" fmla="*/ 5 h 105"/>
                <a:gd name="T14" fmla="*/ 60 w 67"/>
                <a:gd name="T15" fmla="*/ 3 h 105"/>
                <a:gd name="T16" fmla="*/ 63 w 67"/>
                <a:gd name="T17" fmla="*/ 17 h 105"/>
                <a:gd name="T18" fmla="*/ 63 w 67"/>
                <a:gd name="T19" fmla="*/ 21 h 105"/>
                <a:gd name="T20" fmla="*/ 63 w 67"/>
                <a:gd name="T21" fmla="*/ 22 h 105"/>
                <a:gd name="T22" fmla="*/ 63 w 67"/>
                <a:gd name="T23" fmla="*/ 36 h 105"/>
                <a:gd name="T24" fmla="*/ 59 w 67"/>
                <a:gd name="T25" fmla="*/ 50 h 105"/>
                <a:gd name="T26" fmla="*/ 27 w 67"/>
                <a:gd name="T27" fmla="*/ 90 h 105"/>
                <a:gd name="T28" fmla="*/ 18 w 67"/>
                <a:gd name="T29" fmla="*/ 101 h 105"/>
                <a:gd name="T30" fmla="*/ 11 w 67"/>
                <a:gd name="T3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105">
                  <a:moveTo>
                    <a:pt x="11" y="105"/>
                  </a:moveTo>
                  <a:cubicBezTo>
                    <a:pt x="4" y="104"/>
                    <a:pt x="0" y="97"/>
                    <a:pt x="4" y="90"/>
                  </a:cubicBezTo>
                  <a:cubicBezTo>
                    <a:pt x="5" y="88"/>
                    <a:pt x="5" y="86"/>
                    <a:pt x="4" y="84"/>
                  </a:cubicBezTo>
                  <a:cubicBezTo>
                    <a:pt x="2" y="81"/>
                    <a:pt x="2" y="78"/>
                    <a:pt x="3" y="74"/>
                  </a:cubicBezTo>
                  <a:cubicBezTo>
                    <a:pt x="4" y="73"/>
                    <a:pt x="4" y="71"/>
                    <a:pt x="3" y="70"/>
                  </a:cubicBezTo>
                  <a:cubicBezTo>
                    <a:pt x="1" y="66"/>
                    <a:pt x="2" y="62"/>
                    <a:pt x="5" y="58"/>
                  </a:cubicBezTo>
                  <a:cubicBezTo>
                    <a:pt x="19" y="40"/>
                    <a:pt x="34" y="23"/>
                    <a:pt x="48" y="5"/>
                  </a:cubicBezTo>
                  <a:cubicBezTo>
                    <a:pt x="52" y="1"/>
                    <a:pt x="56" y="0"/>
                    <a:pt x="60" y="3"/>
                  </a:cubicBezTo>
                  <a:cubicBezTo>
                    <a:pt x="64" y="6"/>
                    <a:pt x="65" y="11"/>
                    <a:pt x="63" y="17"/>
                  </a:cubicBezTo>
                  <a:cubicBezTo>
                    <a:pt x="62" y="18"/>
                    <a:pt x="63" y="19"/>
                    <a:pt x="63" y="21"/>
                  </a:cubicBezTo>
                  <a:cubicBezTo>
                    <a:pt x="63" y="21"/>
                    <a:pt x="63" y="21"/>
                    <a:pt x="63" y="22"/>
                  </a:cubicBezTo>
                  <a:cubicBezTo>
                    <a:pt x="67" y="26"/>
                    <a:pt x="60" y="31"/>
                    <a:pt x="63" y="36"/>
                  </a:cubicBezTo>
                  <a:cubicBezTo>
                    <a:pt x="66" y="42"/>
                    <a:pt x="63" y="46"/>
                    <a:pt x="59" y="50"/>
                  </a:cubicBezTo>
                  <a:cubicBezTo>
                    <a:pt x="48" y="63"/>
                    <a:pt x="38" y="77"/>
                    <a:pt x="27" y="90"/>
                  </a:cubicBezTo>
                  <a:cubicBezTo>
                    <a:pt x="24" y="94"/>
                    <a:pt x="21" y="97"/>
                    <a:pt x="18" y="101"/>
                  </a:cubicBezTo>
                  <a:cubicBezTo>
                    <a:pt x="16" y="103"/>
                    <a:pt x="14" y="104"/>
                    <a:pt x="1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89"/>
            <p:cNvSpPr>
              <a:spLocks/>
            </p:cNvSpPr>
            <p:nvPr userDrawn="1"/>
          </p:nvSpPr>
          <p:spPr bwMode="auto">
            <a:xfrm>
              <a:off x="-9525" y="741363"/>
              <a:ext cx="288925" cy="438150"/>
            </a:xfrm>
            <a:custGeom>
              <a:avLst/>
              <a:gdLst>
                <a:gd name="T0" fmla="*/ 53 w 65"/>
                <a:gd name="T1" fmla="*/ 0 h 104"/>
                <a:gd name="T2" fmla="*/ 62 w 65"/>
                <a:gd name="T3" fmla="*/ 14 h 104"/>
                <a:gd name="T4" fmla="*/ 62 w 65"/>
                <a:gd name="T5" fmla="*/ 21 h 104"/>
                <a:gd name="T6" fmla="*/ 62 w 65"/>
                <a:gd name="T7" fmla="*/ 30 h 104"/>
                <a:gd name="T8" fmla="*/ 62 w 65"/>
                <a:gd name="T9" fmla="*/ 34 h 104"/>
                <a:gd name="T10" fmla="*/ 61 w 65"/>
                <a:gd name="T11" fmla="*/ 46 h 104"/>
                <a:gd name="T12" fmla="*/ 39 w 65"/>
                <a:gd name="T13" fmla="*/ 72 h 104"/>
                <a:gd name="T14" fmla="*/ 18 w 65"/>
                <a:gd name="T15" fmla="*/ 99 h 104"/>
                <a:gd name="T16" fmla="*/ 5 w 65"/>
                <a:gd name="T17" fmla="*/ 101 h 104"/>
                <a:gd name="T18" fmla="*/ 3 w 65"/>
                <a:gd name="T19" fmla="*/ 87 h 104"/>
                <a:gd name="T20" fmla="*/ 3 w 65"/>
                <a:gd name="T21" fmla="*/ 84 h 104"/>
                <a:gd name="T22" fmla="*/ 2 w 65"/>
                <a:gd name="T23" fmla="*/ 74 h 104"/>
                <a:gd name="T24" fmla="*/ 2 w 65"/>
                <a:gd name="T25" fmla="*/ 68 h 104"/>
                <a:gd name="T26" fmla="*/ 4 w 65"/>
                <a:gd name="T27" fmla="*/ 56 h 104"/>
                <a:gd name="T28" fmla="*/ 31 w 65"/>
                <a:gd name="T29" fmla="*/ 24 h 104"/>
                <a:gd name="T30" fmla="*/ 47 w 65"/>
                <a:gd name="T31" fmla="*/ 5 h 104"/>
                <a:gd name="T32" fmla="*/ 53 w 65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4">
                  <a:moveTo>
                    <a:pt x="53" y="0"/>
                  </a:moveTo>
                  <a:cubicBezTo>
                    <a:pt x="61" y="0"/>
                    <a:pt x="65" y="7"/>
                    <a:pt x="62" y="14"/>
                  </a:cubicBezTo>
                  <a:cubicBezTo>
                    <a:pt x="61" y="16"/>
                    <a:pt x="61" y="18"/>
                    <a:pt x="62" y="21"/>
                  </a:cubicBezTo>
                  <a:cubicBezTo>
                    <a:pt x="63" y="23"/>
                    <a:pt x="62" y="27"/>
                    <a:pt x="62" y="30"/>
                  </a:cubicBezTo>
                  <a:cubicBezTo>
                    <a:pt x="62" y="31"/>
                    <a:pt x="61" y="33"/>
                    <a:pt x="62" y="34"/>
                  </a:cubicBezTo>
                  <a:cubicBezTo>
                    <a:pt x="64" y="39"/>
                    <a:pt x="63" y="43"/>
                    <a:pt x="61" y="46"/>
                  </a:cubicBezTo>
                  <a:cubicBezTo>
                    <a:pt x="54" y="55"/>
                    <a:pt x="46" y="63"/>
                    <a:pt x="39" y="72"/>
                  </a:cubicBezTo>
                  <a:cubicBezTo>
                    <a:pt x="32" y="81"/>
                    <a:pt x="25" y="90"/>
                    <a:pt x="18" y="99"/>
                  </a:cubicBezTo>
                  <a:cubicBezTo>
                    <a:pt x="14" y="104"/>
                    <a:pt x="9" y="104"/>
                    <a:pt x="5" y="101"/>
                  </a:cubicBezTo>
                  <a:cubicBezTo>
                    <a:pt x="1" y="98"/>
                    <a:pt x="0" y="93"/>
                    <a:pt x="3" y="87"/>
                  </a:cubicBezTo>
                  <a:cubicBezTo>
                    <a:pt x="3" y="86"/>
                    <a:pt x="3" y="85"/>
                    <a:pt x="3" y="84"/>
                  </a:cubicBezTo>
                  <a:cubicBezTo>
                    <a:pt x="2" y="81"/>
                    <a:pt x="1" y="77"/>
                    <a:pt x="2" y="74"/>
                  </a:cubicBezTo>
                  <a:cubicBezTo>
                    <a:pt x="3" y="72"/>
                    <a:pt x="3" y="70"/>
                    <a:pt x="2" y="68"/>
                  </a:cubicBezTo>
                  <a:cubicBezTo>
                    <a:pt x="0" y="63"/>
                    <a:pt x="1" y="60"/>
                    <a:pt x="4" y="56"/>
                  </a:cubicBezTo>
                  <a:cubicBezTo>
                    <a:pt x="13" y="46"/>
                    <a:pt x="22" y="35"/>
                    <a:pt x="31" y="24"/>
                  </a:cubicBezTo>
                  <a:cubicBezTo>
                    <a:pt x="36" y="18"/>
                    <a:pt x="41" y="11"/>
                    <a:pt x="47" y="5"/>
                  </a:cubicBezTo>
                  <a:cubicBezTo>
                    <a:pt x="49" y="2"/>
                    <a:pt x="51" y="1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90"/>
            <p:cNvSpPr>
              <a:spLocks/>
            </p:cNvSpPr>
            <p:nvPr userDrawn="1"/>
          </p:nvSpPr>
          <p:spPr bwMode="auto">
            <a:xfrm>
              <a:off x="-4763" y="450850"/>
              <a:ext cx="284163" cy="441325"/>
            </a:xfrm>
            <a:custGeom>
              <a:avLst/>
              <a:gdLst>
                <a:gd name="T0" fmla="*/ 53 w 64"/>
                <a:gd name="T1" fmla="*/ 0 h 105"/>
                <a:gd name="T2" fmla="*/ 61 w 64"/>
                <a:gd name="T3" fmla="*/ 15 h 105"/>
                <a:gd name="T4" fmla="*/ 61 w 64"/>
                <a:gd name="T5" fmla="*/ 21 h 105"/>
                <a:gd name="T6" fmla="*/ 60 w 64"/>
                <a:gd name="T7" fmla="*/ 32 h 105"/>
                <a:gd name="T8" fmla="*/ 61 w 64"/>
                <a:gd name="T9" fmla="*/ 44 h 105"/>
                <a:gd name="T10" fmla="*/ 52 w 64"/>
                <a:gd name="T11" fmla="*/ 56 h 105"/>
                <a:gd name="T12" fmla="*/ 29 w 64"/>
                <a:gd name="T13" fmla="*/ 84 h 105"/>
                <a:gd name="T14" fmla="*/ 16 w 64"/>
                <a:gd name="T15" fmla="*/ 100 h 105"/>
                <a:gd name="T16" fmla="*/ 4 w 64"/>
                <a:gd name="T17" fmla="*/ 102 h 105"/>
                <a:gd name="T18" fmla="*/ 2 w 64"/>
                <a:gd name="T19" fmla="*/ 88 h 105"/>
                <a:gd name="T20" fmla="*/ 2 w 64"/>
                <a:gd name="T21" fmla="*/ 84 h 105"/>
                <a:gd name="T22" fmla="*/ 1 w 64"/>
                <a:gd name="T23" fmla="*/ 76 h 105"/>
                <a:gd name="T24" fmla="*/ 1 w 64"/>
                <a:gd name="T25" fmla="*/ 67 h 105"/>
                <a:gd name="T26" fmla="*/ 3 w 64"/>
                <a:gd name="T27" fmla="*/ 58 h 105"/>
                <a:gd name="T28" fmla="*/ 46 w 64"/>
                <a:gd name="T29" fmla="*/ 4 h 105"/>
                <a:gd name="T30" fmla="*/ 53 w 64"/>
                <a:gd name="T3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53" y="0"/>
                  </a:moveTo>
                  <a:cubicBezTo>
                    <a:pt x="60" y="1"/>
                    <a:pt x="64" y="8"/>
                    <a:pt x="61" y="15"/>
                  </a:cubicBezTo>
                  <a:cubicBezTo>
                    <a:pt x="60" y="17"/>
                    <a:pt x="60" y="18"/>
                    <a:pt x="61" y="21"/>
                  </a:cubicBezTo>
                  <a:cubicBezTo>
                    <a:pt x="63" y="25"/>
                    <a:pt x="60" y="29"/>
                    <a:pt x="60" y="32"/>
                  </a:cubicBezTo>
                  <a:cubicBezTo>
                    <a:pt x="60" y="36"/>
                    <a:pt x="63" y="40"/>
                    <a:pt x="61" y="44"/>
                  </a:cubicBezTo>
                  <a:cubicBezTo>
                    <a:pt x="59" y="48"/>
                    <a:pt x="55" y="52"/>
                    <a:pt x="52" y="56"/>
                  </a:cubicBezTo>
                  <a:cubicBezTo>
                    <a:pt x="45" y="65"/>
                    <a:pt x="37" y="74"/>
                    <a:pt x="29" y="84"/>
                  </a:cubicBezTo>
                  <a:cubicBezTo>
                    <a:pt x="25" y="89"/>
                    <a:pt x="20" y="94"/>
                    <a:pt x="16" y="100"/>
                  </a:cubicBezTo>
                  <a:cubicBezTo>
                    <a:pt x="12" y="104"/>
                    <a:pt x="8" y="105"/>
                    <a:pt x="4" y="102"/>
                  </a:cubicBezTo>
                  <a:cubicBezTo>
                    <a:pt x="1" y="99"/>
                    <a:pt x="0" y="93"/>
                    <a:pt x="2" y="88"/>
                  </a:cubicBezTo>
                  <a:cubicBezTo>
                    <a:pt x="2" y="87"/>
                    <a:pt x="2" y="85"/>
                    <a:pt x="2" y="84"/>
                  </a:cubicBezTo>
                  <a:cubicBezTo>
                    <a:pt x="1" y="81"/>
                    <a:pt x="0" y="78"/>
                    <a:pt x="1" y="76"/>
                  </a:cubicBezTo>
                  <a:cubicBezTo>
                    <a:pt x="2" y="73"/>
                    <a:pt x="1" y="70"/>
                    <a:pt x="1" y="67"/>
                  </a:cubicBezTo>
                  <a:cubicBezTo>
                    <a:pt x="1" y="64"/>
                    <a:pt x="1" y="60"/>
                    <a:pt x="3" y="58"/>
                  </a:cubicBezTo>
                  <a:cubicBezTo>
                    <a:pt x="17" y="40"/>
                    <a:pt x="32" y="22"/>
                    <a:pt x="46" y="4"/>
                  </a:cubicBezTo>
                  <a:cubicBezTo>
                    <a:pt x="48" y="2"/>
                    <a:pt x="51" y="1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91"/>
            <p:cNvSpPr>
              <a:spLocks/>
            </p:cNvSpPr>
            <p:nvPr userDrawn="1"/>
          </p:nvSpPr>
          <p:spPr bwMode="auto">
            <a:xfrm>
              <a:off x="604838" y="4763"/>
              <a:ext cx="57150" cy="6858000"/>
            </a:xfrm>
            <a:custGeom>
              <a:avLst/>
              <a:gdLst>
                <a:gd name="T0" fmla="*/ 12 w 13"/>
                <a:gd name="T1" fmla="*/ 1166 h 1629"/>
                <a:gd name="T2" fmla="*/ 12 w 13"/>
                <a:gd name="T3" fmla="*/ 1103 h 1629"/>
                <a:gd name="T4" fmla="*/ 12 w 13"/>
                <a:gd name="T5" fmla="*/ 734 h 1629"/>
                <a:gd name="T6" fmla="*/ 12 w 13"/>
                <a:gd name="T7" fmla="*/ 515 h 1629"/>
                <a:gd name="T8" fmla="*/ 12 w 13"/>
                <a:gd name="T9" fmla="*/ 446 h 1629"/>
                <a:gd name="T10" fmla="*/ 12 w 13"/>
                <a:gd name="T11" fmla="*/ 0 h 1629"/>
                <a:gd name="T12" fmla="*/ 0 w 13"/>
                <a:gd name="T13" fmla="*/ 0 h 1629"/>
                <a:gd name="T14" fmla="*/ 0 w 13"/>
                <a:gd name="T15" fmla="*/ 5 h 1629"/>
                <a:gd name="T16" fmla="*/ 0 w 13"/>
                <a:gd name="T17" fmla="*/ 461 h 1629"/>
                <a:gd name="T18" fmla="*/ 0 w 13"/>
                <a:gd name="T19" fmla="*/ 551 h 1629"/>
                <a:gd name="T20" fmla="*/ 0 w 13"/>
                <a:gd name="T21" fmla="*/ 1112 h 1629"/>
                <a:gd name="T22" fmla="*/ 0 w 13"/>
                <a:gd name="T23" fmla="*/ 1206 h 1629"/>
                <a:gd name="T24" fmla="*/ 0 w 13"/>
                <a:gd name="T25" fmla="*/ 1629 h 1629"/>
                <a:gd name="T26" fmla="*/ 12 w 13"/>
                <a:gd name="T27" fmla="*/ 1629 h 1629"/>
                <a:gd name="T28" fmla="*/ 12 w 13"/>
                <a:gd name="T29" fmla="*/ 1166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629">
                  <a:moveTo>
                    <a:pt x="12" y="1166"/>
                  </a:moveTo>
                  <a:cubicBezTo>
                    <a:pt x="12" y="1145"/>
                    <a:pt x="12" y="1124"/>
                    <a:pt x="12" y="1103"/>
                  </a:cubicBezTo>
                  <a:cubicBezTo>
                    <a:pt x="12" y="980"/>
                    <a:pt x="13" y="857"/>
                    <a:pt x="12" y="734"/>
                  </a:cubicBezTo>
                  <a:cubicBezTo>
                    <a:pt x="12" y="661"/>
                    <a:pt x="12" y="588"/>
                    <a:pt x="12" y="515"/>
                  </a:cubicBezTo>
                  <a:cubicBezTo>
                    <a:pt x="12" y="492"/>
                    <a:pt x="12" y="469"/>
                    <a:pt x="12" y="446"/>
                  </a:cubicBezTo>
                  <a:cubicBezTo>
                    <a:pt x="12" y="297"/>
                    <a:pt x="12" y="148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57"/>
                    <a:pt x="0" y="309"/>
                    <a:pt x="0" y="461"/>
                  </a:cubicBezTo>
                  <a:cubicBezTo>
                    <a:pt x="0" y="491"/>
                    <a:pt x="0" y="521"/>
                    <a:pt x="0" y="551"/>
                  </a:cubicBezTo>
                  <a:cubicBezTo>
                    <a:pt x="0" y="738"/>
                    <a:pt x="0" y="925"/>
                    <a:pt x="0" y="1112"/>
                  </a:cubicBezTo>
                  <a:cubicBezTo>
                    <a:pt x="0" y="1144"/>
                    <a:pt x="0" y="1175"/>
                    <a:pt x="0" y="1206"/>
                  </a:cubicBezTo>
                  <a:cubicBezTo>
                    <a:pt x="0" y="1347"/>
                    <a:pt x="0" y="1488"/>
                    <a:pt x="0" y="1629"/>
                  </a:cubicBezTo>
                  <a:cubicBezTo>
                    <a:pt x="12" y="1629"/>
                    <a:pt x="12" y="1629"/>
                    <a:pt x="12" y="1629"/>
                  </a:cubicBezTo>
                  <a:cubicBezTo>
                    <a:pt x="12" y="1475"/>
                    <a:pt x="12" y="1320"/>
                    <a:pt x="12" y="1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92"/>
            <p:cNvSpPr>
              <a:spLocks/>
            </p:cNvSpPr>
            <p:nvPr userDrawn="1"/>
          </p:nvSpPr>
          <p:spPr bwMode="auto">
            <a:xfrm>
              <a:off x="693738" y="6154738"/>
              <a:ext cx="284163" cy="442913"/>
            </a:xfrm>
            <a:custGeom>
              <a:avLst/>
              <a:gdLst>
                <a:gd name="T0" fmla="*/ 60 w 64"/>
                <a:gd name="T1" fmla="*/ 58 h 105"/>
                <a:gd name="T2" fmla="*/ 17 w 64"/>
                <a:gd name="T3" fmla="*/ 5 h 105"/>
                <a:gd name="T4" fmla="*/ 11 w 64"/>
                <a:gd name="T5" fmla="*/ 0 h 105"/>
                <a:gd name="T6" fmla="*/ 2 w 64"/>
                <a:gd name="T7" fmla="*/ 7 h 105"/>
                <a:gd name="T8" fmla="*/ 3 w 64"/>
                <a:gd name="T9" fmla="*/ 18 h 105"/>
                <a:gd name="T10" fmla="*/ 2 w 64"/>
                <a:gd name="T11" fmla="*/ 30 h 105"/>
                <a:gd name="T12" fmla="*/ 2 w 64"/>
                <a:gd name="T13" fmla="*/ 35 h 105"/>
                <a:gd name="T14" fmla="*/ 4 w 64"/>
                <a:gd name="T15" fmla="*/ 47 h 105"/>
                <a:gd name="T16" fmla="*/ 47 w 64"/>
                <a:gd name="T17" fmla="*/ 100 h 105"/>
                <a:gd name="T18" fmla="*/ 59 w 64"/>
                <a:gd name="T19" fmla="*/ 102 h 105"/>
                <a:gd name="T20" fmla="*/ 62 w 64"/>
                <a:gd name="T21" fmla="*/ 89 h 105"/>
                <a:gd name="T22" fmla="*/ 62 w 64"/>
                <a:gd name="T23" fmla="*/ 84 h 105"/>
                <a:gd name="T24" fmla="*/ 62 w 64"/>
                <a:gd name="T25" fmla="*/ 74 h 105"/>
                <a:gd name="T26" fmla="*/ 62 w 64"/>
                <a:gd name="T27" fmla="*/ 70 h 105"/>
                <a:gd name="T28" fmla="*/ 60 w 64"/>
                <a:gd name="T29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60" y="58"/>
                  </a:moveTo>
                  <a:cubicBezTo>
                    <a:pt x="46" y="40"/>
                    <a:pt x="32" y="22"/>
                    <a:pt x="17" y="5"/>
                  </a:cubicBezTo>
                  <a:cubicBezTo>
                    <a:pt x="15" y="3"/>
                    <a:pt x="13" y="2"/>
                    <a:pt x="11" y="0"/>
                  </a:cubicBezTo>
                  <a:cubicBezTo>
                    <a:pt x="6" y="1"/>
                    <a:pt x="4" y="3"/>
                    <a:pt x="2" y="7"/>
                  </a:cubicBezTo>
                  <a:cubicBezTo>
                    <a:pt x="0" y="11"/>
                    <a:pt x="3" y="15"/>
                    <a:pt x="3" y="18"/>
                  </a:cubicBezTo>
                  <a:cubicBezTo>
                    <a:pt x="3" y="22"/>
                    <a:pt x="0" y="26"/>
                    <a:pt x="2" y="30"/>
                  </a:cubicBezTo>
                  <a:cubicBezTo>
                    <a:pt x="3" y="32"/>
                    <a:pt x="3" y="34"/>
                    <a:pt x="2" y="35"/>
                  </a:cubicBezTo>
                  <a:cubicBezTo>
                    <a:pt x="1" y="40"/>
                    <a:pt x="1" y="44"/>
                    <a:pt x="4" y="47"/>
                  </a:cubicBezTo>
                  <a:cubicBezTo>
                    <a:pt x="18" y="65"/>
                    <a:pt x="33" y="83"/>
                    <a:pt x="47" y="100"/>
                  </a:cubicBezTo>
                  <a:cubicBezTo>
                    <a:pt x="51" y="105"/>
                    <a:pt x="56" y="105"/>
                    <a:pt x="59" y="102"/>
                  </a:cubicBezTo>
                  <a:cubicBezTo>
                    <a:pt x="63" y="99"/>
                    <a:pt x="64" y="94"/>
                    <a:pt x="62" y="89"/>
                  </a:cubicBezTo>
                  <a:cubicBezTo>
                    <a:pt x="61" y="88"/>
                    <a:pt x="61" y="86"/>
                    <a:pt x="62" y="84"/>
                  </a:cubicBezTo>
                  <a:cubicBezTo>
                    <a:pt x="63" y="81"/>
                    <a:pt x="63" y="78"/>
                    <a:pt x="62" y="74"/>
                  </a:cubicBezTo>
                  <a:cubicBezTo>
                    <a:pt x="61" y="73"/>
                    <a:pt x="61" y="71"/>
                    <a:pt x="62" y="70"/>
                  </a:cubicBezTo>
                  <a:cubicBezTo>
                    <a:pt x="64" y="65"/>
                    <a:pt x="63" y="61"/>
                    <a:pt x="6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93"/>
            <p:cNvSpPr>
              <a:spLocks/>
            </p:cNvSpPr>
            <p:nvPr userDrawn="1"/>
          </p:nvSpPr>
          <p:spPr bwMode="auto">
            <a:xfrm>
              <a:off x="693738" y="6445250"/>
              <a:ext cx="284163" cy="417513"/>
            </a:xfrm>
            <a:custGeom>
              <a:avLst/>
              <a:gdLst>
                <a:gd name="T0" fmla="*/ 62 w 64"/>
                <a:gd name="T1" fmla="*/ 98 h 99"/>
                <a:gd name="T2" fmla="*/ 61 w 64"/>
                <a:gd name="T3" fmla="*/ 86 h 99"/>
                <a:gd name="T4" fmla="*/ 62 w 64"/>
                <a:gd name="T5" fmla="*/ 75 h 99"/>
                <a:gd name="T6" fmla="*/ 62 w 64"/>
                <a:gd name="T7" fmla="*/ 73 h 99"/>
                <a:gd name="T8" fmla="*/ 62 w 64"/>
                <a:gd name="T9" fmla="*/ 70 h 99"/>
                <a:gd name="T10" fmla="*/ 60 w 64"/>
                <a:gd name="T11" fmla="*/ 56 h 99"/>
                <a:gd name="T12" fmla="*/ 38 w 64"/>
                <a:gd name="T13" fmla="*/ 30 h 99"/>
                <a:gd name="T14" fmla="*/ 17 w 64"/>
                <a:gd name="T15" fmla="*/ 4 h 99"/>
                <a:gd name="T16" fmla="*/ 5 w 64"/>
                <a:gd name="T17" fmla="*/ 2 h 99"/>
                <a:gd name="T18" fmla="*/ 2 w 64"/>
                <a:gd name="T19" fmla="*/ 15 h 99"/>
                <a:gd name="T20" fmla="*/ 4 w 64"/>
                <a:gd name="T21" fmla="*/ 18 h 99"/>
                <a:gd name="T22" fmla="*/ 3 w 64"/>
                <a:gd name="T23" fmla="*/ 31 h 99"/>
                <a:gd name="T24" fmla="*/ 3 w 64"/>
                <a:gd name="T25" fmla="*/ 34 h 99"/>
                <a:gd name="T26" fmla="*/ 4 w 64"/>
                <a:gd name="T27" fmla="*/ 47 h 99"/>
                <a:gd name="T28" fmla="*/ 21 w 64"/>
                <a:gd name="T29" fmla="*/ 68 h 99"/>
                <a:gd name="T30" fmla="*/ 47 w 64"/>
                <a:gd name="T31" fmla="*/ 99 h 99"/>
                <a:gd name="T32" fmla="*/ 61 w 64"/>
                <a:gd name="T33" fmla="*/ 99 h 99"/>
                <a:gd name="T34" fmla="*/ 62 w 64"/>
                <a:gd name="T35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9">
                  <a:moveTo>
                    <a:pt x="62" y="98"/>
                  </a:moveTo>
                  <a:cubicBezTo>
                    <a:pt x="64" y="93"/>
                    <a:pt x="61" y="90"/>
                    <a:pt x="61" y="86"/>
                  </a:cubicBezTo>
                  <a:cubicBezTo>
                    <a:pt x="61" y="83"/>
                    <a:pt x="64" y="79"/>
                    <a:pt x="62" y="75"/>
                  </a:cubicBezTo>
                  <a:cubicBezTo>
                    <a:pt x="62" y="74"/>
                    <a:pt x="62" y="74"/>
                    <a:pt x="62" y="73"/>
                  </a:cubicBezTo>
                  <a:cubicBezTo>
                    <a:pt x="61" y="72"/>
                    <a:pt x="61" y="71"/>
                    <a:pt x="62" y="70"/>
                  </a:cubicBezTo>
                  <a:cubicBezTo>
                    <a:pt x="64" y="65"/>
                    <a:pt x="63" y="60"/>
                    <a:pt x="60" y="56"/>
                  </a:cubicBezTo>
                  <a:cubicBezTo>
                    <a:pt x="53" y="48"/>
                    <a:pt x="45" y="39"/>
                    <a:pt x="38" y="30"/>
                  </a:cubicBezTo>
                  <a:cubicBezTo>
                    <a:pt x="31" y="21"/>
                    <a:pt x="24" y="13"/>
                    <a:pt x="17" y="4"/>
                  </a:cubicBezTo>
                  <a:cubicBezTo>
                    <a:pt x="14" y="0"/>
                    <a:pt x="8" y="0"/>
                    <a:pt x="5" y="2"/>
                  </a:cubicBezTo>
                  <a:cubicBezTo>
                    <a:pt x="1" y="5"/>
                    <a:pt x="0" y="11"/>
                    <a:pt x="2" y="15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1" y="24"/>
                    <a:pt x="1" y="24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0" y="40"/>
                    <a:pt x="1" y="43"/>
                    <a:pt x="4" y="47"/>
                  </a:cubicBezTo>
                  <a:cubicBezTo>
                    <a:pt x="10" y="54"/>
                    <a:pt x="15" y="61"/>
                    <a:pt x="21" y="68"/>
                  </a:cubicBezTo>
                  <a:cubicBezTo>
                    <a:pt x="29" y="78"/>
                    <a:pt x="38" y="89"/>
                    <a:pt x="47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2" y="99"/>
                    <a:pt x="62" y="98"/>
                    <a:pt x="6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94"/>
            <p:cNvSpPr>
              <a:spLocks/>
            </p:cNvSpPr>
            <p:nvPr userDrawn="1"/>
          </p:nvSpPr>
          <p:spPr bwMode="auto">
            <a:xfrm>
              <a:off x="693738" y="6732588"/>
              <a:ext cx="173038" cy="130175"/>
            </a:xfrm>
            <a:custGeom>
              <a:avLst/>
              <a:gdLst>
                <a:gd name="T0" fmla="*/ 17 w 39"/>
                <a:gd name="T1" fmla="*/ 5 h 31"/>
                <a:gd name="T2" fmla="*/ 6 w 39"/>
                <a:gd name="T3" fmla="*/ 2 h 31"/>
                <a:gd name="T4" fmla="*/ 1 w 39"/>
                <a:gd name="T5" fmla="*/ 13 h 31"/>
                <a:gd name="T6" fmla="*/ 4 w 39"/>
                <a:gd name="T7" fmla="*/ 19 h 31"/>
                <a:gd name="T8" fmla="*/ 3 w 39"/>
                <a:gd name="T9" fmla="*/ 31 h 31"/>
                <a:gd name="T10" fmla="*/ 39 w 39"/>
                <a:gd name="T11" fmla="*/ 31 h 31"/>
                <a:gd name="T12" fmla="*/ 17 w 39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17" y="5"/>
                  </a:moveTo>
                  <a:cubicBezTo>
                    <a:pt x="14" y="1"/>
                    <a:pt x="10" y="0"/>
                    <a:pt x="6" y="2"/>
                  </a:cubicBezTo>
                  <a:cubicBezTo>
                    <a:pt x="2" y="4"/>
                    <a:pt x="1" y="8"/>
                    <a:pt x="1" y="13"/>
                  </a:cubicBezTo>
                  <a:cubicBezTo>
                    <a:pt x="2" y="15"/>
                    <a:pt x="3" y="16"/>
                    <a:pt x="4" y="19"/>
                  </a:cubicBezTo>
                  <a:cubicBezTo>
                    <a:pt x="1" y="23"/>
                    <a:pt x="0" y="27"/>
                    <a:pt x="3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1" y="22"/>
                    <a:pt x="24" y="13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95"/>
            <p:cNvSpPr>
              <a:spLocks/>
            </p:cNvSpPr>
            <p:nvPr userDrawn="1"/>
          </p:nvSpPr>
          <p:spPr bwMode="auto">
            <a:xfrm>
              <a:off x="693738" y="5868988"/>
              <a:ext cx="284163" cy="441325"/>
            </a:xfrm>
            <a:custGeom>
              <a:avLst/>
              <a:gdLst>
                <a:gd name="T0" fmla="*/ 5 w 64"/>
                <a:gd name="T1" fmla="*/ 48 h 105"/>
                <a:gd name="T2" fmla="*/ 25 w 64"/>
                <a:gd name="T3" fmla="*/ 72 h 105"/>
                <a:gd name="T4" fmla="*/ 47 w 64"/>
                <a:gd name="T5" fmla="*/ 100 h 105"/>
                <a:gd name="T6" fmla="*/ 62 w 64"/>
                <a:gd name="T7" fmla="*/ 98 h 105"/>
                <a:gd name="T8" fmla="*/ 61 w 64"/>
                <a:gd name="T9" fmla="*/ 86 h 105"/>
                <a:gd name="T10" fmla="*/ 62 w 64"/>
                <a:gd name="T11" fmla="*/ 74 h 105"/>
                <a:gd name="T12" fmla="*/ 62 w 64"/>
                <a:gd name="T13" fmla="*/ 74 h 105"/>
                <a:gd name="T14" fmla="*/ 62 w 64"/>
                <a:gd name="T15" fmla="*/ 70 h 105"/>
                <a:gd name="T16" fmla="*/ 60 w 64"/>
                <a:gd name="T17" fmla="*/ 57 h 105"/>
                <a:gd name="T18" fmla="*/ 39 w 64"/>
                <a:gd name="T19" fmla="*/ 31 h 105"/>
                <a:gd name="T20" fmla="*/ 17 w 64"/>
                <a:gd name="T21" fmla="*/ 4 h 105"/>
                <a:gd name="T22" fmla="*/ 7 w 64"/>
                <a:gd name="T23" fmla="*/ 1 h 105"/>
                <a:gd name="T24" fmla="*/ 1 w 64"/>
                <a:gd name="T25" fmla="*/ 10 h 105"/>
                <a:gd name="T26" fmla="*/ 2 w 64"/>
                <a:gd name="T27" fmla="*/ 25 h 105"/>
                <a:gd name="T28" fmla="*/ 0 w 64"/>
                <a:gd name="T29" fmla="*/ 40 h 105"/>
                <a:gd name="T30" fmla="*/ 5 w 64"/>
                <a:gd name="T31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5">
                  <a:moveTo>
                    <a:pt x="5" y="48"/>
                  </a:moveTo>
                  <a:cubicBezTo>
                    <a:pt x="11" y="56"/>
                    <a:pt x="18" y="64"/>
                    <a:pt x="25" y="72"/>
                  </a:cubicBezTo>
                  <a:cubicBezTo>
                    <a:pt x="32" y="81"/>
                    <a:pt x="39" y="91"/>
                    <a:pt x="47" y="100"/>
                  </a:cubicBezTo>
                  <a:cubicBezTo>
                    <a:pt x="52" y="105"/>
                    <a:pt x="59" y="104"/>
                    <a:pt x="62" y="98"/>
                  </a:cubicBezTo>
                  <a:cubicBezTo>
                    <a:pt x="64" y="93"/>
                    <a:pt x="61" y="90"/>
                    <a:pt x="61" y="86"/>
                  </a:cubicBezTo>
                  <a:cubicBezTo>
                    <a:pt x="61" y="82"/>
                    <a:pt x="64" y="78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2"/>
                    <a:pt x="61" y="71"/>
                    <a:pt x="62" y="70"/>
                  </a:cubicBezTo>
                  <a:cubicBezTo>
                    <a:pt x="64" y="65"/>
                    <a:pt x="63" y="61"/>
                    <a:pt x="60" y="57"/>
                  </a:cubicBezTo>
                  <a:cubicBezTo>
                    <a:pt x="53" y="48"/>
                    <a:pt x="46" y="39"/>
                    <a:pt x="39" y="31"/>
                  </a:cubicBezTo>
                  <a:cubicBezTo>
                    <a:pt x="32" y="22"/>
                    <a:pt x="24" y="13"/>
                    <a:pt x="17" y="4"/>
                  </a:cubicBezTo>
                  <a:cubicBezTo>
                    <a:pt x="14" y="1"/>
                    <a:pt x="11" y="0"/>
                    <a:pt x="7" y="1"/>
                  </a:cubicBezTo>
                  <a:cubicBezTo>
                    <a:pt x="3" y="3"/>
                    <a:pt x="1" y="6"/>
                    <a:pt x="1" y="10"/>
                  </a:cubicBezTo>
                  <a:cubicBezTo>
                    <a:pt x="2" y="15"/>
                    <a:pt x="2" y="20"/>
                    <a:pt x="2" y="25"/>
                  </a:cubicBezTo>
                  <a:cubicBezTo>
                    <a:pt x="1" y="30"/>
                    <a:pt x="4" y="35"/>
                    <a:pt x="0" y="40"/>
                  </a:cubicBezTo>
                  <a:cubicBezTo>
                    <a:pt x="2" y="43"/>
                    <a:pt x="3" y="45"/>
                    <a:pt x="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96"/>
            <p:cNvSpPr>
              <a:spLocks/>
            </p:cNvSpPr>
            <p:nvPr userDrawn="1"/>
          </p:nvSpPr>
          <p:spPr bwMode="auto">
            <a:xfrm>
              <a:off x="987425" y="6791325"/>
              <a:ext cx="119063" cy="71438"/>
            </a:xfrm>
            <a:custGeom>
              <a:avLst/>
              <a:gdLst>
                <a:gd name="T0" fmla="*/ 17 w 27"/>
                <a:gd name="T1" fmla="*/ 5 h 17"/>
                <a:gd name="T2" fmla="*/ 5 w 27"/>
                <a:gd name="T3" fmla="*/ 3 h 17"/>
                <a:gd name="T4" fmla="*/ 2 w 27"/>
                <a:gd name="T5" fmla="*/ 16 h 17"/>
                <a:gd name="T6" fmla="*/ 3 w 27"/>
                <a:gd name="T7" fmla="*/ 17 h 17"/>
                <a:gd name="T8" fmla="*/ 27 w 27"/>
                <a:gd name="T9" fmla="*/ 17 h 17"/>
                <a:gd name="T10" fmla="*/ 17 w 27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7">
                  <a:moveTo>
                    <a:pt x="17" y="5"/>
                  </a:moveTo>
                  <a:cubicBezTo>
                    <a:pt x="14" y="1"/>
                    <a:pt x="9" y="0"/>
                    <a:pt x="5" y="3"/>
                  </a:cubicBezTo>
                  <a:cubicBezTo>
                    <a:pt x="1" y="6"/>
                    <a:pt x="0" y="11"/>
                    <a:pt x="2" y="16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3"/>
                    <a:pt x="20" y="9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97"/>
            <p:cNvSpPr>
              <a:spLocks/>
            </p:cNvSpPr>
            <p:nvPr userDrawn="1"/>
          </p:nvSpPr>
          <p:spPr bwMode="auto">
            <a:xfrm>
              <a:off x="987425" y="5922963"/>
              <a:ext cx="284163" cy="446088"/>
            </a:xfrm>
            <a:custGeom>
              <a:avLst/>
              <a:gdLst>
                <a:gd name="T0" fmla="*/ 4 w 64"/>
                <a:gd name="T1" fmla="*/ 49 h 106"/>
                <a:gd name="T2" fmla="*/ 18 w 64"/>
                <a:gd name="T3" fmla="*/ 66 h 106"/>
                <a:gd name="T4" fmla="*/ 47 w 64"/>
                <a:gd name="T5" fmla="*/ 101 h 106"/>
                <a:gd name="T6" fmla="*/ 57 w 64"/>
                <a:gd name="T7" fmla="*/ 104 h 106"/>
                <a:gd name="T8" fmla="*/ 63 w 64"/>
                <a:gd name="T9" fmla="*/ 96 h 106"/>
                <a:gd name="T10" fmla="*/ 61 w 64"/>
                <a:gd name="T11" fmla="*/ 87 h 106"/>
                <a:gd name="T12" fmla="*/ 60 w 64"/>
                <a:gd name="T13" fmla="*/ 73 h 106"/>
                <a:gd name="T14" fmla="*/ 59 w 64"/>
                <a:gd name="T15" fmla="*/ 57 h 106"/>
                <a:gd name="T16" fmla="*/ 44 w 64"/>
                <a:gd name="T17" fmla="*/ 38 h 106"/>
                <a:gd name="T18" fmla="*/ 17 w 64"/>
                <a:gd name="T19" fmla="*/ 6 h 106"/>
                <a:gd name="T20" fmla="*/ 2 w 64"/>
                <a:gd name="T21" fmla="*/ 7 h 106"/>
                <a:gd name="T22" fmla="*/ 3 w 64"/>
                <a:gd name="T23" fmla="*/ 19 h 106"/>
                <a:gd name="T24" fmla="*/ 2 w 64"/>
                <a:gd name="T25" fmla="*/ 31 h 106"/>
                <a:gd name="T26" fmla="*/ 3 w 64"/>
                <a:gd name="T27" fmla="*/ 32 h 106"/>
                <a:gd name="T28" fmla="*/ 3 w 64"/>
                <a:gd name="T29" fmla="*/ 35 h 106"/>
                <a:gd name="T30" fmla="*/ 4 w 64"/>
                <a:gd name="T31" fmla="*/ 4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4" y="49"/>
                  </a:moveTo>
                  <a:cubicBezTo>
                    <a:pt x="9" y="55"/>
                    <a:pt x="14" y="60"/>
                    <a:pt x="18" y="66"/>
                  </a:cubicBezTo>
                  <a:cubicBezTo>
                    <a:pt x="28" y="78"/>
                    <a:pt x="37" y="89"/>
                    <a:pt x="47" y="101"/>
                  </a:cubicBezTo>
                  <a:cubicBezTo>
                    <a:pt x="50" y="104"/>
                    <a:pt x="53" y="106"/>
                    <a:pt x="57" y="104"/>
                  </a:cubicBezTo>
                  <a:cubicBezTo>
                    <a:pt x="60" y="103"/>
                    <a:pt x="63" y="100"/>
                    <a:pt x="63" y="96"/>
                  </a:cubicBezTo>
                  <a:cubicBezTo>
                    <a:pt x="63" y="93"/>
                    <a:pt x="62" y="90"/>
                    <a:pt x="61" y="87"/>
                  </a:cubicBezTo>
                  <a:cubicBezTo>
                    <a:pt x="64" y="83"/>
                    <a:pt x="64" y="78"/>
                    <a:pt x="60" y="73"/>
                  </a:cubicBezTo>
                  <a:cubicBezTo>
                    <a:pt x="64" y="66"/>
                    <a:pt x="64" y="63"/>
                    <a:pt x="59" y="57"/>
                  </a:cubicBezTo>
                  <a:cubicBezTo>
                    <a:pt x="54" y="51"/>
                    <a:pt x="49" y="45"/>
                    <a:pt x="44" y="38"/>
                  </a:cubicBezTo>
                  <a:cubicBezTo>
                    <a:pt x="35" y="28"/>
                    <a:pt x="26" y="17"/>
                    <a:pt x="17" y="6"/>
                  </a:cubicBezTo>
                  <a:cubicBezTo>
                    <a:pt x="12" y="0"/>
                    <a:pt x="5" y="1"/>
                    <a:pt x="2" y="7"/>
                  </a:cubicBezTo>
                  <a:cubicBezTo>
                    <a:pt x="0" y="12"/>
                    <a:pt x="3" y="16"/>
                    <a:pt x="3" y="19"/>
                  </a:cubicBezTo>
                  <a:cubicBezTo>
                    <a:pt x="3" y="23"/>
                    <a:pt x="0" y="27"/>
                    <a:pt x="2" y="31"/>
                  </a:cubicBezTo>
                  <a:cubicBezTo>
                    <a:pt x="2" y="31"/>
                    <a:pt x="3" y="32"/>
                    <a:pt x="3" y="32"/>
                  </a:cubicBezTo>
                  <a:cubicBezTo>
                    <a:pt x="3" y="33"/>
                    <a:pt x="3" y="34"/>
                    <a:pt x="3" y="35"/>
                  </a:cubicBezTo>
                  <a:cubicBezTo>
                    <a:pt x="0" y="40"/>
                    <a:pt x="1" y="45"/>
                    <a:pt x="4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98"/>
            <p:cNvSpPr>
              <a:spLocks/>
            </p:cNvSpPr>
            <p:nvPr userDrawn="1"/>
          </p:nvSpPr>
          <p:spPr bwMode="auto">
            <a:xfrm>
              <a:off x="987425" y="6213475"/>
              <a:ext cx="284163" cy="442913"/>
            </a:xfrm>
            <a:custGeom>
              <a:avLst/>
              <a:gdLst>
                <a:gd name="T0" fmla="*/ 47 w 64"/>
                <a:gd name="T1" fmla="*/ 101 h 105"/>
                <a:gd name="T2" fmla="*/ 59 w 64"/>
                <a:gd name="T3" fmla="*/ 102 h 105"/>
                <a:gd name="T4" fmla="*/ 62 w 64"/>
                <a:gd name="T5" fmla="*/ 90 h 105"/>
                <a:gd name="T6" fmla="*/ 60 w 64"/>
                <a:gd name="T7" fmla="*/ 87 h 105"/>
                <a:gd name="T8" fmla="*/ 60 w 64"/>
                <a:gd name="T9" fmla="*/ 73 h 105"/>
                <a:gd name="T10" fmla="*/ 59 w 64"/>
                <a:gd name="T11" fmla="*/ 56 h 105"/>
                <a:gd name="T12" fmla="*/ 44 w 64"/>
                <a:gd name="T13" fmla="*/ 38 h 105"/>
                <a:gd name="T14" fmla="*/ 17 w 64"/>
                <a:gd name="T15" fmla="*/ 5 h 105"/>
                <a:gd name="T16" fmla="*/ 5 w 64"/>
                <a:gd name="T17" fmla="*/ 3 h 105"/>
                <a:gd name="T18" fmla="*/ 2 w 64"/>
                <a:gd name="T19" fmla="*/ 15 h 105"/>
                <a:gd name="T20" fmla="*/ 4 w 64"/>
                <a:gd name="T21" fmla="*/ 19 h 105"/>
                <a:gd name="T22" fmla="*/ 3 w 64"/>
                <a:gd name="T23" fmla="*/ 32 h 105"/>
                <a:gd name="T24" fmla="*/ 2 w 64"/>
                <a:gd name="T25" fmla="*/ 35 h 105"/>
                <a:gd name="T26" fmla="*/ 3 w 64"/>
                <a:gd name="T27" fmla="*/ 47 h 105"/>
                <a:gd name="T28" fmla="*/ 47 w 64"/>
                <a:gd name="T29" fmla="*/ 10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105">
                  <a:moveTo>
                    <a:pt x="47" y="101"/>
                  </a:moveTo>
                  <a:cubicBezTo>
                    <a:pt x="50" y="105"/>
                    <a:pt x="56" y="105"/>
                    <a:pt x="59" y="102"/>
                  </a:cubicBezTo>
                  <a:cubicBezTo>
                    <a:pt x="63" y="100"/>
                    <a:pt x="64" y="94"/>
                    <a:pt x="62" y="90"/>
                  </a:cubicBezTo>
                  <a:cubicBezTo>
                    <a:pt x="61" y="89"/>
                    <a:pt x="61" y="88"/>
                    <a:pt x="60" y="87"/>
                  </a:cubicBezTo>
                  <a:cubicBezTo>
                    <a:pt x="64" y="82"/>
                    <a:pt x="64" y="77"/>
                    <a:pt x="60" y="73"/>
                  </a:cubicBezTo>
                  <a:cubicBezTo>
                    <a:pt x="64" y="65"/>
                    <a:pt x="64" y="62"/>
                    <a:pt x="59" y="56"/>
                  </a:cubicBezTo>
                  <a:cubicBezTo>
                    <a:pt x="54" y="50"/>
                    <a:pt x="49" y="44"/>
                    <a:pt x="44" y="38"/>
                  </a:cubicBezTo>
                  <a:cubicBezTo>
                    <a:pt x="35" y="27"/>
                    <a:pt x="26" y="16"/>
                    <a:pt x="17" y="5"/>
                  </a:cubicBezTo>
                  <a:cubicBezTo>
                    <a:pt x="14" y="1"/>
                    <a:pt x="9" y="0"/>
                    <a:pt x="5" y="3"/>
                  </a:cubicBezTo>
                  <a:cubicBezTo>
                    <a:pt x="2" y="5"/>
                    <a:pt x="0" y="10"/>
                    <a:pt x="2" y="15"/>
                  </a:cubicBezTo>
                  <a:cubicBezTo>
                    <a:pt x="2" y="16"/>
                    <a:pt x="3" y="17"/>
                    <a:pt x="4" y="19"/>
                  </a:cubicBezTo>
                  <a:cubicBezTo>
                    <a:pt x="1" y="23"/>
                    <a:pt x="0" y="27"/>
                    <a:pt x="3" y="32"/>
                  </a:cubicBezTo>
                  <a:cubicBezTo>
                    <a:pt x="3" y="33"/>
                    <a:pt x="3" y="34"/>
                    <a:pt x="2" y="35"/>
                  </a:cubicBezTo>
                  <a:cubicBezTo>
                    <a:pt x="0" y="40"/>
                    <a:pt x="1" y="44"/>
                    <a:pt x="3" y="47"/>
                  </a:cubicBezTo>
                  <a:cubicBezTo>
                    <a:pt x="18" y="65"/>
                    <a:pt x="33" y="83"/>
                    <a:pt x="47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99"/>
            <p:cNvSpPr>
              <a:spLocks/>
            </p:cNvSpPr>
            <p:nvPr userDrawn="1"/>
          </p:nvSpPr>
          <p:spPr bwMode="auto">
            <a:xfrm>
              <a:off x="987425" y="6503988"/>
              <a:ext cx="284163" cy="358775"/>
            </a:xfrm>
            <a:custGeom>
              <a:avLst/>
              <a:gdLst>
                <a:gd name="T0" fmla="*/ 60 w 64"/>
                <a:gd name="T1" fmla="*/ 72 h 85"/>
                <a:gd name="T2" fmla="*/ 60 w 64"/>
                <a:gd name="T3" fmla="*/ 58 h 85"/>
                <a:gd name="T4" fmla="*/ 17 w 64"/>
                <a:gd name="T5" fmla="*/ 4 h 85"/>
                <a:gd name="T6" fmla="*/ 5 w 64"/>
                <a:gd name="T7" fmla="*/ 3 h 85"/>
                <a:gd name="T8" fmla="*/ 2 w 64"/>
                <a:gd name="T9" fmla="*/ 16 h 85"/>
                <a:gd name="T10" fmla="*/ 4 w 64"/>
                <a:gd name="T11" fmla="*/ 18 h 85"/>
                <a:gd name="T12" fmla="*/ 3 w 64"/>
                <a:gd name="T13" fmla="*/ 31 h 85"/>
                <a:gd name="T14" fmla="*/ 3 w 64"/>
                <a:gd name="T15" fmla="*/ 34 h 85"/>
                <a:gd name="T16" fmla="*/ 4 w 64"/>
                <a:gd name="T17" fmla="*/ 48 h 85"/>
                <a:gd name="T18" fmla="*/ 35 w 64"/>
                <a:gd name="T19" fmla="*/ 85 h 85"/>
                <a:gd name="T20" fmla="*/ 61 w 64"/>
                <a:gd name="T21" fmla="*/ 85 h 85"/>
                <a:gd name="T22" fmla="*/ 60 w 64"/>
                <a:gd name="T23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85">
                  <a:moveTo>
                    <a:pt x="60" y="72"/>
                  </a:moveTo>
                  <a:cubicBezTo>
                    <a:pt x="64" y="67"/>
                    <a:pt x="64" y="62"/>
                    <a:pt x="60" y="58"/>
                  </a:cubicBezTo>
                  <a:cubicBezTo>
                    <a:pt x="46" y="40"/>
                    <a:pt x="31" y="22"/>
                    <a:pt x="17" y="4"/>
                  </a:cubicBezTo>
                  <a:cubicBezTo>
                    <a:pt x="13" y="0"/>
                    <a:pt x="9" y="0"/>
                    <a:pt x="5" y="3"/>
                  </a:cubicBezTo>
                  <a:cubicBezTo>
                    <a:pt x="1" y="5"/>
                    <a:pt x="0" y="11"/>
                    <a:pt x="2" y="16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1" y="23"/>
                    <a:pt x="0" y="27"/>
                    <a:pt x="3" y="31"/>
                  </a:cubicBezTo>
                  <a:cubicBezTo>
                    <a:pt x="3" y="32"/>
                    <a:pt x="3" y="34"/>
                    <a:pt x="3" y="34"/>
                  </a:cubicBezTo>
                  <a:cubicBezTo>
                    <a:pt x="0" y="39"/>
                    <a:pt x="1" y="44"/>
                    <a:pt x="4" y="48"/>
                  </a:cubicBezTo>
                  <a:cubicBezTo>
                    <a:pt x="14" y="60"/>
                    <a:pt x="25" y="73"/>
                    <a:pt x="35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1"/>
                    <a:pt x="63" y="76"/>
                    <a:pt x="6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00"/>
            <p:cNvSpPr>
              <a:spLocks/>
            </p:cNvSpPr>
            <p:nvPr userDrawn="1"/>
          </p:nvSpPr>
          <p:spPr bwMode="auto">
            <a:xfrm>
              <a:off x="298450" y="6154738"/>
              <a:ext cx="279400" cy="442913"/>
            </a:xfrm>
            <a:custGeom>
              <a:avLst/>
              <a:gdLst>
                <a:gd name="T0" fmla="*/ 57 w 63"/>
                <a:gd name="T1" fmla="*/ 2 h 105"/>
                <a:gd name="T2" fmla="*/ 47 w 63"/>
                <a:gd name="T3" fmla="*/ 4 h 105"/>
                <a:gd name="T4" fmla="*/ 3 w 63"/>
                <a:gd name="T5" fmla="*/ 58 h 105"/>
                <a:gd name="T6" fmla="*/ 2 w 63"/>
                <a:gd name="T7" fmla="*/ 70 h 105"/>
                <a:gd name="T8" fmla="*/ 2 w 63"/>
                <a:gd name="T9" fmla="*/ 74 h 105"/>
                <a:gd name="T10" fmla="*/ 2 w 63"/>
                <a:gd name="T11" fmla="*/ 84 h 105"/>
                <a:gd name="T12" fmla="*/ 2 w 63"/>
                <a:gd name="T13" fmla="*/ 89 h 105"/>
                <a:gd name="T14" fmla="*/ 4 w 63"/>
                <a:gd name="T15" fmla="*/ 102 h 105"/>
                <a:gd name="T16" fmla="*/ 16 w 63"/>
                <a:gd name="T17" fmla="*/ 100 h 105"/>
                <a:gd name="T18" fmla="*/ 60 w 63"/>
                <a:gd name="T19" fmla="*/ 47 h 105"/>
                <a:gd name="T20" fmla="*/ 62 w 63"/>
                <a:gd name="T21" fmla="*/ 40 h 105"/>
                <a:gd name="T22" fmla="*/ 62 w 63"/>
                <a:gd name="T23" fmla="*/ 26 h 105"/>
                <a:gd name="T24" fmla="*/ 63 w 63"/>
                <a:gd name="T25" fmla="*/ 12 h 105"/>
                <a:gd name="T26" fmla="*/ 57 w 63"/>
                <a:gd name="T27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57" y="2"/>
                  </a:moveTo>
                  <a:cubicBezTo>
                    <a:pt x="53" y="0"/>
                    <a:pt x="50" y="1"/>
                    <a:pt x="47" y="4"/>
                  </a:cubicBezTo>
                  <a:cubicBezTo>
                    <a:pt x="32" y="22"/>
                    <a:pt x="18" y="40"/>
                    <a:pt x="3" y="58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2" y="71"/>
                    <a:pt x="2" y="73"/>
                    <a:pt x="2" y="74"/>
                  </a:cubicBezTo>
                  <a:cubicBezTo>
                    <a:pt x="0" y="78"/>
                    <a:pt x="0" y="81"/>
                    <a:pt x="2" y="84"/>
                  </a:cubicBezTo>
                  <a:cubicBezTo>
                    <a:pt x="2" y="86"/>
                    <a:pt x="2" y="88"/>
                    <a:pt x="2" y="89"/>
                  </a:cubicBezTo>
                  <a:cubicBezTo>
                    <a:pt x="0" y="94"/>
                    <a:pt x="1" y="99"/>
                    <a:pt x="4" y="102"/>
                  </a:cubicBezTo>
                  <a:cubicBezTo>
                    <a:pt x="8" y="105"/>
                    <a:pt x="13" y="105"/>
                    <a:pt x="16" y="100"/>
                  </a:cubicBezTo>
                  <a:cubicBezTo>
                    <a:pt x="31" y="83"/>
                    <a:pt x="45" y="65"/>
                    <a:pt x="60" y="47"/>
                  </a:cubicBezTo>
                  <a:cubicBezTo>
                    <a:pt x="61" y="45"/>
                    <a:pt x="63" y="42"/>
                    <a:pt x="62" y="40"/>
                  </a:cubicBezTo>
                  <a:cubicBezTo>
                    <a:pt x="61" y="35"/>
                    <a:pt x="62" y="31"/>
                    <a:pt x="62" y="26"/>
                  </a:cubicBezTo>
                  <a:cubicBezTo>
                    <a:pt x="62" y="21"/>
                    <a:pt x="60" y="16"/>
                    <a:pt x="63" y="12"/>
                  </a:cubicBezTo>
                  <a:cubicBezTo>
                    <a:pt x="62" y="7"/>
                    <a:pt x="61" y="3"/>
                    <a:pt x="5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01"/>
            <p:cNvSpPr>
              <a:spLocks/>
            </p:cNvSpPr>
            <p:nvPr userDrawn="1"/>
          </p:nvSpPr>
          <p:spPr bwMode="auto">
            <a:xfrm>
              <a:off x="409575" y="6732588"/>
              <a:ext cx="168275" cy="130175"/>
            </a:xfrm>
            <a:custGeom>
              <a:avLst/>
              <a:gdLst>
                <a:gd name="T0" fmla="*/ 36 w 38"/>
                <a:gd name="T1" fmla="*/ 20 h 31"/>
                <a:gd name="T2" fmla="*/ 36 w 38"/>
                <a:gd name="T3" fmla="*/ 16 h 31"/>
                <a:gd name="T4" fmla="*/ 34 w 38"/>
                <a:gd name="T5" fmla="*/ 3 h 31"/>
                <a:gd name="T6" fmla="*/ 22 w 38"/>
                <a:gd name="T7" fmla="*/ 4 h 31"/>
                <a:gd name="T8" fmla="*/ 0 w 38"/>
                <a:gd name="T9" fmla="*/ 31 h 31"/>
                <a:gd name="T10" fmla="*/ 36 w 38"/>
                <a:gd name="T11" fmla="*/ 31 h 31"/>
                <a:gd name="T12" fmla="*/ 36 w 38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36" y="20"/>
                  </a:moveTo>
                  <a:cubicBezTo>
                    <a:pt x="36" y="19"/>
                    <a:pt x="36" y="17"/>
                    <a:pt x="36" y="16"/>
                  </a:cubicBezTo>
                  <a:cubicBezTo>
                    <a:pt x="38" y="11"/>
                    <a:pt x="37" y="6"/>
                    <a:pt x="34" y="3"/>
                  </a:cubicBezTo>
                  <a:cubicBezTo>
                    <a:pt x="30" y="0"/>
                    <a:pt x="25" y="0"/>
                    <a:pt x="22" y="4"/>
                  </a:cubicBezTo>
                  <a:cubicBezTo>
                    <a:pt x="14" y="13"/>
                    <a:pt x="7" y="22"/>
                    <a:pt x="0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27"/>
                    <a:pt x="38" y="24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02"/>
            <p:cNvSpPr>
              <a:spLocks/>
            </p:cNvSpPr>
            <p:nvPr userDrawn="1"/>
          </p:nvSpPr>
          <p:spPr bwMode="auto">
            <a:xfrm>
              <a:off x="298450" y="5868988"/>
              <a:ext cx="279400" cy="441325"/>
            </a:xfrm>
            <a:custGeom>
              <a:avLst/>
              <a:gdLst>
                <a:gd name="T0" fmla="*/ 2 w 63"/>
                <a:gd name="T1" fmla="*/ 74 h 105"/>
                <a:gd name="T2" fmla="*/ 2 w 63"/>
                <a:gd name="T3" fmla="*/ 84 h 105"/>
                <a:gd name="T4" fmla="*/ 2 w 63"/>
                <a:gd name="T5" fmla="*/ 88 h 105"/>
                <a:gd name="T6" fmla="*/ 4 w 63"/>
                <a:gd name="T7" fmla="*/ 102 h 105"/>
                <a:gd name="T8" fmla="*/ 17 w 63"/>
                <a:gd name="T9" fmla="*/ 100 h 105"/>
                <a:gd name="T10" fmla="*/ 60 w 63"/>
                <a:gd name="T11" fmla="*/ 47 h 105"/>
                <a:gd name="T12" fmla="*/ 62 w 63"/>
                <a:gd name="T13" fmla="*/ 39 h 105"/>
                <a:gd name="T14" fmla="*/ 62 w 63"/>
                <a:gd name="T15" fmla="*/ 25 h 105"/>
                <a:gd name="T16" fmla="*/ 63 w 63"/>
                <a:gd name="T17" fmla="*/ 11 h 105"/>
                <a:gd name="T18" fmla="*/ 57 w 63"/>
                <a:gd name="T19" fmla="*/ 1 h 105"/>
                <a:gd name="T20" fmla="*/ 47 w 63"/>
                <a:gd name="T21" fmla="*/ 4 h 105"/>
                <a:gd name="T22" fmla="*/ 3 w 63"/>
                <a:gd name="T23" fmla="*/ 57 h 105"/>
                <a:gd name="T24" fmla="*/ 2 w 63"/>
                <a:gd name="T25" fmla="*/ 69 h 105"/>
                <a:gd name="T26" fmla="*/ 2 w 63"/>
                <a:gd name="T27" fmla="*/ 7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5">
                  <a:moveTo>
                    <a:pt x="2" y="74"/>
                  </a:moveTo>
                  <a:cubicBezTo>
                    <a:pt x="0" y="77"/>
                    <a:pt x="0" y="80"/>
                    <a:pt x="2" y="84"/>
                  </a:cubicBezTo>
                  <a:cubicBezTo>
                    <a:pt x="2" y="85"/>
                    <a:pt x="2" y="87"/>
                    <a:pt x="2" y="88"/>
                  </a:cubicBezTo>
                  <a:cubicBezTo>
                    <a:pt x="0" y="94"/>
                    <a:pt x="1" y="99"/>
                    <a:pt x="4" y="102"/>
                  </a:cubicBezTo>
                  <a:cubicBezTo>
                    <a:pt x="8" y="105"/>
                    <a:pt x="13" y="104"/>
                    <a:pt x="17" y="100"/>
                  </a:cubicBezTo>
                  <a:cubicBezTo>
                    <a:pt x="31" y="82"/>
                    <a:pt x="45" y="65"/>
                    <a:pt x="60" y="47"/>
                  </a:cubicBezTo>
                  <a:cubicBezTo>
                    <a:pt x="61" y="45"/>
                    <a:pt x="63" y="42"/>
                    <a:pt x="62" y="39"/>
                  </a:cubicBezTo>
                  <a:cubicBezTo>
                    <a:pt x="61" y="35"/>
                    <a:pt x="62" y="30"/>
                    <a:pt x="62" y="25"/>
                  </a:cubicBezTo>
                  <a:cubicBezTo>
                    <a:pt x="62" y="20"/>
                    <a:pt x="60" y="15"/>
                    <a:pt x="63" y="11"/>
                  </a:cubicBezTo>
                  <a:cubicBezTo>
                    <a:pt x="62" y="6"/>
                    <a:pt x="61" y="3"/>
                    <a:pt x="57" y="1"/>
                  </a:cubicBezTo>
                  <a:cubicBezTo>
                    <a:pt x="53" y="0"/>
                    <a:pt x="50" y="0"/>
                    <a:pt x="47" y="4"/>
                  </a:cubicBezTo>
                  <a:cubicBezTo>
                    <a:pt x="32" y="22"/>
                    <a:pt x="18" y="40"/>
                    <a:pt x="3" y="57"/>
                  </a:cubicBezTo>
                  <a:cubicBezTo>
                    <a:pt x="0" y="61"/>
                    <a:pt x="0" y="65"/>
                    <a:pt x="2" y="69"/>
                  </a:cubicBezTo>
                  <a:cubicBezTo>
                    <a:pt x="2" y="71"/>
                    <a:pt x="2" y="73"/>
                    <a:pt x="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03"/>
            <p:cNvSpPr>
              <a:spLocks/>
            </p:cNvSpPr>
            <p:nvPr userDrawn="1"/>
          </p:nvSpPr>
          <p:spPr bwMode="auto">
            <a:xfrm>
              <a:off x="4763" y="5927725"/>
              <a:ext cx="279400" cy="441325"/>
            </a:xfrm>
            <a:custGeom>
              <a:avLst/>
              <a:gdLst>
                <a:gd name="T0" fmla="*/ 2 w 63"/>
                <a:gd name="T1" fmla="*/ 73 h 105"/>
                <a:gd name="T2" fmla="*/ 3 w 63"/>
                <a:gd name="T3" fmla="*/ 87 h 105"/>
                <a:gd name="T4" fmla="*/ 3 w 63"/>
                <a:gd name="T5" fmla="*/ 88 h 105"/>
                <a:gd name="T6" fmla="*/ 4 w 63"/>
                <a:gd name="T7" fmla="*/ 102 h 105"/>
                <a:gd name="T8" fmla="*/ 17 w 63"/>
                <a:gd name="T9" fmla="*/ 100 h 105"/>
                <a:gd name="T10" fmla="*/ 60 w 63"/>
                <a:gd name="T11" fmla="*/ 48 h 105"/>
                <a:gd name="T12" fmla="*/ 61 w 63"/>
                <a:gd name="T13" fmla="*/ 34 h 105"/>
                <a:gd name="T14" fmla="*/ 61 w 63"/>
                <a:gd name="T15" fmla="*/ 31 h 105"/>
                <a:gd name="T16" fmla="*/ 61 w 63"/>
                <a:gd name="T17" fmla="*/ 20 h 105"/>
                <a:gd name="T18" fmla="*/ 61 w 63"/>
                <a:gd name="T19" fmla="*/ 16 h 105"/>
                <a:gd name="T20" fmla="*/ 59 w 63"/>
                <a:gd name="T21" fmla="*/ 3 h 105"/>
                <a:gd name="T22" fmla="*/ 47 w 63"/>
                <a:gd name="T23" fmla="*/ 4 h 105"/>
                <a:gd name="T24" fmla="*/ 3 w 63"/>
                <a:gd name="T25" fmla="*/ 57 h 105"/>
                <a:gd name="T26" fmla="*/ 2 w 63"/>
                <a:gd name="T27" fmla="*/ 70 h 105"/>
                <a:gd name="T28" fmla="*/ 2 w 63"/>
                <a:gd name="T29" fmla="*/ 7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05">
                  <a:moveTo>
                    <a:pt x="2" y="73"/>
                  </a:moveTo>
                  <a:cubicBezTo>
                    <a:pt x="0" y="78"/>
                    <a:pt x="0" y="82"/>
                    <a:pt x="3" y="87"/>
                  </a:cubicBezTo>
                  <a:cubicBezTo>
                    <a:pt x="3" y="87"/>
                    <a:pt x="3" y="87"/>
                    <a:pt x="3" y="88"/>
                  </a:cubicBezTo>
                  <a:cubicBezTo>
                    <a:pt x="0" y="93"/>
                    <a:pt x="0" y="99"/>
                    <a:pt x="4" y="102"/>
                  </a:cubicBezTo>
                  <a:cubicBezTo>
                    <a:pt x="8" y="105"/>
                    <a:pt x="13" y="104"/>
                    <a:pt x="17" y="100"/>
                  </a:cubicBezTo>
                  <a:cubicBezTo>
                    <a:pt x="31" y="82"/>
                    <a:pt x="45" y="65"/>
                    <a:pt x="60" y="48"/>
                  </a:cubicBezTo>
                  <a:cubicBezTo>
                    <a:pt x="63" y="44"/>
                    <a:pt x="63" y="39"/>
                    <a:pt x="61" y="34"/>
                  </a:cubicBezTo>
                  <a:cubicBezTo>
                    <a:pt x="61" y="33"/>
                    <a:pt x="61" y="32"/>
                    <a:pt x="61" y="31"/>
                  </a:cubicBezTo>
                  <a:cubicBezTo>
                    <a:pt x="63" y="27"/>
                    <a:pt x="63" y="24"/>
                    <a:pt x="61" y="20"/>
                  </a:cubicBezTo>
                  <a:cubicBezTo>
                    <a:pt x="61" y="19"/>
                    <a:pt x="61" y="17"/>
                    <a:pt x="61" y="16"/>
                  </a:cubicBezTo>
                  <a:cubicBezTo>
                    <a:pt x="63" y="11"/>
                    <a:pt x="63" y="6"/>
                    <a:pt x="59" y="3"/>
                  </a:cubicBezTo>
                  <a:cubicBezTo>
                    <a:pt x="55" y="0"/>
                    <a:pt x="50" y="0"/>
                    <a:pt x="47" y="4"/>
                  </a:cubicBezTo>
                  <a:cubicBezTo>
                    <a:pt x="32" y="22"/>
                    <a:pt x="18" y="40"/>
                    <a:pt x="3" y="57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3" y="71"/>
                    <a:pt x="3" y="72"/>
                    <a:pt x="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04"/>
            <p:cNvSpPr>
              <a:spLocks/>
            </p:cNvSpPr>
            <p:nvPr userDrawn="1"/>
          </p:nvSpPr>
          <p:spPr bwMode="auto">
            <a:xfrm>
              <a:off x="-4763" y="6213475"/>
              <a:ext cx="293688" cy="442913"/>
            </a:xfrm>
            <a:custGeom>
              <a:avLst/>
              <a:gdLst>
                <a:gd name="T0" fmla="*/ 4 w 66"/>
                <a:gd name="T1" fmla="*/ 85 h 105"/>
                <a:gd name="T2" fmla="*/ 4 w 66"/>
                <a:gd name="T3" fmla="*/ 85 h 105"/>
                <a:gd name="T4" fmla="*/ 4 w 66"/>
                <a:gd name="T5" fmla="*/ 89 h 105"/>
                <a:gd name="T6" fmla="*/ 6 w 66"/>
                <a:gd name="T7" fmla="*/ 102 h 105"/>
                <a:gd name="T8" fmla="*/ 19 w 66"/>
                <a:gd name="T9" fmla="*/ 100 h 105"/>
                <a:gd name="T10" fmla="*/ 60 w 66"/>
                <a:gd name="T11" fmla="*/ 50 h 105"/>
                <a:gd name="T12" fmla="*/ 62 w 66"/>
                <a:gd name="T13" fmla="*/ 33 h 105"/>
                <a:gd name="T14" fmla="*/ 62 w 66"/>
                <a:gd name="T15" fmla="*/ 19 h 105"/>
                <a:gd name="T16" fmla="*/ 63 w 66"/>
                <a:gd name="T17" fmla="*/ 18 h 105"/>
                <a:gd name="T18" fmla="*/ 64 w 66"/>
                <a:gd name="T19" fmla="*/ 9 h 105"/>
                <a:gd name="T20" fmla="*/ 58 w 66"/>
                <a:gd name="T21" fmla="*/ 2 h 105"/>
                <a:gd name="T22" fmla="*/ 48 w 66"/>
                <a:gd name="T23" fmla="*/ 6 h 105"/>
                <a:gd name="T24" fmla="*/ 7 w 66"/>
                <a:gd name="T25" fmla="*/ 55 h 105"/>
                <a:gd name="T26" fmla="*/ 4 w 66"/>
                <a:gd name="T27" fmla="*/ 69 h 105"/>
                <a:gd name="T28" fmla="*/ 4 w 66"/>
                <a:gd name="T2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05">
                  <a:moveTo>
                    <a:pt x="4" y="85"/>
                  </a:moveTo>
                  <a:cubicBezTo>
                    <a:pt x="4" y="85"/>
                    <a:pt x="4" y="85"/>
                    <a:pt x="4" y="85"/>
                  </a:cubicBezTo>
                  <a:cubicBezTo>
                    <a:pt x="4" y="86"/>
                    <a:pt x="5" y="88"/>
                    <a:pt x="4" y="89"/>
                  </a:cubicBezTo>
                  <a:cubicBezTo>
                    <a:pt x="2" y="94"/>
                    <a:pt x="3" y="100"/>
                    <a:pt x="6" y="102"/>
                  </a:cubicBezTo>
                  <a:cubicBezTo>
                    <a:pt x="10" y="105"/>
                    <a:pt x="16" y="104"/>
                    <a:pt x="19" y="100"/>
                  </a:cubicBezTo>
                  <a:cubicBezTo>
                    <a:pt x="33" y="83"/>
                    <a:pt x="46" y="67"/>
                    <a:pt x="60" y="50"/>
                  </a:cubicBezTo>
                  <a:cubicBezTo>
                    <a:pt x="64" y="45"/>
                    <a:pt x="66" y="40"/>
                    <a:pt x="62" y="33"/>
                  </a:cubicBezTo>
                  <a:cubicBezTo>
                    <a:pt x="65" y="28"/>
                    <a:pt x="65" y="23"/>
                    <a:pt x="62" y="19"/>
                  </a:cubicBezTo>
                  <a:cubicBezTo>
                    <a:pt x="62" y="19"/>
                    <a:pt x="63" y="19"/>
                    <a:pt x="63" y="18"/>
                  </a:cubicBezTo>
                  <a:cubicBezTo>
                    <a:pt x="64" y="15"/>
                    <a:pt x="65" y="11"/>
                    <a:pt x="64" y="9"/>
                  </a:cubicBezTo>
                  <a:cubicBezTo>
                    <a:pt x="63" y="6"/>
                    <a:pt x="60" y="3"/>
                    <a:pt x="58" y="2"/>
                  </a:cubicBezTo>
                  <a:cubicBezTo>
                    <a:pt x="54" y="0"/>
                    <a:pt x="51" y="2"/>
                    <a:pt x="48" y="6"/>
                  </a:cubicBezTo>
                  <a:cubicBezTo>
                    <a:pt x="35" y="22"/>
                    <a:pt x="21" y="39"/>
                    <a:pt x="7" y="55"/>
                  </a:cubicBezTo>
                  <a:cubicBezTo>
                    <a:pt x="4" y="60"/>
                    <a:pt x="1" y="64"/>
                    <a:pt x="4" y="69"/>
                  </a:cubicBezTo>
                  <a:cubicBezTo>
                    <a:pt x="6" y="75"/>
                    <a:pt x="0" y="80"/>
                    <a:pt x="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05"/>
            <p:cNvSpPr>
              <a:spLocks/>
            </p:cNvSpPr>
            <p:nvPr userDrawn="1"/>
          </p:nvSpPr>
          <p:spPr bwMode="auto">
            <a:xfrm>
              <a:off x="168275" y="6791325"/>
              <a:ext cx="115888" cy="71438"/>
            </a:xfrm>
            <a:custGeom>
              <a:avLst/>
              <a:gdLst>
                <a:gd name="T0" fmla="*/ 25 w 26"/>
                <a:gd name="T1" fmla="*/ 15 h 17"/>
                <a:gd name="T2" fmla="*/ 21 w 26"/>
                <a:gd name="T3" fmla="*/ 3 h 17"/>
                <a:gd name="T4" fmla="*/ 11 w 26"/>
                <a:gd name="T5" fmla="*/ 4 h 17"/>
                <a:gd name="T6" fmla="*/ 0 w 26"/>
                <a:gd name="T7" fmla="*/ 17 h 17"/>
                <a:gd name="T8" fmla="*/ 24 w 26"/>
                <a:gd name="T9" fmla="*/ 17 h 17"/>
                <a:gd name="T10" fmla="*/ 25 w 26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7">
                  <a:moveTo>
                    <a:pt x="25" y="15"/>
                  </a:moveTo>
                  <a:cubicBezTo>
                    <a:pt x="26" y="11"/>
                    <a:pt x="25" y="6"/>
                    <a:pt x="21" y="3"/>
                  </a:cubicBezTo>
                  <a:cubicBezTo>
                    <a:pt x="18" y="1"/>
                    <a:pt x="14" y="0"/>
                    <a:pt x="11" y="4"/>
                  </a:cubicBezTo>
                  <a:cubicBezTo>
                    <a:pt x="7" y="8"/>
                    <a:pt x="4" y="13"/>
                    <a:pt x="0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5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06"/>
            <p:cNvSpPr>
              <a:spLocks/>
            </p:cNvSpPr>
            <p:nvPr userDrawn="1"/>
          </p:nvSpPr>
          <p:spPr bwMode="auto">
            <a:xfrm>
              <a:off x="298450" y="6445250"/>
              <a:ext cx="288925" cy="417513"/>
            </a:xfrm>
            <a:custGeom>
              <a:avLst/>
              <a:gdLst>
                <a:gd name="T0" fmla="*/ 59 w 65"/>
                <a:gd name="T1" fmla="*/ 48 h 99"/>
                <a:gd name="T2" fmla="*/ 62 w 65"/>
                <a:gd name="T3" fmla="*/ 44 h 99"/>
                <a:gd name="T4" fmla="*/ 61 w 65"/>
                <a:gd name="T5" fmla="*/ 32 h 99"/>
                <a:gd name="T6" fmla="*/ 61 w 65"/>
                <a:gd name="T7" fmla="*/ 20 h 99"/>
                <a:gd name="T8" fmla="*/ 61 w 65"/>
                <a:gd name="T9" fmla="*/ 15 h 99"/>
                <a:gd name="T10" fmla="*/ 53 w 65"/>
                <a:gd name="T11" fmla="*/ 0 h 99"/>
                <a:gd name="T12" fmla="*/ 46 w 65"/>
                <a:gd name="T13" fmla="*/ 4 h 99"/>
                <a:gd name="T14" fmla="*/ 3 w 65"/>
                <a:gd name="T15" fmla="*/ 58 h 99"/>
                <a:gd name="T16" fmla="*/ 2 w 65"/>
                <a:gd name="T17" fmla="*/ 70 h 99"/>
                <a:gd name="T18" fmla="*/ 2 w 65"/>
                <a:gd name="T19" fmla="*/ 73 h 99"/>
                <a:gd name="T20" fmla="*/ 2 w 65"/>
                <a:gd name="T21" fmla="*/ 84 h 99"/>
                <a:gd name="T22" fmla="*/ 2 w 65"/>
                <a:gd name="T23" fmla="*/ 88 h 99"/>
                <a:gd name="T24" fmla="*/ 2 w 65"/>
                <a:gd name="T25" fmla="*/ 99 h 99"/>
                <a:gd name="T26" fmla="*/ 17 w 65"/>
                <a:gd name="T27" fmla="*/ 99 h 99"/>
                <a:gd name="T28" fmla="*/ 59 w 65"/>
                <a:gd name="T29" fmla="*/ 4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99">
                  <a:moveTo>
                    <a:pt x="59" y="48"/>
                  </a:moveTo>
                  <a:cubicBezTo>
                    <a:pt x="60" y="46"/>
                    <a:pt x="61" y="45"/>
                    <a:pt x="62" y="44"/>
                  </a:cubicBezTo>
                  <a:cubicBezTo>
                    <a:pt x="64" y="40"/>
                    <a:pt x="60" y="36"/>
                    <a:pt x="61" y="32"/>
                  </a:cubicBezTo>
                  <a:cubicBezTo>
                    <a:pt x="61" y="28"/>
                    <a:pt x="64" y="24"/>
                    <a:pt x="61" y="20"/>
                  </a:cubicBezTo>
                  <a:cubicBezTo>
                    <a:pt x="60" y="18"/>
                    <a:pt x="60" y="17"/>
                    <a:pt x="61" y="15"/>
                  </a:cubicBezTo>
                  <a:cubicBezTo>
                    <a:pt x="65" y="8"/>
                    <a:pt x="60" y="1"/>
                    <a:pt x="53" y="0"/>
                  </a:cubicBezTo>
                  <a:cubicBezTo>
                    <a:pt x="51" y="1"/>
                    <a:pt x="48" y="2"/>
                    <a:pt x="46" y="4"/>
                  </a:cubicBezTo>
                  <a:cubicBezTo>
                    <a:pt x="32" y="22"/>
                    <a:pt x="18" y="40"/>
                    <a:pt x="3" y="58"/>
                  </a:cubicBezTo>
                  <a:cubicBezTo>
                    <a:pt x="0" y="61"/>
                    <a:pt x="0" y="65"/>
                    <a:pt x="2" y="70"/>
                  </a:cubicBezTo>
                  <a:cubicBezTo>
                    <a:pt x="2" y="71"/>
                    <a:pt x="2" y="72"/>
                    <a:pt x="2" y="73"/>
                  </a:cubicBezTo>
                  <a:cubicBezTo>
                    <a:pt x="0" y="77"/>
                    <a:pt x="1" y="80"/>
                    <a:pt x="2" y="84"/>
                  </a:cubicBezTo>
                  <a:cubicBezTo>
                    <a:pt x="3" y="85"/>
                    <a:pt x="3" y="87"/>
                    <a:pt x="2" y="88"/>
                  </a:cubicBezTo>
                  <a:cubicBezTo>
                    <a:pt x="0" y="92"/>
                    <a:pt x="1" y="96"/>
                    <a:pt x="2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31" y="82"/>
                    <a:pt x="45" y="65"/>
                    <a:pt x="5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07"/>
            <p:cNvSpPr>
              <a:spLocks/>
            </p:cNvSpPr>
            <p:nvPr userDrawn="1"/>
          </p:nvSpPr>
          <p:spPr bwMode="auto">
            <a:xfrm>
              <a:off x="4763" y="6500813"/>
              <a:ext cx="284163" cy="361950"/>
            </a:xfrm>
            <a:custGeom>
              <a:avLst/>
              <a:gdLst>
                <a:gd name="T0" fmla="*/ 59 w 64"/>
                <a:gd name="T1" fmla="*/ 49 h 86"/>
                <a:gd name="T2" fmla="*/ 60 w 64"/>
                <a:gd name="T3" fmla="*/ 33 h 86"/>
                <a:gd name="T4" fmla="*/ 60 w 64"/>
                <a:gd name="T5" fmla="*/ 19 h 86"/>
                <a:gd name="T6" fmla="*/ 59 w 64"/>
                <a:gd name="T7" fmla="*/ 4 h 86"/>
                <a:gd name="T8" fmla="*/ 45 w 64"/>
                <a:gd name="T9" fmla="*/ 7 h 86"/>
                <a:gd name="T10" fmla="*/ 32 w 64"/>
                <a:gd name="T11" fmla="*/ 23 h 86"/>
                <a:gd name="T12" fmla="*/ 15 w 64"/>
                <a:gd name="T13" fmla="*/ 45 h 86"/>
                <a:gd name="T14" fmla="*/ 3 w 64"/>
                <a:gd name="T15" fmla="*/ 59 h 86"/>
                <a:gd name="T16" fmla="*/ 2 w 64"/>
                <a:gd name="T17" fmla="*/ 71 h 86"/>
                <a:gd name="T18" fmla="*/ 2 w 64"/>
                <a:gd name="T19" fmla="*/ 75 h 86"/>
                <a:gd name="T20" fmla="*/ 2 w 64"/>
                <a:gd name="T21" fmla="*/ 86 h 86"/>
                <a:gd name="T22" fmla="*/ 29 w 64"/>
                <a:gd name="T23" fmla="*/ 86 h 86"/>
                <a:gd name="T24" fmla="*/ 59 w 64"/>
                <a:gd name="T25" fmla="*/ 4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6">
                  <a:moveTo>
                    <a:pt x="59" y="49"/>
                  </a:moveTo>
                  <a:cubicBezTo>
                    <a:pt x="63" y="44"/>
                    <a:pt x="63" y="40"/>
                    <a:pt x="60" y="33"/>
                  </a:cubicBezTo>
                  <a:cubicBezTo>
                    <a:pt x="63" y="29"/>
                    <a:pt x="63" y="24"/>
                    <a:pt x="60" y="19"/>
                  </a:cubicBezTo>
                  <a:cubicBezTo>
                    <a:pt x="64" y="12"/>
                    <a:pt x="63" y="7"/>
                    <a:pt x="59" y="4"/>
                  </a:cubicBezTo>
                  <a:cubicBezTo>
                    <a:pt x="55" y="0"/>
                    <a:pt x="50" y="1"/>
                    <a:pt x="45" y="7"/>
                  </a:cubicBezTo>
                  <a:cubicBezTo>
                    <a:pt x="41" y="13"/>
                    <a:pt x="36" y="18"/>
                    <a:pt x="32" y="23"/>
                  </a:cubicBezTo>
                  <a:cubicBezTo>
                    <a:pt x="26" y="30"/>
                    <a:pt x="21" y="38"/>
                    <a:pt x="15" y="45"/>
                  </a:cubicBezTo>
                  <a:cubicBezTo>
                    <a:pt x="11" y="49"/>
                    <a:pt x="7" y="54"/>
                    <a:pt x="3" y="59"/>
                  </a:cubicBezTo>
                  <a:cubicBezTo>
                    <a:pt x="0" y="63"/>
                    <a:pt x="0" y="66"/>
                    <a:pt x="2" y="71"/>
                  </a:cubicBezTo>
                  <a:cubicBezTo>
                    <a:pt x="3" y="72"/>
                    <a:pt x="3" y="74"/>
                    <a:pt x="2" y="75"/>
                  </a:cubicBezTo>
                  <a:cubicBezTo>
                    <a:pt x="1" y="79"/>
                    <a:pt x="1" y="82"/>
                    <a:pt x="2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9" y="74"/>
                    <a:pt x="49" y="62"/>
                    <a:pt x="5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9DDB77-EDA2-4AB5-94A0-9007E46D023C}"/>
              </a:ext>
            </a:extLst>
          </p:cNvPr>
          <p:cNvSpPr txBox="1"/>
          <p:nvPr/>
        </p:nvSpPr>
        <p:spPr>
          <a:xfrm>
            <a:off x="1223366" y="87002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xmlns="" id="{CCAEB733-A5EF-4188-9CA1-24A0C4CEFF71}"/>
              </a:ext>
            </a:extLst>
          </p:cNvPr>
          <p:cNvSpPr/>
          <p:nvPr/>
        </p:nvSpPr>
        <p:spPr>
          <a:xfrm flipH="1">
            <a:off x="1467461" y="508446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xmlns="" id="{9BDEE5BC-8034-48F8-8E93-3DCD3142C605}"/>
              </a:ext>
            </a:extLst>
          </p:cNvPr>
          <p:cNvSpPr/>
          <p:nvPr/>
        </p:nvSpPr>
        <p:spPr>
          <a:xfrm flipH="1">
            <a:off x="1467461" y="546053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xmlns="" id="{3CEAAFC2-DD37-455F-AAB2-BB682A5E0831}"/>
              </a:ext>
            </a:extLst>
          </p:cNvPr>
          <p:cNvSpPr/>
          <p:nvPr/>
        </p:nvSpPr>
        <p:spPr>
          <a:xfrm flipH="1">
            <a:off x="1467461" y="5836611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/>
              <a:t>Content Here </a:t>
            </a:r>
            <a:r>
              <a:rPr lang="en-US" altLang="ko-KR" sz="1200" dirty="0"/>
              <a:t>: </a:t>
            </a:r>
            <a:r>
              <a:rPr lang="en-US" altLang="ko-KR" sz="1200" dirty="0">
                <a:cs typeface="Arial" pitchFamily="34" charset="0"/>
              </a:rPr>
              <a:t>I hope and I believe that this Template will your Time. </a:t>
            </a:r>
            <a:endParaRPr lang="en-US" altLang="ko-KR" sz="1200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B5DCDFE6-822B-46A6-8A70-D4145758E3C0}"/>
              </a:ext>
            </a:extLst>
          </p:cNvPr>
          <p:cNvSpPr/>
          <p:nvPr/>
        </p:nvSpPr>
        <p:spPr>
          <a:xfrm>
            <a:off x="6496050" y="0"/>
            <a:ext cx="4191000" cy="6858000"/>
          </a:xfrm>
          <a:prstGeom prst="parallelogram">
            <a:avLst>
              <a:gd name="adj" fmla="val 94773"/>
            </a:avLst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xmlns="" id="{51D14580-A169-4F5E-8BCB-62B9573AB4A2}"/>
              </a:ext>
            </a:extLst>
          </p:cNvPr>
          <p:cNvSpPr/>
          <p:nvPr/>
        </p:nvSpPr>
        <p:spPr>
          <a:xfrm>
            <a:off x="7596799" y="0"/>
            <a:ext cx="4191000" cy="6858000"/>
          </a:xfrm>
          <a:prstGeom prst="parallelogram">
            <a:avLst>
              <a:gd name="adj" fmla="val 95000"/>
            </a:avLst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8227135-02AC-4A46-8145-60E33ADCA169}"/>
              </a:ext>
            </a:extLst>
          </p:cNvPr>
          <p:cNvSpPr txBox="1"/>
          <p:nvPr/>
        </p:nvSpPr>
        <p:spPr>
          <a:xfrm>
            <a:off x="1467461" y="2651187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BEBE54F9-9143-4B89-8EDC-8F4861D4944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166" name="Grupo 165"/>
          <p:cNvGrpSpPr/>
          <p:nvPr/>
        </p:nvGrpSpPr>
        <p:grpSpPr>
          <a:xfrm>
            <a:off x="10884825" y="5759904"/>
            <a:ext cx="1209499" cy="1008062"/>
            <a:chOff x="9852025" y="165100"/>
            <a:chExt cx="2201863" cy="1835151"/>
          </a:xfrm>
          <a:solidFill>
            <a:schemeClr val="tx1"/>
          </a:solidFill>
        </p:grpSpPr>
        <p:sp>
          <p:nvSpPr>
            <p:cNvPr id="167" name="Freeform 5"/>
            <p:cNvSpPr>
              <a:spLocks noEditPoints="1"/>
            </p:cNvSpPr>
            <p:nvPr userDrawn="1"/>
          </p:nvSpPr>
          <p:spPr bwMode="auto">
            <a:xfrm>
              <a:off x="10352088" y="1020763"/>
              <a:ext cx="1338263" cy="673100"/>
            </a:xfrm>
            <a:custGeom>
              <a:avLst/>
              <a:gdLst>
                <a:gd name="T0" fmla="*/ 883 w 939"/>
                <a:gd name="T1" fmla="*/ 434 h 473"/>
                <a:gd name="T2" fmla="*/ 859 w 939"/>
                <a:gd name="T3" fmla="*/ 343 h 473"/>
                <a:gd name="T4" fmla="*/ 605 w 939"/>
                <a:gd name="T5" fmla="*/ 305 h 473"/>
                <a:gd name="T6" fmla="*/ 502 w 939"/>
                <a:gd name="T7" fmla="*/ 321 h 473"/>
                <a:gd name="T8" fmla="*/ 382 w 939"/>
                <a:gd name="T9" fmla="*/ 342 h 473"/>
                <a:gd name="T10" fmla="*/ 474 w 939"/>
                <a:gd name="T11" fmla="*/ 356 h 473"/>
                <a:gd name="T12" fmla="*/ 453 w 939"/>
                <a:gd name="T13" fmla="*/ 369 h 473"/>
                <a:gd name="T14" fmla="*/ 379 w 939"/>
                <a:gd name="T15" fmla="*/ 384 h 473"/>
                <a:gd name="T16" fmla="*/ 478 w 939"/>
                <a:gd name="T17" fmla="*/ 395 h 473"/>
                <a:gd name="T18" fmla="*/ 463 w 939"/>
                <a:gd name="T19" fmla="*/ 413 h 473"/>
                <a:gd name="T20" fmla="*/ 377 w 939"/>
                <a:gd name="T21" fmla="*/ 436 h 473"/>
                <a:gd name="T22" fmla="*/ 426 w 939"/>
                <a:gd name="T23" fmla="*/ 451 h 473"/>
                <a:gd name="T24" fmla="*/ 507 w 939"/>
                <a:gd name="T25" fmla="*/ 473 h 473"/>
                <a:gd name="T26" fmla="*/ 209 w 939"/>
                <a:gd name="T27" fmla="*/ 451 h 473"/>
                <a:gd name="T28" fmla="*/ 147 w 939"/>
                <a:gd name="T29" fmla="*/ 289 h 473"/>
                <a:gd name="T30" fmla="*/ 248 w 939"/>
                <a:gd name="T31" fmla="*/ 287 h 473"/>
                <a:gd name="T32" fmla="*/ 128 w 939"/>
                <a:gd name="T33" fmla="*/ 313 h 473"/>
                <a:gd name="T34" fmla="*/ 35 w 939"/>
                <a:gd name="T35" fmla="*/ 322 h 473"/>
                <a:gd name="T36" fmla="*/ 56 w 939"/>
                <a:gd name="T37" fmla="*/ 331 h 473"/>
                <a:gd name="T38" fmla="*/ 98 w 939"/>
                <a:gd name="T39" fmla="*/ 356 h 473"/>
                <a:gd name="T40" fmla="*/ 96 w 939"/>
                <a:gd name="T41" fmla="*/ 370 h 473"/>
                <a:gd name="T42" fmla="*/ 21 w 939"/>
                <a:gd name="T43" fmla="*/ 384 h 473"/>
                <a:gd name="T44" fmla="*/ 17 w 939"/>
                <a:gd name="T45" fmla="*/ 394 h 473"/>
                <a:gd name="T46" fmla="*/ 46 w 939"/>
                <a:gd name="T47" fmla="*/ 411 h 473"/>
                <a:gd name="T48" fmla="*/ 103 w 939"/>
                <a:gd name="T49" fmla="*/ 423 h 473"/>
                <a:gd name="T50" fmla="*/ 36 w 939"/>
                <a:gd name="T51" fmla="*/ 435 h 473"/>
                <a:gd name="T52" fmla="*/ 208 w 939"/>
                <a:gd name="T53" fmla="*/ 403 h 473"/>
                <a:gd name="T54" fmla="*/ 275 w 939"/>
                <a:gd name="T55" fmla="*/ 377 h 473"/>
                <a:gd name="T56" fmla="*/ 143 w 939"/>
                <a:gd name="T57" fmla="*/ 438 h 473"/>
                <a:gd name="T58" fmla="*/ 217 w 939"/>
                <a:gd name="T59" fmla="*/ 322 h 473"/>
                <a:gd name="T60" fmla="*/ 364 w 939"/>
                <a:gd name="T61" fmla="*/ 265 h 473"/>
                <a:gd name="T62" fmla="*/ 405 w 939"/>
                <a:gd name="T63" fmla="*/ 224 h 473"/>
                <a:gd name="T64" fmla="*/ 464 w 939"/>
                <a:gd name="T65" fmla="*/ 221 h 473"/>
                <a:gd name="T66" fmla="*/ 899 w 939"/>
                <a:gd name="T67" fmla="*/ 251 h 473"/>
                <a:gd name="T68" fmla="*/ 905 w 939"/>
                <a:gd name="T69" fmla="*/ 217 h 473"/>
                <a:gd name="T70" fmla="*/ 870 w 939"/>
                <a:gd name="T71" fmla="*/ 86 h 473"/>
                <a:gd name="T72" fmla="*/ 856 w 939"/>
                <a:gd name="T73" fmla="*/ 204 h 473"/>
                <a:gd name="T74" fmla="*/ 818 w 939"/>
                <a:gd name="T75" fmla="*/ 86 h 473"/>
                <a:gd name="T76" fmla="*/ 803 w 939"/>
                <a:gd name="T77" fmla="*/ 141 h 473"/>
                <a:gd name="T78" fmla="*/ 731 w 939"/>
                <a:gd name="T79" fmla="*/ 209 h 473"/>
                <a:gd name="T80" fmla="*/ 742 w 939"/>
                <a:gd name="T81" fmla="*/ 61 h 473"/>
                <a:gd name="T82" fmla="*/ 776 w 939"/>
                <a:gd name="T83" fmla="*/ 95 h 473"/>
                <a:gd name="T84" fmla="*/ 751 w 939"/>
                <a:gd name="T85" fmla="*/ 8 h 473"/>
                <a:gd name="T86" fmla="*/ 837 w 939"/>
                <a:gd name="T87" fmla="*/ 2 h 473"/>
                <a:gd name="T88" fmla="*/ 837 w 939"/>
                <a:gd name="T89" fmla="*/ 22 h 473"/>
                <a:gd name="T90" fmla="*/ 846 w 939"/>
                <a:gd name="T91" fmla="*/ 10 h 473"/>
                <a:gd name="T92" fmla="*/ 826 w 939"/>
                <a:gd name="T93" fmla="*/ 31 h 473"/>
                <a:gd name="T94" fmla="*/ 836 w 939"/>
                <a:gd name="T95" fmla="*/ 51 h 473"/>
                <a:gd name="T96" fmla="*/ 768 w 939"/>
                <a:gd name="T97" fmla="*/ 14 h 473"/>
                <a:gd name="T98" fmla="*/ 806 w 939"/>
                <a:gd name="T99" fmla="*/ 60 h 473"/>
                <a:gd name="T100" fmla="*/ 903 w 939"/>
                <a:gd name="T101" fmla="*/ 259 h 473"/>
                <a:gd name="T102" fmla="*/ 587 w 939"/>
                <a:gd name="T103" fmla="*/ 284 h 473"/>
                <a:gd name="T104" fmla="*/ 686 w 939"/>
                <a:gd name="T105" fmla="*/ 285 h 473"/>
                <a:gd name="T106" fmla="*/ 895 w 939"/>
                <a:gd name="T107" fmla="*/ 307 h 473"/>
                <a:gd name="T108" fmla="*/ 553 w 939"/>
                <a:gd name="T109" fmla="*/ 469 h 473"/>
                <a:gd name="T110" fmla="*/ 798 w 939"/>
                <a:gd name="T111" fmla="*/ 378 h 473"/>
                <a:gd name="T112" fmla="*/ 534 w 939"/>
                <a:gd name="T113" fmla="*/ 349 h 473"/>
                <a:gd name="T114" fmla="*/ 835 w 939"/>
                <a:gd name="T115" fmla="*/ 363 h 473"/>
                <a:gd name="T116" fmla="*/ 596 w 939"/>
                <a:gd name="T117" fmla="*/ 424 h 473"/>
                <a:gd name="T118" fmla="*/ 438 w 939"/>
                <a:gd name="T119" fmla="*/ 30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9" h="473">
                  <a:moveTo>
                    <a:pt x="543" y="452"/>
                  </a:moveTo>
                  <a:cubicBezTo>
                    <a:pt x="614" y="449"/>
                    <a:pt x="682" y="445"/>
                    <a:pt x="751" y="441"/>
                  </a:cubicBezTo>
                  <a:cubicBezTo>
                    <a:pt x="790" y="439"/>
                    <a:pt x="828" y="438"/>
                    <a:pt x="867" y="436"/>
                  </a:cubicBezTo>
                  <a:cubicBezTo>
                    <a:pt x="873" y="436"/>
                    <a:pt x="879" y="436"/>
                    <a:pt x="883" y="434"/>
                  </a:cubicBezTo>
                  <a:cubicBezTo>
                    <a:pt x="887" y="432"/>
                    <a:pt x="891" y="427"/>
                    <a:pt x="891" y="424"/>
                  </a:cubicBezTo>
                  <a:cubicBezTo>
                    <a:pt x="891" y="421"/>
                    <a:pt x="886" y="416"/>
                    <a:pt x="882" y="415"/>
                  </a:cubicBezTo>
                  <a:cubicBezTo>
                    <a:pt x="866" y="413"/>
                    <a:pt x="856" y="405"/>
                    <a:pt x="851" y="390"/>
                  </a:cubicBezTo>
                  <a:cubicBezTo>
                    <a:pt x="845" y="373"/>
                    <a:pt x="846" y="357"/>
                    <a:pt x="859" y="343"/>
                  </a:cubicBezTo>
                  <a:cubicBezTo>
                    <a:pt x="862" y="340"/>
                    <a:pt x="865" y="337"/>
                    <a:pt x="871" y="332"/>
                  </a:cubicBezTo>
                  <a:cubicBezTo>
                    <a:pt x="838" y="332"/>
                    <a:pt x="813" y="316"/>
                    <a:pt x="787" y="305"/>
                  </a:cubicBezTo>
                  <a:cubicBezTo>
                    <a:pt x="749" y="288"/>
                    <a:pt x="708" y="286"/>
                    <a:pt x="667" y="291"/>
                  </a:cubicBezTo>
                  <a:cubicBezTo>
                    <a:pt x="646" y="294"/>
                    <a:pt x="626" y="301"/>
                    <a:pt x="605" y="305"/>
                  </a:cubicBezTo>
                  <a:cubicBezTo>
                    <a:pt x="578" y="309"/>
                    <a:pt x="551" y="313"/>
                    <a:pt x="523" y="315"/>
                  </a:cubicBezTo>
                  <a:cubicBezTo>
                    <a:pt x="490" y="317"/>
                    <a:pt x="456" y="316"/>
                    <a:pt x="423" y="317"/>
                  </a:cubicBezTo>
                  <a:cubicBezTo>
                    <a:pt x="423" y="319"/>
                    <a:pt x="423" y="320"/>
                    <a:pt x="423" y="321"/>
                  </a:cubicBezTo>
                  <a:cubicBezTo>
                    <a:pt x="449" y="321"/>
                    <a:pt x="476" y="321"/>
                    <a:pt x="502" y="321"/>
                  </a:cubicBezTo>
                  <a:cubicBezTo>
                    <a:pt x="503" y="323"/>
                    <a:pt x="503" y="325"/>
                    <a:pt x="504" y="327"/>
                  </a:cubicBezTo>
                  <a:cubicBezTo>
                    <a:pt x="498" y="329"/>
                    <a:pt x="492" y="333"/>
                    <a:pt x="486" y="333"/>
                  </a:cubicBezTo>
                  <a:cubicBezTo>
                    <a:pt x="457" y="335"/>
                    <a:pt x="427" y="335"/>
                    <a:pt x="398" y="336"/>
                  </a:cubicBezTo>
                  <a:cubicBezTo>
                    <a:pt x="392" y="336"/>
                    <a:pt x="387" y="340"/>
                    <a:pt x="382" y="342"/>
                  </a:cubicBezTo>
                  <a:cubicBezTo>
                    <a:pt x="382" y="344"/>
                    <a:pt x="383" y="345"/>
                    <a:pt x="383" y="346"/>
                  </a:cubicBezTo>
                  <a:cubicBezTo>
                    <a:pt x="417" y="346"/>
                    <a:pt x="452" y="346"/>
                    <a:pt x="486" y="346"/>
                  </a:cubicBezTo>
                  <a:cubicBezTo>
                    <a:pt x="486" y="347"/>
                    <a:pt x="487" y="348"/>
                    <a:pt x="488" y="349"/>
                  </a:cubicBezTo>
                  <a:cubicBezTo>
                    <a:pt x="483" y="351"/>
                    <a:pt x="479" y="355"/>
                    <a:pt x="474" y="356"/>
                  </a:cubicBezTo>
                  <a:cubicBezTo>
                    <a:pt x="445" y="358"/>
                    <a:pt x="417" y="359"/>
                    <a:pt x="388" y="361"/>
                  </a:cubicBezTo>
                  <a:cubicBezTo>
                    <a:pt x="383" y="361"/>
                    <a:pt x="378" y="366"/>
                    <a:pt x="373" y="369"/>
                  </a:cubicBezTo>
                  <a:cubicBezTo>
                    <a:pt x="374" y="371"/>
                    <a:pt x="374" y="373"/>
                    <a:pt x="375" y="374"/>
                  </a:cubicBezTo>
                  <a:cubicBezTo>
                    <a:pt x="401" y="373"/>
                    <a:pt x="427" y="371"/>
                    <a:pt x="453" y="369"/>
                  </a:cubicBezTo>
                  <a:cubicBezTo>
                    <a:pt x="459" y="369"/>
                    <a:pt x="464" y="367"/>
                    <a:pt x="470" y="368"/>
                  </a:cubicBezTo>
                  <a:cubicBezTo>
                    <a:pt x="474" y="369"/>
                    <a:pt x="478" y="372"/>
                    <a:pt x="482" y="374"/>
                  </a:cubicBezTo>
                  <a:cubicBezTo>
                    <a:pt x="481" y="375"/>
                    <a:pt x="481" y="377"/>
                    <a:pt x="480" y="378"/>
                  </a:cubicBezTo>
                  <a:cubicBezTo>
                    <a:pt x="446" y="380"/>
                    <a:pt x="413" y="382"/>
                    <a:pt x="379" y="384"/>
                  </a:cubicBezTo>
                  <a:cubicBezTo>
                    <a:pt x="371" y="385"/>
                    <a:pt x="365" y="386"/>
                    <a:pt x="366" y="398"/>
                  </a:cubicBezTo>
                  <a:cubicBezTo>
                    <a:pt x="391" y="396"/>
                    <a:pt x="415" y="394"/>
                    <a:pt x="440" y="391"/>
                  </a:cubicBezTo>
                  <a:cubicBezTo>
                    <a:pt x="449" y="391"/>
                    <a:pt x="457" y="389"/>
                    <a:pt x="466" y="389"/>
                  </a:cubicBezTo>
                  <a:cubicBezTo>
                    <a:pt x="470" y="389"/>
                    <a:pt x="474" y="393"/>
                    <a:pt x="478" y="395"/>
                  </a:cubicBezTo>
                  <a:cubicBezTo>
                    <a:pt x="477" y="397"/>
                    <a:pt x="477" y="398"/>
                    <a:pt x="476" y="400"/>
                  </a:cubicBezTo>
                  <a:cubicBezTo>
                    <a:pt x="440" y="403"/>
                    <a:pt x="403" y="406"/>
                    <a:pt x="367" y="409"/>
                  </a:cubicBezTo>
                  <a:cubicBezTo>
                    <a:pt x="366" y="418"/>
                    <a:pt x="370" y="421"/>
                    <a:pt x="378" y="420"/>
                  </a:cubicBezTo>
                  <a:cubicBezTo>
                    <a:pt x="406" y="418"/>
                    <a:pt x="435" y="416"/>
                    <a:pt x="463" y="413"/>
                  </a:cubicBezTo>
                  <a:cubicBezTo>
                    <a:pt x="471" y="412"/>
                    <a:pt x="477" y="412"/>
                    <a:pt x="480" y="423"/>
                  </a:cubicBezTo>
                  <a:cubicBezTo>
                    <a:pt x="458" y="425"/>
                    <a:pt x="436" y="426"/>
                    <a:pt x="414" y="428"/>
                  </a:cubicBezTo>
                  <a:cubicBezTo>
                    <a:pt x="404" y="429"/>
                    <a:pt x="394" y="429"/>
                    <a:pt x="385" y="430"/>
                  </a:cubicBezTo>
                  <a:cubicBezTo>
                    <a:pt x="382" y="431"/>
                    <a:pt x="379" y="434"/>
                    <a:pt x="377" y="436"/>
                  </a:cubicBezTo>
                  <a:cubicBezTo>
                    <a:pt x="380" y="438"/>
                    <a:pt x="383" y="441"/>
                    <a:pt x="386" y="441"/>
                  </a:cubicBezTo>
                  <a:cubicBezTo>
                    <a:pt x="416" y="439"/>
                    <a:pt x="446" y="436"/>
                    <a:pt x="476" y="433"/>
                  </a:cubicBezTo>
                  <a:cubicBezTo>
                    <a:pt x="484" y="433"/>
                    <a:pt x="488" y="435"/>
                    <a:pt x="486" y="446"/>
                  </a:cubicBezTo>
                  <a:cubicBezTo>
                    <a:pt x="466" y="447"/>
                    <a:pt x="446" y="449"/>
                    <a:pt x="426" y="451"/>
                  </a:cubicBezTo>
                  <a:cubicBezTo>
                    <a:pt x="418" y="451"/>
                    <a:pt x="412" y="452"/>
                    <a:pt x="416" y="464"/>
                  </a:cubicBezTo>
                  <a:cubicBezTo>
                    <a:pt x="435" y="462"/>
                    <a:pt x="455" y="460"/>
                    <a:pt x="475" y="459"/>
                  </a:cubicBezTo>
                  <a:cubicBezTo>
                    <a:pt x="496" y="457"/>
                    <a:pt x="496" y="457"/>
                    <a:pt x="518" y="472"/>
                  </a:cubicBezTo>
                  <a:cubicBezTo>
                    <a:pt x="513" y="472"/>
                    <a:pt x="510" y="473"/>
                    <a:pt x="507" y="473"/>
                  </a:cubicBezTo>
                  <a:cubicBezTo>
                    <a:pt x="480" y="473"/>
                    <a:pt x="453" y="473"/>
                    <a:pt x="427" y="472"/>
                  </a:cubicBezTo>
                  <a:cubicBezTo>
                    <a:pt x="402" y="472"/>
                    <a:pt x="379" y="467"/>
                    <a:pt x="362" y="446"/>
                  </a:cubicBezTo>
                  <a:cubicBezTo>
                    <a:pt x="360" y="443"/>
                    <a:pt x="354" y="442"/>
                    <a:pt x="350" y="442"/>
                  </a:cubicBezTo>
                  <a:cubicBezTo>
                    <a:pt x="303" y="445"/>
                    <a:pt x="256" y="450"/>
                    <a:pt x="209" y="451"/>
                  </a:cubicBezTo>
                  <a:cubicBezTo>
                    <a:pt x="159" y="452"/>
                    <a:pt x="108" y="452"/>
                    <a:pt x="57" y="448"/>
                  </a:cubicBezTo>
                  <a:cubicBezTo>
                    <a:pt x="18" y="446"/>
                    <a:pt x="1" y="421"/>
                    <a:pt x="0" y="374"/>
                  </a:cubicBezTo>
                  <a:cubicBezTo>
                    <a:pt x="0" y="327"/>
                    <a:pt x="23" y="304"/>
                    <a:pt x="70" y="301"/>
                  </a:cubicBezTo>
                  <a:cubicBezTo>
                    <a:pt x="96" y="299"/>
                    <a:pt x="121" y="292"/>
                    <a:pt x="147" y="289"/>
                  </a:cubicBezTo>
                  <a:cubicBezTo>
                    <a:pt x="167" y="286"/>
                    <a:pt x="187" y="283"/>
                    <a:pt x="207" y="281"/>
                  </a:cubicBezTo>
                  <a:cubicBezTo>
                    <a:pt x="229" y="280"/>
                    <a:pt x="251" y="281"/>
                    <a:pt x="273" y="284"/>
                  </a:cubicBezTo>
                  <a:cubicBezTo>
                    <a:pt x="269" y="285"/>
                    <a:pt x="265" y="287"/>
                    <a:pt x="261" y="287"/>
                  </a:cubicBezTo>
                  <a:cubicBezTo>
                    <a:pt x="257" y="288"/>
                    <a:pt x="252" y="288"/>
                    <a:pt x="248" y="287"/>
                  </a:cubicBezTo>
                  <a:cubicBezTo>
                    <a:pt x="206" y="284"/>
                    <a:pt x="164" y="290"/>
                    <a:pt x="123" y="302"/>
                  </a:cubicBezTo>
                  <a:cubicBezTo>
                    <a:pt x="111" y="305"/>
                    <a:pt x="99" y="305"/>
                    <a:pt x="86" y="309"/>
                  </a:cubicBezTo>
                  <a:cubicBezTo>
                    <a:pt x="100" y="309"/>
                    <a:pt x="114" y="309"/>
                    <a:pt x="128" y="309"/>
                  </a:cubicBezTo>
                  <a:cubicBezTo>
                    <a:pt x="128" y="310"/>
                    <a:pt x="128" y="312"/>
                    <a:pt x="128" y="313"/>
                  </a:cubicBezTo>
                  <a:cubicBezTo>
                    <a:pt x="124" y="314"/>
                    <a:pt x="119" y="315"/>
                    <a:pt x="115" y="315"/>
                  </a:cubicBezTo>
                  <a:cubicBezTo>
                    <a:pt x="94" y="315"/>
                    <a:pt x="73" y="315"/>
                    <a:pt x="52" y="315"/>
                  </a:cubicBezTo>
                  <a:cubicBezTo>
                    <a:pt x="46" y="315"/>
                    <a:pt x="40" y="317"/>
                    <a:pt x="34" y="318"/>
                  </a:cubicBezTo>
                  <a:cubicBezTo>
                    <a:pt x="35" y="319"/>
                    <a:pt x="35" y="321"/>
                    <a:pt x="35" y="322"/>
                  </a:cubicBezTo>
                  <a:cubicBezTo>
                    <a:pt x="47" y="322"/>
                    <a:pt x="59" y="321"/>
                    <a:pt x="71" y="322"/>
                  </a:cubicBezTo>
                  <a:cubicBezTo>
                    <a:pt x="82" y="323"/>
                    <a:pt x="94" y="318"/>
                    <a:pt x="104" y="326"/>
                  </a:cubicBezTo>
                  <a:cubicBezTo>
                    <a:pt x="104" y="328"/>
                    <a:pt x="104" y="329"/>
                    <a:pt x="103" y="331"/>
                  </a:cubicBezTo>
                  <a:cubicBezTo>
                    <a:pt x="88" y="331"/>
                    <a:pt x="72" y="331"/>
                    <a:pt x="56" y="331"/>
                  </a:cubicBezTo>
                  <a:cubicBezTo>
                    <a:pt x="48" y="331"/>
                    <a:pt x="41" y="331"/>
                    <a:pt x="33" y="331"/>
                  </a:cubicBezTo>
                  <a:cubicBezTo>
                    <a:pt x="21" y="331"/>
                    <a:pt x="21" y="331"/>
                    <a:pt x="16" y="345"/>
                  </a:cubicBezTo>
                  <a:cubicBezTo>
                    <a:pt x="40" y="345"/>
                    <a:pt x="63" y="345"/>
                    <a:pt x="86" y="345"/>
                  </a:cubicBezTo>
                  <a:cubicBezTo>
                    <a:pt x="93" y="345"/>
                    <a:pt x="101" y="343"/>
                    <a:pt x="98" y="356"/>
                  </a:cubicBezTo>
                  <a:cubicBezTo>
                    <a:pt x="69" y="356"/>
                    <a:pt x="40" y="356"/>
                    <a:pt x="11" y="356"/>
                  </a:cubicBezTo>
                  <a:cubicBezTo>
                    <a:pt x="8" y="366"/>
                    <a:pt x="13" y="368"/>
                    <a:pt x="21" y="368"/>
                  </a:cubicBezTo>
                  <a:cubicBezTo>
                    <a:pt x="42" y="367"/>
                    <a:pt x="62" y="368"/>
                    <a:pt x="83" y="368"/>
                  </a:cubicBezTo>
                  <a:cubicBezTo>
                    <a:pt x="88" y="368"/>
                    <a:pt x="92" y="369"/>
                    <a:pt x="96" y="370"/>
                  </a:cubicBezTo>
                  <a:cubicBezTo>
                    <a:pt x="96" y="371"/>
                    <a:pt x="96" y="373"/>
                    <a:pt x="96" y="375"/>
                  </a:cubicBezTo>
                  <a:cubicBezTo>
                    <a:pt x="68" y="375"/>
                    <a:pt x="40" y="375"/>
                    <a:pt x="11" y="375"/>
                  </a:cubicBezTo>
                  <a:cubicBezTo>
                    <a:pt x="11" y="376"/>
                    <a:pt x="10" y="378"/>
                    <a:pt x="10" y="380"/>
                  </a:cubicBezTo>
                  <a:cubicBezTo>
                    <a:pt x="14" y="382"/>
                    <a:pt x="18" y="384"/>
                    <a:pt x="21" y="384"/>
                  </a:cubicBezTo>
                  <a:cubicBezTo>
                    <a:pt x="44" y="385"/>
                    <a:pt x="67" y="386"/>
                    <a:pt x="89" y="387"/>
                  </a:cubicBezTo>
                  <a:cubicBezTo>
                    <a:pt x="94" y="387"/>
                    <a:pt x="98" y="389"/>
                    <a:pt x="102" y="391"/>
                  </a:cubicBezTo>
                  <a:cubicBezTo>
                    <a:pt x="102" y="392"/>
                    <a:pt x="101" y="393"/>
                    <a:pt x="101" y="394"/>
                  </a:cubicBezTo>
                  <a:cubicBezTo>
                    <a:pt x="73" y="394"/>
                    <a:pt x="45" y="394"/>
                    <a:pt x="17" y="394"/>
                  </a:cubicBezTo>
                  <a:cubicBezTo>
                    <a:pt x="16" y="404"/>
                    <a:pt x="22" y="404"/>
                    <a:pt x="29" y="404"/>
                  </a:cubicBezTo>
                  <a:cubicBezTo>
                    <a:pt x="51" y="404"/>
                    <a:pt x="73" y="404"/>
                    <a:pt x="96" y="404"/>
                  </a:cubicBezTo>
                  <a:cubicBezTo>
                    <a:pt x="100" y="404"/>
                    <a:pt x="104" y="407"/>
                    <a:pt x="107" y="411"/>
                  </a:cubicBezTo>
                  <a:cubicBezTo>
                    <a:pt x="87" y="411"/>
                    <a:pt x="66" y="411"/>
                    <a:pt x="46" y="411"/>
                  </a:cubicBezTo>
                  <a:cubicBezTo>
                    <a:pt x="42" y="411"/>
                    <a:pt x="38" y="410"/>
                    <a:pt x="35" y="411"/>
                  </a:cubicBezTo>
                  <a:cubicBezTo>
                    <a:pt x="32" y="412"/>
                    <a:pt x="29" y="414"/>
                    <a:pt x="27" y="416"/>
                  </a:cubicBezTo>
                  <a:cubicBezTo>
                    <a:pt x="29" y="417"/>
                    <a:pt x="32" y="420"/>
                    <a:pt x="35" y="420"/>
                  </a:cubicBezTo>
                  <a:cubicBezTo>
                    <a:pt x="58" y="421"/>
                    <a:pt x="80" y="422"/>
                    <a:pt x="103" y="423"/>
                  </a:cubicBezTo>
                  <a:cubicBezTo>
                    <a:pt x="108" y="424"/>
                    <a:pt x="113" y="426"/>
                    <a:pt x="119" y="427"/>
                  </a:cubicBezTo>
                  <a:cubicBezTo>
                    <a:pt x="118" y="428"/>
                    <a:pt x="118" y="430"/>
                    <a:pt x="118" y="431"/>
                  </a:cubicBezTo>
                  <a:cubicBezTo>
                    <a:pt x="91" y="431"/>
                    <a:pt x="65" y="431"/>
                    <a:pt x="38" y="431"/>
                  </a:cubicBezTo>
                  <a:cubicBezTo>
                    <a:pt x="37" y="432"/>
                    <a:pt x="37" y="433"/>
                    <a:pt x="36" y="435"/>
                  </a:cubicBezTo>
                  <a:cubicBezTo>
                    <a:pt x="41" y="437"/>
                    <a:pt x="46" y="441"/>
                    <a:pt x="51" y="442"/>
                  </a:cubicBezTo>
                  <a:cubicBezTo>
                    <a:pt x="84" y="444"/>
                    <a:pt x="118" y="448"/>
                    <a:pt x="151" y="445"/>
                  </a:cubicBezTo>
                  <a:cubicBezTo>
                    <a:pt x="164" y="444"/>
                    <a:pt x="176" y="427"/>
                    <a:pt x="185" y="415"/>
                  </a:cubicBezTo>
                  <a:cubicBezTo>
                    <a:pt x="192" y="406"/>
                    <a:pt x="197" y="403"/>
                    <a:pt x="208" y="403"/>
                  </a:cubicBezTo>
                  <a:cubicBezTo>
                    <a:pt x="248" y="402"/>
                    <a:pt x="287" y="400"/>
                    <a:pt x="327" y="398"/>
                  </a:cubicBezTo>
                  <a:cubicBezTo>
                    <a:pt x="331" y="398"/>
                    <a:pt x="335" y="398"/>
                    <a:pt x="338" y="397"/>
                  </a:cubicBezTo>
                  <a:cubicBezTo>
                    <a:pt x="340" y="387"/>
                    <a:pt x="342" y="377"/>
                    <a:pt x="343" y="367"/>
                  </a:cubicBezTo>
                  <a:cubicBezTo>
                    <a:pt x="322" y="366"/>
                    <a:pt x="298" y="365"/>
                    <a:pt x="275" y="377"/>
                  </a:cubicBezTo>
                  <a:cubicBezTo>
                    <a:pt x="270" y="380"/>
                    <a:pt x="263" y="380"/>
                    <a:pt x="257" y="381"/>
                  </a:cubicBezTo>
                  <a:cubicBezTo>
                    <a:pt x="245" y="382"/>
                    <a:pt x="232" y="384"/>
                    <a:pt x="219" y="384"/>
                  </a:cubicBezTo>
                  <a:cubicBezTo>
                    <a:pt x="193" y="384"/>
                    <a:pt x="171" y="387"/>
                    <a:pt x="162" y="416"/>
                  </a:cubicBezTo>
                  <a:cubicBezTo>
                    <a:pt x="159" y="425"/>
                    <a:pt x="149" y="431"/>
                    <a:pt x="143" y="438"/>
                  </a:cubicBezTo>
                  <a:cubicBezTo>
                    <a:pt x="109" y="415"/>
                    <a:pt x="100" y="370"/>
                    <a:pt x="122" y="341"/>
                  </a:cubicBezTo>
                  <a:cubicBezTo>
                    <a:pt x="134" y="325"/>
                    <a:pt x="149" y="322"/>
                    <a:pt x="167" y="329"/>
                  </a:cubicBezTo>
                  <a:cubicBezTo>
                    <a:pt x="172" y="331"/>
                    <a:pt x="177" y="332"/>
                    <a:pt x="182" y="331"/>
                  </a:cubicBezTo>
                  <a:cubicBezTo>
                    <a:pt x="193" y="329"/>
                    <a:pt x="205" y="326"/>
                    <a:pt x="217" y="322"/>
                  </a:cubicBezTo>
                  <a:cubicBezTo>
                    <a:pt x="219" y="322"/>
                    <a:pt x="223" y="320"/>
                    <a:pt x="223" y="319"/>
                  </a:cubicBezTo>
                  <a:cubicBezTo>
                    <a:pt x="222" y="305"/>
                    <a:pt x="234" y="307"/>
                    <a:pt x="241" y="303"/>
                  </a:cubicBezTo>
                  <a:cubicBezTo>
                    <a:pt x="276" y="281"/>
                    <a:pt x="315" y="280"/>
                    <a:pt x="355" y="280"/>
                  </a:cubicBezTo>
                  <a:cubicBezTo>
                    <a:pt x="371" y="280"/>
                    <a:pt x="371" y="279"/>
                    <a:pt x="364" y="265"/>
                  </a:cubicBezTo>
                  <a:cubicBezTo>
                    <a:pt x="363" y="263"/>
                    <a:pt x="363" y="260"/>
                    <a:pt x="363" y="257"/>
                  </a:cubicBezTo>
                  <a:cubicBezTo>
                    <a:pt x="375" y="257"/>
                    <a:pt x="386" y="257"/>
                    <a:pt x="398" y="257"/>
                  </a:cubicBezTo>
                  <a:cubicBezTo>
                    <a:pt x="398" y="247"/>
                    <a:pt x="398" y="239"/>
                    <a:pt x="399" y="231"/>
                  </a:cubicBezTo>
                  <a:cubicBezTo>
                    <a:pt x="400" y="229"/>
                    <a:pt x="403" y="226"/>
                    <a:pt x="405" y="224"/>
                  </a:cubicBezTo>
                  <a:cubicBezTo>
                    <a:pt x="407" y="226"/>
                    <a:pt x="410" y="229"/>
                    <a:pt x="411" y="232"/>
                  </a:cubicBezTo>
                  <a:cubicBezTo>
                    <a:pt x="411" y="237"/>
                    <a:pt x="410" y="242"/>
                    <a:pt x="410" y="248"/>
                  </a:cubicBezTo>
                  <a:cubicBezTo>
                    <a:pt x="435" y="248"/>
                    <a:pt x="460" y="248"/>
                    <a:pt x="488" y="248"/>
                  </a:cubicBezTo>
                  <a:cubicBezTo>
                    <a:pt x="480" y="239"/>
                    <a:pt x="473" y="231"/>
                    <a:pt x="464" y="221"/>
                  </a:cubicBezTo>
                  <a:cubicBezTo>
                    <a:pt x="491" y="221"/>
                    <a:pt x="514" y="220"/>
                    <a:pt x="537" y="222"/>
                  </a:cubicBezTo>
                  <a:cubicBezTo>
                    <a:pt x="544" y="222"/>
                    <a:pt x="552" y="231"/>
                    <a:pt x="555" y="239"/>
                  </a:cubicBezTo>
                  <a:cubicBezTo>
                    <a:pt x="559" y="246"/>
                    <a:pt x="562" y="250"/>
                    <a:pt x="571" y="250"/>
                  </a:cubicBezTo>
                  <a:cubicBezTo>
                    <a:pt x="680" y="250"/>
                    <a:pt x="790" y="251"/>
                    <a:pt x="899" y="251"/>
                  </a:cubicBezTo>
                  <a:cubicBezTo>
                    <a:pt x="903" y="251"/>
                    <a:pt x="907" y="251"/>
                    <a:pt x="910" y="250"/>
                  </a:cubicBezTo>
                  <a:cubicBezTo>
                    <a:pt x="920" y="246"/>
                    <a:pt x="925" y="237"/>
                    <a:pt x="922" y="228"/>
                  </a:cubicBezTo>
                  <a:cubicBezTo>
                    <a:pt x="921" y="222"/>
                    <a:pt x="914" y="219"/>
                    <a:pt x="909" y="214"/>
                  </a:cubicBezTo>
                  <a:cubicBezTo>
                    <a:pt x="908" y="215"/>
                    <a:pt x="907" y="216"/>
                    <a:pt x="905" y="217"/>
                  </a:cubicBezTo>
                  <a:cubicBezTo>
                    <a:pt x="905" y="211"/>
                    <a:pt x="905" y="204"/>
                    <a:pt x="905" y="198"/>
                  </a:cubicBezTo>
                  <a:cubicBezTo>
                    <a:pt x="906" y="162"/>
                    <a:pt x="906" y="126"/>
                    <a:pt x="906" y="90"/>
                  </a:cubicBezTo>
                  <a:cubicBezTo>
                    <a:pt x="906" y="74"/>
                    <a:pt x="888" y="64"/>
                    <a:pt x="874" y="72"/>
                  </a:cubicBezTo>
                  <a:cubicBezTo>
                    <a:pt x="871" y="74"/>
                    <a:pt x="870" y="81"/>
                    <a:pt x="870" y="86"/>
                  </a:cubicBezTo>
                  <a:cubicBezTo>
                    <a:pt x="871" y="124"/>
                    <a:pt x="871" y="163"/>
                    <a:pt x="872" y="202"/>
                  </a:cubicBezTo>
                  <a:cubicBezTo>
                    <a:pt x="872" y="207"/>
                    <a:pt x="872" y="211"/>
                    <a:pt x="872" y="217"/>
                  </a:cubicBezTo>
                  <a:cubicBezTo>
                    <a:pt x="867" y="218"/>
                    <a:pt x="862" y="218"/>
                    <a:pt x="856" y="218"/>
                  </a:cubicBezTo>
                  <a:cubicBezTo>
                    <a:pt x="856" y="213"/>
                    <a:pt x="856" y="209"/>
                    <a:pt x="856" y="204"/>
                  </a:cubicBezTo>
                  <a:cubicBezTo>
                    <a:pt x="856" y="165"/>
                    <a:pt x="856" y="127"/>
                    <a:pt x="855" y="88"/>
                  </a:cubicBezTo>
                  <a:cubicBezTo>
                    <a:pt x="855" y="83"/>
                    <a:pt x="851" y="74"/>
                    <a:pt x="848" y="73"/>
                  </a:cubicBezTo>
                  <a:cubicBezTo>
                    <a:pt x="839" y="71"/>
                    <a:pt x="829" y="72"/>
                    <a:pt x="820" y="74"/>
                  </a:cubicBezTo>
                  <a:cubicBezTo>
                    <a:pt x="818" y="74"/>
                    <a:pt x="818" y="82"/>
                    <a:pt x="818" y="86"/>
                  </a:cubicBezTo>
                  <a:cubicBezTo>
                    <a:pt x="819" y="127"/>
                    <a:pt x="820" y="167"/>
                    <a:pt x="821" y="208"/>
                  </a:cubicBezTo>
                  <a:cubicBezTo>
                    <a:pt x="821" y="211"/>
                    <a:pt x="821" y="213"/>
                    <a:pt x="820" y="217"/>
                  </a:cubicBezTo>
                  <a:cubicBezTo>
                    <a:pt x="814" y="217"/>
                    <a:pt x="809" y="217"/>
                    <a:pt x="802" y="217"/>
                  </a:cubicBezTo>
                  <a:cubicBezTo>
                    <a:pt x="802" y="191"/>
                    <a:pt x="802" y="166"/>
                    <a:pt x="803" y="141"/>
                  </a:cubicBezTo>
                  <a:cubicBezTo>
                    <a:pt x="803" y="128"/>
                    <a:pt x="800" y="122"/>
                    <a:pt x="786" y="123"/>
                  </a:cubicBezTo>
                  <a:cubicBezTo>
                    <a:pt x="774" y="125"/>
                    <a:pt x="762" y="124"/>
                    <a:pt x="747" y="124"/>
                  </a:cubicBezTo>
                  <a:cubicBezTo>
                    <a:pt x="747" y="156"/>
                    <a:pt x="747" y="187"/>
                    <a:pt x="747" y="218"/>
                  </a:cubicBezTo>
                  <a:cubicBezTo>
                    <a:pt x="736" y="222"/>
                    <a:pt x="731" y="220"/>
                    <a:pt x="731" y="209"/>
                  </a:cubicBezTo>
                  <a:cubicBezTo>
                    <a:pt x="731" y="180"/>
                    <a:pt x="731" y="150"/>
                    <a:pt x="731" y="121"/>
                  </a:cubicBezTo>
                  <a:cubicBezTo>
                    <a:pt x="730" y="109"/>
                    <a:pt x="734" y="101"/>
                    <a:pt x="749" y="102"/>
                  </a:cubicBezTo>
                  <a:cubicBezTo>
                    <a:pt x="764" y="103"/>
                    <a:pt x="779" y="102"/>
                    <a:pt x="793" y="102"/>
                  </a:cubicBezTo>
                  <a:cubicBezTo>
                    <a:pt x="800" y="69"/>
                    <a:pt x="782" y="55"/>
                    <a:pt x="742" y="61"/>
                  </a:cubicBezTo>
                  <a:cubicBezTo>
                    <a:pt x="742" y="67"/>
                    <a:pt x="742" y="74"/>
                    <a:pt x="742" y="83"/>
                  </a:cubicBezTo>
                  <a:cubicBezTo>
                    <a:pt x="754" y="83"/>
                    <a:pt x="764" y="82"/>
                    <a:pt x="775" y="83"/>
                  </a:cubicBezTo>
                  <a:cubicBezTo>
                    <a:pt x="779" y="83"/>
                    <a:pt x="782" y="87"/>
                    <a:pt x="786" y="89"/>
                  </a:cubicBezTo>
                  <a:cubicBezTo>
                    <a:pt x="783" y="91"/>
                    <a:pt x="779" y="95"/>
                    <a:pt x="776" y="95"/>
                  </a:cubicBezTo>
                  <a:cubicBezTo>
                    <a:pt x="763" y="96"/>
                    <a:pt x="749" y="95"/>
                    <a:pt x="735" y="95"/>
                  </a:cubicBezTo>
                  <a:cubicBezTo>
                    <a:pt x="735" y="82"/>
                    <a:pt x="735" y="68"/>
                    <a:pt x="735" y="54"/>
                  </a:cubicBezTo>
                  <a:cubicBezTo>
                    <a:pt x="740" y="53"/>
                    <a:pt x="745" y="52"/>
                    <a:pt x="751" y="51"/>
                  </a:cubicBezTo>
                  <a:cubicBezTo>
                    <a:pt x="751" y="37"/>
                    <a:pt x="751" y="23"/>
                    <a:pt x="751" y="8"/>
                  </a:cubicBezTo>
                  <a:cubicBezTo>
                    <a:pt x="745" y="7"/>
                    <a:pt x="739" y="6"/>
                    <a:pt x="733" y="5"/>
                  </a:cubicBezTo>
                  <a:cubicBezTo>
                    <a:pt x="733" y="4"/>
                    <a:pt x="733" y="3"/>
                    <a:pt x="733" y="1"/>
                  </a:cubicBezTo>
                  <a:cubicBezTo>
                    <a:pt x="736" y="1"/>
                    <a:pt x="740" y="0"/>
                    <a:pt x="743" y="0"/>
                  </a:cubicBezTo>
                  <a:cubicBezTo>
                    <a:pt x="775" y="1"/>
                    <a:pt x="806" y="3"/>
                    <a:pt x="837" y="2"/>
                  </a:cubicBezTo>
                  <a:cubicBezTo>
                    <a:pt x="859" y="2"/>
                    <a:pt x="871" y="12"/>
                    <a:pt x="879" y="30"/>
                  </a:cubicBezTo>
                  <a:cubicBezTo>
                    <a:pt x="881" y="37"/>
                    <a:pt x="884" y="44"/>
                    <a:pt x="887" y="53"/>
                  </a:cubicBezTo>
                  <a:cubicBezTo>
                    <a:pt x="874" y="53"/>
                    <a:pt x="862" y="53"/>
                    <a:pt x="851" y="53"/>
                  </a:cubicBezTo>
                  <a:cubicBezTo>
                    <a:pt x="844" y="52"/>
                    <a:pt x="831" y="26"/>
                    <a:pt x="837" y="22"/>
                  </a:cubicBezTo>
                  <a:cubicBezTo>
                    <a:pt x="841" y="19"/>
                    <a:pt x="850" y="19"/>
                    <a:pt x="855" y="22"/>
                  </a:cubicBezTo>
                  <a:cubicBezTo>
                    <a:pt x="860" y="25"/>
                    <a:pt x="863" y="33"/>
                    <a:pt x="867" y="39"/>
                  </a:cubicBezTo>
                  <a:cubicBezTo>
                    <a:pt x="869" y="43"/>
                    <a:pt x="872" y="46"/>
                    <a:pt x="876" y="52"/>
                  </a:cubicBezTo>
                  <a:cubicBezTo>
                    <a:pt x="878" y="27"/>
                    <a:pt x="865" y="11"/>
                    <a:pt x="846" y="10"/>
                  </a:cubicBezTo>
                  <a:cubicBezTo>
                    <a:pt x="838" y="10"/>
                    <a:pt x="831" y="11"/>
                    <a:pt x="823" y="12"/>
                  </a:cubicBezTo>
                  <a:cubicBezTo>
                    <a:pt x="800" y="15"/>
                    <a:pt x="801" y="16"/>
                    <a:pt x="805" y="37"/>
                  </a:cubicBezTo>
                  <a:cubicBezTo>
                    <a:pt x="809" y="51"/>
                    <a:pt x="819" y="46"/>
                    <a:pt x="829" y="47"/>
                  </a:cubicBezTo>
                  <a:cubicBezTo>
                    <a:pt x="828" y="41"/>
                    <a:pt x="827" y="37"/>
                    <a:pt x="826" y="31"/>
                  </a:cubicBezTo>
                  <a:cubicBezTo>
                    <a:pt x="820" y="31"/>
                    <a:pt x="816" y="31"/>
                    <a:pt x="812" y="31"/>
                  </a:cubicBezTo>
                  <a:cubicBezTo>
                    <a:pt x="811" y="30"/>
                    <a:pt x="811" y="28"/>
                    <a:pt x="811" y="27"/>
                  </a:cubicBezTo>
                  <a:cubicBezTo>
                    <a:pt x="816" y="25"/>
                    <a:pt x="821" y="23"/>
                    <a:pt x="828" y="21"/>
                  </a:cubicBezTo>
                  <a:cubicBezTo>
                    <a:pt x="831" y="32"/>
                    <a:pt x="833" y="41"/>
                    <a:pt x="836" y="51"/>
                  </a:cubicBezTo>
                  <a:cubicBezTo>
                    <a:pt x="826" y="51"/>
                    <a:pt x="818" y="52"/>
                    <a:pt x="809" y="51"/>
                  </a:cubicBezTo>
                  <a:cubicBezTo>
                    <a:pt x="806" y="51"/>
                    <a:pt x="803" y="48"/>
                    <a:pt x="802" y="45"/>
                  </a:cubicBezTo>
                  <a:cubicBezTo>
                    <a:pt x="799" y="38"/>
                    <a:pt x="797" y="31"/>
                    <a:pt x="795" y="24"/>
                  </a:cubicBezTo>
                  <a:cubicBezTo>
                    <a:pt x="791" y="14"/>
                    <a:pt x="776" y="8"/>
                    <a:pt x="768" y="14"/>
                  </a:cubicBezTo>
                  <a:cubicBezTo>
                    <a:pt x="765" y="16"/>
                    <a:pt x="764" y="22"/>
                    <a:pt x="765" y="25"/>
                  </a:cubicBezTo>
                  <a:cubicBezTo>
                    <a:pt x="768" y="40"/>
                    <a:pt x="776" y="50"/>
                    <a:pt x="795" y="45"/>
                  </a:cubicBezTo>
                  <a:cubicBezTo>
                    <a:pt x="793" y="51"/>
                    <a:pt x="792" y="53"/>
                    <a:pt x="790" y="58"/>
                  </a:cubicBezTo>
                  <a:cubicBezTo>
                    <a:pt x="796" y="59"/>
                    <a:pt x="801" y="60"/>
                    <a:pt x="806" y="60"/>
                  </a:cubicBezTo>
                  <a:cubicBezTo>
                    <a:pt x="836" y="61"/>
                    <a:pt x="866" y="61"/>
                    <a:pt x="896" y="62"/>
                  </a:cubicBezTo>
                  <a:cubicBezTo>
                    <a:pt x="924" y="62"/>
                    <a:pt x="937" y="76"/>
                    <a:pt x="937" y="103"/>
                  </a:cubicBezTo>
                  <a:cubicBezTo>
                    <a:pt x="938" y="143"/>
                    <a:pt x="938" y="183"/>
                    <a:pt x="938" y="223"/>
                  </a:cubicBezTo>
                  <a:cubicBezTo>
                    <a:pt x="938" y="250"/>
                    <a:pt x="929" y="259"/>
                    <a:pt x="903" y="259"/>
                  </a:cubicBezTo>
                  <a:cubicBezTo>
                    <a:pt x="808" y="259"/>
                    <a:pt x="713" y="258"/>
                    <a:pt x="619" y="257"/>
                  </a:cubicBezTo>
                  <a:cubicBezTo>
                    <a:pt x="613" y="257"/>
                    <a:pt x="608" y="257"/>
                    <a:pt x="604" y="257"/>
                  </a:cubicBezTo>
                  <a:cubicBezTo>
                    <a:pt x="597" y="266"/>
                    <a:pt x="591" y="274"/>
                    <a:pt x="585" y="281"/>
                  </a:cubicBezTo>
                  <a:cubicBezTo>
                    <a:pt x="586" y="282"/>
                    <a:pt x="587" y="283"/>
                    <a:pt x="587" y="284"/>
                  </a:cubicBezTo>
                  <a:cubicBezTo>
                    <a:pt x="580" y="284"/>
                    <a:pt x="573" y="285"/>
                    <a:pt x="566" y="285"/>
                  </a:cubicBezTo>
                  <a:cubicBezTo>
                    <a:pt x="566" y="286"/>
                    <a:pt x="566" y="286"/>
                    <a:pt x="565" y="287"/>
                  </a:cubicBezTo>
                  <a:cubicBezTo>
                    <a:pt x="571" y="287"/>
                    <a:pt x="577" y="287"/>
                    <a:pt x="583" y="287"/>
                  </a:cubicBezTo>
                  <a:cubicBezTo>
                    <a:pt x="617" y="286"/>
                    <a:pt x="651" y="289"/>
                    <a:pt x="686" y="285"/>
                  </a:cubicBezTo>
                  <a:cubicBezTo>
                    <a:pt x="716" y="283"/>
                    <a:pt x="747" y="286"/>
                    <a:pt x="777" y="288"/>
                  </a:cubicBezTo>
                  <a:cubicBezTo>
                    <a:pt x="786" y="289"/>
                    <a:pt x="795" y="294"/>
                    <a:pt x="804" y="296"/>
                  </a:cubicBezTo>
                  <a:cubicBezTo>
                    <a:pt x="820" y="300"/>
                    <a:pt x="836" y="304"/>
                    <a:pt x="852" y="306"/>
                  </a:cubicBezTo>
                  <a:cubicBezTo>
                    <a:pt x="867" y="308"/>
                    <a:pt x="881" y="306"/>
                    <a:pt x="895" y="307"/>
                  </a:cubicBezTo>
                  <a:cubicBezTo>
                    <a:pt x="918" y="309"/>
                    <a:pt x="932" y="320"/>
                    <a:pt x="935" y="342"/>
                  </a:cubicBezTo>
                  <a:cubicBezTo>
                    <a:pt x="938" y="360"/>
                    <a:pt x="939" y="377"/>
                    <a:pt x="938" y="395"/>
                  </a:cubicBezTo>
                  <a:cubicBezTo>
                    <a:pt x="936" y="423"/>
                    <a:pt x="914" y="442"/>
                    <a:pt x="883" y="444"/>
                  </a:cubicBezTo>
                  <a:cubicBezTo>
                    <a:pt x="773" y="453"/>
                    <a:pt x="663" y="461"/>
                    <a:pt x="553" y="469"/>
                  </a:cubicBezTo>
                  <a:cubicBezTo>
                    <a:pt x="535" y="470"/>
                    <a:pt x="520" y="463"/>
                    <a:pt x="505" y="450"/>
                  </a:cubicBezTo>
                  <a:cubicBezTo>
                    <a:pt x="528" y="433"/>
                    <a:pt x="533" y="409"/>
                    <a:pt x="531" y="381"/>
                  </a:cubicBezTo>
                  <a:cubicBezTo>
                    <a:pt x="537" y="381"/>
                    <a:pt x="542" y="381"/>
                    <a:pt x="547" y="381"/>
                  </a:cubicBezTo>
                  <a:cubicBezTo>
                    <a:pt x="630" y="380"/>
                    <a:pt x="714" y="379"/>
                    <a:pt x="798" y="378"/>
                  </a:cubicBezTo>
                  <a:cubicBezTo>
                    <a:pt x="804" y="378"/>
                    <a:pt x="813" y="381"/>
                    <a:pt x="810" y="367"/>
                  </a:cubicBezTo>
                  <a:cubicBezTo>
                    <a:pt x="806" y="367"/>
                    <a:pt x="802" y="367"/>
                    <a:pt x="797" y="367"/>
                  </a:cubicBezTo>
                  <a:cubicBezTo>
                    <a:pt x="726" y="368"/>
                    <a:pt x="654" y="369"/>
                    <a:pt x="583" y="372"/>
                  </a:cubicBezTo>
                  <a:cubicBezTo>
                    <a:pt x="561" y="373"/>
                    <a:pt x="550" y="357"/>
                    <a:pt x="534" y="349"/>
                  </a:cubicBezTo>
                  <a:cubicBezTo>
                    <a:pt x="534" y="347"/>
                    <a:pt x="534" y="346"/>
                    <a:pt x="535" y="344"/>
                  </a:cubicBezTo>
                  <a:cubicBezTo>
                    <a:pt x="561" y="344"/>
                    <a:pt x="588" y="344"/>
                    <a:pt x="614" y="344"/>
                  </a:cubicBezTo>
                  <a:cubicBezTo>
                    <a:pt x="671" y="343"/>
                    <a:pt x="727" y="341"/>
                    <a:pt x="783" y="340"/>
                  </a:cubicBezTo>
                  <a:cubicBezTo>
                    <a:pt x="804" y="339"/>
                    <a:pt x="818" y="355"/>
                    <a:pt x="835" y="363"/>
                  </a:cubicBezTo>
                  <a:cubicBezTo>
                    <a:pt x="837" y="364"/>
                    <a:pt x="837" y="368"/>
                    <a:pt x="837" y="371"/>
                  </a:cubicBezTo>
                  <a:cubicBezTo>
                    <a:pt x="837" y="380"/>
                    <a:pt x="836" y="389"/>
                    <a:pt x="835" y="400"/>
                  </a:cubicBezTo>
                  <a:cubicBezTo>
                    <a:pt x="805" y="403"/>
                    <a:pt x="775" y="406"/>
                    <a:pt x="745" y="409"/>
                  </a:cubicBezTo>
                  <a:cubicBezTo>
                    <a:pt x="695" y="414"/>
                    <a:pt x="645" y="418"/>
                    <a:pt x="596" y="424"/>
                  </a:cubicBezTo>
                  <a:cubicBezTo>
                    <a:pt x="579" y="425"/>
                    <a:pt x="561" y="435"/>
                    <a:pt x="543" y="452"/>
                  </a:cubicBezTo>
                  <a:close/>
                  <a:moveTo>
                    <a:pt x="529" y="288"/>
                  </a:moveTo>
                  <a:cubicBezTo>
                    <a:pt x="513" y="293"/>
                    <a:pt x="498" y="298"/>
                    <a:pt x="482" y="301"/>
                  </a:cubicBezTo>
                  <a:cubicBezTo>
                    <a:pt x="466" y="305"/>
                    <a:pt x="450" y="306"/>
                    <a:pt x="438" y="308"/>
                  </a:cubicBezTo>
                  <a:cubicBezTo>
                    <a:pt x="469" y="317"/>
                    <a:pt x="498" y="299"/>
                    <a:pt x="529" y="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6"/>
            <p:cNvSpPr>
              <a:spLocks/>
            </p:cNvSpPr>
            <p:nvPr userDrawn="1"/>
          </p:nvSpPr>
          <p:spPr bwMode="auto">
            <a:xfrm>
              <a:off x="10058400" y="382588"/>
              <a:ext cx="908050" cy="771525"/>
            </a:xfrm>
            <a:custGeom>
              <a:avLst/>
              <a:gdLst>
                <a:gd name="T0" fmla="*/ 595 w 638"/>
                <a:gd name="T1" fmla="*/ 541 h 541"/>
                <a:gd name="T2" fmla="*/ 594 w 638"/>
                <a:gd name="T3" fmla="*/ 522 h 541"/>
                <a:gd name="T4" fmla="*/ 602 w 638"/>
                <a:gd name="T5" fmla="*/ 458 h 541"/>
                <a:gd name="T6" fmla="*/ 590 w 638"/>
                <a:gd name="T7" fmla="*/ 391 h 541"/>
                <a:gd name="T8" fmla="*/ 561 w 638"/>
                <a:gd name="T9" fmla="*/ 408 h 541"/>
                <a:gd name="T10" fmla="*/ 568 w 638"/>
                <a:gd name="T11" fmla="*/ 433 h 541"/>
                <a:gd name="T12" fmla="*/ 588 w 638"/>
                <a:gd name="T13" fmla="*/ 423 h 541"/>
                <a:gd name="T14" fmla="*/ 588 w 638"/>
                <a:gd name="T15" fmla="*/ 490 h 541"/>
                <a:gd name="T16" fmla="*/ 582 w 638"/>
                <a:gd name="T17" fmla="*/ 478 h 541"/>
                <a:gd name="T18" fmla="*/ 572 w 638"/>
                <a:gd name="T19" fmla="*/ 481 h 541"/>
                <a:gd name="T20" fmla="*/ 480 w 638"/>
                <a:gd name="T21" fmla="*/ 330 h 541"/>
                <a:gd name="T22" fmla="*/ 558 w 638"/>
                <a:gd name="T23" fmla="*/ 360 h 541"/>
                <a:gd name="T24" fmla="*/ 504 w 638"/>
                <a:gd name="T25" fmla="*/ 287 h 541"/>
                <a:gd name="T26" fmla="*/ 385 w 638"/>
                <a:gd name="T27" fmla="*/ 210 h 541"/>
                <a:gd name="T28" fmla="*/ 75 w 638"/>
                <a:gd name="T29" fmla="*/ 80 h 541"/>
                <a:gd name="T30" fmla="*/ 17 w 638"/>
                <a:gd name="T31" fmla="*/ 46 h 541"/>
                <a:gd name="T32" fmla="*/ 22 w 638"/>
                <a:gd name="T33" fmla="*/ 10 h 541"/>
                <a:gd name="T34" fmla="*/ 85 w 638"/>
                <a:gd name="T35" fmla="*/ 7 h 541"/>
                <a:gd name="T36" fmla="*/ 174 w 638"/>
                <a:gd name="T37" fmla="*/ 34 h 541"/>
                <a:gd name="T38" fmla="*/ 437 w 638"/>
                <a:gd name="T39" fmla="*/ 120 h 541"/>
                <a:gd name="T40" fmla="*/ 504 w 638"/>
                <a:gd name="T41" fmla="*/ 147 h 541"/>
                <a:gd name="T42" fmla="*/ 568 w 638"/>
                <a:gd name="T43" fmla="*/ 213 h 541"/>
                <a:gd name="T44" fmla="*/ 633 w 638"/>
                <a:gd name="T45" fmla="*/ 340 h 541"/>
                <a:gd name="T46" fmla="*/ 632 w 638"/>
                <a:gd name="T47" fmla="*/ 363 h 541"/>
                <a:gd name="T48" fmla="*/ 619 w 638"/>
                <a:gd name="T49" fmla="*/ 393 h 541"/>
                <a:gd name="T50" fmla="*/ 604 w 638"/>
                <a:gd name="T51" fmla="*/ 496 h 541"/>
                <a:gd name="T52" fmla="*/ 599 w 638"/>
                <a:gd name="T53" fmla="*/ 541 h 541"/>
                <a:gd name="T54" fmla="*/ 595 w 638"/>
                <a:gd name="T55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8" h="541">
                  <a:moveTo>
                    <a:pt x="595" y="541"/>
                  </a:moveTo>
                  <a:cubicBezTo>
                    <a:pt x="595" y="535"/>
                    <a:pt x="593" y="528"/>
                    <a:pt x="594" y="522"/>
                  </a:cubicBezTo>
                  <a:cubicBezTo>
                    <a:pt x="596" y="500"/>
                    <a:pt x="598" y="479"/>
                    <a:pt x="602" y="458"/>
                  </a:cubicBezTo>
                  <a:cubicBezTo>
                    <a:pt x="607" y="433"/>
                    <a:pt x="596" y="413"/>
                    <a:pt x="590" y="391"/>
                  </a:cubicBezTo>
                  <a:cubicBezTo>
                    <a:pt x="580" y="397"/>
                    <a:pt x="572" y="402"/>
                    <a:pt x="561" y="408"/>
                  </a:cubicBezTo>
                  <a:cubicBezTo>
                    <a:pt x="563" y="415"/>
                    <a:pt x="565" y="423"/>
                    <a:pt x="568" y="433"/>
                  </a:cubicBezTo>
                  <a:cubicBezTo>
                    <a:pt x="576" y="429"/>
                    <a:pt x="582" y="426"/>
                    <a:pt x="588" y="423"/>
                  </a:cubicBezTo>
                  <a:cubicBezTo>
                    <a:pt x="602" y="445"/>
                    <a:pt x="590" y="467"/>
                    <a:pt x="588" y="490"/>
                  </a:cubicBezTo>
                  <a:cubicBezTo>
                    <a:pt x="586" y="486"/>
                    <a:pt x="584" y="482"/>
                    <a:pt x="582" y="478"/>
                  </a:cubicBezTo>
                  <a:cubicBezTo>
                    <a:pt x="578" y="480"/>
                    <a:pt x="574" y="481"/>
                    <a:pt x="572" y="481"/>
                  </a:cubicBezTo>
                  <a:cubicBezTo>
                    <a:pt x="541" y="431"/>
                    <a:pt x="511" y="381"/>
                    <a:pt x="480" y="330"/>
                  </a:cubicBezTo>
                  <a:cubicBezTo>
                    <a:pt x="509" y="332"/>
                    <a:pt x="533" y="347"/>
                    <a:pt x="558" y="360"/>
                  </a:cubicBezTo>
                  <a:cubicBezTo>
                    <a:pt x="544" y="332"/>
                    <a:pt x="525" y="309"/>
                    <a:pt x="504" y="287"/>
                  </a:cubicBezTo>
                  <a:cubicBezTo>
                    <a:pt x="470" y="252"/>
                    <a:pt x="429" y="229"/>
                    <a:pt x="385" y="210"/>
                  </a:cubicBezTo>
                  <a:cubicBezTo>
                    <a:pt x="282" y="167"/>
                    <a:pt x="178" y="124"/>
                    <a:pt x="75" y="80"/>
                  </a:cubicBezTo>
                  <a:cubicBezTo>
                    <a:pt x="55" y="71"/>
                    <a:pt x="35" y="59"/>
                    <a:pt x="17" y="46"/>
                  </a:cubicBezTo>
                  <a:cubicBezTo>
                    <a:pt x="0" y="35"/>
                    <a:pt x="3" y="18"/>
                    <a:pt x="22" y="10"/>
                  </a:cubicBezTo>
                  <a:cubicBezTo>
                    <a:pt x="42" y="0"/>
                    <a:pt x="64" y="2"/>
                    <a:pt x="85" y="7"/>
                  </a:cubicBezTo>
                  <a:cubicBezTo>
                    <a:pt x="115" y="15"/>
                    <a:pt x="145" y="25"/>
                    <a:pt x="174" y="34"/>
                  </a:cubicBezTo>
                  <a:cubicBezTo>
                    <a:pt x="262" y="63"/>
                    <a:pt x="350" y="91"/>
                    <a:pt x="437" y="120"/>
                  </a:cubicBezTo>
                  <a:cubicBezTo>
                    <a:pt x="460" y="127"/>
                    <a:pt x="482" y="136"/>
                    <a:pt x="504" y="147"/>
                  </a:cubicBezTo>
                  <a:cubicBezTo>
                    <a:pt x="532" y="162"/>
                    <a:pt x="554" y="183"/>
                    <a:pt x="568" y="213"/>
                  </a:cubicBezTo>
                  <a:cubicBezTo>
                    <a:pt x="588" y="256"/>
                    <a:pt x="611" y="298"/>
                    <a:pt x="633" y="340"/>
                  </a:cubicBezTo>
                  <a:cubicBezTo>
                    <a:pt x="638" y="349"/>
                    <a:pt x="638" y="354"/>
                    <a:pt x="632" y="363"/>
                  </a:cubicBezTo>
                  <a:cubicBezTo>
                    <a:pt x="625" y="371"/>
                    <a:pt x="621" y="382"/>
                    <a:pt x="619" y="393"/>
                  </a:cubicBezTo>
                  <a:cubicBezTo>
                    <a:pt x="613" y="427"/>
                    <a:pt x="609" y="462"/>
                    <a:pt x="604" y="496"/>
                  </a:cubicBezTo>
                  <a:cubicBezTo>
                    <a:pt x="602" y="511"/>
                    <a:pt x="600" y="526"/>
                    <a:pt x="599" y="541"/>
                  </a:cubicBezTo>
                  <a:cubicBezTo>
                    <a:pt x="597" y="541"/>
                    <a:pt x="596" y="541"/>
                    <a:pt x="595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7"/>
            <p:cNvSpPr>
              <a:spLocks/>
            </p:cNvSpPr>
            <p:nvPr userDrawn="1"/>
          </p:nvSpPr>
          <p:spPr bwMode="auto">
            <a:xfrm>
              <a:off x="9874250" y="165100"/>
              <a:ext cx="271463" cy="1011238"/>
            </a:xfrm>
            <a:custGeom>
              <a:avLst/>
              <a:gdLst>
                <a:gd name="T0" fmla="*/ 90 w 191"/>
                <a:gd name="T1" fmla="*/ 454 h 710"/>
                <a:gd name="T2" fmla="*/ 75 w 191"/>
                <a:gd name="T3" fmla="*/ 409 h 710"/>
                <a:gd name="T4" fmla="*/ 56 w 191"/>
                <a:gd name="T5" fmla="*/ 338 h 710"/>
                <a:gd name="T6" fmla="*/ 51 w 191"/>
                <a:gd name="T7" fmla="*/ 327 h 710"/>
                <a:gd name="T8" fmla="*/ 56 w 191"/>
                <a:gd name="T9" fmla="*/ 410 h 710"/>
                <a:gd name="T10" fmla="*/ 64 w 191"/>
                <a:gd name="T11" fmla="*/ 517 h 710"/>
                <a:gd name="T12" fmla="*/ 66 w 191"/>
                <a:gd name="T13" fmla="*/ 529 h 710"/>
                <a:gd name="T14" fmla="*/ 58 w 191"/>
                <a:gd name="T15" fmla="*/ 597 h 710"/>
                <a:gd name="T16" fmla="*/ 57 w 191"/>
                <a:gd name="T17" fmla="*/ 608 h 710"/>
                <a:gd name="T18" fmla="*/ 63 w 191"/>
                <a:gd name="T19" fmla="*/ 671 h 710"/>
                <a:gd name="T20" fmla="*/ 62 w 191"/>
                <a:gd name="T21" fmla="*/ 676 h 710"/>
                <a:gd name="T22" fmla="*/ 61 w 191"/>
                <a:gd name="T23" fmla="*/ 653 h 710"/>
                <a:gd name="T24" fmla="*/ 58 w 191"/>
                <a:gd name="T25" fmla="*/ 652 h 710"/>
                <a:gd name="T26" fmla="*/ 58 w 191"/>
                <a:gd name="T27" fmla="*/ 710 h 710"/>
                <a:gd name="T28" fmla="*/ 54 w 191"/>
                <a:gd name="T29" fmla="*/ 710 h 710"/>
                <a:gd name="T30" fmla="*/ 51 w 191"/>
                <a:gd name="T31" fmla="*/ 704 h 710"/>
                <a:gd name="T32" fmla="*/ 51 w 191"/>
                <a:gd name="T33" fmla="*/ 686 h 710"/>
                <a:gd name="T34" fmla="*/ 42 w 191"/>
                <a:gd name="T35" fmla="*/ 570 h 710"/>
                <a:gd name="T36" fmla="*/ 35 w 191"/>
                <a:gd name="T37" fmla="*/ 502 h 710"/>
                <a:gd name="T38" fmla="*/ 28 w 191"/>
                <a:gd name="T39" fmla="*/ 311 h 710"/>
                <a:gd name="T40" fmla="*/ 22 w 191"/>
                <a:gd name="T41" fmla="*/ 293 h 710"/>
                <a:gd name="T42" fmla="*/ 15 w 191"/>
                <a:gd name="T43" fmla="*/ 245 h 710"/>
                <a:gd name="T44" fmla="*/ 2 w 191"/>
                <a:gd name="T45" fmla="*/ 95 h 710"/>
                <a:gd name="T46" fmla="*/ 0 w 191"/>
                <a:gd name="T47" fmla="*/ 85 h 710"/>
                <a:gd name="T48" fmla="*/ 14 w 191"/>
                <a:gd name="T49" fmla="*/ 67 h 710"/>
                <a:gd name="T50" fmla="*/ 44 w 191"/>
                <a:gd name="T51" fmla="*/ 15 h 710"/>
                <a:gd name="T52" fmla="*/ 71 w 191"/>
                <a:gd name="T53" fmla="*/ 6 h 710"/>
                <a:gd name="T54" fmla="*/ 24 w 191"/>
                <a:gd name="T55" fmla="*/ 78 h 710"/>
                <a:gd name="T56" fmla="*/ 27 w 191"/>
                <a:gd name="T57" fmla="*/ 82 h 710"/>
                <a:gd name="T58" fmla="*/ 38 w 191"/>
                <a:gd name="T59" fmla="*/ 72 h 710"/>
                <a:gd name="T60" fmla="*/ 84 w 191"/>
                <a:gd name="T61" fmla="*/ 0 h 710"/>
                <a:gd name="T62" fmla="*/ 109 w 191"/>
                <a:gd name="T63" fmla="*/ 24 h 710"/>
                <a:gd name="T64" fmla="*/ 151 w 191"/>
                <a:gd name="T65" fmla="*/ 129 h 710"/>
                <a:gd name="T66" fmla="*/ 161 w 191"/>
                <a:gd name="T67" fmla="*/ 145 h 710"/>
                <a:gd name="T68" fmla="*/ 125 w 191"/>
                <a:gd name="T69" fmla="*/ 167 h 710"/>
                <a:gd name="T70" fmla="*/ 138 w 191"/>
                <a:gd name="T71" fmla="*/ 213 h 710"/>
                <a:gd name="T72" fmla="*/ 166 w 191"/>
                <a:gd name="T73" fmla="*/ 269 h 710"/>
                <a:gd name="T74" fmla="*/ 170 w 191"/>
                <a:gd name="T75" fmla="*/ 363 h 710"/>
                <a:gd name="T76" fmla="*/ 186 w 191"/>
                <a:gd name="T77" fmla="*/ 621 h 710"/>
                <a:gd name="T78" fmla="*/ 186 w 191"/>
                <a:gd name="T79" fmla="*/ 628 h 710"/>
                <a:gd name="T80" fmla="*/ 186 w 191"/>
                <a:gd name="T81" fmla="*/ 661 h 710"/>
                <a:gd name="T82" fmla="*/ 144 w 191"/>
                <a:gd name="T83" fmla="*/ 682 h 710"/>
                <a:gd name="T84" fmla="*/ 134 w 191"/>
                <a:gd name="T85" fmla="*/ 616 h 710"/>
                <a:gd name="T86" fmla="*/ 76 w 191"/>
                <a:gd name="T87" fmla="*/ 238 h 710"/>
                <a:gd name="T88" fmla="*/ 61 w 191"/>
                <a:gd name="T89" fmla="*/ 133 h 710"/>
                <a:gd name="T90" fmla="*/ 66 w 191"/>
                <a:gd name="T91" fmla="*/ 118 h 710"/>
                <a:gd name="T92" fmla="*/ 107 w 191"/>
                <a:gd name="T93" fmla="*/ 74 h 710"/>
                <a:gd name="T94" fmla="*/ 107 w 191"/>
                <a:gd name="T95" fmla="*/ 73 h 710"/>
                <a:gd name="T96" fmla="*/ 85 w 191"/>
                <a:gd name="T97" fmla="*/ 57 h 710"/>
                <a:gd name="T98" fmla="*/ 47 w 191"/>
                <a:gd name="T99" fmla="*/ 89 h 710"/>
                <a:gd name="T100" fmla="*/ 46 w 191"/>
                <a:gd name="T101" fmla="*/ 173 h 710"/>
                <a:gd name="T102" fmla="*/ 88 w 191"/>
                <a:gd name="T103" fmla="*/ 443 h 710"/>
                <a:gd name="T104" fmla="*/ 89 w 191"/>
                <a:gd name="T105" fmla="*/ 454 h 710"/>
                <a:gd name="T106" fmla="*/ 90 w 191"/>
                <a:gd name="T107" fmla="*/ 454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710">
                  <a:moveTo>
                    <a:pt x="90" y="454"/>
                  </a:moveTo>
                  <a:cubicBezTo>
                    <a:pt x="85" y="439"/>
                    <a:pt x="80" y="424"/>
                    <a:pt x="75" y="409"/>
                  </a:cubicBezTo>
                  <a:cubicBezTo>
                    <a:pt x="69" y="385"/>
                    <a:pt x="63" y="361"/>
                    <a:pt x="56" y="338"/>
                  </a:cubicBezTo>
                  <a:cubicBezTo>
                    <a:pt x="55" y="334"/>
                    <a:pt x="54" y="330"/>
                    <a:pt x="51" y="327"/>
                  </a:cubicBezTo>
                  <a:cubicBezTo>
                    <a:pt x="53" y="355"/>
                    <a:pt x="54" y="382"/>
                    <a:pt x="56" y="410"/>
                  </a:cubicBezTo>
                  <a:cubicBezTo>
                    <a:pt x="59" y="446"/>
                    <a:pt x="61" y="481"/>
                    <a:pt x="64" y="517"/>
                  </a:cubicBezTo>
                  <a:cubicBezTo>
                    <a:pt x="64" y="521"/>
                    <a:pt x="64" y="525"/>
                    <a:pt x="66" y="529"/>
                  </a:cubicBezTo>
                  <a:cubicBezTo>
                    <a:pt x="79" y="554"/>
                    <a:pt x="68" y="575"/>
                    <a:pt x="58" y="597"/>
                  </a:cubicBezTo>
                  <a:cubicBezTo>
                    <a:pt x="56" y="600"/>
                    <a:pt x="55" y="606"/>
                    <a:pt x="57" y="608"/>
                  </a:cubicBezTo>
                  <a:cubicBezTo>
                    <a:pt x="71" y="628"/>
                    <a:pt x="61" y="650"/>
                    <a:pt x="63" y="671"/>
                  </a:cubicBezTo>
                  <a:cubicBezTo>
                    <a:pt x="64" y="673"/>
                    <a:pt x="63" y="674"/>
                    <a:pt x="62" y="676"/>
                  </a:cubicBezTo>
                  <a:cubicBezTo>
                    <a:pt x="62" y="668"/>
                    <a:pt x="61" y="660"/>
                    <a:pt x="61" y="653"/>
                  </a:cubicBezTo>
                  <a:cubicBezTo>
                    <a:pt x="60" y="652"/>
                    <a:pt x="59" y="652"/>
                    <a:pt x="58" y="652"/>
                  </a:cubicBezTo>
                  <a:cubicBezTo>
                    <a:pt x="58" y="672"/>
                    <a:pt x="58" y="691"/>
                    <a:pt x="58" y="710"/>
                  </a:cubicBezTo>
                  <a:cubicBezTo>
                    <a:pt x="56" y="710"/>
                    <a:pt x="55" y="710"/>
                    <a:pt x="54" y="710"/>
                  </a:cubicBezTo>
                  <a:cubicBezTo>
                    <a:pt x="53" y="708"/>
                    <a:pt x="51" y="706"/>
                    <a:pt x="51" y="704"/>
                  </a:cubicBezTo>
                  <a:cubicBezTo>
                    <a:pt x="51" y="698"/>
                    <a:pt x="51" y="692"/>
                    <a:pt x="51" y="686"/>
                  </a:cubicBezTo>
                  <a:cubicBezTo>
                    <a:pt x="49" y="648"/>
                    <a:pt x="56" y="609"/>
                    <a:pt x="42" y="570"/>
                  </a:cubicBezTo>
                  <a:cubicBezTo>
                    <a:pt x="35" y="549"/>
                    <a:pt x="36" y="525"/>
                    <a:pt x="35" y="502"/>
                  </a:cubicBezTo>
                  <a:cubicBezTo>
                    <a:pt x="32" y="438"/>
                    <a:pt x="30" y="375"/>
                    <a:pt x="28" y="311"/>
                  </a:cubicBezTo>
                  <a:cubicBezTo>
                    <a:pt x="28" y="305"/>
                    <a:pt x="26" y="298"/>
                    <a:pt x="22" y="293"/>
                  </a:cubicBezTo>
                  <a:cubicBezTo>
                    <a:pt x="13" y="278"/>
                    <a:pt x="12" y="261"/>
                    <a:pt x="15" y="245"/>
                  </a:cubicBezTo>
                  <a:cubicBezTo>
                    <a:pt x="25" y="194"/>
                    <a:pt x="14" y="144"/>
                    <a:pt x="2" y="95"/>
                  </a:cubicBezTo>
                  <a:cubicBezTo>
                    <a:pt x="1" y="91"/>
                    <a:pt x="0" y="88"/>
                    <a:pt x="0" y="85"/>
                  </a:cubicBezTo>
                  <a:cubicBezTo>
                    <a:pt x="5" y="79"/>
                    <a:pt x="10" y="73"/>
                    <a:pt x="14" y="67"/>
                  </a:cubicBezTo>
                  <a:cubicBezTo>
                    <a:pt x="24" y="50"/>
                    <a:pt x="34" y="32"/>
                    <a:pt x="44" y="15"/>
                  </a:cubicBezTo>
                  <a:cubicBezTo>
                    <a:pt x="51" y="4"/>
                    <a:pt x="56" y="3"/>
                    <a:pt x="71" y="6"/>
                  </a:cubicBezTo>
                  <a:cubicBezTo>
                    <a:pt x="55" y="31"/>
                    <a:pt x="39" y="54"/>
                    <a:pt x="24" y="78"/>
                  </a:cubicBezTo>
                  <a:cubicBezTo>
                    <a:pt x="25" y="79"/>
                    <a:pt x="26" y="81"/>
                    <a:pt x="27" y="82"/>
                  </a:cubicBezTo>
                  <a:cubicBezTo>
                    <a:pt x="30" y="79"/>
                    <a:pt x="35" y="76"/>
                    <a:pt x="38" y="72"/>
                  </a:cubicBezTo>
                  <a:cubicBezTo>
                    <a:pt x="53" y="48"/>
                    <a:pt x="69" y="24"/>
                    <a:pt x="84" y="0"/>
                  </a:cubicBezTo>
                  <a:cubicBezTo>
                    <a:pt x="97" y="4"/>
                    <a:pt x="110" y="10"/>
                    <a:pt x="109" y="24"/>
                  </a:cubicBezTo>
                  <a:cubicBezTo>
                    <a:pt x="107" y="66"/>
                    <a:pt x="130" y="97"/>
                    <a:pt x="151" y="129"/>
                  </a:cubicBezTo>
                  <a:cubicBezTo>
                    <a:pt x="154" y="133"/>
                    <a:pt x="157" y="138"/>
                    <a:pt x="161" y="145"/>
                  </a:cubicBezTo>
                  <a:cubicBezTo>
                    <a:pt x="143" y="145"/>
                    <a:pt x="132" y="153"/>
                    <a:pt x="125" y="167"/>
                  </a:cubicBezTo>
                  <a:cubicBezTo>
                    <a:pt x="116" y="185"/>
                    <a:pt x="121" y="204"/>
                    <a:pt x="138" y="213"/>
                  </a:cubicBezTo>
                  <a:cubicBezTo>
                    <a:pt x="162" y="225"/>
                    <a:pt x="169" y="241"/>
                    <a:pt x="166" y="269"/>
                  </a:cubicBezTo>
                  <a:cubicBezTo>
                    <a:pt x="163" y="300"/>
                    <a:pt x="168" y="331"/>
                    <a:pt x="170" y="363"/>
                  </a:cubicBezTo>
                  <a:cubicBezTo>
                    <a:pt x="175" y="449"/>
                    <a:pt x="181" y="535"/>
                    <a:pt x="186" y="621"/>
                  </a:cubicBezTo>
                  <a:cubicBezTo>
                    <a:pt x="186" y="624"/>
                    <a:pt x="186" y="626"/>
                    <a:pt x="186" y="628"/>
                  </a:cubicBezTo>
                  <a:cubicBezTo>
                    <a:pt x="186" y="640"/>
                    <a:pt x="191" y="656"/>
                    <a:pt x="186" y="661"/>
                  </a:cubicBezTo>
                  <a:cubicBezTo>
                    <a:pt x="176" y="671"/>
                    <a:pt x="159" y="675"/>
                    <a:pt x="144" y="682"/>
                  </a:cubicBezTo>
                  <a:cubicBezTo>
                    <a:pt x="140" y="658"/>
                    <a:pt x="137" y="637"/>
                    <a:pt x="134" y="616"/>
                  </a:cubicBezTo>
                  <a:cubicBezTo>
                    <a:pt x="114" y="490"/>
                    <a:pt x="95" y="364"/>
                    <a:pt x="76" y="238"/>
                  </a:cubicBezTo>
                  <a:cubicBezTo>
                    <a:pt x="71" y="203"/>
                    <a:pt x="65" y="168"/>
                    <a:pt x="61" y="133"/>
                  </a:cubicBezTo>
                  <a:cubicBezTo>
                    <a:pt x="60" y="128"/>
                    <a:pt x="63" y="121"/>
                    <a:pt x="66" y="118"/>
                  </a:cubicBezTo>
                  <a:cubicBezTo>
                    <a:pt x="79" y="103"/>
                    <a:pt x="93" y="89"/>
                    <a:pt x="107" y="74"/>
                  </a:cubicBezTo>
                  <a:cubicBezTo>
                    <a:pt x="108" y="74"/>
                    <a:pt x="108" y="73"/>
                    <a:pt x="107" y="73"/>
                  </a:cubicBezTo>
                  <a:cubicBezTo>
                    <a:pt x="99" y="67"/>
                    <a:pt x="88" y="55"/>
                    <a:pt x="85" y="57"/>
                  </a:cubicBezTo>
                  <a:cubicBezTo>
                    <a:pt x="71" y="65"/>
                    <a:pt x="57" y="76"/>
                    <a:pt x="47" y="89"/>
                  </a:cubicBezTo>
                  <a:cubicBezTo>
                    <a:pt x="30" y="116"/>
                    <a:pt x="41" y="145"/>
                    <a:pt x="46" y="173"/>
                  </a:cubicBezTo>
                  <a:cubicBezTo>
                    <a:pt x="60" y="263"/>
                    <a:pt x="74" y="353"/>
                    <a:pt x="88" y="443"/>
                  </a:cubicBezTo>
                  <a:cubicBezTo>
                    <a:pt x="89" y="447"/>
                    <a:pt x="89" y="450"/>
                    <a:pt x="89" y="454"/>
                  </a:cubicBezTo>
                  <a:lnTo>
                    <a:pt x="90" y="4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8"/>
            <p:cNvSpPr>
              <a:spLocks/>
            </p:cNvSpPr>
            <p:nvPr userDrawn="1"/>
          </p:nvSpPr>
          <p:spPr bwMode="auto">
            <a:xfrm>
              <a:off x="9852025" y="855663"/>
              <a:ext cx="493713" cy="874713"/>
            </a:xfrm>
            <a:custGeom>
              <a:avLst/>
              <a:gdLst>
                <a:gd name="T0" fmla="*/ 204 w 346"/>
                <a:gd name="T1" fmla="*/ 216 h 613"/>
                <a:gd name="T2" fmla="*/ 145 w 346"/>
                <a:gd name="T3" fmla="*/ 241 h 613"/>
                <a:gd name="T4" fmla="*/ 130 w 346"/>
                <a:gd name="T5" fmla="*/ 327 h 613"/>
                <a:gd name="T6" fmla="*/ 80 w 346"/>
                <a:gd name="T7" fmla="*/ 394 h 613"/>
                <a:gd name="T8" fmla="*/ 104 w 346"/>
                <a:gd name="T9" fmla="*/ 423 h 613"/>
                <a:gd name="T10" fmla="*/ 114 w 346"/>
                <a:gd name="T11" fmla="*/ 374 h 613"/>
                <a:gd name="T12" fmla="*/ 134 w 346"/>
                <a:gd name="T13" fmla="*/ 334 h 613"/>
                <a:gd name="T14" fmla="*/ 182 w 346"/>
                <a:gd name="T15" fmla="*/ 299 h 613"/>
                <a:gd name="T16" fmla="*/ 182 w 346"/>
                <a:gd name="T17" fmla="*/ 310 h 613"/>
                <a:gd name="T18" fmla="*/ 207 w 346"/>
                <a:gd name="T19" fmla="*/ 321 h 613"/>
                <a:gd name="T20" fmla="*/ 220 w 346"/>
                <a:gd name="T21" fmla="*/ 256 h 613"/>
                <a:gd name="T22" fmla="*/ 262 w 346"/>
                <a:gd name="T23" fmla="*/ 76 h 613"/>
                <a:gd name="T24" fmla="*/ 319 w 346"/>
                <a:gd name="T25" fmla="*/ 3 h 613"/>
                <a:gd name="T26" fmla="*/ 298 w 346"/>
                <a:gd name="T27" fmla="*/ 73 h 613"/>
                <a:gd name="T28" fmla="*/ 285 w 346"/>
                <a:gd name="T29" fmla="*/ 199 h 613"/>
                <a:gd name="T30" fmla="*/ 247 w 346"/>
                <a:gd name="T31" fmla="*/ 266 h 613"/>
                <a:gd name="T32" fmla="*/ 240 w 346"/>
                <a:gd name="T33" fmla="*/ 306 h 613"/>
                <a:gd name="T34" fmla="*/ 226 w 346"/>
                <a:gd name="T35" fmla="*/ 391 h 613"/>
                <a:gd name="T36" fmla="*/ 203 w 346"/>
                <a:gd name="T37" fmla="*/ 347 h 613"/>
                <a:gd name="T38" fmla="*/ 136 w 346"/>
                <a:gd name="T39" fmla="*/ 393 h 613"/>
                <a:gd name="T40" fmla="*/ 117 w 346"/>
                <a:gd name="T41" fmla="*/ 435 h 613"/>
                <a:gd name="T42" fmla="*/ 117 w 346"/>
                <a:gd name="T43" fmla="*/ 438 h 613"/>
                <a:gd name="T44" fmla="*/ 78 w 346"/>
                <a:gd name="T45" fmla="*/ 444 h 613"/>
                <a:gd name="T46" fmla="*/ 62 w 346"/>
                <a:gd name="T47" fmla="*/ 468 h 613"/>
                <a:gd name="T48" fmla="*/ 112 w 346"/>
                <a:gd name="T49" fmla="*/ 455 h 613"/>
                <a:gd name="T50" fmla="*/ 94 w 346"/>
                <a:gd name="T51" fmla="*/ 498 h 613"/>
                <a:gd name="T52" fmla="*/ 158 w 346"/>
                <a:gd name="T53" fmla="*/ 494 h 613"/>
                <a:gd name="T54" fmla="*/ 117 w 346"/>
                <a:gd name="T55" fmla="*/ 489 h 613"/>
                <a:gd name="T56" fmla="*/ 197 w 346"/>
                <a:gd name="T57" fmla="*/ 441 h 613"/>
                <a:gd name="T58" fmla="*/ 175 w 346"/>
                <a:gd name="T59" fmla="*/ 430 h 613"/>
                <a:gd name="T60" fmla="*/ 223 w 346"/>
                <a:gd name="T61" fmla="*/ 441 h 613"/>
                <a:gd name="T62" fmla="*/ 159 w 346"/>
                <a:gd name="T63" fmla="*/ 535 h 613"/>
                <a:gd name="T64" fmla="*/ 210 w 346"/>
                <a:gd name="T65" fmla="*/ 613 h 613"/>
                <a:gd name="T66" fmla="*/ 56 w 346"/>
                <a:gd name="T67" fmla="*/ 603 h 613"/>
                <a:gd name="T68" fmla="*/ 184 w 346"/>
                <a:gd name="T69" fmla="*/ 598 h 613"/>
                <a:gd name="T70" fmla="*/ 37 w 346"/>
                <a:gd name="T71" fmla="*/ 594 h 613"/>
                <a:gd name="T72" fmla="*/ 7 w 346"/>
                <a:gd name="T73" fmla="*/ 502 h 613"/>
                <a:gd name="T74" fmla="*/ 60 w 346"/>
                <a:gd name="T75" fmla="*/ 494 h 613"/>
                <a:gd name="T76" fmla="*/ 47 w 346"/>
                <a:gd name="T77" fmla="*/ 446 h 613"/>
                <a:gd name="T78" fmla="*/ 68 w 346"/>
                <a:gd name="T79" fmla="*/ 401 h 613"/>
                <a:gd name="T80" fmla="*/ 77 w 346"/>
                <a:gd name="T81" fmla="*/ 343 h 613"/>
                <a:gd name="T82" fmla="*/ 68 w 346"/>
                <a:gd name="T83" fmla="*/ 279 h 613"/>
                <a:gd name="T84" fmla="*/ 40 w 346"/>
                <a:gd name="T85" fmla="*/ 240 h 613"/>
                <a:gd name="T86" fmla="*/ 117 w 346"/>
                <a:gd name="T87" fmla="*/ 216 h 613"/>
                <a:gd name="T88" fmla="*/ 110 w 346"/>
                <a:gd name="T89" fmla="*/ 226 h 613"/>
                <a:gd name="T90" fmla="*/ 162 w 346"/>
                <a:gd name="T91" fmla="*/ 202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6" h="613">
                  <a:moveTo>
                    <a:pt x="213" y="184"/>
                  </a:moveTo>
                  <a:cubicBezTo>
                    <a:pt x="207" y="194"/>
                    <a:pt x="199" y="202"/>
                    <a:pt x="204" y="216"/>
                  </a:cubicBezTo>
                  <a:cubicBezTo>
                    <a:pt x="207" y="225"/>
                    <a:pt x="194" y="235"/>
                    <a:pt x="180" y="236"/>
                  </a:cubicBezTo>
                  <a:cubicBezTo>
                    <a:pt x="169" y="237"/>
                    <a:pt x="156" y="238"/>
                    <a:pt x="145" y="241"/>
                  </a:cubicBezTo>
                  <a:cubicBezTo>
                    <a:pt x="118" y="248"/>
                    <a:pt x="109" y="264"/>
                    <a:pt x="116" y="291"/>
                  </a:cubicBezTo>
                  <a:cubicBezTo>
                    <a:pt x="120" y="303"/>
                    <a:pt x="125" y="314"/>
                    <a:pt x="130" y="327"/>
                  </a:cubicBezTo>
                  <a:cubicBezTo>
                    <a:pt x="119" y="333"/>
                    <a:pt x="108" y="339"/>
                    <a:pt x="98" y="346"/>
                  </a:cubicBezTo>
                  <a:cubicBezTo>
                    <a:pt x="79" y="358"/>
                    <a:pt x="73" y="373"/>
                    <a:pt x="80" y="394"/>
                  </a:cubicBezTo>
                  <a:cubicBezTo>
                    <a:pt x="81" y="400"/>
                    <a:pt x="83" y="406"/>
                    <a:pt x="84" y="412"/>
                  </a:cubicBezTo>
                  <a:cubicBezTo>
                    <a:pt x="85" y="424"/>
                    <a:pt x="91" y="428"/>
                    <a:pt x="104" y="423"/>
                  </a:cubicBezTo>
                  <a:cubicBezTo>
                    <a:pt x="100" y="409"/>
                    <a:pt x="104" y="396"/>
                    <a:pt x="114" y="385"/>
                  </a:cubicBezTo>
                  <a:cubicBezTo>
                    <a:pt x="115" y="382"/>
                    <a:pt x="114" y="377"/>
                    <a:pt x="114" y="374"/>
                  </a:cubicBezTo>
                  <a:cubicBezTo>
                    <a:pt x="111" y="357"/>
                    <a:pt x="116" y="343"/>
                    <a:pt x="131" y="334"/>
                  </a:cubicBezTo>
                  <a:cubicBezTo>
                    <a:pt x="132" y="334"/>
                    <a:pt x="133" y="333"/>
                    <a:pt x="134" y="334"/>
                  </a:cubicBezTo>
                  <a:cubicBezTo>
                    <a:pt x="159" y="350"/>
                    <a:pt x="165" y="348"/>
                    <a:pt x="173" y="318"/>
                  </a:cubicBezTo>
                  <a:cubicBezTo>
                    <a:pt x="175" y="312"/>
                    <a:pt x="179" y="306"/>
                    <a:pt x="182" y="299"/>
                  </a:cubicBezTo>
                  <a:cubicBezTo>
                    <a:pt x="183" y="300"/>
                    <a:pt x="184" y="300"/>
                    <a:pt x="185" y="301"/>
                  </a:cubicBezTo>
                  <a:cubicBezTo>
                    <a:pt x="184" y="304"/>
                    <a:pt x="181" y="308"/>
                    <a:pt x="182" y="310"/>
                  </a:cubicBezTo>
                  <a:cubicBezTo>
                    <a:pt x="184" y="316"/>
                    <a:pt x="186" y="324"/>
                    <a:pt x="191" y="326"/>
                  </a:cubicBezTo>
                  <a:cubicBezTo>
                    <a:pt x="195" y="328"/>
                    <a:pt x="203" y="325"/>
                    <a:pt x="207" y="321"/>
                  </a:cubicBezTo>
                  <a:cubicBezTo>
                    <a:pt x="210" y="319"/>
                    <a:pt x="212" y="311"/>
                    <a:pt x="210" y="307"/>
                  </a:cubicBezTo>
                  <a:cubicBezTo>
                    <a:pt x="203" y="288"/>
                    <a:pt x="206" y="272"/>
                    <a:pt x="220" y="256"/>
                  </a:cubicBezTo>
                  <a:cubicBezTo>
                    <a:pt x="240" y="233"/>
                    <a:pt x="246" y="203"/>
                    <a:pt x="250" y="174"/>
                  </a:cubicBezTo>
                  <a:cubicBezTo>
                    <a:pt x="255" y="142"/>
                    <a:pt x="258" y="109"/>
                    <a:pt x="262" y="76"/>
                  </a:cubicBezTo>
                  <a:cubicBezTo>
                    <a:pt x="264" y="51"/>
                    <a:pt x="272" y="28"/>
                    <a:pt x="295" y="12"/>
                  </a:cubicBezTo>
                  <a:cubicBezTo>
                    <a:pt x="302" y="8"/>
                    <a:pt x="311" y="4"/>
                    <a:pt x="319" y="3"/>
                  </a:cubicBezTo>
                  <a:cubicBezTo>
                    <a:pt x="337" y="0"/>
                    <a:pt x="346" y="9"/>
                    <a:pt x="344" y="29"/>
                  </a:cubicBezTo>
                  <a:cubicBezTo>
                    <a:pt x="312" y="29"/>
                    <a:pt x="300" y="40"/>
                    <a:pt x="298" y="73"/>
                  </a:cubicBezTo>
                  <a:cubicBezTo>
                    <a:pt x="297" y="101"/>
                    <a:pt x="296" y="129"/>
                    <a:pt x="296" y="157"/>
                  </a:cubicBezTo>
                  <a:cubicBezTo>
                    <a:pt x="296" y="173"/>
                    <a:pt x="292" y="186"/>
                    <a:pt x="285" y="199"/>
                  </a:cubicBezTo>
                  <a:cubicBezTo>
                    <a:pt x="277" y="214"/>
                    <a:pt x="271" y="229"/>
                    <a:pt x="263" y="244"/>
                  </a:cubicBezTo>
                  <a:cubicBezTo>
                    <a:pt x="258" y="252"/>
                    <a:pt x="251" y="258"/>
                    <a:pt x="247" y="266"/>
                  </a:cubicBezTo>
                  <a:cubicBezTo>
                    <a:pt x="243" y="274"/>
                    <a:pt x="240" y="283"/>
                    <a:pt x="238" y="292"/>
                  </a:cubicBezTo>
                  <a:cubicBezTo>
                    <a:pt x="237" y="296"/>
                    <a:pt x="239" y="301"/>
                    <a:pt x="240" y="306"/>
                  </a:cubicBezTo>
                  <a:cubicBezTo>
                    <a:pt x="243" y="325"/>
                    <a:pt x="239" y="330"/>
                    <a:pt x="220" y="333"/>
                  </a:cubicBezTo>
                  <a:cubicBezTo>
                    <a:pt x="222" y="353"/>
                    <a:pt x="224" y="372"/>
                    <a:pt x="226" y="391"/>
                  </a:cubicBezTo>
                  <a:cubicBezTo>
                    <a:pt x="224" y="391"/>
                    <a:pt x="223" y="391"/>
                    <a:pt x="222" y="392"/>
                  </a:cubicBezTo>
                  <a:cubicBezTo>
                    <a:pt x="216" y="377"/>
                    <a:pt x="210" y="362"/>
                    <a:pt x="203" y="347"/>
                  </a:cubicBezTo>
                  <a:cubicBezTo>
                    <a:pt x="191" y="357"/>
                    <a:pt x="180" y="367"/>
                    <a:pt x="167" y="376"/>
                  </a:cubicBezTo>
                  <a:cubicBezTo>
                    <a:pt x="158" y="383"/>
                    <a:pt x="147" y="388"/>
                    <a:pt x="136" y="393"/>
                  </a:cubicBezTo>
                  <a:cubicBezTo>
                    <a:pt x="123" y="399"/>
                    <a:pt x="115" y="408"/>
                    <a:pt x="117" y="423"/>
                  </a:cubicBezTo>
                  <a:cubicBezTo>
                    <a:pt x="118" y="427"/>
                    <a:pt x="117" y="431"/>
                    <a:pt x="117" y="435"/>
                  </a:cubicBezTo>
                  <a:cubicBezTo>
                    <a:pt x="111" y="436"/>
                    <a:pt x="105" y="436"/>
                    <a:pt x="97" y="437"/>
                  </a:cubicBezTo>
                  <a:cubicBezTo>
                    <a:pt x="105" y="437"/>
                    <a:pt x="111" y="438"/>
                    <a:pt x="117" y="438"/>
                  </a:cubicBezTo>
                  <a:cubicBezTo>
                    <a:pt x="117" y="440"/>
                    <a:pt x="117" y="442"/>
                    <a:pt x="118" y="443"/>
                  </a:cubicBezTo>
                  <a:cubicBezTo>
                    <a:pt x="104" y="444"/>
                    <a:pt x="91" y="445"/>
                    <a:pt x="78" y="444"/>
                  </a:cubicBezTo>
                  <a:cubicBezTo>
                    <a:pt x="75" y="443"/>
                    <a:pt x="72" y="434"/>
                    <a:pt x="68" y="425"/>
                  </a:cubicBezTo>
                  <a:cubicBezTo>
                    <a:pt x="66" y="441"/>
                    <a:pt x="64" y="455"/>
                    <a:pt x="62" y="468"/>
                  </a:cubicBezTo>
                  <a:cubicBezTo>
                    <a:pt x="79" y="462"/>
                    <a:pt x="95" y="457"/>
                    <a:pt x="111" y="452"/>
                  </a:cubicBezTo>
                  <a:cubicBezTo>
                    <a:pt x="111" y="453"/>
                    <a:pt x="112" y="454"/>
                    <a:pt x="112" y="455"/>
                  </a:cubicBezTo>
                  <a:cubicBezTo>
                    <a:pt x="105" y="468"/>
                    <a:pt x="98" y="480"/>
                    <a:pt x="92" y="493"/>
                  </a:cubicBezTo>
                  <a:cubicBezTo>
                    <a:pt x="92" y="495"/>
                    <a:pt x="93" y="496"/>
                    <a:pt x="94" y="498"/>
                  </a:cubicBezTo>
                  <a:cubicBezTo>
                    <a:pt x="113" y="498"/>
                    <a:pt x="133" y="498"/>
                    <a:pt x="152" y="497"/>
                  </a:cubicBezTo>
                  <a:cubicBezTo>
                    <a:pt x="154" y="497"/>
                    <a:pt x="156" y="495"/>
                    <a:pt x="158" y="494"/>
                  </a:cubicBezTo>
                  <a:cubicBezTo>
                    <a:pt x="156" y="492"/>
                    <a:pt x="154" y="489"/>
                    <a:pt x="152" y="489"/>
                  </a:cubicBezTo>
                  <a:cubicBezTo>
                    <a:pt x="142" y="489"/>
                    <a:pt x="132" y="489"/>
                    <a:pt x="117" y="489"/>
                  </a:cubicBezTo>
                  <a:cubicBezTo>
                    <a:pt x="124" y="478"/>
                    <a:pt x="127" y="470"/>
                    <a:pt x="133" y="464"/>
                  </a:cubicBezTo>
                  <a:cubicBezTo>
                    <a:pt x="151" y="446"/>
                    <a:pt x="173" y="440"/>
                    <a:pt x="197" y="441"/>
                  </a:cubicBezTo>
                  <a:cubicBezTo>
                    <a:pt x="205" y="442"/>
                    <a:pt x="212" y="442"/>
                    <a:pt x="210" y="430"/>
                  </a:cubicBezTo>
                  <a:cubicBezTo>
                    <a:pt x="199" y="430"/>
                    <a:pt x="187" y="430"/>
                    <a:pt x="175" y="430"/>
                  </a:cubicBezTo>
                  <a:cubicBezTo>
                    <a:pt x="177" y="409"/>
                    <a:pt x="198" y="402"/>
                    <a:pt x="245" y="406"/>
                  </a:cubicBezTo>
                  <a:cubicBezTo>
                    <a:pt x="225" y="413"/>
                    <a:pt x="225" y="427"/>
                    <a:pt x="223" y="441"/>
                  </a:cubicBezTo>
                  <a:cubicBezTo>
                    <a:pt x="223" y="444"/>
                    <a:pt x="217" y="448"/>
                    <a:pt x="213" y="450"/>
                  </a:cubicBezTo>
                  <a:cubicBezTo>
                    <a:pt x="175" y="468"/>
                    <a:pt x="156" y="498"/>
                    <a:pt x="159" y="535"/>
                  </a:cubicBezTo>
                  <a:cubicBezTo>
                    <a:pt x="161" y="560"/>
                    <a:pt x="174" y="579"/>
                    <a:pt x="190" y="595"/>
                  </a:cubicBezTo>
                  <a:cubicBezTo>
                    <a:pt x="196" y="601"/>
                    <a:pt x="201" y="605"/>
                    <a:pt x="210" y="613"/>
                  </a:cubicBezTo>
                  <a:cubicBezTo>
                    <a:pt x="156" y="611"/>
                    <a:pt x="106" y="609"/>
                    <a:pt x="56" y="608"/>
                  </a:cubicBezTo>
                  <a:cubicBezTo>
                    <a:pt x="56" y="606"/>
                    <a:pt x="56" y="605"/>
                    <a:pt x="56" y="603"/>
                  </a:cubicBezTo>
                  <a:cubicBezTo>
                    <a:pt x="99" y="603"/>
                    <a:pt x="141" y="603"/>
                    <a:pt x="184" y="603"/>
                  </a:cubicBezTo>
                  <a:cubicBezTo>
                    <a:pt x="184" y="601"/>
                    <a:pt x="184" y="600"/>
                    <a:pt x="184" y="598"/>
                  </a:cubicBezTo>
                  <a:cubicBezTo>
                    <a:pt x="180" y="597"/>
                    <a:pt x="175" y="596"/>
                    <a:pt x="170" y="595"/>
                  </a:cubicBezTo>
                  <a:cubicBezTo>
                    <a:pt x="126" y="595"/>
                    <a:pt x="82" y="594"/>
                    <a:pt x="37" y="594"/>
                  </a:cubicBezTo>
                  <a:cubicBezTo>
                    <a:pt x="27" y="594"/>
                    <a:pt x="21" y="590"/>
                    <a:pt x="16" y="582"/>
                  </a:cubicBezTo>
                  <a:cubicBezTo>
                    <a:pt x="0" y="557"/>
                    <a:pt x="2" y="529"/>
                    <a:pt x="7" y="502"/>
                  </a:cubicBezTo>
                  <a:cubicBezTo>
                    <a:pt x="8" y="499"/>
                    <a:pt x="14" y="496"/>
                    <a:pt x="17" y="496"/>
                  </a:cubicBezTo>
                  <a:cubicBezTo>
                    <a:pt x="32" y="495"/>
                    <a:pt x="46" y="496"/>
                    <a:pt x="60" y="494"/>
                  </a:cubicBezTo>
                  <a:cubicBezTo>
                    <a:pt x="46" y="480"/>
                    <a:pt x="27" y="489"/>
                    <a:pt x="10" y="484"/>
                  </a:cubicBezTo>
                  <a:cubicBezTo>
                    <a:pt x="16" y="464"/>
                    <a:pt x="31" y="455"/>
                    <a:pt x="47" y="446"/>
                  </a:cubicBezTo>
                  <a:cubicBezTo>
                    <a:pt x="55" y="441"/>
                    <a:pt x="59" y="435"/>
                    <a:pt x="60" y="425"/>
                  </a:cubicBezTo>
                  <a:cubicBezTo>
                    <a:pt x="60" y="418"/>
                    <a:pt x="64" y="411"/>
                    <a:pt x="68" y="401"/>
                  </a:cubicBezTo>
                  <a:cubicBezTo>
                    <a:pt x="69" y="402"/>
                    <a:pt x="67" y="399"/>
                    <a:pt x="66" y="396"/>
                  </a:cubicBezTo>
                  <a:cubicBezTo>
                    <a:pt x="56" y="376"/>
                    <a:pt x="59" y="358"/>
                    <a:pt x="77" y="343"/>
                  </a:cubicBezTo>
                  <a:cubicBezTo>
                    <a:pt x="84" y="338"/>
                    <a:pt x="86" y="333"/>
                    <a:pt x="83" y="325"/>
                  </a:cubicBezTo>
                  <a:cubicBezTo>
                    <a:pt x="77" y="309"/>
                    <a:pt x="72" y="294"/>
                    <a:pt x="68" y="279"/>
                  </a:cubicBezTo>
                  <a:cubicBezTo>
                    <a:pt x="64" y="269"/>
                    <a:pt x="63" y="260"/>
                    <a:pt x="49" y="258"/>
                  </a:cubicBezTo>
                  <a:cubicBezTo>
                    <a:pt x="45" y="257"/>
                    <a:pt x="41" y="247"/>
                    <a:pt x="40" y="240"/>
                  </a:cubicBezTo>
                  <a:cubicBezTo>
                    <a:pt x="40" y="237"/>
                    <a:pt x="48" y="229"/>
                    <a:pt x="52" y="230"/>
                  </a:cubicBezTo>
                  <a:cubicBezTo>
                    <a:pt x="75" y="233"/>
                    <a:pt x="95" y="220"/>
                    <a:pt x="117" y="216"/>
                  </a:cubicBezTo>
                  <a:cubicBezTo>
                    <a:pt x="118" y="215"/>
                    <a:pt x="119" y="216"/>
                    <a:pt x="122" y="219"/>
                  </a:cubicBezTo>
                  <a:cubicBezTo>
                    <a:pt x="118" y="221"/>
                    <a:pt x="114" y="224"/>
                    <a:pt x="110" y="226"/>
                  </a:cubicBezTo>
                  <a:cubicBezTo>
                    <a:pt x="121" y="231"/>
                    <a:pt x="130" y="230"/>
                    <a:pt x="165" y="217"/>
                  </a:cubicBezTo>
                  <a:cubicBezTo>
                    <a:pt x="164" y="213"/>
                    <a:pt x="163" y="209"/>
                    <a:pt x="162" y="202"/>
                  </a:cubicBezTo>
                  <a:cubicBezTo>
                    <a:pt x="179" y="196"/>
                    <a:pt x="196" y="190"/>
                    <a:pt x="213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9"/>
            <p:cNvSpPr>
              <a:spLocks/>
            </p:cNvSpPr>
            <p:nvPr userDrawn="1"/>
          </p:nvSpPr>
          <p:spPr bwMode="auto">
            <a:xfrm>
              <a:off x="10944225" y="500063"/>
              <a:ext cx="1109663" cy="1500188"/>
            </a:xfrm>
            <a:custGeom>
              <a:avLst/>
              <a:gdLst>
                <a:gd name="T0" fmla="*/ 50 w 780"/>
                <a:gd name="T1" fmla="*/ 85 h 1053"/>
                <a:gd name="T2" fmla="*/ 631 w 780"/>
                <a:gd name="T3" fmla="*/ 228 h 1053"/>
                <a:gd name="T4" fmla="*/ 600 w 780"/>
                <a:gd name="T5" fmla="*/ 862 h 1053"/>
                <a:gd name="T6" fmla="*/ 0 w 780"/>
                <a:gd name="T7" fmla="*/ 944 h 1053"/>
                <a:gd name="T8" fmla="*/ 77 w 780"/>
                <a:gd name="T9" fmla="*/ 970 h 1053"/>
                <a:gd name="T10" fmla="*/ 383 w 780"/>
                <a:gd name="T11" fmla="*/ 971 h 1053"/>
                <a:gd name="T12" fmla="*/ 706 w 780"/>
                <a:gd name="T13" fmla="*/ 597 h 1053"/>
                <a:gd name="T14" fmla="*/ 396 w 780"/>
                <a:gd name="T15" fmla="*/ 87 h 1053"/>
                <a:gd name="T16" fmla="*/ 223 w 780"/>
                <a:gd name="T17" fmla="*/ 63 h 1053"/>
                <a:gd name="T18" fmla="*/ 89 w 780"/>
                <a:gd name="T19" fmla="*/ 75 h 1053"/>
                <a:gd name="T20" fmla="*/ 50 w 780"/>
                <a:gd name="T21" fmla="*/ 85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1053">
                  <a:moveTo>
                    <a:pt x="50" y="85"/>
                  </a:moveTo>
                  <a:cubicBezTo>
                    <a:pt x="228" y="0"/>
                    <a:pt x="479" y="34"/>
                    <a:pt x="631" y="228"/>
                  </a:cubicBezTo>
                  <a:cubicBezTo>
                    <a:pt x="780" y="417"/>
                    <a:pt x="767" y="684"/>
                    <a:pt x="600" y="862"/>
                  </a:cubicBezTo>
                  <a:cubicBezTo>
                    <a:pt x="435" y="1037"/>
                    <a:pt x="175" y="1053"/>
                    <a:pt x="0" y="944"/>
                  </a:cubicBezTo>
                  <a:cubicBezTo>
                    <a:pt x="25" y="953"/>
                    <a:pt x="51" y="964"/>
                    <a:pt x="77" y="970"/>
                  </a:cubicBezTo>
                  <a:cubicBezTo>
                    <a:pt x="179" y="993"/>
                    <a:pt x="282" y="1005"/>
                    <a:pt x="383" y="971"/>
                  </a:cubicBezTo>
                  <a:cubicBezTo>
                    <a:pt x="564" y="910"/>
                    <a:pt x="675" y="785"/>
                    <a:pt x="706" y="597"/>
                  </a:cubicBezTo>
                  <a:cubicBezTo>
                    <a:pt x="742" y="373"/>
                    <a:pt x="611" y="161"/>
                    <a:pt x="396" y="87"/>
                  </a:cubicBezTo>
                  <a:cubicBezTo>
                    <a:pt x="340" y="68"/>
                    <a:pt x="282" y="61"/>
                    <a:pt x="223" y="63"/>
                  </a:cubicBezTo>
                  <a:cubicBezTo>
                    <a:pt x="178" y="64"/>
                    <a:pt x="133" y="64"/>
                    <a:pt x="89" y="75"/>
                  </a:cubicBezTo>
                  <a:cubicBezTo>
                    <a:pt x="76" y="78"/>
                    <a:pt x="63" y="82"/>
                    <a:pt x="5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0"/>
            <p:cNvSpPr>
              <a:spLocks/>
            </p:cNvSpPr>
            <p:nvPr userDrawn="1"/>
          </p:nvSpPr>
          <p:spPr bwMode="auto">
            <a:xfrm>
              <a:off x="11115675" y="915988"/>
              <a:ext cx="273050" cy="419100"/>
            </a:xfrm>
            <a:custGeom>
              <a:avLst/>
              <a:gdLst>
                <a:gd name="T0" fmla="*/ 27 w 192"/>
                <a:gd name="T1" fmla="*/ 37 h 294"/>
                <a:gd name="T2" fmla="*/ 45 w 192"/>
                <a:gd name="T3" fmla="*/ 12 h 294"/>
                <a:gd name="T4" fmla="*/ 72 w 192"/>
                <a:gd name="T5" fmla="*/ 1 h 294"/>
                <a:gd name="T6" fmla="*/ 172 w 192"/>
                <a:gd name="T7" fmla="*/ 1 h 294"/>
                <a:gd name="T8" fmla="*/ 173 w 192"/>
                <a:gd name="T9" fmla="*/ 17 h 294"/>
                <a:gd name="T10" fmla="*/ 175 w 192"/>
                <a:gd name="T11" fmla="*/ 110 h 294"/>
                <a:gd name="T12" fmla="*/ 161 w 192"/>
                <a:gd name="T13" fmla="*/ 179 h 294"/>
                <a:gd name="T14" fmla="*/ 154 w 192"/>
                <a:gd name="T15" fmla="*/ 188 h 294"/>
                <a:gd name="T16" fmla="*/ 150 w 192"/>
                <a:gd name="T17" fmla="*/ 187 h 294"/>
                <a:gd name="T18" fmla="*/ 145 w 192"/>
                <a:gd name="T19" fmla="*/ 31 h 294"/>
                <a:gd name="T20" fmla="*/ 123 w 192"/>
                <a:gd name="T21" fmla="*/ 31 h 294"/>
                <a:gd name="T22" fmla="*/ 123 w 192"/>
                <a:gd name="T23" fmla="*/ 154 h 294"/>
                <a:gd name="T24" fmla="*/ 36 w 192"/>
                <a:gd name="T25" fmla="*/ 154 h 294"/>
                <a:gd name="T26" fmla="*/ 46 w 192"/>
                <a:gd name="T27" fmla="*/ 73 h 294"/>
                <a:gd name="T28" fmla="*/ 112 w 192"/>
                <a:gd name="T29" fmla="*/ 23 h 294"/>
                <a:gd name="T30" fmla="*/ 166 w 192"/>
                <a:gd name="T31" fmla="*/ 23 h 294"/>
                <a:gd name="T32" fmla="*/ 168 w 192"/>
                <a:gd name="T33" fmla="*/ 17 h 294"/>
                <a:gd name="T34" fmla="*/ 157 w 192"/>
                <a:gd name="T35" fmla="*/ 11 h 294"/>
                <a:gd name="T36" fmla="*/ 70 w 192"/>
                <a:gd name="T37" fmla="*/ 13 h 294"/>
                <a:gd name="T38" fmla="*/ 57 w 192"/>
                <a:gd name="T39" fmla="*/ 22 h 294"/>
                <a:gd name="T40" fmla="*/ 32 w 192"/>
                <a:gd name="T41" fmla="*/ 80 h 294"/>
                <a:gd name="T42" fmla="*/ 18 w 192"/>
                <a:gd name="T43" fmla="*/ 176 h 294"/>
                <a:gd name="T44" fmla="*/ 125 w 192"/>
                <a:gd name="T45" fmla="*/ 176 h 294"/>
                <a:gd name="T46" fmla="*/ 113 w 192"/>
                <a:gd name="T47" fmla="*/ 229 h 294"/>
                <a:gd name="T48" fmla="*/ 88 w 192"/>
                <a:gd name="T49" fmla="*/ 267 h 294"/>
                <a:gd name="T50" fmla="*/ 67 w 192"/>
                <a:gd name="T51" fmla="*/ 271 h 294"/>
                <a:gd name="T52" fmla="*/ 54 w 192"/>
                <a:gd name="T53" fmla="*/ 248 h 294"/>
                <a:gd name="T54" fmla="*/ 34 w 192"/>
                <a:gd name="T55" fmla="*/ 232 h 294"/>
                <a:gd name="T56" fmla="*/ 102 w 192"/>
                <a:gd name="T57" fmla="*/ 197 h 294"/>
                <a:gd name="T58" fmla="*/ 109 w 192"/>
                <a:gd name="T59" fmla="*/ 213 h 294"/>
                <a:gd name="T60" fmla="*/ 120 w 192"/>
                <a:gd name="T61" fmla="*/ 196 h 294"/>
                <a:gd name="T62" fmla="*/ 105 w 192"/>
                <a:gd name="T63" fmla="*/ 188 h 294"/>
                <a:gd name="T64" fmla="*/ 17 w 192"/>
                <a:gd name="T65" fmla="*/ 188 h 294"/>
                <a:gd name="T66" fmla="*/ 34 w 192"/>
                <a:gd name="T67" fmla="*/ 279 h 294"/>
                <a:gd name="T68" fmla="*/ 44 w 192"/>
                <a:gd name="T69" fmla="*/ 285 h 294"/>
                <a:gd name="T70" fmla="*/ 121 w 192"/>
                <a:gd name="T71" fmla="*/ 286 h 294"/>
                <a:gd name="T72" fmla="*/ 112 w 192"/>
                <a:gd name="T73" fmla="*/ 265 h 294"/>
                <a:gd name="T74" fmla="*/ 122 w 192"/>
                <a:gd name="T75" fmla="*/ 245 h 294"/>
                <a:gd name="T76" fmla="*/ 175 w 192"/>
                <a:gd name="T77" fmla="*/ 192 h 294"/>
                <a:gd name="T78" fmla="*/ 185 w 192"/>
                <a:gd name="T79" fmla="*/ 164 h 294"/>
                <a:gd name="T80" fmla="*/ 184 w 192"/>
                <a:gd name="T81" fmla="*/ 18 h 294"/>
                <a:gd name="T82" fmla="*/ 185 w 192"/>
                <a:gd name="T83" fmla="*/ 3 h 294"/>
                <a:gd name="T84" fmla="*/ 188 w 192"/>
                <a:gd name="T85" fmla="*/ 3 h 294"/>
                <a:gd name="T86" fmla="*/ 191 w 192"/>
                <a:gd name="T87" fmla="*/ 12 h 294"/>
                <a:gd name="T88" fmla="*/ 191 w 192"/>
                <a:gd name="T89" fmla="*/ 183 h 294"/>
                <a:gd name="T90" fmla="*/ 183 w 192"/>
                <a:gd name="T91" fmla="*/ 197 h 294"/>
                <a:gd name="T92" fmla="*/ 129 w 192"/>
                <a:gd name="T93" fmla="*/ 253 h 294"/>
                <a:gd name="T94" fmla="*/ 123 w 192"/>
                <a:gd name="T95" fmla="*/ 268 h 294"/>
                <a:gd name="T96" fmla="*/ 138 w 192"/>
                <a:gd name="T97" fmla="*/ 277 h 294"/>
                <a:gd name="T98" fmla="*/ 170 w 192"/>
                <a:gd name="T99" fmla="*/ 278 h 294"/>
                <a:gd name="T100" fmla="*/ 187 w 192"/>
                <a:gd name="T101" fmla="*/ 293 h 294"/>
                <a:gd name="T102" fmla="*/ 176 w 192"/>
                <a:gd name="T103" fmla="*/ 294 h 294"/>
                <a:gd name="T104" fmla="*/ 33 w 192"/>
                <a:gd name="T105" fmla="*/ 294 h 294"/>
                <a:gd name="T106" fmla="*/ 17 w 192"/>
                <a:gd name="T107" fmla="*/ 281 h 294"/>
                <a:gd name="T108" fmla="*/ 24 w 192"/>
                <a:gd name="T109" fmla="*/ 51 h 294"/>
                <a:gd name="T110" fmla="*/ 27 w 192"/>
                <a:gd name="T111" fmla="*/ 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" h="294">
                  <a:moveTo>
                    <a:pt x="27" y="37"/>
                  </a:moveTo>
                  <a:cubicBezTo>
                    <a:pt x="33" y="29"/>
                    <a:pt x="37" y="19"/>
                    <a:pt x="45" y="12"/>
                  </a:cubicBezTo>
                  <a:cubicBezTo>
                    <a:pt x="52" y="6"/>
                    <a:pt x="63" y="1"/>
                    <a:pt x="72" y="1"/>
                  </a:cubicBezTo>
                  <a:cubicBezTo>
                    <a:pt x="105" y="0"/>
                    <a:pt x="138" y="1"/>
                    <a:pt x="172" y="1"/>
                  </a:cubicBezTo>
                  <a:cubicBezTo>
                    <a:pt x="172" y="8"/>
                    <a:pt x="173" y="13"/>
                    <a:pt x="173" y="17"/>
                  </a:cubicBezTo>
                  <a:cubicBezTo>
                    <a:pt x="173" y="48"/>
                    <a:pt x="172" y="79"/>
                    <a:pt x="175" y="110"/>
                  </a:cubicBezTo>
                  <a:cubicBezTo>
                    <a:pt x="178" y="135"/>
                    <a:pt x="166" y="156"/>
                    <a:pt x="161" y="179"/>
                  </a:cubicBezTo>
                  <a:cubicBezTo>
                    <a:pt x="160" y="182"/>
                    <a:pt x="157" y="185"/>
                    <a:pt x="154" y="188"/>
                  </a:cubicBezTo>
                  <a:cubicBezTo>
                    <a:pt x="153" y="188"/>
                    <a:pt x="151" y="187"/>
                    <a:pt x="150" y="187"/>
                  </a:cubicBezTo>
                  <a:cubicBezTo>
                    <a:pt x="148" y="135"/>
                    <a:pt x="147" y="83"/>
                    <a:pt x="145" y="31"/>
                  </a:cubicBezTo>
                  <a:cubicBezTo>
                    <a:pt x="138" y="31"/>
                    <a:pt x="131" y="31"/>
                    <a:pt x="123" y="31"/>
                  </a:cubicBezTo>
                  <a:cubicBezTo>
                    <a:pt x="123" y="71"/>
                    <a:pt x="123" y="112"/>
                    <a:pt x="123" y="154"/>
                  </a:cubicBezTo>
                  <a:cubicBezTo>
                    <a:pt x="94" y="154"/>
                    <a:pt x="66" y="154"/>
                    <a:pt x="36" y="154"/>
                  </a:cubicBezTo>
                  <a:cubicBezTo>
                    <a:pt x="35" y="127"/>
                    <a:pt x="38" y="100"/>
                    <a:pt x="46" y="73"/>
                  </a:cubicBezTo>
                  <a:cubicBezTo>
                    <a:pt x="57" y="39"/>
                    <a:pt x="77" y="24"/>
                    <a:pt x="112" y="23"/>
                  </a:cubicBezTo>
                  <a:cubicBezTo>
                    <a:pt x="130" y="23"/>
                    <a:pt x="148" y="23"/>
                    <a:pt x="166" y="23"/>
                  </a:cubicBezTo>
                  <a:cubicBezTo>
                    <a:pt x="167" y="21"/>
                    <a:pt x="167" y="19"/>
                    <a:pt x="168" y="17"/>
                  </a:cubicBezTo>
                  <a:cubicBezTo>
                    <a:pt x="164" y="15"/>
                    <a:pt x="161" y="11"/>
                    <a:pt x="157" y="11"/>
                  </a:cubicBezTo>
                  <a:cubicBezTo>
                    <a:pt x="128" y="12"/>
                    <a:pt x="99" y="12"/>
                    <a:pt x="70" y="13"/>
                  </a:cubicBezTo>
                  <a:cubicBezTo>
                    <a:pt x="65" y="14"/>
                    <a:pt x="59" y="18"/>
                    <a:pt x="57" y="22"/>
                  </a:cubicBezTo>
                  <a:cubicBezTo>
                    <a:pt x="48" y="41"/>
                    <a:pt x="37" y="59"/>
                    <a:pt x="32" y="80"/>
                  </a:cubicBezTo>
                  <a:cubicBezTo>
                    <a:pt x="25" y="111"/>
                    <a:pt x="22" y="143"/>
                    <a:pt x="18" y="176"/>
                  </a:cubicBezTo>
                  <a:cubicBezTo>
                    <a:pt x="56" y="176"/>
                    <a:pt x="90" y="176"/>
                    <a:pt x="125" y="176"/>
                  </a:cubicBezTo>
                  <a:cubicBezTo>
                    <a:pt x="128" y="195"/>
                    <a:pt x="130" y="213"/>
                    <a:pt x="113" y="229"/>
                  </a:cubicBezTo>
                  <a:cubicBezTo>
                    <a:pt x="102" y="238"/>
                    <a:pt x="95" y="253"/>
                    <a:pt x="88" y="267"/>
                  </a:cubicBezTo>
                  <a:cubicBezTo>
                    <a:pt x="82" y="278"/>
                    <a:pt x="76" y="280"/>
                    <a:pt x="67" y="271"/>
                  </a:cubicBezTo>
                  <a:cubicBezTo>
                    <a:pt x="62" y="264"/>
                    <a:pt x="57" y="256"/>
                    <a:pt x="54" y="248"/>
                  </a:cubicBezTo>
                  <a:cubicBezTo>
                    <a:pt x="49" y="233"/>
                    <a:pt x="50" y="233"/>
                    <a:pt x="34" y="232"/>
                  </a:cubicBezTo>
                  <a:cubicBezTo>
                    <a:pt x="29" y="208"/>
                    <a:pt x="56" y="195"/>
                    <a:pt x="102" y="197"/>
                  </a:cubicBezTo>
                  <a:cubicBezTo>
                    <a:pt x="104" y="202"/>
                    <a:pt x="106" y="208"/>
                    <a:pt x="109" y="213"/>
                  </a:cubicBezTo>
                  <a:cubicBezTo>
                    <a:pt x="119" y="211"/>
                    <a:pt x="121" y="205"/>
                    <a:pt x="120" y="196"/>
                  </a:cubicBezTo>
                  <a:cubicBezTo>
                    <a:pt x="118" y="186"/>
                    <a:pt x="111" y="188"/>
                    <a:pt x="105" y="188"/>
                  </a:cubicBezTo>
                  <a:cubicBezTo>
                    <a:pt x="77" y="188"/>
                    <a:pt x="50" y="188"/>
                    <a:pt x="17" y="188"/>
                  </a:cubicBezTo>
                  <a:cubicBezTo>
                    <a:pt x="23" y="221"/>
                    <a:pt x="28" y="250"/>
                    <a:pt x="34" y="279"/>
                  </a:cubicBezTo>
                  <a:cubicBezTo>
                    <a:pt x="35" y="282"/>
                    <a:pt x="41" y="285"/>
                    <a:pt x="44" y="285"/>
                  </a:cubicBezTo>
                  <a:cubicBezTo>
                    <a:pt x="70" y="286"/>
                    <a:pt x="96" y="286"/>
                    <a:pt x="121" y="286"/>
                  </a:cubicBezTo>
                  <a:cubicBezTo>
                    <a:pt x="117" y="278"/>
                    <a:pt x="112" y="271"/>
                    <a:pt x="112" y="265"/>
                  </a:cubicBezTo>
                  <a:cubicBezTo>
                    <a:pt x="112" y="258"/>
                    <a:pt x="117" y="250"/>
                    <a:pt x="122" y="245"/>
                  </a:cubicBezTo>
                  <a:cubicBezTo>
                    <a:pt x="139" y="226"/>
                    <a:pt x="157" y="209"/>
                    <a:pt x="175" y="192"/>
                  </a:cubicBezTo>
                  <a:cubicBezTo>
                    <a:pt x="183" y="184"/>
                    <a:pt x="185" y="175"/>
                    <a:pt x="185" y="164"/>
                  </a:cubicBezTo>
                  <a:cubicBezTo>
                    <a:pt x="184" y="116"/>
                    <a:pt x="184" y="67"/>
                    <a:pt x="184" y="18"/>
                  </a:cubicBezTo>
                  <a:cubicBezTo>
                    <a:pt x="184" y="13"/>
                    <a:pt x="184" y="8"/>
                    <a:pt x="185" y="3"/>
                  </a:cubicBezTo>
                  <a:cubicBezTo>
                    <a:pt x="186" y="3"/>
                    <a:pt x="187" y="3"/>
                    <a:pt x="188" y="3"/>
                  </a:cubicBezTo>
                  <a:cubicBezTo>
                    <a:pt x="189" y="6"/>
                    <a:pt x="191" y="9"/>
                    <a:pt x="191" y="12"/>
                  </a:cubicBezTo>
                  <a:cubicBezTo>
                    <a:pt x="191" y="69"/>
                    <a:pt x="192" y="126"/>
                    <a:pt x="191" y="183"/>
                  </a:cubicBezTo>
                  <a:cubicBezTo>
                    <a:pt x="191" y="188"/>
                    <a:pt x="187" y="193"/>
                    <a:pt x="183" y="197"/>
                  </a:cubicBezTo>
                  <a:cubicBezTo>
                    <a:pt x="165" y="216"/>
                    <a:pt x="147" y="234"/>
                    <a:pt x="129" y="253"/>
                  </a:cubicBezTo>
                  <a:cubicBezTo>
                    <a:pt x="125" y="257"/>
                    <a:pt x="121" y="266"/>
                    <a:pt x="123" y="268"/>
                  </a:cubicBezTo>
                  <a:cubicBezTo>
                    <a:pt x="125" y="273"/>
                    <a:pt x="133" y="276"/>
                    <a:pt x="138" y="277"/>
                  </a:cubicBezTo>
                  <a:cubicBezTo>
                    <a:pt x="149" y="279"/>
                    <a:pt x="160" y="279"/>
                    <a:pt x="170" y="278"/>
                  </a:cubicBezTo>
                  <a:cubicBezTo>
                    <a:pt x="182" y="276"/>
                    <a:pt x="187" y="281"/>
                    <a:pt x="187" y="293"/>
                  </a:cubicBezTo>
                  <a:cubicBezTo>
                    <a:pt x="183" y="294"/>
                    <a:pt x="179" y="294"/>
                    <a:pt x="176" y="294"/>
                  </a:cubicBezTo>
                  <a:cubicBezTo>
                    <a:pt x="128" y="294"/>
                    <a:pt x="81" y="294"/>
                    <a:pt x="33" y="294"/>
                  </a:cubicBezTo>
                  <a:cubicBezTo>
                    <a:pt x="23" y="294"/>
                    <a:pt x="19" y="291"/>
                    <a:pt x="17" y="281"/>
                  </a:cubicBezTo>
                  <a:cubicBezTo>
                    <a:pt x="0" y="203"/>
                    <a:pt x="6" y="127"/>
                    <a:pt x="24" y="51"/>
                  </a:cubicBezTo>
                  <a:cubicBezTo>
                    <a:pt x="25" y="46"/>
                    <a:pt x="26" y="42"/>
                    <a:pt x="2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1"/>
            <p:cNvSpPr>
              <a:spLocks/>
            </p:cNvSpPr>
            <p:nvPr userDrawn="1"/>
          </p:nvSpPr>
          <p:spPr bwMode="auto">
            <a:xfrm>
              <a:off x="10083800" y="1423988"/>
              <a:ext cx="334963" cy="322263"/>
            </a:xfrm>
            <a:custGeom>
              <a:avLst/>
              <a:gdLst>
                <a:gd name="T0" fmla="*/ 235 w 235"/>
                <a:gd name="T1" fmla="*/ 207 h 227"/>
                <a:gd name="T2" fmla="*/ 124 w 235"/>
                <a:gd name="T3" fmla="*/ 217 h 227"/>
                <a:gd name="T4" fmla="*/ 117 w 235"/>
                <a:gd name="T5" fmla="*/ 163 h 227"/>
                <a:gd name="T6" fmla="*/ 104 w 235"/>
                <a:gd name="T7" fmla="*/ 112 h 227"/>
                <a:gd name="T8" fmla="*/ 80 w 235"/>
                <a:gd name="T9" fmla="*/ 62 h 227"/>
                <a:gd name="T10" fmla="*/ 78 w 235"/>
                <a:gd name="T11" fmla="*/ 98 h 227"/>
                <a:gd name="T12" fmla="*/ 110 w 235"/>
                <a:gd name="T13" fmla="*/ 196 h 227"/>
                <a:gd name="T14" fmla="*/ 114 w 235"/>
                <a:gd name="T15" fmla="*/ 216 h 227"/>
                <a:gd name="T16" fmla="*/ 18 w 235"/>
                <a:gd name="T17" fmla="*/ 171 h 227"/>
                <a:gd name="T18" fmla="*/ 37 w 235"/>
                <a:gd name="T19" fmla="*/ 77 h 227"/>
                <a:gd name="T20" fmla="*/ 52 w 235"/>
                <a:gd name="T21" fmla="*/ 65 h 227"/>
                <a:gd name="T22" fmla="*/ 72 w 235"/>
                <a:gd name="T23" fmla="*/ 33 h 227"/>
                <a:gd name="T24" fmla="*/ 81 w 235"/>
                <a:gd name="T25" fmla="*/ 18 h 227"/>
                <a:gd name="T26" fmla="*/ 122 w 235"/>
                <a:gd name="T27" fmla="*/ 136 h 227"/>
                <a:gd name="T28" fmla="*/ 131 w 235"/>
                <a:gd name="T29" fmla="*/ 121 h 227"/>
                <a:gd name="T30" fmla="*/ 108 w 235"/>
                <a:gd name="T31" fmla="*/ 32 h 227"/>
                <a:gd name="T32" fmla="*/ 88 w 235"/>
                <a:gd name="T33" fmla="*/ 6 h 227"/>
                <a:gd name="T34" fmla="*/ 114 w 235"/>
                <a:gd name="T35" fmla="*/ 21 h 227"/>
                <a:gd name="T36" fmla="*/ 136 w 235"/>
                <a:gd name="T37" fmla="*/ 102 h 227"/>
                <a:gd name="T38" fmla="*/ 165 w 235"/>
                <a:gd name="T39" fmla="*/ 158 h 227"/>
                <a:gd name="T40" fmla="*/ 225 w 235"/>
                <a:gd name="T41" fmla="*/ 201 h 227"/>
                <a:gd name="T42" fmla="*/ 235 w 235"/>
                <a:gd name="T43" fmla="*/ 205 h 227"/>
                <a:gd name="T44" fmla="*/ 235 w 235"/>
                <a:gd name="T45" fmla="*/ 2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7">
                  <a:moveTo>
                    <a:pt x="235" y="207"/>
                  </a:moveTo>
                  <a:cubicBezTo>
                    <a:pt x="198" y="210"/>
                    <a:pt x="161" y="213"/>
                    <a:pt x="124" y="217"/>
                  </a:cubicBezTo>
                  <a:cubicBezTo>
                    <a:pt x="122" y="198"/>
                    <a:pt x="120" y="180"/>
                    <a:pt x="117" y="163"/>
                  </a:cubicBezTo>
                  <a:cubicBezTo>
                    <a:pt x="113" y="145"/>
                    <a:pt x="110" y="128"/>
                    <a:pt x="104" y="112"/>
                  </a:cubicBezTo>
                  <a:cubicBezTo>
                    <a:pt x="98" y="95"/>
                    <a:pt x="89" y="80"/>
                    <a:pt x="80" y="62"/>
                  </a:cubicBezTo>
                  <a:cubicBezTo>
                    <a:pt x="68" y="82"/>
                    <a:pt x="68" y="82"/>
                    <a:pt x="78" y="98"/>
                  </a:cubicBezTo>
                  <a:cubicBezTo>
                    <a:pt x="97" y="127"/>
                    <a:pt x="104" y="162"/>
                    <a:pt x="110" y="196"/>
                  </a:cubicBezTo>
                  <a:cubicBezTo>
                    <a:pt x="112" y="202"/>
                    <a:pt x="113" y="209"/>
                    <a:pt x="114" y="216"/>
                  </a:cubicBezTo>
                  <a:cubicBezTo>
                    <a:pt x="72" y="227"/>
                    <a:pt x="39" y="206"/>
                    <a:pt x="18" y="171"/>
                  </a:cubicBezTo>
                  <a:cubicBezTo>
                    <a:pt x="0" y="140"/>
                    <a:pt x="8" y="103"/>
                    <a:pt x="37" y="77"/>
                  </a:cubicBezTo>
                  <a:cubicBezTo>
                    <a:pt x="41" y="73"/>
                    <a:pt x="46" y="68"/>
                    <a:pt x="52" y="65"/>
                  </a:cubicBezTo>
                  <a:cubicBezTo>
                    <a:pt x="66" y="58"/>
                    <a:pt x="75" y="50"/>
                    <a:pt x="72" y="33"/>
                  </a:cubicBezTo>
                  <a:cubicBezTo>
                    <a:pt x="72" y="29"/>
                    <a:pt x="77" y="25"/>
                    <a:pt x="81" y="18"/>
                  </a:cubicBezTo>
                  <a:cubicBezTo>
                    <a:pt x="95" y="60"/>
                    <a:pt x="109" y="97"/>
                    <a:pt x="122" y="136"/>
                  </a:cubicBezTo>
                  <a:cubicBezTo>
                    <a:pt x="131" y="134"/>
                    <a:pt x="134" y="130"/>
                    <a:pt x="131" y="121"/>
                  </a:cubicBezTo>
                  <a:cubicBezTo>
                    <a:pt x="123" y="91"/>
                    <a:pt x="117" y="61"/>
                    <a:pt x="108" y="32"/>
                  </a:cubicBezTo>
                  <a:cubicBezTo>
                    <a:pt x="105" y="22"/>
                    <a:pt x="95" y="15"/>
                    <a:pt x="88" y="6"/>
                  </a:cubicBezTo>
                  <a:cubicBezTo>
                    <a:pt x="96" y="0"/>
                    <a:pt x="110" y="6"/>
                    <a:pt x="114" y="21"/>
                  </a:cubicBezTo>
                  <a:cubicBezTo>
                    <a:pt x="122" y="48"/>
                    <a:pt x="130" y="75"/>
                    <a:pt x="136" y="102"/>
                  </a:cubicBezTo>
                  <a:cubicBezTo>
                    <a:pt x="141" y="124"/>
                    <a:pt x="155" y="140"/>
                    <a:pt x="165" y="158"/>
                  </a:cubicBezTo>
                  <a:cubicBezTo>
                    <a:pt x="179" y="182"/>
                    <a:pt x="197" y="198"/>
                    <a:pt x="225" y="201"/>
                  </a:cubicBezTo>
                  <a:cubicBezTo>
                    <a:pt x="228" y="202"/>
                    <a:pt x="231" y="204"/>
                    <a:pt x="235" y="205"/>
                  </a:cubicBezTo>
                  <a:cubicBezTo>
                    <a:pt x="235" y="206"/>
                    <a:pt x="235" y="206"/>
                    <a:pt x="235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2"/>
            <p:cNvSpPr>
              <a:spLocks/>
            </p:cNvSpPr>
            <p:nvPr userDrawn="1"/>
          </p:nvSpPr>
          <p:spPr bwMode="auto">
            <a:xfrm>
              <a:off x="10666413" y="1085850"/>
              <a:ext cx="246063" cy="298450"/>
            </a:xfrm>
            <a:custGeom>
              <a:avLst/>
              <a:gdLst>
                <a:gd name="T0" fmla="*/ 147 w 173"/>
                <a:gd name="T1" fmla="*/ 0 h 210"/>
                <a:gd name="T2" fmla="*/ 153 w 173"/>
                <a:gd name="T3" fmla="*/ 17 h 210"/>
                <a:gd name="T4" fmla="*/ 132 w 173"/>
                <a:gd name="T5" fmla="*/ 19 h 210"/>
                <a:gd name="T6" fmla="*/ 107 w 173"/>
                <a:gd name="T7" fmla="*/ 19 h 210"/>
                <a:gd name="T8" fmla="*/ 88 w 173"/>
                <a:gd name="T9" fmla="*/ 50 h 210"/>
                <a:gd name="T10" fmla="*/ 100 w 173"/>
                <a:gd name="T11" fmla="*/ 89 h 210"/>
                <a:gd name="T12" fmla="*/ 109 w 173"/>
                <a:gd name="T13" fmla="*/ 97 h 210"/>
                <a:gd name="T14" fmla="*/ 148 w 173"/>
                <a:gd name="T15" fmla="*/ 97 h 210"/>
                <a:gd name="T16" fmla="*/ 123 w 173"/>
                <a:gd name="T17" fmla="*/ 45 h 210"/>
                <a:gd name="T18" fmla="*/ 152 w 173"/>
                <a:gd name="T19" fmla="*/ 25 h 210"/>
                <a:gd name="T20" fmla="*/ 171 w 173"/>
                <a:gd name="T21" fmla="*/ 98 h 210"/>
                <a:gd name="T22" fmla="*/ 171 w 173"/>
                <a:gd name="T23" fmla="*/ 207 h 210"/>
                <a:gd name="T24" fmla="*/ 143 w 173"/>
                <a:gd name="T25" fmla="*/ 207 h 210"/>
                <a:gd name="T26" fmla="*/ 142 w 173"/>
                <a:gd name="T27" fmla="*/ 192 h 210"/>
                <a:gd name="T28" fmla="*/ 137 w 173"/>
                <a:gd name="T29" fmla="*/ 186 h 210"/>
                <a:gd name="T30" fmla="*/ 132 w 173"/>
                <a:gd name="T31" fmla="*/ 192 h 210"/>
                <a:gd name="T32" fmla="*/ 131 w 173"/>
                <a:gd name="T33" fmla="*/ 210 h 210"/>
                <a:gd name="T34" fmla="*/ 121 w 173"/>
                <a:gd name="T35" fmla="*/ 204 h 210"/>
                <a:gd name="T36" fmla="*/ 107 w 173"/>
                <a:gd name="T37" fmla="*/ 145 h 210"/>
                <a:gd name="T38" fmla="*/ 115 w 173"/>
                <a:gd name="T39" fmla="*/ 135 h 210"/>
                <a:gd name="T40" fmla="*/ 149 w 173"/>
                <a:gd name="T41" fmla="*/ 110 h 210"/>
                <a:gd name="T42" fmla="*/ 41 w 173"/>
                <a:gd name="T43" fmla="*/ 117 h 210"/>
                <a:gd name="T44" fmla="*/ 41 w 173"/>
                <a:gd name="T45" fmla="*/ 122 h 210"/>
                <a:gd name="T46" fmla="*/ 102 w 173"/>
                <a:gd name="T47" fmla="*/ 122 h 210"/>
                <a:gd name="T48" fmla="*/ 103 w 173"/>
                <a:gd name="T49" fmla="*/ 126 h 210"/>
                <a:gd name="T50" fmla="*/ 90 w 173"/>
                <a:gd name="T51" fmla="*/ 129 h 210"/>
                <a:gd name="T52" fmla="*/ 43 w 173"/>
                <a:gd name="T53" fmla="*/ 128 h 210"/>
                <a:gd name="T54" fmla="*/ 31 w 173"/>
                <a:gd name="T55" fmla="*/ 131 h 210"/>
                <a:gd name="T56" fmla="*/ 32 w 173"/>
                <a:gd name="T57" fmla="*/ 137 h 210"/>
                <a:gd name="T58" fmla="*/ 95 w 173"/>
                <a:gd name="T59" fmla="*/ 137 h 210"/>
                <a:gd name="T60" fmla="*/ 95 w 173"/>
                <a:gd name="T61" fmla="*/ 170 h 210"/>
                <a:gd name="T62" fmla="*/ 27 w 173"/>
                <a:gd name="T63" fmla="*/ 172 h 210"/>
                <a:gd name="T64" fmla="*/ 27 w 173"/>
                <a:gd name="T65" fmla="*/ 180 h 210"/>
                <a:gd name="T66" fmla="*/ 75 w 173"/>
                <a:gd name="T67" fmla="*/ 180 h 210"/>
                <a:gd name="T68" fmla="*/ 104 w 173"/>
                <a:gd name="T69" fmla="*/ 205 h 210"/>
                <a:gd name="T70" fmla="*/ 26 w 173"/>
                <a:gd name="T71" fmla="*/ 205 h 210"/>
                <a:gd name="T72" fmla="*/ 1 w 173"/>
                <a:gd name="T73" fmla="*/ 174 h 210"/>
                <a:gd name="T74" fmla="*/ 1 w 173"/>
                <a:gd name="T75" fmla="*/ 133 h 210"/>
                <a:gd name="T76" fmla="*/ 25 w 173"/>
                <a:gd name="T77" fmla="*/ 109 h 210"/>
                <a:gd name="T78" fmla="*/ 13 w 173"/>
                <a:gd name="T79" fmla="*/ 153 h 210"/>
                <a:gd name="T80" fmla="*/ 18 w 173"/>
                <a:gd name="T81" fmla="*/ 155 h 210"/>
                <a:gd name="T82" fmla="*/ 70 w 173"/>
                <a:gd name="T83" fmla="*/ 102 h 210"/>
                <a:gd name="T84" fmla="*/ 70 w 173"/>
                <a:gd name="T85" fmla="*/ 70 h 210"/>
                <a:gd name="T86" fmla="*/ 142 w 173"/>
                <a:gd name="T87" fmla="*/ 14 h 210"/>
                <a:gd name="T88" fmla="*/ 147 w 173"/>
                <a:gd name="T8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210">
                  <a:moveTo>
                    <a:pt x="147" y="0"/>
                  </a:moveTo>
                  <a:cubicBezTo>
                    <a:pt x="149" y="7"/>
                    <a:pt x="150" y="11"/>
                    <a:pt x="153" y="17"/>
                  </a:cubicBezTo>
                  <a:cubicBezTo>
                    <a:pt x="145" y="18"/>
                    <a:pt x="138" y="19"/>
                    <a:pt x="132" y="19"/>
                  </a:cubicBezTo>
                  <a:cubicBezTo>
                    <a:pt x="124" y="20"/>
                    <a:pt x="115" y="18"/>
                    <a:pt x="107" y="19"/>
                  </a:cubicBezTo>
                  <a:cubicBezTo>
                    <a:pt x="91" y="22"/>
                    <a:pt x="84" y="34"/>
                    <a:pt x="88" y="50"/>
                  </a:cubicBezTo>
                  <a:cubicBezTo>
                    <a:pt x="92" y="63"/>
                    <a:pt x="96" y="76"/>
                    <a:pt x="100" y="89"/>
                  </a:cubicBezTo>
                  <a:cubicBezTo>
                    <a:pt x="102" y="93"/>
                    <a:pt x="106" y="97"/>
                    <a:pt x="109" y="97"/>
                  </a:cubicBezTo>
                  <a:cubicBezTo>
                    <a:pt x="121" y="98"/>
                    <a:pt x="133" y="97"/>
                    <a:pt x="148" y="97"/>
                  </a:cubicBezTo>
                  <a:cubicBezTo>
                    <a:pt x="140" y="79"/>
                    <a:pt x="132" y="63"/>
                    <a:pt x="123" y="45"/>
                  </a:cubicBezTo>
                  <a:cubicBezTo>
                    <a:pt x="133" y="38"/>
                    <a:pt x="142" y="32"/>
                    <a:pt x="152" y="25"/>
                  </a:cubicBezTo>
                  <a:cubicBezTo>
                    <a:pt x="162" y="49"/>
                    <a:pt x="173" y="71"/>
                    <a:pt x="171" y="98"/>
                  </a:cubicBezTo>
                  <a:cubicBezTo>
                    <a:pt x="169" y="134"/>
                    <a:pt x="171" y="170"/>
                    <a:pt x="171" y="207"/>
                  </a:cubicBezTo>
                  <a:cubicBezTo>
                    <a:pt x="160" y="207"/>
                    <a:pt x="152" y="207"/>
                    <a:pt x="143" y="207"/>
                  </a:cubicBezTo>
                  <a:cubicBezTo>
                    <a:pt x="143" y="202"/>
                    <a:pt x="143" y="197"/>
                    <a:pt x="142" y="192"/>
                  </a:cubicBezTo>
                  <a:cubicBezTo>
                    <a:pt x="142" y="190"/>
                    <a:pt x="139" y="188"/>
                    <a:pt x="137" y="186"/>
                  </a:cubicBezTo>
                  <a:cubicBezTo>
                    <a:pt x="135" y="188"/>
                    <a:pt x="132" y="190"/>
                    <a:pt x="132" y="192"/>
                  </a:cubicBezTo>
                  <a:cubicBezTo>
                    <a:pt x="131" y="197"/>
                    <a:pt x="131" y="202"/>
                    <a:pt x="131" y="210"/>
                  </a:cubicBezTo>
                  <a:cubicBezTo>
                    <a:pt x="126" y="207"/>
                    <a:pt x="122" y="207"/>
                    <a:pt x="121" y="204"/>
                  </a:cubicBezTo>
                  <a:cubicBezTo>
                    <a:pt x="111" y="186"/>
                    <a:pt x="103" y="167"/>
                    <a:pt x="107" y="145"/>
                  </a:cubicBezTo>
                  <a:cubicBezTo>
                    <a:pt x="107" y="141"/>
                    <a:pt x="111" y="137"/>
                    <a:pt x="115" y="135"/>
                  </a:cubicBezTo>
                  <a:cubicBezTo>
                    <a:pt x="126" y="127"/>
                    <a:pt x="138" y="120"/>
                    <a:pt x="149" y="110"/>
                  </a:cubicBezTo>
                  <a:cubicBezTo>
                    <a:pt x="113" y="114"/>
                    <a:pt x="76" y="100"/>
                    <a:pt x="41" y="117"/>
                  </a:cubicBezTo>
                  <a:cubicBezTo>
                    <a:pt x="41" y="119"/>
                    <a:pt x="41" y="120"/>
                    <a:pt x="41" y="122"/>
                  </a:cubicBezTo>
                  <a:cubicBezTo>
                    <a:pt x="61" y="122"/>
                    <a:pt x="82" y="122"/>
                    <a:pt x="102" y="122"/>
                  </a:cubicBezTo>
                  <a:cubicBezTo>
                    <a:pt x="102" y="123"/>
                    <a:pt x="102" y="125"/>
                    <a:pt x="103" y="126"/>
                  </a:cubicBezTo>
                  <a:cubicBezTo>
                    <a:pt x="98" y="127"/>
                    <a:pt x="94" y="129"/>
                    <a:pt x="90" y="129"/>
                  </a:cubicBezTo>
                  <a:cubicBezTo>
                    <a:pt x="74" y="129"/>
                    <a:pt x="59" y="128"/>
                    <a:pt x="43" y="128"/>
                  </a:cubicBezTo>
                  <a:cubicBezTo>
                    <a:pt x="39" y="128"/>
                    <a:pt x="35" y="130"/>
                    <a:pt x="31" y="131"/>
                  </a:cubicBezTo>
                  <a:cubicBezTo>
                    <a:pt x="32" y="133"/>
                    <a:pt x="32" y="135"/>
                    <a:pt x="32" y="137"/>
                  </a:cubicBezTo>
                  <a:cubicBezTo>
                    <a:pt x="53" y="137"/>
                    <a:pt x="74" y="137"/>
                    <a:pt x="95" y="137"/>
                  </a:cubicBezTo>
                  <a:cubicBezTo>
                    <a:pt x="95" y="149"/>
                    <a:pt x="95" y="159"/>
                    <a:pt x="95" y="170"/>
                  </a:cubicBezTo>
                  <a:cubicBezTo>
                    <a:pt x="72" y="175"/>
                    <a:pt x="49" y="165"/>
                    <a:pt x="27" y="172"/>
                  </a:cubicBezTo>
                  <a:cubicBezTo>
                    <a:pt x="27" y="174"/>
                    <a:pt x="27" y="177"/>
                    <a:pt x="27" y="180"/>
                  </a:cubicBezTo>
                  <a:cubicBezTo>
                    <a:pt x="43" y="180"/>
                    <a:pt x="59" y="179"/>
                    <a:pt x="75" y="180"/>
                  </a:cubicBezTo>
                  <a:cubicBezTo>
                    <a:pt x="100" y="180"/>
                    <a:pt x="100" y="180"/>
                    <a:pt x="104" y="205"/>
                  </a:cubicBezTo>
                  <a:cubicBezTo>
                    <a:pt x="78" y="205"/>
                    <a:pt x="52" y="206"/>
                    <a:pt x="26" y="205"/>
                  </a:cubicBezTo>
                  <a:cubicBezTo>
                    <a:pt x="8" y="204"/>
                    <a:pt x="0" y="192"/>
                    <a:pt x="1" y="174"/>
                  </a:cubicBezTo>
                  <a:cubicBezTo>
                    <a:pt x="1" y="161"/>
                    <a:pt x="1" y="147"/>
                    <a:pt x="1" y="133"/>
                  </a:cubicBezTo>
                  <a:cubicBezTo>
                    <a:pt x="2" y="116"/>
                    <a:pt x="10" y="109"/>
                    <a:pt x="25" y="109"/>
                  </a:cubicBezTo>
                  <a:cubicBezTo>
                    <a:pt x="21" y="123"/>
                    <a:pt x="17" y="138"/>
                    <a:pt x="13" y="153"/>
                  </a:cubicBezTo>
                  <a:cubicBezTo>
                    <a:pt x="15" y="153"/>
                    <a:pt x="16" y="154"/>
                    <a:pt x="18" y="155"/>
                  </a:cubicBezTo>
                  <a:cubicBezTo>
                    <a:pt x="24" y="126"/>
                    <a:pt x="36" y="103"/>
                    <a:pt x="70" y="102"/>
                  </a:cubicBezTo>
                  <a:cubicBezTo>
                    <a:pt x="70" y="91"/>
                    <a:pt x="70" y="80"/>
                    <a:pt x="70" y="70"/>
                  </a:cubicBezTo>
                  <a:cubicBezTo>
                    <a:pt x="70" y="18"/>
                    <a:pt x="91" y="2"/>
                    <a:pt x="142" y="14"/>
                  </a:cubicBezTo>
                  <a:cubicBezTo>
                    <a:pt x="143" y="10"/>
                    <a:pt x="144" y="7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3"/>
            <p:cNvSpPr>
              <a:spLocks/>
            </p:cNvSpPr>
            <p:nvPr userDrawn="1"/>
          </p:nvSpPr>
          <p:spPr bwMode="auto">
            <a:xfrm>
              <a:off x="10918825" y="935038"/>
              <a:ext cx="217488" cy="377825"/>
            </a:xfrm>
            <a:custGeom>
              <a:avLst/>
              <a:gdLst>
                <a:gd name="T0" fmla="*/ 44 w 152"/>
                <a:gd name="T1" fmla="*/ 5 h 265"/>
                <a:gd name="T2" fmla="*/ 64 w 152"/>
                <a:gd name="T3" fmla="*/ 70 h 265"/>
                <a:gd name="T4" fmla="*/ 80 w 152"/>
                <a:gd name="T5" fmla="*/ 105 h 265"/>
                <a:gd name="T6" fmla="*/ 76 w 152"/>
                <a:gd name="T7" fmla="*/ 108 h 265"/>
                <a:gd name="T8" fmla="*/ 38 w 152"/>
                <a:gd name="T9" fmla="*/ 79 h 265"/>
                <a:gd name="T10" fmla="*/ 15 w 152"/>
                <a:gd name="T11" fmla="*/ 206 h 265"/>
                <a:gd name="T12" fmla="*/ 25 w 152"/>
                <a:gd name="T13" fmla="*/ 126 h 265"/>
                <a:gd name="T14" fmla="*/ 29 w 152"/>
                <a:gd name="T15" fmla="*/ 126 h 265"/>
                <a:gd name="T16" fmla="*/ 45 w 152"/>
                <a:gd name="T17" fmla="*/ 196 h 265"/>
                <a:gd name="T18" fmla="*/ 54 w 152"/>
                <a:gd name="T19" fmla="*/ 228 h 265"/>
                <a:gd name="T20" fmla="*/ 93 w 152"/>
                <a:gd name="T21" fmla="*/ 256 h 265"/>
                <a:gd name="T22" fmla="*/ 125 w 152"/>
                <a:gd name="T23" fmla="*/ 226 h 265"/>
                <a:gd name="T24" fmla="*/ 126 w 152"/>
                <a:gd name="T25" fmla="*/ 150 h 265"/>
                <a:gd name="T26" fmla="*/ 90 w 152"/>
                <a:gd name="T27" fmla="*/ 82 h 265"/>
                <a:gd name="T28" fmla="*/ 56 w 152"/>
                <a:gd name="T29" fmla="*/ 19 h 265"/>
                <a:gd name="T30" fmla="*/ 62 w 152"/>
                <a:gd name="T31" fmla="*/ 11 h 265"/>
                <a:gd name="T32" fmla="*/ 122 w 152"/>
                <a:gd name="T33" fmla="*/ 1 h 265"/>
                <a:gd name="T34" fmla="*/ 150 w 152"/>
                <a:gd name="T35" fmla="*/ 32 h 265"/>
                <a:gd name="T36" fmla="*/ 141 w 152"/>
                <a:gd name="T37" fmla="*/ 89 h 265"/>
                <a:gd name="T38" fmla="*/ 134 w 152"/>
                <a:gd name="T39" fmla="*/ 248 h 265"/>
                <a:gd name="T40" fmla="*/ 120 w 152"/>
                <a:gd name="T41" fmla="*/ 264 h 265"/>
                <a:gd name="T42" fmla="*/ 55 w 152"/>
                <a:gd name="T43" fmla="*/ 264 h 265"/>
                <a:gd name="T44" fmla="*/ 9 w 152"/>
                <a:gd name="T45" fmla="*/ 222 h 265"/>
                <a:gd name="T46" fmla="*/ 19 w 152"/>
                <a:gd name="T47" fmla="*/ 69 h 265"/>
                <a:gd name="T48" fmla="*/ 31 w 152"/>
                <a:gd name="T49" fmla="*/ 19 h 265"/>
                <a:gd name="T50" fmla="*/ 40 w 152"/>
                <a:gd name="T51" fmla="*/ 3 h 265"/>
                <a:gd name="T52" fmla="*/ 44 w 152"/>
                <a:gd name="T53" fmla="*/ 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265">
                  <a:moveTo>
                    <a:pt x="44" y="5"/>
                  </a:moveTo>
                  <a:cubicBezTo>
                    <a:pt x="40" y="30"/>
                    <a:pt x="52" y="50"/>
                    <a:pt x="64" y="70"/>
                  </a:cubicBezTo>
                  <a:cubicBezTo>
                    <a:pt x="70" y="81"/>
                    <a:pt x="75" y="93"/>
                    <a:pt x="80" y="105"/>
                  </a:cubicBezTo>
                  <a:cubicBezTo>
                    <a:pt x="79" y="106"/>
                    <a:pt x="77" y="107"/>
                    <a:pt x="76" y="108"/>
                  </a:cubicBezTo>
                  <a:cubicBezTo>
                    <a:pt x="64" y="99"/>
                    <a:pt x="52" y="89"/>
                    <a:pt x="38" y="79"/>
                  </a:cubicBezTo>
                  <a:cubicBezTo>
                    <a:pt x="16" y="120"/>
                    <a:pt x="4" y="160"/>
                    <a:pt x="15" y="206"/>
                  </a:cubicBezTo>
                  <a:cubicBezTo>
                    <a:pt x="18" y="179"/>
                    <a:pt x="22" y="152"/>
                    <a:pt x="25" y="126"/>
                  </a:cubicBezTo>
                  <a:cubicBezTo>
                    <a:pt x="26" y="126"/>
                    <a:pt x="28" y="126"/>
                    <a:pt x="29" y="126"/>
                  </a:cubicBezTo>
                  <a:cubicBezTo>
                    <a:pt x="34" y="150"/>
                    <a:pt x="39" y="173"/>
                    <a:pt x="45" y="196"/>
                  </a:cubicBezTo>
                  <a:cubicBezTo>
                    <a:pt x="47" y="207"/>
                    <a:pt x="50" y="218"/>
                    <a:pt x="54" y="228"/>
                  </a:cubicBezTo>
                  <a:cubicBezTo>
                    <a:pt x="62" y="251"/>
                    <a:pt x="69" y="255"/>
                    <a:pt x="93" y="256"/>
                  </a:cubicBezTo>
                  <a:cubicBezTo>
                    <a:pt x="124" y="257"/>
                    <a:pt x="124" y="257"/>
                    <a:pt x="125" y="226"/>
                  </a:cubicBezTo>
                  <a:cubicBezTo>
                    <a:pt x="125" y="201"/>
                    <a:pt x="125" y="176"/>
                    <a:pt x="126" y="150"/>
                  </a:cubicBezTo>
                  <a:cubicBezTo>
                    <a:pt x="126" y="121"/>
                    <a:pt x="116" y="98"/>
                    <a:pt x="90" y="82"/>
                  </a:cubicBezTo>
                  <a:cubicBezTo>
                    <a:pt x="67" y="69"/>
                    <a:pt x="62" y="43"/>
                    <a:pt x="56" y="19"/>
                  </a:cubicBezTo>
                  <a:cubicBezTo>
                    <a:pt x="56" y="17"/>
                    <a:pt x="59" y="12"/>
                    <a:pt x="62" y="11"/>
                  </a:cubicBezTo>
                  <a:cubicBezTo>
                    <a:pt x="82" y="7"/>
                    <a:pt x="102" y="1"/>
                    <a:pt x="122" y="1"/>
                  </a:cubicBezTo>
                  <a:cubicBezTo>
                    <a:pt x="142" y="0"/>
                    <a:pt x="152" y="12"/>
                    <a:pt x="150" y="32"/>
                  </a:cubicBezTo>
                  <a:cubicBezTo>
                    <a:pt x="149" y="51"/>
                    <a:pt x="144" y="70"/>
                    <a:pt x="141" y="89"/>
                  </a:cubicBezTo>
                  <a:cubicBezTo>
                    <a:pt x="132" y="142"/>
                    <a:pt x="128" y="194"/>
                    <a:pt x="134" y="248"/>
                  </a:cubicBezTo>
                  <a:cubicBezTo>
                    <a:pt x="136" y="260"/>
                    <a:pt x="132" y="265"/>
                    <a:pt x="120" y="264"/>
                  </a:cubicBezTo>
                  <a:cubicBezTo>
                    <a:pt x="98" y="263"/>
                    <a:pt x="76" y="264"/>
                    <a:pt x="55" y="264"/>
                  </a:cubicBezTo>
                  <a:cubicBezTo>
                    <a:pt x="25" y="262"/>
                    <a:pt x="13" y="251"/>
                    <a:pt x="9" y="222"/>
                  </a:cubicBezTo>
                  <a:cubicBezTo>
                    <a:pt x="0" y="170"/>
                    <a:pt x="8" y="119"/>
                    <a:pt x="19" y="69"/>
                  </a:cubicBezTo>
                  <a:cubicBezTo>
                    <a:pt x="22" y="52"/>
                    <a:pt x="26" y="36"/>
                    <a:pt x="31" y="19"/>
                  </a:cubicBezTo>
                  <a:cubicBezTo>
                    <a:pt x="33" y="14"/>
                    <a:pt x="37" y="9"/>
                    <a:pt x="40" y="3"/>
                  </a:cubicBezTo>
                  <a:cubicBezTo>
                    <a:pt x="41" y="4"/>
                    <a:pt x="43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4"/>
            <p:cNvSpPr>
              <a:spLocks/>
            </p:cNvSpPr>
            <p:nvPr userDrawn="1"/>
          </p:nvSpPr>
          <p:spPr bwMode="auto">
            <a:xfrm>
              <a:off x="10128250" y="493713"/>
              <a:ext cx="687388" cy="365125"/>
            </a:xfrm>
            <a:custGeom>
              <a:avLst/>
              <a:gdLst>
                <a:gd name="T0" fmla="*/ 304 w 483"/>
                <a:gd name="T1" fmla="*/ 128 h 257"/>
                <a:gd name="T2" fmla="*/ 289 w 483"/>
                <a:gd name="T3" fmla="*/ 131 h 257"/>
                <a:gd name="T4" fmla="*/ 288 w 483"/>
                <a:gd name="T5" fmla="*/ 136 h 257"/>
                <a:gd name="T6" fmla="*/ 327 w 483"/>
                <a:gd name="T7" fmla="*/ 144 h 257"/>
                <a:gd name="T8" fmla="*/ 338 w 483"/>
                <a:gd name="T9" fmla="*/ 146 h 257"/>
                <a:gd name="T10" fmla="*/ 481 w 483"/>
                <a:gd name="T11" fmla="*/ 253 h 257"/>
                <a:gd name="T12" fmla="*/ 483 w 483"/>
                <a:gd name="T13" fmla="*/ 257 h 257"/>
                <a:gd name="T14" fmla="*/ 425 w 483"/>
                <a:gd name="T15" fmla="*/ 243 h 257"/>
                <a:gd name="T16" fmla="*/ 417 w 483"/>
                <a:gd name="T17" fmla="*/ 238 h 257"/>
                <a:gd name="T18" fmla="*/ 259 w 483"/>
                <a:gd name="T19" fmla="*/ 133 h 257"/>
                <a:gd name="T20" fmla="*/ 11 w 483"/>
                <a:gd name="T21" fmla="*/ 27 h 257"/>
                <a:gd name="T22" fmla="*/ 0 w 483"/>
                <a:gd name="T23" fmla="*/ 21 h 257"/>
                <a:gd name="T24" fmla="*/ 1 w 483"/>
                <a:gd name="T25" fmla="*/ 0 h 257"/>
                <a:gd name="T26" fmla="*/ 64 w 483"/>
                <a:gd name="T27" fmla="*/ 27 h 257"/>
                <a:gd name="T28" fmla="*/ 64 w 483"/>
                <a:gd name="T29" fmla="*/ 29 h 257"/>
                <a:gd name="T30" fmla="*/ 46 w 483"/>
                <a:gd name="T31" fmla="*/ 31 h 257"/>
                <a:gd name="T32" fmla="*/ 46 w 483"/>
                <a:gd name="T33" fmla="*/ 34 h 257"/>
                <a:gd name="T34" fmla="*/ 60 w 483"/>
                <a:gd name="T35" fmla="*/ 36 h 257"/>
                <a:gd name="T36" fmla="*/ 102 w 483"/>
                <a:gd name="T37" fmla="*/ 46 h 257"/>
                <a:gd name="T38" fmla="*/ 292 w 483"/>
                <a:gd name="T39" fmla="*/ 122 h 257"/>
                <a:gd name="T40" fmla="*/ 304 w 483"/>
                <a:gd name="T4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3" h="257">
                  <a:moveTo>
                    <a:pt x="304" y="128"/>
                  </a:moveTo>
                  <a:cubicBezTo>
                    <a:pt x="297" y="129"/>
                    <a:pt x="293" y="130"/>
                    <a:pt x="289" y="131"/>
                  </a:cubicBezTo>
                  <a:cubicBezTo>
                    <a:pt x="289" y="132"/>
                    <a:pt x="288" y="134"/>
                    <a:pt x="288" y="136"/>
                  </a:cubicBezTo>
                  <a:cubicBezTo>
                    <a:pt x="301" y="139"/>
                    <a:pt x="314" y="142"/>
                    <a:pt x="327" y="144"/>
                  </a:cubicBezTo>
                  <a:cubicBezTo>
                    <a:pt x="330" y="145"/>
                    <a:pt x="335" y="144"/>
                    <a:pt x="338" y="146"/>
                  </a:cubicBezTo>
                  <a:cubicBezTo>
                    <a:pt x="394" y="170"/>
                    <a:pt x="445" y="202"/>
                    <a:pt x="481" y="253"/>
                  </a:cubicBezTo>
                  <a:cubicBezTo>
                    <a:pt x="482" y="255"/>
                    <a:pt x="483" y="257"/>
                    <a:pt x="483" y="257"/>
                  </a:cubicBezTo>
                  <a:cubicBezTo>
                    <a:pt x="464" y="252"/>
                    <a:pt x="444" y="248"/>
                    <a:pt x="425" y="243"/>
                  </a:cubicBezTo>
                  <a:cubicBezTo>
                    <a:pt x="422" y="242"/>
                    <a:pt x="419" y="240"/>
                    <a:pt x="417" y="238"/>
                  </a:cubicBezTo>
                  <a:cubicBezTo>
                    <a:pt x="373" y="191"/>
                    <a:pt x="317" y="159"/>
                    <a:pt x="259" y="133"/>
                  </a:cubicBezTo>
                  <a:cubicBezTo>
                    <a:pt x="177" y="96"/>
                    <a:pt x="94" y="62"/>
                    <a:pt x="11" y="27"/>
                  </a:cubicBezTo>
                  <a:cubicBezTo>
                    <a:pt x="7" y="25"/>
                    <a:pt x="4" y="23"/>
                    <a:pt x="0" y="21"/>
                  </a:cubicBezTo>
                  <a:cubicBezTo>
                    <a:pt x="0" y="15"/>
                    <a:pt x="0" y="8"/>
                    <a:pt x="1" y="0"/>
                  </a:cubicBezTo>
                  <a:cubicBezTo>
                    <a:pt x="22" y="9"/>
                    <a:pt x="43" y="18"/>
                    <a:pt x="64" y="27"/>
                  </a:cubicBezTo>
                  <a:cubicBezTo>
                    <a:pt x="64" y="28"/>
                    <a:pt x="64" y="29"/>
                    <a:pt x="64" y="29"/>
                  </a:cubicBezTo>
                  <a:cubicBezTo>
                    <a:pt x="58" y="30"/>
                    <a:pt x="52" y="30"/>
                    <a:pt x="46" y="31"/>
                  </a:cubicBezTo>
                  <a:cubicBezTo>
                    <a:pt x="46" y="32"/>
                    <a:pt x="46" y="33"/>
                    <a:pt x="46" y="34"/>
                  </a:cubicBezTo>
                  <a:cubicBezTo>
                    <a:pt x="50" y="35"/>
                    <a:pt x="55" y="35"/>
                    <a:pt x="60" y="36"/>
                  </a:cubicBezTo>
                  <a:cubicBezTo>
                    <a:pt x="74" y="39"/>
                    <a:pt x="89" y="41"/>
                    <a:pt x="102" y="46"/>
                  </a:cubicBezTo>
                  <a:cubicBezTo>
                    <a:pt x="166" y="71"/>
                    <a:pt x="229" y="97"/>
                    <a:pt x="292" y="122"/>
                  </a:cubicBezTo>
                  <a:cubicBezTo>
                    <a:pt x="295" y="124"/>
                    <a:pt x="298" y="125"/>
                    <a:pt x="30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5"/>
            <p:cNvSpPr>
              <a:spLocks/>
            </p:cNvSpPr>
            <p:nvPr userDrawn="1"/>
          </p:nvSpPr>
          <p:spPr bwMode="auto">
            <a:xfrm>
              <a:off x="10142538" y="865188"/>
              <a:ext cx="101600" cy="254000"/>
            </a:xfrm>
            <a:custGeom>
              <a:avLst/>
              <a:gdLst>
                <a:gd name="T0" fmla="*/ 10 w 72"/>
                <a:gd name="T1" fmla="*/ 178 h 178"/>
                <a:gd name="T2" fmla="*/ 4 w 72"/>
                <a:gd name="T3" fmla="*/ 108 h 178"/>
                <a:gd name="T4" fmla="*/ 0 w 72"/>
                <a:gd name="T5" fmla="*/ 16 h 178"/>
                <a:gd name="T6" fmla="*/ 9 w 72"/>
                <a:gd name="T7" fmla="*/ 4 h 178"/>
                <a:gd name="T8" fmla="*/ 46 w 72"/>
                <a:gd name="T9" fmla="*/ 12 h 178"/>
                <a:gd name="T10" fmla="*/ 40 w 72"/>
                <a:gd name="T11" fmla="*/ 25 h 178"/>
                <a:gd name="T12" fmla="*/ 72 w 72"/>
                <a:gd name="T13" fmla="*/ 12 h 178"/>
                <a:gd name="T14" fmla="*/ 61 w 72"/>
                <a:gd name="T15" fmla="*/ 29 h 178"/>
                <a:gd name="T16" fmla="*/ 48 w 72"/>
                <a:gd name="T17" fmla="*/ 37 h 178"/>
                <a:gd name="T18" fmla="*/ 7 w 72"/>
                <a:gd name="T19" fmla="*/ 40 h 178"/>
                <a:gd name="T20" fmla="*/ 7 w 72"/>
                <a:gd name="T21" fmla="*/ 61 h 178"/>
                <a:gd name="T22" fmla="*/ 51 w 72"/>
                <a:gd name="T23" fmla="*/ 61 h 178"/>
                <a:gd name="T24" fmla="*/ 50 w 72"/>
                <a:gd name="T25" fmla="*/ 81 h 178"/>
                <a:gd name="T26" fmla="*/ 39 w 72"/>
                <a:gd name="T27" fmla="*/ 147 h 178"/>
                <a:gd name="T28" fmla="*/ 28 w 72"/>
                <a:gd name="T29" fmla="*/ 163 h 178"/>
                <a:gd name="T30" fmla="*/ 10 w 72"/>
                <a:gd name="T31" fmla="*/ 178 h 178"/>
                <a:gd name="T32" fmla="*/ 10 w 72"/>
                <a:gd name="T3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78">
                  <a:moveTo>
                    <a:pt x="10" y="178"/>
                  </a:moveTo>
                  <a:cubicBezTo>
                    <a:pt x="8" y="155"/>
                    <a:pt x="6" y="132"/>
                    <a:pt x="4" y="108"/>
                  </a:cubicBezTo>
                  <a:cubicBezTo>
                    <a:pt x="2" y="78"/>
                    <a:pt x="1" y="47"/>
                    <a:pt x="0" y="16"/>
                  </a:cubicBezTo>
                  <a:cubicBezTo>
                    <a:pt x="0" y="12"/>
                    <a:pt x="5" y="5"/>
                    <a:pt x="9" y="4"/>
                  </a:cubicBezTo>
                  <a:cubicBezTo>
                    <a:pt x="22" y="0"/>
                    <a:pt x="35" y="3"/>
                    <a:pt x="46" y="12"/>
                  </a:cubicBezTo>
                  <a:cubicBezTo>
                    <a:pt x="44" y="17"/>
                    <a:pt x="42" y="21"/>
                    <a:pt x="40" y="25"/>
                  </a:cubicBezTo>
                  <a:cubicBezTo>
                    <a:pt x="51" y="21"/>
                    <a:pt x="57" y="6"/>
                    <a:pt x="72" y="12"/>
                  </a:cubicBezTo>
                  <a:cubicBezTo>
                    <a:pt x="68" y="17"/>
                    <a:pt x="66" y="24"/>
                    <a:pt x="61" y="29"/>
                  </a:cubicBezTo>
                  <a:cubicBezTo>
                    <a:pt x="58" y="33"/>
                    <a:pt x="53" y="37"/>
                    <a:pt x="48" y="37"/>
                  </a:cubicBezTo>
                  <a:cubicBezTo>
                    <a:pt x="35" y="39"/>
                    <a:pt x="21" y="39"/>
                    <a:pt x="7" y="40"/>
                  </a:cubicBezTo>
                  <a:cubicBezTo>
                    <a:pt x="7" y="47"/>
                    <a:pt x="7" y="53"/>
                    <a:pt x="7" y="61"/>
                  </a:cubicBezTo>
                  <a:cubicBezTo>
                    <a:pt x="21" y="61"/>
                    <a:pt x="35" y="61"/>
                    <a:pt x="51" y="61"/>
                  </a:cubicBezTo>
                  <a:cubicBezTo>
                    <a:pt x="51" y="68"/>
                    <a:pt x="51" y="75"/>
                    <a:pt x="50" y="81"/>
                  </a:cubicBezTo>
                  <a:cubicBezTo>
                    <a:pt x="47" y="103"/>
                    <a:pt x="43" y="125"/>
                    <a:pt x="39" y="147"/>
                  </a:cubicBezTo>
                  <a:cubicBezTo>
                    <a:pt x="37" y="153"/>
                    <a:pt x="33" y="159"/>
                    <a:pt x="28" y="163"/>
                  </a:cubicBezTo>
                  <a:cubicBezTo>
                    <a:pt x="23" y="169"/>
                    <a:pt x="16" y="173"/>
                    <a:pt x="10" y="178"/>
                  </a:cubicBezTo>
                  <a:cubicBezTo>
                    <a:pt x="10" y="178"/>
                    <a:pt x="10" y="178"/>
                    <a:pt x="10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6"/>
            <p:cNvSpPr>
              <a:spLocks/>
            </p:cNvSpPr>
            <p:nvPr userDrawn="1"/>
          </p:nvSpPr>
          <p:spPr bwMode="auto">
            <a:xfrm>
              <a:off x="10953750" y="889000"/>
              <a:ext cx="420688" cy="88900"/>
            </a:xfrm>
            <a:custGeom>
              <a:avLst/>
              <a:gdLst>
                <a:gd name="T0" fmla="*/ 141 w 295"/>
                <a:gd name="T1" fmla="*/ 56 h 62"/>
                <a:gd name="T2" fmla="*/ 135 w 295"/>
                <a:gd name="T3" fmla="*/ 62 h 62"/>
                <a:gd name="T4" fmla="*/ 135 w 295"/>
                <a:gd name="T5" fmla="*/ 56 h 62"/>
                <a:gd name="T6" fmla="*/ 96 w 295"/>
                <a:gd name="T7" fmla="*/ 22 h 62"/>
                <a:gd name="T8" fmla="*/ 31 w 295"/>
                <a:gd name="T9" fmla="*/ 25 h 62"/>
                <a:gd name="T10" fmla="*/ 0 w 295"/>
                <a:gd name="T11" fmla="*/ 31 h 62"/>
                <a:gd name="T12" fmla="*/ 28 w 295"/>
                <a:gd name="T13" fmla="*/ 4 h 62"/>
                <a:gd name="T14" fmla="*/ 240 w 295"/>
                <a:gd name="T15" fmla="*/ 0 h 62"/>
                <a:gd name="T16" fmla="*/ 295 w 295"/>
                <a:gd name="T17" fmla="*/ 8 h 62"/>
                <a:gd name="T18" fmla="*/ 294 w 295"/>
                <a:gd name="T19" fmla="*/ 12 h 62"/>
                <a:gd name="T20" fmla="*/ 283 w 295"/>
                <a:gd name="T21" fmla="*/ 13 h 62"/>
                <a:gd name="T22" fmla="*/ 191 w 295"/>
                <a:gd name="T23" fmla="*/ 10 h 62"/>
                <a:gd name="T24" fmla="*/ 141 w 295"/>
                <a:gd name="T25" fmla="*/ 57 h 62"/>
                <a:gd name="T26" fmla="*/ 141 w 295"/>
                <a:gd name="T2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62">
                  <a:moveTo>
                    <a:pt x="141" y="56"/>
                  </a:moveTo>
                  <a:cubicBezTo>
                    <a:pt x="139" y="58"/>
                    <a:pt x="138" y="59"/>
                    <a:pt x="135" y="62"/>
                  </a:cubicBezTo>
                  <a:cubicBezTo>
                    <a:pt x="135" y="60"/>
                    <a:pt x="135" y="58"/>
                    <a:pt x="135" y="56"/>
                  </a:cubicBezTo>
                  <a:cubicBezTo>
                    <a:pt x="132" y="28"/>
                    <a:pt x="124" y="21"/>
                    <a:pt x="96" y="22"/>
                  </a:cubicBezTo>
                  <a:cubicBezTo>
                    <a:pt x="74" y="23"/>
                    <a:pt x="53" y="23"/>
                    <a:pt x="31" y="25"/>
                  </a:cubicBezTo>
                  <a:cubicBezTo>
                    <a:pt x="20" y="25"/>
                    <a:pt x="10" y="29"/>
                    <a:pt x="0" y="31"/>
                  </a:cubicBezTo>
                  <a:cubicBezTo>
                    <a:pt x="1" y="17"/>
                    <a:pt x="12" y="5"/>
                    <a:pt x="28" y="4"/>
                  </a:cubicBezTo>
                  <a:cubicBezTo>
                    <a:pt x="99" y="2"/>
                    <a:pt x="169" y="0"/>
                    <a:pt x="240" y="0"/>
                  </a:cubicBezTo>
                  <a:cubicBezTo>
                    <a:pt x="258" y="0"/>
                    <a:pt x="276" y="5"/>
                    <a:pt x="295" y="8"/>
                  </a:cubicBezTo>
                  <a:cubicBezTo>
                    <a:pt x="295" y="9"/>
                    <a:pt x="295" y="11"/>
                    <a:pt x="294" y="12"/>
                  </a:cubicBezTo>
                  <a:cubicBezTo>
                    <a:pt x="291" y="13"/>
                    <a:pt x="287" y="13"/>
                    <a:pt x="283" y="13"/>
                  </a:cubicBezTo>
                  <a:cubicBezTo>
                    <a:pt x="252" y="12"/>
                    <a:pt x="221" y="11"/>
                    <a:pt x="191" y="10"/>
                  </a:cubicBezTo>
                  <a:cubicBezTo>
                    <a:pt x="161" y="8"/>
                    <a:pt x="142" y="26"/>
                    <a:pt x="141" y="57"/>
                  </a:cubicBezTo>
                  <a:cubicBezTo>
                    <a:pt x="141" y="56"/>
                    <a:pt x="141" y="56"/>
                    <a:pt x="14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7"/>
            <p:cNvSpPr>
              <a:spLocks/>
            </p:cNvSpPr>
            <p:nvPr userDrawn="1"/>
          </p:nvSpPr>
          <p:spPr bwMode="auto">
            <a:xfrm>
              <a:off x="9990138" y="812800"/>
              <a:ext cx="66675" cy="346075"/>
            </a:xfrm>
            <a:custGeom>
              <a:avLst/>
              <a:gdLst>
                <a:gd name="T0" fmla="*/ 7 w 46"/>
                <a:gd name="T1" fmla="*/ 0 h 243"/>
                <a:gd name="T2" fmla="*/ 37 w 46"/>
                <a:gd name="T3" fmla="*/ 183 h 243"/>
                <a:gd name="T4" fmla="*/ 46 w 46"/>
                <a:gd name="T5" fmla="*/ 238 h 243"/>
                <a:gd name="T6" fmla="*/ 30 w 46"/>
                <a:gd name="T7" fmla="*/ 243 h 243"/>
                <a:gd name="T8" fmla="*/ 8 w 46"/>
                <a:gd name="T9" fmla="*/ 0 h 243"/>
                <a:gd name="T10" fmla="*/ 7 w 46"/>
                <a:gd name="T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3">
                  <a:moveTo>
                    <a:pt x="7" y="0"/>
                  </a:moveTo>
                  <a:cubicBezTo>
                    <a:pt x="17" y="61"/>
                    <a:pt x="27" y="122"/>
                    <a:pt x="37" y="183"/>
                  </a:cubicBezTo>
                  <a:cubicBezTo>
                    <a:pt x="40" y="200"/>
                    <a:pt x="43" y="218"/>
                    <a:pt x="46" y="238"/>
                  </a:cubicBezTo>
                  <a:cubicBezTo>
                    <a:pt x="41" y="239"/>
                    <a:pt x="36" y="241"/>
                    <a:pt x="30" y="243"/>
                  </a:cubicBezTo>
                  <a:cubicBezTo>
                    <a:pt x="20" y="161"/>
                    <a:pt x="0" y="8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8"/>
            <p:cNvSpPr>
              <a:spLocks/>
            </p:cNvSpPr>
            <p:nvPr userDrawn="1"/>
          </p:nvSpPr>
          <p:spPr bwMode="auto">
            <a:xfrm>
              <a:off x="10120313" y="1119188"/>
              <a:ext cx="66675" cy="133350"/>
            </a:xfrm>
            <a:custGeom>
              <a:avLst/>
              <a:gdLst>
                <a:gd name="T0" fmla="*/ 47 w 47"/>
                <a:gd name="T1" fmla="*/ 0 h 94"/>
                <a:gd name="T2" fmla="*/ 0 w 47"/>
                <a:gd name="T3" fmla="*/ 94 h 94"/>
                <a:gd name="T4" fmla="*/ 7 w 47"/>
                <a:gd name="T5" fmla="*/ 76 h 94"/>
                <a:gd name="T6" fmla="*/ 47 w 47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4">
                  <a:moveTo>
                    <a:pt x="47" y="0"/>
                  </a:moveTo>
                  <a:cubicBezTo>
                    <a:pt x="47" y="39"/>
                    <a:pt x="31" y="70"/>
                    <a:pt x="0" y="94"/>
                  </a:cubicBezTo>
                  <a:cubicBezTo>
                    <a:pt x="2" y="88"/>
                    <a:pt x="2" y="80"/>
                    <a:pt x="7" y="76"/>
                  </a:cubicBezTo>
                  <a:cubicBezTo>
                    <a:pt x="28" y="54"/>
                    <a:pt x="39" y="28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576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E7D5DA6-5AE9-4819-BE01-BC20D44C6F35}"/>
              </a:ext>
            </a:extLst>
          </p:cNvPr>
          <p:cNvSpPr/>
          <p:nvPr/>
        </p:nvSpPr>
        <p:spPr>
          <a:xfrm>
            <a:off x="6800850" y="3019425"/>
            <a:ext cx="5391150" cy="3638550"/>
          </a:xfrm>
          <a:prstGeom prst="rect">
            <a:avLst/>
          </a:prstGeom>
          <a:solidFill>
            <a:srgbClr val="F5A70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0536745-9ABB-468F-93E5-9DF7D45E88A1}"/>
              </a:ext>
            </a:extLst>
          </p:cNvPr>
          <p:cNvGrpSpPr/>
          <p:nvPr/>
        </p:nvGrpSpPr>
        <p:grpSpPr>
          <a:xfrm>
            <a:off x="7318150" y="3950036"/>
            <a:ext cx="4346312" cy="2494180"/>
            <a:chOff x="546760" y="2061666"/>
            <a:chExt cx="5152102" cy="24941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F3D33BA-C39A-46D4-8293-7CF345CE665F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46399C1-AD75-440C-A1B7-D66EC103F3D7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359E36-8F05-478E-BEE1-33A5BEFF7EE4}"/>
              </a:ext>
            </a:extLst>
          </p:cNvPr>
          <p:cNvSpPr txBox="1"/>
          <p:nvPr/>
        </p:nvSpPr>
        <p:spPr>
          <a:xfrm>
            <a:off x="7318150" y="3242150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3A10FF-ED7F-46D3-92EB-86F120AF7B6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97AED9-919A-4C7C-84D7-0100ABA90E7A}"/>
              </a:ext>
            </a:extLst>
          </p:cNvPr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595757"/>
                </a:solidFill>
              </a:rPr>
              <a:t>Infograp</a:t>
            </a:r>
            <a:r>
              <a:rPr lang="en-US" dirty="0">
                <a:solidFill>
                  <a:srgbClr val="F5A70B"/>
                </a:solidFill>
              </a:rPr>
              <a:t>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DB81133-5486-4F75-8F49-C4D052E5CD7B}"/>
              </a:ext>
            </a:extLst>
          </p:cNvPr>
          <p:cNvGrpSpPr/>
          <p:nvPr/>
        </p:nvGrpSpPr>
        <p:grpSpPr>
          <a:xfrm>
            <a:off x="3757705" y="1555981"/>
            <a:ext cx="4676590" cy="4813076"/>
            <a:chOff x="2585991" y="2445792"/>
            <a:chExt cx="2830016" cy="2912611"/>
          </a:xfrm>
          <a:solidFill>
            <a:srgbClr val="595757"/>
          </a:soli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xmlns="" id="{BFBECD06-BD23-4BD3-8DB2-A76C468F2247}"/>
                </a:ext>
              </a:extLst>
            </p:cNvPr>
            <p:cNvSpPr/>
            <p:nvPr/>
          </p:nvSpPr>
          <p:spPr>
            <a:xfrm>
              <a:off x="2585991" y="2445792"/>
              <a:ext cx="2830016" cy="2830016"/>
            </a:xfrm>
            <a:prstGeom prst="blockArc">
              <a:avLst>
                <a:gd name="adj1" fmla="val 5749470"/>
                <a:gd name="adj2" fmla="val 16195660"/>
                <a:gd name="adj3" fmla="val 4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EDBE078D-021D-4C85-956E-CC119E4B8B68}"/>
                </a:ext>
              </a:extLst>
            </p:cNvPr>
            <p:cNvSpPr/>
            <p:nvPr/>
          </p:nvSpPr>
          <p:spPr>
            <a:xfrm rot="5400000">
              <a:off x="3761449" y="5104467"/>
              <a:ext cx="309057" cy="1988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15766B9-32F2-4E6B-A1F4-110C3E1D1275}"/>
              </a:ext>
            </a:extLst>
          </p:cNvPr>
          <p:cNvGrpSpPr/>
          <p:nvPr/>
        </p:nvGrpSpPr>
        <p:grpSpPr>
          <a:xfrm rot="10800000">
            <a:off x="3757705" y="1403266"/>
            <a:ext cx="4676590" cy="4813076"/>
            <a:chOff x="2585991" y="2445792"/>
            <a:chExt cx="2830016" cy="2912611"/>
          </a:xfrm>
          <a:solidFill>
            <a:srgbClr val="F5A70B"/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xmlns="" id="{4C21DADD-798A-4791-B64C-4CB5472221B5}"/>
                </a:ext>
              </a:extLst>
            </p:cNvPr>
            <p:cNvSpPr/>
            <p:nvPr/>
          </p:nvSpPr>
          <p:spPr>
            <a:xfrm>
              <a:off x="2585991" y="2445792"/>
              <a:ext cx="2830016" cy="2830016"/>
            </a:xfrm>
            <a:prstGeom prst="blockArc">
              <a:avLst>
                <a:gd name="adj1" fmla="val 5749470"/>
                <a:gd name="adj2" fmla="val 16195660"/>
                <a:gd name="adj3" fmla="val 47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84809ED9-655F-4F35-8794-04ABBBF97687}"/>
                </a:ext>
              </a:extLst>
            </p:cNvPr>
            <p:cNvSpPr/>
            <p:nvPr/>
          </p:nvSpPr>
          <p:spPr>
            <a:xfrm rot="5400000">
              <a:off x="3761449" y="5104467"/>
              <a:ext cx="309057" cy="1988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F2177A6-8FE9-453C-B87F-7A1B1933570E}"/>
              </a:ext>
            </a:extLst>
          </p:cNvPr>
          <p:cNvGrpSpPr/>
          <p:nvPr/>
        </p:nvGrpSpPr>
        <p:grpSpPr>
          <a:xfrm>
            <a:off x="586210" y="4101067"/>
            <a:ext cx="2102633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78FCAB5-AE63-45EC-9CDF-1BAFB5BED0C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0156DF0-19F3-4386-B455-18A47BD9B74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8DB458C-A5E1-48F9-AAAA-6DCB11C24C47}"/>
              </a:ext>
            </a:extLst>
          </p:cNvPr>
          <p:cNvGrpSpPr/>
          <p:nvPr/>
        </p:nvGrpSpPr>
        <p:grpSpPr>
          <a:xfrm>
            <a:off x="9520958" y="4101067"/>
            <a:ext cx="2084832" cy="678649"/>
            <a:chOff x="3233964" y="1954419"/>
            <a:chExt cx="1410044" cy="6786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AC9E4AF-088F-4EDF-8312-040D4CB83CD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E71A5B1-FB19-4B8A-BA0C-17CE64B0A3F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6B20B73-8D07-46E3-9E4B-2BF118623F20}"/>
              </a:ext>
            </a:extLst>
          </p:cNvPr>
          <p:cNvGrpSpPr/>
          <p:nvPr/>
        </p:nvGrpSpPr>
        <p:grpSpPr>
          <a:xfrm>
            <a:off x="586210" y="4886787"/>
            <a:ext cx="2102633" cy="678649"/>
            <a:chOff x="3233964" y="1954419"/>
            <a:chExt cx="1410044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B6EF1DF-A8C3-4837-8CA3-BEB09D5FE00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E793505-8F69-4A11-A3EA-AB7617FC1B5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3934B04-C45E-4AA4-A430-11476F31D5C6}"/>
              </a:ext>
            </a:extLst>
          </p:cNvPr>
          <p:cNvGrpSpPr/>
          <p:nvPr/>
        </p:nvGrpSpPr>
        <p:grpSpPr>
          <a:xfrm>
            <a:off x="9520958" y="4886787"/>
            <a:ext cx="2084832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290F2DB-C520-4B8C-AF12-FD387FDA036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434252CA-23DE-408B-8B63-D2F56B498BC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7F8991B-43CA-4499-BD86-B698F7221285}"/>
              </a:ext>
            </a:extLst>
          </p:cNvPr>
          <p:cNvGrpSpPr/>
          <p:nvPr/>
        </p:nvGrpSpPr>
        <p:grpSpPr>
          <a:xfrm>
            <a:off x="586210" y="5672505"/>
            <a:ext cx="2102633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376F71A-2DFC-4120-BEFB-E70EC25F4F8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15BAB7-0D3D-4BDB-A5BD-9EE8FD5808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9033D5F-CCC8-4630-A30F-9B57A1596DD7}"/>
              </a:ext>
            </a:extLst>
          </p:cNvPr>
          <p:cNvGrpSpPr/>
          <p:nvPr/>
        </p:nvGrpSpPr>
        <p:grpSpPr>
          <a:xfrm>
            <a:off x="9520958" y="5672505"/>
            <a:ext cx="2084832" cy="678649"/>
            <a:chOff x="3233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793176D-1A3B-4EDC-B1A5-FBAF247CA8C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D31414E-1EA8-49D8-A765-126D8BD586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E64B7AA1-3E81-4552-A33C-5A3630EC6991}"/>
              </a:ext>
            </a:extLst>
          </p:cNvPr>
          <p:cNvSpPr/>
          <p:nvPr/>
        </p:nvSpPr>
        <p:spPr>
          <a:xfrm flipH="1">
            <a:off x="2819880" y="58894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xmlns="" id="{9AC1103A-17AE-4664-8DF7-0E2AAEF69785}"/>
              </a:ext>
            </a:extLst>
          </p:cNvPr>
          <p:cNvSpPr/>
          <p:nvPr/>
        </p:nvSpPr>
        <p:spPr>
          <a:xfrm rot="18805991">
            <a:off x="8945708" y="587773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xmlns="" id="{87F62E99-C660-4DED-A946-02B0EA0D2778}"/>
              </a:ext>
            </a:extLst>
          </p:cNvPr>
          <p:cNvSpPr>
            <a:spLocks noChangeAspect="1"/>
          </p:cNvSpPr>
          <p:nvPr/>
        </p:nvSpPr>
        <p:spPr>
          <a:xfrm rot="9900000">
            <a:off x="8905962" y="508619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xmlns="" id="{77CC82A2-7BE0-4526-A9AE-D5276C8B2EA7}"/>
              </a:ext>
            </a:extLst>
          </p:cNvPr>
          <p:cNvSpPr/>
          <p:nvPr/>
        </p:nvSpPr>
        <p:spPr>
          <a:xfrm>
            <a:off x="2865166" y="51037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xmlns="" id="{91C825AE-F814-4A12-9B03-B57F359E6EC6}"/>
              </a:ext>
            </a:extLst>
          </p:cNvPr>
          <p:cNvSpPr/>
          <p:nvPr/>
        </p:nvSpPr>
        <p:spPr>
          <a:xfrm>
            <a:off x="2844778" y="4272066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xmlns="" id="{8043A168-0F1F-4948-B255-A9E80923A81A}"/>
              </a:ext>
            </a:extLst>
          </p:cNvPr>
          <p:cNvSpPr/>
          <p:nvPr/>
        </p:nvSpPr>
        <p:spPr>
          <a:xfrm>
            <a:off x="8886050" y="4318051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CDAE23F-14E7-44F6-8592-530987124B1D}"/>
              </a:ext>
            </a:extLst>
          </p:cNvPr>
          <p:cNvGrpSpPr/>
          <p:nvPr/>
        </p:nvGrpSpPr>
        <p:grpSpPr>
          <a:xfrm>
            <a:off x="829568" y="1566281"/>
            <a:ext cx="2734154" cy="2022191"/>
            <a:chOff x="829568" y="1566281"/>
            <a:chExt cx="2734154" cy="2022191"/>
          </a:xfrm>
        </p:grpSpPr>
        <p:sp>
          <p:nvSpPr>
            <p:cNvPr id="44" name="Right Arrow 7">
              <a:extLst>
                <a:ext uri="{FF2B5EF4-FFF2-40B4-BE49-F238E27FC236}">
                  <a16:creationId xmlns:a16="http://schemas.microsoft.com/office/drawing/2014/main" xmlns="" id="{78FB5DA1-6A0B-457F-867F-59D83859AE68}"/>
                </a:ext>
              </a:extLst>
            </p:cNvPr>
            <p:cNvSpPr/>
            <p:nvPr/>
          </p:nvSpPr>
          <p:spPr>
            <a:xfrm rot="16200000">
              <a:off x="2608811" y="27532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E5729A8B-68C8-4156-9967-614D072A465A}"/>
                </a:ext>
              </a:extLst>
            </p:cNvPr>
            <p:cNvGrpSpPr/>
            <p:nvPr/>
          </p:nvGrpSpPr>
          <p:grpSpPr>
            <a:xfrm>
              <a:off x="829568" y="1566281"/>
              <a:ext cx="2734154" cy="1068786"/>
              <a:chOff x="270023" y="1671304"/>
              <a:chExt cx="2279585" cy="107947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1D51C740-6293-4D06-9D8D-8B5645895D6C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E0347E57-2B46-4ABA-A0CD-89AC3BE17B9F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50F7BDE-A684-4D71-AECB-3B91FBCB6582}"/>
              </a:ext>
            </a:extLst>
          </p:cNvPr>
          <p:cNvGrpSpPr/>
          <p:nvPr/>
        </p:nvGrpSpPr>
        <p:grpSpPr>
          <a:xfrm flipH="1">
            <a:off x="8639716" y="1566281"/>
            <a:ext cx="2734154" cy="2022191"/>
            <a:chOff x="981968" y="1718681"/>
            <a:chExt cx="2734154" cy="2022191"/>
          </a:xfrm>
        </p:grpSpPr>
        <p:sp>
          <p:nvSpPr>
            <p:cNvPr id="48" name="Right Arrow 7">
              <a:extLst>
                <a:ext uri="{FF2B5EF4-FFF2-40B4-BE49-F238E27FC236}">
                  <a16:creationId xmlns:a16="http://schemas.microsoft.com/office/drawing/2014/main" xmlns="" id="{5F3B5ABF-3276-4A3B-82ED-24C0F48986B0}"/>
                </a:ext>
              </a:extLst>
            </p:cNvPr>
            <p:cNvSpPr/>
            <p:nvPr/>
          </p:nvSpPr>
          <p:spPr>
            <a:xfrm rot="5400000">
              <a:off x="2761211" y="29056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D2B399EC-B282-4116-BC18-0144C3FEFD5D}"/>
                </a:ext>
              </a:extLst>
            </p:cNvPr>
            <p:cNvGrpSpPr/>
            <p:nvPr/>
          </p:nvGrpSpPr>
          <p:grpSpPr>
            <a:xfrm>
              <a:off x="981968" y="1718681"/>
              <a:ext cx="2734154" cy="1068786"/>
              <a:chOff x="270023" y="1671304"/>
              <a:chExt cx="2279585" cy="107947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921DB05D-C061-43EE-8FA9-FAF29F740477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D67C2826-3D99-4C07-9EBD-512167C518E5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18" name="Grupo 117"/>
          <p:cNvGrpSpPr/>
          <p:nvPr/>
        </p:nvGrpSpPr>
        <p:grpSpPr>
          <a:xfrm>
            <a:off x="6099374" y="2185649"/>
            <a:ext cx="769556" cy="3314521"/>
            <a:chOff x="14054138" y="911225"/>
            <a:chExt cx="1147762" cy="4943476"/>
          </a:xfrm>
          <a:solidFill>
            <a:srgbClr val="F5A70B"/>
          </a:solidFill>
        </p:grpSpPr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14054138" y="911225"/>
              <a:ext cx="1057275" cy="1646238"/>
            </a:xfrm>
            <a:custGeom>
              <a:avLst/>
              <a:gdLst>
                <a:gd name="T0" fmla="*/ 52 w 281"/>
                <a:gd name="T1" fmla="*/ 218 h 438"/>
                <a:gd name="T2" fmla="*/ 170 w 281"/>
                <a:gd name="T3" fmla="*/ 218 h 438"/>
                <a:gd name="T4" fmla="*/ 178 w 281"/>
                <a:gd name="T5" fmla="*/ 229 h 438"/>
                <a:gd name="T6" fmla="*/ 138 w 281"/>
                <a:gd name="T7" fmla="*/ 345 h 438"/>
                <a:gd name="T8" fmla="*/ 135 w 281"/>
                <a:gd name="T9" fmla="*/ 352 h 438"/>
                <a:gd name="T10" fmla="*/ 126 w 281"/>
                <a:gd name="T11" fmla="*/ 353 h 438"/>
                <a:gd name="T12" fmla="*/ 0 w 281"/>
                <a:gd name="T13" fmla="*/ 353 h 438"/>
                <a:gd name="T14" fmla="*/ 0 w 281"/>
                <a:gd name="T15" fmla="*/ 437 h 438"/>
                <a:gd name="T16" fmla="*/ 220 w 281"/>
                <a:gd name="T17" fmla="*/ 438 h 438"/>
                <a:gd name="T18" fmla="*/ 223 w 281"/>
                <a:gd name="T19" fmla="*/ 328 h 438"/>
                <a:gd name="T20" fmla="*/ 245 w 281"/>
                <a:gd name="T21" fmla="*/ 358 h 438"/>
                <a:gd name="T22" fmla="*/ 271 w 281"/>
                <a:gd name="T23" fmla="*/ 364 h 438"/>
                <a:gd name="T24" fmla="*/ 277 w 281"/>
                <a:gd name="T25" fmla="*/ 343 h 438"/>
                <a:gd name="T26" fmla="*/ 269 w 281"/>
                <a:gd name="T27" fmla="*/ 322 h 438"/>
                <a:gd name="T28" fmla="*/ 235 w 281"/>
                <a:gd name="T29" fmla="*/ 282 h 438"/>
                <a:gd name="T30" fmla="*/ 230 w 281"/>
                <a:gd name="T31" fmla="*/ 276 h 438"/>
                <a:gd name="T32" fmla="*/ 227 w 281"/>
                <a:gd name="T33" fmla="*/ 233 h 438"/>
                <a:gd name="T34" fmla="*/ 231 w 281"/>
                <a:gd name="T35" fmla="*/ 107 h 438"/>
                <a:gd name="T36" fmla="*/ 232 w 281"/>
                <a:gd name="T37" fmla="*/ 66 h 438"/>
                <a:gd name="T38" fmla="*/ 224 w 281"/>
                <a:gd name="T39" fmla="*/ 69 h 438"/>
                <a:gd name="T40" fmla="*/ 151 w 281"/>
                <a:gd name="T41" fmla="*/ 65 h 438"/>
                <a:gd name="T42" fmla="*/ 135 w 281"/>
                <a:gd name="T43" fmla="*/ 10 h 438"/>
                <a:gd name="T44" fmla="*/ 135 w 281"/>
                <a:gd name="T45" fmla="*/ 8 h 438"/>
                <a:gd name="T46" fmla="*/ 0 w 281"/>
                <a:gd name="T47" fmla="*/ 0 h 438"/>
                <a:gd name="T48" fmla="*/ 0 w 281"/>
                <a:gd name="T49" fmla="*/ 218 h 438"/>
                <a:gd name="T50" fmla="*/ 52 w 281"/>
                <a:gd name="T51" fmla="*/ 218 h 438"/>
                <a:gd name="T52" fmla="*/ 182 w 281"/>
                <a:gd name="T53" fmla="*/ 256 h 438"/>
                <a:gd name="T54" fmla="*/ 187 w 281"/>
                <a:gd name="T55" fmla="*/ 292 h 438"/>
                <a:gd name="T56" fmla="*/ 184 w 281"/>
                <a:gd name="T57" fmla="*/ 420 h 438"/>
                <a:gd name="T58" fmla="*/ 174 w 281"/>
                <a:gd name="T59" fmla="*/ 430 h 438"/>
                <a:gd name="T60" fmla="*/ 143 w 281"/>
                <a:gd name="T61" fmla="*/ 430 h 438"/>
                <a:gd name="T62" fmla="*/ 135 w 281"/>
                <a:gd name="T63" fmla="*/ 422 h 438"/>
                <a:gd name="T64" fmla="*/ 135 w 281"/>
                <a:gd name="T65" fmla="*/ 366 h 438"/>
                <a:gd name="T66" fmla="*/ 137 w 281"/>
                <a:gd name="T67" fmla="*/ 358 h 438"/>
                <a:gd name="T68" fmla="*/ 176 w 281"/>
                <a:gd name="T69" fmla="*/ 262 h 438"/>
                <a:gd name="T70" fmla="*/ 179 w 281"/>
                <a:gd name="T71" fmla="*/ 256 h 438"/>
                <a:gd name="T72" fmla="*/ 182 w 281"/>
                <a:gd name="T73" fmla="*/ 256 h 438"/>
                <a:gd name="T74" fmla="*/ 80 w 281"/>
                <a:gd name="T75" fmla="*/ 163 h 438"/>
                <a:gd name="T76" fmla="*/ 102 w 281"/>
                <a:gd name="T77" fmla="*/ 83 h 438"/>
                <a:gd name="T78" fmla="*/ 117 w 281"/>
                <a:gd name="T79" fmla="*/ 74 h 438"/>
                <a:gd name="T80" fmla="*/ 125 w 281"/>
                <a:gd name="T81" fmla="*/ 89 h 438"/>
                <a:gd name="T82" fmla="*/ 103 w 281"/>
                <a:gd name="T83" fmla="*/ 168 h 438"/>
                <a:gd name="T84" fmla="*/ 81 w 281"/>
                <a:gd name="T85" fmla="*/ 173 h 438"/>
                <a:gd name="T86" fmla="*/ 80 w 281"/>
                <a:gd name="T87" fmla="*/ 16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1" h="438">
                  <a:moveTo>
                    <a:pt x="52" y="218"/>
                  </a:moveTo>
                  <a:cubicBezTo>
                    <a:pt x="91" y="218"/>
                    <a:pt x="130" y="218"/>
                    <a:pt x="170" y="218"/>
                  </a:cubicBezTo>
                  <a:cubicBezTo>
                    <a:pt x="179" y="218"/>
                    <a:pt x="181" y="221"/>
                    <a:pt x="178" y="229"/>
                  </a:cubicBezTo>
                  <a:cubicBezTo>
                    <a:pt x="164" y="268"/>
                    <a:pt x="151" y="307"/>
                    <a:pt x="138" y="345"/>
                  </a:cubicBezTo>
                  <a:cubicBezTo>
                    <a:pt x="137" y="347"/>
                    <a:pt x="136" y="349"/>
                    <a:pt x="135" y="352"/>
                  </a:cubicBezTo>
                  <a:cubicBezTo>
                    <a:pt x="132" y="353"/>
                    <a:pt x="129" y="353"/>
                    <a:pt x="126" y="353"/>
                  </a:cubicBezTo>
                  <a:cubicBezTo>
                    <a:pt x="84" y="353"/>
                    <a:pt x="42" y="353"/>
                    <a:pt x="0" y="353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73" y="437"/>
                    <a:pt x="147" y="437"/>
                    <a:pt x="220" y="438"/>
                  </a:cubicBezTo>
                  <a:cubicBezTo>
                    <a:pt x="221" y="400"/>
                    <a:pt x="222" y="364"/>
                    <a:pt x="223" y="328"/>
                  </a:cubicBezTo>
                  <a:cubicBezTo>
                    <a:pt x="230" y="337"/>
                    <a:pt x="238" y="348"/>
                    <a:pt x="245" y="358"/>
                  </a:cubicBezTo>
                  <a:cubicBezTo>
                    <a:pt x="251" y="366"/>
                    <a:pt x="262" y="369"/>
                    <a:pt x="271" y="364"/>
                  </a:cubicBezTo>
                  <a:cubicBezTo>
                    <a:pt x="279" y="360"/>
                    <a:pt x="281" y="354"/>
                    <a:pt x="277" y="343"/>
                  </a:cubicBezTo>
                  <a:cubicBezTo>
                    <a:pt x="274" y="336"/>
                    <a:pt x="271" y="329"/>
                    <a:pt x="269" y="322"/>
                  </a:cubicBezTo>
                  <a:cubicBezTo>
                    <a:pt x="265" y="302"/>
                    <a:pt x="253" y="290"/>
                    <a:pt x="235" y="282"/>
                  </a:cubicBezTo>
                  <a:cubicBezTo>
                    <a:pt x="233" y="281"/>
                    <a:pt x="230" y="278"/>
                    <a:pt x="230" y="276"/>
                  </a:cubicBezTo>
                  <a:cubicBezTo>
                    <a:pt x="229" y="261"/>
                    <a:pt x="226" y="247"/>
                    <a:pt x="227" y="233"/>
                  </a:cubicBezTo>
                  <a:cubicBezTo>
                    <a:pt x="227" y="191"/>
                    <a:pt x="229" y="149"/>
                    <a:pt x="231" y="107"/>
                  </a:cubicBezTo>
                  <a:cubicBezTo>
                    <a:pt x="231" y="94"/>
                    <a:pt x="231" y="81"/>
                    <a:pt x="232" y="66"/>
                  </a:cubicBezTo>
                  <a:cubicBezTo>
                    <a:pt x="228" y="68"/>
                    <a:pt x="226" y="69"/>
                    <a:pt x="224" y="69"/>
                  </a:cubicBezTo>
                  <a:cubicBezTo>
                    <a:pt x="199" y="78"/>
                    <a:pt x="174" y="77"/>
                    <a:pt x="151" y="65"/>
                  </a:cubicBezTo>
                  <a:cubicBezTo>
                    <a:pt x="127" y="52"/>
                    <a:pt x="120" y="29"/>
                    <a:pt x="135" y="10"/>
                  </a:cubicBezTo>
                  <a:cubicBezTo>
                    <a:pt x="135" y="10"/>
                    <a:pt x="135" y="9"/>
                    <a:pt x="135" y="8"/>
                  </a:cubicBezTo>
                  <a:cubicBezTo>
                    <a:pt x="109" y="3"/>
                    <a:pt x="55" y="0"/>
                    <a:pt x="0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7" y="218"/>
                    <a:pt x="35" y="218"/>
                    <a:pt x="52" y="218"/>
                  </a:cubicBezTo>
                  <a:close/>
                  <a:moveTo>
                    <a:pt x="182" y="256"/>
                  </a:moveTo>
                  <a:cubicBezTo>
                    <a:pt x="184" y="268"/>
                    <a:pt x="187" y="280"/>
                    <a:pt x="187" y="292"/>
                  </a:cubicBezTo>
                  <a:cubicBezTo>
                    <a:pt x="187" y="335"/>
                    <a:pt x="185" y="378"/>
                    <a:pt x="184" y="420"/>
                  </a:cubicBezTo>
                  <a:cubicBezTo>
                    <a:pt x="184" y="428"/>
                    <a:pt x="182" y="431"/>
                    <a:pt x="174" y="430"/>
                  </a:cubicBezTo>
                  <a:cubicBezTo>
                    <a:pt x="164" y="430"/>
                    <a:pt x="153" y="430"/>
                    <a:pt x="143" y="430"/>
                  </a:cubicBezTo>
                  <a:cubicBezTo>
                    <a:pt x="137" y="430"/>
                    <a:pt x="135" y="428"/>
                    <a:pt x="135" y="422"/>
                  </a:cubicBezTo>
                  <a:cubicBezTo>
                    <a:pt x="135" y="403"/>
                    <a:pt x="135" y="384"/>
                    <a:pt x="135" y="366"/>
                  </a:cubicBezTo>
                  <a:cubicBezTo>
                    <a:pt x="135" y="363"/>
                    <a:pt x="136" y="360"/>
                    <a:pt x="137" y="358"/>
                  </a:cubicBezTo>
                  <a:cubicBezTo>
                    <a:pt x="150" y="326"/>
                    <a:pt x="163" y="294"/>
                    <a:pt x="176" y="262"/>
                  </a:cubicBezTo>
                  <a:cubicBezTo>
                    <a:pt x="177" y="260"/>
                    <a:pt x="178" y="258"/>
                    <a:pt x="179" y="256"/>
                  </a:cubicBezTo>
                  <a:cubicBezTo>
                    <a:pt x="180" y="256"/>
                    <a:pt x="181" y="256"/>
                    <a:pt x="182" y="256"/>
                  </a:cubicBezTo>
                  <a:close/>
                  <a:moveTo>
                    <a:pt x="80" y="163"/>
                  </a:moveTo>
                  <a:cubicBezTo>
                    <a:pt x="87" y="137"/>
                    <a:pt x="94" y="110"/>
                    <a:pt x="102" y="83"/>
                  </a:cubicBezTo>
                  <a:cubicBezTo>
                    <a:pt x="104" y="76"/>
                    <a:pt x="110" y="72"/>
                    <a:pt x="117" y="74"/>
                  </a:cubicBezTo>
                  <a:cubicBezTo>
                    <a:pt x="124" y="76"/>
                    <a:pt x="127" y="81"/>
                    <a:pt x="125" y="89"/>
                  </a:cubicBezTo>
                  <a:cubicBezTo>
                    <a:pt x="118" y="116"/>
                    <a:pt x="111" y="142"/>
                    <a:pt x="103" y="168"/>
                  </a:cubicBezTo>
                  <a:cubicBezTo>
                    <a:pt x="100" y="179"/>
                    <a:pt x="90" y="182"/>
                    <a:pt x="81" y="173"/>
                  </a:cubicBezTo>
                  <a:cubicBezTo>
                    <a:pt x="80" y="171"/>
                    <a:pt x="79" y="167"/>
                    <a:pt x="80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14054138" y="2598738"/>
              <a:ext cx="1147762" cy="3255963"/>
            </a:xfrm>
            <a:custGeom>
              <a:avLst/>
              <a:gdLst>
                <a:gd name="T0" fmla="*/ 265 w 305"/>
                <a:gd name="T1" fmla="*/ 0 h 866"/>
                <a:gd name="T2" fmla="*/ 0 w 305"/>
                <a:gd name="T3" fmla="*/ 0 h 866"/>
                <a:gd name="T4" fmla="*/ 0 w 305"/>
                <a:gd name="T5" fmla="*/ 27 h 866"/>
                <a:gd name="T6" fmla="*/ 242 w 305"/>
                <a:gd name="T7" fmla="*/ 28 h 866"/>
                <a:gd name="T8" fmla="*/ 289 w 305"/>
                <a:gd name="T9" fmla="*/ 74 h 866"/>
                <a:gd name="T10" fmla="*/ 289 w 305"/>
                <a:gd name="T11" fmla="*/ 161 h 866"/>
                <a:gd name="T12" fmla="*/ 278 w 305"/>
                <a:gd name="T13" fmla="*/ 172 h 866"/>
                <a:gd name="T14" fmla="*/ 0 w 305"/>
                <a:gd name="T15" fmla="*/ 171 h 866"/>
                <a:gd name="T16" fmla="*/ 0 w 305"/>
                <a:gd name="T17" fmla="*/ 182 h 866"/>
                <a:gd name="T18" fmla="*/ 273 w 305"/>
                <a:gd name="T19" fmla="*/ 183 h 866"/>
                <a:gd name="T20" fmla="*/ 287 w 305"/>
                <a:gd name="T21" fmla="*/ 183 h 866"/>
                <a:gd name="T22" fmla="*/ 288 w 305"/>
                <a:gd name="T23" fmla="*/ 193 h 866"/>
                <a:gd name="T24" fmla="*/ 288 w 305"/>
                <a:gd name="T25" fmla="*/ 272 h 866"/>
                <a:gd name="T26" fmla="*/ 288 w 305"/>
                <a:gd name="T27" fmla="*/ 406 h 866"/>
                <a:gd name="T28" fmla="*/ 277 w 305"/>
                <a:gd name="T29" fmla="*/ 416 h 866"/>
                <a:gd name="T30" fmla="*/ 0 w 305"/>
                <a:gd name="T31" fmla="*/ 416 h 866"/>
                <a:gd name="T32" fmla="*/ 0 w 305"/>
                <a:gd name="T33" fmla="*/ 427 h 866"/>
                <a:gd name="T34" fmla="*/ 276 w 305"/>
                <a:gd name="T35" fmla="*/ 428 h 866"/>
                <a:gd name="T36" fmla="*/ 288 w 305"/>
                <a:gd name="T37" fmla="*/ 440 h 866"/>
                <a:gd name="T38" fmla="*/ 287 w 305"/>
                <a:gd name="T39" fmla="*/ 649 h 866"/>
                <a:gd name="T40" fmla="*/ 275 w 305"/>
                <a:gd name="T41" fmla="*/ 661 h 866"/>
                <a:gd name="T42" fmla="*/ 0 w 305"/>
                <a:gd name="T43" fmla="*/ 661 h 866"/>
                <a:gd name="T44" fmla="*/ 0 w 305"/>
                <a:gd name="T45" fmla="*/ 672 h 866"/>
                <a:gd name="T46" fmla="*/ 32 w 305"/>
                <a:gd name="T47" fmla="*/ 672 h 866"/>
                <a:gd name="T48" fmla="*/ 277 w 305"/>
                <a:gd name="T49" fmla="*/ 672 h 866"/>
                <a:gd name="T50" fmla="*/ 287 w 305"/>
                <a:gd name="T51" fmla="*/ 683 h 866"/>
                <a:gd name="T52" fmla="*/ 286 w 305"/>
                <a:gd name="T53" fmla="*/ 790 h 866"/>
                <a:gd name="T54" fmla="*/ 238 w 305"/>
                <a:gd name="T55" fmla="*/ 839 h 866"/>
                <a:gd name="T56" fmla="*/ 0 w 305"/>
                <a:gd name="T57" fmla="*/ 838 h 866"/>
                <a:gd name="T58" fmla="*/ 0 w 305"/>
                <a:gd name="T59" fmla="*/ 866 h 866"/>
                <a:gd name="T60" fmla="*/ 263 w 305"/>
                <a:gd name="T61" fmla="*/ 866 h 866"/>
                <a:gd name="T62" fmla="*/ 302 w 305"/>
                <a:gd name="T63" fmla="*/ 826 h 866"/>
                <a:gd name="T64" fmla="*/ 303 w 305"/>
                <a:gd name="T65" fmla="*/ 722 h 866"/>
                <a:gd name="T66" fmla="*/ 304 w 305"/>
                <a:gd name="T67" fmla="*/ 280 h 866"/>
                <a:gd name="T68" fmla="*/ 305 w 305"/>
                <a:gd name="T69" fmla="*/ 40 h 866"/>
                <a:gd name="T70" fmla="*/ 265 w 305"/>
                <a:gd name="T71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5" h="866">
                  <a:moveTo>
                    <a:pt x="265" y="0"/>
                  </a:moveTo>
                  <a:cubicBezTo>
                    <a:pt x="177" y="0"/>
                    <a:pt x="88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1" y="27"/>
                    <a:pt x="161" y="27"/>
                    <a:pt x="242" y="28"/>
                  </a:cubicBezTo>
                  <a:cubicBezTo>
                    <a:pt x="269" y="28"/>
                    <a:pt x="289" y="47"/>
                    <a:pt x="289" y="74"/>
                  </a:cubicBezTo>
                  <a:cubicBezTo>
                    <a:pt x="289" y="103"/>
                    <a:pt x="289" y="132"/>
                    <a:pt x="289" y="161"/>
                  </a:cubicBezTo>
                  <a:cubicBezTo>
                    <a:pt x="288" y="171"/>
                    <a:pt x="288" y="172"/>
                    <a:pt x="278" y="172"/>
                  </a:cubicBezTo>
                  <a:cubicBezTo>
                    <a:pt x="185" y="171"/>
                    <a:pt x="93" y="171"/>
                    <a:pt x="0" y="17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91" y="182"/>
                    <a:pt x="182" y="182"/>
                    <a:pt x="273" y="183"/>
                  </a:cubicBezTo>
                  <a:cubicBezTo>
                    <a:pt x="278" y="183"/>
                    <a:pt x="282" y="183"/>
                    <a:pt x="287" y="183"/>
                  </a:cubicBezTo>
                  <a:cubicBezTo>
                    <a:pt x="288" y="187"/>
                    <a:pt x="288" y="190"/>
                    <a:pt x="288" y="193"/>
                  </a:cubicBezTo>
                  <a:cubicBezTo>
                    <a:pt x="288" y="219"/>
                    <a:pt x="288" y="246"/>
                    <a:pt x="288" y="272"/>
                  </a:cubicBezTo>
                  <a:cubicBezTo>
                    <a:pt x="288" y="316"/>
                    <a:pt x="288" y="361"/>
                    <a:pt x="288" y="406"/>
                  </a:cubicBezTo>
                  <a:cubicBezTo>
                    <a:pt x="288" y="416"/>
                    <a:pt x="287" y="416"/>
                    <a:pt x="277" y="416"/>
                  </a:cubicBezTo>
                  <a:cubicBezTo>
                    <a:pt x="185" y="416"/>
                    <a:pt x="92" y="416"/>
                    <a:pt x="0" y="416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92" y="427"/>
                    <a:pt x="184" y="427"/>
                    <a:pt x="276" y="428"/>
                  </a:cubicBezTo>
                  <a:cubicBezTo>
                    <a:pt x="287" y="428"/>
                    <a:pt x="288" y="428"/>
                    <a:pt x="288" y="440"/>
                  </a:cubicBezTo>
                  <a:cubicBezTo>
                    <a:pt x="287" y="510"/>
                    <a:pt x="287" y="580"/>
                    <a:pt x="287" y="649"/>
                  </a:cubicBezTo>
                  <a:cubicBezTo>
                    <a:pt x="287" y="661"/>
                    <a:pt x="286" y="661"/>
                    <a:pt x="275" y="661"/>
                  </a:cubicBezTo>
                  <a:cubicBezTo>
                    <a:pt x="183" y="661"/>
                    <a:pt x="92" y="661"/>
                    <a:pt x="0" y="661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1" y="672"/>
                    <a:pt x="22" y="672"/>
                    <a:pt x="32" y="672"/>
                  </a:cubicBezTo>
                  <a:cubicBezTo>
                    <a:pt x="114" y="672"/>
                    <a:pt x="195" y="672"/>
                    <a:pt x="277" y="672"/>
                  </a:cubicBezTo>
                  <a:cubicBezTo>
                    <a:pt x="284" y="672"/>
                    <a:pt x="287" y="675"/>
                    <a:pt x="287" y="683"/>
                  </a:cubicBezTo>
                  <a:cubicBezTo>
                    <a:pt x="286" y="718"/>
                    <a:pt x="286" y="754"/>
                    <a:pt x="286" y="790"/>
                  </a:cubicBezTo>
                  <a:cubicBezTo>
                    <a:pt x="286" y="820"/>
                    <a:pt x="268" y="839"/>
                    <a:pt x="238" y="839"/>
                  </a:cubicBezTo>
                  <a:cubicBezTo>
                    <a:pt x="159" y="839"/>
                    <a:pt x="79" y="838"/>
                    <a:pt x="0" y="838"/>
                  </a:cubicBezTo>
                  <a:cubicBezTo>
                    <a:pt x="0" y="866"/>
                    <a:pt x="0" y="866"/>
                    <a:pt x="0" y="866"/>
                  </a:cubicBezTo>
                  <a:cubicBezTo>
                    <a:pt x="88" y="866"/>
                    <a:pt x="175" y="866"/>
                    <a:pt x="263" y="866"/>
                  </a:cubicBezTo>
                  <a:cubicBezTo>
                    <a:pt x="287" y="866"/>
                    <a:pt x="302" y="851"/>
                    <a:pt x="302" y="826"/>
                  </a:cubicBezTo>
                  <a:cubicBezTo>
                    <a:pt x="303" y="792"/>
                    <a:pt x="303" y="757"/>
                    <a:pt x="303" y="722"/>
                  </a:cubicBezTo>
                  <a:cubicBezTo>
                    <a:pt x="303" y="575"/>
                    <a:pt x="304" y="428"/>
                    <a:pt x="304" y="280"/>
                  </a:cubicBezTo>
                  <a:cubicBezTo>
                    <a:pt x="304" y="200"/>
                    <a:pt x="305" y="120"/>
                    <a:pt x="305" y="40"/>
                  </a:cubicBezTo>
                  <a:cubicBezTo>
                    <a:pt x="305" y="16"/>
                    <a:pt x="290" y="0"/>
                    <a:pt x="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14573250" y="979488"/>
              <a:ext cx="342900" cy="192088"/>
            </a:xfrm>
            <a:custGeom>
              <a:avLst/>
              <a:gdLst>
                <a:gd name="T0" fmla="*/ 8 w 91"/>
                <a:gd name="T1" fmla="*/ 28 h 51"/>
                <a:gd name="T2" fmla="*/ 91 w 91"/>
                <a:gd name="T3" fmla="*/ 35 h 51"/>
                <a:gd name="T4" fmla="*/ 73 w 91"/>
                <a:gd name="T5" fmla="*/ 18 h 51"/>
                <a:gd name="T6" fmla="*/ 15 w 91"/>
                <a:gd name="T7" fmla="*/ 1 h 51"/>
                <a:gd name="T8" fmla="*/ 1 w 91"/>
                <a:gd name="T9" fmla="*/ 14 h 51"/>
                <a:gd name="T10" fmla="*/ 8 w 91"/>
                <a:gd name="T11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51">
                  <a:moveTo>
                    <a:pt x="8" y="28"/>
                  </a:moveTo>
                  <a:cubicBezTo>
                    <a:pt x="26" y="48"/>
                    <a:pt x="68" y="51"/>
                    <a:pt x="91" y="35"/>
                  </a:cubicBezTo>
                  <a:cubicBezTo>
                    <a:pt x="85" y="29"/>
                    <a:pt x="79" y="23"/>
                    <a:pt x="73" y="18"/>
                  </a:cubicBezTo>
                  <a:cubicBezTo>
                    <a:pt x="55" y="5"/>
                    <a:pt x="35" y="3"/>
                    <a:pt x="15" y="1"/>
                  </a:cubicBezTo>
                  <a:cubicBezTo>
                    <a:pt x="5" y="0"/>
                    <a:pt x="0" y="4"/>
                    <a:pt x="1" y="14"/>
                  </a:cubicBezTo>
                  <a:cubicBezTo>
                    <a:pt x="2" y="19"/>
                    <a:pt x="5" y="25"/>
                    <a:pt x="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14054138" y="3324225"/>
              <a:ext cx="1042987" cy="796925"/>
            </a:xfrm>
            <a:custGeom>
              <a:avLst/>
              <a:gdLst>
                <a:gd name="T0" fmla="*/ 277 w 277"/>
                <a:gd name="T1" fmla="*/ 1 h 212"/>
                <a:gd name="T2" fmla="*/ 0 w 277"/>
                <a:gd name="T3" fmla="*/ 0 h 212"/>
                <a:gd name="T4" fmla="*/ 0 w 277"/>
                <a:gd name="T5" fmla="*/ 211 h 212"/>
                <a:gd name="T6" fmla="*/ 276 w 277"/>
                <a:gd name="T7" fmla="*/ 212 h 212"/>
                <a:gd name="T8" fmla="*/ 277 w 277"/>
                <a:gd name="T9" fmla="*/ 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212">
                  <a:moveTo>
                    <a:pt x="277" y="1"/>
                  </a:moveTo>
                  <a:cubicBezTo>
                    <a:pt x="184" y="1"/>
                    <a:pt x="92" y="1"/>
                    <a:pt x="0" y="0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92" y="211"/>
                    <a:pt x="184" y="212"/>
                    <a:pt x="276" y="212"/>
                  </a:cubicBezTo>
                  <a:cubicBezTo>
                    <a:pt x="276" y="141"/>
                    <a:pt x="277" y="72"/>
                    <a:pt x="2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"/>
            <p:cNvSpPr>
              <a:spLocks/>
            </p:cNvSpPr>
            <p:nvPr/>
          </p:nvSpPr>
          <p:spPr bwMode="auto">
            <a:xfrm>
              <a:off x="14054138" y="4244975"/>
              <a:ext cx="1038225" cy="796925"/>
            </a:xfrm>
            <a:custGeom>
              <a:avLst/>
              <a:gdLst>
                <a:gd name="T0" fmla="*/ 276 w 276"/>
                <a:gd name="T1" fmla="*/ 1 h 212"/>
                <a:gd name="T2" fmla="*/ 0 w 276"/>
                <a:gd name="T3" fmla="*/ 0 h 212"/>
                <a:gd name="T4" fmla="*/ 0 w 276"/>
                <a:gd name="T5" fmla="*/ 211 h 212"/>
                <a:gd name="T6" fmla="*/ 275 w 276"/>
                <a:gd name="T7" fmla="*/ 212 h 212"/>
                <a:gd name="T8" fmla="*/ 276 w 276"/>
                <a:gd name="T9" fmla="*/ 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212">
                  <a:moveTo>
                    <a:pt x="276" y="1"/>
                  </a:moveTo>
                  <a:cubicBezTo>
                    <a:pt x="184" y="1"/>
                    <a:pt x="92" y="1"/>
                    <a:pt x="0" y="0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92" y="211"/>
                    <a:pt x="184" y="212"/>
                    <a:pt x="275" y="212"/>
                  </a:cubicBezTo>
                  <a:cubicBezTo>
                    <a:pt x="276" y="141"/>
                    <a:pt x="276" y="72"/>
                    <a:pt x="2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14054138" y="5165725"/>
              <a:ext cx="1035050" cy="541338"/>
            </a:xfrm>
            <a:custGeom>
              <a:avLst/>
              <a:gdLst>
                <a:gd name="T0" fmla="*/ 275 w 275"/>
                <a:gd name="T1" fmla="*/ 112 h 144"/>
                <a:gd name="T2" fmla="*/ 275 w 275"/>
                <a:gd name="T3" fmla="*/ 1 h 144"/>
                <a:gd name="T4" fmla="*/ 0 w 275"/>
                <a:gd name="T5" fmla="*/ 0 h 144"/>
                <a:gd name="T6" fmla="*/ 0 w 275"/>
                <a:gd name="T7" fmla="*/ 144 h 144"/>
                <a:gd name="T8" fmla="*/ 239 w 275"/>
                <a:gd name="T9" fmla="*/ 144 h 144"/>
                <a:gd name="T10" fmla="*/ 275 w 275"/>
                <a:gd name="T11" fmla="*/ 1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144">
                  <a:moveTo>
                    <a:pt x="275" y="112"/>
                  </a:moveTo>
                  <a:cubicBezTo>
                    <a:pt x="275" y="76"/>
                    <a:pt x="275" y="39"/>
                    <a:pt x="275" y="1"/>
                  </a:cubicBezTo>
                  <a:cubicBezTo>
                    <a:pt x="183" y="1"/>
                    <a:pt x="92" y="1"/>
                    <a:pt x="0" y="0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80" y="144"/>
                    <a:pt x="159" y="144"/>
                    <a:pt x="239" y="144"/>
                  </a:cubicBezTo>
                  <a:cubicBezTo>
                    <a:pt x="259" y="144"/>
                    <a:pt x="274" y="132"/>
                    <a:pt x="275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14054138" y="2746375"/>
              <a:ext cx="1042987" cy="454025"/>
            </a:xfrm>
            <a:custGeom>
              <a:avLst/>
              <a:gdLst>
                <a:gd name="T0" fmla="*/ 277 w 277"/>
                <a:gd name="T1" fmla="*/ 37 h 121"/>
                <a:gd name="T2" fmla="*/ 240 w 277"/>
                <a:gd name="T3" fmla="*/ 0 h 121"/>
                <a:gd name="T4" fmla="*/ 0 w 277"/>
                <a:gd name="T5" fmla="*/ 0 h 121"/>
                <a:gd name="T6" fmla="*/ 0 w 277"/>
                <a:gd name="T7" fmla="*/ 120 h 121"/>
                <a:gd name="T8" fmla="*/ 277 w 277"/>
                <a:gd name="T9" fmla="*/ 121 h 121"/>
                <a:gd name="T10" fmla="*/ 277 w 277"/>
                <a:gd name="T11" fmla="*/ 3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121">
                  <a:moveTo>
                    <a:pt x="277" y="37"/>
                  </a:moveTo>
                  <a:cubicBezTo>
                    <a:pt x="277" y="14"/>
                    <a:pt x="263" y="0"/>
                    <a:pt x="240" y="0"/>
                  </a:cubicBezTo>
                  <a:cubicBezTo>
                    <a:pt x="160" y="0"/>
                    <a:pt x="8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92" y="120"/>
                    <a:pt x="185" y="121"/>
                    <a:pt x="277" y="121"/>
                  </a:cubicBezTo>
                  <a:cubicBezTo>
                    <a:pt x="277" y="92"/>
                    <a:pt x="277" y="65"/>
                    <a:pt x="277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7" name="Grupo 116"/>
          <p:cNvGrpSpPr/>
          <p:nvPr/>
        </p:nvGrpSpPr>
        <p:grpSpPr>
          <a:xfrm>
            <a:off x="5319066" y="2185649"/>
            <a:ext cx="782329" cy="3314521"/>
            <a:chOff x="12619038" y="911225"/>
            <a:chExt cx="1166812" cy="4943476"/>
          </a:xfrm>
        </p:grpSpPr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2723813" y="911225"/>
              <a:ext cx="1062037" cy="1643063"/>
            </a:xfrm>
            <a:custGeom>
              <a:avLst/>
              <a:gdLst>
                <a:gd name="T0" fmla="*/ 147 w 282"/>
                <a:gd name="T1" fmla="*/ 8 h 437"/>
                <a:gd name="T2" fmla="*/ 136 w 282"/>
                <a:gd name="T3" fmla="*/ 62 h 437"/>
                <a:gd name="T4" fmla="*/ 106 w 282"/>
                <a:gd name="T5" fmla="*/ 73 h 437"/>
                <a:gd name="T6" fmla="*/ 50 w 282"/>
                <a:gd name="T7" fmla="*/ 65 h 437"/>
                <a:gd name="T8" fmla="*/ 51 w 282"/>
                <a:gd name="T9" fmla="*/ 74 h 437"/>
                <a:gd name="T10" fmla="*/ 56 w 282"/>
                <a:gd name="T11" fmla="*/ 253 h 437"/>
                <a:gd name="T12" fmla="*/ 37 w 282"/>
                <a:gd name="T13" fmla="*/ 286 h 437"/>
                <a:gd name="T14" fmla="*/ 15 w 282"/>
                <a:gd name="T15" fmla="*/ 311 h 437"/>
                <a:gd name="T16" fmla="*/ 3 w 282"/>
                <a:gd name="T17" fmla="*/ 345 h 437"/>
                <a:gd name="T18" fmla="*/ 11 w 282"/>
                <a:gd name="T19" fmla="*/ 363 h 437"/>
                <a:gd name="T20" fmla="*/ 36 w 282"/>
                <a:gd name="T21" fmla="*/ 357 h 437"/>
                <a:gd name="T22" fmla="*/ 57 w 282"/>
                <a:gd name="T23" fmla="*/ 336 h 437"/>
                <a:gd name="T24" fmla="*/ 59 w 282"/>
                <a:gd name="T25" fmla="*/ 336 h 437"/>
                <a:gd name="T26" fmla="*/ 59 w 282"/>
                <a:gd name="T27" fmla="*/ 437 h 437"/>
                <a:gd name="T28" fmla="*/ 282 w 282"/>
                <a:gd name="T29" fmla="*/ 437 h 437"/>
                <a:gd name="T30" fmla="*/ 282 w 282"/>
                <a:gd name="T31" fmla="*/ 353 h 437"/>
                <a:gd name="T32" fmla="*/ 190 w 282"/>
                <a:gd name="T33" fmla="*/ 353 h 437"/>
                <a:gd name="T34" fmla="*/ 155 w 282"/>
                <a:gd name="T35" fmla="*/ 353 h 437"/>
                <a:gd name="T36" fmla="*/ 143 w 282"/>
                <a:gd name="T37" fmla="*/ 345 h 437"/>
                <a:gd name="T38" fmla="*/ 104 w 282"/>
                <a:gd name="T39" fmla="*/ 227 h 437"/>
                <a:gd name="T40" fmla="*/ 111 w 282"/>
                <a:gd name="T41" fmla="*/ 217 h 437"/>
                <a:gd name="T42" fmla="*/ 183 w 282"/>
                <a:gd name="T43" fmla="*/ 218 h 437"/>
                <a:gd name="T44" fmla="*/ 282 w 282"/>
                <a:gd name="T45" fmla="*/ 218 h 437"/>
                <a:gd name="T46" fmla="*/ 282 w 282"/>
                <a:gd name="T47" fmla="*/ 0 h 437"/>
                <a:gd name="T48" fmla="*/ 147 w 282"/>
                <a:gd name="T49" fmla="*/ 8 h 437"/>
                <a:gd name="T50" fmla="*/ 107 w 282"/>
                <a:gd name="T51" fmla="*/ 271 h 437"/>
                <a:gd name="T52" fmla="*/ 142 w 282"/>
                <a:gd name="T53" fmla="*/ 361 h 437"/>
                <a:gd name="T54" fmla="*/ 146 w 282"/>
                <a:gd name="T55" fmla="*/ 379 h 437"/>
                <a:gd name="T56" fmla="*/ 146 w 282"/>
                <a:gd name="T57" fmla="*/ 420 h 437"/>
                <a:gd name="T58" fmla="*/ 137 w 282"/>
                <a:gd name="T59" fmla="*/ 430 h 437"/>
                <a:gd name="T60" fmla="*/ 105 w 282"/>
                <a:gd name="T61" fmla="*/ 430 h 437"/>
                <a:gd name="T62" fmla="*/ 96 w 282"/>
                <a:gd name="T63" fmla="*/ 421 h 437"/>
                <a:gd name="T64" fmla="*/ 94 w 282"/>
                <a:gd name="T65" fmla="*/ 283 h 437"/>
                <a:gd name="T66" fmla="*/ 99 w 282"/>
                <a:gd name="T67" fmla="*/ 262 h 437"/>
                <a:gd name="T68" fmla="*/ 102 w 282"/>
                <a:gd name="T69" fmla="*/ 262 h 437"/>
                <a:gd name="T70" fmla="*/ 107 w 282"/>
                <a:gd name="T71" fmla="*/ 271 h 437"/>
                <a:gd name="T72" fmla="*/ 194 w 282"/>
                <a:gd name="T73" fmla="*/ 178 h 437"/>
                <a:gd name="T74" fmla="*/ 179 w 282"/>
                <a:gd name="T75" fmla="*/ 168 h 437"/>
                <a:gd name="T76" fmla="*/ 163 w 282"/>
                <a:gd name="T77" fmla="*/ 108 h 437"/>
                <a:gd name="T78" fmla="*/ 158 w 282"/>
                <a:gd name="T79" fmla="*/ 89 h 437"/>
                <a:gd name="T80" fmla="*/ 158 w 282"/>
                <a:gd name="T81" fmla="*/ 76 h 437"/>
                <a:gd name="T82" fmla="*/ 171 w 282"/>
                <a:gd name="T83" fmla="*/ 74 h 437"/>
                <a:gd name="T84" fmla="*/ 181 w 282"/>
                <a:gd name="T85" fmla="*/ 84 h 437"/>
                <a:gd name="T86" fmla="*/ 200 w 282"/>
                <a:gd name="T87" fmla="*/ 153 h 437"/>
                <a:gd name="T88" fmla="*/ 202 w 282"/>
                <a:gd name="T89" fmla="*/ 162 h 437"/>
                <a:gd name="T90" fmla="*/ 194 w 282"/>
                <a:gd name="T91" fmla="*/ 178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437">
                  <a:moveTo>
                    <a:pt x="147" y="8"/>
                  </a:moveTo>
                  <a:cubicBezTo>
                    <a:pt x="161" y="30"/>
                    <a:pt x="157" y="49"/>
                    <a:pt x="136" y="62"/>
                  </a:cubicBezTo>
                  <a:cubicBezTo>
                    <a:pt x="127" y="67"/>
                    <a:pt x="116" y="71"/>
                    <a:pt x="106" y="73"/>
                  </a:cubicBezTo>
                  <a:cubicBezTo>
                    <a:pt x="87" y="77"/>
                    <a:pt x="69" y="74"/>
                    <a:pt x="50" y="65"/>
                  </a:cubicBezTo>
                  <a:cubicBezTo>
                    <a:pt x="50" y="69"/>
                    <a:pt x="51" y="72"/>
                    <a:pt x="51" y="74"/>
                  </a:cubicBezTo>
                  <a:cubicBezTo>
                    <a:pt x="53" y="134"/>
                    <a:pt x="55" y="193"/>
                    <a:pt x="56" y="253"/>
                  </a:cubicBezTo>
                  <a:cubicBezTo>
                    <a:pt x="56" y="267"/>
                    <a:pt x="52" y="280"/>
                    <a:pt x="37" y="286"/>
                  </a:cubicBezTo>
                  <a:cubicBezTo>
                    <a:pt x="26" y="291"/>
                    <a:pt x="19" y="299"/>
                    <a:pt x="15" y="311"/>
                  </a:cubicBezTo>
                  <a:cubicBezTo>
                    <a:pt x="12" y="323"/>
                    <a:pt x="7" y="334"/>
                    <a:pt x="3" y="345"/>
                  </a:cubicBezTo>
                  <a:cubicBezTo>
                    <a:pt x="0" y="353"/>
                    <a:pt x="3" y="360"/>
                    <a:pt x="11" y="363"/>
                  </a:cubicBezTo>
                  <a:cubicBezTo>
                    <a:pt x="19" y="368"/>
                    <a:pt x="30" y="365"/>
                    <a:pt x="36" y="357"/>
                  </a:cubicBezTo>
                  <a:cubicBezTo>
                    <a:pt x="43" y="350"/>
                    <a:pt x="50" y="343"/>
                    <a:pt x="57" y="336"/>
                  </a:cubicBezTo>
                  <a:cubicBezTo>
                    <a:pt x="58" y="336"/>
                    <a:pt x="58" y="336"/>
                    <a:pt x="59" y="336"/>
                  </a:cubicBezTo>
                  <a:cubicBezTo>
                    <a:pt x="59" y="369"/>
                    <a:pt x="59" y="403"/>
                    <a:pt x="59" y="437"/>
                  </a:cubicBezTo>
                  <a:cubicBezTo>
                    <a:pt x="134" y="437"/>
                    <a:pt x="208" y="437"/>
                    <a:pt x="282" y="437"/>
                  </a:cubicBezTo>
                  <a:cubicBezTo>
                    <a:pt x="282" y="353"/>
                    <a:pt x="282" y="353"/>
                    <a:pt x="282" y="353"/>
                  </a:cubicBezTo>
                  <a:cubicBezTo>
                    <a:pt x="251" y="353"/>
                    <a:pt x="220" y="353"/>
                    <a:pt x="190" y="353"/>
                  </a:cubicBezTo>
                  <a:cubicBezTo>
                    <a:pt x="178" y="353"/>
                    <a:pt x="167" y="353"/>
                    <a:pt x="155" y="353"/>
                  </a:cubicBezTo>
                  <a:cubicBezTo>
                    <a:pt x="149" y="353"/>
                    <a:pt x="145" y="351"/>
                    <a:pt x="143" y="345"/>
                  </a:cubicBezTo>
                  <a:cubicBezTo>
                    <a:pt x="130" y="306"/>
                    <a:pt x="117" y="266"/>
                    <a:pt x="104" y="227"/>
                  </a:cubicBezTo>
                  <a:cubicBezTo>
                    <a:pt x="101" y="221"/>
                    <a:pt x="104" y="217"/>
                    <a:pt x="111" y="217"/>
                  </a:cubicBezTo>
                  <a:cubicBezTo>
                    <a:pt x="135" y="217"/>
                    <a:pt x="159" y="218"/>
                    <a:pt x="183" y="218"/>
                  </a:cubicBezTo>
                  <a:cubicBezTo>
                    <a:pt x="216" y="218"/>
                    <a:pt x="249" y="218"/>
                    <a:pt x="282" y="21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26" y="0"/>
                    <a:pt x="171" y="2"/>
                    <a:pt x="147" y="8"/>
                  </a:cubicBezTo>
                  <a:close/>
                  <a:moveTo>
                    <a:pt x="107" y="271"/>
                  </a:moveTo>
                  <a:cubicBezTo>
                    <a:pt x="119" y="301"/>
                    <a:pt x="131" y="331"/>
                    <a:pt x="142" y="361"/>
                  </a:cubicBezTo>
                  <a:cubicBezTo>
                    <a:pt x="145" y="367"/>
                    <a:pt x="146" y="373"/>
                    <a:pt x="146" y="379"/>
                  </a:cubicBezTo>
                  <a:cubicBezTo>
                    <a:pt x="146" y="393"/>
                    <a:pt x="146" y="407"/>
                    <a:pt x="146" y="420"/>
                  </a:cubicBezTo>
                  <a:cubicBezTo>
                    <a:pt x="146" y="427"/>
                    <a:pt x="144" y="430"/>
                    <a:pt x="137" y="430"/>
                  </a:cubicBezTo>
                  <a:cubicBezTo>
                    <a:pt x="126" y="430"/>
                    <a:pt x="116" y="430"/>
                    <a:pt x="105" y="430"/>
                  </a:cubicBezTo>
                  <a:cubicBezTo>
                    <a:pt x="99" y="430"/>
                    <a:pt x="96" y="428"/>
                    <a:pt x="96" y="421"/>
                  </a:cubicBezTo>
                  <a:cubicBezTo>
                    <a:pt x="95" y="375"/>
                    <a:pt x="94" y="329"/>
                    <a:pt x="94" y="283"/>
                  </a:cubicBezTo>
                  <a:cubicBezTo>
                    <a:pt x="94" y="276"/>
                    <a:pt x="97" y="269"/>
                    <a:pt x="99" y="262"/>
                  </a:cubicBezTo>
                  <a:cubicBezTo>
                    <a:pt x="100" y="262"/>
                    <a:pt x="101" y="262"/>
                    <a:pt x="102" y="262"/>
                  </a:cubicBezTo>
                  <a:cubicBezTo>
                    <a:pt x="104" y="265"/>
                    <a:pt x="105" y="268"/>
                    <a:pt x="107" y="271"/>
                  </a:cubicBezTo>
                  <a:close/>
                  <a:moveTo>
                    <a:pt x="194" y="178"/>
                  </a:moveTo>
                  <a:cubicBezTo>
                    <a:pt x="187" y="180"/>
                    <a:pt x="181" y="176"/>
                    <a:pt x="179" y="168"/>
                  </a:cubicBezTo>
                  <a:cubicBezTo>
                    <a:pt x="173" y="148"/>
                    <a:pt x="168" y="128"/>
                    <a:pt x="163" y="108"/>
                  </a:cubicBezTo>
                  <a:cubicBezTo>
                    <a:pt x="161" y="102"/>
                    <a:pt x="159" y="95"/>
                    <a:pt x="158" y="89"/>
                  </a:cubicBezTo>
                  <a:cubicBezTo>
                    <a:pt x="157" y="85"/>
                    <a:pt x="158" y="81"/>
                    <a:pt x="158" y="76"/>
                  </a:cubicBezTo>
                  <a:cubicBezTo>
                    <a:pt x="164" y="75"/>
                    <a:pt x="168" y="73"/>
                    <a:pt x="171" y="74"/>
                  </a:cubicBezTo>
                  <a:cubicBezTo>
                    <a:pt x="175" y="76"/>
                    <a:pt x="180" y="80"/>
                    <a:pt x="181" y="84"/>
                  </a:cubicBezTo>
                  <a:cubicBezTo>
                    <a:pt x="188" y="106"/>
                    <a:pt x="194" y="130"/>
                    <a:pt x="200" y="153"/>
                  </a:cubicBezTo>
                  <a:cubicBezTo>
                    <a:pt x="201" y="156"/>
                    <a:pt x="202" y="159"/>
                    <a:pt x="202" y="162"/>
                  </a:cubicBezTo>
                  <a:cubicBezTo>
                    <a:pt x="204" y="170"/>
                    <a:pt x="202" y="176"/>
                    <a:pt x="194" y="178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2619038" y="2595563"/>
              <a:ext cx="1166812" cy="3259138"/>
            </a:xfrm>
            <a:custGeom>
              <a:avLst/>
              <a:gdLst>
                <a:gd name="T0" fmla="*/ 281 w 310"/>
                <a:gd name="T1" fmla="*/ 839 h 867"/>
                <a:gd name="T2" fmla="*/ 64 w 310"/>
                <a:gd name="T3" fmla="*/ 839 h 867"/>
                <a:gd name="T4" fmla="*/ 30 w 310"/>
                <a:gd name="T5" fmla="*/ 826 h 867"/>
                <a:gd name="T6" fmla="*/ 17 w 310"/>
                <a:gd name="T7" fmla="*/ 794 h 867"/>
                <a:gd name="T8" fmla="*/ 17 w 310"/>
                <a:gd name="T9" fmla="*/ 682 h 867"/>
                <a:gd name="T10" fmla="*/ 28 w 310"/>
                <a:gd name="T11" fmla="*/ 672 h 867"/>
                <a:gd name="T12" fmla="*/ 310 w 310"/>
                <a:gd name="T13" fmla="*/ 673 h 867"/>
                <a:gd name="T14" fmla="*/ 310 w 310"/>
                <a:gd name="T15" fmla="*/ 662 h 867"/>
                <a:gd name="T16" fmla="*/ 28 w 310"/>
                <a:gd name="T17" fmla="*/ 661 h 867"/>
                <a:gd name="T18" fmla="*/ 17 w 310"/>
                <a:gd name="T19" fmla="*/ 650 h 867"/>
                <a:gd name="T20" fmla="*/ 18 w 310"/>
                <a:gd name="T21" fmla="*/ 438 h 867"/>
                <a:gd name="T22" fmla="*/ 19 w 310"/>
                <a:gd name="T23" fmla="*/ 428 h 867"/>
                <a:gd name="T24" fmla="*/ 30 w 310"/>
                <a:gd name="T25" fmla="*/ 427 h 867"/>
                <a:gd name="T26" fmla="*/ 182 w 310"/>
                <a:gd name="T27" fmla="*/ 428 h 867"/>
                <a:gd name="T28" fmla="*/ 310 w 310"/>
                <a:gd name="T29" fmla="*/ 428 h 867"/>
                <a:gd name="T30" fmla="*/ 310 w 310"/>
                <a:gd name="T31" fmla="*/ 417 h 867"/>
                <a:gd name="T32" fmla="*/ 28 w 310"/>
                <a:gd name="T33" fmla="*/ 416 h 867"/>
                <a:gd name="T34" fmla="*/ 18 w 310"/>
                <a:gd name="T35" fmla="*/ 406 h 867"/>
                <a:gd name="T36" fmla="*/ 18 w 310"/>
                <a:gd name="T37" fmla="*/ 192 h 867"/>
                <a:gd name="T38" fmla="*/ 29 w 310"/>
                <a:gd name="T39" fmla="*/ 182 h 867"/>
                <a:gd name="T40" fmla="*/ 294 w 310"/>
                <a:gd name="T41" fmla="*/ 183 h 867"/>
                <a:gd name="T42" fmla="*/ 310 w 310"/>
                <a:gd name="T43" fmla="*/ 183 h 867"/>
                <a:gd name="T44" fmla="*/ 310 w 310"/>
                <a:gd name="T45" fmla="*/ 172 h 867"/>
                <a:gd name="T46" fmla="*/ 257 w 310"/>
                <a:gd name="T47" fmla="*/ 172 h 867"/>
                <a:gd name="T48" fmla="*/ 30 w 310"/>
                <a:gd name="T49" fmla="*/ 171 h 867"/>
                <a:gd name="T50" fmla="*/ 19 w 310"/>
                <a:gd name="T51" fmla="*/ 160 h 867"/>
                <a:gd name="T52" fmla="*/ 19 w 310"/>
                <a:gd name="T53" fmla="*/ 73 h 867"/>
                <a:gd name="T54" fmla="*/ 34 w 310"/>
                <a:gd name="T55" fmla="*/ 39 h 867"/>
                <a:gd name="T56" fmla="*/ 69 w 310"/>
                <a:gd name="T57" fmla="*/ 28 h 867"/>
                <a:gd name="T58" fmla="*/ 305 w 310"/>
                <a:gd name="T59" fmla="*/ 28 h 867"/>
                <a:gd name="T60" fmla="*/ 310 w 310"/>
                <a:gd name="T61" fmla="*/ 28 h 867"/>
                <a:gd name="T62" fmla="*/ 310 w 310"/>
                <a:gd name="T63" fmla="*/ 1 h 867"/>
                <a:gd name="T64" fmla="*/ 263 w 310"/>
                <a:gd name="T65" fmla="*/ 1 h 867"/>
                <a:gd name="T66" fmla="*/ 45 w 310"/>
                <a:gd name="T67" fmla="*/ 0 h 867"/>
                <a:gd name="T68" fmla="*/ 13 w 310"/>
                <a:gd name="T69" fmla="*/ 12 h 867"/>
                <a:gd name="T70" fmla="*/ 3 w 310"/>
                <a:gd name="T71" fmla="*/ 42 h 867"/>
                <a:gd name="T72" fmla="*/ 2 w 310"/>
                <a:gd name="T73" fmla="*/ 315 h 867"/>
                <a:gd name="T74" fmla="*/ 0 w 310"/>
                <a:gd name="T75" fmla="*/ 825 h 867"/>
                <a:gd name="T76" fmla="*/ 42 w 310"/>
                <a:gd name="T77" fmla="*/ 866 h 867"/>
                <a:gd name="T78" fmla="*/ 191 w 310"/>
                <a:gd name="T79" fmla="*/ 867 h 867"/>
                <a:gd name="T80" fmla="*/ 310 w 310"/>
                <a:gd name="T81" fmla="*/ 867 h 867"/>
                <a:gd name="T82" fmla="*/ 310 w 310"/>
                <a:gd name="T83" fmla="*/ 840 h 867"/>
                <a:gd name="T84" fmla="*/ 281 w 310"/>
                <a:gd name="T85" fmla="*/ 839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867">
                  <a:moveTo>
                    <a:pt x="281" y="839"/>
                  </a:moveTo>
                  <a:cubicBezTo>
                    <a:pt x="209" y="839"/>
                    <a:pt x="136" y="839"/>
                    <a:pt x="64" y="839"/>
                  </a:cubicBezTo>
                  <a:cubicBezTo>
                    <a:pt x="51" y="839"/>
                    <a:pt x="40" y="835"/>
                    <a:pt x="30" y="826"/>
                  </a:cubicBezTo>
                  <a:cubicBezTo>
                    <a:pt x="21" y="817"/>
                    <a:pt x="17" y="806"/>
                    <a:pt x="17" y="794"/>
                  </a:cubicBezTo>
                  <a:cubicBezTo>
                    <a:pt x="17" y="756"/>
                    <a:pt x="17" y="719"/>
                    <a:pt x="17" y="682"/>
                  </a:cubicBezTo>
                  <a:cubicBezTo>
                    <a:pt x="17" y="673"/>
                    <a:pt x="21" y="672"/>
                    <a:pt x="28" y="672"/>
                  </a:cubicBezTo>
                  <a:cubicBezTo>
                    <a:pt x="122" y="673"/>
                    <a:pt x="216" y="673"/>
                    <a:pt x="310" y="673"/>
                  </a:cubicBezTo>
                  <a:cubicBezTo>
                    <a:pt x="310" y="662"/>
                    <a:pt x="310" y="662"/>
                    <a:pt x="310" y="662"/>
                  </a:cubicBezTo>
                  <a:cubicBezTo>
                    <a:pt x="216" y="662"/>
                    <a:pt x="122" y="661"/>
                    <a:pt x="28" y="661"/>
                  </a:cubicBezTo>
                  <a:cubicBezTo>
                    <a:pt x="18" y="661"/>
                    <a:pt x="17" y="660"/>
                    <a:pt x="17" y="650"/>
                  </a:cubicBezTo>
                  <a:cubicBezTo>
                    <a:pt x="17" y="579"/>
                    <a:pt x="17" y="509"/>
                    <a:pt x="18" y="438"/>
                  </a:cubicBezTo>
                  <a:cubicBezTo>
                    <a:pt x="18" y="435"/>
                    <a:pt x="18" y="432"/>
                    <a:pt x="19" y="428"/>
                  </a:cubicBezTo>
                  <a:cubicBezTo>
                    <a:pt x="23" y="428"/>
                    <a:pt x="26" y="427"/>
                    <a:pt x="30" y="427"/>
                  </a:cubicBezTo>
                  <a:cubicBezTo>
                    <a:pt x="81" y="428"/>
                    <a:pt x="132" y="428"/>
                    <a:pt x="182" y="428"/>
                  </a:cubicBezTo>
                  <a:cubicBezTo>
                    <a:pt x="225" y="428"/>
                    <a:pt x="267" y="428"/>
                    <a:pt x="310" y="428"/>
                  </a:cubicBezTo>
                  <a:cubicBezTo>
                    <a:pt x="310" y="417"/>
                    <a:pt x="310" y="417"/>
                    <a:pt x="310" y="417"/>
                  </a:cubicBezTo>
                  <a:cubicBezTo>
                    <a:pt x="216" y="417"/>
                    <a:pt x="122" y="417"/>
                    <a:pt x="28" y="416"/>
                  </a:cubicBezTo>
                  <a:cubicBezTo>
                    <a:pt x="20" y="416"/>
                    <a:pt x="18" y="413"/>
                    <a:pt x="18" y="406"/>
                  </a:cubicBezTo>
                  <a:cubicBezTo>
                    <a:pt x="18" y="335"/>
                    <a:pt x="18" y="263"/>
                    <a:pt x="18" y="192"/>
                  </a:cubicBezTo>
                  <a:cubicBezTo>
                    <a:pt x="18" y="184"/>
                    <a:pt x="22" y="182"/>
                    <a:pt x="29" y="182"/>
                  </a:cubicBezTo>
                  <a:cubicBezTo>
                    <a:pt x="118" y="183"/>
                    <a:pt x="206" y="183"/>
                    <a:pt x="294" y="183"/>
                  </a:cubicBezTo>
                  <a:cubicBezTo>
                    <a:pt x="300" y="183"/>
                    <a:pt x="305" y="183"/>
                    <a:pt x="310" y="183"/>
                  </a:cubicBezTo>
                  <a:cubicBezTo>
                    <a:pt x="310" y="172"/>
                    <a:pt x="310" y="172"/>
                    <a:pt x="310" y="172"/>
                  </a:cubicBezTo>
                  <a:cubicBezTo>
                    <a:pt x="292" y="172"/>
                    <a:pt x="275" y="172"/>
                    <a:pt x="257" y="172"/>
                  </a:cubicBezTo>
                  <a:cubicBezTo>
                    <a:pt x="181" y="172"/>
                    <a:pt x="106" y="172"/>
                    <a:pt x="30" y="171"/>
                  </a:cubicBezTo>
                  <a:cubicBezTo>
                    <a:pt x="19" y="171"/>
                    <a:pt x="19" y="171"/>
                    <a:pt x="19" y="160"/>
                  </a:cubicBezTo>
                  <a:cubicBezTo>
                    <a:pt x="19" y="131"/>
                    <a:pt x="19" y="102"/>
                    <a:pt x="19" y="73"/>
                  </a:cubicBezTo>
                  <a:cubicBezTo>
                    <a:pt x="19" y="60"/>
                    <a:pt x="23" y="50"/>
                    <a:pt x="34" y="39"/>
                  </a:cubicBezTo>
                  <a:cubicBezTo>
                    <a:pt x="42" y="31"/>
                    <a:pt x="55" y="28"/>
                    <a:pt x="69" y="28"/>
                  </a:cubicBezTo>
                  <a:cubicBezTo>
                    <a:pt x="148" y="28"/>
                    <a:pt x="226" y="28"/>
                    <a:pt x="305" y="28"/>
                  </a:cubicBezTo>
                  <a:cubicBezTo>
                    <a:pt x="307" y="28"/>
                    <a:pt x="308" y="28"/>
                    <a:pt x="310" y="28"/>
                  </a:cubicBezTo>
                  <a:cubicBezTo>
                    <a:pt x="310" y="1"/>
                    <a:pt x="310" y="1"/>
                    <a:pt x="310" y="1"/>
                  </a:cubicBezTo>
                  <a:cubicBezTo>
                    <a:pt x="294" y="1"/>
                    <a:pt x="279" y="1"/>
                    <a:pt x="263" y="1"/>
                  </a:cubicBezTo>
                  <a:cubicBezTo>
                    <a:pt x="190" y="1"/>
                    <a:pt x="118" y="0"/>
                    <a:pt x="45" y="0"/>
                  </a:cubicBezTo>
                  <a:cubicBezTo>
                    <a:pt x="33" y="0"/>
                    <a:pt x="22" y="3"/>
                    <a:pt x="13" y="12"/>
                  </a:cubicBezTo>
                  <a:cubicBezTo>
                    <a:pt x="5" y="20"/>
                    <a:pt x="3" y="31"/>
                    <a:pt x="3" y="42"/>
                  </a:cubicBezTo>
                  <a:cubicBezTo>
                    <a:pt x="3" y="133"/>
                    <a:pt x="2" y="224"/>
                    <a:pt x="2" y="315"/>
                  </a:cubicBezTo>
                  <a:cubicBezTo>
                    <a:pt x="1" y="485"/>
                    <a:pt x="1" y="655"/>
                    <a:pt x="0" y="825"/>
                  </a:cubicBezTo>
                  <a:cubicBezTo>
                    <a:pt x="0" y="852"/>
                    <a:pt x="15" y="866"/>
                    <a:pt x="42" y="866"/>
                  </a:cubicBezTo>
                  <a:cubicBezTo>
                    <a:pt x="92" y="867"/>
                    <a:pt x="141" y="867"/>
                    <a:pt x="191" y="867"/>
                  </a:cubicBezTo>
                  <a:cubicBezTo>
                    <a:pt x="230" y="867"/>
                    <a:pt x="270" y="867"/>
                    <a:pt x="310" y="867"/>
                  </a:cubicBezTo>
                  <a:cubicBezTo>
                    <a:pt x="310" y="840"/>
                    <a:pt x="310" y="840"/>
                    <a:pt x="310" y="840"/>
                  </a:cubicBezTo>
                  <a:cubicBezTo>
                    <a:pt x="300" y="840"/>
                    <a:pt x="290" y="839"/>
                    <a:pt x="281" y="839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2930188" y="976313"/>
              <a:ext cx="342900" cy="184150"/>
            </a:xfrm>
            <a:custGeom>
              <a:avLst/>
              <a:gdLst>
                <a:gd name="T0" fmla="*/ 73 w 91"/>
                <a:gd name="T1" fmla="*/ 36 h 49"/>
                <a:gd name="T2" fmla="*/ 84 w 91"/>
                <a:gd name="T3" fmla="*/ 27 h 49"/>
                <a:gd name="T4" fmla="*/ 87 w 91"/>
                <a:gd name="T5" fmla="*/ 4 h 49"/>
                <a:gd name="T6" fmla="*/ 81 w 91"/>
                <a:gd name="T7" fmla="*/ 1 h 49"/>
                <a:gd name="T8" fmla="*/ 24 w 91"/>
                <a:gd name="T9" fmla="*/ 15 h 49"/>
                <a:gd name="T10" fmla="*/ 0 w 91"/>
                <a:gd name="T11" fmla="*/ 36 h 49"/>
                <a:gd name="T12" fmla="*/ 73 w 91"/>
                <a:gd name="T13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9">
                  <a:moveTo>
                    <a:pt x="73" y="36"/>
                  </a:moveTo>
                  <a:cubicBezTo>
                    <a:pt x="77" y="34"/>
                    <a:pt x="81" y="30"/>
                    <a:pt x="84" y="27"/>
                  </a:cubicBezTo>
                  <a:cubicBezTo>
                    <a:pt x="89" y="20"/>
                    <a:pt x="91" y="12"/>
                    <a:pt x="87" y="4"/>
                  </a:cubicBezTo>
                  <a:cubicBezTo>
                    <a:pt x="85" y="3"/>
                    <a:pt x="82" y="0"/>
                    <a:pt x="81" y="1"/>
                  </a:cubicBezTo>
                  <a:cubicBezTo>
                    <a:pt x="61" y="3"/>
                    <a:pt x="41" y="4"/>
                    <a:pt x="24" y="15"/>
                  </a:cubicBezTo>
                  <a:cubicBezTo>
                    <a:pt x="14" y="20"/>
                    <a:pt x="6" y="27"/>
                    <a:pt x="0" y="36"/>
                  </a:cubicBezTo>
                  <a:cubicBezTo>
                    <a:pt x="17" y="49"/>
                    <a:pt x="53" y="49"/>
                    <a:pt x="73" y="36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12726988" y="3324225"/>
              <a:ext cx="1058862" cy="793750"/>
            </a:xfrm>
            <a:custGeom>
              <a:avLst/>
              <a:gdLst>
                <a:gd name="T0" fmla="*/ 1 w 281"/>
                <a:gd name="T1" fmla="*/ 0 h 211"/>
                <a:gd name="T2" fmla="*/ 0 w 281"/>
                <a:gd name="T3" fmla="*/ 211 h 211"/>
                <a:gd name="T4" fmla="*/ 281 w 281"/>
                <a:gd name="T5" fmla="*/ 211 h 211"/>
                <a:gd name="T6" fmla="*/ 281 w 281"/>
                <a:gd name="T7" fmla="*/ 1 h 211"/>
                <a:gd name="T8" fmla="*/ 1 w 281"/>
                <a:gd name="T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11">
                  <a:moveTo>
                    <a:pt x="1" y="0"/>
                  </a:moveTo>
                  <a:cubicBezTo>
                    <a:pt x="1" y="71"/>
                    <a:pt x="1" y="140"/>
                    <a:pt x="0" y="211"/>
                  </a:cubicBezTo>
                  <a:cubicBezTo>
                    <a:pt x="94" y="211"/>
                    <a:pt x="187" y="211"/>
                    <a:pt x="281" y="211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188" y="1"/>
                    <a:pt x="94" y="0"/>
                    <a:pt x="1" y="0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6"/>
            <p:cNvSpPr>
              <a:spLocks/>
            </p:cNvSpPr>
            <p:nvPr/>
          </p:nvSpPr>
          <p:spPr bwMode="auto">
            <a:xfrm>
              <a:off x="12726988" y="4244975"/>
              <a:ext cx="1058862" cy="793750"/>
            </a:xfrm>
            <a:custGeom>
              <a:avLst/>
              <a:gdLst>
                <a:gd name="T0" fmla="*/ 0 w 281"/>
                <a:gd name="T1" fmla="*/ 0 h 211"/>
                <a:gd name="T2" fmla="*/ 0 w 281"/>
                <a:gd name="T3" fmla="*/ 211 h 211"/>
                <a:gd name="T4" fmla="*/ 281 w 281"/>
                <a:gd name="T5" fmla="*/ 211 h 211"/>
                <a:gd name="T6" fmla="*/ 281 w 281"/>
                <a:gd name="T7" fmla="*/ 1 h 211"/>
                <a:gd name="T8" fmla="*/ 0 w 281"/>
                <a:gd name="T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11">
                  <a:moveTo>
                    <a:pt x="0" y="0"/>
                  </a:moveTo>
                  <a:cubicBezTo>
                    <a:pt x="0" y="70"/>
                    <a:pt x="0" y="140"/>
                    <a:pt x="0" y="211"/>
                  </a:cubicBezTo>
                  <a:cubicBezTo>
                    <a:pt x="93" y="211"/>
                    <a:pt x="187" y="211"/>
                    <a:pt x="281" y="211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187" y="0"/>
                    <a:pt x="94" y="0"/>
                    <a:pt x="0" y="0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7"/>
            <p:cNvSpPr>
              <a:spLocks/>
            </p:cNvSpPr>
            <p:nvPr/>
          </p:nvSpPr>
          <p:spPr bwMode="auto">
            <a:xfrm>
              <a:off x="12723813" y="5165725"/>
              <a:ext cx="1062037" cy="541338"/>
            </a:xfrm>
            <a:custGeom>
              <a:avLst/>
              <a:gdLst>
                <a:gd name="T0" fmla="*/ 0 w 282"/>
                <a:gd name="T1" fmla="*/ 0 h 144"/>
                <a:gd name="T2" fmla="*/ 0 w 282"/>
                <a:gd name="T3" fmla="*/ 105 h 144"/>
                <a:gd name="T4" fmla="*/ 38 w 282"/>
                <a:gd name="T5" fmla="*/ 143 h 144"/>
                <a:gd name="T6" fmla="*/ 177 w 282"/>
                <a:gd name="T7" fmla="*/ 144 h 144"/>
                <a:gd name="T8" fmla="*/ 282 w 282"/>
                <a:gd name="T9" fmla="*/ 144 h 144"/>
                <a:gd name="T10" fmla="*/ 282 w 282"/>
                <a:gd name="T11" fmla="*/ 1 h 144"/>
                <a:gd name="T12" fmla="*/ 0 w 282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144">
                  <a:moveTo>
                    <a:pt x="0" y="0"/>
                  </a:moveTo>
                  <a:cubicBezTo>
                    <a:pt x="0" y="36"/>
                    <a:pt x="0" y="71"/>
                    <a:pt x="0" y="105"/>
                  </a:cubicBezTo>
                  <a:cubicBezTo>
                    <a:pt x="0" y="130"/>
                    <a:pt x="13" y="143"/>
                    <a:pt x="38" y="143"/>
                  </a:cubicBezTo>
                  <a:cubicBezTo>
                    <a:pt x="84" y="143"/>
                    <a:pt x="131" y="144"/>
                    <a:pt x="177" y="144"/>
                  </a:cubicBezTo>
                  <a:cubicBezTo>
                    <a:pt x="212" y="144"/>
                    <a:pt x="247" y="144"/>
                    <a:pt x="282" y="144"/>
                  </a:cubicBezTo>
                  <a:cubicBezTo>
                    <a:pt x="282" y="1"/>
                    <a:pt x="282" y="1"/>
                    <a:pt x="282" y="1"/>
                  </a:cubicBezTo>
                  <a:cubicBezTo>
                    <a:pt x="188" y="0"/>
                    <a:pt x="94" y="0"/>
                    <a:pt x="0" y="0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12731750" y="2741613"/>
              <a:ext cx="1054100" cy="458788"/>
            </a:xfrm>
            <a:custGeom>
              <a:avLst/>
              <a:gdLst>
                <a:gd name="T0" fmla="*/ 211 w 280"/>
                <a:gd name="T1" fmla="*/ 1 h 122"/>
                <a:gd name="T2" fmla="*/ 36 w 280"/>
                <a:gd name="T3" fmla="*/ 0 h 122"/>
                <a:gd name="T4" fmla="*/ 1 w 280"/>
                <a:gd name="T5" fmla="*/ 30 h 122"/>
                <a:gd name="T6" fmla="*/ 0 w 280"/>
                <a:gd name="T7" fmla="*/ 121 h 122"/>
                <a:gd name="T8" fmla="*/ 280 w 280"/>
                <a:gd name="T9" fmla="*/ 122 h 122"/>
                <a:gd name="T10" fmla="*/ 280 w 280"/>
                <a:gd name="T11" fmla="*/ 1 h 122"/>
                <a:gd name="T12" fmla="*/ 211 w 280"/>
                <a:gd name="T13" fmla="*/ 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122">
                  <a:moveTo>
                    <a:pt x="211" y="1"/>
                  </a:moveTo>
                  <a:cubicBezTo>
                    <a:pt x="153" y="1"/>
                    <a:pt x="94" y="0"/>
                    <a:pt x="36" y="0"/>
                  </a:cubicBezTo>
                  <a:cubicBezTo>
                    <a:pt x="17" y="0"/>
                    <a:pt x="2" y="12"/>
                    <a:pt x="1" y="30"/>
                  </a:cubicBezTo>
                  <a:cubicBezTo>
                    <a:pt x="0" y="60"/>
                    <a:pt x="0" y="90"/>
                    <a:pt x="0" y="121"/>
                  </a:cubicBezTo>
                  <a:cubicBezTo>
                    <a:pt x="94" y="121"/>
                    <a:pt x="187" y="121"/>
                    <a:pt x="280" y="122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257" y="1"/>
                    <a:pt x="234" y="1"/>
                    <a:pt x="211" y="1"/>
                  </a:cubicBez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3322" y="822178"/>
            <a:ext cx="5955128" cy="711200"/>
          </a:xfrm>
          <a:prstGeom prst="rect">
            <a:avLst/>
          </a:prstGeo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</a:rPr>
              <a:t>Infographic Style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grpSp>
        <p:nvGrpSpPr>
          <p:cNvPr id="7" name="Group 82"/>
          <p:cNvGrpSpPr/>
          <p:nvPr/>
        </p:nvGrpSpPr>
        <p:grpSpPr>
          <a:xfrm>
            <a:off x="697117" y="1567420"/>
            <a:ext cx="5767057" cy="2343165"/>
            <a:chOff x="623091" y="2383435"/>
            <a:chExt cx="6301148" cy="2343165"/>
          </a:xfrm>
        </p:grpSpPr>
        <p:sp>
          <p:nvSpPr>
            <p:cNvPr id="8" name="TextBox 7"/>
            <p:cNvSpPr txBox="1"/>
            <p:nvPr/>
          </p:nvSpPr>
          <p:spPr>
            <a:xfrm>
              <a:off x="6230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092" y="2383435"/>
              <a:ext cx="4820598" cy="9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5614" y="5060700"/>
            <a:ext cx="763624" cy="553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6565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32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659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6565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7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704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6565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7412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1750" y="506070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6565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9458" y="557874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147F7D-06A9-4F38-BC9F-2D1C15451C81}"/>
              </a:ext>
            </a:extLst>
          </p:cNvPr>
          <p:cNvSpPr txBox="1"/>
          <p:nvPr/>
        </p:nvSpPr>
        <p:spPr>
          <a:xfrm>
            <a:off x="1419238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rgbClr val="F5A70B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rgbClr val="F5A70B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851F5F6-1C73-4E89-AC7A-D3DEC205D2E8}"/>
              </a:ext>
            </a:extLst>
          </p:cNvPr>
          <p:cNvSpPr txBox="1"/>
          <p:nvPr/>
        </p:nvSpPr>
        <p:spPr>
          <a:xfrm>
            <a:off x="4201283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rgbClr val="F5A70B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rgbClr val="F5A70B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05BB4E3-DB4E-4D9B-912D-94C7F13C68DE}"/>
              </a:ext>
            </a:extLst>
          </p:cNvPr>
          <p:cNvSpPr txBox="1"/>
          <p:nvPr/>
        </p:nvSpPr>
        <p:spPr>
          <a:xfrm>
            <a:off x="7052264" y="518381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rgbClr val="F5A70B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rgbClr val="F5A70B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5447F96-417E-4ACA-AEAB-B2BB2BD8A3EB}"/>
              </a:ext>
            </a:extLst>
          </p:cNvPr>
          <p:cNvSpPr txBox="1"/>
          <p:nvPr/>
        </p:nvSpPr>
        <p:spPr>
          <a:xfrm>
            <a:off x="9834310" y="518381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rgbClr val="F5A70B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rgbClr val="F5A70B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B303B05-009A-44E0-8A56-0B4CE47FD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953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3130" y="452773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27" name="차트 4">
            <a:extLst>
              <a:ext uri="{FF2B5EF4-FFF2-40B4-BE49-F238E27FC236}">
                <a16:creationId xmlns:a16="http://schemas.microsoft.com/office/drawing/2014/main" xmlns="" id="{04DAC58E-5422-4561-A845-CAD1EE421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3669"/>
              </p:ext>
            </p:extLst>
          </p:nvPr>
        </p:nvGraphicFramePr>
        <p:xfrm>
          <a:off x="1582315" y="4528415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8" name="차트 301">
            <a:extLst>
              <a:ext uri="{FF2B5EF4-FFF2-40B4-BE49-F238E27FC236}">
                <a16:creationId xmlns:a16="http://schemas.microsoft.com/office/drawing/2014/main" xmlns="" id="{BF1E5C3B-3B69-4285-9271-7E6B53DC0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19332"/>
              </p:ext>
            </p:extLst>
          </p:nvPr>
        </p:nvGraphicFramePr>
        <p:xfrm>
          <a:off x="3659271" y="4530731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" name="TextBox 705">
            <a:extLst>
              <a:ext uri="{FF2B5EF4-FFF2-40B4-BE49-F238E27FC236}">
                <a16:creationId xmlns:a16="http://schemas.microsoft.com/office/drawing/2014/main" xmlns="" id="{F9C07FCA-EDF4-4E49-B35A-CD2B2853C342}"/>
              </a:ext>
            </a:extLst>
          </p:cNvPr>
          <p:cNvSpPr txBox="1"/>
          <p:nvPr/>
        </p:nvSpPr>
        <p:spPr>
          <a:xfrm>
            <a:off x="1369161" y="2248879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cs typeface="Arial" pitchFamily="34" charset="0"/>
              </a:rPr>
              <a:t>70%</a:t>
            </a:r>
            <a:endParaRPr lang="ko-KR" altLang="en-US" sz="4400" b="1" dirty="0">
              <a:cs typeface="Arial" pitchFamily="34" charset="0"/>
            </a:endParaRP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xmlns="" id="{091FC2E0-2589-4BF0-8BE0-276EAA245245}"/>
              </a:ext>
            </a:extLst>
          </p:cNvPr>
          <p:cNvSpPr txBox="1"/>
          <p:nvPr/>
        </p:nvSpPr>
        <p:spPr>
          <a:xfrm>
            <a:off x="1447617" y="1838649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Your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xmlns="" id="{E774F195-A2FE-4606-BACA-BC05EA7C1D7C}"/>
              </a:ext>
            </a:extLst>
          </p:cNvPr>
          <p:cNvSpPr txBox="1"/>
          <p:nvPr/>
        </p:nvSpPr>
        <p:spPr>
          <a:xfrm>
            <a:off x="2741923" y="2187323"/>
            <a:ext cx="304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9" name="TextBox 708">
            <a:extLst>
              <a:ext uri="{FF2B5EF4-FFF2-40B4-BE49-F238E27FC236}">
                <a16:creationId xmlns:a16="http://schemas.microsoft.com/office/drawing/2014/main" xmlns="" id="{3E9C0FEB-F7BC-462C-8217-2723245597E1}"/>
              </a:ext>
            </a:extLst>
          </p:cNvPr>
          <p:cNvSpPr txBox="1"/>
          <p:nvPr/>
        </p:nvSpPr>
        <p:spPr>
          <a:xfrm>
            <a:off x="1404405" y="2932984"/>
            <a:ext cx="4385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</a:t>
            </a:r>
            <a:r>
              <a:rPr lang="en-US" altLang="ko-KR" sz="1200" dirty="0">
                <a:cs typeface="Arial" pitchFamily="34" charset="0"/>
              </a:rPr>
              <a:t>hope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and I believe that this Template will your Time, Money and Reputation. </a:t>
            </a:r>
          </a:p>
        </p:txBody>
      </p:sp>
      <p:sp>
        <p:nvSpPr>
          <p:cNvPr id="710" name="TextBox 709">
            <a:extLst>
              <a:ext uri="{FF2B5EF4-FFF2-40B4-BE49-F238E27FC236}">
                <a16:creationId xmlns:a16="http://schemas.microsoft.com/office/drawing/2014/main" xmlns="" id="{F8821A7C-990D-403A-ACD1-557592E0D845}"/>
              </a:ext>
            </a:extLst>
          </p:cNvPr>
          <p:cNvSpPr txBox="1"/>
          <p:nvPr/>
        </p:nvSpPr>
        <p:spPr>
          <a:xfrm>
            <a:off x="1643214" y="4178690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xmlns="" id="{49695BBE-0855-4C2C-94BC-674DE6550F58}"/>
              </a:ext>
            </a:extLst>
          </p:cNvPr>
          <p:cNvSpPr txBox="1"/>
          <p:nvPr/>
        </p:nvSpPr>
        <p:spPr>
          <a:xfrm>
            <a:off x="3720170" y="4178690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2" name="TextBox 711">
            <a:extLst>
              <a:ext uri="{FF2B5EF4-FFF2-40B4-BE49-F238E27FC236}">
                <a16:creationId xmlns:a16="http://schemas.microsoft.com/office/drawing/2014/main" xmlns="" id="{A360EBE5-B801-4363-B14C-7C2D8F0D2A1D}"/>
              </a:ext>
            </a:extLst>
          </p:cNvPr>
          <p:cNvSpPr txBox="1"/>
          <p:nvPr/>
        </p:nvSpPr>
        <p:spPr>
          <a:xfrm>
            <a:off x="4035879" y="510625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xmlns="" id="{BA18EB22-857B-499C-88B4-4009A53FEF5D}"/>
              </a:ext>
            </a:extLst>
          </p:cNvPr>
          <p:cNvSpPr txBox="1"/>
          <p:nvPr/>
        </p:nvSpPr>
        <p:spPr>
          <a:xfrm>
            <a:off x="1958923" y="510394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4" name="Group 713">
            <a:extLst>
              <a:ext uri="{FF2B5EF4-FFF2-40B4-BE49-F238E27FC236}">
                <a16:creationId xmlns:a16="http://schemas.microsoft.com/office/drawing/2014/main" xmlns="" id="{98657485-84D0-4310-AAA0-0BBAAED814AF}"/>
              </a:ext>
            </a:extLst>
          </p:cNvPr>
          <p:cNvGrpSpPr/>
          <p:nvPr/>
        </p:nvGrpSpPr>
        <p:grpSpPr>
          <a:xfrm>
            <a:off x="5706811" y="5665752"/>
            <a:ext cx="1640631" cy="540524"/>
            <a:chOff x="3633543" y="1538722"/>
            <a:chExt cx="1640631" cy="540524"/>
          </a:xfrm>
        </p:grpSpPr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xmlns="" id="{3F77957A-D5C5-44BB-BED2-3E3184B948CC}"/>
                </a:ext>
              </a:extLst>
            </p:cNvPr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xmlns="" id="{E9FFEC51-1265-47EA-84BC-92CA508446DD}"/>
                  </a:ext>
                </a:extLst>
              </p:cNvPr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rgbClr val="FF6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0" name="TextBox 719">
                <a:extLst>
                  <a:ext uri="{FF2B5EF4-FFF2-40B4-BE49-F238E27FC236}">
                    <a16:creationId xmlns:a16="http://schemas.microsoft.com/office/drawing/2014/main" xmlns="" id="{3C2B805D-0D7B-4614-91B9-362AC3F51423}"/>
                  </a:ext>
                </a:extLst>
              </p:cNvPr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Contents _ Type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xmlns="" id="{2ABFC01D-2D0D-4314-8F6A-9812AF36506D}"/>
                </a:ext>
              </a:extLst>
            </p:cNvPr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xmlns="" id="{9D0A43B8-1D68-4E07-8398-A6C36B111914}"/>
                  </a:ext>
                </a:extLst>
              </p:cNvPr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8" name="TextBox 717">
                <a:extLst>
                  <a:ext uri="{FF2B5EF4-FFF2-40B4-BE49-F238E27FC236}">
                    <a16:creationId xmlns:a16="http://schemas.microsoft.com/office/drawing/2014/main" xmlns="" id="{E19813BD-4739-4969-A8A1-0D1AC9C1E4C6}"/>
                  </a:ext>
                </a:extLst>
              </p:cNvPr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Contents _ Type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sp>
        <p:nvSpPr>
          <p:cNvPr id="721" name="Rectangle 720">
            <a:extLst>
              <a:ext uri="{FF2B5EF4-FFF2-40B4-BE49-F238E27FC236}">
                <a16:creationId xmlns:a16="http://schemas.microsoft.com/office/drawing/2014/main" xmlns="" id="{3305FE73-B480-44CF-82AD-D71F61EFE384}"/>
              </a:ext>
            </a:extLst>
          </p:cNvPr>
          <p:cNvSpPr/>
          <p:nvPr/>
        </p:nvSpPr>
        <p:spPr>
          <a:xfrm>
            <a:off x="7154954" y="5677526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xmlns="" id="{9B8674EA-E85C-4B5B-812E-5D4D0B0119C6}"/>
              </a:ext>
            </a:extLst>
          </p:cNvPr>
          <p:cNvSpPr/>
          <p:nvPr/>
        </p:nvSpPr>
        <p:spPr>
          <a:xfrm>
            <a:off x="7154954" y="5931887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designed..  </a:t>
            </a:r>
          </a:p>
        </p:txBody>
      </p:sp>
      <p:grpSp>
        <p:nvGrpSpPr>
          <p:cNvPr id="723" name="Graphic 17">
            <a:extLst>
              <a:ext uri="{FF2B5EF4-FFF2-40B4-BE49-F238E27FC236}">
                <a16:creationId xmlns:a16="http://schemas.microsoft.com/office/drawing/2014/main" xmlns="" id="{FF655BB0-E7AA-419A-BC3D-99009C269780}"/>
              </a:ext>
            </a:extLst>
          </p:cNvPr>
          <p:cNvGrpSpPr/>
          <p:nvPr/>
        </p:nvGrpSpPr>
        <p:grpSpPr>
          <a:xfrm>
            <a:off x="5928044" y="2003040"/>
            <a:ext cx="5843485" cy="3429360"/>
            <a:chOff x="2687161" y="3731096"/>
            <a:chExt cx="5158677" cy="3027467"/>
          </a:xfrm>
          <a:solidFill>
            <a:srgbClr val="F39200"/>
          </a:solidFill>
        </p:grpSpPr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xmlns="" id="{6D01087B-8CC1-4AC6-B868-AB23E17A04B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xmlns="" id="{E037A2BF-FA6A-42D2-B7CB-E0E76F28665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xmlns="" id="{292B6F3B-F8A2-4FEE-864F-EDC6518D841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xmlns="" id="{61D4AF4F-D6C1-4E4F-9BFD-CE2D7348516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xmlns="" id="{B1B3E79F-B422-47AF-8D5A-4937700DD48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xmlns="" id="{9EB50482-8CA2-434F-A66F-FD1C21A070E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xmlns="" id="{F437450E-0C7B-4646-B088-835506008F1B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xmlns="" id="{88CB0315-402B-43D6-BBAC-298032AA50F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xmlns="" id="{4D8EA247-84DC-4793-8D44-030F4D10E6F6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xmlns="" id="{CF35DD6C-C0CA-4E96-8AAC-5F1688DAA34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xmlns="" id="{D29E5305-F663-4C5B-8BBE-693BF38C7E7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xmlns="" id="{F011227E-16B1-4544-9104-76327DBEDE2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xmlns="" id="{64E6B40A-C13B-42F8-99BE-4466165B693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xmlns="" id="{E0727E99-A1C6-4914-88DD-F259567FC0ED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xmlns="" id="{9B142DC2-4D7C-40A1-9323-D8EF7792A349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xmlns="" id="{7631A0BD-2B4E-4EBB-8A0F-34C5BEA7C96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xmlns="" id="{55B433AF-16BF-491E-B730-C9C0AED7FE0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xmlns="" id="{C0C673B0-6DF3-40A1-8189-5FF3375487C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xmlns="" id="{5503F7A2-435E-4653-9FC7-27C2B9C4359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xmlns="" id="{0C2CCB48-19DB-4BA0-83CB-66327EAE1A51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xmlns="" id="{A1688123-3E0C-42A7-BFE7-48644C9FC76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xmlns="" id="{D31F8F48-5EE6-4C78-95D6-8A0BDE2E00C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xmlns="" id="{5EF12A9D-5A93-4B01-9DFB-7C817E5C0729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xmlns="" id="{6270B67E-65C9-4ECD-9C9B-48EF09E3683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xmlns="" id="{DFD254DB-9AE6-4CB7-B7BA-7F8580B6D66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xmlns="" id="{4ECA7FAA-F325-4865-AD55-28F5989740B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xmlns="" id="{C48DE388-3982-43EE-AF54-1E31A80FAA8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xmlns="" id="{DD3F18C0-47EB-4911-8793-2C4A8EB77EC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xmlns="" id="{51B838CC-5517-4C20-917A-386531D8646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xmlns="" id="{D2BD6B50-97D8-4F26-929D-4279A05B5303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xmlns="" id="{95F7B857-00C7-4098-8732-D7AFC8B6A8B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xmlns="" id="{B5B18D10-8D91-44D5-A58E-1DCB737F8EF1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xmlns="" id="{96C73D96-CE9D-4878-8109-129F7ADF9E9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xmlns="" id="{D23B0D91-B55D-4A06-B09B-E3C3D97FFA5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xmlns="" id="{E72C9184-EB92-47DA-B959-D1C0B7A7B5D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xmlns="" id="{4A6D556D-F533-4188-8048-50C6ADDECEB6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xmlns="" id="{FA291351-76B9-4BCF-8F8E-4BA7D1674E8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xmlns="" id="{4EEE5C90-7A39-4D27-8AA5-E644E12B419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xmlns="" id="{5D848FD6-E480-4CB3-BCB2-D77C7D3F240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xmlns="" id="{98A9DC2D-7689-4CEB-976B-EFE5E509696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xmlns="" id="{4EC0FF8F-65AE-47CD-9E4C-D9FEA38E15FD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xmlns="" id="{2D811EAE-4BA5-4861-9292-2568309DB657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xmlns="" id="{8400A1B4-997B-4043-8159-B1C4AC1AE0C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xmlns="" id="{1B45ECB2-47EC-44FF-9BBF-14057389CA1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xmlns="" id="{69A55403-8A79-4877-8521-18D4FCD6AC0C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xmlns="" id="{BEE4D90F-FDA3-4D0F-A14A-331C4D181571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xmlns="" id="{5E3A15C3-4D5B-4BA3-B267-7F42D9BD51AE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xmlns="" id="{A6482250-F433-43B2-9C45-754EF3489A9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xmlns="" id="{E927557A-3C9B-4FF1-B53F-6CFFA074F310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xmlns="" id="{8F51DF23-3108-4732-865C-9EB0918D2031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xmlns="" id="{D202BE4B-3F36-4687-AEF6-1863420DDEE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xmlns="" id="{D3E3F54C-1E07-4E82-96EB-5FABEFDD034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xmlns="" id="{A3A0C9B0-54F5-472C-92C6-F9568BE129A1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xmlns="" id="{6902DFF1-02CE-41B3-92CD-88C56F8B3CC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xmlns="" id="{47A4637B-EDCE-423D-8C95-D56D943E140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xmlns="" id="{974EAEA6-F7DB-4017-A75D-2527A8125FC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xmlns="" id="{0C84A615-9883-44B0-94DB-7B3D4FA491F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xmlns="" id="{B2F4F798-08F0-4C00-B2B6-6190C62A1A3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xmlns="" id="{45EED1FF-8959-48F1-8A62-5E9FF03034F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xmlns="" id="{D93E8B5A-BBAC-4F14-9ECF-351993E02E57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xmlns="" id="{816CC49D-4083-4459-BD11-4ECCD78B834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xmlns="" id="{E60C8DDA-06A5-4CC7-A45B-377B40DAEAD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xmlns="" id="{117352A0-A987-463C-9BC1-0734D9C75AF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xmlns="" id="{52EE7857-3F06-4BAD-AA3A-22CB82450E3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xmlns="" id="{8F13AFE9-E627-4759-87EE-7F2CA88BF39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xmlns="" id="{CBDF1BBF-E73E-4BCE-8F92-161C8E34145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xmlns="" id="{EA9C4075-D46D-4506-ACB6-AD1DF0EE034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xmlns="" id="{4E126DCF-4805-47E2-A3BB-953C8C735E9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xmlns="" id="{2DC66719-62B1-477F-9D4B-30649C63604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xmlns="" id="{ACAB820D-E8A5-4A0F-B6EC-E8481F8275C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xmlns="" id="{FF2912AB-8F84-49F9-BE8A-3DB984F835C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xmlns="" id="{BFCB384C-BB93-4DAF-94BA-349746C7187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xmlns="" id="{65FC7C5E-4563-4E52-AF13-EB6C4CFC54BD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xmlns="" id="{3723B217-DE56-49CC-AC0B-F9140EB21AF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xmlns="" id="{61304AF0-6D28-485B-B0F6-1A172E3FA6E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xmlns="" id="{F7847E98-E479-4337-84D4-54C15E84F2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xmlns="" id="{C5FDAAE8-7BA1-49BB-A563-6B964082BA5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xmlns="" id="{01459430-FC7D-4825-9727-98DE719E976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xmlns="" id="{0DAB75D7-397B-4963-AAEF-04D2F36F936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xmlns="" id="{D10F27E4-3070-4059-A430-DA5879C0721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xmlns="" id="{B2B0D09E-39E9-456D-9EB6-EAB6263A8D8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xmlns="" id="{9534D9F7-CE96-49AA-9BDD-D899FFB4598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xmlns="" id="{DD53A6D1-B49F-474E-B7CB-ECCCFC52542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xmlns="" id="{F236429C-ECF4-44B7-BA06-FD0F0E194FF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xmlns="" id="{1069BDA7-8461-44EF-8ABC-27F364CAE71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xmlns="" id="{4547270C-8B31-4597-BE31-39B05966200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xmlns="" id="{E8A326C3-7E8B-4395-9F8C-BA36FE412E1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xmlns="" id="{CE03A7BE-9316-4B25-9FC1-EF306E62CB9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xmlns="" id="{D7E186C7-37CE-47BC-931F-B74FC3AAB6A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xmlns="" id="{65140289-1E0E-426C-ADEE-C732DAC6C5B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xmlns="" id="{2F5A675F-C22C-4D2D-A2DD-A3D507DCC1C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xmlns="" id="{C2DB5211-265A-4A68-8738-57E73405988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xmlns="" id="{E5139EF2-85A3-45AC-AA23-4EB4A5A2968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xmlns="" id="{8FE73F67-36F2-452F-ABA2-6DF0B049007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xmlns="" id="{6FD3EACF-7677-47E7-BA13-37C1383A705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xmlns="" id="{7BB5766D-C55B-478F-8909-D968922FCAF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xmlns="" id="{02B5E911-E842-4F3B-A7B4-F7432118F93B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xmlns="" id="{10A2EE89-ECF4-4E54-8177-4B3795CFD02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xmlns="" id="{8613F821-F67E-46A7-8543-24AB6BCC219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xmlns="" id="{7E9D69A0-5123-4931-BE9D-B8F0DE1CF9A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xmlns="" id="{049D1C98-1D3A-4869-8BC7-C7B00D39D84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xmlns="" id="{9FD68C65-4962-4E22-86F8-C369BFCB59C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xmlns="" id="{2F89ACB2-7613-4B3F-962F-3E2C0942768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xmlns="" id="{1D7CEE7B-0D2B-4E76-8663-DB825D4F968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xmlns="" id="{88B364B5-BB9C-47BB-AA69-832DC72C5A2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xmlns="" id="{2EB0760A-4187-48D4-8944-4F67BD74B344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xmlns="" id="{B5D3322A-605E-45C8-AFB6-FE7D9583A23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xmlns="" id="{F7885DC6-860C-4D06-B595-7CC71E31C2A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xmlns="" id="{2E85FA96-BA2E-483B-9225-DA01A18804D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xmlns="" id="{C232D5AB-48CB-4E6A-9C5C-4FF770AC634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xmlns="" id="{BEAA40B9-602C-4B47-9D70-011555815C7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xmlns="" id="{C8F86451-B529-4A91-84FB-11306C84AF4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ECD8E2-83E9-4C41-8C22-8DA12A474C84}"/>
              </a:ext>
            </a:extLst>
          </p:cNvPr>
          <p:cNvSpPr txBox="1"/>
          <p:nvPr/>
        </p:nvSpPr>
        <p:spPr>
          <a:xfrm>
            <a:off x="299421" y="4885626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8753AE-0EF5-465F-B4DB-12B30EE2FFF8}"/>
              </a:ext>
            </a:extLst>
          </p:cNvPr>
          <p:cNvSpPr txBox="1"/>
          <p:nvPr/>
        </p:nvSpPr>
        <p:spPr>
          <a:xfrm>
            <a:off x="299421" y="5532788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D4AF2A-163F-4AB8-8207-E08357B1182F}"/>
              </a:ext>
            </a:extLst>
          </p:cNvPr>
          <p:cNvSpPr txBox="1"/>
          <p:nvPr/>
        </p:nvSpPr>
        <p:spPr>
          <a:xfrm>
            <a:off x="299422" y="6097256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006C38-2065-48D8-AF5D-A59F3E07E613}"/>
              </a:ext>
            </a:extLst>
          </p:cNvPr>
          <p:cNvSpPr txBox="1"/>
          <p:nvPr/>
        </p:nvSpPr>
        <p:spPr>
          <a:xfrm>
            <a:off x="9025832" y="6097256"/>
            <a:ext cx="1235187" cy="307777"/>
          </a:xfrm>
          <a:prstGeom prst="rect">
            <a:avLst/>
          </a:prstGeom>
          <a:solidFill>
            <a:srgbClr val="F39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46F83B-B7BD-478B-A464-790A80E49DCF}"/>
              </a:ext>
            </a:extLst>
          </p:cNvPr>
          <p:cNvSpPr txBox="1"/>
          <p:nvPr/>
        </p:nvSpPr>
        <p:spPr>
          <a:xfrm>
            <a:off x="7574241" y="6097256"/>
            <a:ext cx="1130489" cy="307777"/>
          </a:xfrm>
          <a:prstGeom prst="rect">
            <a:avLst/>
          </a:prstGeom>
          <a:solidFill>
            <a:srgbClr val="F39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A0EF3E-B898-4E79-BA51-F3B106441F7A}"/>
              </a:ext>
            </a:extLst>
          </p:cNvPr>
          <p:cNvSpPr txBox="1"/>
          <p:nvPr/>
        </p:nvSpPr>
        <p:spPr>
          <a:xfrm>
            <a:off x="10582122" y="6097256"/>
            <a:ext cx="1130489" cy="307777"/>
          </a:xfrm>
          <a:prstGeom prst="rect">
            <a:avLst/>
          </a:prstGeom>
          <a:solidFill>
            <a:srgbClr val="F39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64B77C-27D0-40AA-AD89-6A3B8914B445}"/>
              </a:ext>
            </a:extLst>
          </p:cNvPr>
          <p:cNvSpPr txBox="1"/>
          <p:nvPr/>
        </p:nvSpPr>
        <p:spPr>
          <a:xfrm>
            <a:off x="7574241" y="1058715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3F909C-3212-46B6-BD00-AD341B7AAB9E}"/>
              </a:ext>
            </a:extLst>
          </p:cNvPr>
          <p:cNvSpPr txBox="1"/>
          <p:nvPr/>
        </p:nvSpPr>
        <p:spPr>
          <a:xfrm>
            <a:off x="7574241" y="656290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B27D1D-9A4D-4AB4-9D4F-2D83B09068FF}"/>
              </a:ext>
            </a:extLst>
          </p:cNvPr>
          <p:cNvSpPr txBox="1"/>
          <p:nvPr/>
        </p:nvSpPr>
        <p:spPr>
          <a:xfrm>
            <a:off x="8903718" y="1467158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62510A-7338-43C7-AC23-5FEAB1F03D3B}"/>
              </a:ext>
            </a:extLst>
          </p:cNvPr>
          <p:cNvSpPr txBox="1"/>
          <p:nvPr/>
        </p:nvSpPr>
        <p:spPr>
          <a:xfrm>
            <a:off x="8366896" y="2468981"/>
            <a:ext cx="326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3819043" y="2985466"/>
            <a:ext cx="549519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r"/>
            <a:r>
              <a:rPr lang="en-US" altLang="ko-KR" sz="6600" dirty="0">
                <a:solidFill>
                  <a:srgbClr val="F5A70B"/>
                </a:solidFill>
                <a:effectLst/>
              </a:rPr>
              <a:t>Section Break</a:t>
            </a:r>
            <a:endParaRPr lang="ko-KR" altLang="en-US" sz="6600" dirty="0">
              <a:solidFill>
                <a:srgbClr val="F5A70B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CD60F-31E5-47BD-825E-DF5FFB019C06}"/>
              </a:ext>
            </a:extLst>
          </p:cNvPr>
          <p:cNvSpPr txBox="1"/>
          <p:nvPr/>
        </p:nvSpPr>
        <p:spPr>
          <a:xfrm>
            <a:off x="3819043" y="4093462"/>
            <a:ext cx="54951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ctr"/>
            <a:r>
              <a:rPr lang="en-US" altLang="ko-KR" sz="2400" dirty="0">
                <a:solidFill>
                  <a:srgbClr val="F5A70B"/>
                </a:solidFill>
                <a:effectLst/>
                <a:latin typeface="+mn-lt"/>
              </a:rPr>
              <a:t>Insert the Sub Title of Your Presentation</a:t>
            </a:r>
            <a:endParaRPr lang="ko-KR" altLang="en-US" sz="2400" dirty="0">
              <a:solidFill>
                <a:srgbClr val="F5A70B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43429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4740A0AB-EB6B-43A5-A522-795216BC9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973174"/>
              </p:ext>
            </p:extLst>
          </p:nvPr>
        </p:nvGraphicFramePr>
        <p:xfrm>
          <a:off x="1759142" y="1827806"/>
          <a:ext cx="4659197" cy="143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C4478E-86B4-454C-AE10-DA5C51E6A44B}"/>
              </a:ext>
            </a:extLst>
          </p:cNvPr>
          <p:cNvSpPr txBox="1"/>
          <p:nvPr/>
        </p:nvSpPr>
        <p:spPr>
          <a:xfrm>
            <a:off x="5521150" y="1967847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758537-88E4-44E7-802F-2D97CE741BF2}"/>
              </a:ext>
            </a:extLst>
          </p:cNvPr>
          <p:cNvSpPr txBox="1"/>
          <p:nvPr/>
        </p:nvSpPr>
        <p:spPr>
          <a:xfrm>
            <a:off x="4772006" y="2358825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9E86CD-C3C2-4AD6-938A-3C95E4D37366}"/>
              </a:ext>
            </a:extLst>
          </p:cNvPr>
          <p:cNvSpPr/>
          <p:nvPr/>
        </p:nvSpPr>
        <p:spPr>
          <a:xfrm>
            <a:off x="7515426" y="2595914"/>
            <a:ext cx="4408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826CE2-D2EB-4067-98BE-9FD5DD052CD6}"/>
              </a:ext>
            </a:extLst>
          </p:cNvPr>
          <p:cNvSpPr txBox="1"/>
          <p:nvPr/>
        </p:nvSpPr>
        <p:spPr>
          <a:xfrm>
            <a:off x="4332599" y="2749803"/>
            <a:ext cx="65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BBF3CA-1772-4FAF-A6C1-82DA8F7B5206}"/>
              </a:ext>
            </a:extLst>
          </p:cNvPr>
          <p:cNvSpPr txBox="1"/>
          <p:nvPr/>
        </p:nvSpPr>
        <p:spPr>
          <a:xfrm>
            <a:off x="776176" y="1998625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856BA0-5EA0-495E-9279-78B689B0DEF4}"/>
              </a:ext>
            </a:extLst>
          </p:cNvPr>
          <p:cNvSpPr txBox="1"/>
          <p:nvPr/>
        </p:nvSpPr>
        <p:spPr>
          <a:xfrm>
            <a:off x="776177" y="2389603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B0A4CD-0A6E-46C8-8078-23C24DA48BDF}"/>
              </a:ext>
            </a:extLst>
          </p:cNvPr>
          <p:cNvSpPr txBox="1"/>
          <p:nvPr/>
        </p:nvSpPr>
        <p:spPr>
          <a:xfrm>
            <a:off x="776176" y="2780581"/>
            <a:ext cx="10262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2" name="Chart 7">
            <a:extLst>
              <a:ext uri="{FF2B5EF4-FFF2-40B4-BE49-F238E27FC236}">
                <a16:creationId xmlns:a16="http://schemas.microsoft.com/office/drawing/2014/main" xmlns="" id="{186F5AAB-CEC2-4A8F-AC9C-C0D6DDFD8B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005824"/>
              </p:ext>
            </p:extLst>
          </p:nvPr>
        </p:nvGraphicFramePr>
        <p:xfrm>
          <a:off x="1044483" y="4034270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7">
            <a:extLst>
              <a:ext uri="{FF2B5EF4-FFF2-40B4-BE49-F238E27FC236}">
                <a16:creationId xmlns:a16="http://schemas.microsoft.com/office/drawing/2014/main" xmlns="" id="{2C4C76F4-8B91-414B-BC47-3C1C21459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644288"/>
              </p:ext>
            </p:extLst>
          </p:nvPr>
        </p:nvGraphicFramePr>
        <p:xfrm>
          <a:off x="2905242" y="4024097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7">
            <a:extLst>
              <a:ext uri="{FF2B5EF4-FFF2-40B4-BE49-F238E27FC236}">
                <a16:creationId xmlns:a16="http://schemas.microsoft.com/office/drawing/2014/main" xmlns="" id="{4ADFABD8-1143-4360-AB28-D9E891F76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550259"/>
              </p:ext>
            </p:extLst>
          </p:nvPr>
        </p:nvGraphicFramePr>
        <p:xfrm>
          <a:off x="4766001" y="4013742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2A8A6C7-2849-4344-8240-7846B7C0D1CA}"/>
              </a:ext>
            </a:extLst>
          </p:cNvPr>
          <p:cNvSpPr txBox="1"/>
          <p:nvPr/>
        </p:nvSpPr>
        <p:spPr>
          <a:xfrm>
            <a:off x="3077614" y="52515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D201CC-134A-4AD2-A58B-3828B0A0947A}"/>
              </a:ext>
            </a:extLst>
          </p:cNvPr>
          <p:cNvSpPr txBox="1"/>
          <p:nvPr/>
        </p:nvSpPr>
        <p:spPr>
          <a:xfrm>
            <a:off x="1241576" y="5251545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01A86D6-EDA3-42D3-AEC9-C6881497ABE9}"/>
              </a:ext>
            </a:extLst>
          </p:cNvPr>
          <p:cNvSpPr txBox="1"/>
          <p:nvPr/>
        </p:nvSpPr>
        <p:spPr>
          <a:xfrm>
            <a:off x="4913652" y="525154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7947FE8-9D5E-40B5-A263-B6519E44B243}"/>
              </a:ext>
            </a:extLst>
          </p:cNvPr>
          <p:cNvSpPr txBox="1"/>
          <p:nvPr/>
        </p:nvSpPr>
        <p:spPr>
          <a:xfrm>
            <a:off x="895340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Option A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90EFB8-6EE6-431F-853D-99FEF7E0FCFE}"/>
              </a:ext>
            </a:extLst>
          </p:cNvPr>
          <p:cNvSpPr txBox="1"/>
          <p:nvPr/>
        </p:nvSpPr>
        <p:spPr>
          <a:xfrm>
            <a:off x="2746642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Option B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03D5912-F1A5-4776-8BFE-3FAEB81E1A43}"/>
              </a:ext>
            </a:extLst>
          </p:cNvPr>
          <p:cNvSpPr txBox="1"/>
          <p:nvPr/>
        </p:nvSpPr>
        <p:spPr>
          <a:xfrm>
            <a:off x="4597943" y="3557799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Option C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ardrop 6">
            <a:extLst>
              <a:ext uri="{FF2B5EF4-FFF2-40B4-BE49-F238E27FC236}">
                <a16:creationId xmlns:a16="http://schemas.microsoft.com/office/drawing/2014/main" xmlns="" id="{1AE62415-D537-4D47-92D7-745733A0D188}"/>
              </a:ext>
            </a:extLst>
          </p:cNvPr>
          <p:cNvSpPr/>
          <p:nvPr/>
        </p:nvSpPr>
        <p:spPr>
          <a:xfrm rot="8100000">
            <a:off x="5207906" y="4377161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24B1D729-213F-490A-ABB3-B063AB6BC85A}"/>
              </a:ext>
            </a:extLst>
          </p:cNvPr>
          <p:cNvGrpSpPr/>
          <p:nvPr/>
        </p:nvGrpSpPr>
        <p:grpSpPr>
          <a:xfrm>
            <a:off x="895340" y="5731491"/>
            <a:ext cx="1737360" cy="715025"/>
            <a:chOff x="4473971" y="3861048"/>
            <a:chExt cx="1399112" cy="71502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52278C6-563E-4917-B0AA-AA0B06CB14F1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D018A74-60AD-4F1B-8C31-5C3957D94262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F8B6BE-5DB4-44C1-A607-4518FC5F05F6}"/>
              </a:ext>
            </a:extLst>
          </p:cNvPr>
          <p:cNvGrpSpPr/>
          <p:nvPr/>
        </p:nvGrpSpPr>
        <p:grpSpPr>
          <a:xfrm>
            <a:off x="2746054" y="5731491"/>
            <a:ext cx="1737360" cy="715025"/>
            <a:chOff x="5786611" y="3871669"/>
            <a:chExt cx="1399112" cy="71502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B33ABB3-DBF1-4244-B555-A800C95194D9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1928DF9-EC01-4EF2-B031-EB4D2E274200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E75AF28-ED2F-4BE0-9ADC-35BD74D4F931}"/>
              </a:ext>
            </a:extLst>
          </p:cNvPr>
          <p:cNvGrpSpPr/>
          <p:nvPr/>
        </p:nvGrpSpPr>
        <p:grpSpPr>
          <a:xfrm>
            <a:off x="4596769" y="5731491"/>
            <a:ext cx="1737360" cy="715025"/>
            <a:chOff x="7190264" y="3882290"/>
            <a:chExt cx="1399112" cy="71502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A9BF98F-3F68-4C46-B874-B21D22893E0F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2891E98-51A8-4F93-8A1D-C6A0F4AE0EE9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ardrop 6">
            <a:extLst>
              <a:ext uri="{FF2B5EF4-FFF2-40B4-BE49-F238E27FC236}">
                <a16:creationId xmlns:a16="http://schemas.microsoft.com/office/drawing/2014/main" xmlns="" id="{1AE62415-D537-4D47-92D7-745733A0D188}"/>
              </a:ext>
            </a:extLst>
          </p:cNvPr>
          <p:cNvSpPr/>
          <p:nvPr/>
        </p:nvSpPr>
        <p:spPr>
          <a:xfrm rot="8100000">
            <a:off x="3334495" y="4412883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Teardrop 6">
            <a:extLst>
              <a:ext uri="{FF2B5EF4-FFF2-40B4-BE49-F238E27FC236}">
                <a16:creationId xmlns:a16="http://schemas.microsoft.com/office/drawing/2014/main" xmlns="" id="{1AE62415-D537-4D47-92D7-745733A0D188}"/>
              </a:ext>
            </a:extLst>
          </p:cNvPr>
          <p:cNvSpPr/>
          <p:nvPr/>
        </p:nvSpPr>
        <p:spPr>
          <a:xfrm rot="8100000">
            <a:off x="1461086" y="4406472"/>
            <a:ext cx="364082" cy="364083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372" y="3727076"/>
            <a:ext cx="4950001" cy="25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7131" y="553258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39200"/>
                </a:solidFill>
              </a:rPr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D0F97EE-D060-4543-8F05-CE30B56B2DEA}"/>
              </a:ext>
            </a:extLst>
          </p:cNvPr>
          <p:cNvGrpSpPr/>
          <p:nvPr/>
        </p:nvGrpSpPr>
        <p:grpSpPr>
          <a:xfrm>
            <a:off x="1847060" y="2053285"/>
            <a:ext cx="2833242" cy="1294245"/>
            <a:chOff x="803640" y="3362835"/>
            <a:chExt cx="2059657" cy="129424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01C1760-D45C-479D-8FDF-207B264E65F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rgbClr val="F39200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6081771-3BBC-4761-948F-253E3A89C5E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rgbClr val="F39200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6E6479F-41F1-4718-867B-9711B044103B}"/>
              </a:ext>
            </a:extLst>
          </p:cNvPr>
          <p:cNvGrpSpPr/>
          <p:nvPr/>
        </p:nvGrpSpPr>
        <p:grpSpPr>
          <a:xfrm>
            <a:off x="1847100" y="4427663"/>
            <a:ext cx="2833242" cy="1294245"/>
            <a:chOff x="803640" y="3362835"/>
            <a:chExt cx="2059657" cy="129424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126909A6-5A40-4138-915B-6E8C7DCA920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rgbClr val="F39200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BC27144-992F-42F6-8E7F-8B05F7CBBE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rgbClr val="F39200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0A6A78A-0B49-43F2-A542-75A3D83C3374}"/>
              </a:ext>
            </a:extLst>
          </p:cNvPr>
          <p:cNvGrpSpPr/>
          <p:nvPr/>
        </p:nvGrpSpPr>
        <p:grpSpPr>
          <a:xfrm>
            <a:off x="8495684" y="2102539"/>
            <a:ext cx="2816974" cy="1294245"/>
            <a:chOff x="803640" y="3362835"/>
            <a:chExt cx="2059657" cy="129424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BB5CD86D-C365-4604-9FEC-77FED6F94B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F39200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C99DC45-1EBB-4F87-A96E-B428AD5ECC4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F39200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D21363AA-473B-454A-8B2A-879301CC0A20}"/>
              </a:ext>
            </a:extLst>
          </p:cNvPr>
          <p:cNvGrpSpPr/>
          <p:nvPr/>
        </p:nvGrpSpPr>
        <p:grpSpPr>
          <a:xfrm>
            <a:off x="8675547" y="4427663"/>
            <a:ext cx="2816974" cy="1294245"/>
            <a:chOff x="803640" y="3362835"/>
            <a:chExt cx="2059657" cy="129424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46CF30D-882D-4CC4-854D-3578230490D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F39200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6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F047B484-D330-4225-A329-B247D13F6B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F39200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368" y="1288687"/>
            <a:ext cx="866250" cy="77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789" y="1456912"/>
            <a:ext cx="866250" cy="60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789" y="3706685"/>
            <a:ext cx="866250" cy="641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368" y="3796491"/>
            <a:ext cx="866250" cy="562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014" y="1276193"/>
            <a:ext cx="3879780" cy="55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00063"/>
            <a:ext cx="11572875" cy="8397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xmlns="" id="{F54AA09A-1600-4612-B45B-895CB64EF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491820"/>
              </p:ext>
            </p:extLst>
          </p:nvPr>
        </p:nvGraphicFramePr>
        <p:xfrm>
          <a:off x="455124" y="2407536"/>
          <a:ext cx="10254104" cy="180195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0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0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1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7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81C987D-DF7B-4D96-AEDA-A53C9DB479B6}"/>
              </a:ext>
            </a:extLst>
          </p:cNvPr>
          <p:cNvGrpSpPr/>
          <p:nvPr/>
        </p:nvGrpSpPr>
        <p:grpSpPr>
          <a:xfrm flipH="1">
            <a:off x="334807" y="2017176"/>
            <a:ext cx="2448272" cy="475860"/>
            <a:chOff x="1991588" y="2017033"/>
            <a:chExt cx="2448272" cy="376914"/>
          </a:xfrm>
          <a:solidFill>
            <a:srgbClr val="595757"/>
          </a:solidFill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xmlns="" id="{2C2A8C73-F1DF-4E37-AB86-BD695D6798B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xmlns="" id="{DEA86940-0BE0-4EAA-A461-ECA31C94272E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2AECEB-39ED-4D4B-9CC5-2B211092CEFB}"/>
              </a:ext>
            </a:extLst>
          </p:cNvPr>
          <p:cNvSpPr txBox="1"/>
          <p:nvPr/>
        </p:nvSpPr>
        <p:spPr>
          <a:xfrm>
            <a:off x="483808" y="2035684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A27F68A-AE2F-4422-9FDF-28DEA91045FA}"/>
              </a:ext>
            </a:extLst>
          </p:cNvPr>
          <p:cNvGrpSpPr/>
          <p:nvPr/>
        </p:nvGrpSpPr>
        <p:grpSpPr>
          <a:xfrm>
            <a:off x="6565194" y="5417590"/>
            <a:ext cx="4242700" cy="923330"/>
            <a:chOff x="2551705" y="4283314"/>
            <a:chExt cx="2357002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DFB055C-76C1-441F-88CC-37DE225ABB8A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D07326E-D6CF-43F6-8484-C41A7BF5EC00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95757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E15E1F5-A9C2-42F7-8A13-41FB4DD2566A}"/>
              </a:ext>
            </a:extLst>
          </p:cNvPr>
          <p:cNvGrpSpPr/>
          <p:nvPr/>
        </p:nvGrpSpPr>
        <p:grpSpPr>
          <a:xfrm>
            <a:off x="363139" y="4442733"/>
            <a:ext cx="4247768" cy="923330"/>
            <a:chOff x="2551706" y="4283314"/>
            <a:chExt cx="2357002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BD0C004-7B93-4D2F-9756-BD2251007FC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5B4011-A9C6-44B2-87D4-540E42BCDE33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595757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4EB62D7-770C-458F-A369-DDC338A00A00}"/>
              </a:ext>
            </a:extLst>
          </p:cNvPr>
          <p:cNvGrpSpPr/>
          <p:nvPr/>
        </p:nvGrpSpPr>
        <p:grpSpPr>
          <a:xfrm>
            <a:off x="363139" y="5417590"/>
            <a:ext cx="4247768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14C47D7-6C0A-4E9E-BF63-5352D0592A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E0B13AD-9824-4076-A748-7E7101531041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595757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3D0440E-1377-463F-BBCF-FA0827785793}"/>
              </a:ext>
            </a:extLst>
          </p:cNvPr>
          <p:cNvGrpSpPr/>
          <p:nvPr/>
        </p:nvGrpSpPr>
        <p:grpSpPr>
          <a:xfrm>
            <a:off x="6565194" y="4442733"/>
            <a:ext cx="4242700" cy="923330"/>
            <a:chOff x="2551705" y="4283314"/>
            <a:chExt cx="235700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8D22A04-9FE1-4C53-ADD2-E912485DF855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59575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F8158DE-B070-44E8-8B25-3659C9C7E2C5}"/>
                </a:ext>
              </a:extLst>
            </p:cNvPr>
            <p:cNvSpPr txBox="1"/>
            <p:nvPr/>
          </p:nvSpPr>
          <p:spPr>
            <a:xfrm>
              <a:off x="2551705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595757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595757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6" y="391113"/>
            <a:ext cx="11841320" cy="12645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FBBFC1-6282-4F44-91FD-A3056FFF0BDE}"/>
              </a:ext>
            </a:extLst>
          </p:cNvPr>
          <p:cNvSpPr txBox="1"/>
          <p:nvPr/>
        </p:nvSpPr>
        <p:spPr>
          <a:xfrm>
            <a:off x="-646235" y="426854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595757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rgbClr val="595757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rgbClr val="595757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D85391-F95E-454F-9D02-E88AD60057DE}"/>
              </a:ext>
            </a:extLst>
          </p:cNvPr>
          <p:cNvSpPr txBox="1"/>
          <p:nvPr/>
        </p:nvSpPr>
        <p:spPr>
          <a:xfrm>
            <a:off x="-646235" y="1152189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C1FA85-A159-4BE3-A296-491F64209B4A}"/>
              </a:ext>
            </a:extLst>
          </p:cNvPr>
          <p:cNvSpPr txBox="1"/>
          <p:nvPr/>
        </p:nvSpPr>
        <p:spPr>
          <a:xfrm>
            <a:off x="2008434" y="1722808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F39200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rgbClr val="F39200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rgbClr val="F39200"/>
              </a:solidFill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D08E8C7-28F4-4A2B-91B6-A4940A63426D}"/>
              </a:ext>
            </a:extLst>
          </p:cNvPr>
          <p:cNvSpPr/>
          <p:nvPr/>
        </p:nvSpPr>
        <p:spPr>
          <a:xfrm>
            <a:off x="9175190" y="4401796"/>
            <a:ext cx="3016810" cy="464234"/>
          </a:xfrm>
          <a:custGeom>
            <a:avLst/>
            <a:gdLst>
              <a:gd name="connsiteX0" fmla="*/ 538089 w 3016810"/>
              <a:gd name="connsiteY0" fmla="*/ 0 h 464234"/>
              <a:gd name="connsiteX1" fmla="*/ 3016810 w 3016810"/>
              <a:gd name="connsiteY1" fmla="*/ 0 h 464234"/>
              <a:gd name="connsiteX2" fmla="*/ 3016810 w 3016810"/>
              <a:gd name="connsiteY2" fmla="*/ 464234 h 464234"/>
              <a:gd name="connsiteX3" fmla="*/ 0 w 3016810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810" h="464234">
                <a:moveTo>
                  <a:pt x="538089" y="0"/>
                </a:moveTo>
                <a:lnTo>
                  <a:pt x="3016810" y="0"/>
                </a:lnTo>
                <a:lnTo>
                  <a:pt x="3016810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2BEFA5F7-1CBA-441D-AD70-6DCA0E0AFC62}"/>
              </a:ext>
            </a:extLst>
          </p:cNvPr>
          <p:cNvSpPr/>
          <p:nvPr/>
        </p:nvSpPr>
        <p:spPr>
          <a:xfrm>
            <a:off x="10020126" y="3267570"/>
            <a:ext cx="2171874" cy="464234"/>
          </a:xfrm>
          <a:custGeom>
            <a:avLst/>
            <a:gdLst>
              <a:gd name="connsiteX0" fmla="*/ 538089 w 2413246"/>
              <a:gd name="connsiteY0" fmla="*/ 0 h 464234"/>
              <a:gd name="connsiteX1" fmla="*/ 2413246 w 2413246"/>
              <a:gd name="connsiteY1" fmla="*/ 0 h 464234"/>
              <a:gd name="connsiteX2" fmla="*/ 2413246 w 2413246"/>
              <a:gd name="connsiteY2" fmla="*/ 464234 h 464234"/>
              <a:gd name="connsiteX3" fmla="*/ 0 w 2413246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246" h="464234">
                <a:moveTo>
                  <a:pt x="538089" y="0"/>
                </a:moveTo>
                <a:lnTo>
                  <a:pt x="2413246" y="0"/>
                </a:lnTo>
                <a:lnTo>
                  <a:pt x="2413246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945A4F55-D3B0-4905-AD90-B2DDA84797A9}"/>
              </a:ext>
            </a:extLst>
          </p:cNvPr>
          <p:cNvSpPr/>
          <p:nvPr/>
        </p:nvSpPr>
        <p:spPr>
          <a:xfrm>
            <a:off x="0" y="3822115"/>
            <a:ext cx="3038895" cy="464234"/>
          </a:xfrm>
          <a:custGeom>
            <a:avLst/>
            <a:gdLst>
              <a:gd name="connsiteX0" fmla="*/ 0 w 3156441"/>
              <a:gd name="connsiteY0" fmla="*/ 0 h 464234"/>
              <a:gd name="connsiteX1" fmla="*/ 3156441 w 3156441"/>
              <a:gd name="connsiteY1" fmla="*/ 0 h 464234"/>
              <a:gd name="connsiteX2" fmla="*/ 2618352 w 3156441"/>
              <a:gd name="connsiteY2" fmla="*/ 464234 h 464234"/>
              <a:gd name="connsiteX3" fmla="*/ 0 w 315644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441" h="464234">
                <a:moveTo>
                  <a:pt x="0" y="0"/>
                </a:moveTo>
                <a:lnTo>
                  <a:pt x="3156441" y="0"/>
                </a:lnTo>
                <a:lnTo>
                  <a:pt x="261835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25AE2EB-2487-4A95-B4D8-56477979EB1A}"/>
              </a:ext>
            </a:extLst>
          </p:cNvPr>
          <p:cNvSpPr/>
          <p:nvPr/>
        </p:nvSpPr>
        <p:spPr>
          <a:xfrm>
            <a:off x="0" y="5517285"/>
            <a:ext cx="2426540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BF212EB-249D-4DDF-AEDE-CB5AEDAB4EE3}"/>
              </a:ext>
            </a:extLst>
          </p:cNvPr>
          <p:cNvSpPr/>
          <p:nvPr/>
        </p:nvSpPr>
        <p:spPr>
          <a:xfrm flipH="1" flipV="1">
            <a:off x="9770852" y="6088966"/>
            <a:ext cx="2421147" cy="464234"/>
          </a:xfrm>
          <a:custGeom>
            <a:avLst/>
            <a:gdLst>
              <a:gd name="connsiteX0" fmla="*/ 0 w 2534561"/>
              <a:gd name="connsiteY0" fmla="*/ 0 h 464234"/>
              <a:gd name="connsiteX1" fmla="*/ 2534561 w 2534561"/>
              <a:gd name="connsiteY1" fmla="*/ 0 h 464234"/>
              <a:gd name="connsiteX2" fmla="*/ 1996472 w 2534561"/>
              <a:gd name="connsiteY2" fmla="*/ 464234 h 464234"/>
              <a:gd name="connsiteX3" fmla="*/ 0 w 2534561"/>
              <a:gd name="connsiteY3" fmla="*/ 464234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561" h="464234">
                <a:moveTo>
                  <a:pt x="0" y="0"/>
                </a:moveTo>
                <a:lnTo>
                  <a:pt x="2534561" y="0"/>
                </a:lnTo>
                <a:lnTo>
                  <a:pt x="1996472" y="464234"/>
                </a:lnTo>
                <a:lnTo>
                  <a:pt x="0" y="464234"/>
                </a:lnTo>
                <a:close/>
              </a:path>
            </a:pathLst>
          </a:cu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23578C-E22E-43CD-85CE-897EDC6FDC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66C6570-BF3A-4A26-B827-EE79262D9425}"/>
              </a:ext>
            </a:extLst>
          </p:cNvPr>
          <p:cNvGrpSpPr/>
          <p:nvPr/>
        </p:nvGrpSpPr>
        <p:grpSpPr>
          <a:xfrm>
            <a:off x="7047803" y="5486300"/>
            <a:ext cx="1873519" cy="1107996"/>
            <a:chOff x="668191" y="4889034"/>
            <a:chExt cx="1873519" cy="1107996"/>
          </a:xfrm>
          <a:solidFill>
            <a:srgbClr val="F39200"/>
          </a:solidFill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95BD052-A41E-4659-BDA4-C1ABA9D935AC}"/>
              </a:ext>
            </a:extLst>
          </p:cNvPr>
          <p:cNvGrpSpPr/>
          <p:nvPr/>
        </p:nvGrpSpPr>
        <p:grpSpPr>
          <a:xfrm>
            <a:off x="9895776" y="5486300"/>
            <a:ext cx="1873519" cy="1107996"/>
            <a:chOff x="2860414" y="4889034"/>
            <a:chExt cx="1873519" cy="1107996"/>
          </a:xfrm>
          <a:solidFill>
            <a:srgbClr val="F39200"/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6E4721A-0F73-4658-9647-AA86F414A628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CF8989-6FFC-4EE1-BD57-6FAB0ABDFCF0}"/>
              </a:ext>
            </a:extLst>
          </p:cNvPr>
          <p:cNvSpPr txBox="1"/>
          <p:nvPr/>
        </p:nvSpPr>
        <p:spPr>
          <a:xfrm>
            <a:off x="6554783" y="3666429"/>
            <a:ext cx="5214511" cy="738664"/>
          </a:xfrm>
          <a:prstGeom prst="rect">
            <a:avLst/>
          </a:prstGeom>
          <a:solidFill>
            <a:srgbClr val="F392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6A8CC9-FF04-4AFC-980B-484193265357}"/>
              </a:ext>
            </a:extLst>
          </p:cNvPr>
          <p:cNvSpPr txBox="1"/>
          <p:nvPr/>
        </p:nvSpPr>
        <p:spPr>
          <a:xfrm>
            <a:off x="6554782" y="2706376"/>
            <a:ext cx="5214511" cy="861774"/>
          </a:xfrm>
          <a:prstGeom prst="rect">
            <a:avLst/>
          </a:prstGeom>
          <a:solidFill>
            <a:srgbClr val="F39200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0B338F1-F1AE-4E5E-A167-7DAE25381E0A}"/>
              </a:ext>
            </a:extLst>
          </p:cNvPr>
          <p:cNvGrpSpPr/>
          <p:nvPr/>
        </p:nvGrpSpPr>
        <p:grpSpPr>
          <a:xfrm>
            <a:off x="6977486" y="844328"/>
            <a:ext cx="4791807" cy="1862048"/>
            <a:chOff x="4651035" y="1734907"/>
            <a:chExt cx="4791807" cy="1862048"/>
          </a:xfrm>
          <a:solidFill>
            <a:srgbClr val="F39200"/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3BB04BB-202D-40ED-B8F1-59AFB43A77D1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32A2D9A-00E6-40B6-B7DD-A4C4FC867B16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48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FE32211-235D-4562-B15E-5E1B1F301B4D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15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82686"/>
            <a:ext cx="11572875" cy="8397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4067067" y="3111694"/>
            <a:ext cx="7748813" cy="2856736"/>
            <a:chOff x="2758233" y="2195314"/>
            <a:chExt cx="8527991" cy="31439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973C7C5-B3DB-4A21-A820-7ADB398FCD5C}"/>
                </a:ext>
              </a:extLst>
            </p:cNvPr>
            <p:cNvSpPr/>
            <p:nvPr/>
          </p:nvSpPr>
          <p:spPr>
            <a:xfrm>
              <a:off x="2758233" y="2195314"/>
              <a:ext cx="8527991" cy="983754"/>
            </a:xfrm>
            <a:prstGeom prst="rect">
              <a:avLst/>
            </a:prstGeom>
            <a:solidFill>
              <a:srgbClr val="F5A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A3C5CBE-A699-4A4E-967A-72D11504D3D6}"/>
                </a:ext>
              </a:extLst>
            </p:cNvPr>
            <p:cNvSpPr/>
            <p:nvPr/>
          </p:nvSpPr>
          <p:spPr>
            <a:xfrm>
              <a:off x="3294270" y="3275434"/>
              <a:ext cx="7991954" cy="983754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7A45EB3-2D74-4ABE-A32D-3DBB3C3D0BF9}"/>
                </a:ext>
              </a:extLst>
            </p:cNvPr>
            <p:cNvSpPr/>
            <p:nvPr/>
          </p:nvSpPr>
          <p:spPr>
            <a:xfrm>
              <a:off x="3663426" y="4355554"/>
              <a:ext cx="7622798" cy="983754"/>
            </a:xfrm>
            <a:prstGeom prst="rect">
              <a:avLst/>
            </a:prstGeom>
            <a:solidFill>
              <a:srgbClr val="F5A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9B6C751-F668-43C8-9987-8F3C01A43B3E}"/>
                </a:ext>
              </a:extLst>
            </p:cNvPr>
            <p:cNvGrpSpPr/>
            <p:nvPr/>
          </p:nvGrpSpPr>
          <p:grpSpPr>
            <a:xfrm>
              <a:off x="4770102" y="2248878"/>
              <a:ext cx="5781459" cy="862544"/>
              <a:chOff x="4139952" y="2279699"/>
              <a:chExt cx="4032448" cy="86254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85F43C6-8E35-4045-A55D-B275CDDBD465}"/>
                  </a:ext>
                </a:extLst>
              </p:cNvPr>
              <p:cNvSpPr txBox="1"/>
              <p:nvPr/>
            </p:nvSpPr>
            <p:spPr>
              <a:xfrm>
                <a:off x="4145035" y="2495912"/>
                <a:ext cx="4027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29C927E-5201-43EA-93CB-DB7827AE7C97}"/>
                  </a:ext>
                </a:extLst>
              </p:cNvPr>
              <p:cNvSpPr txBox="1"/>
              <p:nvPr/>
            </p:nvSpPr>
            <p:spPr>
              <a:xfrm>
                <a:off x="4139952" y="2279699"/>
                <a:ext cx="1714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E0571749-B3A0-4672-BF54-7FD1C73DCAE5}"/>
                </a:ext>
              </a:extLst>
            </p:cNvPr>
            <p:cNvGrpSpPr/>
            <p:nvPr/>
          </p:nvGrpSpPr>
          <p:grpSpPr>
            <a:xfrm>
              <a:off x="4770102" y="3334948"/>
              <a:ext cx="5781459" cy="862544"/>
              <a:chOff x="4145035" y="3376042"/>
              <a:chExt cx="4032448" cy="86254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70BC805-84B3-462E-860C-949464B13C26}"/>
                  </a:ext>
                </a:extLst>
              </p:cNvPr>
              <p:cNvSpPr txBox="1"/>
              <p:nvPr/>
            </p:nvSpPr>
            <p:spPr>
              <a:xfrm>
                <a:off x="4150118" y="3592255"/>
                <a:ext cx="4027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9FDA5EA-62C9-43E6-A863-60D78B311E9D}"/>
                  </a:ext>
                </a:extLst>
              </p:cNvPr>
              <p:cNvSpPr txBox="1"/>
              <p:nvPr/>
            </p:nvSpPr>
            <p:spPr>
              <a:xfrm>
                <a:off x="4145035" y="3376042"/>
                <a:ext cx="1714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179C9267-31F6-435B-981C-0B59679E52E6}"/>
                </a:ext>
              </a:extLst>
            </p:cNvPr>
            <p:cNvGrpSpPr/>
            <p:nvPr/>
          </p:nvGrpSpPr>
          <p:grpSpPr>
            <a:xfrm>
              <a:off x="4770102" y="4421016"/>
              <a:ext cx="5781459" cy="862544"/>
              <a:chOff x="4150118" y="4472385"/>
              <a:chExt cx="4032448" cy="86254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0982FAE-708E-48FA-87EE-FF5D659C6EBC}"/>
                  </a:ext>
                </a:extLst>
              </p:cNvPr>
              <p:cNvSpPr txBox="1"/>
              <p:nvPr/>
            </p:nvSpPr>
            <p:spPr>
              <a:xfrm>
                <a:off x="4155201" y="4688598"/>
                <a:ext cx="4027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Example Text : Get a modern PowerPoint  Presentation that is beautifully designed. I hope and I believe that this Template will your Time, Money and Reputation. Easy to change colors, photos..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D6D2559-6565-4A03-866B-6A276F126644}"/>
                  </a:ext>
                </a:extLst>
              </p:cNvPr>
              <p:cNvSpPr txBox="1"/>
              <p:nvPr/>
            </p:nvSpPr>
            <p:spPr>
              <a:xfrm>
                <a:off x="4150118" y="4472385"/>
                <a:ext cx="1714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Contents_Here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1" name="Lágrima 30"/>
          <p:cNvSpPr/>
          <p:nvPr/>
        </p:nvSpPr>
        <p:spPr>
          <a:xfrm rot="10800000">
            <a:off x="388101" y="2875265"/>
            <a:ext cx="3678966" cy="3678966"/>
          </a:xfrm>
          <a:prstGeom prst="teardrop">
            <a:avLst/>
          </a:pr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7973C7C5-B3DB-4A21-A820-7ADB398FCD5C}"/>
              </a:ext>
            </a:extLst>
          </p:cNvPr>
          <p:cNvSpPr/>
          <p:nvPr/>
        </p:nvSpPr>
        <p:spPr>
          <a:xfrm>
            <a:off x="3467101" y="2119999"/>
            <a:ext cx="8348780" cy="893871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xmlns="" id="{C85F43C6-8E35-4045-A55D-B275CDDBD465}"/>
              </a:ext>
            </a:extLst>
          </p:cNvPr>
          <p:cNvSpPr txBox="1"/>
          <p:nvPr/>
        </p:nvSpPr>
        <p:spPr>
          <a:xfrm>
            <a:off x="5901739" y="2365127"/>
            <a:ext cx="5246602" cy="58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photos..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xmlns="" id="{429C927E-5201-43EA-93CB-DB7827AE7C97}"/>
              </a:ext>
            </a:extLst>
          </p:cNvPr>
          <p:cNvSpPr txBox="1"/>
          <p:nvPr/>
        </p:nvSpPr>
        <p:spPr>
          <a:xfrm>
            <a:off x="5895117" y="2168669"/>
            <a:ext cx="2233610" cy="25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Contents_Here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53" y="3962400"/>
            <a:ext cx="3180928" cy="19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5502" y="394017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F5A70B"/>
                </a:solidFill>
              </a:rPr>
              <a:t>Infographic Style</a:t>
            </a:r>
          </a:p>
        </p:txBody>
      </p:sp>
      <p:sp>
        <p:nvSpPr>
          <p:cNvPr id="3" name="막힌 원호 1">
            <a:extLst>
              <a:ext uri="{FF2B5EF4-FFF2-40B4-BE49-F238E27FC236}">
                <a16:creationId xmlns:a16="http://schemas.microsoft.com/office/drawing/2014/main" xmlns="" id="{79A68789-95A9-4632-B47E-13DE8ED91B22}"/>
              </a:ext>
            </a:extLst>
          </p:cNvPr>
          <p:cNvSpPr/>
          <p:nvPr/>
        </p:nvSpPr>
        <p:spPr>
          <a:xfrm>
            <a:off x="4462224" y="22309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막힌 원호 48">
            <a:extLst>
              <a:ext uri="{FF2B5EF4-FFF2-40B4-BE49-F238E27FC236}">
                <a16:creationId xmlns:a16="http://schemas.microsoft.com/office/drawing/2014/main" xmlns="" id="{DEBEDFD8-2BCC-43B2-93EF-9A396BB7E8B6}"/>
              </a:ext>
            </a:extLst>
          </p:cNvPr>
          <p:cNvSpPr/>
          <p:nvPr/>
        </p:nvSpPr>
        <p:spPr>
          <a:xfrm rot="5400000">
            <a:off x="4689937" y="22309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막힌 원호 49">
            <a:extLst>
              <a:ext uri="{FF2B5EF4-FFF2-40B4-BE49-F238E27FC236}">
                <a16:creationId xmlns:a16="http://schemas.microsoft.com/office/drawing/2014/main" xmlns="" id="{741C72C4-93ED-448B-865F-C9EE5F26747F}"/>
              </a:ext>
            </a:extLst>
          </p:cNvPr>
          <p:cNvSpPr/>
          <p:nvPr/>
        </p:nvSpPr>
        <p:spPr>
          <a:xfrm rot="10800000">
            <a:off x="4689938" y="24843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막힌 원호 50">
            <a:extLst>
              <a:ext uri="{FF2B5EF4-FFF2-40B4-BE49-F238E27FC236}">
                <a16:creationId xmlns:a16="http://schemas.microsoft.com/office/drawing/2014/main" xmlns="" id="{B346BF32-896E-4388-816D-1096E03CD02B}"/>
              </a:ext>
            </a:extLst>
          </p:cNvPr>
          <p:cNvSpPr/>
          <p:nvPr/>
        </p:nvSpPr>
        <p:spPr>
          <a:xfrm rot="16200000">
            <a:off x="4462224" y="24843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423E989-E41D-407A-AAFE-81B6149829EA}"/>
              </a:ext>
            </a:extLst>
          </p:cNvPr>
          <p:cNvGrpSpPr/>
          <p:nvPr/>
        </p:nvGrpSpPr>
        <p:grpSpPr>
          <a:xfrm>
            <a:off x="8305461" y="1753064"/>
            <a:ext cx="2934851" cy="1096064"/>
            <a:chOff x="994277" y="3861048"/>
            <a:chExt cx="2050360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1B0F921-1147-4611-B294-306630A4D66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F5A70B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rgbClr val="F5A70B"/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A62D6D6-A6FF-4F77-8375-50838931D537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rgbClr val="F5A70B"/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rgbClr val="F5A70B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F0AE3A1-A201-4BEB-B993-6E0295F688F7}"/>
              </a:ext>
            </a:extLst>
          </p:cNvPr>
          <p:cNvGrpSpPr/>
          <p:nvPr/>
        </p:nvGrpSpPr>
        <p:grpSpPr>
          <a:xfrm>
            <a:off x="8305461" y="4947831"/>
            <a:ext cx="2934851" cy="1096064"/>
            <a:chOff x="994277" y="3861048"/>
            <a:chExt cx="2050360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577766A-8F85-4B37-8E4F-C58F2B4F7C5E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F5A70B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rgbClr val="F5A70B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E4CAEB3-13F2-44E1-8730-831E08709E30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rgbClr val="F5A70B"/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rgbClr val="F5A70B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882E50C-58E1-4F95-A0C0-49B38CE20A8D}"/>
              </a:ext>
            </a:extLst>
          </p:cNvPr>
          <p:cNvGrpSpPr/>
          <p:nvPr/>
        </p:nvGrpSpPr>
        <p:grpSpPr>
          <a:xfrm>
            <a:off x="963038" y="1753064"/>
            <a:ext cx="2934850" cy="1096064"/>
            <a:chOff x="994277" y="3861048"/>
            <a:chExt cx="2050360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029EF8-C8DC-4A0D-B2A3-5AF52449095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5A70B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rgbClr val="F5A70B"/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180DC24-9E80-48AF-B935-C724117D39AD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5A70B"/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rgbClr val="F5A70B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AE26953-5601-4FF8-9B5C-A8F8D5A79A53}"/>
              </a:ext>
            </a:extLst>
          </p:cNvPr>
          <p:cNvGrpSpPr/>
          <p:nvPr/>
        </p:nvGrpSpPr>
        <p:grpSpPr>
          <a:xfrm>
            <a:off x="963038" y="4947831"/>
            <a:ext cx="2934850" cy="1096064"/>
            <a:chOff x="994277" y="3861048"/>
            <a:chExt cx="2050360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340B380-EBC3-49D9-A4EE-56F1F66D8DA8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5A70B"/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rgbClr val="F5A70B"/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7BD62C7-31F3-4844-BFF0-57AF24275413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5A70B"/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rgbClr val="F5A70B"/>
                </a:solidFill>
              </a:endParaRPr>
            </a:p>
          </p:txBody>
        </p:sp>
      </p:grpSp>
      <p:cxnSp>
        <p:nvCxnSpPr>
          <p:cNvPr id="19" name="Elbow Connector 24">
            <a:extLst>
              <a:ext uri="{FF2B5EF4-FFF2-40B4-BE49-F238E27FC236}">
                <a16:creationId xmlns:a16="http://schemas.microsoft.com/office/drawing/2014/main" xmlns="" id="{825FC336-5DA8-4A64-9708-466D48E8508D}"/>
              </a:ext>
            </a:extLst>
          </p:cNvPr>
          <p:cNvCxnSpPr/>
          <p:nvPr/>
        </p:nvCxnSpPr>
        <p:spPr>
          <a:xfrm flipV="1">
            <a:off x="4161512" y="5147742"/>
            <a:ext cx="648072" cy="203330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7">
            <a:extLst>
              <a:ext uri="{FF2B5EF4-FFF2-40B4-BE49-F238E27FC236}">
                <a16:creationId xmlns:a16="http://schemas.microsoft.com/office/drawing/2014/main" xmlns="" id="{43B139F6-2A6F-44B7-8302-5D225ACFEE33}"/>
              </a:ext>
            </a:extLst>
          </p:cNvPr>
          <p:cNvCxnSpPr/>
          <p:nvPr/>
        </p:nvCxnSpPr>
        <p:spPr>
          <a:xfrm>
            <a:off x="4080626" y="2600828"/>
            <a:ext cx="648072" cy="196834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4">
            <a:extLst>
              <a:ext uri="{FF2B5EF4-FFF2-40B4-BE49-F238E27FC236}">
                <a16:creationId xmlns:a16="http://schemas.microsoft.com/office/drawing/2014/main" xmlns="" id="{A2C251C4-D5C1-4DEF-B08D-C48AB3AB1E45}"/>
              </a:ext>
            </a:extLst>
          </p:cNvPr>
          <p:cNvCxnSpPr/>
          <p:nvPr/>
        </p:nvCxnSpPr>
        <p:spPr>
          <a:xfrm rot="10800000">
            <a:off x="7480268" y="5123066"/>
            <a:ext cx="638511" cy="196979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5">
            <a:extLst>
              <a:ext uri="{FF2B5EF4-FFF2-40B4-BE49-F238E27FC236}">
                <a16:creationId xmlns:a16="http://schemas.microsoft.com/office/drawing/2014/main" xmlns="" id="{72830958-2C9D-45F4-834C-1B8F81CC81AA}"/>
              </a:ext>
            </a:extLst>
          </p:cNvPr>
          <p:cNvCxnSpPr/>
          <p:nvPr/>
        </p:nvCxnSpPr>
        <p:spPr>
          <a:xfrm rot="10800000" flipV="1">
            <a:off x="7542713" y="2518436"/>
            <a:ext cx="576064" cy="196834"/>
          </a:xfrm>
          <a:prstGeom prst="bentConnector3">
            <a:avLst/>
          </a:prstGeom>
          <a:ln w="2857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EADD4A-5642-41A9-9CEE-5AEA3236620C}"/>
              </a:ext>
            </a:extLst>
          </p:cNvPr>
          <p:cNvSpPr txBox="1"/>
          <p:nvPr/>
        </p:nvSpPr>
        <p:spPr>
          <a:xfrm>
            <a:off x="5169624" y="349156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6565"/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2400" b="1" dirty="0">
                <a:solidFill>
                  <a:srgbClr val="FF6565"/>
                </a:solidFill>
                <a:cs typeface="Calibri" pitchFamily="34" charset="0"/>
              </a:rPr>
              <a:t>TITLE</a:t>
            </a:r>
            <a:endParaRPr lang="ko-KR" altLang="en-US" sz="2400" b="1" dirty="0">
              <a:solidFill>
                <a:srgbClr val="FF6565"/>
              </a:solidFill>
              <a:cs typeface="Calibri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xmlns="" id="{1E9E4EB4-4ABD-4E48-826E-0635A00D3066}"/>
              </a:ext>
            </a:extLst>
          </p:cNvPr>
          <p:cNvSpPr/>
          <p:nvPr/>
        </p:nvSpPr>
        <p:spPr>
          <a:xfrm flipH="1">
            <a:off x="6906744" y="279370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xmlns="" id="{002B6D4D-597F-4F33-B064-D4587B4CC9BA}"/>
              </a:ext>
            </a:extLst>
          </p:cNvPr>
          <p:cNvSpPr/>
          <p:nvPr/>
        </p:nvSpPr>
        <p:spPr>
          <a:xfrm>
            <a:off x="6953103" y="463068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xmlns="" id="{6EBC055E-FC5A-456D-A734-B1C4AD78B812}"/>
              </a:ext>
            </a:extLst>
          </p:cNvPr>
          <p:cNvSpPr/>
          <p:nvPr/>
        </p:nvSpPr>
        <p:spPr>
          <a:xfrm>
            <a:off x="4911437" y="282873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xmlns="" id="{1CFC852E-3BB0-4762-8113-0647885E01E3}"/>
              </a:ext>
            </a:extLst>
          </p:cNvPr>
          <p:cNvSpPr/>
          <p:nvPr/>
        </p:nvSpPr>
        <p:spPr>
          <a:xfrm>
            <a:off x="4947762" y="46627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084" y="5351072"/>
            <a:ext cx="1935000" cy="129375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93400" y="5542443"/>
            <a:ext cx="2112061" cy="126328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164" y="3143004"/>
            <a:ext cx="2160000" cy="1440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18777" y="3292522"/>
            <a:ext cx="2190617" cy="108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01485" y="421486"/>
            <a:ext cx="6245225" cy="23256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7200" dirty="0">
                <a:solidFill>
                  <a:srgbClr val="FF6565"/>
                </a:solidFill>
              </a:rPr>
              <a:t>Infographic </a:t>
            </a:r>
            <a:endParaRPr lang="en-US" sz="7200" dirty="0" smtClean="0">
              <a:solidFill>
                <a:srgbClr val="FF6565"/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rgbClr val="FF6565"/>
                </a:solidFill>
              </a:rPr>
              <a:t>Style</a:t>
            </a:r>
            <a:endParaRPr lang="en-US" sz="7200" dirty="0">
              <a:solidFill>
                <a:srgbClr val="FF656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603EB5-E185-47FE-9136-1C2503E296A1}"/>
              </a:ext>
            </a:extLst>
          </p:cNvPr>
          <p:cNvSpPr txBox="1"/>
          <p:nvPr/>
        </p:nvSpPr>
        <p:spPr>
          <a:xfrm>
            <a:off x="1001485" y="3954716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FF6565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94F8CB-AB0E-4C91-AE21-B7021825FDAB}"/>
              </a:ext>
            </a:extLst>
          </p:cNvPr>
          <p:cNvSpPr txBox="1"/>
          <p:nvPr/>
        </p:nvSpPr>
        <p:spPr>
          <a:xfrm>
            <a:off x="1001485" y="525319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FF6565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580708-7D32-4D5E-BDD9-E92D690A02B3}"/>
              </a:ext>
            </a:extLst>
          </p:cNvPr>
          <p:cNvSpPr txBox="1"/>
          <p:nvPr/>
        </p:nvSpPr>
        <p:spPr>
          <a:xfrm>
            <a:off x="6286968" y="3954716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FF6565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rgbClr val="FF6565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0E9796-DCA9-4464-8979-E3DCDF28E403}"/>
              </a:ext>
            </a:extLst>
          </p:cNvPr>
          <p:cNvSpPr txBox="1"/>
          <p:nvPr/>
        </p:nvSpPr>
        <p:spPr>
          <a:xfrm>
            <a:off x="6286968" y="5253197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FF6565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rgbClr val="FF6565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947D122-8D1F-4EA7-AE84-8CF82C0CA32B}"/>
              </a:ext>
            </a:extLst>
          </p:cNvPr>
          <p:cNvGrpSpPr/>
          <p:nvPr/>
        </p:nvGrpSpPr>
        <p:grpSpPr>
          <a:xfrm>
            <a:off x="2300780" y="4051427"/>
            <a:ext cx="3316250" cy="738664"/>
            <a:chOff x="2551705" y="4283314"/>
            <a:chExt cx="2152229" cy="738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763124F-3644-4B65-9BA2-9734A8FB3331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C65180E-3B32-4B04-806C-E8EB459F5A53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901DBD4-35A3-41A7-B4EC-81C215E4ED59}"/>
              </a:ext>
            </a:extLst>
          </p:cNvPr>
          <p:cNvGrpSpPr/>
          <p:nvPr/>
        </p:nvGrpSpPr>
        <p:grpSpPr>
          <a:xfrm>
            <a:off x="7586261" y="4051427"/>
            <a:ext cx="3488139" cy="738664"/>
            <a:chOff x="2551705" y="4283314"/>
            <a:chExt cx="2152229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23C8A47-F345-4FFB-B083-792F2F1FFFB9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6AF7715-0B41-4DFC-A304-C37D4644C5E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F228D96-3E6D-40B0-A2AD-8F2A7EADB2ED}"/>
              </a:ext>
            </a:extLst>
          </p:cNvPr>
          <p:cNvGrpSpPr/>
          <p:nvPr/>
        </p:nvGrpSpPr>
        <p:grpSpPr>
          <a:xfrm>
            <a:off x="2300780" y="5349908"/>
            <a:ext cx="3316250" cy="738664"/>
            <a:chOff x="2551705" y="4283314"/>
            <a:chExt cx="2152229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26FE9EB-A2E7-4927-A477-041E4ABE9103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8235D0A-07B7-44C9-A8D4-966E73FC5F3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6162364-BAB5-4EB8-A01D-EA3C0EC018B1}"/>
              </a:ext>
            </a:extLst>
          </p:cNvPr>
          <p:cNvGrpSpPr/>
          <p:nvPr/>
        </p:nvGrpSpPr>
        <p:grpSpPr>
          <a:xfrm>
            <a:off x="7586261" y="5349908"/>
            <a:ext cx="3488139" cy="738664"/>
            <a:chOff x="2551705" y="4283314"/>
            <a:chExt cx="2152229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BDE76CB-448F-48E7-960C-62244CB3930A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DFA06FD-B254-4509-83F8-51C76352F2ED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87996" y="928915"/>
            <a:ext cx="4004760" cy="58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482" y="0"/>
            <a:ext cx="5097356" cy="6728510"/>
          </a:xfrm>
          <a:prstGeom prst="rect">
            <a:avLst/>
          </a:prstGeom>
        </p:spPr>
      </p:pic>
      <p:sp>
        <p:nvSpPr>
          <p:cNvPr id="6" name="직사각형 1">
            <a:extLst>
              <a:ext uri="{FF2B5EF4-FFF2-40B4-BE49-F238E27FC236}">
                <a16:creationId xmlns:a16="http://schemas.microsoft.com/office/drawing/2014/main" xmlns="" id="{DABE9082-1A2D-40D9-BF6D-A7728157D710}"/>
              </a:ext>
            </a:extLst>
          </p:cNvPr>
          <p:cNvSpPr/>
          <p:nvPr/>
        </p:nvSpPr>
        <p:spPr>
          <a:xfrm>
            <a:off x="8755401" y="717532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rgbClr val="F5A70B"/>
                </a:solidFill>
              </a:rPr>
              <a:t>PRESENTATION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xmlns="" id="{3E5E0BDF-1E16-43AC-9C41-3A62D510A4DC}"/>
              </a:ext>
            </a:extLst>
          </p:cNvPr>
          <p:cNvSpPr/>
          <p:nvPr/>
        </p:nvSpPr>
        <p:spPr>
          <a:xfrm>
            <a:off x="8755401" y="1234706"/>
            <a:ext cx="2294874" cy="646331"/>
          </a:xfrm>
          <a:prstGeom prst="rect">
            <a:avLst/>
          </a:prstGeom>
          <a:solidFill>
            <a:srgbClr val="F39200"/>
          </a:solidFill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8" name="직사각형 15">
            <a:extLst>
              <a:ext uri="{FF2B5EF4-FFF2-40B4-BE49-F238E27FC236}">
                <a16:creationId xmlns:a16="http://schemas.microsoft.com/office/drawing/2014/main" xmlns="" id="{58B9F86B-1796-4F59-BD9F-9EF87AACF5F7}"/>
              </a:ext>
            </a:extLst>
          </p:cNvPr>
          <p:cNvSpPr/>
          <p:nvPr/>
        </p:nvSpPr>
        <p:spPr>
          <a:xfrm>
            <a:off x="8755401" y="517421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rgbClr val="F5A70B"/>
                </a:solidFill>
              </a:rPr>
              <a:t>PRESENTATION</a:t>
            </a:r>
          </a:p>
        </p:txBody>
      </p:sp>
      <p:sp>
        <p:nvSpPr>
          <p:cNvPr id="9" name="직사각형 16">
            <a:extLst>
              <a:ext uri="{FF2B5EF4-FFF2-40B4-BE49-F238E27FC236}">
                <a16:creationId xmlns:a16="http://schemas.microsoft.com/office/drawing/2014/main" xmlns="" id="{1E921DB9-DB92-4000-95DD-1D5610D2B978}"/>
              </a:ext>
            </a:extLst>
          </p:cNvPr>
          <p:cNvSpPr/>
          <p:nvPr/>
        </p:nvSpPr>
        <p:spPr>
          <a:xfrm>
            <a:off x="8755401" y="5691387"/>
            <a:ext cx="2294874" cy="646331"/>
          </a:xfrm>
          <a:prstGeom prst="rect">
            <a:avLst/>
          </a:prstGeom>
          <a:solidFill>
            <a:srgbClr val="F39200"/>
          </a:solidFill>
        </p:spPr>
        <p:txBody>
          <a:bodyPr wrap="square">
            <a:spAutoFit/>
          </a:bodyPr>
          <a:lstStyle/>
          <a:p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0" name="직사각형 17">
            <a:extLst>
              <a:ext uri="{FF2B5EF4-FFF2-40B4-BE49-F238E27FC236}">
                <a16:creationId xmlns:a16="http://schemas.microsoft.com/office/drawing/2014/main" xmlns="" id="{AC087E85-0DEB-4CE8-BA37-E703A4B0D88E}"/>
              </a:ext>
            </a:extLst>
          </p:cNvPr>
          <p:cNvSpPr/>
          <p:nvPr/>
        </p:nvSpPr>
        <p:spPr>
          <a:xfrm>
            <a:off x="1673103" y="4927930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>
                <a:solidFill>
                  <a:srgbClr val="F5A70B"/>
                </a:solidFill>
              </a:rPr>
              <a:t>PRESENTATION</a:t>
            </a:r>
          </a:p>
        </p:txBody>
      </p:sp>
      <p:sp>
        <p:nvSpPr>
          <p:cNvPr id="11" name="직사각형 21">
            <a:extLst>
              <a:ext uri="{FF2B5EF4-FFF2-40B4-BE49-F238E27FC236}">
                <a16:creationId xmlns:a16="http://schemas.microsoft.com/office/drawing/2014/main" xmlns="" id="{FD4A548D-4399-412A-A14B-F1B98FCFFC7A}"/>
              </a:ext>
            </a:extLst>
          </p:cNvPr>
          <p:cNvSpPr/>
          <p:nvPr/>
        </p:nvSpPr>
        <p:spPr>
          <a:xfrm>
            <a:off x="2321214" y="5445104"/>
            <a:ext cx="2294874" cy="646331"/>
          </a:xfrm>
          <a:prstGeom prst="rect">
            <a:avLst/>
          </a:prstGeom>
          <a:solidFill>
            <a:srgbClr val="F39200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Get a modern PowerPoint  Presentation that is beautifully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696FC2-6E32-4B19-ABB3-A725E748577C}"/>
              </a:ext>
            </a:extLst>
          </p:cNvPr>
          <p:cNvSpPr txBox="1"/>
          <p:nvPr/>
        </p:nvSpPr>
        <p:spPr>
          <a:xfrm>
            <a:off x="718645" y="2038936"/>
            <a:ext cx="3389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CA7828-BAC0-4902-836A-6CA0A42BDD5C}"/>
              </a:ext>
            </a:extLst>
          </p:cNvPr>
          <p:cNvSpPr txBox="1"/>
          <p:nvPr/>
        </p:nvSpPr>
        <p:spPr>
          <a:xfrm>
            <a:off x="718645" y="460583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rgbClr val="F5A70B"/>
                </a:solidFill>
                <a:latin typeface="+mj-lt"/>
              </a:rPr>
              <a:t>We Create</a:t>
            </a:r>
          </a:p>
          <a:p>
            <a:r>
              <a:rPr lang="en-US" altLang="ko-KR" sz="3200" dirty="0">
                <a:solidFill>
                  <a:srgbClr val="F5A70B"/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rgbClr val="F5A70B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rgbClr val="F5A70B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04E0F1-46C1-44E9-9531-7737370AC9F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FF24620-C34A-4B6D-B059-A426A065C49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73810E23-EE21-412F-860F-4CC6963CACB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4" name="Trapecio 4"/>
          <p:cNvSpPr/>
          <p:nvPr/>
        </p:nvSpPr>
        <p:spPr>
          <a:xfrm rot="16200000">
            <a:off x="1163923" y="-1189323"/>
            <a:ext cx="433493" cy="278674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Trapecio 4"/>
          <p:cNvSpPr/>
          <p:nvPr/>
        </p:nvSpPr>
        <p:spPr>
          <a:xfrm rot="16200000" flipV="1">
            <a:off x="10291634" y="-1421777"/>
            <a:ext cx="511637" cy="3289094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79438"/>
            <a:ext cx="11572875" cy="83978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8EF4343-711F-4CA8-8810-54DF4E740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410320"/>
              </p:ext>
            </p:extLst>
          </p:nvPr>
        </p:nvGraphicFramePr>
        <p:xfrm>
          <a:off x="931818" y="1825236"/>
          <a:ext cx="10389326" cy="3121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2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9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4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17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1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95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85974340-965A-4D68-A147-2653CF9DF9D6}"/>
              </a:ext>
            </a:extLst>
          </p:cNvPr>
          <p:cNvSpPr/>
          <p:nvPr/>
        </p:nvSpPr>
        <p:spPr>
          <a:xfrm>
            <a:off x="931818" y="5399482"/>
            <a:ext cx="10319394" cy="662583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xmlns="" id="{6C9E6B66-A248-488A-AB25-644EBE7BFC3D}"/>
              </a:ext>
            </a:extLst>
          </p:cNvPr>
          <p:cNvSpPr/>
          <p:nvPr/>
        </p:nvSpPr>
        <p:spPr>
          <a:xfrm>
            <a:off x="5120996" y="5006971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3DF83C2-2B7C-49A6-97B7-84627A893892}"/>
              </a:ext>
            </a:extLst>
          </p:cNvPr>
          <p:cNvGrpSpPr/>
          <p:nvPr/>
        </p:nvGrpSpPr>
        <p:grpSpPr>
          <a:xfrm>
            <a:off x="1567544" y="5471174"/>
            <a:ext cx="9047938" cy="519200"/>
            <a:chOff x="1775729" y="2166764"/>
            <a:chExt cx="3658207" cy="5192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8EBAE50-EA88-4828-A8C0-B26399E07D6F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0895249-FCF9-4C6C-8F48-25877298135C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1073725" y="4912431"/>
            <a:ext cx="10108212" cy="56479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836FAD-7894-432D-804F-50CBC391E6AB}"/>
              </a:ext>
            </a:extLst>
          </p:cNvPr>
          <p:cNvGrpSpPr/>
          <p:nvPr/>
        </p:nvGrpSpPr>
        <p:grpSpPr>
          <a:xfrm>
            <a:off x="6914715" y="789377"/>
            <a:ext cx="4946526" cy="969496"/>
            <a:chOff x="6509852" y="714552"/>
            <a:chExt cx="4946526" cy="969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CB92DD1-63CE-412A-9879-E39F52414976}"/>
              </a:ext>
            </a:extLst>
          </p:cNvPr>
          <p:cNvGrpSpPr/>
          <p:nvPr/>
        </p:nvGrpSpPr>
        <p:grpSpPr>
          <a:xfrm>
            <a:off x="6914715" y="2292844"/>
            <a:ext cx="4946526" cy="962960"/>
            <a:chOff x="6509852" y="2211483"/>
            <a:chExt cx="4946526" cy="962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60A8FFD-7C61-4B4C-9C24-072FD598989F}"/>
              </a:ext>
            </a:extLst>
          </p:cNvPr>
          <p:cNvGrpSpPr/>
          <p:nvPr/>
        </p:nvGrpSpPr>
        <p:grpSpPr>
          <a:xfrm>
            <a:off x="6914715" y="3789775"/>
            <a:ext cx="4946526" cy="956424"/>
            <a:chOff x="6509852" y="3708414"/>
            <a:chExt cx="4946526" cy="9564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4517CEC-7AC8-4EC4-A2F9-D33EC557D344}"/>
              </a:ext>
            </a:extLst>
          </p:cNvPr>
          <p:cNvGrpSpPr/>
          <p:nvPr/>
        </p:nvGrpSpPr>
        <p:grpSpPr>
          <a:xfrm>
            <a:off x="6914715" y="5280169"/>
            <a:ext cx="4946526" cy="949889"/>
            <a:chOff x="6509852" y="5205344"/>
            <a:chExt cx="4946526" cy="949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2C12F7-AE9B-40D2-A6C4-2F1B6BC860EE}"/>
              </a:ext>
            </a:extLst>
          </p:cNvPr>
          <p:cNvSpPr txBox="1"/>
          <p:nvPr/>
        </p:nvSpPr>
        <p:spPr>
          <a:xfrm>
            <a:off x="388815" y="166129"/>
            <a:ext cx="36751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 Style</a:t>
            </a:r>
            <a:endParaRPr lang="ko-KR" altLang="en-US" sz="5400" dirty="0"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E3BD7D-EEC6-41FC-867D-95F2B71346B3}"/>
              </a:ext>
            </a:extLst>
          </p:cNvPr>
          <p:cNvSpPr txBox="1"/>
          <p:nvPr/>
        </p:nvSpPr>
        <p:spPr>
          <a:xfrm>
            <a:off x="5543382" y="285547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01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27DDE9-FE7C-4B7E-A047-E092B6A88859}"/>
              </a:ext>
            </a:extLst>
          </p:cNvPr>
          <p:cNvSpPr txBox="1"/>
          <p:nvPr/>
        </p:nvSpPr>
        <p:spPr>
          <a:xfrm>
            <a:off x="5543382" y="1782478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>
                    <a:alpha val="40000"/>
                  </a:schemeClr>
                </a:solidFill>
              </a:rPr>
              <a:t>02</a:t>
            </a:r>
            <a:endParaRPr lang="ko-KR" altLang="en-US" sz="7200" b="1" dirty="0">
              <a:solidFill>
                <a:schemeClr val="bg1">
                  <a:alpha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B9AF74-CA02-49F9-88D7-98D77F70D10F}"/>
              </a:ext>
            </a:extLst>
          </p:cNvPr>
          <p:cNvSpPr txBox="1"/>
          <p:nvPr/>
        </p:nvSpPr>
        <p:spPr>
          <a:xfrm>
            <a:off x="5543382" y="3279409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03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11BD74-B8C0-4D62-99FC-2DBC909A434D}"/>
              </a:ext>
            </a:extLst>
          </p:cNvPr>
          <p:cNvSpPr txBox="1"/>
          <p:nvPr/>
        </p:nvSpPr>
        <p:spPr>
          <a:xfrm>
            <a:off x="5543382" y="4776339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>
                    <a:alpha val="40000"/>
                  </a:schemeClr>
                </a:solidFill>
                <a:effectLst/>
              </a:rPr>
              <a:t>04</a:t>
            </a:r>
            <a:endParaRPr lang="ko-KR" altLang="en-US" b="1" dirty="0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15" y="3909627"/>
            <a:ext cx="5081423" cy="27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54989" y="593374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39200"/>
                </a:solidFill>
              </a:rPr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xmlns="" id="{2A9B709D-D615-4CE7-84DC-DEBEBB63A5BB}"/>
              </a:ext>
            </a:extLst>
          </p:cNvPr>
          <p:cNvCxnSpPr/>
          <p:nvPr/>
        </p:nvCxnSpPr>
        <p:spPr>
          <a:xfrm rot="5400000" flipH="1" flipV="1">
            <a:off x="7634481" y="2896008"/>
            <a:ext cx="900000" cy="1476000"/>
          </a:xfrm>
          <a:prstGeom prst="bentConnector3">
            <a:avLst>
              <a:gd name="adj1" fmla="val 63022"/>
            </a:avLst>
          </a:prstGeom>
          <a:ln w="57150">
            <a:solidFill>
              <a:srgbClr val="F392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xmlns="" id="{9DE04D4F-08E3-46FC-8795-F32FFA9307B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27430" y="2915287"/>
            <a:ext cx="900000" cy="1476000"/>
          </a:xfrm>
          <a:prstGeom prst="bentConnector3">
            <a:avLst>
              <a:gd name="adj1" fmla="val 63022"/>
            </a:avLst>
          </a:prstGeom>
          <a:ln w="57150">
            <a:solidFill>
              <a:srgbClr val="F392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467785-EFEA-4C9B-A82C-79C8E74BAFD0}"/>
              </a:ext>
            </a:extLst>
          </p:cNvPr>
          <p:cNvSpPr/>
          <p:nvPr/>
        </p:nvSpPr>
        <p:spPr>
          <a:xfrm>
            <a:off x="1532443" y="3315098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023953-869C-4063-AF0B-28F952EF41BA}"/>
              </a:ext>
            </a:extLst>
          </p:cNvPr>
          <p:cNvSpPr/>
          <p:nvPr/>
        </p:nvSpPr>
        <p:spPr>
          <a:xfrm rot="16200000">
            <a:off x="3183505" y="1541713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20B1CE-1074-44C3-81AF-B93E081EDCAB}"/>
              </a:ext>
            </a:extLst>
          </p:cNvPr>
          <p:cNvSpPr/>
          <p:nvPr/>
        </p:nvSpPr>
        <p:spPr>
          <a:xfrm>
            <a:off x="5528521" y="1650505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F50537-D064-4CE6-B566-FE9576385FA9}"/>
              </a:ext>
            </a:extLst>
          </p:cNvPr>
          <p:cNvSpPr/>
          <p:nvPr/>
        </p:nvSpPr>
        <p:spPr>
          <a:xfrm>
            <a:off x="8335350" y="1960008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56CAD19-C2FD-4FA7-9E9B-380BABBC0A7B}"/>
              </a:ext>
            </a:extLst>
          </p:cNvPr>
          <p:cNvSpPr/>
          <p:nvPr/>
        </p:nvSpPr>
        <p:spPr>
          <a:xfrm>
            <a:off x="9542835" y="3315098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EFAA25A-D8D6-420E-B8D9-6181A6D61CA3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698521" y="2874505"/>
            <a:ext cx="0" cy="1835587"/>
          </a:xfrm>
          <a:prstGeom prst="straightConnector1">
            <a:avLst/>
          </a:prstGeom>
          <a:ln w="57150">
            <a:solidFill>
              <a:srgbClr val="F392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xmlns="" id="{EAA98205-B1FD-47CC-9D91-8DD10B12D24E}"/>
              </a:ext>
            </a:extLst>
          </p:cNvPr>
          <p:cNvCxnSpPr>
            <a:cxnSpLocks/>
          </p:cNvCxnSpPr>
          <p:nvPr/>
        </p:nvCxnSpPr>
        <p:spPr>
          <a:xfrm rot="10800000">
            <a:off x="3944497" y="3912973"/>
            <a:ext cx="1760901" cy="544573"/>
          </a:xfrm>
          <a:prstGeom prst="bentConnector3">
            <a:avLst>
              <a:gd name="adj1" fmla="val 50000"/>
            </a:avLst>
          </a:prstGeom>
          <a:ln w="57150">
            <a:solidFill>
              <a:srgbClr val="F392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38CD664-C7A3-4EB2-BA46-EF5A33BD4A77}"/>
              </a:ext>
            </a:extLst>
          </p:cNvPr>
          <p:cNvGrpSpPr/>
          <p:nvPr/>
        </p:nvGrpSpPr>
        <p:grpSpPr>
          <a:xfrm>
            <a:off x="1728775" y="3468695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839A75D-8BE6-493D-82AB-F07D3782C0F6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7339B9C-2FD0-4F67-AF9D-A00EF738712C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755352-9446-4A83-981F-AA84EA8A40D7}"/>
              </a:ext>
            </a:extLst>
          </p:cNvPr>
          <p:cNvSpPr/>
          <p:nvPr/>
        </p:nvSpPr>
        <p:spPr>
          <a:xfrm>
            <a:off x="2721692" y="1960008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6E67B9A-C3B9-4DB5-BCE7-C3E30DF93500}"/>
              </a:ext>
            </a:extLst>
          </p:cNvPr>
          <p:cNvSpPr/>
          <p:nvPr/>
        </p:nvSpPr>
        <p:spPr>
          <a:xfrm>
            <a:off x="2303395" y="4778430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B0C112D-50D4-4F6D-B662-693490298FA5}"/>
              </a:ext>
            </a:extLst>
          </p:cNvPr>
          <p:cNvSpPr/>
          <p:nvPr/>
        </p:nvSpPr>
        <p:spPr>
          <a:xfrm>
            <a:off x="8753639" y="4836030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xmlns="" id="{5E41874A-0CC2-46B9-847D-5C049B02B4C9}"/>
              </a:ext>
            </a:extLst>
          </p:cNvPr>
          <p:cNvCxnSpPr/>
          <p:nvPr/>
        </p:nvCxnSpPr>
        <p:spPr>
          <a:xfrm rot="10800000" flipV="1">
            <a:off x="4767408" y="5328326"/>
            <a:ext cx="1157891" cy="379090"/>
          </a:xfrm>
          <a:prstGeom prst="bentConnector3">
            <a:avLst>
              <a:gd name="adj1" fmla="val -1002"/>
            </a:avLst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xmlns="" id="{4FB9FC2E-5429-4889-920A-4247DC3F3C05}"/>
              </a:ext>
            </a:extLst>
          </p:cNvPr>
          <p:cNvCxnSpPr/>
          <p:nvPr/>
        </p:nvCxnSpPr>
        <p:spPr>
          <a:xfrm>
            <a:off x="7542765" y="5328326"/>
            <a:ext cx="1087858" cy="379090"/>
          </a:xfrm>
          <a:prstGeom prst="bentConnector3">
            <a:avLst>
              <a:gd name="adj1" fmla="val -1659"/>
            </a:avLst>
          </a:prstGeom>
          <a:ln w="571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84512D6-E001-4620-949F-F786F269BDF5}"/>
              </a:ext>
            </a:extLst>
          </p:cNvPr>
          <p:cNvSpPr/>
          <p:nvPr/>
        </p:nvSpPr>
        <p:spPr>
          <a:xfrm rot="16200000">
            <a:off x="5694710" y="1318780"/>
            <a:ext cx="2007620" cy="8790243"/>
          </a:xfrm>
          <a:prstGeom prst="rect">
            <a:avLst/>
          </a:prstGeom>
          <a:solidFill>
            <a:srgbClr val="F3920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xmlns="" id="{AF83B36C-BD7B-44EB-9858-7C09B3F72809}"/>
              </a:ext>
            </a:extLst>
          </p:cNvPr>
          <p:cNvCxnSpPr>
            <a:cxnSpLocks/>
          </p:cNvCxnSpPr>
          <p:nvPr/>
        </p:nvCxnSpPr>
        <p:spPr>
          <a:xfrm rot="10800000" flipH="1">
            <a:off x="7912909" y="3912970"/>
            <a:ext cx="1539633" cy="459374"/>
          </a:xfrm>
          <a:prstGeom prst="bentConnector3">
            <a:avLst>
              <a:gd name="adj1" fmla="val 50000"/>
            </a:avLst>
          </a:prstGeom>
          <a:ln w="57150">
            <a:solidFill>
              <a:srgbClr val="F392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xmlns="" id="{AEAA2816-2081-48EC-9886-0A04AF90BF96}"/>
              </a:ext>
            </a:extLst>
          </p:cNvPr>
          <p:cNvGrpSpPr/>
          <p:nvPr/>
        </p:nvGrpSpPr>
        <p:grpSpPr>
          <a:xfrm>
            <a:off x="2898568" y="2113605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542F515-45D2-430C-BE11-768E7AAE952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E627E74-15B9-4B93-836F-A8559A34902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xmlns="" id="{BBC4CEC7-95B2-4569-BCBB-57196BA05FC9}"/>
              </a:ext>
            </a:extLst>
          </p:cNvPr>
          <p:cNvGrpSpPr/>
          <p:nvPr/>
        </p:nvGrpSpPr>
        <p:grpSpPr>
          <a:xfrm>
            <a:off x="2480271" y="4960827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2D29A41-4384-4B49-A652-2A74218320F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2506AEC-9865-4FDF-A66D-B9C0C4E503EE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xmlns="" id="{387F9D32-69B2-4586-BF83-1E9A729E2724}"/>
              </a:ext>
            </a:extLst>
          </p:cNvPr>
          <p:cNvGrpSpPr/>
          <p:nvPr/>
        </p:nvGrpSpPr>
        <p:grpSpPr>
          <a:xfrm>
            <a:off x="9719711" y="3468695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54DB1E3-77D8-48A2-94B6-98E5716D5D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3FFB5EA-763E-4661-99AF-7C01EA9E41C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xmlns="" id="{BB759399-92A1-429A-8F34-00E9180E8C93}"/>
              </a:ext>
            </a:extLst>
          </p:cNvPr>
          <p:cNvGrpSpPr/>
          <p:nvPr/>
        </p:nvGrpSpPr>
        <p:grpSpPr>
          <a:xfrm>
            <a:off x="8512226" y="2113605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40918F5-06A5-4EB5-93A7-5D37A6874B5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E1C0E0B-C0CB-41B2-99D7-6E3041C0960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xmlns="" id="{015360BB-420B-4521-9B97-6447E3156F4E}"/>
              </a:ext>
            </a:extLst>
          </p:cNvPr>
          <p:cNvGrpSpPr/>
          <p:nvPr/>
        </p:nvGrpSpPr>
        <p:grpSpPr>
          <a:xfrm>
            <a:off x="8930515" y="4989627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285288C-1124-47E4-BAA9-123E5D3CA4A3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F5DEEEF-78FC-4611-9AD9-11A5577FA94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xmlns="" id="{8D53AB1D-3244-48CF-B5D4-69DF4E8D126D}"/>
              </a:ext>
            </a:extLst>
          </p:cNvPr>
          <p:cNvGrpSpPr/>
          <p:nvPr/>
        </p:nvGrpSpPr>
        <p:grpSpPr>
          <a:xfrm>
            <a:off x="5705397" y="1804102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1DE774A1-4D74-46E6-87FF-1CB9C87DFEF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36CDF4B-C7A4-4863-94EF-4368531AE211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459" y="5183039"/>
            <a:ext cx="3082593" cy="1087974"/>
          </a:xfrm>
          <a:prstGeom prst="rect">
            <a:avLst/>
          </a:prstGeom>
        </p:spPr>
      </p:pic>
      <p:pic>
        <p:nvPicPr>
          <p:cNvPr id="120" name="Imagen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231" y="888352"/>
            <a:ext cx="1181250" cy="607500"/>
          </a:xfrm>
          <a:prstGeom prst="rect">
            <a:avLst/>
          </a:prstGeom>
        </p:spPr>
      </p:pic>
      <p:pic>
        <p:nvPicPr>
          <p:cNvPr id="126" name="Imagen 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233" y="2512009"/>
            <a:ext cx="945000" cy="618750"/>
          </a:xfrm>
          <a:prstGeom prst="rect">
            <a:avLst/>
          </a:prstGeom>
        </p:spPr>
      </p:pic>
      <p:pic>
        <p:nvPicPr>
          <p:cNvPr id="127" name="Imagen 1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73607" y="2510311"/>
            <a:ext cx="909228" cy="6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537028" y="374650"/>
            <a:ext cx="6467475" cy="873125"/>
          </a:xfrm>
          <a:prstGeom prst="rect">
            <a:avLst/>
          </a:prstGeo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EC22944-AF4A-445E-903C-3B1DD0CB6BB5}"/>
              </a:ext>
            </a:extLst>
          </p:cNvPr>
          <p:cNvSpPr txBox="1"/>
          <p:nvPr/>
        </p:nvSpPr>
        <p:spPr>
          <a:xfrm>
            <a:off x="9239857" y="6270171"/>
            <a:ext cx="2537947" cy="307777"/>
          </a:xfrm>
          <a:prstGeom prst="rect">
            <a:avLst/>
          </a:prstGeom>
          <a:solidFill>
            <a:srgbClr val="F392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8D77F2-5569-4C7A-BFCC-D3B9DC47C8C6}"/>
              </a:ext>
            </a:extLst>
          </p:cNvPr>
          <p:cNvSpPr txBox="1"/>
          <p:nvPr/>
        </p:nvSpPr>
        <p:spPr>
          <a:xfrm>
            <a:off x="9239857" y="1809848"/>
            <a:ext cx="2386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Simple Portfolio 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642FFCA-0B31-433C-A008-07F1950CC36A}"/>
              </a:ext>
            </a:extLst>
          </p:cNvPr>
          <p:cNvSpPr txBox="1"/>
          <p:nvPr/>
        </p:nvSpPr>
        <p:spPr>
          <a:xfrm>
            <a:off x="9239857" y="3300882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3542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1711" y="457302"/>
            <a:ext cx="5498977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solidFill>
                  <a:srgbClr val="F39200"/>
                </a:solidFill>
              </a:rPr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805AC31-D810-48A2-A758-3CD31B452628}"/>
              </a:ext>
            </a:extLst>
          </p:cNvPr>
          <p:cNvGrpSpPr/>
          <p:nvPr/>
        </p:nvGrpSpPr>
        <p:grpSpPr>
          <a:xfrm>
            <a:off x="6524543" y="1731542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2FB3D85-B09F-43EB-9DB2-4EF8AADEFD2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rgbClr val="F39200"/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2D325CA-1790-49B6-BC65-A0C3F8D3FA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3920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A310099-D3E4-40A9-BD54-61D8AC4C95CB}"/>
              </a:ext>
            </a:extLst>
          </p:cNvPr>
          <p:cNvGrpSpPr/>
          <p:nvPr/>
        </p:nvGrpSpPr>
        <p:grpSpPr>
          <a:xfrm>
            <a:off x="7338844" y="2678634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63B8E92-E7DD-4CBB-A96D-F42322F776E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rgbClr val="F39200"/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9523FCD-D39E-4C06-988B-043DCF76F30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3920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39956AC-F708-4B5A-948A-2FB18608285E}"/>
              </a:ext>
            </a:extLst>
          </p:cNvPr>
          <p:cNvGrpSpPr/>
          <p:nvPr/>
        </p:nvGrpSpPr>
        <p:grpSpPr>
          <a:xfrm>
            <a:off x="7396962" y="4331916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F07AE93-036C-4B9B-9869-E5CF829C02E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rgbClr val="F39200"/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DBDD5DC-B970-4E8A-B94A-109DB104DB7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3920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305A1D7-1402-4A3D-B573-6D667C934A3A}"/>
              </a:ext>
            </a:extLst>
          </p:cNvPr>
          <p:cNvGrpSpPr/>
          <p:nvPr/>
        </p:nvGrpSpPr>
        <p:grpSpPr>
          <a:xfrm>
            <a:off x="548054" y="2678634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09A1CC8-91A6-4FAE-B66E-003E573FD61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rgbClr val="F39200"/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5C09F3D-3E5D-4767-95A5-B94EF70D0E1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3920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8288B77-331D-40E7-BBF6-A8947978E257}"/>
              </a:ext>
            </a:extLst>
          </p:cNvPr>
          <p:cNvGrpSpPr/>
          <p:nvPr/>
        </p:nvGrpSpPr>
        <p:grpSpPr>
          <a:xfrm>
            <a:off x="548054" y="4331916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C8FE4B8-FAF6-4FF0-BD22-A09EA96494D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rgbClr val="F39200"/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D3296C4-D29C-4F0A-91F8-273F3BD0234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3920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8D54FE-95F9-45F0-BE80-5F091151C824}"/>
              </a:ext>
            </a:extLst>
          </p:cNvPr>
          <p:cNvGrpSpPr/>
          <p:nvPr/>
        </p:nvGrpSpPr>
        <p:grpSpPr>
          <a:xfrm>
            <a:off x="1557363" y="5172289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A313C3C-78A5-48EB-BA0C-B79C130DD2C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rgbClr val="F39200"/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FB07AA3-F1FD-42C3-AFD7-912BAFEDDDE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3920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xmlns="" id="{FA0BD998-6556-4D8C-B673-35A92670D95B}"/>
              </a:ext>
            </a:extLst>
          </p:cNvPr>
          <p:cNvGrpSpPr/>
          <p:nvPr/>
        </p:nvGrpSpPr>
        <p:grpSpPr>
          <a:xfrm>
            <a:off x="4302468" y="2304041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5EF5B811-D664-4681-9D5B-C85B7C5D8361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7620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4DC01EDB-AC2B-4A39-BF77-FB80970709BE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79F69ED-0FAE-4593-B4A8-29C204A3C9ED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9FFF1186-D093-4090-AD09-1C2F2353DEC5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3053627B-BF0E-454A-9D19-E54E26FB7E72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348AA27-C5FE-4B08-92D2-1D71B7004A9D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1ABA021A-CDF5-42AA-970E-BA91AAB80306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65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797" y="3396396"/>
            <a:ext cx="2490807" cy="1258155"/>
          </a:xfrm>
          <a:prstGeom prst="rect">
            <a:avLst/>
          </a:prstGeom>
          <a:effectLst>
            <a:outerShdw blurRad="76200" dir="13500000" sy="23000" kx="1200000" algn="br" rotWithShape="0">
              <a:schemeClr val="bg1">
                <a:alpha val="20000"/>
              </a:scheme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748" y="3115394"/>
            <a:ext cx="2828765" cy="13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9871" y="459726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D3DDC9-926B-4A51-AAEE-B25B074752FD}"/>
              </a:ext>
            </a:extLst>
          </p:cNvPr>
          <p:cNvSpPr txBox="1"/>
          <p:nvPr/>
        </p:nvSpPr>
        <p:spPr>
          <a:xfrm>
            <a:off x="5718402" y="2858692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cs typeface="Arial" pitchFamily="34" charset="0"/>
              </a:rPr>
              <a:t>Contents 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7642F1-570A-4287-8B0B-93E2DD5D11DC}"/>
              </a:ext>
            </a:extLst>
          </p:cNvPr>
          <p:cNvSpPr txBox="1"/>
          <p:nvPr/>
        </p:nvSpPr>
        <p:spPr>
          <a:xfrm>
            <a:off x="4768999" y="4091723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39200"/>
                </a:solidFill>
                <a:cs typeface="Arial" pitchFamily="34" charset="0"/>
              </a:rPr>
              <a:t>Contents </a:t>
            </a:r>
            <a:endParaRPr lang="ko-KR" altLang="en-US" sz="1200" b="1" dirty="0">
              <a:solidFill>
                <a:srgbClr val="F39200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7318DF-62C0-4B0A-9469-D191214006CB}"/>
              </a:ext>
            </a:extLst>
          </p:cNvPr>
          <p:cNvSpPr txBox="1"/>
          <p:nvPr/>
        </p:nvSpPr>
        <p:spPr>
          <a:xfrm>
            <a:off x="6163479" y="5089334"/>
            <a:ext cx="922561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200" b="1" dirty="0">
                <a:cs typeface="Arial" pitchFamily="34" charset="0"/>
              </a:rPr>
              <a:t>Contents </a:t>
            </a:r>
            <a:endParaRPr lang="ko-KR" altLang="en-US" sz="1200" b="1" dirty="0"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49A7E2E-BA67-45EB-89AB-DCF257AC7355}"/>
              </a:ext>
            </a:extLst>
          </p:cNvPr>
          <p:cNvGrpSpPr/>
          <p:nvPr/>
        </p:nvGrpSpPr>
        <p:grpSpPr>
          <a:xfrm>
            <a:off x="7072840" y="2752894"/>
            <a:ext cx="3599061" cy="1477328"/>
            <a:chOff x="3017859" y="4283314"/>
            <a:chExt cx="1249475" cy="1477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B006407-8C4D-425A-9900-AAE65542F5CC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95A8357-DF90-40BB-ADE1-A01D75BAEEE7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8955F27-31F3-46C2-A543-A268D296A834}"/>
              </a:ext>
            </a:extLst>
          </p:cNvPr>
          <p:cNvGrpSpPr/>
          <p:nvPr/>
        </p:nvGrpSpPr>
        <p:grpSpPr>
          <a:xfrm>
            <a:off x="762188" y="2798973"/>
            <a:ext cx="3539115" cy="1477328"/>
            <a:chOff x="3017859" y="4283314"/>
            <a:chExt cx="1249475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4B7BF87-C282-4E26-A71C-F743B94EBF3E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05BA4DE-5725-47C7-9A97-A013037C7378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39624C5-323A-4EDD-A1DC-D7A5B89FF7B3}"/>
              </a:ext>
            </a:extLst>
          </p:cNvPr>
          <p:cNvGrpSpPr/>
          <p:nvPr/>
        </p:nvGrpSpPr>
        <p:grpSpPr>
          <a:xfrm>
            <a:off x="577940" y="5089334"/>
            <a:ext cx="3599061" cy="1477328"/>
            <a:chOff x="3017859" y="4283314"/>
            <a:chExt cx="1249475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0B06D03-9CAA-491B-9CAB-7FC7E1D0D9D7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1D80FE5-7537-4BE1-9805-EBCB1E9BD5B2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6">
            <a:extLst>
              <a:ext uri="{FF2B5EF4-FFF2-40B4-BE49-F238E27FC236}">
                <a16:creationId xmlns:a16="http://schemas.microsoft.com/office/drawing/2014/main" xmlns="" id="{CA5D289F-C213-468A-A612-2320299139DC}"/>
              </a:ext>
            </a:extLst>
          </p:cNvPr>
          <p:cNvSpPr/>
          <p:nvPr/>
        </p:nvSpPr>
        <p:spPr>
          <a:xfrm rot="2700000">
            <a:off x="5694335" y="500438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xmlns="" id="{FA0E8C53-8A03-4B33-81E6-93D9AA177471}"/>
              </a:ext>
            </a:extLst>
          </p:cNvPr>
          <p:cNvSpPr/>
          <p:nvPr/>
        </p:nvSpPr>
        <p:spPr>
          <a:xfrm>
            <a:off x="6006309" y="38687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xmlns="" id="{93233FD9-22E7-428D-BD9B-66226DF6E9CE}"/>
              </a:ext>
            </a:extLst>
          </p:cNvPr>
          <p:cNvSpPr>
            <a:spLocks noChangeAspect="1"/>
          </p:cNvSpPr>
          <p:nvPr/>
        </p:nvSpPr>
        <p:spPr>
          <a:xfrm>
            <a:off x="5101388" y="297910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646A8B4-DDE0-430F-8036-09D1ADF3DB0C}"/>
              </a:ext>
            </a:extLst>
          </p:cNvPr>
          <p:cNvGrpSpPr/>
          <p:nvPr/>
        </p:nvGrpSpPr>
        <p:grpSpPr>
          <a:xfrm>
            <a:off x="4522917" y="1197204"/>
            <a:ext cx="2432365" cy="4849068"/>
            <a:chOff x="3434589" y="973514"/>
            <a:chExt cx="2310951" cy="4607022"/>
          </a:xfrm>
          <a:solidFill>
            <a:srgbClr val="F39200"/>
          </a:solidFill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xmlns="" id="{C2E30584-9534-4E53-8B21-4E6E10BF3EFF}"/>
                </a:ext>
              </a:extLst>
            </p:cNvPr>
            <p:cNvSpPr/>
            <p:nvPr/>
          </p:nvSpPr>
          <p:spPr>
            <a:xfrm rot="6300000">
              <a:off x="3793217" y="973514"/>
              <a:ext cx="1483887" cy="1483887"/>
            </a:xfrm>
            <a:prstGeom prst="blockArc">
              <a:avLst>
                <a:gd name="adj1" fmla="val 18220756"/>
                <a:gd name="adj2" fmla="val 7"/>
                <a:gd name="adj3" fmla="val 204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A335C3E-37F6-47AA-B035-B6C6DE6DEFDD}"/>
                </a:ext>
              </a:extLst>
            </p:cNvPr>
            <p:cNvSpPr/>
            <p:nvPr/>
          </p:nvSpPr>
          <p:spPr>
            <a:xfrm rot="2937747">
              <a:off x="5001671" y="1800156"/>
              <a:ext cx="302800" cy="3905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3CA96D7-6AFE-4BE3-B516-C121D208571C}"/>
                </a:ext>
              </a:extLst>
            </p:cNvPr>
            <p:cNvGrpSpPr/>
            <p:nvPr/>
          </p:nvGrpSpPr>
          <p:grpSpPr>
            <a:xfrm>
              <a:off x="3434589" y="2089204"/>
              <a:ext cx="2144221" cy="3491332"/>
              <a:chOff x="3434589" y="2089204"/>
              <a:chExt cx="2144221" cy="3491332"/>
            </a:xfrm>
            <a:grpFill/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754FFA10-3F85-4189-A5CD-379A9909AF50}"/>
                  </a:ext>
                </a:extLst>
              </p:cNvPr>
              <p:cNvGrpSpPr/>
              <p:nvPr/>
            </p:nvGrpSpPr>
            <p:grpSpPr>
              <a:xfrm rot="17100000">
                <a:off x="3888111" y="4065663"/>
                <a:ext cx="1483887" cy="1483887"/>
                <a:chOff x="1626729" y="2060848"/>
                <a:chExt cx="1483887" cy="1483887"/>
              </a:xfrm>
              <a:grpFill/>
            </p:grpSpPr>
            <p:sp>
              <p:nvSpPr>
                <p:cNvPr id="35" name="Block Arc 34">
                  <a:extLst>
                    <a:ext uri="{FF2B5EF4-FFF2-40B4-BE49-F238E27FC236}">
                      <a16:creationId xmlns:a16="http://schemas.microsoft.com/office/drawing/2014/main" xmlns="" id="{7DA2BD3C-A4FA-4C98-A4C2-D63C9659BCC3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Block Arc 35">
                  <a:extLst>
                    <a:ext uri="{FF2B5EF4-FFF2-40B4-BE49-F238E27FC236}">
                      <a16:creationId xmlns:a16="http://schemas.microsoft.com/office/drawing/2014/main" xmlns="" id="{C401D1F5-429A-4698-8361-52C5706EFF8F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Block Arc 36">
                  <a:extLst>
                    <a:ext uri="{FF2B5EF4-FFF2-40B4-BE49-F238E27FC236}">
                      <a16:creationId xmlns:a16="http://schemas.microsoft.com/office/drawing/2014/main" xmlns="" id="{D09D6B46-76B2-42E2-A7E4-2EF9C7B178C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E56FED28-C4C4-4D3A-AF6C-894430C41292}"/>
                  </a:ext>
                </a:extLst>
              </p:cNvPr>
              <p:cNvGrpSpPr/>
              <p:nvPr/>
            </p:nvGrpSpPr>
            <p:grpSpPr>
              <a:xfrm rot="6300000">
                <a:off x="3496163" y="3497890"/>
                <a:ext cx="2671989" cy="1493304"/>
                <a:chOff x="1626728" y="2060848"/>
                <a:chExt cx="2671989" cy="1493304"/>
              </a:xfrm>
              <a:grpFill/>
            </p:grpSpPr>
            <p:sp>
              <p:nvSpPr>
                <p:cNvPr id="30" name="Block Arc 29">
                  <a:extLst>
                    <a:ext uri="{FF2B5EF4-FFF2-40B4-BE49-F238E27FC236}">
                      <a16:creationId xmlns:a16="http://schemas.microsoft.com/office/drawing/2014/main" xmlns="" id="{35132A38-34CB-4418-81C6-147DF25CE646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Block Arc 30">
                  <a:extLst>
                    <a:ext uri="{FF2B5EF4-FFF2-40B4-BE49-F238E27FC236}">
                      <a16:creationId xmlns:a16="http://schemas.microsoft.com/office/drawing/2014/main" xmlns="" id="{6138E535-50CC-4E4A-B49D-B8E6E2AD6FB4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Block Arc 31">
                  <a:extLst>
                    <a:ext uri="{FF2B5EF4-FFF2-40B4-BE49-F238E27FC236}">
                      <a16:creationId xmlns:a16="http://schemas.microsoft.com/office/drawing/2014/main" xmlns="" id="{D5CA36D9-7854-4333-8053-818B8E076C9E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Block Arc 32">
                  <a:extLst>
                    <a:ext uri="{FF2B5EF4-FFF2-40B4-BE49-F238E27FC236}">
                      <a16:creationId xmlns:a16="http://schemas.microsoft.com/office/drawing/2014/main" xmlns="" id="{2E609073-C2AD-4C70-B96C-1B37C397AACB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xmlns="" id="{1526B810-F389-42C4-9F02-6CD4E3F496F9}"/>
                    </a:ext>
                  </a:extLst>
                </p:cNvPr>
                <p:cNvSpPr/>
                <p:nvPr/>
              </p:nvSpPr>
              <p:spPr>
                <a:xfrm>
                  <a:off x="2814830" y="2070265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22CF7EE7-80F6-4F6E-B96C-E75718C44867}"/>
                  </a:ext>
                </a:extLst>
              </p:cNvPr>
              <p:cNvGrpSpPr/>
              <p:nvPr/>
            </p:nvGrpSpPr>
            <p:grpSpPr>
              <a:xfrm rot="17100000">
                <a:off x="3434589" y="2089204"/>
                <a:ext cx="1483888" cy="1483887"/>
                <a:chOff x="1626728" y="2060848"/>
                <a:chExt cx="1483888" cy="1483887"/>
              </a:xfrm>
              <a:grpFill/>
            </p:grpSpPr>
            <p:sp>
              <p:nvSpPr>
                <p:cNvPr id="26" name="Block Arc 25">
                  <a:extLst>
                    <a:ext uri="{FF2B5EF4-FFF2-40B4-BE49-F238E27FC236}">
                      <a16:creationId xmlns:a16="http://schemas.microsoft.com/office/drawing/2014/main" xmlns="" id="{DB0BB5C3-C0CB-41B3-AD5A-64C215CB90C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6557"/>
                    <a:gd name="adj3" fmla="val 204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xmlns="" id="{A6EC867A-BD5F-4B6D-9F15-2C2FE097106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"/>
                    <a:gd name="adj3" fmla="val 2045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27">
                  <a:extLst>
                    <a:ext uri="{FF2B5EF4-FFF2-40B4-BE49-F238E27FC236}">
                      <a16:creationId xmlns:a16="http://schemas.microsoft.com/office/drawing/2014/main" xmlns="" id="{820117BE-45F9-478B-B548-1F74CCDCA421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1376"/>
                    <a:gd name="adj3" fmla="val 2050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Block Arc 28">
                  <a:extLst>
                    <a:ext uri="{FF2B5EF4-FFF2-40B4-BE49-F238E27FC236}">
                      <a16:creationId xmlns:a16="http://schemas.microsoft.com/office/drawing/2014/main" xmlns="" id="{E173F36C-0A2D-4D86-9977-C6C1015A4319}"/>
                    </a:ext>
                  </a:extLst>
                </p:cNvPr>
                <p:cNvSpPr/>
                <p:nvPr/>
              </p:nvSpPr>
              <p:spPr>
                <a:xfrm flipH="1" flipV="1">
                  <a:off x="1626728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9398"/>
                    <a:gd name="adj3" fmla="val 2042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175DDB30-74EF-47B0-8B47-D509B45EFD7D}"/>
                </a:ext>
              </a:extLst>
            </p:cNvPr>
            <p:cNvSpPr/>
            <p:nvPr/>
          </p:nvSpPr>
          <p:spPr>
            <a:xfrm rot="2725174">
              <a:off x="5247156" y="1430330"/>
              <a:ext cx="535302" cy="46146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0" name="Group 11">
            <a:extLst>
              <a:ext uri="{FF2B5EF4-FFF2-40B4-BE49-F238E27FC236}">
                <a16:creationId xmlns:a16="http://schemas.microsoft.com/office/drawing/2014/main" xmlns="" id="{339624C5-323A-4EDD-A1DC-D7A5B89FF7B3}"/>
              </a:ext>
            </a:extLst>
          </p:cNvPr>
          <p:cNvGrpSpPr/>
          <p:nvPr/>
        </p:nvGrpSpPr>
        <p:grpSpPr>
          <a:xfrm>
            <a:off x="7072840" y="5089334"/>
            <a:ext cx="3599061" cy="1477328"/>
            <a:chOff x="3017859" y="4283314"/>
            <a:chExt cx="1249475" cy="1477328"/>
          </a:xfrm>
        </p:grpSpPr>
        <p:sp>
          <p:nvSpPr>
            <p:cNvPr id="41" name="TextBox 12">
              <a:extLst>
                <a:ext uri="{FF2B5EF4-FFF2-40B4-BE49-F238E27FC236}">
                  <a16:creationId xmlns:a16="http://schemas.microsoft.com/office/drawing/2014/main" xmlns="" id="{E0B06D03-9CAA-491B-9CAB-7FC7E1D0D9D7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13">
              <a:extLst>
                <a:ext uri="{FF2B5EF4-FFF2-40B4-BE49-F238E27FC236}">
                  <a16:creationId xmlns:a16="http://schemas.microsoft.com/office/drawing/2014/main" xmlns="" id="{B1D80FE5-7537-4BE1-9805-EBCB1E9BD5B2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2590" y="502499"/>
            <a:ext cx="8595182" cy="83978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z="4000" dirty="0">
                <a:solidFill>
                  <a:srgbClr val="F39200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E35A42-E366-484D-AC7A-13EC07ED5290}"/>
              </a:ext>
            </a:extLst>
          </p:cNvPr>
          <p:cNvSpPr txBox="1"/>
          <p:nvPr/>
        </p:nvSpPr>
        <p:spPr>
          <a:xfrm>
            <a:off x="1332589" y="1936615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595757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rgbClr val="595757"/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B895766-E267-45AD-A3CA-FF9C71AE2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77565"/>
              </p:ext>
            </p:extLst>
          </p:nvPr>
        </p:nvGraphicFramePr>
        <p:xfrm>
          <a:off x="5192306" y="1879949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93B6E69-A92C-4EE4-A2A2-89C6A661E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134780"/>
              </p:ext>
            </p:extLst>
          </p:nvPr>
        </p:nvGraphicFramePr>
        <p:xfrm>
          <a:off x="9499795" y="1865435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2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7C4DA1-9E79-4B0C-A118-798ACCF3B6D8}"/>
              </a:ext>
            </a:extLst>
          </p:cNvPr>
          <p:cNvSpPr txBox="1"/>
          <p:nvPr/>
        </p:nvSpPr>
        <p:spPr>
          <a:xfrm>
            <a:off x="1332589" y="2761145"/>
            <a:ext cx="3253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 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xmlns="" id="{493B6E69-A92C-4EE4-A2A2-89C6A661E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76264"/>
              </p:ext>
            </p:extLst>
          </p:nvPr>
        </p:nvGraphicFramePr>
        <p:xfrm>
          <a:off x="7319542" y="1857818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757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668" y="5505085"/>
            <a:ext cx="1021222" cy="129154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44241"/>
            <a:ext cx="11572875" cy="8397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336821" y="1785803"/>
            <a:ext cx="11579695" cy="4901868"/>
            <a:chOff x="820916" y="1749944"/>
            <a:chExt cx="10585116" cy="44808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95F930B-2E79-4166-B390-CDBACA2EBFB9}"/>
                </a:ext>
              </a:extLst>
            </p:cNvPr>
            <p:cNvGrpSpPr/>
            <p:nvPr/>
          </p:nvGrpSpPr>
          <p:grpSpPr>
            <a:xfrm>
              <a:off x="4119043" y="2276874"/>
              <a:ext cx="3953917" cy="3953917"/>
              <a:chOff x="3018304" y="1378094"/>
              <a:chExt cx="3096667" cy="3096667"/>
            </a:xfrm>
          </p:grpSpPr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xmlns="" id="{AD6A35FF-59F5-4397-A877-A70939F33676}"/>
                  </a:ext>
                </a:extLst>
              </p:cNvPr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5919102"/>
                  <a:gd name="adj3" fmla="val 6907"/>
                </a:avLst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xmlns="" id="{8A584821-BA63-4C9C-8AB8-A7B581A3A2D3}"/>
                  </a:ext>
                </a:extLst>
              </p:cNvPr>
              <p:cNvSpPr/>
              <p:nvPr/>
            </p:nvSpPr>
            <p:spPr>
              <a:xfrm rot="19032052">
                <a:off x="3018304" y="1378094"/>
                <a:ext cx="3096667" cy="3096667"/>
              </a:xfrm>
              <a:prstGeom prst="blockArc">
                <a:avLst>
                  <a:gd name="adj1" fmla="val 10899473"/>
                  <a:gd name="adj2" fmla="val 13310838"/>
                  <a:gd name="adj3" fmla="val 7042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0BD85F4E-CC9D-43CD-A6A1-7EEC55E32525}"/>
                  </a:ext>
                </a:extLst>
              </p:cNvPr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:a16="http://schemas.microsoft.com/office/drawing/2014/main" xmlns="" id="{AF149F72-501E-47AB-A87F-6B213D3E40B8}"/>
                    </a:ext>
                  </a:extLst>
                </p:cNvPr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name="adj1" fmla="val 10849205"/>
                    <a:gd name="adj2" fmla="val 13299261"/>
                    <a:gd name="adj3" fmla="val 7053"/>
                  </a:avLst>
                </a:prstGeom>
                <a:solidFill>
                  <a:srgbClr val="F3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:a16="http://schemas.microsoft.com/office/drawing/2014/main" xmlns="" id="{13427C07-F326-4AF7-9A82-17715C918844}"/>
                    </a:ext>
                  </a:extLst>
                </p:cNvPr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name="adj1" fmla="val 13650321"/>
                    <a:gd name="adj2" fmla="val 16152490"/>
                    <a:gd name="adj3" fmla="val 7179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xmlns="" id="{45064181-341B-4B59-BA12-907D3B836C6C}"/>
                  </a:ext>
                </a:extLst>
              </p:cNvPr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name="adj1" fmla="val 10553048"/>
                  <a:gd name="adj2" fmla="val 13271468"/>
                  <a:gd name="adj3" fmla="val 7031"/>
                </a:avLst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E1341587-0B68-45B1-9538-DB8793043ED9}"/>
                  </a:ext>
                </a:extLst>
              </p:cNvPr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6068669"/>
                  <a:gd name="adj3" fmla="val 7199"/>
                </a:avLst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0062175-0A35-4B95-820D-F42542DAD10C}"/>
                </a:ext>
              </a:extLst>
            </p:cNvPr>
            <p:cNvGrpSpPr/>
            <p:nvPr/>
          </p:nvGrpSpPr>
          <p:grpSpPr>
            <a:xfrm>
              <a:off x="7981218" y="1772819"/>
              <a:ext cx="2827389" cy="918329"/>
              <a:chOff x="6457218" y="1772816"/>
              <a:chExt cx="2291246" cy="91832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9B7655F-3AA4-4BDC-A5AB-98B067B80FDD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9EBA74E-D161-49A6-B197-BD39FDF3CF29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2B1507E-ED19-4D56-A440-4566B9877C31}"/>
                </a:ext>
              </a:extLst>
            </p:cNvPr>
            <p:cNvGrpSpPr/>
            <p:nvPr/>
          </p:nvGrpSpPr>
          <p:grpSpPr>
            <a:xfrm>
              <a:off x="8578643" y="3284987"/>
              <a:ext cx="2827389" cy="918329"/>
              <a:chOff x="6889266" y="3284984"/>
              <a:chExt cx="1998238" cy="91832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CBD5A2E-32E0-49A4-965A-6302EC0F4091}"/>
                  </a:ext>
                </a:extLst>
              </p:cNvPr>
              <p:cNvSpPr txBox="1"/>
              <p:nvPr/>
            </p:nvSpPr>
            <p:spPr>
              <a:xfrm>
                <a:off x="6889266" y="3284984"/>
                <a:ext cx="19982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26C8FE1-7CC1-4648-862B-B084C3CC2F70}"/>
                  </a:ext>
                </a:extLst>
              </p:cNvPr>
              <p:cNvSpPr txBox="1"/>
              <p:nvPr/>
            </p:nvSpPr>
            <p:spPr>
              <a:xfrm>
                <a:off x="6889266" y="3556982"/>
                <a:ext cx="1998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E9FBBA1-8D31-4A60-B6E6-219641F284F3}"/>
                </a:ext>
              </a:extLst>
            </p:cNvPr>
            <p:cNvGrpSpPr/>
            <p:nvPr/>
          </p:nvGrpSpPr>
          <p:grpSpPr>
            <a:xfrm>
              <a:off x="8197242" y="5127031"/>
              <a:ext cx="2827389" cy="918329"/>
              <a:chOff x="6673242" y="5020022"/>
              <a:chExt cx="2291246" cy="9183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0453F4B-EE81-4F5F-AEA2-20DD9A8FB40C}"/>
                  </a:ext>
                </a:extLst>
              </p:cNvPr>
              <p:cNvSpPr txBox="1"/>
              <p:nvPr/>
            </p:nvSpPr>
            <p:spPr>
              <a:xfrm>
                <a:off x="6673242" y="5020022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123C0E9-68CE-48C5-9D53-811F1A1D6064}"/>
                  </a:ext>
                </a:extLst>
              </p:cNvPr>
              <p:cNvSpPr txBox="1"/>
              <p:nvPr/>
            </p:nvSpPr>
            <p:spPr>
              <a:xfrm>
                <a:off x="6673242" y="5292020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30E9A559-81DA-4F2E-B62D-99A77DC77C79}"/>
                </a:ext>
              </a:extLst>
            </p:cNvPr>
            <p:cNvGrpSpPr/>
            <p:nvPr/>
          </p:nvGrpSpPr>
          <p:grpSpPr>
            <a:xfrm>
              <a:off x="1492844" y="1749944"/>
              <a:ext cx="2789947" cy="918329"/>
              <a:chOff x="467544" y="1749941"/>
              <a:chExt cx="2291246" cy="91832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D6324EF-DC37-4A0D-B394-0336B13C70B1}"/>
                  </a:ext>
                </a:extLst>
              </p:cNvPr>
              <p:cNvSpPr txBox="1"/>
              <p:nvPr/>
            </p:nvSpPr>
            <p:spPr>
              <a:xfrm>
                <a:off x="467544" y="1749941"/>
                <a:ext cx="2221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A7178778-A1A9-46E8-AA88-3FAB5EBC6744}"/>
                  </a:ext>
                </a:extLst>
              </p:cNvPr>
              <p:cNvSpPr txBox="1"/>
              <p:nvPr/>
            </p:nvSpPr>
            <p:spPr>
              <a:xfrm>
                <a:off x="467544" y="2021939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81F0443-4500-494B-854D-FA9A69880D71}"/>
                </a:ext>
              </a:extLst>
            </p:cNvPr>
            <p:cNvGrpSpPr/>
            <p:nvPr/>
          </p:nvGrpSpPr>
          <p:grpSpPr>
            <a:xfrm>
              <a:off x="820916" y="3284987"/>
              <a:ext cx="2802170" cy="918329"/>
              <a:chOff x="242744" y="3314387"/>
              <a:chExt cx="2011990" cy="91832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EAEB1907-4571-42CA-8DB2-F7E394122480}"/>
                  </a:ext>
                </a:extLst>
              </p:cNvPr>
              <p:cNvSpPr txBox="1"/>
              <p:nvPr/>
            </p:nvSpPr>
            <p:spPr>
              <a:xfrm>
                <a:off x="242744" y="3314387"/>
                <a:ext cx="1942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81F4412-DD31-4E99-A173-179580967123}"/>
                  </a:ext>
                </a:extLst>
              </p:cNvPr>
              <p:cNvSpPr txBox="1"/>
              <p:nvPr/>
            </p:nvSpPr>
            <p:spPr>
              <a:xfrm>
                <a:off x="251520" y="3586385"/>
                <a:ext cx="20032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07632A5-E8C9-4273-90DE-088187AF15F2}"/>
                </a:ext>
              </a:extLst>
            </p:cNvPr>
            <p:cNvGrpSpPr/>
            <p:nvPr/>
          </p:nvGrpSpPr>
          <p:grpSpPr>
            <a:xfrm>
              <a:off x="1264596" y="5127031"/>
              <a:ext cx="2802170" cy="918329"/>
              <a:chOff x="251520" y="4998238"/>
              <a:chExt cx="2291246" cy="91832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1F473B1-8CA1-4373-B300-6A95478358A9}"/>
                  </a:ext>
                </a:extLst>
              </p:cNvPr>
              <p:cNvSpPr txBox="1"/>
              <p:nvPr/>
            </p:nvSpPr>
            <p:spPr>
              <a:xfrm>
                <a:off x="251520" y="4998238"/>
                <a:ext cx="2221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17F0DE06-66ED-4255-BCA1-745C7C488093}"/>
                  </a:ext>
                </a:extLst>
              </p:cNvPr>
              <p:cNvSpPr txBox="1"/>
              <p:nvPr/>
            </p:nvSpPr>
            <p:spPr>
              <a:xfrm>
                <a:off x="251520" y="5270236"/>
                <a:ext cx="22912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xmlns="" id="{E19CB9B2-0EEA-4FC8-9843-2F67E89819A7}"/>
                </a:ext>
              </a:extLst>
            </p:cNvPr>
            <p:cNvSpPr/>
            <p:nvPr/>
          </p:nvSpPr>
          <p:spPr>
            <a:xfrm>
              <a:off x="6986776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:a16="http://schemas.microsoft.com/office/drawing/2014/main" xmlns="" id="{59677CE1-5B9A-4102-82D1-127B6E46DE47}"/>
                </a:ext>
              </a:extLst>
            </p:cNvPr>
            <p:cNvSpPr/>
            <p:nvPr/>
          </p:nvSpPr>
          <p:spPr>
            <a:xfrm flipH="1">
              <a:off x="4282790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32F771AE-FDEC-4C72-B78B-164F9D1E4890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7996726" y="3433015"/>
              <a:ext cx="581917" cy="58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xmlns="" id="{774D6D45-5837-473F-808E-1CB3562A0D44}"/>
                </a:ext>
              </a:extLst>
            </p:cNvPr>
            <p:cNvSpPr/>
            <p:nvPr/>
          </p:nvSpPr>
          <p:spPr>
            <a:xfrm flipH="1">
              <a:off x="3366630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051EA6B-0CEA-4D5D-BDED-E991A5947EB0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3525854" y="3433015"/>
              <a:ext cx="593190" cy="58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03">
              <a:extLst>
                <a:ext uri="{FF2B5EF4-FFF2-40B4-BE49-F238E27FC236}">
                  <a16:creationId xmlns:a16="http://schemas.microsoft.com/office/drawing/2014/main" xmlns="" id="{76210A54-68E7-4713-B7F1-D334865F24A0}"/>
                </a:ext>
              </a:extLst>
            </p:cNvPr>
            <p:cNvSpPr/>
            <p:nvPr/>
          </p:nvSpPr>
          <p:spPr>
            <a:xfrm>
              <a:off x="8129954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535" y="3465079"/>
            <a:ext cx="2411666" cy="25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C4F1C7-8FC7-4696-A2B1-A99EDCF72C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98CE38-AA60-4EBB-B0FD-F602B4038CC9}"/>
              </a:ext>
            </a:extLst>
          </p:cNvPr>
          <p:cNvSpPr txBox="1"/>
          <p:nvPr/>
        </p:nvSpPr>
        <p:spPr>
          <a:xfrm>
            <a:off x="6445833" y="66058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rgbClr val="F39200"/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rgbClr val="F39200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rgbClr val="F39200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rgbClr val="F39200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7259C9-7886-4569-A550-24D73648A0E9}"/>
              </a:ext>
            </a:extLst>
          </p:cNvPr>
          <p:cNvSpPr txBox="1"/>
          <p:nvPr/>
        </p:nvSpPr>
        <p:spPr>
          <a:xfrm>
            <a:off x="6445833" y="2041905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7B866F8-88C1-44F6-92C9-795634119EE0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xmlns="" id="{B2763A5C-BE6F-4182-9454-718FD10688F9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ECE37311-6E0B-4436-ADBC-BC45F7E20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rapecio 4"/>
          <p:cNvSpPr/>
          <p:nvPr/>
        </p:nvSpPr>
        <p:spPr>
          <a:xfrm rot="16200000">
            <a:off x="1148375" y="-1182298"/>
            <a:ext cx="433493" cy="2786740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Trapecio 4"/>
          <p:cNvSpPr/>
          <p:nvPr/>
        </p:nvSpPr>
        <p:spPr>
          <a:xfrm rot="16200000" flipV="1">
            <a:off x="10276086" y="-1385720"/>
            <a:ext cx="511637" cy="3289094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6829" y="626701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1219201" y="1828810"/>
            <a:ext cx="9451166" cy="4358870"/>
            <a:chOff x="1219201" y="1828810"/>
            <a:chExt cx="9451166" cy="43588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3E2A650-ED7A-4122-9A66-206A8FCE9429}"/>
                </a:ext>
              </a:extLst>
            </p:cNvPr>
            <p:cNvGrpSpPr/>
            <p:nvPr/>
          </p:nvGrpSpPr>
          <p:grpSpPr>
            <a:xfrm>
              <a:off x="2095501" y="3033466"/>
              <a:ext cx="7898195" cy="1512168"/>
              <a:chOff x="955171" y="2708920"/>
              <a:chExt cx="7138954" cy="1512168"/>
            </a:xfrm>
          </p:grpSpPr>
          <p:sp>
            <p:nvSpPr>
              <p:cNvPr id="4" name="Chevron 8">
                <a:extLst>
                  <a:ext uri="{FF2B5EF4-FFF2-40B4-BE49-F238E27FC236}">
                    <a16:creationId xmlns:a16="http://schemas.microsoft.com/office/drawing/2014/main" xmlns="" id="{CC178EFD-F5C1-4961-8265-C501576F90F3}"/>
                  </a:ext>
                </a:extLst>
              </p:cNvPr>
              <p:cNvSpPr/>
              <p:nvPr/>
            </p:nvSpPr>
            <p:spPr>
              <a:xfrm>
                <a:off x="955171" y="2708920"/>
                <a:ext cx="1875088" cy="1512168"/>
              </a:xfrm>
              <a:prstGeom prst="chevron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Chevron 9">
                <a:extLst>
                  <a:ext uri="{FF2B5EF4-FFF2-40B4-BE49-F238E27FC236}">
                    <a16:creationId xmlns:a16="http://schemas.microsoft.com/office/drawing/2014/main" xmlns="" id="{21EC1E47-51D4-48CC-935D-99FA8527F2B5}"/>
                  </a:ext>
                </a:extLst>
              </p:cNvPr>
              <p:cNvSpPr/>
              <p:nvPr/>
            </p:nvSpPr>
            <p:spPr>
              <a:xfrm>
                <a:off x="2271138" y="2708920"/>
                <a:ext cx="1875088" cy="1512168"/>
              </a:xfrm>
              <a:prstGeom prst="chevron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Chevron 10">
                <a:extLst>
                  <a:ext uri="{FF2B5EF4-FFF2-40B4-BE49-F238E27FC236}">
                    <a16:creationId xmlns:a16="http://schemas.microsoft.com/office/drawing/2014/main" xmlns="" id="{7CAA0679-F97A-4FDE-AC1D-8375EE655772}"/>
                  </a:ext>
                </a:extLst>
              </p:cNvPr>
              <p:cNvSpPr/>
              <p:nvPr/>
            </p:nvSpPr>
            <p:spPr>
              <a:xfrm>
                <a:off x="3587104" y="2708920"/>
                <a:ext cx="1875088" cy="1512168"/>
              </a:xfrm>
              <a:prstGeom prst="chevron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Chevron 11">
                <a:extLst>
                  <a:ext uri="{FF2B5EF4-FFF2-40B4-BE49-F238E27FC236}">
                    <a16:creationId xmlns:a16="http://schemas.microsoft.com/office/drawing/2014/main" xmlns="" id="{E4E7EABD-AA78-4CE0-91B0-A28034487AE1}"/>
                  </a:ext>
                </a:extLst>
              </p:cNvPr>
              <p:cNvSpPr/>
              <p:nvPr/>
            </p:nvSpPr>
            <p:spPr>
              <a:xfrm>
                <a:off x="4903071" y="2708920"/>
                <a:ext cx="1875088" cy="1512168"/>
              </a:xfrm>
              <a:prstGeom prst="chevron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Chevron 12">
                <a:extLst>
                  <a:ext uri="{FF2B5EF4-FFF2-40B4-BE49-F238E27FC236}">
                    <a16:creationId xmlns:a16="http://schemas.microsoft.com/office/drawing/2014/main" xmlns="" id="{D66D3D89-5ECD-42C9-91A6-64E0D28E1BAC}"/>
                  </a:ext>
                </a:extLst>
              </p:cNvPr>
              <p:cNvSpPr/>
              <p:nvPr/>
            </p:nvSpPr>
            <p:spPr>
              <a:xfrm>
                <a:off x="6219037" y="2708920"/>
                <a:ext cx="1875088" cy="1512168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" name="Elbow Connector 14">
              <a:extLst>
                <a:ext uri="{FF2B5EF4-FFF2-40B4-BE49-F238E27FC236}">
                  <a16:creationId xmlns:a16="http://schemas.microsoft.com/office/drawing/2014/main" xmlns="" id="{A37B1EF6-EF8B-455E-B7C3-68F6008801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9201" y="4709132"/>
              <a:ext cx="1529081" cy="520902"/>
            </a:xfrm>
            <a:prstGeom prst="bentConnector3">
              <a:avLst>
                <a:gd name="adj1" fmla="val -21013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C5E58CC-D3B5-4958-89FD-F5B778B6DD68}"/>
                </a:ext>
              </a:extLst>
            </p:cNvPr>
            <p:cNvGrpSpPr/>
            <p:nvPr/>
          </p:nvGrpSpPr>
          <p:grpSpPr>
            <a:xfrm>
              <a:off x="1393022" y="5076146"/>
              <a:ext cx="2045528" cy="911398"/>
              <a:chOff x="1418442" y="3789040"/>
              <a:chExt cx="2045528" cy="91139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2384831-11D3-4CEC-8D3C-C96472FC5ECF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A1877965-48CB-4493-91A5-8C9283594B7E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AA189EC-652C-4277-8720-9A586250D67D}"/>
                </a:ext>
              </a:extLst>
            </p:cNvPr>
            <p:cNvGrpSpPr/>
            <p:nvPr/>
          </p:nvGrpSpPr>
          <p:grpSpPr>
            <a:xfrm>
              <a:off x="5047743" y="5276282"/>
              <a:ext cx="2045528" cy="911398"/>
              <a:chOff x="1607289" y="3989176"/>
              <a:chExt cx="2045528" cy="91139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25E7077-42AA-427C-BF07-E3F6F860EC17}"/>
                  </a:ext>
                </a:extLst>
              </p:cNvPr>
              <p:cNvSpPr txBox="1"/>
              <p:nvPr/>
            </p:nvSpPr>
            <p:spPr>
              <a:xfrm>
                <a:off x="1607289" y="3989176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E5F8FB1-EB55-43AB-A7DE-EA016C1F9411}"/>
                  </a:ext>
                </a:extLst>
              </p:cNvPr>
              <p:cNvSpPr txBox="1"/>
              <p:nvPr/>
            </p:nvSpPr>
            <p:spPr>
              <a:xfrm>
                <a:off x="1608102" y="4254243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439131CC-8736-44B5-A151-80232A185404}"/>
                </a:ext>
              </a:extLst>
            </p:cNvPr>
            <p:cNvGrpSpPr/>
            <p:nvPr/>
          </p:nvGrpSpPr>
          <p:grpSpPr>
            <a:xfrm>
              <a:off x="8471892" y="5076146"/>
              <a:ext cx="2045528" cy="911398"/>
              <a:chOff x="1418442" y="3789040"/>
              <a:chExt cx="2045528" cy="91139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956F590-7892-4060-A998-D7F6F8C65291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F1A9E0D-55BE-4067-B247-A0C7ADE547E7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9" name="Elbow Connector 30">
              <a:extLst>
                <a:ext uri="{FF2B5EF4-FFF2-40B4-BE49-F238E27FC236}">
                  <a16:creationId xmlns:a16="http://schemas.microsoft.com/office/drawing/2014/main" xmlns="" id="{16E0C95E-85CF-46AA-A0DE-FACBD34963B0}"/>
                </a:ext>
              </a:extLst>
            </p:cNvPr>
            <p:cNvCxnSpPr/>
            <p:nvPr/>
          </p:nvCxnSpPr>
          <p:spPr>
            <a:xfrm flipV="1">
              <a:off x="4853585" y="4909268"/>
              <a:ext cx="919468" cy="520902"/>
            </a:xfrm>
            <a:prstGeom prst="bentConnector3">
              <a:avLst>
                <a:gd name="adj1" fmla="val -30138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33">
              <a:extLst>
                <a:ext uri="{FF2B5EF4-FFF2-40B4-BE49-F238E27FC236}">
                  <a16:creationId xmlns:a16="http://schemas.microsoft.com/office/drawing/2014/main" xmlns="" id="{25E375FA-92B3-4867-9CA2-77E5EC359D7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631579" y="4709134"/>
              <a:ext cx="2038788" cy="520900"/>
            </a:xfrm>
            <a:prstGeom prst="bentConnector3">
              <a:avLst>
                <a:gd name="adj1" fmla="val -25217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C94062A-5332-43CD-AE11-84A0395556D0}"/>
                </a:ext>
              </a:extLst>
            </p:cNvPr>
            <p:cNvGrpSpPr/>
            <p:nvPr/>
          </p:nvGrpSpPr>
          <p:grpSpPr>
            <a:xfrm>
              <a:off x="1860560" y="1828810"/>
              <a:ext cx="2045528" cy="911398"/>
              <a:chOff x="1418442" y="3789040"/>
              <a:chExt cx="2045528" cy="911398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F85039A-E5A5-42C6-BE6D-E15E0D2BF99B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3742997-87B9-4D96-B81B-9D0A4087548B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24" name="Elbow Connector 43">
              <a:extLst>
                <a:ext uri="{FF2B5EF4-FFF2-40B4-BE49-F238E27FC236}">
                  <a16:creationId xmlns:a16="http://schemas.microsoft.com/office/drawing/2014/main" xmlns="" id="{031A4505-63A0-4D8A-97EE-CFC44C540A48}"/>
                </a:ext>
              </a:extLst>
            </p:cNvPr>
            <p:cNvCxnSpPr/>
            <p:nvPr/>
          </p:nvCxnSpPr>
          <p:spPr>
            <a:xfrm>
              <a:off x="1673028" y="1982699"/>
              <a:ext cx="2542346" cy="854225"/>
            </a:xfrm>
            <a:prstGeom prst="bentConnector3">
              <a:avLst>
                <a:gd name="adj1" fmla="val -6919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612B350E-9C6B-446C-B89C-59744F1B8CF8}"/>
                </a:ext>
              </a:extLst>
            </p:cNvPr>
            <p:cNvGrpSpPr/>
            <p:nvPr/>
          </p:nvGrpSpPr>
          <p:grpSpPr>
            <a:xfrm>
              <a:off x="7875280" y="1828810"/>
              <a:ext cx="2045528" cy="911398"/>
              <a:chOff x="1418442" y="3789040"/>
              <a:chExt cx="2045528" cy="91139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AD188E4D-3E91-4E81-9FDF-26C1887E0F8A}"/>
                  </a:ext>
                </a:extLst>
              </p:cNvPr>
              <p:cNvSpPr txBox="1"/>
              <p:nvPr/>
            </p:nvSpPr>
            <p:spPr>
              <a:xfrm>
                <a:off x="1418442" y="3789040"/>
                <a:ext cx="2038788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Presentation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A65BDB1-BE46-47E4-8561-EE912A2223BD}"/>
                  </a:ext>
                </a:extLst>
              </p:cNvPr>
              <p:cNvSpPr txBox="1"/>
              <p:nvPr/>
            </p:nvSpPr>
            <p:spPr>
              <a:xfrm>
                <a:off x="1419255" y="4054107"/>
                <a:ext cx="2044715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28" name="Elbow Connector 55">
              <a:extLst>
                <a:ext uri="{FF2B5EF4-FFF2-40B4-BE49-F238E27FC236}">
                  <a16:creationId xmlns:a16="http://schemas.microsoft.com/office/drawing/2014/main" xmlns="" id="{C598C66C-8F40-4104-ABDA-BDF044570A1A}"/>
                </a:ext>
              </a:extLst>
            </p:cNvPr>
            <p:cNvCxnSpPr/>
            <p:nvPr/>
          </p:nvCxnSpPr>
          <p:spPr>
            <a:xfrm flipV="1">
              <a:off x="7259636" y="1982699"/>
              <a:ext cx="2755744" cy="926235"/>
            </a:xfrm>
            <a:prstGeom prst="bentConnector3">
              <a:avLst>
                <a:gd name="adj1" fmla="val 117007"/>
              </a:avLst>
            </a:prstGeom>
            <a:ln w="28575">
              <a:solidFill>
                <a:srgbClr val="595757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5098686-3966-4747-ADFA-340FF0025D13}"/>
                </a:ext>
              </a:extLst>
            </p:cNvPr>
            <p:cNvSpPr txBox="1"/>
            <p:nvPr/>
          </p:nvSpPr>
          <p:spPr>
            <a:xfrm>
              <a:off x="2994900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FFDA0BE-330A-45CA-A1F8-53510FB02F47}"/>
                </a:ext>
              </a:extLst>
            </p:cNvPr>
            <p:cNvSpPr txBox="1"/>
            <p:nvPr/>
          </p:nvSpPr>
          <p:spPr>
            <a:xfrm>
              <a:off x="4447138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39CEC29-E935-4CF9-84E9-F39D030B4A41}"/>
                </a:ext>
              </a:extLst>
            </p:cNvPr>
            <p:cNvSpPr txBox="1"/>
            <p:nvPr/>
          </p:nvSpPr>
          <p:spPr>
            <a:xfrm>
              <a:off x="5899376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E793E32-C95C-4B64-B10B-2474CCE89B49}"/>
                </a:ext>
              </a:extLst>
            </p:cNvPr>
            <p:cNvSpPr txBox="1"/>
            <p:nvPr/>
          </p:nvSpPr>
          <p:spPr>
            <a:xfrm>
              <a:off x="7351614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DC60C7A-3210-4AF2-8348-E70E60895D0F}"/>
                </a:ext>
              </a:extLst>
            </p:cNvPr>
            <p:cNvSpPr txBox="1"/>
            <p:nvPr/>
          </p:nvSpPr>
          <p:spPr>
            <a:xfrm>
              <a:off x="8803852" y="3657551"/>
              <a:ext cx="86618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Calibri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Calibri" pitchFamily="34" charset="0"/>
              </a:endParaRPr>
            </a:p>
          </p:txBody>
        </p:sp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29" y="1862684"/>
            <a:ext cx="2340000" cy="104625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129" y="4810701"/>
            <a:ext cx="927014" cy="66503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764" y="4675326"/>
            <a:ext cx="849937" cy="6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7A23CB0-B601-491A-935A-07D4E8712F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296B5C06-A83F-47DC-8E0D-E2490E1F1AC8}"/>
              </a:ext>
            </a:extLst>
          </p:cNvPr>
          <p:cNvSpPr/>
          <p:nvPr/>
        </p:nvSpPr>
        <p:spPr>
          <a:xfrm>
            <a:off x="10292077" y="2418799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102E797-21C5-4E79-BBD5-2F38CD4CC9AA}"/>
              </a:ext>
            </a:extLst>
          </p:cNvPr>
          <p:cNvSpPr/>
          <p:nvPr/>
        </p:nvSpPr>
        <p:spPr>
          <a:xfrm>
            <a:off x="0" y="0"/>
            <a:ext cx="3190875" cy="3162301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755F72-F41B-4EFA-BDAE-BB4A76E1CED1}"/>
              </a:ext>
            </a:extLst>
          </p:cNvPr>
          <p:cNvSpPr txBox="1"/>
          <p:nvPr/>
        </p:nvSpPr>
        <p:spPr>
          <a:xfrm>
            <a:off x="414493" y="475265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795D44-9742-4DCB-8D5E-43479B497D80}"/>
              </a:ext>
            </a:extLst>
          </p:cNvPr>
          <p:cNvSpPr txBox="1"/>
          <p:nvPr/>
        </p:nvSpPr>
        <p:spPr>
          <a:xfrm>
            <a:off x="1461814" y="54710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A8A6CB-8DB8-46D2-97BE-CD55BA384CE0}"/>
              </a:ext>
            </a:extLst>
          </p:cNvPr>
          <p:cNvSpPr txBox="1"/>
          <p:nvPr/>
        </p:nvSpPr>
        <p:spPr>
          <a:xfrm>
            <a:off x="1062038" y="6090926"/>
            <a:ext cx="3833104" cy="369332"/>
          </a:xfrm>
          <a:prstGeom prst="rect">
            <a:avLst/>
          </a:prstGeom>
          <a:solidFill>
            <a:srgbClr val="F39200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ECADF9E-6C88-4B47-A379-83F907A3A85D}"/>
              </a:ext>
            </a:extLst>
          </p:cNvPr>
          <p:cNvSpPr txBox="1"/>
          <p:nvPr/>
        </p:nvSpPr>
        <p:spPr>
          <a:xfrm>
            <a:off x="5418613" y="1160618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595757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2000" dirty="0">
                <a:solidFill>
                  <a:srgbClr val="595757"/>
                </a:solidFill>
              </a:rPr>
              <a:t>Get a modern PowerPoint  Presentation that is beautifully designed. </a:t>
            </a:r>
            <a:endParaRPr lang="ko-KR" altLang="en-US" sz="2000" dirty="0"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857F6-9CAC-4A4F-AAE7-CF35CCB1C922}"/>
              </a:ext>
            </a:extLst>
          </p:cNvPr>
          <p:cNvSpPr/>
          <p:nvPr/>
        </p:nvSpPr>
        <p:spPr>
          <a:xfrm rot="10800000">
            <a:off x="4776353" y="906503"/>
            <a:ext cx="465380" cy="365225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cio 4"/>
          <p:cNvSpPr/>
          <p:nvPr/>
        </p:nvSpPr>
        <p:spPr>
          <a:xfrm rot="16200000" flipV="1">
            <a:off x="10268949" y="-1407390"/>
            <a:ext cx="511637" cy="3289094"/>
          </a:xfrm>
          <a:custGeom>
            <a:avLst/>
            <a:gdLst>
              <a:gd name="connsiteX0" fmla="*/ 0 w 1718797"/>
              <a:gd name="connsiteY0" fmla="*/ 2286000 h 2286000"/>
              <a:gd name="connsiteX1" fmla="*/ 429699 w 1718797"/>
              <a:gd name="connsiteY1" fmla="*/ 0 h 2286000"/>
              <a:gd name="connsiteX2" fmla="*/ 1289098 w 1718797"/>
              <a:gd name="connsiteY2" fmla="*/ 0 h 2286000"/>
              <a:gd name="connsiteX3" fmla="*/ 1718797 w 1718797"/>
              <a:gd name="connsiteY3" fmla="*/ 2286000 h 2286000"/>
              <a:gd name="connsiteX4" fmla="*/ 0 w 1718797"/>
              <a:gd name="connsiteY4" fmla="*/ 2286000 h 2286000"/>
              <a:gd name="connsiteX0" fmla="*/ 1996001 w 3714798"/>
              <a:gd name="connsiteY0" fmla="*/ 3898900 h 3898900"/>
              <a:gd name="connsiteX1" fmla="*/ 0 w 3714798"/>
              <a:gd name="connsiteY1" fmla="*/ 0 h 3898900"/>
              <a:gd name="connsiteX2" fmla="*/ 3285099 w 3714798"/>
              <a:gd name="connsiteY2" fmla="*/ 1612900 h 3898900"/>
              <a:gd name="connsiteX3" fmla="*/ 3714798 w 3714798"/>
              <a:gd name="connsiteY3" fmla="*/ 3898900 h 3898900"/>
              <a:gd name="connsiteX4" fmla="*/ 1996001 w 3714798"/>
              <a:gd name="connsiteY4" fmla="*/ 3898900 h 3898900"/>
              <a:gd name="connsiteX0" fmla="*/ 14801 w 3714798"/>
              <a:gd name="connsiteY0" fmla="*/ 6883400 h 6883400"/>
              <a:gd name="connsiteX1" fmla="*/ 0 w 3714798"/>
              <a:gd name="connsiteY1" fmla="*/ 0 h 6883400"/>
              <a:gd name="connsiteX2" fmla="*/ 3285099 w 3714798"/>
              <a:gd name="connsiteY2" fmla="*/ 1612900 h 6883400"/>
              <a:gd name="connsiteX3" fmla="*/ 3714798 w 3714798"/>
              <a:gd name="connsiteY3" fmla="*/ 3898900 h 6883400"/>
              <a:gd name="connsiteX4" fmla="*/ 14801 w 3714798"/>
              <a:gd name="connsiteY4" fmla="*/ 6883400 h 6883400"/>
              <a:gd name="connsiteX0" fmla="*/ 14801 w 4502198"/>
              <a:gd name="connsiteY0" fmla="*/ 6883400 h 6883400"/>
              <a:gd name="connsiteX1" fmla="*/ 0 w 4502198"/>
              <a:gd name="connsiteY1" fmla="*/ 0 h 6883400"/>
              <a:gd name="connsiteX2" fmla="*/ 3285099 w 4502198"/>
              <a:gd name="connsiteY2" fmla="*/ 1612900 h 6883400"/>
              <a:gd name="connsiteX3" fmla="*/ 4502198 w 4502198"/>
              <a:gd name="connsiteY3" fmla="*/ 6858000 h 6883400"/>
              <a:gd name="connsiteX4" fmla="*/ 14801 w 4502198"/>
              <a:gd name="connsiteY4" fmla="*/ 6883400 h 6883400"/>
              <a:gd name="connsiteX0" fmla="*/ 14801 w 3285099"/>
              <a:gd name="connsiteY0" fmla="*/ 6883400 h 6883400"/>
              <a:gd name="connsiteX1" fmla="*/ 0 w 3285099"/>
              <a:gd name="connsiteY1" fmla="*/ 0 h 6883400"/>
              <a:gd name="connsiteX2" fmla="*/ 3285099 w 3285099"/>
              <a:gd name="connsiteY2" fmla="*/ 1612900 h 6883400"/>
              <a:gd name="connsiteX3" fmla="*/ 14801 w 3285099"/>
              <a:gd name="connsiteY3" fmla="*/ 6883400 h 6883400"/>
              <a:gd name="connsiteX0" fmla="*/ 14801 w 821299"/>
              <a:gd name="connsiteY0" fmla="*/ 6883400 h 6883400"/>
              <a:gd name="connsiteX1" fmla="*/ 0 w 821299"/>
              <a:gd name="connsiteY1" fmla="*/ 0 h 6883400"/>
              <a:gd name="connsiteX2" fmla="*/ 821299 w 821299"/>
              <a:gd name="connsiteY2" fmla="*/ 6642100 h 6883400"/>
              <a:gd name="connsiteX3" fmla="*/ 14801 w 821299"/>
              <a:gd name="connsiteY3" fmla="*/ 6883400 h 6883400"/>
              <a:gd name="connsiteX0" fmla="*/ 14801 w 656199"/>
              <a:gd name="connsiteY0" fmla="*/ 6883400 h 6883400"/>
              <a:gd name="connsiteX1" fmla="*/ 0 w 656199"/>
              <a:gd name="connsiteY1" fmla="*/ 0 h 6883400"/>
              <a:gd name="connsiteX2" fmla="*/ 656199 w 656199"/>
              <a:gd name="connsiteY2" fmla="*/ 3733800 h 6883400"/>
              <a:gd name="connsiteX3" fmla="*/ 14801 w 656199"/>
              <a:gd name="connsiteY3" fmla="*/ 6883400 h 6883400"/>
              <a:gd name="connsiteX0" fmla="*/ 29 w 641427"/>
              <a:gd name="connsiteY0" fmla="*/ 6946900 h 6946900"/>
              <a:gd name="connsiteX1" fmla="*/ 632928 w 641427"/>
              <a:gd name="connsiteY1" fmla="*/ 0 h 6946900"/>
              <a:gd name="connsiteX2" fmla="*/ 641427 w 641427"/>
              <a:gd name="connsiteY2" fmla="*/ 3797300 h 6946900"/>
              <a:gd name="connsiteX3" fmla="*/ 29 w 641427"/>
              <a:gd name="connsiteY3" fmla="*/ 6946900 h 6946900"/>
              <a:gd name="connsiteX0" fmla="*/ 59675 w 701073"/>
              <a:gd name="connsiteY0" fmla="*/ 6946900 h 6946900"/>
              <a:gd name="connsiteX1" fmla="*/ 692574 w 701073"/>
              <a:gd name="connsiteY1" fmla="*/ 0 h 6946900"/>
              <a:gd name="connsiteX2" fmla="*/ 701073 w 701073"/>
              <a:gd name="connsiteY2" fmla="*/ 3797300 h 6946900"/>
              <a:gd name="connsiteX3" fmla="*/ 59675 w 701073"/>
              <a:gd name="connsiteY3" fmla="*/ 6946900 h 694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73" h="6946900">
                <a:moveTo>
                  <a:pt x="59675" y="6946900"/>
                </a:moveTo>
                <a:cubicBezTo>
                  <a:pt x="54741" y="4652433"/>
                  <a:pt x="-280392" y="364067"/>
                  <a:pt x="692574" y="0"/>
                </a:cubicBezTo>
                <a:lnTo>
                  <a:pt x="701073" y="3797300"/>
                </a:lnTo>
                <a:lnTo>
                  <a:pt x="59675" y="694690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3F0E02F-F9FD-4846-A54D-D9BC84A558D0}"/>
              </a:ext>
            </a:extLst>
          </p:cNvPr>
          <p:cNvSpPr txBox="1"/>
          <p:nvPr/>
        </p:nvSpPr>
        <p:spPr>
          <a:xfrm>
            <a:off x="1547597" y="46910"/>
            <a:ext cx="139958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Clean Text Slide</a:t>
            </a: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for your Presentation </a:t>
            </a:r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85008" y="398333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F39200"/>
                </a:solidFill>
              </a:rPr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7618DFFA-4481-442C-AE81-71F141072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17632"/>
              </p:ext>
            </p:extLst>
          </p:nvPr>
        </p:nvGraphicFramePr>
        <p:xfrm>
          <a:off x="1496547" y="2049318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193A50-B128-406B-99DA-C45D63447F2E}"/>
              </a:ext>
            </a:extLst>
          </p:cNvPr>
          <p:cNvGrpSpPr/>
          <p:nvPr/>
        </p:nvGrpSpPr>
        <p:grpSpPr>
          <a:xfrm>
            <a:off x="1796916" y="5344102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F59C802-6125-489A-8E8A-E23597FC0F94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rgbClr val="595757"/>
                  </a:solidFill>
                </a:rPr>
                <a:t>67</a:t>
              </a:r>
              <a:r>
                <a:rPr lang="en-US" altLang="ko-KR" sz="1400" b="1" dirty="0">
                  <a:solidFill>
                    <a:srgbClr val="595757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57CBEFE-2CC8-448E-86C2-AC4C6F537426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C8B5378-C7FD-4EC8-9679-4E8309FF8162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02FE92-342C-4D1D-BA68-BF59F2C345DB}"/>
              </a:ext>
            </a:extLst>
          </p:cNvPr>
          <p:cNvGrpSpPr/>
          <p:nvPr/>
        </p:nvGrpSpPr>
        <p:grpSpPr>
          <a:xfrm>
            <a:off x="5467794" y="5344102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D6D5CB9-529B-47BF-BEBF-83EB8C733109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2">
                      <a:lumMod val="75000"/>
                    </a:schemeClr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bg2">
                      <a:lumMod val="75000"/>
                    </a:schemeClr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D6A3E47-8B90-4EAB-B018-9C6580DBE442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C5BE5A0-B276-436D-80D7-64356B4B7A11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CE9B465-7403-4F65-BC70-0D73B3A7207E}"/>
              </a:ext>
            </a:extLst>
          </p:cNvPr>
          <p:cNvGrpSpPr/>
          <p:nvPr/>
        </p:nvGrpSpPr>
        <p:grpSpPr>
          <a:xfrm>
            <a:off x="9138945" y="5344102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498A818-98A2-45E9-8ED8-11450A7DD6EC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rgbClr val="F39200"/>
                  </a:solidFill>
                </a:rPr>
                <a:t>67</a:t>
              </a:r>
              <a:r>
                <a:rPr lang="en-US" altLang="ko-KR" sz="1400" b="1" dirty="0">
                  <a:solidFill>
                    <a:srgbClr val="F39200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2E444B3-E166-4616-897A-1BAB93515D64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A63E53C-8967-437A-97B1-8A572FDA92F4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ED1EC0F-5CE1-4B45-B3C6-665AFF0972D5}"/>
              </a:ext>
            </a:extLst>
          </p:cNvPr>
          <p:cNvGrpSpPr/>
          <p:nvPr/>
        </p:nvGrpSpPr>
        <p:grpSpPr>
          <a:xfrm>
            <a:off x="6101352" y="1805072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F2934E8-A2A6-4867-8D52-4BE072D1C52A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9F07FE3-ECEA-40F4-B5A7-D9276E608CE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595757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6F6E50A-718C-45FA-A206-760E953D216E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AD171CA-05FC-453D-825F-4AD38E0D80CE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5160458-8164-43E7-B036-B80626277FB3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rgbClr val="D9D9D9"/>
              </a:solidFill>
              <a:ln>
                <a:solidFill>
                  <a:srgbClr val="D9D9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59AD4CF0-D6FB-42E5-8DE6-C7708347BF96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FC601A5-F169-4E08-B4D2-D6FA026CF1BE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52958D61-E06C-428D-B733-10572F4DBBCE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D8566B8-64F5-4393-AC7B-0F74324B0B88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58788"/>
            <a:ext cx="11572875" cy="8397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Timeline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1BDE1613-EB8C-430E-B381-7DAE3930BD3D}"/>
              </a:ext>
            </a:extLst>
          </p:cNvPr>
          <p:cNvGrpSpPr/>
          <p:nvPr/>
        </p:nvGrpSpPr>
        <p:grpSpPr>
          <a:xfrm>
            <a:off x="879231" y="2501808"/>
            <a:ext cx="3289663" cy="1313612"/>
            <a:chOff x="764931" y="2301783"/>
            <a:chExt cx="3289663" cy="13136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B255058-A463-41B5-8E65-D3603EED9C43}"/>
                </a:ext>
              </a:extLst>
            </p:cNvPr>
            <p:cNvSpPr txBox="1"/>
            <p:nvPr/>
          </p:nvSpPr>
          <p:spPr>
            <a:xfrm>
              <a:off x="764931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F39200"/>
                  </a:solidFill>
                  <a:cs typeface="Arial" pitchFamily="34" charset="0"/>
                </a:rPr>
                <a:t>2015</a:t>
              </a:r>
              <a:endParaRPr lang="ko-KR" altLang="en-US" sz="36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xmlns="" id="{15865C09-78BD-4191-9E08-B0A460ABFFF9}"/>
                </a:ext>
              </a:extLst>
            </p:cNvPr>
            <p:cNvGrpSpPr/>
            <p:nvPr/>
          </p:nvGrpSpPr>
          <p:grpSpPr>
            <a:xfrm>
              <a:off x="2093049" y="2301783"/>
              <a:ext cx="1961545" cy="1313612"/>
              <a:chOff x="2676933" y="3301949"/>
              <a:chExt cx="1550267" cy="131361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CB37611D-5D73-4A8E-9E08-957BD81E301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FF6565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FF6565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E47C6A1-BFD8-49A2-B6A3-E9DB5925E860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7E954A2-BE99-4424-AFC5-E1E6E72A466E}"/>
              </a:ext>
            </a:extLst>
          </p:cNvPr>
          <p:cNvGrpSpPr/>
          <p:nvPr/>
        </p:nvGrpSpPr>
        <p:grpSpPr>
          <a:xfrm>
            <a:off x="4384164" y="2501808"/>
            <a:ext cx="3289663" cy="1313612"/>
            <a:chOff x="3869814" y="2301783"/>
            <a:chExt cx="3289663" cy="13136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B8F34F1-F524-4B00-A4D1-A4D85BFC7EA8}"/>
                </a:ext>
              </a:extLst>
            </p:cNvPr>
            <p:cNvSpPr txBox="1"/>
            <p:nvPr/>
          </p:nvSpPr>
          <p:spPr>
            <a:xfrm>
              <a:off x="3869814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F39200"/>
                  </a:solidFill>
                  <a:cs typeface="Arial" pitchFamily="34" charset="0"/>
                </a:rPr>
                <a:t>2016</a:t>
              </a:r>
              <a:endParaRPr lang="ko-KR" altLang="en-US" sz="36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xmlns="" id="{5BD10D7C-AF59-41F9-8CD5-082547C5BEE6}"/>
                </a:ext>
              </a:extLst>
            </p:cNvPr>
            <p:cNvGrpSpPr/>
            <p:nvPr/>
          </p:nvGrpSpPr>
          <p:grpSpPr>
            <a:xfrm>
              <a:off x="5197932" y="2301783"/>
              <a:ext cx="1961545" cy="1313612"/>
              <a:chOff x="2676933" y="3301949"/>
              <a:chExt cx="1550267" cy="131361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247CC9D-4A3B-4061-8C22-00415DC445D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595757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595757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E76A7CA6-FF49-46F7-AB19-F172F87610E0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D0270E0-EE70-4075-8C2B-199E1CBBD260}"/>
              </a:ext>
            </a:extLst>
          </p:cNvPr>
          <p:cNvGrpSpPr/>
          <p:nvPr/>
        </p:nvGrpSpPr>
        <p:grpSpPr>
          <a:xfrm>
            <a:off x="7889097" y="2501808"/>
            <a:ext cx="3289662" cy="1313612"/>
            <a:chOff x="7774797" y="2301783"/>
            <a:chExt cx="3289662" cy="13136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9AAD5E5-3508-452E-B0F0-B183614E1336}"/>
                </a:ext>
              </a:extLst>
            </p:cNvPr>
            <p:cNvSpPr txBox="1"/>
            <p:nvPr/>
          </p:nvSpPr>
          <p:spPr>
            <a:xfrm>
              <a:off x="7774797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F39200"/>
                  </a:solidFill>
                  <a:cs typeface="Arial" pitchFamily="34" charset="0"/>
                </a:rPr>
                <a:t>2017</a:t>
              </a:r>
              <a:endParaRPr lang="ko-KR" altLang="en-US" sz="36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xmlns="" id="{152F4CD7-6811-4E2A-B8E1-B8755B19D71F}"/>
                </a:ext>
              </a:extLst>
            </p:cNvPr>
            <p:cNvGrpSpPr/>
            <p:nvPr/>
          </p:nvGrpSpPr>
          <p:grpSpPr>
            <a:xfrm>
              <a:off x="9102914" y="2301783"/>
              <a:ext cx="1961545" cy="1313612"/>
              <a:chOff x="2676933" y="3301949"/>
              <a:chExt cx="1550267" cy="131361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9A92D0D-A933-4781-965C-F757BA5ED307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FF6565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FF6565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8C574A7-457D-4D66-957E-3980DB3E0887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C225978C-F026-455F-B555-37598BF1F3DB}"/>
              </a:ext>
            </a:extLst>
          </p:cNvPr>
          <p:cNvGrpSpPr/>
          <p:nvPr/>
        </p:nvGrpSpPr>
        <p:grpSpPr>
          <a:xfrm>
            <a:off x="879231" y="4999554"/>
            <a:ext cx="3289663" cy="1313612"/>
            <a:chOff x="764931" y="5018604"/>
            <a:chExt cx="3289663" cy="13136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555A92F-F013-44B1-8A9F-C99DF0B45AFA}"/>
                </a:ext>
              </a:extLst>
            </p:cNvPr>
            <p:cNvSpPr txBox="1"/>
            <p:nvPr/>
          </p:nvSpPr>
          <p:spPr>
            <a:xfrm>
              <a:off x="7649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F39200"/>
                  </a:solidFill>
                  <a:cs typeface="Arial" pitchFamily="34" charset="0"/>
                </a:rPr>
                <a:t>2020</a:t>
              </a:r>
              <a:endParaRPr lang="ko-KR" altLang="en-US" sz="36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xmlns="" id="{3AF84918-E2F2-4BA3-AA72-8ECE447EAD50}"/>
                </a:ext>
              </a:extLst>
            </p:cNvPr>
            <p:cNvGrpSpPr/>
            <p:nvPr/>
          </p:nvGrpSpPr>
          <p:grpSpPr>
            <a:xfrm>
              <a:off x="2093049" y="5018604"/>
              <a:ext cx="1961545" cy="1313612"/>
              <a:chOff x="2676933" y="3301949"/>
              <a:chExt cx="1550267" cy="131361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B8883225-ADC2-4E4C-9200-1EEA37DC06FA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595757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595757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D6BFF8BA-5381-4FD3-B209-38CCDE0AEC5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AE6D409D-BD19-4673-9723-5D8578DDAD52}"/>
              </a:ext>
            </a:extLst>
          </p:cNvPr>
          <p:cNvGrpSpPr/>
          <p:nvPr/>
        </p:nvGrpSpPr>
        <p:grpSpPr>
          <a:xfrm>
            <a:off x="4384565" y="4999554"/>
            <a:ext cx="3289396" cy="1313612"/>
            <a:chOff x="3870081" y="5018604"/>
            <a:chExt cx="3289396" cy="131361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6C22710-FA3A-4EF1-94C3-68BC473C6DA5}"/>
                </a:ext>
              </a:extLst>
            </p:cNvPr>
            <p:cNvSpPr txBox="1"/>
            <p:nvPr/>
          </p:nvSpPr>
          <p:spPr>
            <a:xfrm>
              <a:off x="387008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F39200"/>
                  </a:solidFill>
                  <a:cs typeface="Arial" pitchFamily="34" charset="0"/>
                </a:rPr>
                <a:t>2019</a:t>
              </a:r>
              <a:endParaRPr lang="ko-KR" altLang="en-US" sz="36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xmlns="" id="{1A2BFEFE-EDB7-4A61-B516-4B58E5EBA981}"/>
                </a:ext>
              </a:extLst>
            </p:cNvPr>
            <p:cNvGrpSpPr/>
            <p:nvPr/>
          </p:nvGrpSpPr>
          <p:grpSpPr>
            <a:xfrm>
              <a:off x="5197932" y="5018604"/>
              <a:ext cx="1961545" cy="1313612"/>
              <a:chOff x="2676933" y="3301949"/>
              <a:chExt cx="1550267" cy="131361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603640C-6109-45E4-8D85-82C6FE3C8533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FF6565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FF6565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D6FC3FA-3C06-4EAA-B447-9015638EE7E7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F70772F-ACA8-430A-A31A-CC7B3F80666B}"/>
              </a:ext>
            </a:extLst>
          </p:cNvPr>
          <p:cNvGrpSpPr/>
          <p:nvPr/>
        </p:nvGrpSpPr>
        <p:grpSpPr>
          <a:xfrm>
            <a:off x="7889631" y="4999554"/>
            <a:ext cx="3289128" cy="1313612"/>
            <a:chOff x="6975231" y="5018604"/>
            <a:chExt cx="3289128" cy="13136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40681FE-11A9-4D23-88AB-A0CB09678835}"/>
                </a:ext>
              </a:extLst>
            </p:cNvPr>
            <p:cNvSpPr txBox="1"/>
            <p:nvPr/>
          </p:nvSpPr>
          <p:spPr>
            <a:xfrm>
              <a:off x="69752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F39200"/>
                  </a:solidFill>
                  <a:cs typeface="Arial" pitchFamily="34" charset="0"/>
                </a:rPr>
                <a:t>2018</a:t>
              </a:r>
              <a:endParaRPr lang="ko-KR" altLang="en-US" sz="36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xmlns="" id="{119BFDC7-C63E-4752-AE26-D7C454F56B99}"/>
                </a:ext>
              </a:extLst>
            </p:cNvPr>
            <p:cNvGrpSpPr/>
            <p:nvPr/>
          </p:nvGrpSpPr>
          <p:grpSpPr>
            <a:xfrm>
              <a:off x="8302814" y="5018604"/>
              <a:ext cx="1961545" cy="1313612"/>
              <a:chOff x="2676933" y="3301949"/>
              <a:chExt cx="1550267" cy="131361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B631CB38-0B71-45CE-978D-17C6B3FD2A1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rgbClr val="595757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rgbClr val="595757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2CBB5632-B611-48A0-8E4C-6FA9A14353C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5802615" y="1277378"/>
            <a:ext cx="1588" cy="1588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996" y="4283302"/>
            <a:ext cx="1226250" cy="6750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412" y="4465957"/>
            <a:ext cx="1248750" cy="50625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77" y="1894308"/>
            <a:ext cx="1181250" cy="6075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04" y="2024461"/>
            <a:ext cx="1237500" cy="450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8679" y="1945711"/>
            <a:ext cx="1181250" cy="6075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3679" y="4191962"/>
            <a:ext cx="3431250" cy="7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84175"/>
            <a:ext cx="11572875" cy="839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9" name="그룹 11">
            <a:extLst>
              <a:ext uri="{FF2B5EF4-FFF2-40B4-BE49-F238E27FC236}">
                <a16:creationId xmlns:a16="http://schemas.microsoft.com/office/drawing/2014/main" xmlns="" id="{2C85D9D0-6469-4DD9-AB70-C9111001F35C}"/>
              </a:ext>
            </a:extLst>
          </p:cNvPr>
          <p:cNvGrpSpPr/>
          <p:nvPr/>
        </p:nvGrpSpPr>
        <p:grpSpPr>
          <a:xfrm>
            <a:off x="558661" y="1905533"/>
            <a:ext cx="5759146" cy="1072272"/>
            <a:chOff x="677788" y="1700808"/>
            <a:chExt cx="3894212" cy="70284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717455D-596B-4A50-9058-90C291CA06DC}"/>
                </a:ext>
              </a:extLst>
            </p:cNvPr>
            <p:cNvSpPr txBox="1"/>
            <p:nvPr/>
          </p:nvSpPr>
          <p:spPr>
            <a:xfrm>
              <a:off x="677788" y="1700808"/>
              <a:ext cx="3894212" cy="33286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rgbClr val="F39200"/>
                  </a:solidFill>
                  <a:cs typeface="Arial" pitchFamily="34" charset="0"/>
                </a:rPr>
                <a:t>Your Text  Here</a:t>
              </a:r>
              <a:endParaRPr lang="ko-KR" altLang="en-US" sz="27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7218953-82D4-4166-B1C1-1B4AE70EB329}"/>
                </a:ext>
              </a:extLst>
            </p:cNvPr>
            <p:cNvSpPr txBox="1"/>
            <p:nvPr/>
          </p:nvSpPr>
          <p:spPr>
            <a:xfrm>
              <a:off x="677788" y="2101044"/>
              <a:ext cx="3894212" cy="302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xmlns="" id="{32341232-E2C9-4827-98C8-86FDB76BBDB7}"/>
              </a:ext>
            </a:extLst>
          </p:cNvPr>
          <p:cNvGrpSpPr/>
          <p:nvPr/>
        </p:nvGrpSpPr>
        <p:grpSpPr>
          <a:xfrm>
            <a:off x="859368" y="5192835"/>
            <a:ext cx="1489539" cy="1283370"/>
            <a:chOff x="715618" y="2025336"/>
            <a:chExt cx="1409010" cy="1283370"/>
          </a:xfrm>
        </p:grpSpPr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xmlns="" id="{A376970A-913E-4A10-9648-C0A3541C4DB7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rgbClr val="F39200"/>
                  </a:solidFill>
                </a:rPr>
                <a:t>Contents</a:t>
              </a:r>
              <a:endParaRPr lang="ko-KR" altLang="en-US" b="1" dirty="0">
                <a:solidFill>
                  <a:srgbClr val="F39200"/>
                </a:solidFill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xmlns="" id="{BA7B9E79-62F2-46A0-A2AC-D5EA179E8B49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rgbClr val="F39200"/>
                  </a:solidFill>
                </a:rPr>
                <a:t>Modern PowerPoint  Presentation</a:t>
              </a:r>
              <a:endParaRPr lang="ko-KR" altLang="en-US" b="1" dirty="0">
                <a:solidFill>
                  <a:srgbClr val="F39200"/>
                </a:solidFill>
              </a:endParaRPr>
            </a:p>
          </p:txBody>
        </p:sp>
      </p:grpSp>
      <p:grpSp>
        <p:nvGrpSpPr>
          <p:cNvPr id="19" name="그룹 11">
            <a:extLst>
              <a:ext uri="{FF2B5EF4-FFF2-40B4-BE49-F238E27FC236}">
                <a16:creationId xmlns:a16="http://schemas.microsoft.com/office/drawing/2014/main" xmlns="" id="{2C85D9D0-6469-4DD9-AB70-C9111001F35C}"/>
              </a:ext>
            </a:extLst>
          </p:cNvPr>
          <p:cNvGrpSpPr/>
          <p:nvPr/>
        </p:nvGrpSpPr>
        <p:grpSpPr>
          <a:xfrm>
            <a:off x="558661" y="3107246"/>
            <a:ext cx="5759146" cy="1072272"/>
            <a:chOff x="677788" y="1700808"/>
            <a:chExt cx="3894212" cy="702844"/>
          </a:xfrm>
        </p:grpSpPr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xmlns="" id="{5717455D-596B-4A50-9058-90C291CA06DC}"/>
                </a:ext>
              </a:extLst>
            </p:cNvPr>
            <p:cNvSpPr txBox="1"/>
            <p:nvPr/>
          </p:nvSpPr>
          <p:spPr>
            <a:xfrm>
              <a:off x="677788" y="1700808"/>
              <a:ext cx="3894212" cy="33286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rgbClr val="F39200"/>
                  </a:solidFill>
                  <a:cs typeface="Arial" pitchFamily="34" charset="0"/>
                </a:rPr>
                <a:t>Your Text  Here</a:t>
              </a:r>
              <a:endParaRPr lang="ko-KR" altLang="en-US" sz="2700" b="1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  <p:sp>
          <p:nvSpPr>
            <p:cNvPr id="21" name="TextBox 30">
              <a:extLst>
                <a:ext uri="{FF2B5EF4-FFF2-40B4-BE49-F238E27FC236}">
                  <a16:creationId xmlns:a16="http://schemas.microsoft.com/office/drawing/2014/main" xmlns="" id="{27218953-82D4-4166-B1C1-1B4AE70EB329}"/>
                </a:ext>
              </a:extLst>
            </p:cNvPr>
            <p:cNvSpPr txBox="1"/>
            <p:nvPr/>
          </p:nvSpPr>
          <p:spPr>
            <a:xfrm>
              <a:off x="677788" y="2101044"/>
              <a:ext cx="3894212" cy="302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3920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rgbClr val="F39200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870" y="2516141"/>
            <a:ext cx="5690975" cy="41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A86D14-8B43-41E5-9E28-37564952F45E}"/>
              </a:ext>
            </a:extLst>
          </p:cNvPr>
          <p:cNvSpPr/>
          <p:nvPr/>
        </p:nvSpPr>
        <p:spPr>
          <a:xfrm>
            <a:off x="247650" y="276962"/>
            <a:ext cx="7839075" cy="6304076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8677275" y="5209438"/>
            <a:ext cx="3152776" cy="13716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rgbClr val="F39200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rgbClr val="F39200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A9E604-6E02-4FC5-92C5-AE7A46138162}"/>
              </a:ext>
            </a:extLst>
          </p:cNvPr>
          <p:cNvSpPr txBox="1"/>
          <p:nvPr/>
        </p:nvSpPr>
        <p:spPr>
          <a:xfrm>
            <a:off x="2590801" y="623859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39200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rgbClr val="F39200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E4CA07-F2BB-45DE-A014-B1151F2CC96F}"/>
              </a:ext>
            </a:extLst>
          </p:cNvPr>
          <p:cNvSpPr txBox="1"/>
          <p:nvPr/>
        </p:nvSpPr>
        <p:spPr>
          <a:xfrm>
            <a:off x="2590801" y="1027531"/>
            <a:ext cx="5314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46C5CB-A4B1-4A21-80B4-CDB74E3AF958}"/>
              </a:ext>
            </a:extLst>
          </p:cNvPr>
          <p:cNvSpPr txBox="1"/>
          <p:nvPr/>
        </p:nvSpPr>
        <p:spPr>
          <a:xfrm>
            <a:off x="700692" y="2681992"/>
            <a:ext cx="72050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49" y="1515020"/>
            <a:ext cx="1699160" cy="7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F35661C-1567-4A41-913A-D063C45A4895}"/>
              </a:ext>
            </a:extLst>
          </p:cNvPr>
          <p:cNvSpPr/>
          <p:nvPr/>
        </p:nvSpPr>
        <p:spPr>
          <a:xfrm>
            <a:off x="2762250" y="306274"/>
            <a:ext cx="9077325" cy="6245451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F633775-A46F-4818-8272-5D48051D1ABD}"/>
              </a:ext>
            </a:extLst>
          </p:cNvPr>
          <p:cNvSpPr/>
          <p:nvPr/>
        </p:nvSpPr>
        <p:spPr>
          <a:xfrm>
            <a:off x="9512349" y="4880758"/>
            <a:ext cx="2327226" cy="1670967"/>
          </a:xfrm>
          <a:custGeom>
            <a:avLst/>
            <a:gdLst/>
            <a:ahLst/>
            <a:cxnLst/>
            <a:rect l="l" t="t" r="r" b="b"/>
            <a:pathLst>
              <a:path w="2327226" h="1670967">
                <a:moveTo>
                  <a:pt x="531317" y="260077"/>
                </a:moveTo>
                <a:cubicBezTo>
                  <a:pt x="493365" y="260077"/>
                  <a:pt x="459507" y="272169"/>
                  <a:pt x="429741" y="296354"/>
                </a:cubicBezTo>
                <a:cubicBezTo>
                  <a:pt x="399976" y="320538"/>
                  <a:pt x="376907" y="363884"/>
                  <a:pt x="360536" y="426392"/>
                </a:cubicBezTo>
                <a:cubicBezTo>
                  <a:pt x="338956" y="507504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299" y="1375172"/>
                </a:cubicBezTo>
                <a:cubicBezTo>
                  <a:pt x="459693" y="1398984"/>
                  <a:pt x="493365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7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08188" y="0"/>
                </a:moveTo>
                <a:cubicBezTo>
                  <a:pt x="1969666" y="0"/>
                  <a:pt x="2096542" y="43532"/>
                  <a:pt x="2188815" y="130596"/>
                </a:cubicBezTo>
                <a:cubicBezTo>
                  <a:pt x="2281089" y="217661"/>
                  <a:pt x="2327226" y="325933"/>
                  <a:pt x="2327226" y="455414"/>
                </a:cubicBezTo>
                <a:cubicBezTo>
                  <a:pt x="2327226" y="529084"/>
                  <a:pt x="2314017" y="599219"/>
                  <a:pt x="2287600" y="665820"/>
                </a:cubicBezTo>
                <a:cubicBezTo>
                  <a:pt x="2261183" y="732420"/>
                  <a:pt x="2219325" y="802183"/>
                  <a:pt x="2162026" y="875109"/>
                </a:cubicBezTo>
                <a:cubicBezTo>
                  <a:pt x="2124075" y="923478"/>
                  <a:pt x="2055614" y="993055"/>
                  <a:pt x="1956644" y="1083841"/>
                </a:cubicBezTo>
                <a:cubicBezTo>
                  <a:pt x="1857673" y="1174626"/>
                  <a:pt x="1794979" y="1234901"/>
                  <a:pt x="1768562" y="1264667"/>
                </a:cubicBezTo>
                <a:cubicBezTo>
                  <a:pt x="1742145" y="1294432"/>
                  <a:pt x="1720751" y="1323454"/>
                  <a:pt x="1704380" y="1351731"/>
                </a:cubicBezTo>
                <a:lnTo>
                  <a:pt x="2327226" y="1351731"/>
                </a:lnTo>
                <a:lnTo>
                  <a:pt x="2327226" y="1643062"/>
                </a:lnTo>
                <a:lnTo>
                  <a:pt x="1227758" y="1643062"/>
                </a:lnTo>
                <a:cubicBezTo>
                  <a:pt x="1239664" y="1532929"/>
                  <a:pt x="1275383" y="1428564"/>
                  <a:pt x="1334914" y="1329965"/>
                </a:cubicBezTo>
                <a:cubicBezTo>
                  <a:pt x="1394445" y="1231366"/>
                  <a:pt x="1512020" y="1100584"/>
                  <a:pt x="1687637" y="937617"/>
                </a:cubicBezTo>
                <a:cubicBezTo>
                  <a:pt x="1829024" y="805904"/>
                  <a:pt x="1915716" y="716607"/>
                  <a:pt x="1947714" y="669726"/>
                </a:cubicBezTo>
                <a:cubicBezTo>
                  <a:pt x="1990874" y="604986"/>
                  <a:pt x="2012454" y="540990"/>
                  <a:pt x="2012454" y="477738"/>
                </a:cubicBezTo>
                <a:cubicBezTo>
                  <a:pt x="2012454" y="407789"/>
                  <a:pt x="1993664" y="354025"/>
                  <a:pt x="1956086" y="316445"/>
                </a:cubicBezTo>
                <a:cubicBezTo>
                  <a:pt x="1918506" y="278866"/>
                  <a:pt x="1866602" y="260077"/>
                  <a:pt x="1800374" y="260077"/>
                </a:cubicBezTo>
                <a:cubicBezTo>
                  <a:pt x="1734890" y="260077"/>
                  <a:pt x="1682800" y="279797"/>
                  <a:pt x="1644104" y="319236"/>
                </a:cubicBezTo>
                <a:cubicBezTo>
                  <a:pt x="1605409" y="358675"/>
                  <a:pt x="1583085" y="424160"/>
                  <a:pt x="1577132" y="515689"/>
                </a:cubicBezTo>
                <a:lnTo>
                  <a:pt x="1264593" y="484435"/>
                </a:lnTo>
                <a:cubicBezTo>
                  <a:pt x="1283196" y="311795"/>
                  <a:pt x="1341611" y="187895"/>
                  <a:pt x="1439838" y="112737"/>
                </a:cubicBezTo>
                <a:cubicBezTo>
                  <a:pt x="1538064" y="37579"/>
                  <a:pt x="1660848" y="0"/>
                  <a:pt x="1808188" y="0"/>
                </a:cubicBezTo>
                <a:close/>
                <a:moveTo>
                  <a:pt x="531317" y="0"/>
                </a:moveTo>
                <a:cubicBezTo>
                  <a:pt x="689818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8" y="1670967"/>
                  <a:pt x="531317" y="1670967"/>
                </a:cubicBezTo>
                <a:cubicBezTo>
                  <a:pt x="372070" y="1670967"/>
                  <a:pt x="243706" y="1609762"/>
                  <a:pt x="146224" y="1487351"/>
                </a:cubicBezTo>
                <a:cubicBezTo>
                  <a:pt x="48741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rgbClr val="F392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9200"/>
              </a:solidFill>
            </a:endParaRP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xmlns="" id="{5C926E9F-CB4F-4A0D-AA26-F3DABD085AA1}"/>
              </a:ext>
            </a:extLst>
          </p:cNvPr>
          <p:cNvSpPr txBox="1">
            <a:spLocks/>
          </p:cNvSpPr>
          <p:nvPr/>
        </p:nvSpPr>
        <p:spPr>
          <a:xfrm rot="16200000">
            <a:off x="-2252662" y="2252661"/>
            <a:ext cx="6858001" cy="2352674"/>
          </a:xfrm>
          <a:prstGeom prst="rect">
            <a:avLst/>
          </a:prstGeom>
          <a:solidFill>
            <a:schemeClr val="accent4">
              <a:alpha val="4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pPr marL="0" indent="0" algn="dist">
              <a:lnSpc>
                <a:spcPct val="110000"/>
              </a:lnSpc>
              <a:buNone/>
            </a:pPr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E65594-4259-4F55-92D1-75AD4F2E40EA}"/>
              </a:ext>
            </a:extLst>
          </p:cNvPr>
          <p:cNvSpPr txBox="1"/>
          <p:nvPr/>
        </p:nvSpPr>
        <p:spPr>
          <a:xfrm>
            <a:off x="2762250" y="306274"/>
            <a:ext cx="2070497" cy="1670967"/>
          </a:xfrm>
          <a:custGeom>
            <a:avLst/>
            <a:gdLst/>
            <a:ahLst/>
            <a:cxnLst/>
            <a:rect l="l" t="t" r="r" b="b"/>
            <a:pathLst>
              <a:path w="2070497" h="1670967">
                <a:moveTo>
                  <a:pt x="531317" y="260077"/>
                </a:moveTo>
                <a:cubicBezTo>
                  <a:pt x="493366" y="260077"/>
                  <a:pt x="459507" y="272169"/>
                  <a:pt x="429742" y="296354"/>
                </a:cubicBezTo>
                <a:cubicBezTo>
                  <a:pt x="399976" y="320538"/>
                  <a:pt x="376908" y="363884"/>
                  <a:pt x="360536" y="426392"/>
                </a:cubicBezTo>
                <a:cubicBezTo>
                  <a:pt x="338956" y="507503"/>
                  <a:pt x="328166" y="644053"/>
                  <a:pt x="328166" y="836042"/>
                </a:cubicBezTo>
                <a:cubicBezTo>
                  <a:pt x="328166" y="1028030"/>
                  <a:pt x="337840" y="1159929"/>
                  <a:pt x="357188" y="1231739"/>
                </a:cubicBezTo>
                <a:cubicBezTo>
                  <a:pt x="376535" y="1303548"/>
                  <a:pt x="400906" y="1351359"/>
                  <a:pt x="430300" y="1375172"/>
                </a:cubicBezTo>
                <a:cubicBezTo>
                  <a:pt x="459693" y="1398984"/>
                  <a:pt x="493366" y="1410890"/>
                  <a:pt x="531317" y="1410890"/>
                </a:cubicBezTo>
                <a:cubicBezTo>
                  <a:pt x="569268" y="1410890"/>
                  <a:pt x="603126" y="1398798"/>
                  <a:pt x="632892" y="1374614"/>
                </a:cubicBezTo>
                <a:cubicBezTo>
                  <a:pt x="662658" y="1350429"/>
                  <a:pt x="685726" y="1307083"/>
                  <a:pt x="702097" y="1244575"/>
                </a:cubicBezTo>
                <a:cubicBezTo>
                  <a:pt x="723677" y="1164208"/>
                  <a:pt x="734467" y="1028030"/>
                  <a:pt x="734467" y="836042"/>
                </a:cubicBezTo>
                <a:cubicBezTo>
                  <a:pt x="734467" y="644053"/>
                  <a:pt x="724793" y="512154"/>
                  <a:pt x="705446" y="440345"/>
                </a:cubicBezTo>
                <a:cubicBezTo>
                  <a:pt x="686098" y="368535"/>
                  <a:pt x="661727" y="320538"/>
                  <a:pt x="632334" y="296354"/>
                </a:cubicBezTo>
                <a:cubicBezTo>
                  <a:pt x="602940" y="272169"/>
                  <a:pt x="569268" y="260077"/>
                  <a:pt x="531317" y="260077"/>
                </a:cubicBezTo>
                <a:close/>
                <a:moveTo>
                  <a:pt x="1816001" y="0"/>
                </a:moveTo>
                <a:lnTo>
                  <a:pt x="2070497" y="0"/>
                </a:lnTo>
                <a:lnTo>
                  <a:pt x="2070497" y="1643062"/>
                </a:lnTo>
                <a:lnTo>
                  <a:pt x="1756842" y="1643062"/>
                </a:lnTo>
                <a:lnTo>
                  <a:pt x="1756842" y="460995"/>
                </a:lnTo>
                <a:cubicBezTo>
                  <a:pt x="1642244" y="568151"/>
                  <a:pt x="1507183" y="647402"/>
                  <a:pt x="1351657" y="698748"/>
                </a:cubicBezTo>
                <a:lnTo>
                  <a:pt x="1351657" y="414114"/>
                </a:lnTo>
                <a:cubicBezTo>
                  <a:pt x="1433513" y="387325"/>
                  <a:pt x="1522438" y="336537"/>
                  <a:pt x="1618432" y="261751"/>
                </a:cubicBezTo>
                <a:cubicBezTo>
                  <a:pt x="1714426" y="186965"/>
                  <a:pt x="1780282" y="99714"/>
                  <a:pt x="1816001" y="0"/>
                </a:cubicBezTo>
                <a:close/>
                <a:moveTo>
                  <a:pt x="531317" y="0"/>
                </a:moveTo>
                <a:cubicBezTo>
                  <a:pt x="689819" y="0"/>
                  <a:pt x="813718" y="56554"/>
                  <a:pt x="903015" y="169664"/>
                </a:cubicBezTo>
                <a:cubicBezTo>
                  <a:pt x="1009427" y="303609"/>
                  <a:pt x="1062633" y="525735"/>
                  <a:pt x="1062633" y="836042"/>
                </a:cubicBezTo>
                <a:cubicBezTo>
                  <a:pt x="1062633" y="1145604"/>
                  <a:pt x="1009055" y="1368102"/>
                  <a:pt x="901899" y="1503536"/>
                </a:cubicBezTo>
                <a:cubicBezTo>
                  <a:pt x="813346" y="1615157"/>
                  <a:pt x="689819" y="1670967"/>
                  <a:pt x="531317" y="1670967"/>
                </a:cubicBezTo>
                <a:cubicBezTo>
                  <a:pt x="372071" y="1670967"/>
                  <a:pt x="243706" y="1609762"/>
                  <a:pt x="146224" y="1487351"/>
                </a:cubicBezTo>
                <a:cubicBezTo>
                  <a:pt x="48742" y="1364940"/>
                  <a:pt x="0" y="1146720"/>
                  <a:pt x="0" y="832693"/>
                </a:cubicBezTo>
                <a:cubicBezTo>
                  <a:pt x="0" y="524619"/>
                  <a:pt x="53578" y="302865"/>
                  <a:pt x="160735" y="167431"/>
                </a:cubicBezTo>
                <a:cubicBezTo>
                  <a:pt x="249287" y="55810"/>
                  <a:pt x="372815" y="0"/>
                  <a:pt x="531317" y="0"/>
                </a:cubicBezTo>
                <a:close/>
              </a:path>
            </a:pathLst>
          </a:custGeom>
          <a:solidFill>
            <a:srgbClr val="F39200">
              <a:alpha val="60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0" b="1" dirty="0">
              <a:solidFill>
                <a:srgbClr val="F392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B31921-C426-4F91-9B40-2A7CB4007138}"/>
              </a:ext>
            </a:extLst>
          </p:cNvPr>
          <p:cNvSpPr txBox="1"/>
          <p:nvPr/>
        </p:nvSpPr>
        <p:spPr>
          <a:xfrm>
            <a:off x="5361012" y="817921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D8FEAA-74F5-4CDA-932A-231455500F38}"/>
              </a:ext>
            </a:extLst>
          </p:cNvPr>
          <p:cNvSpPr txBox="1"/>
          <p:nvPr/>
        </p:nvSpPr>
        <p:spPr>
          <a:xfrm>
            <a:off x="4524376" y="1218031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48B5DF-1631-4230-B85F-F3ADB57D90BD}"/>
              </a:ext>
            </a:extLst>
          </p:cNvPr>
          <p:cNvSpPr txBox="1"/>
          <p:nvPr/>
        </p:nvSpPr>
        <p:spPr>
          <a:xfrm flipH="1">
            <a:off x="4321173" y="3557133"/>
            <a:ext cx="5314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B4B6C6-2806-4FEA-BC93-7472CA3A68B3}"/>
              </a:ext>
            </a:extLst>
          </p:cNvPr>
          <p:cNvSpPr txBox="1"/>
          <p:nvPr/>
        </p:nvSpPr>
        <p:spPr>
          <a:xfrm flipH="1">
            <a:off x="4524375" y="3919984"/>
            <a:ext cx="5314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0C8F30-9C91-4D39-A29C-BCE4134E41E9}"/>
              </a:ext>
            </a:extLst>
          </p:cNvPr>
          <p:cNvSpPr txBox="1"/>
          <p:nvPr/>
        </p:nvSpPr>
        <p:spPr>
          <a:xfrm>
            <a:off x="-1496190" y="3017593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39200"/>
                </a:solidFill>
                <a:cs typeface="Arial" pitchFamily="34" charset="0"/>
              </a:rPr>
              <a:t>THANK YOU</a:t>
            </a:r>
            <a:endParaRPr lang="ko-KR" altLang="en-US" sz="6000" b="1" dirty="0">
              <a:solidFill>
                <a:srgbClr val="F39200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8CF959-4651-4C64-A08C-8F2BDE46A824}"/>
              </a:ext>
            </a:extLst>
          </p:cNvPr>
          <p:cNvSpPr txBox="1"/>
          <p:nvPr/>
        </p:nvSpPr>
        <p:spPr>
          <a:xfrm>
            <a:off x="148" y="619474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188" y="2324550"/>
            <a:ext cx="7131645" cy="406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15153" y="3311525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767171"/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891567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640975"/>
            <a:ext cx="6513751" cy="7312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582189"/>
            <a:ext cx="1248750" cy="13162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475" y="3769185"/>
            <a:ext cx="6806251" cy="2745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860" y="2717189"/>
            <a:ext cx="2351250" cy="104625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4691" y="2720467"/>
            <a:ext cx="2418750" cy="108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9022" y="2492189"/>
            <a:ext cx="1766250" cy="12712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0908" y="1075317"/>
            <a:ext cx="2660181" cy="239838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85" y="4376173"/>
            <a:ext cx="3807005" cy="17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88" y="3523697"/>
            <a:ext cx="5276251" cy="30037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77" y="1225792"/>
            <a:ext cx="5602501" cy="232875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0" y="1369666"/>
            <a:ext cx="4353750" cy="2148750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81" y="3814744"/>
            <a:ext cx="5467501" cy="24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324"/>
            <a:ext cx="8617501" cy="58837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501" y="1414571"/>
            <a:ext cx="3350026" cy="32107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988" y="4814114"/>
            <a:ext cx="1320539" cy="1879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042" y="5022003"/>
            <a:ext cx="1964093" cy="16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3600"/>
            <a:ext cx="7048239" cy="40937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00" y="2893660"/>
            <a:ext cx="4325926" cy="33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1629611"/>
            <a:ext cx="4950001" cy="255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48" y="2881445"/>
            <a:ext cx="5563978" cy="13019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4351622"/>
            <a:ext cx="2553750" cy="1957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456" y="5330372"/>
            <a:ext cx="1642500" cy="1136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006643" y="4288893"/>
            <a:ext cx="2227943" cy="2353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511" y="4524823"/>
            <a:ext cx="3599193" cy="19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6BA312-9331-4C1B-BE17-BD18934F512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22CC9A5-58C7-4B87-AF55-A3F558D74E1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06E66BC-7A9E-46B1-A06F-EE41A9352EE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4" name="Rectangle 3"/>
          <p:cNvSpPr/>
          <p:nvPr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xmlns="" id="{9287099C-5872-4EBE-B8C6-AC6C44C95399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xmlns="" id="{118A4AC8-C68A-42EF-9875-9688024B5701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rgbClr val="5957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xmlns="" id="{1F457674-F9CB-4E0D-9326-BCCFEEA3624C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rgbClr val="59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xmlns="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xmlns="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A3982F8-35F1-406C-BCE8-1751087AB0C6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6FE18F4-EF0A-4710-87A1-91BC9BF701D3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82A89ED-C573-4B0B-BBDE-3A29287FBE0B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xmlns="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xmlns="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xmlns="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EF69759-D296-4CAE-B224-5BA388796D6F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xmlns="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559C161-2D56-41F0-AE6B-C955AF137C02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38807E8-2E3C-4B0B-A9F5-15E12C6F35A0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CA5A8C7-986F-446D-BDAF-AD4AED75BCEB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xmlns="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xmlns="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xmlns="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0A728CAC-1409-451A-87C3-8E7946FECF05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xmlns="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26FC33E-7873-4B88-B3F0-AF00A2B465BA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16A6E9B-A1C5-4C5A-8204-2C48BBF7CE36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2FB8BD7-AB3B-4A18-B437-1512D249F18C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xmlns="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xmlns="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xmlns="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6F48987F-16D1-49C3-AAF6-CBB6D8B8129E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xmlns="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45779" y="3044281"/>
            <a:ext cx="2778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Team</a:t>
            </a:r>
            <a:endParaRPr lang="ko-KR" alt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114582" y="34111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47777" y="4404578"/>
            <a:ext cx="3710516" cy="20377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4" y="4598395"/>
            <a:ext cx="2394579" cy="16501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94" y="1741132"/>
            <a:ext cx="2697082" cy="19873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086" y="1985874"/>
            <a:ext cx="3530842" cy="169165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981" y="4199097"/>
            <a:ext cx="4012347" cy="224326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5525" y="2621031"/>
            <a:ext cx="4155211" cy="11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715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34131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45" y="2052162"/>
            <a:ext cx="3801729" cy="40992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742" y="2231549"/>
            <a:ext cx="3788721" cy="39198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1636" y="2353791"/>
            <a:ext cx="1912869" cy="367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55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34131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2705">
            <a:off x="9225296" y="4124267"/>
            <a:ext cx="2430657" cy="21321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5" y="3882965"/>
            <a:ext cx="1250415" cy="23836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876" y="4660142"/>
            <a:ext cx="2217869" cy="15885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421" y="1606807"/>
            <a:ext cx="2553750" cy="2058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688" y="3053717"/>
            <a:ext cx="2946593" cy="321285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50" y="1146546"/>
            <a:ext cx="3359697" cy="17863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5738028" y="524322"/>
            <a:ext cx="1269238" cy="34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908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068610"/>
            <a:ext cx="3183750" cy="338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900" y="4747332"/>
            <a:ext cx="5040727" cy="18200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312" y="969527"/>
            <a:ext cx="1811250" cy="311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797" y="2527652"/>
            <a:ext cx="5687078" cy="17568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118" y="4804995"/>
            <a:ext cx="2723763" cy="17624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701" y="4413961"/>
            <a:ext cx="2247553" cy="21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7208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503206" y="1484703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350348" y="1528991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067778" y="1514157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188333" y="1525911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913102" y="2549284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633154" y="1518292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349775" y="1613925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75156" y="1506389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7532648" y="1507406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9252881" y="1560096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779840" y="2503242"/>
            <a:ext cx="325734" cy="529812"/>
            <a:chOff x="2071598" y="2060848"/>
            <a:chExt cx="1917605" cy="3137144"/>
          </a:xfrm>
          <a:solidFill>
            <a:srgbClr val="FF6565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691028" y="2503242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4202313" y="2490871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5039654" y="2503213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3364327" y="2490871"/>
            <a:ext cx="501857" cy="554554"/>
            <a:chOff x="4835382" y="73243"/>
            <a:chExt cx="2920830" cy="3227535"/>
          </a:xfrm>
          <a:solidFill>
            <a:srgbClr val="FF6565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2543398" y="2520963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339992" y="2503242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581956" y="3645147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130320" y="250324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380708" y="3645147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5918890" y="3662637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5054394" y="3700338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4204404" y="3663401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6711405" y="3663983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371962" y="4696129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228732" y="3645147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511067" y="364514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350136" y="3645147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370947" y="4749109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6782655" y="4733453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5050282" y="4872317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9134006" y="4774231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7515082" y="5702367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67429" y="4812126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511067" y="4879254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369168" y="4749109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549686" y="4749109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3355622" y="5708897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2508613" y="5708897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5043598" y="5708897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193608" y="5708897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908983" y="5698349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6698448" y="5734839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161326" y="5698349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8431541" y="5699416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6290269" y="4560813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6853875" y="4640167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2777643" y="3584944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7893469" y="3559121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8523275" y="4698132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8670606" y="3592462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9416552" y="5603345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9391274" y="2591392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7872420" y="5604764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8627245" y="1485560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2664636" y="4616701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7184693" y="3591179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3583075" y="4659488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6734790" y="1499319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7675966" y="1466253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9542975" y="1422661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4512115" y="4702239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3555407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4462729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5370051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6277371" y="37012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9476028" y="3640975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4191939" y="2495208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5151783" y="2494681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5854652" y="1459665"/>
            <a:ext cx="544275" cy="544275"/>
          </a:xfrm>
          <a:prstGeom prst="heart">
            <a:avLst/>
          </a:pr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8720295" y="5635657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2660665" y="5690555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7083365" y="5635367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4381509" y="5667047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5357941" y="5603953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3623317" y="5649453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6222365" y="5600065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874065" y="1400868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3461228" y="1397812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4110228" y="1490515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4986737" y="1452450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5979045" y="2555156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3500132" y="2554033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6829340" y="2554033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8549274" y="2550321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9377503" y="4696347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2841635" y="2419123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7627635" y="2577471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470435" y="4664011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7726243" y="4631306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15811" y="542925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Infographic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CF84EAA-820C-4300-9EDF-B1B497FD2136}"/>
              </a:ext>
            </a:extLst>
          </p:cNvPr>
          <p:cNvSpPr/>
          <p:nvPr/>
        </p:nvSpPr>
        <p:spPr>
          <a:xfrm>
            <a:off x="0" y="3018971"/>
            <a:ext cx="12192000" cy="1032697"/>
          </a:xfrm>
          <a:prstGeom prst="rect">
            <a:avLst/>
          </a:pr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F46445E-4481-4149-AFF8-A1084844A06D}"/>
              </a:ext>
            </a:extLst>
          </p:cNvPr>
          <p:cNvGrpSpPr/>
          <p:nvPr/>
        </p:nvGrpSpPr>
        <p:grpSpPr>
          <a:xfrm>
            <a:off x="1838294" y="5569533"/>
            <a:ext cx="1645920" cy="924724"/>
            <a:chOff x="881863" y="6139209"/>
            <a:chExt cx="1645920" cy="92472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1D8D53A-EF06-46E8-9554-5DB6FB7B2BD2}"/>
                </a:ext>
              </a:extLst>
            </p:cNvPr>
            <p:cNvSpPr txBox="1"/>
            <p:nvPr/>
          </p:nvSpPr>
          <p:spPr>
            <a:xfrm>
              <a:off x="881863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F5A70B"/>
                  </a:solidFill>
                  <a:cs typeface="Arial" pitchFamily="34" charset="0"/>
                </a:rPr>
                <a:t>Infographic</a:t>
              </a:r>
              <a:endParaRPr lang="ko-KR" altLang="en-US" b="1" dirty="0">
                <a:solidFill>
                  <a:srgbClr val="F5A70B"/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73BBE26-312E-4F58-86FD-5E604F36378A}"/>
                </a:ext>
              </a:extLst>
            </p:cNvPr>
            <p:cNvSpPr/>
            <p:nvPr/>
          </p:nvSpPr>
          <p:spPr>
            <a:xfrm>
              <a:off x="1099529" y="6139209"/>
              <a:ext cx="12105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rgbClr val="F5A70B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6DCB34D-FDBF-407D-A01E-A9CE0A83A6D8}"/>
              </a:ext>
            </a:extLst>
          </p:cNvPr>
          <p:cNvGrpSpPr/>
          <p:nvPr/>
        </p:nvGrpSpPr>
        <p:grpSpPr>
          <a:xfrm>
            <a:off x="3949060" y="5569533"/>
            <a:ext cx="1645920" cy="924724"/>
            <a:chOff x="3314429" y="6139209"/>
            <a:chExt cx="1645920" cy="9247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70423D1-BC4E-4BA9-BB5A-29F747A62323}"/>
                </a:ext>
              </a:extLst>
            </p:cNvPr>
            <p:cNvSpPr txBox="1"/>
            <p:nvPr/>
          </p:nvSpPr>
          <p:spPr>
            <a:xfrm>
              <a:off x="3314429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F5A70B"/>
                  </a:solidFill>
                  <a:cs typeface="Arial" pitchFamily="34" charset="0"/>
                </a:rPr>
                <a:t>PowerPoint</a:t>
              </a:r>
              <a:endParaRPr lang="ko-KR" altLang="en-US" b="1" dirty="0">
                <a:solidFill>
                  <a:srgbClr val="F5A70B"/>
                </a:solidFill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A99D6676-BC1D-4B4E-9E8A-4F8F1C5A4D10}"/>
                </a:ext>
              </a:extLst>
            </p:cNvPr>
            <p:cNvSpPr/>
            <p:nvPr/>
          </p:nvSpPr>
          <p:spPr>
            <a:xfrm>
              <a:off x="3532095" y="613920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rgbClr val="F5A70B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AB4702B-8BC7-4122-AC1D-7DE73000AD41}"/>
              </a:ext>
            </a:extLst>
          </p:cNvPr>
          <p:cNvGrpSpPr/>
          <p:nvPr/>
        </p:nvGrpSpPr>
        <p:grpSpPr>
          <a:xfrm>
            <a:off x="6059826" y="5569533"/>
            <a:ext cx="1645920" cy="924724"/>
            <a:chOff x="5746994" y="6139209"/>
            <a:chExt cx="1645920" cy="9247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C6FA5BC-6197-4EF5-9F93-15E47250CB90}"/>
                </a:ext>
              </a:extLst>
            </p:cNvPr>
            <p:cNvSpPr txBox="1"/>
            <p:nvPr/>
          </p:nvSpPr>
          <p:spPr>
            <a:xfrm>
              <a:off x="5746994" y="6694601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F5A70B"/>
                  </a:solidFill>
                  <a:cs typeface="Arial" pitchFamily="34" charset="0"/>
                </a:rPr>
                <a:t>Presentation</a:t>
              </a:r>
              <a:endParaRPr lang="ko-KR" altLang="en-US" b="1" dirty="0">
                <a:solidFill>
                  <a:srgbClr val="F5A70B"/>
                </a:solidFill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A4A92911-658C-4382-9D45-6FE87ABFA1BA}"/>
                </a:ext>
              </a:extLst>
            </p:cNvPr>
            <p:cNvSpPr/>
            <p:nvPr/>
          </p:nvSpPr>
          <p:spPr>
            <a:xfrm>
              <a:off x="6092901" y="6139209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rgbClr val="F5A70B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B493D8C-2508-4380-9646-172A3E708694}"/>
              </a:ext>
            </a:extLst>
          </p:cNvPr>
          <p:cNvSpPr txBox="1"/>
          <p:nvPr/>
        </p:nvSpPr>
        <p:spPr>
          <a:xfrm>
            <a:off x="1797207" y="4329945"/>
            <a:ext cx="603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5A70B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rgbClr val="F5A70B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ECC52DA-1350-4E5E-B0AA-28244BD716A3}"/>
              </a:ext>
            </a:extLst>
          </p:cNvPr>
          <p:cNvSpPr txBox="1"/>
          <p:nvPr/>
        </p:nvSpPr>
        <p:spPr>
          <a:xfrm>
            <a:off x="1797207" y="4898054"/>
            <a:ext cx="603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5A70B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ko-KR" altLang="en-US" sz="1200" dirty="0">
              <a:solidFill>
                <a:srgbClr val="F5A70B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A09EBD6-C432-497B-86F8-0F39EFB0490D}"/>
              </a:ext>
            </a:extLst>
          </p:cNvPr>
          <p:cNvSpPr txBox="1"/>
          <p:nvPr/>
        </p:nvSpPr>
        <p:spPr>
          <a:xfrm>
            <a:off x="8974774" y="4223726"/>
            <a:ext cx="27722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5A70B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rgbClr val="F5A70B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rgbClr val="F5A70B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092" y="889607"/>
            <a:ext cx="6183308" cy="286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4693" y="698241"/>
            <a:ext cx="11572875" cy="8397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xmlns="" id="{DABF881D-B306-42F3-B4F0-5C76ACB5A2C6}"/>
              </a:ext>
            </a:extLst>
          </p:cNvPr>
          <p:cNvGrpSpPr/>
          <p:nvPr/>
        </p:nvGrpSpPr>
        <p:grpSpPr>
          <a:xfrm>
            <a:off x="10783145" y="1795727"/>
            <a:ext cx="498911" cy="1226090"/>
            <a:chOff x="7793200" y="677601"/>
            <a:chExt cx="498911" cy="1226090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3B1F3F1-4B5B-4A60-9617-3547C44D3F0B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407548BC-0E22-464E-87E5-87B706FC0C10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xmlns="" id="{8B5B2AE6-3A27-42CB-81FF-3CFE809B24F4}"/>
              </a:ext>
            </a:extLst>
          </p:cNvPr>
          <p:cNvGrpSpPr/>
          <p:nvPr/>
        </p:nvGrpSpPr>
        <p:grpSpPr>
          <a:xfrm>
            <a:off x="10226241" y="3361519"/>
            <a:ext cx="1020647" cy="965883"/>
            <a:chOff x="7236296" y="2503826"/>
            <a:chExt cx="1020647" cy="965883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826F52D-505C-4268-B515-33055B75C644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xmlns="" id="{5C7371AB-C391-4C41-9080-0FE617436F40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5A735FF9-E0DF-4DBA-8613-51CE584F2407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1ACB3463-6F62-43BC-BAFC-FB7B34F960E2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21B0014-D691-47FD-8F14-F7B5C8014C0D}"/>
              </a:ext>
            </a:extLst>
          </p:cNvPr>
          <p:cNvGrpSpPr/>
          <p:nvPr/>
        </p:nvGrpSpPr>
        <p:grpSpPr>
          <a:xfrm>
            <a:off x="1738985" y="1881187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0D5D9DE-B131-42AE-8C21-7A3C6E2CB64A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E983CCD-CD1E-462D-BC6D-3F5C6D6007E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C5B4356-BCBE-4395-9346-37D9423F21AA}"/>
              </a:ext>
            </a:extLst>
          </p:cNvPr>
          <p:cNvGrpSpPr/>
          <p:nvPr/>
        </p:nvGrpSpPr>
        <p:grpSpPr>
          <a:xfrm>
            <a:off x="1738985" y="2669277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A21DD8B-42F4-40AD-A7FC-57C35E6D94E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F885BD4-67CF-49D9-9E49-423E94886D9C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64A1571-FE44-4151-B336-BCEF51764DD5}"/>
              </a:ext>
            </a:extLst>
          </p:cNvPr>
          <p:cNvGrpSpPr/>
          <p:nvPr/>
        </p:nvGrpSpPr>
        <p:grpSpPr>
          <a:xfrm>
            <a:off x="1738985" y="3457369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0570204-11BC-49A3-941E-0A28A097D0B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466ADAF-E645-497B-9F61-1EFA765DCB7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55379CD9-135B-4976-9025-6DF1085B6857}"/>
              </a:ext>
            </a:extLst>
          </p:cNvPr>
          <p:cNvGrpSpPr/>
          <p:nvPr/>
        </p:nvGrpSpPr>
        <p:grpSpPr>
          <a:xfrm>
            <a:off x="1738985" y="4245459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B960508-E3BC-4F12-9E9A-79EB404FFF9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580265C1-A8F0-4E6F-8F9D-6DA341C23F4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363101" y="3983952"/>
            <a:ext cx="7658009" cy="3184973"/>
            <a:chOff x="1738985" y="3983952"/>
            <a:chExt cx="7658009" cy="3184973"/>
          </a:xfrm>
        </p:grpSpPr>
        <p:grpSp>
          <p:nvGrpSpPr>
            <p:cNvPr id="3" name="그룹 76">
              <a:extLst>
                <a:ext uri="{FF2B5EF4-FFF2-40B4-BE49-F238E27FC236}">
                  <a16:creationId xmlns:a16="http://schemas.microsoft.com/office/drawing/2014/main" xmlns="" id="{426CC169-AAD3-4D1A-AF99-B8CD1BFE7390}"/>
                </a:ext>
              </a:extLst>
            </p:cNvPr>
            <p:cNvGrpSpPr/>
            <p:nvPr/>
          </p:nvGrpSpPr>
          <p:grpSpPr>
            <a:xfrm rot="5400000" flipH="1">
              <a:off x="7946527" y="3554133"/>
              <a:ext cx="1020647" cy="1880286"/>
              <a:chOff x="7236296" y="2503826"/>
              <a:chExt cx="1020647" cy="1880286"/>
            </a:xfrm>
            <a:solidFill>
              <a:schemeClr val="accent4"/>
            </a:solidFill>
          </p:grpSpPr>
          <p:sp>
            <p:nvSpPr>
              <p:cNvPr id="4" name="Rectangle 17">
                <a:extLst>
                  <a:ext uri="{FF2B5EF4-FFF2-40B4-BE49-F238E27FC236}">
                    <a16:creationId xmlns:a16="http://schemas.microsoft.com/office/drawing/2014/main" xmlns="" id="{55BE378B-91C0-49DA-9759-3FD9ADC818EA}"/>
                  </a:ext>
                </a:extLst>
              </p:cNvPr>
              <p:cNvSpPr/>
              <p:nvPr/>
            </p:nvSpPr>
            <p:spPr>
              <a:xfrm rot="5400000">
                <a:off x="7390172" y="4047512"/>
                <a:ext cx="216000" cy="457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Block Arc 18">
                <a:extLst>
                  <a:ext uri="{FF2B5EF4-FFF2-40B4-BE49-F238E27FC236}">
                    <a16:creationId xmlns:a16="http://schemas.microsoft.com/office/drawing/2014/main" xmlns="" id="{3330C3AE-B1E9-4EE4-A6F9-E3D7764ED9E0}"/>
                  </a:ext>
                </a:extLst>
              </p:cNvPr>
              <p:cNvSpPr/>
              <p:nvPr/>
            </p:nvSpPr>
            <p:spPr>
              <a:xfrm rot="10800000">
                <a:off x="7236296" y="3469709"/>
                <a:ext cx="914400" cy="914400"/>
              </a:xfrm>
              <a:prstGeom prst="blockArc">
                <a:avLst>
                  <a:gd name="adj1" fmla="val 10800000"/>
                  <a:gd name="adj2" fmla="val 16285357"/>
                  <a:gd name="adj3" fmla="val 237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Isosceles Triangle 25">
                <a:extLst>
                  <a:ext uri="{FF2B5EF4-FFF2-40B4-BE49-F238E27FC236}">
                    <a16:creationId xmlns:a16="http://schemas.microsoft.com/office/drawing/2014/main" xmlns="" id="{823B4694-0895-46A1-A8D2-A4A3BB16DBC7}"/>
                  </a:ext>
                </a:extLst>
              </p:cNvPr>
              <p:cNvSpPr/>
              <p:nvPr/>
            </p:nvSpPr>
            <p:spPr>
              <a:xfrm>
                <a:off x="7835185" y="2503826"/>
                <a:ext cx="421758" cy="3635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26">
                <a:extLst>
                  <a:ext uri="{FF2B5EF4-FFF2-40B4-BE49-F238E27FC236}">
                    <a16:creationId xmlns:a16="http://schemas.microsoft.com/office/drawing/2014/main" xmlns="" id="{B2EA3FF2-E572-44FF-BDF5-2F3BBFA49FD7}"/>
                  </a:ext>
                </a:extLst>
              </p:cNvPr>
              <p:cNvSpPr/>
              <p:nvPr/>
            </p:nvSpPr>
            <p:spPr>
              <a:xfrm>
                <a:off x="7938064" y="2758617"/>
                <a:ext cx="216000" cy="118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그룹 86">
              <a:extLst>
                <a:ext uri="{FF2B5EF4-FFF2-40B4-BE49-F238E27FC236}">
                  <a16:creationId xmlns:a16="http://schemas.microsoft.com/office/drawing/2014/main" xmlns="" id="{B089379B-734E-4CF2-B02E-C23735997E48}"/>
                </a:ext>
              </a:extLst>
            </p:cNvPr>
            <p:cNvGrpSpPr/>
            <p:nvPr/>
          </p:nvGrpSpPr>
          <p:grpSpPr>
            <a:xfrm>
              <a:off x="5371170" y="5111466"/>
              <a:ext cx="2474171" cy="965883"/>
              <a:chOff x="5782772" y="2503826"/>
              <a:chExt cx="2474171" cy="965883"/>
            </a:xfrm>
            <a:solidFill>
              <a:schemeClr val="accent4"/>
            </a:solidFill>
          </p:grpSpPr>
          <p:sp>
            <p:nvSpPr>
              <p:cNvPr id="9" name="Rectangle 17">
                <a:extLst>
                  <a:ext uri="{FF2B5EF4-FFF2-40B4-BE49-F238E27FC236}">
                    <a16:creationId xmlns:a16="http://schemas.microsoft.com/office/drawing/2014/main" xmlns="" id="{E88AE065-A578-491B-BFE8-1DE6BF096F28}"/>
                  </a:ext>
                </a:extLst>
              </p:cNvPr>
              <p:cNvSpPr/>
              <p:nvPr/>
            </p:nvSpPr>
            <p:spPr>
              <a:xfrm rot="5400000">
                <a:off x="6646772" y="2389709"/>
                <a:ext cx="216000" cy="194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lock Arc 18">
                <a:extLst>
                  <a:ext uri="{FF2B5EF4-FFF2-40B4-BE49-F238E27FC236}">
                    <a16:creationId xmlns:a16="http://schemas.microsoft.com/office/drawing/2014/main" xmlns="" id="{E36BC848-0A6D-45EE-B746-D0ACF685468F}"/>
                  </a:ext>
                </a:extLst>
              </p:cNvPr>
              <p:cNvSpPr/>
              <p:nvPr/>
            </p:nvSpPr>
            <p:spPr>
              <a:xfrm rot="10800000">
                <a:off x="7236296" y="2555309"/>
                <a:ext cx="914400" cy="914400"/>
              </a:xfrm>
              <a:prstGeom prst="blockArc">
                <a:avLst>
                  <a:gd name="adj1" fmla="val 10800000"/>
                  <a:gd name="adj2" fmla="val 16285357"/>
                  <a:gd name="adj3" fmla="val 237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Isosceles Triangle 25">
                <a:extLst>
                  <a:ext uri="{FF2B5EF4-FFF2-40B4-BE49-F238E27FC236}">
                    <a16:creationId xmlns:a16="http://schemas.microsoft.com/office/drawing/2014/main" xmlns="" id="{481E3C4B-FA4C-47D4-93F4-7B614EDD79EE}"/>
                  </a:ext>
                </a:extLst>
              </p:cNvPr>
              <p:cNvSpPr/>
              <p:nvPr/>
            </p:nvSpPr>
            <p:spPr>
              <a:xfrm>
                <a:off x="7835185" y="2503826"/>
                <a:ext cx="421758" cy="3635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26">
                <a:extLst>
                  <a:ext uri="{FF2B5EF4-FFF2-40B4-BE49-F238E27FC236}">
                    <a16:creationId xmlns:a16="http://schemas.microsoft.com/office/drawing/2014/main" xmlns="" id="{F9FB5905-65ED-450E-B9A2-3FDE0F815173}"/>
                  </a:ext>
                </a:extLst>
              </p:cNvPr>
              <p:cNvSpPr/>
              <p:nvPr/>
            </p:nvSpPr>
            <p:spPr>
              <a:xfrm>
                <a:off x="7938064" y="2758617"/>
                <a:ext cx="216000" cy="2538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그룹 1">
              <a:extLst>
                <a:ext uri="{FF2B5EF4-FFF2-40B4-BE49-F238E27FC236}">
                  <a16:creationId xmlns:a16="http://schemas.microsoft.com/office/drawing/2014/main" xmlns="" id="{E148DBC8-552D-4959-9479-F82AC724B12F}"/>
                </a:ext>
              </a:extLst>
            </p:cNvPr>
            <p:cNvGrpSpPr/>
            <p:nvPr/>
          </p:nvGrpSpPr>
          <p:grpSpPr>
            <a:xfrm>
              <a:off x="1738985" y="5756674"/>
              <a:ext cx="3319433" cy="1412251"/>
              <a:chOff x="-625881" y="5458030"/>
              <a:chExt cx="3319433" cy="1412251"/>
            </a:xfrm>
            <a:solidFill>
              <a:schemeClr val="accent4"/>
            </a:solidFill>
          </p:grpSpPr>
          <p:sp>
            <p:nvSpPr>
              <p:cNvPr id="21" name="Block Arc 20">
                <a:extLst>
                  <a:ext uri="{FF2B5EF4-FFF2-40B4-BE49-F238E27FC236}">
                    <a16:creationId xmlns:a16="http://schemas.microsoft.com/office/drawing/2014/main" xmlns="" id="{D391DFB0-02D1-4A4D-BAA5-88362CBD7263}"/>
                  </a:ext>
                </a:extLst>
              </p:cNvPr>
              <p:cNvSpPr/>
              <p:nvPr/>
            </p:nvSpPr>
            <p:spPr>
              <a:xfrm>
                <a:off x="-625881" y="5538874"/>
                <a:ext cx="914400" cy="914400"/>
              </a:xfrm>
              <a:prstGeom prst="blockArc">
                <a:avLst>
                  <a:gd name="adj1" fmla="val 10800000"/>
                  <a:gd name="adj2" fmla="val 16285357"/>
                  <a:gd name="adj3" fmla="val 2373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FFD4AE79-F250-4904-8A3C-A70E4072355B}"/>
                  </a:ext>
                </a:extLst>
              </p:cNvPr>
              <p:cNvSpPr/>
              <p:nvPr/>
            </p:nvSpPr>
            <p:spPr>
              <a:xfrm>
                <a:off x="-625881" y="5955881"/>
                <a:ext cx="216000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733BC7F5-C97E-4A08-A359-56BA23F21A17}"/>
                  </a:ext>
                </a:extLst>
              </p:cNvPr>
              <p:cNvSpPr/>
              <p:nvPr/>
            </p:nvSpPr>
            <p:spPr>
              <a:xfrm rot="5400000">
                <a:off x="961967" y="4386873"/>
                <a:ext cx="216000" cy="252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xmlns="" id="{82DCA7DD-FD5D-4E61-A097-3360563AB5F3}"/>
                  </a:ext>
                </a:extLst>
              </p:cNvPr>
              <p:cNvSpPr/>
              <p:nvPr/>
            </p:nvSpPr>
            <p:spPr>
              <a:xfrm rot="5400000">
                <a:off x="2300881" y="5487116"/>
                <a:ext cx="421758" cy="3635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DD731BC-7094-42B1-8BB6-EDDD803185DA}"/>
                </a:ext>
              </a:extLst>
            </p:cNvPr>
            <p:cNvSpPr txBox="1"/>
            <p:nvPr/>
          </p:nvSpPr>
          <p:spPr>
            <a:xfrm>
              <a:off x="8012736" y="4473258"/>
              <a:ext cx="95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rgbClr val="595757"/>
                  </a:solidFill>
                  <a:cs typeface="Arial" pitchFamily="34" charset="0"/>
                </a:rPr>
                <a:t>52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rgbClr val="595757"/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8CFBBCA-9814-4A96-A4A4-1E5F0D71FA33}"/>
                </a:ext>
              </a:extLst>
            </p:cNvPr>
            <p:cNvSpPr txBox="1"/>
            <p:nvPr/>
          </p:nvSpPr>
          <p:spPr>
            <a:xfrm>
              <a:off x="5362497" y="5307156"/>
              <a:ext cx="95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rgbClr val="595757"/>
                  </a:solidFill>
                  <a:cs typeface="Arial" pitchFamily="34" charset="0"/>
                </a:rPr>
                <a:t>43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rgbClr val="595757"/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93FCD04-DB6B-4616-9C63-1494E184EEA0}"/>
              </a:ext>
            </a:extLst>
          </p:cNvPr>
          <p:cNvSpPr txBox="1"/>
          <p:nvPr/>
        </p:nvSpPr>
        <p:spPr>
          <a:xfrm>
            <a:off x="9853206" y="4459685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DE2C8EC-0533-4898-BBA6-160F31160676}"/>
              </a:ext>
            </a:extLst>
          </p:cNvPr>
          <p:cNvSpPr txBox="1"/>
          <p:nvPr/>
        </p:nvSpPr>
        <p:spPr>
          <a:xfrm>
            <a:off x="9750589" y="2418767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13EC1EC-4EA5-45C5-B49C-5639F5FFF10C}"/>
              </a:ext>
            </a:extLst>
          </p:cNvPr>
          <p:cNvSpPr txBox="1"/>
          <p:nvPr/>
        </p:nvSpPr>
        <p:spPr>
          <a:xfrm>
            <a:off x="777487" y="1813768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51CFB33-90BC-4CE1-BA05-9D2415F7C19E}"/>
              </a:ext>
            </a:extLst>
          </p:cNvPr>
          <p:cNvSpPr txBox="1"/>
          <p:nvPr/>
        </p:nvSpPr>
        <p:spPr>
          <a:xfrm>
            <a:off x="777487" y="2601858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CFC191A-85F3-491A-972D-26486E0CFDC4}"/>
              </a:ext>
            </a:extLst>
          </p:cNvPr>
          <p:cNvSpPr txBox="1"/>
          <p:nvPr/>
        </p:nvSpPr>
        <p:spPr>
          <a:xfrm>
            <a:off x="777487" y="3389950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F1C88E2-E89B-4278-ADAE-09B87A9D2445}"/>
              </a:ext>
            </a:extLst>
          </p:cNvPr>
          <p:cNvSpPr txBox="1"/>
          <p:nvPr/>
        </p:nvSpPr>
        <p:spPr>
          <a:xfrm>
            <a:off x="777487" y="4178040"/>
            <a:ext cx="104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rgbClr val="595757"/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rgbClr val="595757"/>
              </a:solidFill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49" y="5467740"/>
            <a:ext cx="2817702" cy="9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D7D0DB-DAE0-4AEC-89BF-CC6BCB62B3FA}"/>
              </a:ext>
            </a:extLst>
          </p:cNvPr>
          <p:cNvSpPr/>
          <p:nvPr/>
        </p:nvSpPr>
        <p:spPr>
          <a:xfrm>
            <a:off x="1" y="0"/>
            <a:ext cx="8334374" cy="6858000"/>
          </a:xfrm>
          <a:custGeom>
            <a:avLst/>
            <a:gdLst>
              <a:gd name="connsiteX0" fmla="*/ 0 w 5486400"/>
              <a:gd name="connsiteY0" fmla="*/ 0 h 6858000"/>
              <a:gd name="connsiteX1" fmla="*/ 5486400 w 5486400"/>
              <a:gd name="connsiteY1" fmla="*/ 0 h 6858000"/>
              <a:gd name="connsiteX2" fmla="*/ 5486400 w 5486400"/>
              <a:gd name="connsiteY2" fmla="*/ 6858000 h 6858000"/>
              <a:gd name="connsiteX3" fmla="*/ 0 w 5486400"/>
              <a:gd name="connsiteY3" fmla="*/ 6858000 h 6858000"/>
              <a:gd name="connsiteX4" fmla="*/ 0 w 5486400"/>
              <a:gd name="connsiteY4" fmla="*/ 0 h 6858000"/>
              <a:gd name="connsiteX0" fmla="*/ 0 w 9848850"/>
              <a:gd name="connsiteY0" fmla="*/ 0 h 6877050"/>
              <a:gd name="connsiteX1" fmla="*/ 5486400 w 9848850"/>
              <a:gd name="connsiteY1" fmla="*/ 0 h 6877050"/>
              <a:gd name="connsiteX2" fmla="*/ 9848850 w 9848850"/>
              <a:gd name="connsiteY2" fmla="*/ 6877050 h 6877050"/>
              <a:gd name="connsiteX3" fmla="*/ 0 w 9848850"/>
              <a:gd name="connsiteY3" fmla="*/ 6858000 h 6877050"/>
              <a:gd name="connsiteX4" fmla="*/ 0 w 9848850"/>
              <a:gd name="connsiteY4" fmla="*/ 0 h 6877050"/>
              <a:gd name="connsiteX0" fmla="*/ 0 w 10856253"/>
              <a:gd name="connsiteY0" fmla="*/ 0 h 6858000"/>
              <a:gd name="connsiteX1" fmla="*/ 5486400 w 10856253"/>
              <a:gd name="connsiteY1" fmla="*/ 0 h 6858000"/>
              <a:gd name="connsiteX2" fmla="*/ 10856253 w 10856253"/>
              <a:gd name="connsiteY2" fmla="*/ 6848475 h 6858000"/>
              <a:gd name="connsiteX3" fmla="*/ 0 w 10856253"/>
              <a:gd name="connsiteY3" fmla="*/ 6858000 h 6858000"/>
              <a:gd name="connsiteX4" fmla="*/ 0 w 1085625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6253" h="6858000">
                <a:moveTo>
                  <a:pt x="0" y="0"/>
                </a:moveTo>
                <a:lnTo>
                  <a:pt x="5486400" y="0"/>
                </a:lnTo>
                <a:lnTo>
                  <a:pt x="10856253" y="68484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59575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9DEA2C-5FBB-4FCA-9AF0-4C60C2F5D625}"/>
              </a:ext>
            </a:extLst>
          </p:cNvPr>
          <p:cNvSpPr txBox="1"/>
          <p:nvPr/>
        </p:nvSpPr>
        <p:spPr>
          <a:xfrm>
            <a:off x="714470" y="4680403"/>
            <a:ext cx="4253546" cy="769441"/>
          </a:xfrm>
          <a:prstGeom prst="rect">
            <a:avLst/>
          </a:prstGeom>
          <a:solidFill>
            <a:srgbClr val="F5A70B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ADEB82-E3CD-442A-8246-2D1643C01B9E}"/>
              </a:ext>
            </a:extLst>
          </p:cNvPr>
          <p:cNvSpPr txBox="1"/>
          <p:nvPr/>
        </p:nvSpPr>
        <p:spPr>
          <a:xfrm>
            <a:off x="714470" y="5327565"/>
            <a:ext cx="4253546" cy="584775"/>
          </a:xfrm>
          <a:prstGeom prst="rect">
            <a:avLst/>
          </a:prstGeom>
          <a:solidFill>
            <a:srgbClr val="F5A70B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3B6D25-A766-4044-923E-3A40F770CE2A}"/>
              </a:ext>
            </a:extLst>
          </p:cNvPr>
          <p:cNvSpPr txBox="1"/>
          <p:nvPr/>
        </p:nvSpPr>
        <p:spPr>
          <a:xfrm>
            <a:off x="714470" y="5892033"/>
            <a:ext cx="4253545" cy="307777"/>
          </a:xfrm>
          <a:prstGeom prst="rect">
            <a:avLst/>
          </a:prstGeom>
          <a:solidFill>
            <a:srgbClr val="F5A70B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CBBCD3-D14E-427C-87AE-543CCE61CD46}"/>
              </a:ext>
            </a:extLst>
          </p:cNvPr>
          <p:cNvSpPr txBox="1"/>
          <p:nvPr/>
        </p:nvSpPr>
        <p:spPr>
          <a:xfrm>
            <a:off x="714470" y="2975320"/>
            <a:ext cx="3287661" cy="1384995"/>
          </a:xfrm>
          <a:prstGeom prst="rect">
            <a:avLst/>
          </a:prstGeom>
          <a:solidFill>
            <a:srgbClr val="F5A70B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9A5ABE-B904-49C2-8A31-6478981AE36A}"/>
              </a:ext>
            </a:extLst>
          </p:cNvPr>
          <p:cNvSpPr txBox="1"/>
          <p:nvPr/>
        </p:nvSpPr>
        <p:spPr>
          <a:xfrm>
            <a:off x="714470" y="320088"/>
            <a:ext cx="2840771" cy="2554545"/>
          </a:xfrm>
          <a:prstGeom prst="rect">
            <a:avLst/>
          </a:prstGeom>
          <a:solidFill>
            <a:srgbClr val="F5A70B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28638"/>
            <a:ext cx="11572875" cy="839787"/>
          </a:xfrm>
          <a:prstGeom prst="rect">
            <a:avLst/>
          </a:prstGeom>
        </p:spPr>
        <p:txBody>
          <a:bodyPr/>
          <a:lstStyle/>
          <a:p>
            <a:r>
              <a:rPr lang="en-US" sz="4400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62789F4-5014-4988-8C21-B5715F3AB7FF}"/>
              </a:ext>
            </a:extLst>
          </p:cNvPr>
          <p:cNvGrpSpPr/>
          <p:nvPr/>
        </p:nvGrpSpPr>
        <p:grpSpPr>
          <a:xfrm>
            <a:off x="0" y="3675185"/>
            <a:ext cx="8641143" cy="2430270"/>
            <a:chOff x="-2224453" y="3596782"/>
            <a:chExt cx="8641143" cy="2430270"/>
          </a:xfrm>
          <a:solidFill>
            <a:srgbClr val="F5A70B"/>
          </a:solidFill>
        </p:grpSpPr>
        <p:sp>
          <p:nvSpPr>
            <p:cNvPr id="4" name="직사각형 36">
              <a:extLst>
                <a:ext uri="{FF2B5EF4-FFF2-40B4-BE49-F238E27FC236}">
                  <a16:creationId xmlns:a16="http://schemas.microsoft.com/office/drawing/2014/main" xmlns="" id="{69E5EEB4-F69F-427B-89A0-DCB50AEBF2ED}"/>
                </a:ext>
              </a:extLst>
            </p:cNvPr>
            <p:cNvSpPr/>
            <p:nvPr/>
          </p:nvSpPr>
          <p:spPr>
            <a:xfrm>
              <a:off x="-2224453" y="3596782"/>
              <a:ext cx="7520353" cy="7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wn Arrow 3">
              <a:extLst>
                <a:ext uri="{FF2B5EF4-FFF2-40B4-BE49-F238E27FC236}">
                  <a16:creationId xmlns:a16="http://schemas.microsoft.com/office/drawing/2014/main" xmlns="" id="{4A92B039-6845-4D0F-AA29-19F09371AB0E}"/>
                </a:ext>
              </a:extLst>
            </p:cNvPr>
            <p:cNvSpPr/>
            <p:nvPr/>
          </p:nvSpPr>
          <p:spPr>
            <a:xfrm rot="10800000" flipH="1" flipV="1">
              <a:off x="4904522" y="3596782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C1948CC-6C6C-456F-B717-AFEEF344B3DC}"/>
              </a:ext>
            </a:extLst>
          </p:cNvPr>
          <p:cNvGrpSpPr/>
          <p:nvPr/>
        </p:nvGrpSpPr>
        <p:grpSpPr>
          <a:xfrm>
            <a:off x="8875051" y="2754439"/>
            <a:ext cx="2304256" cy="682224"/>
            <a:chOff x="6631768" y="2037152"/>
            <a:chExt cx="2304256" cy="6822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7717ECB-56F3-477E-AD94-0D99B0370F16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29C166C-80F0-4355-996A-CECE29AC72A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261FFE1-136E-4C50-8196-E3A7391CACE1}"/>
              </a:ext>
            </a:extLst>
          </p:cNvPr>
          <p:cNvGrpSpPr/>
          <p:nvPr/>
        </p:nvGrpSpPr>
        <p:grpSpPr>
          <a:xfrm>
            <a:off x="7551355" y="1898953"/>
            <a:ext cx="4640644" cy="2430270"/>
            <a:chOff x="5775310" y="1820550"/>
            <a:chExt cx="4640644" cy="2430270"/>
          </a:xfrm>
          <a:solidFill>
            <a:srgbClr val="595757"/>
          </a:solidFill>
        </p:grpSpPr>
        <p:sp>
          <p:nvSpPr>
            <p:cNvPr id="17" name="직사각형 5">
              <a:extLst>
                <a:ext uri="{FF2B5EF4-FFF2-40B4-BE49-F238E27FC236}">
                  <a16:creationId xmlns:a16="http://schemas.microsoft.com/office/drawing/2014/main" xmlns="" id="{4E7A041A-2D73-42D0-821E-659B8B222C2E}"/>
                </a:ext>
              </a:extLst>
            </p:cNvPr>
            <p:cNvSpPr/>
            <p:nvPr/>
          </p:nvSpPr>
          <p:spPr>
            <a:xfrm>
              <a:off x="6896099" y="3484019"/>
              <a:ext cx="3519855" cy="7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Down Arrow 3">
              <a:extLst>
                <a:ext uri="{FF2B5EF4-FFF2-40B4-BE49-F238E27FC236}">
                  <a16:creationId xmlns:a16="http://schemas.microsoft.com/office/drawing/2014/main" xmlns="" id="{E790A5A8-B6CF-4E6A-B85D-996FC658C17E}"/>
                </a:ext>
              </a:extLst>
            </p:cNvPr>
            <p:cNvSpPr/>
            <p:nvPr/>
          </p:nvSpPr>
          <p:spPr>
            <a:xfrm rot="10800000">
              <a:off x="5775310" y="1820550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6FF1B4-762F-4E2A-9096-6A0186615B32}"/>
              </a:ext>
            </a:extLst>
          </p:cNvPr>
          <p:cNvSpPr txBox="1"/>
          <p:nvPr/>
        </p:nvSpPr>
        <p:spPr>
          <a:xfrm>
            <a:off x="4143989" y="387452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E299720-8E6A-4E3F-979C-44FCF2CA1C34}"/>
              </a:ext>
            </a:extLst>
          </p:cNvPr>
          <p:cNvSpPr txBox="1"/>
          <p:nvPr/>
        </p:nvSpPr>
        <p:spPr>
          <a:xfrm>
            <a:off x="9168189" y="376082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F0F8497-4180-471F-AAE4-A644C8C54C06}"/>
              </a:ext>
            </a:extLst>
          </p:cNvPr>
          <p:cNvSpPr txBox="1"/>
          <p:nvPr/>
        </p:nvSpPr>
        <p:spPr>
          <a:xfrm>
            <a:off x="1006272" y="2546213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A5DE18C-255F-43A7-A75C-AE5819CC8B92}"/>
              </a:ext>
            </a:extLst>
          </p:cNvPr>
          <p:cNvSpPr txBox="1"/>
          <p:nvPr/>
        </p:nvSpPr>
        <p:spPr>
          <a:xfrm>
            <a:off x="1006272" y="189922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5A70B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rgbClr val="F5A70B"/>
                </a:solidFill>
              </a:rPr>
              <a:t>Easy to change colors, photos and Text.</a:t>
            </a:r>
            <a:endParaRPr lang="ko-KR" altLang="en-US" sz="1400" b="1" dirty="0">
              <a:solidFill>
                <a:srgbClr val="F5A70B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32AEC66-5F7E-4050-AB7D-075145ACFDDE}"/>
              </a:ext>
            </a:extLst>
          </p:cNvPr>
          <p:cNvSpPr txBox="1"/>
          <p:nvPr/>
        </p:nvSpPr>
        <p:spPr>
          <a:xfrm>
            <a:off x="1006272" y="5188219"/>
            <a:ext cx="5933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017FEB6-0CFB-456C-ACFF-1E570EEC4269}"/>
              </a:ext>
            </a:extLst>
          </p:cNvPr>
          <p:cNvSpPr txBox="1"/>
          <p:nvPr/>
        </p:nvSpPr>
        <p:spPr>
          <a:xfrm>
            <a:off x="1006272" y="4541234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5A70B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rgbClr val="F5A70B"/>
                </a:solidFill>
              </a:rPr>
              <a:t> Easy to change colors, photos and Text.</a:t>
            </a:r>
            <a:endParaRPr lang="ko-KR" altLang="en-US" sz="1400" b="1" dirty="0">
              <a:solidFill>
                <a:srgbClr val="F5A70B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C8C89FF-1DE5-41DA-9079-4D7395D3B819}"/>
              </a:ext>
            </a:extLst>
          </p:cNvPr>
          <p:cNvGrpSpPr/>
          <p:nvPr/>
        </p:nvGrpSpPr>
        <p:grpSpPr>
          <a:xfrm>
            <a:off x="8377775" y="4576402"/>
            <a:ext cx="2304256" cy="682224"/>
            <a:chOff x="6631768" y="2037152"/>
            <a:chExt cx="2304256" cy="6822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CD04FE71-FB62-49FE-B4DF-70DF7E10623B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8B3E8A8-4A91-4BDC-9751-52B499B2B9C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935" y="5183643"/>
            <a:ext cx="2855051" cy="15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5022</Words>
  <Application>Microsoft Office PowerPoint</Application>
  <PresentationFormat>Panorámica</PresentationFormat>
  <Paragraphs>580</Paragraphs>
  <Slides>56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56</vt:i4>
      </vt:variant>
    </vt:vector>
  </HeadingPairs>
  <TitlesOfParts>
    <vt:vector size="66" baseType="lpstr">
      <vt:lpstr>Arial Unicode MS</vt:lpstr>
      <vt:lpstr>FZShuTi</vt:lpstr>
      <vt:lpstr>Adobe Song Std L</vt:lpstr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Infographic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Infographic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267</cp:revision>
  <dcterms:created xsi:type="dcterms:W3CDTF">2019-01-14T06:35:35Z</dcterms:created>
  <dcterms:modified xsi:type="dcterms:W3CDTF">2021-11-03T23:44:50Z</dcterms:modified>
</cp:coreProperties>
</file>