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4"/>
  </p:notesMasterIdLst>
  <p:sldIdLst>
    <p:sldId id="270" r:id="rId4"/>
    <p:sldId id="271" r:id="rId5"/>
    <p:sldId id="272" r:id="rId6"/>
    <p:sldId id="274" r:id="rId7"/>
    <p:sldId id="284" r:id="rId8"/>
    <p:sldId id="415" r:id="rId9"/>
    <p:sldId id="432" r:id="rId10"/>
    <p:sldId id="285" r:id="rId11"/>
    <p:sldId id="286" r:id="rId12"/>
    <p:sldId id="287" r:id="rId13"/>
    <p:sldId id="420" r:id="rId14"/>
    <p:sldId id="298" r:id="rId15"/>
    <p:sldId id="421" r:id="rId16"/>
    <p:sldId id="418" r:id="rId17"/>
    <p:sldId id="422" r:id="rId18"/>
    <p:sldId id="419" r:id="rId19"/>
    <p:sldId id="417" r:id="rId20"/>
    <p:sldId id="424" r:id="rId21"/>
    <p:sldId id="438" r:id="rId22"/>
    <p:sldId id="320" r:id="rId23"/>
    <p:sldId id="414" r:id="rId24"/>
    <p:sldId id="288" r:id="rId25"/>
    <p:sldId id="429" r:id="rId26"/>
    <p:sldId id="277" r:id="rId27"/>
    <p:sldId id="289" r:id="rId28"/>
    <p:sldId id="280" r:id="rId29"/>
    <p:sldId id="281" r:id="rId30"/>
    <p:sldId id="428" r:id="rId31"/>
    <p:sldId id="426" r:id="rId32"/>
    <p:sldId id="293" r:id="rId33"/>
    <p:sldId id="427" r:id="rId34"/>
    <p:sldId id="295" r:id="rId35"/>
    <p:sldId id="294" r:id="rId36"/>
    <p:sldId id="430" r:id="rId37"/>
    <p:sldId id="296" r:id="rId38"/>
    <p:sldId id="297" r:id="rId39"/>
    <p:sldId id="290" r:id="rId40"/>
    <p:sldId id="291" r:id="rId41"/>
    <p:sldId id="299" r:id="rId42"/>
    <p:sldId id="292" r:id="rId43"/>
    <p:sldId id="300" r:id="rId44"/>
    <p:sldId id="431" r:id="rId45"/>
    <p:sldId id="416" r:id="rId46"/>
    <p:sldId id="283" r:id="rId47"/>
    <p:sldId id="282" r:id="rId48"/>
    <p:sldId id="433" r:id="rId49"/>
    <p:sldId id="434" r:id="rId50"/>
    <p:sldId id="443" r:id="rId51"/>
    <p:sldId id="444" r:id="rId52"/>
    <p:sldId id="442" r:id="rId53"/>
    <p:sldId id="441" r:id="rId54"/>
    <p:sldId id="440" r:id="rId55"/>
    <p:sldId id="439" r:id="rId56"/>
    <p:sldId id="437" r:id="rId57"/>
    <p:sldId id="435" r:id="rId58"/>
    <p:sldId id="436" r:id="rId59"/>
    <p:sldId id="275" r:id="rId60"/>
    <p:sldId id="276" r:id="rId61"/>
    <p:sldId id="257" r:id="rId62"/>
    <p:sldId id="25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3" autoAdjust="0"/>
    <p:restoredTop sz="94630" autoAdjust="0"/>
  </p:normalViewPr>
  <p:slideViewPr>
    <p:cSldViewPr snapToGrid="0" showGuides="1">
      <p:cViewPr>
        <p:scale>
          <a:sx n="35" d="100"/>
          <a:sy n="35" d="100"/>
        </p:scale>
        <p:origin x="1548" y="11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172072"/>
        <c:axId val="451163448"/>
      </c:lineChart>
      <c:catAx>
        <c:axId val="451172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51163448"/>
        <c:crosses val="autoZero"/>
        <c:auto val="1"/>
        <c:lblAlgn val="ctr"/>
        <c:lblOffset val="100"/>
        <c:noMultiLvlLbl val="0"/>
      </c:catAx>
      <c:valAx>
        <c:axId val="451163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5117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C796-F0CE-4289-8A74-CDD02BF653F6}" type="datetimeFigureOut">
              <a:rPr lang="es-PE" smtClean="0"/>
              <a:t>5/11/2021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E5A4-5392-4C74-890D-4140E789C4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42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566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28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53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48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416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489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5"/>
          <a:stretch/>
        </p:blipFill>
        <p:spPr>
          <a:xfrm>
            <a:off x="0" y="0"/>
            <a:ext cx="1219200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59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0"/>
            <a:ext cx="9096622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1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6329" y="346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687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259"/>
            <a:ext cx="12192000" cy="7059706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18" y="23065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56444" y="5887290"/>
            <a:ext cx="12383316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8927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615" y="2"/>
            <a:ext cx="1141278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615" y="2"/>
            <a:ext cx="1141278" cy="68714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927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2479" y="1681954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7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83" r:id="rId3"/>
    <p:sldLayoutId id="2147483693" r:id="rId4"/>
    <p:sldLayoutId id="2147483691" r:id="rId5"/>
    <p:sldLayoutId id="2147483684" r:id="rId6"/>
    <p:sldLayoutId id="2147483692" r:id="rId7"/>
    <p:sldLayoutId id="2147483681" r:id="rId8"/>
    <p:sldLayoutId id="2147483682" r:id="rId9"/>
    <p:sldLayoutId id="2147483663" r:id="rId10"/>
    <p:sldLayoutId id="2147483685" r:id="rId11"/>
    <p:sldLayoutId id="2147483686" r:id="rId12"/>
    <p:sldLayoutId id="2147483687" r:id="rId13"/>
    <p:sldLayoutId id="2147483690" r:id="rId14"/>
    <p:sldLayoutId id="2147483689" r:id="rId15"/>
    <p:sldLayoutId id="2147483688" r:id="rId16"/>
    <p:sldLayoutId id="2147483680" r:id="rId17"/>
    <p:sldLayoutId id="2147483678" r:id="rId18"/>
    <p:sldLayoutId id="2147483665" r:id="rId19"/>
    <p:sldLayoutId id="2147483666" r:id="rId20"/>
    <p:sldLayoutId id="2147483658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5" r:id="rId29"/>
    <p:sldLayoutId id="2147483674" r:id="rId30"/>
    <p:sldLayoutId id="2147483676" r:id="rId31"/>
    <p:sldLayoutId id="2147483677" r:id="rId32"/>
    <p:sldLayoutId id="2147483679" r:id="rId33"/>
    <p:sldLayoutId id="2147483660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13.emf"/><Relationship Id="rId7" Type="http://schemas.openxmlformats.org/officeDocument/2006/relationships/image" Target="../media/image60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59.emf"/><Relationship Id="rId10" Type="http://schemas.openxmlformats.org/officeDocument/2006/relationships/image" Target="../media/image62.emf"/><Relationship Id="rId4" Type="http://schemas.openxmlformats.org/officeDocument/2006/relationships/image" Target="../media/image29.emf"/><Relationship Id="rId9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3.emf"/><Relationship Id="rId7" Type="http://schemas.openxmlformats.org/officeDocument/2006/relationships/image" Target="../media/image66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47.emf"/><Relationship Id="rId7" Type="http://schemas.openxmlformats.org/officeDocument/2006/relationships/image" Target="../media/image3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3516842" y="2746100"/>
            <a:ext cx="53533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Free </a:t>
            </a:r>
            <a:r>
              <a:rPr lang="en-US" altLang="ko-KR" sz="48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Templates</a:t>
            </a:r>
            <a:endParaRPr lang="ko-KR" altLang="en-US" sz="48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49BB693-44E3-492D-956F-F9268A3AA70C}"/>
              </a:ext>
            </a:extLst>
          </p:cNvPr>
          <p:cNvSpPr txBox="1"/>
          <p:nvPr/>
        </p:nvSpPr>
        <p:spPr>
          <a:xfrm>
            <a:off x="4156922" y="3475615"/>
            <a:ext cx="40732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50">
            <a:extLst>
              <a:ext uri="{FF2B5EF4-FFF2-40B4-BE49-F238E27FC236}">
                <a16:creationId xmlns=""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250238" y="732250"/>
            <a:ext cx="1226829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TOMATO</a:t>
            </a:r>
            <a:endParaRPr lang="ko-KR" altLang="en-US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15" y="3814169"/>
            <a:ext cx="2486250" cy="28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1034224" y="4812035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358925" y="4956467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103328" y="3929115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9358925" y="4068440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=""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1032665" y="2228782"/>
            <a:ext cx="2364868" cy="1292662"/>
            <a:chOff x="2551705" y="4283314"/>
            <a:chExt cx="1509655" cy="1292662"/>
          </a:xfrm>
        </p:grpSpPr>
        <p:sp>
          <p:nvSpPr>
            <p:cNvPr id="35" name="TextBox 18">
              <a:extLst>
                <a:ext uri="{FF2B5EF4-FFF2-40B4-BE49-F238E27FC236}">
                  <a16:creationId xmlns=""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9">
              <a:extLst>
                <a:ext uri="{FF2B5EF4-FFF2-40B4-BE49-F238E27FC236}">
                  <a16:creationId xmlns=""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0">
            <a:extLst>
              <a:ext uri="{FF2B5EF4-FFF2-40B4-BE49-F238E27FC236}">
                <a16:creationId xmlns=""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1103328" y="1340755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23">
            <a:extLst>
              <a:ext uri="{FF2B5EF4-FFF2-40B4-BE49-F238E27FC236}">
                <a16:creationId xmlns=""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358925" y="2378145"/>
            <a:ext cx="2364868" cy="1292662"/>
            <a:chOff x="2551705" y="4283314"/>
            <a:chExt cx="1509655" cy="1292662"/>
          </a:xfrm>
        </p:grpSpPr>
        <p:sp>
          <p:nvSpPr>
            <p:cNvPr id="39" name="TextBox 24">
              <a:extLst>
                <a:ext uri="{FF2B5EF4-FFF2-40B4-BE49-F238E27FC236}">
                  <a16:creationId xmlns=""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5">
              <a:extLst>
                <a:ext uri="{FF2B5EF4-FFF2-40B4-BE49-F238E27FC236}">
                  <a16:creationId xmlns=""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31">
            <a:extLst>
              <a:ext uri="{FF2B5EF4-FFF2-40B4-BE49-F238E27FC236}">
                <a16:creationId xmlns=""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9358925" y="1490118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11" y="2967930"/>
            <a:ext cx="6170378" cy="22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7056C3D5-0CF1-44AC-9DB8-0FDAFE7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06319"/>
              </p:ext>
            </p:extLst>
          </p:nvPr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333F609-4053-4843-B9B5-41ECEF7405D5}"/>
              </a:ext>
            </a:extLst>
          </p:cNvPr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D8A4EB5E-5568-44DC-88C9-F3819899A4CC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2">
              <a:extLst>
                <a:ext uri="{FF2B5EF4-FFF2-40B4-BE49-F238E27FC236}">
                  <a16:creationId xmlns="" xmlns:a16="http://schemas.microsoft.com/office/drawing/2014/main" id="{52A0AFBC-8912-44E2-89E3-BA7B2DF25C82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28C394F-AF6E-4B5A-B003-21F62CEAAF63}"/>
              </a:ext>
            </a:extLst>
          </p:cNvPr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1577022" y="5823593"/>
            <a:ext cx="9284461" cy="646331"/>
            <a:chOff x="2125846" y="4366543"/>
            <a:chExt cx="9284461" cy="646331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rgbClr val="FF0000"/>
                  </a:solidFill>
                </a:rPr>
                <a:t> 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rgbClr val="FFFF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="" xmlns:a16="http://schemas.microsoft.com/office/drawing/2014/main" id="{EC8EC2F4-783E-4F47-B528-D27CDBAB7662}"/>
              </a:ext>
            </a:extLst>
          </p:cNvPr>
          <p:cNvSpPr/>
          <p:nvPr/>
        </p:nvSpPr>
        <p:spPr>
          <a:xfrm>
            <a:off x="1699439" y="6013354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4" y="0"/>
            <a:ext cx="10058400" cy="67076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E76DAE9-D33F-4A97-8C12-2849B93C5934}"/>
              </a:ext>
            </a:extLst>
          </p:cNvPr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78F99952-86E4-4295-B944-08A903C5EF77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="" xmlns:a16="http://schemas.microsoft.com/office/drawing/2014/main" id="{57142F4C-00E6-4DCC-A0D9-242C2D2D48EB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="" xmlns:a16="http://schemas.microsoft.com/office/drawing/2014/main" id="{19DB1826-1CC9-4F2F-967B-CBF8211163BB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="" xmlns:a16="http://schemas.microsoft.com/office/drawing/2014/main" id="{F41DC233-F05D-4ADA-9E59-01A94EE083E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="" xmlns:a16="http://schemas.microsoft.com/office/drawing/2014/main" id="{428FCB43-93C6-4BE3-946C-3437049E6DF4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="" xmlns:a16="http://schemas.microsoft.com/office/drawing/2014/main" id="{8EE6237E-3059-4425-8F53-4DD3FD78F2D9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753F26-E5FE-46BF-980F-0EB404FDF8C8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2AFFCA1-9CFF-4AA2-8DDA-4AF65BEA3735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5AE53A5-7DBD-4EA6-9E1B-121CE8F0D79B}"/>
              </a:ext>
            </a:extLst>
          </p:cNvPr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E228D50-74F2-4792-8E67-F9BA9899F25F}"/>
              </a:ext>
            </a:extLst>
          </p:cNvPr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1EF947B-59C7-46C6-9350-05672AD0860C}"/>
              </a:ext>
            </a:extLst>
          </p:cNvPr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09AEA3A-AA44-4921-A7F9-910D7F6ADAE7}"/>
              </a:ext>
            </a:extLst>
          </p:cNvPr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64B062A-43AC-4C79-B822-8D326055E624}"/>
              </a:ext>
            </a:extLst>
          </p:cNvPr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C863446-287D-471E-9283-0559664F4FCB}"/>
              </a:ext>
            </a:extLst>
          </p:cNvPr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52EA756-BA50-44CE-BAE7-5F5BA38AAF56}"/>
              </a:ext>
            </a:extLst>
          </p:cNvPr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27B62CE-0B5B-441A-BE90-FF746FC568F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683D0BD-3709-4C35-90DF-3EA8844D3E4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6D714EE-3187-45AF-8010-DE8AB7C1CB1C}"/>
              </a:ext>
            </a:extLst>
          </p:cNvPr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A1E041B-3B59-4B0A-ADA7-73C99E799DE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52312E6-E1DA-4645-90ED-5BCA1D63220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F8611F4-3F35-4747-A6C1-134E3D9C31C2}"/>
              </a:ext>
            </a:extLst>
          </p:cNvPr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98F397A-3B34-47BC-B41D-2AEB12E316A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73ABC99-90C3-4EA8-B609-E814A1D1851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71FC41F-B461-4D58-A50E-8CE7EE5DD184}"/>
              </a:ext>
            </a:extLst>
          </p:cNvPr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6E7F01F-68B4-4652-8AA6-438AF88C246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07EE6DF-B241-46D8-B59D-C5E8F31EE49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23B1F2E-FBE0-422E-8FFE-CF10AF5A9CB1}"/>
              </a:ext>
            </a:extLst>
          </p:cNvPr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CA18749-B0C3-4BFB-BEDA-505123F3B8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94B5F7D-0755-4B18-8C87-8CB88A6977D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7DB2DA20-7591-4F5D-B96F-05A7E2ECE05F}"/>
              </a:ext>
            </a:extLst>
          </p:cNvPr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93973C4-23AD-4D77-9F56-1506AC72399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983C145-BC05-40A7-A6FB-140B8CEFEC2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994811" y="3709892"/>
            <a:ext cx="375540" cy="551531"/>
            <a:chOff x="1816094" y="3367326"/>
            <a:chExt cx="860425" cy="1263651"/>
          </a:xfrm>
          <a:solidFill>
            <a:schemeClr val="bg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816094" y="3367326"/>
              <a:ext cx="766763" cy="1236663"/>
            </a:xfrm>
            <a:custGeom>
              <a:avLst/>
              <a:gdLst>
                <a:gd name="T0" fmla="*/ 119 w 204"/>
                <a:gd name="T1" fmla="*/ 245 h 327"/>
                <a:gd name="T2" fmla="*/ 117 w 204"/>
                <a:gd name="T3" fmla="*/ 229 h 327"/>
                <a:gd name="T4" fmla="*/ 97 w 204"/>
                <a:gd name="T5" fmla="*/ 281 h 327"/>
                <a:gd name="T6" fmla="*/ 115 w 204"/>
                <a:gd name="T7" fmla="*/ 324 h 327"/>
                <a:gd name="T8" fmla="*/ 66 w 204"/>
                <a:gd name="T9" fmla="*/ 308 h 327"/>
                <a:gd name="T10" fmla="*/ 62 w 204"/>
                <a:gd name="T11" fmla="*/ 304 h 327"/>
                <a:gd name="T12" fmla="*/ 7 w 204"/>
                <a:gd name="T13" fmla="*/ 309 h 327"/>
                <a:gd name="T14" fmla="*/ 21 w 204"/>
                <a:gd name="T15" fmla="*/ 266 h 327"/>
                <a:gd name="T16" fmla="*/ 85 w 204"/>
                <a:gd name="T17" fmla="*/ 281 h 327"/>
                <a:gd name="T18" fmla="*/ 62 w 204"/>
                <a:gd name="T19" fmla="*/ 252 h 327"/>
                <a:gd name="T20" fmla="*/ 29 w 204"/>
                <a:gd name="T21" fmla="*/ 227 h 327"/>
                <a:gd name="T22" fmla="*/ 0 w 204"/>
                <a:gd name="T23" fmla="*/ 203 h 327"/>
                <a:gd name="T24" fmla="*/ 11 w 204"/>
                <a:gd name="T25" fmla="*/ 188 h 327"/>
                <a:gd name="T26" fmla="*/ 23 w 204"/>
                <a:gd name="T27" fmla="*/ 174 h 327"/>
                <a:gd name="T28" fmla="*/ 68 w 204"/>
                <a:gd name="T29" fmla="*/ 147 h 327"/>
                <a:gd name="T30" fmla="*/ 108 w 204"/>
                <a:gd name="T31" fmla="*/ 161 h 327"/>
                <a:gd name="T32" fmla="*/ 113 w 204"/>
                <a:gd name="T33" fmla="*/ 161 h 327"/>
                <a:gd name="T34" fmla="*/ 119 w 204"/>
                <a:gd name="T35" fmla="*/ 126 h 327"/>
                <a:gd name="T36" fmla="*/ 107 w 204"/>
                <a:gd name="T37" fmla="*/ 113 h 327"/>
                <a:gd name="T38" fmla="*/ 84 w 204"/>
                <a:gd name="T39" fmla="*/ 58 h 327"/>
                <a:gd name="T40" fmla="*/ 99 w 204"/>
                <a:gd name="T41" fmla="*/ 4 h 327"/>
                <a:gd name="T42" fmla="*/ 123 w 204"/>
                <a:gd name="T43" fmla="*/ 10 h 327"/>
                <a:gd name="T44" fmla="*/ 165 w 204"/>
                <a:gd name="T45" fmla="*/ 2 h 327"/>
                <a:gd name="T46" fmla="*/ 180 w 204"/>
                <a:gd name="T47" fmla="*/ 19 h 327"/>
                <a:gd name="T48" fmla="*/ 194 w 204"/>
                <a:gd name="T49" fmla="*/ 56 h 327"/>
                <a:gd name="T50" fmla="*/ 181 w 204"/>
                <a:gd name="T51" fmla="*/ 102 h 327"/>
                <a:gd name="T52" fmla="*/ 148 w 204"/>
                <a:gd name="T53" fmla="*/ 123 h 327"/>
                <a:gd name="T54" fmla="*/ 128 w 204"/>
                <a:gd name="T55" fmla="*/ 157 h 327"/>
                <a:gd name="T56" fmla="*/ 127 w 204"/>
                <a:gd name="T57" fmla="*/ 170 h 327"/>
                <a:gd name="T58" fmla="*/ 122 w 204"/>
                <a:gd name="T59" fmla="*/ 212 h 327"/>
                <a:gd name="T60" fmla="*/ 122 w 204"/>
                <a:gd name="T61" fmla="*/ 240 h 327"/>
                <a:gd name="T62" fmla="*/ 119 w 204"/>
                <a:gd name="T63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327">
                  <a:moveTo>
                    <a:pt x="119" y="245"/>
                  </a:moveTo>
                  <a:cubicBezTo>
                    <a:pt x="118" y="240"/>
                    <a:pt x="117" y="235"/>
                    <a:pt x="117" y="229"/>
                  </a:cubicBezTo>
                  <a:cubicBezTo>
                    <a:pt x="87" y="248"/>
                    <a:pt x="87" y="248"/>
                    <a:pt x="97" y="281"/>
                  </a:cubicBezTo>
                  <a:cubicBezTo>
                    <a:pt x="102" y="295"/>
                    <a:pt x="107" y="309"/>
                    <a:pt x="115" y="324"/>
                  </a:cubicBezTo>
                  <a:cubicBezTo>
                    <a:pt x="95" y="327"/>
                    <a:pt x="78" y="327"/>
                    <a:pt x="66" y="308"/>
                  </a:cubicBezTo>
                  <a:cubicBezTo>
                    <a:pt x="65" y="307"/>
                    <a:pt x="63" y="305"/>
                    <a:pt x="62" y="304"/>
                  </a:cubicBezTo>
                  <a:cubicBezTo>
                    <a:pt x="31" y="274"/>
                    <a:pt x="31" y="274"/>
                    <a:pt x="7" y="309"/>
                  </a:cubicBezTo>
                  <a:cubicBezTo>
                    <a:pt x="5" y="291"/>
                    <a:pt x="5" y="276"/>
                    <a:pt x="21" y="266"/>
                  </a:cubicBezTo>
                  <a:cubicBezTo>
                    <a:pt x="47" y="251"/>
                    <a:pt x="65" y="269"/>
                    <a:pt x="85" y="281"/>
                  </a:cubicBezTo>
                  <a:cubicBezTo>
                    <a:pt x="85" y="258"/>
                    <a:pt x="83" y="256"/>
                    <a:pt x="62" y="252"/>
                  </a:cubicBezTo>
                  <a:cubicBezTo>
                    <a:pt x="46" y="250"/>
                    <a:pt x="33" y="242"/>
                    <a:pt x="29" y="227"/>
                  </a:cubicBezTo>
                  <a:cubicBezTo>
                    <a:pt x="24" y="212"/>
                    <a:pt x="17" y="202"/>
                    <a:pt x="0" y="203"/>
                  </a:cubicBezTo>
                  <a:cubicBezTo>
                    <a:pt x="0" y="194"/>
                    <a:pt x="5" y="190"/>
                    <a:pt x="11" y="188"/>
                  </a:cubicBezTo>
                  <a:cubicBezTo>
                    <a:pt x="18" y="185"/>
                    <a:pt x="21" y="182"/>
                    <a:pt x="23" y="174"/>
                  </a:cubicBezTo>
                  <a:cubicBezTo>
                    <a:pt x="28" y="155"/>
                    <a:pt x="47" y="150"/>
                    <a:pt x="68" y="147"/>
                  </a:cubicBezTo>
                  <a:cubicBezTo>
                    <a:pt x="86" y="145"/>
                    <a:pt x="98" y="146"/>
                    <a:pt x="108" y="161"/>
                  </a:cubicBezTo>
                  <a:cubicBezTo>
                    <a:pt x="109" y="162"/>
                    <a:pt x="113" y="162"/>
                    <a:pt x="113" y="161"/>
                  </a:cubicBezTo>
                  <a:cubicBezTo>
                    <a:pt x="120" y="150"/>
                    <a:pt x="117" y="138"/>
                    <a:pt x="119" y="126"/>
                  </a:cubicBezTo>
                  <a:cubicBezTo>
                    <a:pt x="121" y="118"/>
                    <a:pt x="113" y="115"/>
                    <a:pt x="107" y="113"/>
                  </a:cubicBezTo>
                  <a:cubicBezTo>
                    <a:pt x="77" y="100"/>
                    <a:pt x="72" y="88"/>
                    <a:pt x="84" y="58"/>
                  </a:cubicBezTo>
                  <a:cubicBezTo>
                    <a:pt x="90" y="42"/>
                    <a:pt x="101" y="28"/>
                    <a:pt x="99" y="4"/>
                  </a:cubicBezTo>
                  <a:cubicBezTo>
                    <a:pt x="108" y="18"/>
                    <a:pt x="114" y="17"/>
                    <a:pt x="123" y="10"/>
                  </a:cubicBezTo>
                  <a:cubicBezTo>
                    <a:pt x="135" y="1"/>
                    <a:pt x="151" y="6"/>
                    <a:pt x="165" y="2"/>
                  </a:cubicBezTo>
                  <a:cubicBezTo>
                    <a:pt x="175" y="0"/>
                    <a:pt x="174" y="18"/>
                    <a:pt x="180" y="19"/>
                  </a:cubicBezTo>
                  <a:cubicBezTo>
                    <a:pt x="204" y="25"/>
                    <a:pt x="198" y="41"/>
                    <a:pt x="194" y="56"/>
                  </a:cubicBezTo>
                  <a:cubicBezTo>
                    <a:pt x="190" y="72"/>
                    <a:pt x="188" y="88"/>
                    <a:pt x="181" y="102"/>
                  </a:cubicBezTo>
                  <a:cubicBezTo>
                    <a:pt x="175" y="116"/>
                    <a:pt x="164" y="124"/>
                    <a:pt x="148" y="123"/>
                  </a:cubicBezTo>
                  <a:cubicBezTo>
                    <a:pt x="129" y="122"/>
                    <a:pt x="117" y="141"/>
                    <a:pt x="128" y="157"/>
                  </a:cubicBezTo>
                  <a:cubicBezTo>
                    <a:pt x="134" y="164"/>
                    <a:pt x="132" y="164"/>
                    <a:pt x="127" y="170"/>
                  </a:cubicBezTo>
                  <a:cubicBezTo>
                    <a:pt x="117" y="182"/>
                    <a:pt x="124" y="198"/>
                    <a:pt x="122" y="212"/>
                  </a:cubicBezTo>
                  <a:cubicBezTo>
                    <a:pt x="122" y="221"/>
                    <a:pt x="122" y="231"/>
                    <a:pt x="122" y="240"/>
                  </a:cubicBezTo>
                  <a:cubicBezTo>
                    <a:pt x="124" y="244"/>
                    <a:pt x="123" y="245"/>
                    <a:pt x="11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263769" y="3797539"/>
              <a:ext cx="412750" cy="833438"/>
            </a:xfrm>
            <a:custGeom>
              <a:avLst/>
              <a:gdLst>
                <a:gd name="T0" fmla="*/ 0 w 110"/>
                <a:gd name="T1" fmla="*/ 131 h 220"/>
                <a:gd name="T2" fmla="*/ 3 w 110"/>
                <a:gd name="T3" fmla="*/ 126 h 220"/>
                <a:gd name="T4" fmla="*/ 9 w 110"/>
                <a:gd name="T5" fmla="*/ 139 h 220"/>
                <a:gd name="T6" fmla="*/ 110 w 110"/>
                <a:gd name="T7" fmla="*/ 0 h 220"/>
                <a:gd name="T8" fmla="*/ 53 w 110"/>
                <a:gd name="T9" fmla="*/ 131 h 220"/>
                <a:gd name="T10" fmla="*/ 47 w 110"/>
                <a:gd name="T11" fmla="*/ 199 h 220"/>
                <a:gd name="T12" fmla="*/ 35 w 110"/>
                <a:gd name="T13" fmla="*/ 211 h 220"/>
                <a:gd name="T14" fmla="*/ 8 w 110"/>
                <a:gd name="T15" fmla="*/ 202 h 220"/>
                <a:gd name="T16" fmla="*/ 0 w 110"/>
                <a:gd name="T17" fmla="*/ 13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20">
                  <a:moveTo>
                    <a:pt x="0" y="131"/>
                  </a:moveTo>
                  <a:cubicBezTo>
                    <a:pt x="1" y="129"/>
                    <a:pt x="2" y="128"/>
                    <a:pt x="3" y="126"/>
                  </a:cubicBezTo>
                  <a:cubicBezTo>
                    <a:pt x="5" y="130"/>
                    <a:pt x="7" y="134"/>
                    <a:pt x="9" y="139"/>
                  </a:cubicBezTo>
                  <a:cubicBezTo>
                    <a:pt x="23" y="78"/>
                    <a:pt x="48" y="26"/>
                    <a:pt x="110" y="0"/>
                  </a:cubicBezTo>
                  <a:cubicBezTo>
                    <a:pt x="81" y="40"/>
                    <a:pt x="61" y="83"/>
                    <a:pt x="53" y="131"/>
                  </a:cubicBezTo>
                  <a:cubicBezTo>
                    <a:pt x="49" y="154"/>
                    <a:pt x="46" y="176"/>
                    <a:pt x="47" y="199"/>
                  </a:cubicBezTo>
                  <a:cubicBezTo>
                    <a:pt x="48" y="208"/>
                    <a:pt x="45" y="213"/>
                    <a:pt x="35" y="211"/>
                  </a:cubicBezTo>
                  <a:cubicBezTo>
                    <a:pt x="26" y="208"/>
                    <a:pt x="9" y="220"/>
                    <a:pt x="8" y="202"/>
                  </a:cubicBezTo>
                  <a:cubicBezTo>
                    <a:pt x="6" y="178"/>
                    <a:pt x="0" y="155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736403" y="3729079"/>
            <a:ext cx="534155" cy="533378"/>
            <a:chOff x="6028921" y="7552531"/>
            <a:chExt cx="1092201" cy="1090613"/>
          </a:xfrm>
          <a:solidFill>
            <a:schemeClr val="bg1"/>
          </a:solidFill>
        </p:grpSpPr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028921" y="7552531"/>
              <a:ext cx="968375" cy="1090613"/>
            </a:xfrm>
            <a:custGeom>
              <a:avLst/>
              <a:gdLst>
                <a:gd name="T0" fmla="*/ 184 w 258"/>
                <a:gd name="T1" fmla="*/ 112 h 288"/>
                <a:gd name="T2" fmla="*/ 178 w 258"/>
                <a:gd name="T3" fmla="*/ 137 h 288"/>
                <a:gd name="T4" fmla="*/ 150 w 258"/>
                <a:gd name="T5" fmla="*/ 155 h 288"/>
                <a:gd name="T6" fmla="*/ 189 w 258"/>
                <a:gd name="T7" fmla="*/ 151 h 288"/>
                <a:gd name="T8" fmla="*/ 256 w 258"/>
                <a:gd name="T9" fmla="*/ 190 h 288"/>
                <a:gd name="T10" fmla="*/ 249 w 258"/>
                <a:gd name="T11" fmla="*/ 203 h 288"/>
                <a:gd name="T12" fmla="*/ 220 w 258"/>
                <a:gd name="T13" fmla="*/ 214 h 288"/>
                <a:gd name="T14" fmla="*/ 186 w 258"/>
                <a:gd name="T15" fmla="*/ 230 h 288"/>
                <a:gd name="T16" fmla="*/ 155 w 258"/>
                <a:gd name="T17" fmla="*/ 226 h 288"/>
                <a:gd name="T18" fmla="*/ 124 w 258"/>
                <a:gd name="T19" fmla="*/ 198 h 288"/>
                <a:gd name="T20" fmla="*/ 149 w 258"/>
                <a:gd name="T21" fmla="*/ 237 h 288"/>
                <a:gd name="T22" fmla="*/ 141 w 258"/>
                <a:gd name="T23" fmla="*/ 272 h 288"/>
                <a:gd name="T24" fmla="*/ 82 w 258"/>
                <a:gd name="T25" fmla="*/ 277 h 288"/>
                <a:gd name="T26" fmla="*/ 66 w 258"/>
                <a:gd name="T27" fmla="*/ 229 h 288"/>
                <a:gd name="T28" fmla="*/ 77 w 258"/>
                <a:gd name="T29" fmla="*/ 212 h 288"/>
                <a:gd name="T30" fmla="*/ 65 w 258"/>
                <a:gd name="T31" fmla="*/ 228 h 288"/>
                <a:gd name="T32" fmla="*/ 27 w 258"/>
                <a:gd name="T33" fmla="*/ 238 h 288"/>
                <a:gd name="T34" fmla="*/ 2 w 258"/>
                <a:gd name="T35" fmla="*/ 213 h 288"/>
                <a:gd name="T36" fmla="*/ 16 w 258"/>
                <a:gd name="T37" fmla="*/ 174 h 288"/>
                <a:gd name="T38" fmla="*/ 73 w 258"/>
                <a:gd name="T39" fmla="*/ 173 h 288"/>
                <a:gd name="T40" fmla="*/ 85 w 258"/>
                <a:gd name="T41" fmla="*/ 175 h 288"/>
                <a:gd name="T42" fmla="*/ 46 w 258"/>
                <a:gd name="T43" fmla="*/ 158 h 288"/>
                <a:gd name="T44" fmla="*/ 17 w 258"/>
                <a:gd name="T45" fmla="*/ 133 h 288"/>
                <a:gd name="T46" fmla="*/ 37 w 258"/>
                <a:gd name="T47" fmla="*/ 99 h 288"/>
                <a:gd name="T48" fmla="*/ 60 w 258"/>
                <a:gd name="T49" fmla="*/ 90 h 288"/>
                <a:gd name="T50" fmla="*/ 85 w 258"/>
                <a:gd name="T51" fmla="*/ 107 h 288"/>
                <a:gd name="T52" fmla="*/ 96 w 258"/>
                <a:gd name="T53" fmla="*/ 140 h 288"/>
                <a:gd name="T54" fmla="*/ 134 w 258"/>
                <a:gd name="T55" fmla="*/ 94 h 288"/>
                <a:gd name="T56" fmla="*/ 127 w 258"/>
                <a:gd name="T57" fmla="*/ 39 h 288"/>
                <a:gd name="T58" fmla="*/ 171 w 258"/>
                <a:gd name="T59" fmla="*/ 0 h 288"/>
                <a:gd name="T60" fmla="*/ 162 w 258"/>
                <a:gd name="T61" fmla="*/ 105 h 288"/>
                <a:gd name="T62" fmla="*/ 184 w 258"/>
                <a:gd name="T63" fmla="*/ 113 h 288"/>
                <a:gd name="T64" fmla="*/ 185 w 258"/>
                <a:gd name="T65" fmla="*/ 113 h 288"/>
                <a:gd name="T66" fmla="*/ 184 w 258"/>
                <a:gd name="T67" fmla="*/ 1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88">
                  <a:moveTo>
                    <a:pt x="184" y="112"/>
                  </a:moveTo>
                  <a:cubicBezTo>
                    <a:pt x="184" y="121"/>
                    <a:pt x="179" y="128"/>
                    <a:pt x="178" y="137"/>
                  </a:cubicBezTo>
                  <a:cubicBezTo>
                    <a:pt x="177" y="154"/>
                    <a:pt x="156" y="144"/>
                    <a:pt x="150" y="155"/>
                  </a:cubicBezTo>
                  <a:cubicBezTo>
                    <a:pt x="162" y="153"/>
                    <a:pt x="175" y="156"/>
                    <a:pt x="189" y="151"/>
                  </a:cubicBezTo>
                  <a:cubicBezTo>
                    <a:pt x="207" y="144"/>
                    <a:pt x="252" y="173"/>
                    <a:pt x="256" y="190"/>
                  </a:cubicBezTo>
                  <a:cubicBezTo>
                    <a:pt x="258" y="198"/>
                    <a:pt x="253" y="201"/>
                    <a:pt x="249" y="203"/>
                  </a:cubicBezTo>
                  <a:cubicBezTo>
                    <a:pt x="240" y="208"/>
                    <a:pt x="231" y="213"/>
                    <a:pt x="220" y="214"/>
                  </a:cubicBezTo>
                  <a:cubicBezTo>
                    <a:pt x="206" y="215"/>
                    <a:pt x="195" y="219"/>
                    <a:pt x="186" y="230"/>
                  </a:cubicBezTo>
                  <a:cubicBezTo>
                    <a:pt x="175" y="242"/>
                    <a:pt x="164" y="237"/>
                    <a:pt x="155" y="226"/>
                  </a:cubicBezTo>
                  <a:cubicBezTo>
                    <a:pt x="147" y="216"/>
                    <a:pt x="141" y="205"/>
                    <a:pt x="124" y="198"/>
                  </a:cubicBezTo>
                  <a:cubicBezTo>
                    <a:pt x="134" y="213"/>
                    <a:pt x="144" y="224"/>
                    <a:pt x="149" y="237"/>
                  </a:cubicBezTo>
                  <a:cubicBezTo>
                    <a:pt x="155" y="251"/>
                    <a:pt x="152" y="262"/>
                    <a:pt x="141" y="272"/>
                  </a:cubicBezTo>
                  <a:cubicBezTo>
                    <a:pt x="126" y="288"/>
                    <a:pt x="97" y="284"/>
                    <a:pt x="82" y="277"/>
                  </a:cubicBezTo>
                  <a:cubicBezTo>
                    <a:pt x="59" y="267"/>
                    <a:pt x="62" y="248"/>
                    <a:pt x="66" y="229"/>
                  </a:cubicBezTo>
                  <a:cubicBezTo>
                    <a:pt x="68" y="222"/>
                    <a:pt x="74" y="217"/>
                    <a:pt x="77" y="212"/>
                  </a:cubicBezTo>
                  <a:cubicBezTo>
                    <a:pt x="73" y="216"/>
                    <a:pt x="70" y="223"/>
                    <a:pt x="65" y="228"/>
                  </a:cubicBezTo>
                  <a:cubicBezTo>
                    <a:pt x="56" y="244"/>
                    <a:pt x="41" y="241"/>
                    <a:pt x="27" y="238"/>
                  </a:cubicBezTo>
                  <a:cubicBezTo>
                    <a:pt x="14" y="235"/>
                    <a:pt x="4" y="226"/>
                    <a:pt x="2" y="213"/>
                  </a:cubicBezTo>
                  <a:cubicBezTo>
                    <a:pt x="0" y="198"/>
                    <a:pt x="2" y="179"/>
                    <a:pt x="16" y="174"/>
                  </a:cubicBezTo>
                  <a:cubicBezTo>
                    <a:pt x="34" y="167"/>
                    <a:pt x="54" y="170"/>
                    <a:pt x="73" y="173"/>
                  </a:cubicBezTo>
                  <a:cubicBezTo>
                    <a:pt x="77" y="174"/>
                    <a:pt x="80" y="177"/>
                    <a:pt x="85" y="175"/>
                  </a:cubicBezTo>
                  <a:cubicBezTo>
                    <a:pt x="74" y="163"/>
                    <a:pt x="59" y="157"/>
                    <a:pt x="46" y="158"/>
                  </a:cubicBezTo>
                  <a:cubicBezTo>
                    <a:pt x="26" y="159"/>
                    <a:pt x="21" y="146"/>
                    <a:pt x="17" y="133"/>
                  </a:cubicBezTo>
                  <a:cubicBezTo>
                    <a:pt x="13" y="117"/>
                    <a:pt x="24" y="107"/>
                    <a:pt x="37" y="99"/>
                  </a:cubicBezTo>
                  <a:cubicBezTo>
                    <a:pt x="44" y="94"/>
                    <a:pt x="53" y="91"/>
                    <a:pt x="60" y="90"/>
                  </a:cubicBezTo>
                  <a:cubicBezTo>
                    <a:pt x="70" y="88"/>
                    <a:pt x="85" y="91"/>
                    <a:pt x="85" y="107"/>
                  </a:cubicBezTo>
                  <a:cubicBezTo>
                    <a:pt x="85" y="119"/>
                    <a:pt x="92" y="128"/>
                    <a:pt x="96" y="140"/>
                  </a:cubicBezTo>
                  <a:cubicBezTo>
                    <a:pt x="93" y="113"/>
                    <a:pt x="104" y="97"/>
                    <a:pt x="134" y="94"/>
                  </a:cubicBezTo>
                  <a:cubicBezTo>
                    <a:pt x="113" y="76"/>
                    <a:pt x="113" y="59"/>
                    <a:pt x="127" y="39"/>
                  </a:cubicBezTo>
                  <a:cubicBezTo>
                    <a:pt x="139" y="23"/>
                    <a:pt x="156" y="13"/>
                    <a:pt x="171" y="0"/>
                  </a:cubicBezTo>
                  <a:cubicBezTo>
                    <a:pt x="198" y="52"/>
                    <a:pt x="195" y="88"/>
                    <a:pt x="162" y="105"/>
                  </a:cubicBezTo>
                  <a:cubicBezTo>
                    <a:pt x="172" y="117"/>
                    <a:pt x="172" y="117"/>
                    <a:pt x="184" y="113"/>
                  </a:cubicBezTo>
                  <a:cubicBezTo>
                    <a:pt x="186" y="113"/>
                    <a:pt x="183" y="113"/>
                    <a:pt x="185" y="113"/>
                  </a:cubicBezTo>
                  <a:cubicBezTo>
                    <a:pt x="186" y="113"/>
                    <a:pt x="185" y="113"/>
                    <a:pt x="18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6719484" y="7817643"/>
              <a:ext cx="401638" cy="311150"/>
            </a:xfrm>
            <a:custGeom>
              <a:avLst/>
              <a:gdLst>
                <a:gd name="T0" fmla="*/ 0 w 107"/>
                <a:gd name="T1" fmla="*/ 43 h 82"/>
                <a:gd name="T2" fmla="*/ 100 w 107"/>
                <a:gd name="T3" fmla="*/ 35 h 82"/>
                <a:gd name="T4" fmla="*/ 98 w 107"/>
                <a:gd name="T5" fmla="*/ 49 h 82"/>
                <a:gd name="T6" fmla="*/ 54 w 107"/>
                <a:gd name="T7" fmla="*/ 73 h 82"/>
                <a:gd name="T8" fmla="*/ 0 w 107"/>
                <a:gd name="T9" fmla="*/ 42 h 82"/>
                <a:gd name="T10" fmla="*/ 0 w 107"/>
                <a:gd name="T11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82">
                  <a:moveTo>
                    <a:pt x="0" y="43"/>
                  </a:moveTo>
                  <a:cubicBezTo>
                    <a:pt x="24" y="4"/>
                    <a:pt x="71" y="0"/>
                    <a:pt x="100" y="35"/>
                  </a:cubicBezTo>
                  <a:cubicBezTo>
                    <a:pt x="105" y="41"/>
                    <a:pt x="107" y="42"/>
                    <a:pt x="98" y="49"/>
                  </a:cubicBezTo>
                  <a:cubicBezTo>
                    <a:pt x="85" y="60"/>
                    <a:pt x="69" y="67"/>
                    <a:pt x="54" y="73"/>
                  </a:cubicBezTo>
                  <a:cubicBezTo>
                    <a:pt x="27" y="82"/>
                    <a:pt x="15" y="74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70" y="3687332"/>
            <a:ext cx="447751" cy="53554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679" y="3725495"/>
            <a:ext cx="340575" cy="57082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6668266" y="3769491"/>
            <a:ext cx="501650" cy="482830"/>
            <a:chOff x="6508750" y="7239000"/>
            <a:chExt cx="1227138" cy="1181100"/>
          </a:xfrm>
        </p:grpSpPr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519863" y="7239000"/>
              <a:ext cx="669925" cy="1181100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1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6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0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1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8"/>
                    <a:pt x="97" y="16"/>
                  </a:cubicBezTo>
                  <a:cubicBezTo>
                    <a:pt x="106" y="28"/>
                    <a:pt x="103" y="43"/>
                    <a:pt x="105" y="56"/>
                  </a:cubicBezTo>
                  <a:cubicBezTo>
                    <a:pt x="106" y="64"/>
                    <a:pt x="102" y="70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2"/>
                    <a:pt x="154" y="38"/>
                    <a:pt x="173" y="33"/>
                  </a:cubicBezTo>
                  <a:cubicBezTo>
                    <a:pt x="172" y="49"/>
                    <a:pt x="162" y="59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134225" y="7534275"/>
              <a:ext cx="601663" cy="439737"/>
            </a:xfrm>
            <a:custGeom>
              <a:avLst/>
              <a:gdLst>
                <a:gd name="T0" fmla="*/ 15 w 160"/>
                <a:gd name="T1" fmla="*/ 115 h 116"/>
                <a:gd name="T2" fmla="*/ 2 w 160"/>
                <a:gd name="T3" fmla="*/ 102 h 116"/>
                <a:gd name="T4" fmla="*/ 8 w 160"/>
                <a:gd name="T5" fmla="*/ 76 h 116"/>
                <a:gd name="T6" fmla="*/ 160 w 160"/>
                <a:gd name="T7" fmla="*/ 0 h 116"/>
                <a:gd name="T8" fmla="*/ 57 w 160"/>
                <a:gd name="T9" fmla="*/ 99 h 116"/>
                <a:gd name="T10" fmla="*/ 15 w 160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6">
                  <a:moveTo>
                    <a:pt x="15" y="115"/>
                  </a:moveTo>
                  <a:cubicBezTo>
                    <a:pt x="6" y="115"/>
                    <a:pt x="7" y="106"/>
                    <a:pt x="2" y="102"/>
                  </a:cubicBezTo>
                  <a:cubicBezTo>
                    <a:pt x="0" y="93"/>
                    <a:pt x="2" y="84"/>
                    <a:pt x="8" y="76"/>
                  </a:cubicBezTo>
                  <a:cubicBezTo>
                    <a:pt x="46" y="29"/>
                    <a:pt x="95" y="5"/>
                    <a:pt x="160" y="0"/>
                  </a:cubicBezTo>
                  <a:cubicBezTo>
                    <a:pt x="122" y="35"/>
                    <a:pt x="97" y="74"/>
                    <a:pt x="57" y="99"/>
                  </a:cubicBezTo>
                  <a:cubicBezTo>
                    <a:pt x="44" y="107"/>
                    <a:pt x="31" y="116"/>
                    <a:pt x="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6508750" y="7780338"/>
              <a:ext cx="595313" cy="442912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0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6692900" y="7553325"/>
              <a:ext cx="131763" cy="30162"/>
            </a:xfrm>
            <a:custGeom>
              <a:avLst/>
              <a:gdLst>
                <a:gd name="T0" fmla="*/ 3 w 35"/>
                <a:gd name="T1" fmla="*/ 4 h 8"/>
                <a:gd name="T2" fmla="*/ 35 w 35"/>
                <a:gd name="T3" fmla="*/ 2 h 8"/>
                <a:gd name="T4" fmla="*/ 35 w 35"/>
                <a:gd name="T5" fmla="*/ 8 h 8"/>
                <a:gd name="T6" fmla="*/ 1 w 35"/>
                <a:gd name="T7" fmla="*/ 8 h 8"/>
                <a:gd name="T8" fmla="*/ 0 w 35"/>
                <a:gd name="T9" fmla="*/ 7 h 8"/>
                <a:gd name="T10" fmla="*/ 3 w 35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8"/>
                  </a:cubicBezTo>
                  <a:cubicBezTo>
                    <a:pt x="24" y="8"/>
                    <a:pt x="12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665913" y="7343775"/>
              <a:ext cx="120650" cy="65087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2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6737350" y="7423150"/>
              <a:ext cx="98425" cy="92075"/>
            </a:xfrm>
            <a:custGeom>
              <a:avLst/>
              <a:gdLst>
                <a:gd name="T0" fmla="*/ 0 w 26"/>
                <a:gd name="T1" fmla="*/ 10 h 24"/>
                <a:gd name="T2" fmla="*/ 22 w 26"/>
                <a:gd name="T3" fmla="*/ 8 h 24"/>
                <a:gd name="T4" fmla="*/ 23 w 26"/>
                <a:gd name="T5" fmla="*/ 21 h 24"/>
                <a:gd name="T6" fmla="*/ 15 w 26"/>
                <a:gd name="T7" fmla="*/ 18 h 24"/>
                <a:gd name="T8" fmla="*/ 0 w 26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0" y="10"/>
                  </a:moveTo>
                  <a:cubicBezTo>
                    <a:pt x="9" y="0"/>
                    <a:pt x="16" y="1"/>
                    <a:pt x="22" y="8"/>
                  </a:cubicBezTo>
                  <a:cubicBezTo>
                    <a:pt x="26" y="12"/>
                    <a:pt x="26" y="17"/>
                    <a:pt x="23" y="21"/>
                  </a:cubicBezTo>
                  <a:cubicBezTo>
                    <a:pt x="20" y="24"/>
                    <a:pt x="17" y="20"/>
                    <a:pt x="15" y="18"/>
                  </a:cubicBezTo>
                  <a:cubicBezTo>
                    <a:pt x="11" y="15"/>
                    <a:pt x="8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583" y="3729815"/>
            <a:ext cx="412593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215153"/>
            <a:ext cx="11573197" cy="848603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585512" y="1284164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3875173" y="5184317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5206388" y="4130776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6551314" y="3091800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7888301" y="2045541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52" y="4159478"/>
            <a:ext cx="2857500" cy="1665000"/>
          </a:xfrm>
          <a:prstGeom prst="rect">
            <a:avLst/>
          </a:prstGeom>
        </p:spPr>
      </p:pic>
      <p:sp>
        <p:nvSpPr>
          <p:cNvPr id="38" name="TextBox 22">
            <a:extLst>
              <a:ext uri="{FF2B5EF4-FFF2-40B4-BE49-F238E27FC236}">
                <a16:creationId xmlns=""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555087" y="282069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04" y="1064121"/>
            <a:ext cx="6249119" cy="4531524"/>
          </a:xfrm>
          <a:prstGeom prst="rect">
            <a:avLst/>
          </a:prstGeom>
        </p:spPr>
      </p:pic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0A136FFB-10E9-495C-BBA0-00E674AFCDBA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="" xmlns:a16="http://schemas.microsoft.com/office/drawing/2014/main" id="{4DED602D-A0AB-47AF-9B81-337BB128552B}"/>
              </a:ext>
            </a:extLst>
          </p:cNvPr>
          <p:cNvSpPr/>
          <p:nvPr/>
        </p:nvSpPr>
        <p:spPr>
          <a:xfrm>
            <a:off x="858462" y="106412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5F5782-7A08-4B73-B0F3-AD5BE7B17E11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914D-4255-4C43-ACCB-E3AF6E21EF38}"/>
              </a:ext>
            </a:extLst>
          </p:cNvPr>
          <p:cNvSpPr txBox="1"/>
          <p:nvPr/>
        </p:nvSpPr>
        <p:spPr>
          <a:xfrm>
            <a:off x="7990488" y="8078781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0000"/>
                </a:solidFill>
              </a:rPr>
              <a:t>Modern Portfolio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C4AB23-BFF1-4B38-A28F-3BE549FA74F2}"/>
              </a:ext>
            </a:extLst>
          </p:cNvPr>
          <p:cNvSpPr txBox="1"/>
          <p:nvPr/>
        </p:nvSpPr>
        <p:spPr>
          <a:xfrm>
            <a:off x="9391467" y="4695456"/>
            <a:ext cx="246910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C5289FA-2D12-4E2D-98D3-2BA785175FEC}"/>
              </a:ext>
            </a:extLst>
          </p:cNvPr>
          <p:cNvGrpSpPr/>
          <p:nvPr/>
        </p:nvGrpSpPr>
        <p:grpSpPr>
          <a:xfrm>
            <a:off x="4322382" y="4527285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FB0F5E9-3949-4789-8205-4659D7A847B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FC1D495-8E7E-486C-BD97-6CCA72D8BA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0019795-1A4E-4333-9931-C2108CD532D4}"/>
              </a:ext>
            </a:extLst>
          </p:cNvPr>
          <p:cNvGrpSpPr/>
          <p:nvPr/>
        </p:nvGrpSpPr>
        <p:grpSpPr>
          <a:xfrm>
            <a:off x="2544675" y="4527285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B8E01B0-5332-449C-A026-77226DE4823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270EE25-7B07-44B3-9CC5-51B5823548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5C0C395-6EBD-4205-9FC4-565E03956228}"/>
              </a:ext>
            </a:extLst>
          </p:cNvPr>
          <p:cNvGrpSpPr/>
          <p:nvPr/>
        </p:nvGrpSpPr>
        <p:grpSpPr>
          <a:xfrm>
            <a:off x="766968" y="4527285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664A218-8AB6-4024-9A0B-1CE21971F41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25B1F7A-E8EC-4A5F-A55C-65419CEAECD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=""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100089" y="4527285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128102" y="112294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04" y="2897193"/>
            <a:ext cx="4057117" cy="326018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560" y="3838287"/>
            <a:ext cx="423734" cy="4175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67" y="3838287"/>
            <a:ext cx="423734" cy="41759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974" y="3838287"/>
            <a:ext cx="423734" cy="41759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81" y="3841881"/>
            <a:ext cx="423734" cy="4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rgbClr val="FF0000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rgbClr val="FF0000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rgbClr val="FF0000"/>
                </a:solidFill>
              </a:rPr>
              <a:t>Professional PPT Presentation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98" y="2232613"/>
            <a:ext cx="1933575" cy="21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=""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FF0000"/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=""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19573" y="1209659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4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5043332"/>
            <a:ext cx="12887409" cy="22582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7520593" y="824497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rgbClr val="88BC3A"/>
                </a:solidFill>
              </a:rPr>
              <a:t>Chart Infographic</a:t>
            </a:r>
            <a:endParaRPr lang="ko-KR" altLang="en-US" dirty="0">
              <a:solidFill>
                <a:srgbClr val="88BC3A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25250"/>
              </p:ext>
            </p:extLst>
          </p:nvPr>
        </p:nvGraphicFramePr>
        <p:xfrm>
          <a:off x="799648" y="1063756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1258122" y="1497054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1274002" y="170384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951986" y="92304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965852" y="1047028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=""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2663633" y="1353512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433356"/>
              </p:ext>
            </p:extLst>
          </p:nvPr>
        </p:nvGraphicFramePr>
        <p:xfrm>
          <a:off x="799648" y="3052129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1245046" y="350807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1276022" y="3701145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C000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951986" y="2934070"/>
            <a:ext cx="648072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965852" y="3058051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2663633" y="3341884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=""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622917"/>
              </p:ext>
            </p:extLst>
          </p:nvPr>
        </p:nvGraphicFramePr>
        <p:xfrm>
          <a:off x="799648" y="5063153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1245046" y="5496451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E0A824-7BD5-44C5-936E-3AAC41B27027}"/>
              </a:ext>
            </a:extLst>
          </p:cNvPr>
          <p:cNvSpPr txBox="1"/>
          <p:nvPr/>
        </p:nvSpPr>
        <p:spPr>
          <a:xfrm>
            <a:off x="1276022" y="568951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951986" y="4922443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965852" y="5046424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="" xmlns:a16="http://schemas.microsoft.com/office/drawing/2014/main" id="{2D4A384A-392E-452B-8860-583C570F09D4}"/>
              </a:ext>
            </a:extLst>
          </p:cNvPr>
          <p:cNvGrpSpPr/>
          <p:nvPr/>
        </p:nvGrpSpPr>
        <p:grpSpPr>
          <a:xfrm>
            <a:off x="2663633" y="5352908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39" name="Marcador de texto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937" y="2005833"/>
            <a:ext cx="3693909" cy="41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33" y="2221567"/>
            <a:ext cx="6084702" cy="4156217"/>
          </a:xfrm>
          <a:prstGeom prst="rect">
            <a:avLst/>
          </a:prstGeom>
        </p:spPr>
      </p:pic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=""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92D05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=""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=""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92785B-25A0-4C67-82F2-759AAFA16917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24A83C0-24BA-4EE3-B52E-143890B879D1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F88B7AE-DD05-47BF-A0E0-DB102CEDFC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2DB7EA3-7AE6-47DF-86E5-AA38DB5D7C9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4B8470F-69BB-447A-88D3-00D287AF53FA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80" y="1869141"/>
            <a:ext cx="2656055" cy="3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881165"/>
            <a:ext cx="5750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2"/>
                </a:solidFill>
                <a:cs typeface="Arial" pitchFamily="34" charset="0"/>
              </a:rPr>
              <a:t>Section </a:t>
            </a:r>
            <a:r>
              <a:rPr lang="en-US" altLang="ko-KR" sz="4800" dirty="0" smtClean="0">
                <a:solidFill>
                  <a:schemeClr val="accent2"/>
                </a:solidFill>
                <a:cs typeface="Arial" pitchFamily="34" charset="0"/>
              </a:rPr>
              <a:t>Brea</a:t>
            </a:r>
            <a:endParaRPr lang="ko-KR" altLang="en-US" sz="4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D0FC04DB-01D0-4603-813F-7729159809E0}"/>
              </a:ext>
            </a:extLst>
          </p:cNvPr>
          <p:cNvSpPr txBox="1"/>
          <p:nvPr/>
        </p:nvSpPr>
        <p:spPr>
          <a:xfrm>
            <a:off x="10630" y="3586213"/>
            <a:ext cx="57499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65" y="1250751"/>
            <a:ext cx="4136788" cy="40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1" y="2229928"/>
            <a:ext cx="6221756" cy="348351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5343356" y="1638798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FFC000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29" y="243798"/>
            <a:ext cx="1125000" cy="1395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="" xmlns:a16="http://schemas.microsoft.com/office/drawing/2014/main" id="{D03BF2B7-6357-4E40-86FC-346F0F2CE10D}"/>
              </a:ext>
            </a:extLst>
          </p:cNvPr>
          <p:cNvSpPr/>
          <p:nvPr/>
        </p:nvSpPr>
        <p:spPr>
          <a:xfrm>
            <a:off x="442684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5">
            <a:extLst>
              <a:ext uri="{FF2B5EF4-FFF2-40B4-BE49-F238E27FC236}">
                <a16:creationId xmlns="" xmlns:a16="http://schemas.microsoft.com/office/drawing/2014/main" id="{5294853D-3F93-4D9A-A246-77BA69ED3012}"/>
              </a:ext>
            </a:extLst>
          </p:cNvPr>
          <p:cNvSpPr/>
          <p:nvPr/>
        </p:nvSpPr>
        <p:spPr>
          <a:xfrm rot="5400000">
            <a:off x="443627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="" xmlns:a16="http://schemas.microsoft.com/office/drawing/2014/main" id="{E1C37424-3028-48C8-8C84-5C1013A6C1E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="" xmlns:a16="http://schemas.microsoft.com/office/drawing/2014/main" id="{636F9979-60EF-4045-A846-48B20EBB003A}"/>
              </a:ext>
            </a:extLst>
          </p:cNvPr>
          <p:cNvSpPr/>
          <p:nvPr/>
        </p:nvSpPr>
        <p:spPr>
          <a:xfrm flipH="1">
            <a:off x="803321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="" xmlns:a16="http://schemas.microsoft.com/office/drawing/2014/main" id="{7E5456EC-0799-43EA-AFAE-E74057547FB8}"/>
              </a:ext>
            </a:extLst>
          </p:cNvPr>
          <p:cNvSpPr>
            <a:spLocks noChangeAspect="1"/>
          </p:cNvSpPr>
          <p:nvPr/>
        </p:nvSpPr>
        <p:spPr>
          <a:xfrm>
            <a:off x="440753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="" xmlns:a16="http://schemas.microsoft.com/office/drawing/2014/main" id="{9E08F000-D0B7-4B68-AD44-2C35239E9C8C}"/>
              </a:ext>
            </a:extLst>
          </p:cNvPr>
          <p:cNvSpPr/>
          <p:nvPr/>
        </p:nvSpPr>
        <p:spPr>
          <a:xfrm>
            <a:off x="803104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8600DAA-991E-4D8A-9A30-4343030D2BF7}"/>
              </a:ext>
            </a:extLst>
          </p:cNvPr>
          <p:cNvSpPr txBox="1"/>
          <p:nvPr/>
        </p:nvSpPr>
        <p:spPr>
          <a:xfrm>
            <a:off x="258578" y="2566317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58AFD6B-9191-40F2-820D-E82D90FF0444}"/>
              </a:ext>
            </a:extLst>
          </p:cNvPr>
          <p:cNvSpPr txBox="1"/>
          <p:nvPr/>
        </p:nvSpPr>
        <p:spPr>
          <a:xfrm>
            <a:off x="258578" y="2258541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589638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7" y="3439283"/>
            <a:ext cx="2672881" cy="26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64" y="-222177"/>
            <a:ext cx="6832828" cy="85013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924759" y="2433772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FF0000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=""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FF0000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FF0000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764567" y="4069360"/>
            <a:ext cx="2988374" cy="2788640"/>
            <a:chOff x="2055336" y="1749317"/>
            <a:chExt cx="2988374" cy="278864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=""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8174677" y="614983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8174677" y="139508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9" y="3028764"/>
            <a:ext cx="4376205" cy="38368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92312" y="3857596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92312" y="4841746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66912" y="3212519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=""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=""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=""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120081" y="105402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4" name="Marcador de posición de imagen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b="10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4F918F-0B15-4438-831A-BA38FAE06EC3}"/>
              </a:ext>
            </a:extLst>
          </p:cNvPr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8C6637A-CF34-4F1E-B7E2-59BD39442019}"/>
              </a:ext>
            </a:extLst>
          </p:cNvPr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422D681-5AB0-436E-9D90-7139236B1B88}"/>
              </a:ext>
            </a:extLst>
          </p:cNvPr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18264C-DD34-4FED-A1B1-4170281B71F0}"/>
              </a:ext>
            </a:extLst>
          </p:cNvPr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27BD0C7-F08E-471D-B52C-02D7824C97C0}"/>
              </a:ext>
            </a:extLst>
          </p:cNvPr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357943-A50E-4913-9EC7-CB97D6149E2E}"/>
              </a:ext>
            </a:extLst>
          </p:cNvPr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B5AB416-1B94-413A-A84C-1B3EBB6F91EB}"/>
              </a:ext>
            </a:extLst>
          </p:cNvPr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6CC1000-7346-43E2-A148-AF638F499C8C}"/>
              </a:ext>
            </a:extLst>
          </p:cNvPr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A68CD61-A0F7-4786-9682-32EBAE2BA871}"/>
              </a:ext>
            </a:extLst>
          </p:cNvPr>
          <p:cNvGrpSpPr/>
          <p:nvPr/>
        </p:nvGrpSpPr>
        <p:grpSpPr>
          <a:xfrm rot="3600000">
            <a:off x="4426745" y="3722595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EEA7F6E5-76DE-4B85-939D-F20BDB382BF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A6BEF00-C5D3-425A-8EA5-AB6A95052176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BE2BE33-C282-45D2-B474-64D7417D00F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C91C778-CEEF-4EEB-AEDD-9303E65C26F2}"/>
              </a:ext>
            </a:extLst>
          </p:cNvPr>
          <p:cNvGrpSpPr/>
          <p:nvPr/>
        </p:nvGrpSpPr>
        <p:grpSpPr>
          <a:xfrm rot="7200000">
            <a:off x="4426745" y="2034269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CADFE72-6355-4BD2-95AA-EF4F4CC530E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834828D8-06C3-47C4-A9C7-3A2F10D5C36B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5D23226-44E0-4C64-A5E6-59E9D9FFFF41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BC91E2D-9AE5-44E4-9CE8-2B37DE9B8189}"/>
              </a:ext>
            </a:extLst>
          </p:cNvPr>
          <p:cNvGrpSpPr/>
          <p:nvPr/>
        </p:nvGrpSpPr>
        <p:grpSpPr>
          <a:xfrm rot="14400000">
            <a:off x="6683938" y="2034269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188563CE-8CBD-45A3-A9AF-54FA96494B2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F7B25DBF-995D-4AE3-8D8C-8CFED34F2B52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0DFF83E-D671-46B8-9FAD-0978938CA05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33340CD-AA85-4AC7-8156-BDCD639807F8}"/>
              </a:ext>
            </a:extLst>
          </p:cNvPr>
          <p:cNvGrpSpPr/>
          <p:nvPr/>
        </p:nvGrpSpPr>
        <p:grpSpPr>
          <a:xfrm rot="18000000">
            <a:off x="6683938" y="3722595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55F0ECE6-914C-4A9D-954D-47F310ED7063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54DD5202-EDF3-422B-A0AC-2CAA6AE034AE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DDACC62-679C-4CB9-B20F-CC8DDC651544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0AE181F-DED7-434D-9E55-58C0B01FE2B7}"/>
              </a:ext>
            </a:extLst>
          </p:cNvPr>
          <p:cNvGrpSpPr/>
          <p:nvPr/>
        </p:nvGrpSpPr>
        <p:grpSpPr>
          <a:xfrm>
            <a:off x="3978630" y="2500900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5EE74A9-5037-46EB-91E8-401C4B73D74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D15BA970-FFB0-4F6A-B3DF-FD1087776B1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3C9EF1D1-7F02-4034-B614-F1B5E1F4775A}"/>
              </a:ext>
            </a:extLst>
          </p:cNvPr>
          <p:cNvGrpSpPr/>
          <p:nvPr/>
        </p:nvGrpSpPr>
        <p:grpSpPr>
          <a:xfrm>
            <a:off x="7219828" y="2500900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0FF8708-9B5E-4F0D-BB18-60FC118D09C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E9353AA-F90E-4622-889A-3A7BBDFDDF61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FF8293A-ECF6-4323-BCA0-90F23177C5B8}"/>
              </a:ext>
            </a:extLst>
          </p:cNvPr>
          <p:cNvGrpSpPr/>
          <p:nvPr/>
        </p:nvGrpSpPr>
        <p:grpSpPr>
          <a:xfrm>
            <a:off x="7219828" y="4772215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127EFCDE-C732-4E41-9D0B-29162D532B2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54BEC4DD-91BD-4E20-9618-FCCFAF4A1865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32C1BE1-8A16-404C-B0A7-14BBCCAF6230}"/>
              </a:ext>
            </a:extLst>
          </p:cNvPr>
          <p:cNvGrpSpPr/>
          <p:nvPr/>
        </p:nvGrpSpPr>
        <p:grpSpPr>
          <a:xfrm>
            <a:off x="3978630" y="4772215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FEDB0DF-0FEF-441C-B40B-0DB9B19E1B2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25FE0AB2-2A3C-409B-8D29-860FC249C2A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A1FCA3A-4EE3-41A3-B120-8A342209C771}"/>
              </a:ext>
            </a:extLst>
          </p:cNvPr>
          <p:cNvGrpSpPr/>
          <p:nvPr/>
        </p:nvGrpSpPr>
        <p:grpSpPr>
          <a:xfrm>
            <a:off x="4737374" y="2601581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="" xmlns:a16="http://schemas.microsoft.com/office/drawing/2014/main" id="{ECA6AF4D-63D0-43A8-B799-5EC65C87BBE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="" xmlns:a16="http://schemas.microsoft.com/office/drawing/2014/main" id="{AEA0F46B-6315-4C01-BAC0-069C8E31BC3D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1C7891D1-F76D-4DCA-A374-4723DF1FF233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="" xmlns:a16="http://schemas.microsoft.com/office/drawing/2014/main" id="{990BC0B6-89E6-448D-B6FD-9B86FE721F00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2C51DCF2-9A37-440A-A980-0E5EFC561A0E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ADA3787C-87F4-4B46-A2CD-9F85D9E3CF1D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="" xmlns:a16="http://schemas.microsoft.com/office/drawing/2014/main" id="{8F5AB09B-CC35-472B-A174-00F0E69D9AF3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E57B7BB3-F211-497C-93B9-4CA8D657291C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="" xmlns:a16="http://schemas.microsoft.com/office/drawing/2014/main" id="{A2F0B427-57A6-4F39-A72D-60A4A82409FE}"/>
              </a:ext>
            </a:extLst>
          </p:cNvPr>
          <p:cNvSpPr/>
          <p:nvPr/>
        </p:nvSpPr>
        <p:spPr>
          <a:xfrm flipH="1">
            <a:off x="6392853" y="334609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="" xmlns:a16="http://schemas.microsoft.com/office/drawing/2014/main" id="{72AC8322-742D-442E-A10B-9A480ED17508}"/>
              </a:ext>
            </a:extLst>
          </p:cNvPr>
          <p:cNvSpPr/>
          <p:nvPr/>
        </p:nvSpPr>
        <p:spPr>
          <a:xfrm>
            <a:off x="6427764" y="43051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="" xmlns:a16="http://schemas.microsoft.com/office/drawing/2014/main" id="{0E984634-4B89-49D8-B289-305199F35572}"/>
              </a:ext>
            </a:extLst>
          </p:cNvPr>
          <p:cNvSpPr/>
          <p:nvPr/>
        </p:nvSpPr>
        <p:spPr>
          <a:xfrm>
            <a:off x="5452054" y="33477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="" xmlns:a16="http://schemas.microsoft.com/office/drawing/2014/main" id="{1AFD519B-DDF9-4E10-B64E-8E3F6FB3701F}"/>
              </a:ext>
            </a:extLst>
          </p:cNvPr>
          <p:cNvSpPr/>
          <p:nvPr/>
        </p:nvSpPr>
        <p:spPr>
          <a:xfrm>
            <a:off x="5457296" y="42889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1150683" y="1124318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=""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4293312"/>
            <a:chOff x="886442" y="1591192"/>
            <a:chExt cx="3397525" cy="493631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="" xmlns:a16="http://schemas.microsoft.com/office/drawing/2014/main" id="{B595AA92-76B2-4853-A4B3-229A183EB752}"/>
              </a:ext>
            </a:extLst>
          </p:cNvPr>
          <p:cNvGrpSpPr/>
          <p:nvPr/>
        </p:nvGrpSpPr>
        <p:grpSpPr>
          <a:xfrm>
            <a:off x="7715638" y="1409449"/>
            <a:ext cx="3325679" cy="4293312"/>
            <a:chOff x="886442" y="1591192"/>
            <a:chExt cx="3397525" cy="493631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5338" y="661404"/>
            <a:ext cx="11573197" cy="724247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="" xmlns:a16="http://schemas.microsoft.com/office/drawing/2014/main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="" xmlns:a16="http://schemas.microsoft.com/office/drawing/2014/main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="" xmlns:a16="http://schemas.microsoft.com/office/drawing/2014/main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="" xmlns:a16="http://schemas.microsoft.com/office/drawing/2014/main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="" xmlns:a16="http://schemas.microsoft.com/office/drawing/2014/main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="" xmlns:a16="http://schemas.microsoft.com/office/drawing/2014/main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="" xmlns:a16="http://schemas.microsoft.com/office/drawing/2014/main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="" xmlns:a16="http://schemas.microsoft.com/office/drawing/2014/main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="" xmlns:a16="http://schemas.microsoft.com/office/drawing/2014/main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="" xmlns:a16="http://schemas.microsoft.com/office/drawing/2014/main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9" name="Rectángulo 58"/>
          <p:cNvSpPr/>
          <p:nvPr/>
        </p:nvSpPr>
        <p:spPr>
          <a:xfrm>
            <a:off x="114039" y="110265"/>
            <a:ext cx="11935796" cy="6625389"/>
          </a:xfrm>
          <a:prstGeom prst="rect">
            <a:avLst/>
          </a:prstGeom>
          <a:noFill/>
          <a:ln w="206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38" y="2149574"/>
            <a:ext cx="5559083" cy="40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11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5990934" y="1730007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738679" y="1724326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4CEEAC66-AB21-4FF0-AD1C-7A7DA88B4883}"/>
              </a:ext>
            </a:extLst>
          </p:cNvPr>
          <p:cNvSpPr/>
          <p:nvPr/>
        </p:nvSpPr>
        <p:spPr>
          <a:xfrm>
            <a:off x="6013948" y="3662870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738679" y="3663329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68CDBED8-0AAB-401F-ACB3-071E916799D4}"/>
              </a:ext>
            </a:extLst>
          </p:cNvPr>
          <p:cNvSpPr/>
          <p:nvPr/>
        </p:nvSpPr>
        <p:spPr>
          <a:xfrm>
            <a:off x="6055034" y="4650568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861EC5F-0095-48D0-AC21-4E576FDC2DCF}"/>
              </a:ext>
            </a:extLst>
          </p:cNvPr>
          <p:cNvSpPr/>
          <p:nvPr/>
        </p:nvSpPr>
        <p:spPr>
          <a:xfrm>
            <a:off x="5738679" y="4642657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D44E19E-D3B9-4AEE-A84A-9B3B3CEEBE37}"/>
              </a:ext>
            </a:extLst>
          </p:cNvPr>
          <p:cNvSpPr/>
          <p:nvPr/>
        </p:nvSpPr>
        <p:spPr>
          <a:xfrm>
            <a:off x="5832899" y="5611931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12E9B288-33E7-4DAA-871A-4DBA31B0DAC7}"/>
              </a:ext>
            </a:extLst>
          </p:cNvPr>
          <p:cNvSpPr/>
          <p:nvPr/>
        </p:nvSpPr>
        <p:spPr>
          <a:xfrm>
            <a:off x="5738679" y="5613735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776114" y="2700023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738679" y="2693598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6557682" y="187637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6557682" y="284981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6557682" y="382326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D8EAF21-0139-4D7C-B9A5-A21D66CDD0E3}"/>
              </a:ext>
            </a:extLst>
          </p:cNvPr>
          <p:cNvSpPr txBox="1"/>
          <p:nvPr/>
        </p:nvSpPr>
        <p:spPr bwMode="auto">
          <a:xfrm>
            <a:off x="6557682" y="479670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46C1EDA-62AD-4EEB-85B5-BC982103F209}"/>
              </a:ext>
            </a:extLst>
          </p:cNvPr>
          <p:cNvSpPr txBox="1"/>
          <p:nvPr/>
        </p:nvSpPr>
        <p:spPr bwMode="auto">
          <a:xfrm>
            <a:off x="6557682" y="577015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="" xmlns:a16="http://schemas.microsoft.com/office/drawing/2014/main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594892" y="478365"/>
            <a:ext cx="4139858" cy="712210"/>
          </a:xfrm>
          <a:prstGeom prst="rect">
            <a:avLst/>
          </a:prstGeom>
          <a:solidFill>
            <a:srgbClr val="FFC000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4340" y="3275962"/>
            <a:ext cx="4334078" cy="30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4700" y="61970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=""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=""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D50BB76-FE32-4445-8677-26F8D52522C5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="" xmlns:a16="http://schemas.microsoft.com/office/drawing/2014/main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="" xmlns:a16="http://schemas.microsoft.com/office/drawing/2014/main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F295C9-F54A-4482-8954-207266F99E87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="" xmlns:a16="http://schemas.microsoft.com/office/drawing/2014/main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="" xmlns:a16="http://schemas.microsoft.com/office/drawing/2014/main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9FE7F9-C245-4A64-A0D2-2EC5C1C8E49C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="" xmlns:a16="http://schemas.microsoft.com/office/drawing/2014/main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="" xmlns:a16="http://schemas.microsoft.com/office/drawing/2014/main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2E385D3D-B3BD-4518-8867-835777125AB4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="" xmlns:a16="http://schemas.microsoft.com/office/drawing/2014/main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BA9DFD-95C1-4AE7-9093-720283C7BF30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FBA7D33-395C-4FF8-887C-30E2218124E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1BDCA0C-5FA9-4B23-B933-D1B8F870DC96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798AA49-1C71-46AD-B56E-BB63110B434F}"/>
              </a:ext>
            </a:extLst>
          </p:cNvPr>
          <p:cNvSpPr txBox="1"/>
          <p:nvPr/>
        </p:nvSpPr>
        <p:spPr>
          <a:xfrm>
            <a:off x="266700" y="396364"/>
            <a:ext cx="512425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71CAFA-0853-470B-AEA1-378D276530E1}"/>
              </a:ext>
            </a:extLst>
          </p:cNvPr>
          <p:cNvSpPr txBox="1"/>
          <p:nvPr/>
        </p:nvSpPr>
        <p:spPr>
          <a:xfrm>
            <a:off x="6787984" y="4392643"/>
            <a:ext cx="5302891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rgbClr val="FF0000"/>
                </a:solidFill>
              </a:rPr>
              <a:t>We Create Quality </a:t>
            </a:r>
          </a:p>
          <a:p>
            <a:pPr algn="r"/>
            <a:r>
              <a:rPr lang="en-US" altLang="ko-KR" sz="3200" dirty="0">
                <a:solidFill>
                  <a:srgbClr val="FF0000"/>
                </a:solidFill>
              </a:rPr>
              <a:t>Professional PPT Presentation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97" y="3187966"/>
            <a:ext cx="1031130" cy="9325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12" y="2413595"/>
            <a:ext cx="1031130" cy="932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73" y="4043814"/>
            <a:ext cx="1031130" cy="9325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504" y="1645941"/>
            <a:ext cx="1031130" cy="9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2"/>
          <a:stretch/>
        </p:blipFill>
        <p:spPr>
          <a:xfrm>
            <a:off x="-32226" y="-31360"/>
            <a:ext cx="12224226" cy="68893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5525"/>
              </p:ext>
            </p:extLst>
          </p:nvPr>
        </p:nvGraphicFramePr>
        <p:xfrm>
          <a:off x="923109" y="1842118"/>
          <a:ext cx="1034578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10ED43D-A4D1-4E7C-B43F-81D89A49301B}"/>
              </a:ext>
            </a:extLst>
          </p:cNvPr>
          <p:cNvGrpSpPr/>
          <p:nvPr/>
        </p:nvGrpSpPr>
        <p:grpSpPr>
          <a:xfrm>
            <a:off x="935962" y="528041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="" xmlns:a16="http://schemas.microsoft.com/office/drawing/2014/main" id="{96EADB06-9DA0-468C-8BE7-2D6F85B9DBF0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F6C1C94C-66D0-42F1-BCCF-9BF0B83A4F39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617038-7A43-4CDF-A4FB-A83B57854845}"/>
              </a:ext>
            </a:extLst>
          </p:cNvPr>
          <p:cNvSpPr txBox="1"/>
          <p:nvPr/>
        </p:nvSpPr>
        <p:spPr>
          <a:xfrm>
            <a:off x="3264419" y="535760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4418B6-1864-4305-986E-88DC4787E7FE}"/>
              </a:ext>
            </a:extLst>
          </p:cNvPr>
          <p:cNvSpPr txBox="1"/>
          <p:nvPr/>
        </p:nvSpPr>
        <p:spPr>
          <a:xfrm>
            <a:off x="1312639" y="552688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7106C1-5A23-4209-A850-9986934A5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50" y="2496864"/>
            <a:ext cx="4218750" cy="4342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="" xmlns:a16="http://schemas.microsoft.com/office/drawing/2014/main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="" xmlns:a16="http://schemas.microsoft.com/office/drawing/2014/main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="" xmlns:a16="http://schemas.microsoft.com/office/drawing/2014/main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16">
              <a:extLst>
                <a:ext uri="{FF2B5EF4-FFF2-40B4-BE49-F238E27FC236}">
                  <a16:creationId xmlns="" xmlns:a16="http://schemas.microsoft.com/office/drawing/2014/main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721C79-ED27-431D-90AD-09505ACCB0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5">
            <a:extLst>
              <a:ext uri="{FF2B5EF4-FFF2-40B4-BE49-F238E27FC236}">
                <a16:creationId xmlns="" xmlns:a16="http://schemas.microsoft.com/office/drawing/2014/main" id="{E3F1D856-47CF-4D3C-935E-FB0E4456D858}"/>
              </a:ext>
            </a:extLst>
          </p:cNvPr>
          <p:cNvGrpSpPr/>
          <p:nvPr/>
        </p:nvGrpSpPr>
        <p:grpSpPr>
          <a:xfrm>
            <a:off x="3798900" y="2655224"/>
            <a:ext cx="4506282" cy="2993737"/>
            <a:chOff x="3798899" y="2582799"/>
            <a:chExt cx="4506282" cy="2993737"/>
          </a:xfrm>
        </p:grpSpPr>
        <p:sp>
          <p:nvSpPr>
            <p:cNvPr id="4" name="Rounded Rectangle 12">
              <a:extLst>
                <a:ext uri="{FF2B5EF4-FFF2-40B4-BE49-F238E27FC236}">
                  <a16:creationId xmlns="" xmlns:a16="http://schemas.microsoft.com/office/drawing/2014/main" id="{7EE145C6-B390-4A1D-9F2C-50F9EDADCDC6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44ECD48-4990-4617-9CBF-E5DE3D18F3E5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8">
                <a:extLst>
                  <a:ext uri="{FF2B5EF4-FFF2-40B4-BE49-F238E27FC236}">
                    <a16:creationId xmlns="" xmlns:a16="http://schemas.microsoft.com/office/drawing/2014/main" id="{9DD19EAD-73D1-40BB-9A5D-8ACF5583C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="" xmlns:a16="http://schemas.microsoft.com/office/drawing/2014/main" id="{DCE1A647-278A-4FF6-9B2E-E672D78BC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="" xmlns:a16="http://schemas.microsoft.com/office/drawing/2014/main" id="{2D15FA15-6A80-4EA0-A5C7-BE2446B99B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22EB32C4-064E-4399-A9B3-7109DD692EE8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2">
                <a:extLst>
                  <a:ext uri="{FF2B5EF4-FFF2-40B4-BE49-F238E27FC236}">
                    <a16:creationId xmlns="" xmlns:a16="http://schemas.microsoft.com/office/drawing/2014/main" id="{2319BC28-B82F-4BBD-8E93-1E584892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="" xmlns:a16="http://schemas.microsoft.com/office/drawing/2014/main" id="{C6C3CC52-7F19-4E62-8F19-303FA974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B4A0E0C-80A4-4334-8128-74475BCCC718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5">
                <a:extLst>
                  <a:ext uri="{FF2B5EF4-FFF2-40B4-BE49-F238E27FC236}">
                    <a16:creationId xmlns="" xmlns:a16="http://schemas.microsoft.com/office/drawing/2014/main" id="{4A025828-20B3-4350-BED4-F342404FF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="" xmlns:a16="http://schemas.microsoft.com/office/drawing/2014/main" id="{A57BAFBC-1C51-4CD2-A073-679E6C6CB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4EC64016-D781-47D8-9C77-B2B2C561083A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6">
                <a:extLst>
                  <a:ext uri="{FF2B5EF4-FFF2-40B4-BE49-F238E27FC236}">
                    <a16:creationId xmlns="" xmlns:a16="http://schemas.microsoft.com/office/drawing/2014/main" id="{69BBDE9F-950B-4AF8-BBCC-D3F26AEFE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="" xmlns:a16="http://schemas.microsoft.com/office/drawing/2014/main" id="{B8B2CD3C-75D5-45E5-AD3F-1995C2A45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36E3207-7761-4FC4-A714-172FCBF11A2A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19">
                <a:extLst>
                  <a:ext uri="{FF2B5EF4-FFF2-40B4-BE49-F238E27FC236}">
                    <a16:creationId xmlns="" xmlns:a16="http://schemas.microsoft.com/office/drawing/2014/main" id="{FA29453C-64B9-4A54-8E23-3E6FA7CEE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BE82E93A-9477-4FE3-BAA0-6308DF2EE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cxnSp>
        <p:nvCxnSpPr>
          <p:cNvPr id="21" name="Elbow Connector 64">
            <a:extLst>
              <a:ext uri="{FF2B5EF4-FFF2-40B4-BE49-F238E27FC236}">
                <a16:creationId xmlns="" xmlns:a16="http://schemas.microsoft.com/office/drawing/2014/main" id="{8007E60B-6B69-4D34-AF39-0D06B754A8F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130209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="" xmlns:a16="http://schemas.microsoft.com/office/drawing/2014/main" id="{7E2589AD-F088-45A7-A96A-0F547426C635}"/>
              </a:ext>
            </a:extLst>
          </p:cNvPr>
          <p:cNvGrpSpPr/>
          <p:nvPr/>
        </p:nvGrpSpPr>
        <p:grpSpPr>
          <a:xfrm>
            <a:off x="8421250" y="1806596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BCF5587-1E8A-4158-A96A-F7C9B4CC5983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A6876DE-EA6A-4B81-9193-07878F29D23B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="" xmlns:a16="http://schemas.microsoft.com/office/drawing/2014/main" id="{04B659DB-6569-4E02-BA84-B431B5FD0351}"/>
              </a:ext>
            </a:extLst>
          </p:cNvPr>
          <p:cNvGrpSpPr/>
          <p:nvPr/>
        </p:nvGrpSpPr>
        <p:grpSpPr>
          <a:xfrm>
            <a:off x="879726" y="1806596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713E889-C115-4742-9DFD-30782943C0B4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1885831-9441-42DA-B76A-6031BDBA5820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="" xmlns:a16="http://schemas.microsoft.com/office/drawing/2014/main" id="{56C86428-F2F9-4F31-9FD5-28E296512FAE}"/>
              </a:ext>
            </a:extLst>
          </p:cNvPr>
          <p:cNvGrpSpPr/>
          <p:nvPr/>
        </p:nvGrpSpPr>
        <p:grpSpPr>
          <a:xfrm>
            <a:off x="8439350" y="4661383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CE55BEA-B5F6-4F01-B9A3-0F118B051C26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2175468-1F37-4AE6-B6FD-1249D13D13A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="" xmlns:a16="http://schemas.microsoft.com/office/drawing/2014/main" id="{02754333-DA28-4E0E-AF29-DF18726FDA87}"/>
              </a:ext>
            </a:extLst>
          </p:cNvPr>
          <p:cNvGrpSpPr/>
          <p:nvPr/>
        </p:nvGrpSpPr>
        <p:grpSpPr>
          <a:xfrm>
            <a:off x="879726" y="5253456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D337AC-BACB-40C6-9DDA-8D1C63FDE318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568C76C-C91B-4812-8770-22B7D8946CD1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="" xmlns:a16="http://schemas.microsoft.com/office/drawing/2014/main" id="{08C6D4D2-96FA-42FB-9F9F-D80892556D17}"/>
              </a:ext>
            </a:extLst>
          </p:cNvPr>
          <p:cNvCxnSpPr>
            <a:cxnSpLocks/>
          </p:cNvCxnSpPr>
          <p:nvPr/>
        </p:nvCxnSpPr>
        <p:spPr>
          <a:xfrm flipV="1">
            <a:off x="7088240" y="2040057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="" xmlns:a16="http://schemas.microsoft.com/office/drawing/2014/main" id="{3946686C-497A-4AB9-8760-EB885D5384C1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2007052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="" xmlns:a16="http://schemas.microsoft.com/office/drawing/2014/main" id="{5E91DC97-EC2C-4429-ACBB-A02D8EC7EBB0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724189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5C093FF-3C9C-40FC-9DD0-74B6008F240F}"/>
              </a:ext>
            </a:extLst>
          </p:cNvPr>
          <p:cNvSpPr txBox="1"/>
          <p:nvPr/>
        </p:nvSpPr>
        <p:spPr>
          <a:xfrm>
            <a:off x="4816280" y="2982955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13CD2E0-4602-4281-B884-A8FBB060AFE4}"/>
              </a:ext>
            </a:extLst>
          </p:cNvPr>
          <p:cNvSpPr txBox="1"/>
          <p:nvPr/>
        </p:nvSpPr>
        <p:spPr>
          <a:xfrm>
            <a:off x="4455461" y="3799022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E264B9A-907F-4FFB-B528-CE67ECBA7FA6}"/>
              </a:ext>
            </a:extLst>
          </p:cNvPr>
          <p:cNvSpPr txBox="1"/>
          <p:nvPr/>
        </p:nvSpPr>
        <p:spPr>
          <a:xfrm>
            <a:off x="6260031" y="3304508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D1547F-76A3-4505-8087-399602011188}"/>
              </a:ext>
            </a:extLst>
          </p:cNvPr>
          <p:cNvSpPr txBox="1"/>
          <p:nvPr/>
        </p:nvSpPr>
        <p:spPr>
          <a:xfrm>
            <a:off x="6088090" y="4268044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="" xmlns:a16="http://schemas.microsoft.com/office/drawing/2014/main" id="{B64E2100-F8C9-4388-81DC-6390496F31F9}"/>
              </a:ext>
            </a:extLst>
          </p:cNvPr>
          <p:cNvSpPr/>
          <p:nvPr/>
        </p:nvSpPr>
        <p:spPr>
          <a:xfrm rot="2700000">
            <a:off x="7725371" y="32333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="" xmlns:a16="http://schemas.microsoft.com/office/drawing/2014/main" id="{A778D82F-6D7C-41C8-953B-6C36C360E359}"/>
              </a:ext>
            </a:extLst>
          </p:cNvPr>
          <p:cNvSpPr/>
          <p:nvPr/>
        </p:nvSpPr>
        <p:spPr>
          <a:xfrm>
            <a:off x="4410001" y="29760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="" xmlns:a16="http://schemas.microsoft.com/office/drawing/2014/main" id="{F738E7DD-CD59-48F3-AB6A-AFECE9556FE1}"/>
              </a:ext>
            </a:extLst>
          </p:cNvPr>
          <p:cNvSpPr/>
          <p:nvPr/>
        </p:nvSpPr>
        <p:spPr>
          <a:xfrm>
            <a:off x="7416530" y="4284336"/>
            <a:ext cx="358459" cy="29964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="" xmlns:a16="http://schemas.microsoft.com/office/drawing/2014/main" id="{E644540A-EA5C-40CC-A46C-FD658C041B04}"/>
              </a:ext>
            </a:extLst>
          </p:cNvPr>
          <p:cNvSpPr>
            <a:spLocks noChangeAspect="1"/>
          </p:cNvSpPr>
          <p:nvPr/>
        </p:nvSpPr>
        <p:spPr>
          <a:xfrm>
            <a:off x="4021941" y="3773186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0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1350801" y="10297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1350801" y="1676874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243836" y="1969261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=""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7243836" y="4152983"/>
            <a:ext cx="4237496" cy="1929700"/>
            <a:chOff x="4822352" y="1916832"/>
            <a:chExt cx="3422056" cy="1929700"/>
          </a:xfrm>
        </p:grpSpPr>
        <p:sp>
          <p:nvSpPr>
            <p:cNvPr id="10" name="Text Placeholder 10">
              <a:extLst>
                <a:ext uri="{FF2B5EF4-FFF2-40B4-BE49-F238E27FC236}">
                  <a16:creationId xmlns=""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6" y="391882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895366"/>
            <a:ext cx="4701024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solidFill>
                  <a:srgbClr val="88BC3A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=""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4431971"/>
            <a:ext cx="4343400" cy="1200329"/>
          </a:xfrm>
          <a:prstGeom prst="rect">
            <a:avLst/>
          </a:prstGeom>
          <a:solidFill>
            <a:srgbClr val="88BC3A"/>
          </a:solidFill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37A4E-5CD4-4EB3-8F00-266AF81D8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06" y="3506251"/>
            <a:ext cx="2407500" cy="88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798" y="2762664"/>
            <a:ext cx="1281466" cy="13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18" y="324797"/>
            <a:ext cx="11573197" cy="900972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A092AB6-4A69-458D-91B0-68C4B1305185}"/>
              </a:ext>
            </a:extLst>
          </p:cNvPr>
          <p:cNvGrpSpPr/>
          <p:nvPr/>
        </p:nvGrpSpPr>
        <p:grpSpPr>
          <a:xfrm>
            <a:off x="8252599" y="1760260"/>
            <a:ext cx="3096000" cy="1037971"/>
            <a:chOff x="910640" y="3014284"/>
            <a:chExt cx="1527408" cy="259613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A013F14-ED46-4F39-8DE8-805EE9A52EE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10C4AC6-A974-42E8-9B9E-814EF57042D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036E707-0E22-4AC5-875F-BE6D28BC9907}"/>
              </a:ext>
            </a:extLst>
          </p:cNvPr>
          <p:cNvGrpSpPr/>
          <p:nvPr/>
        </p:nvGrpSpPr>
        <p:grpSpPr>
          <a:xfrm>
            <a:off x="8252599" y="3414994"/>
            <a:ext cx="3096000" cy="1037971"/>
            <a:chOff x="910640" y="3014284"/>
            <a:chExt cx="1527408" cy="259613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A9C9922-9B18-44D1-B74F-298A63EE25A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29831CF-D7A5-41B1-B8D2-CF2596CF538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A85F9A9-FEC6-450F-B17F-68662441B412}"/>
              </a:ext>
            </a:extLst>
          </p:cNvPr>
          <p:cNvGrpSpPr/>
          <p:nvPr/>
        </p:nvGrpSpPr>
        <p:grpSpPr>
          <a:xfrm>
            <a:off x="8252599" y="5085119"/>
            <a:ext cx="3096000" cy="1037971"/>
            <a:chOff x="910640" y="3014284"/>
            <a:chExt cx="1527408" cy="259613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A5A1CF4-C6E7-4323-9854-F4676FCF2B9B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0C0271D-7293-4213-BB59-F04CEC6BE8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AB436A7-6E23-4F47-8B9F-1AFF98C7F78A}"/>
              </a:ext>
            </a:extLst>
          </p:cNvPr>
          <p:cNvGrpSpPr/>
          <p:nvPr/>
        </p:nvGrpSpPr>
        <p:grpSpPr>
          <a:xfrm>
            <a:off x="817892" y="1760260"/>
            <a:ext cx="3096000" cy="1037971"/>
            <a:chOff x="910640" y="3014284"/>
            <a:chExt cx="1527408" cy="259613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D0142DD-CC7A-4CDE-84F7-66A387F4EB1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D1A9D7-FFCF-43C2-82A0-0F6C395093F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562C9EA-22D1-4115-B74C-0F3EFFFEA05C}"/>
              </a:ext>
            </a:extLst>
          </p:cNvPr>
          <p:cNvGrpSpPr/>
          <p:nvPr/>
        </p:nvGrpSpPr>
        <p:grpSpPr>
          <a:xfrm>
            <a:off x="817892" y="3422690"/>
            <a:ext cx="3096000" cy="1037971"/>
            <a:chOff x="910640" y="3014284"/>
            <a:chExt cx="1527408" cy="259613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CA503B6-74C7-4B07-8296-BDB67DA2078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E0E15DC-4A7F-43AB-9312-4CC99E221E4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EEB6C4B-D9D1-49D4-8E79-8D92140891F9}"/>
              </a:ext>
            </a:extLst>
          </p:cNvPr>
          <p:cNvGrpSpPr/>
          <p:nvPr/>
        </p:nvGrpSpPr>
        <p:grpSpPr>
          <a:xfrm>
            <a:off x="817892" y="5085118"/>
            <a:ext cx="3096000" cy="1037971"/>
            <a:chOff x="910640" y="3014284"/>
            <a:chExt cx="1527408" cy="259613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31645B0-F41C-4610-B392-CAEB44AB7E9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3018FF0-44AB-47CC-8F5B-6D713A85ABB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805958" y="462867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9800599" y="46091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1805958" y="29540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793795" y="2904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787131" y="130995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9793795" y="134889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31" y="3699689"/>
            <a:ext cx="1998084" cy="25118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84" y="2563470"/>
            <a:ext cx="1390530" cy="36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2627A8E-9B5F-456C-A145-49AE1C49AEE6}"/>
              </a:ext>
            </a:extLst>
          </p:cNvPr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286EB17F-8A4C-4970-97CB-D312E632A1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0DC6A02-827D-49EC-B567-C20216F3B50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4259AD7-ABE7-47E7-8BD1-8F4FF376A3FF}"/>
              </a:ext>
            </a:extLst>
          </p:cNvPr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B2EDEFC-EB81-4487-9FFE-2392A693B26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5A70956F-37B8-45E8-806A-EB147DE0A2B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71C1332-E6DE-4CAD-BC61-CCBD5253A255}"/>
              </a:ext>
            </a:extLst>
          </p:cNvPr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91D3A94A-AEAC-481C-84F1-3B4B36E15A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4F23797-D175-4D00-87B6-B145EF285A2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9EC7F136-F93B-42F5-BD06-013D90505251}"/>
              </a:ext>
            </a:extLst>
          </p:cNvPr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4F5C4AE-A1B8-45AC-9D9E-44AADDDC5FA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662F08F8-6FD8-4BAE-A6E5-83048FEF90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97" y="2625856"/>
            <a:ext cx="1552500" cy="155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67" y="2625856"/>
            <a:ext cx="1721250" cy="156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52" y="2290344"/>
            <a:ext cx="1597500" cy="17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433" y="2625856"/>
            <a:ext cx="205875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2B1D97-F738-442B-82FA-457EC969A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948" y="1829973"/>
            <a:ext cx="1350000" cy="19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2" name="Elbow Connector 16">
            <a:extLst>
              <a:ext uri="{FF2B5EF4-FFF2-40B4-BE49-F238E27FC236}">
                <a16:creationId xmlns="" xmlns:a16="http://schemas.microsoft.com/office/drawing/2014/main" id="{8DBC22A5-F326-4930-B0BA-8617CEEB6B85}"/>
              </a:ext>
            </a:extLst>
          </p:cNvPr>
          <p:cNvCxnSpPr/>
          <p:nvPr/>
        </p:nvCxnSpPr>
        <p:spPr>
          <a:xfrm rot="5400000" flipH="1" flipV="1">
            <a:off x="7338190" y="2903680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BBFD06E-D377-4CE8-A9FD-B011EA3F1212}"/>
              </a:ext>
            </a:extLst>
          </p:cNvPr>
          <p:cNvGrpSpPr/>
          <p:nvPr/>
        </p:nvGrpSpPr>
        <p:grpSpPr>
          <a:xfrm>
            <a:off x="8251420" y="2591716"/>
            <a:ext cx="3106349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A9A0EB0-CAD8-4F08-83B3-D1BC75E277F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0864D86-382F-44C0-97E2-352669AE1FD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20">
            <a:extLst>
              <a:ext uri="{FF2B5EF4-FFF2-40B4-BE49-F238E27FC236}">
                <a16:creationId xmlns="" xmlns:a16="http://schemas.microsoft.com/office/drawing/2014/main" id="{FA6CE935-BC8B-4292-AE91-507029CB5485}"/>
              </a:ext>
            </a:extLst>
          </p:cNvPr>
          <p:cNvCxnSpPr>
            <a:cxnSpLocks/>
          </p:cNvCxnSpPr>
          <p:nvPr/>
        </p:nvCxnSpPr>
        <p:spPr>
          <a:xfrm flipV="1">
            <a:off x="4327065" y="4496686"/>
            <a:ext cx="653893" cy="315865"/>
          </a:xfrm>
          <a:prstGeom prst="bentConnector3">
            <a:avLst>
              <a:gd name="adj1" fmla="val 10016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D0E3416-08AF-45EA-9C28-CDE89361D472}"/>
              </a:ext>
            </a:extLst>
          </p:cNvPr>
          <p:cNvGrpSpPr/>
          <p:nvPr/>
        </p:nvGrpSpPr>
        <p:grpSpPr>
          <a:xfrm>
            <a:off x="986656" y="4131779"/>
            <a:ext cx="3219666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03EA234-64FD-42F3-9018-F67C74A37C6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8244F20-5EED-4A00-9B18-733409EBF63F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1188235" y="1731604"/>
            <a:ext cx="3219667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="" xmlns:a16="http://schemas.microsoft.com/office/drawing/2014/main" id="{15DBEF0B-A254-44D9-B404-4B9FDBC6F0F1}"/>
              </a:ext>
            </a:extLst>
          </p:cNvPr>
          <p:cNvCxnSpPr/>
          <p:nvPr/>
        </p:nvCxnSpPr>
        <p:spPr>
          <a:xfrm>
            <a:off x="4581174" y="1860161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6">
            <a:extLst>
              <a:ext uri="{FF2B5EF4-FFF2-40B4-BE49-F238E27FC236}">
                <a16:creationId xmlns="" xmlns:a16="http://schemas.microsoft.com/office/drawing/2014/main" id="{8DBC22A5-F326-4930-B0BA-8617CEEB6B85}"/>
              </a:ext>
            </a:extLst>
          </p:cNvPr>
          <p:cNvCxnSpPr/>
          <p:nvPr/>
        </p:nvCxnSpPr>
        <p:spPr>
          <a:xfrm flipV="1">
            <a:off x="6245766" y="4547839"/>
            <a:ext cx="1529409" cy="59417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2">
            <a:extLst>
              <a:ext uri="{FF2B5EF4-FFF2-40B4-BE49-F238E27FC236}">
                <a16:creationId xmlns="" xmlns:a16="http://schemas.microsoft.com/office/drawing/2014/main" id="{8BBFD06E-D377-4CE8-A9FD-B011EA3F1212}"/>
              </a:ext>
            </a:extLst>
          </p:cNvPr>
          <p:cNvGrpSpPr/>
          <p:nvPr/>
        </p:nvGrpSpPr>
        <p:grpSpPr>
          <a:xfrm>
            <a:off x="8039779" y="4288967"/>
            <a:ext cx="3106349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CA9A0EB0-CAD8-4F08-83B3-D1BC75E277F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0864D86-382F-44C0-97E2-352669AE1FD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10" y="3266900"/>
            <a:ext cx="2763957" cy="12352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="" xmlns:a16="http://schemas.microsoft.com/office/drawing/2014/main" id="{D1F0C1F8-25C7-4114-9EA1-D370D33C597D}"/>
              </a:ext>
            </a:extLst>
          </p:cNvPr>
          <p:cNvSpPr/>
          <p:nvPr/>
        </p:nvSpPr>
        <p:spPr>
          <a:xfrm flipV="1">
            <a:off x="981635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8672788-3802-4994-B5FA-76B0C63CDD74}"/>
              </a:ext>
            </a:extLst>
          </p:cNvPr>
          <p:cNvSpPr/>
          <p:nvPr/>
        </p:nvSpPr>
        <p:spPr>
          <a:xfrm>
            <a:off x="9714342" y="3367115"/>
            <a:ext cx="936104" cy="936104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FCCDF55-4847-4B8F-8863-7655D1E54D51}"/>
              </a:ext>
            </a:extLst>
          </p:cNvPr>
          <p:cNvSpPr/>
          <p:nvPr/>
        </p:nvSpPr>
        <p:spPr>
          <a:xfrm>
            <a:off x="7983958" y="3518527"/>
            <a:ext cx="633280" cy="633280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C622CE0-3CEA-4343-8AC7-8758795E14FB}"/>
              </a:ext>
            </a:extLst>
          </p:cNvPr>
          <p:cNvSpPr/>
          <p:nvPr/>
        </p:nvSpPr>
        <p:spPr>
          <a:xfrm>
            <a:off x="6462080" y="3622779"/>
            <a:ext cx="424776" cy="424776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731698" y="3518527"/>
            <a:ext cx="633280" cy="633280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209820" y="3622779"/>
            <a:ext cx="424776" cy="424776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9104B9-0BF1-4898-8AE6-5F58A6E2931D}"/>
              </a:ext>
            </a:extLst>
          </p:cNvPr>
          <p:cNvSpPr/>
          <p:nvPr/>
        </p:nvSpPr>
        <p:spPr>
          <a:xfrm>
            <a:off x="1304929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687942" y="3622779"/>
            <a:ext cx="424776" cy="424776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82394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300598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5043714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900330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421996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74468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891726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2017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04B0226-CBC1-4F6A-9B5E-98054A60FEFF}"/>
              </a:ext>
            </a:extLst>
          </p:cNvPr>
          <p:cNvGrpSpPr/>
          <p:nvPr/>
        </p:nvGrpSpPr>
        <p:grpSpPr>
          <a:xfrm>
            <a:off x="4034639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</a:rPr>
                <a:t>2019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52B7EC0-B500-4331-8ECF-28C90C091D49}"/>
              </a:ext>
            </a:extLst>
          </p:cNvPr>
          <p:cNvGrpSpPr/>
          <p:nvPr/>
        </p:nvGrpSpPr>
        <p:grpSpPr>
          <a:xfrm>
            <a:off x="7286180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2021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422444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2018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2AC3B71-6B37-4BA1-ADBF-5EAA5471A706}"/>
              </a:ext>
            </a:extLst>
          </p:cNvPr>
          <p:cNvGrpSpPr/>
          <p:nvPr/>
        </p:nvGrpSpPr>
        <p:grpSpPr>
          <a:xfrm>
            <a:off x="5669636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</a:rPr>
                <a:t>2020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EF6DD02-89A9-4BE5-AE9F-04C1C1E29E4C}"/>
              </a:ext>
            </a:extLst>
          </p:cNvPr>
          <p:cNvGrpSpPr/>
          <p:nvPr/>
        </p:nvGrpSpPr>
        <p:grpSpPr>
          <a:xfrm>
            <a:off x="9179026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2022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C79CD8D-B051-4E12-B2BF-772A3080B9E2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=""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="" xmlns:a16="http://schemas.microsoft.com/office/drawing/2014/main" id="{DEBBFFE8-013F-42FB-8BC8-AC726121E6F7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="" xmlns:a16="http://schemas.microsoft.com/office/drawing/2014/main" id="{27D5E4C1-1CC9-47BE-BF77-AF57BBE01C59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873B78A-8BEE-46D4-B984-C2FBD621FC05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D99473B-DBB0-4193-B975-FE5572D954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D7AAC8C-2DEB-48FE-975B-1E13604A3BD7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C30B123-64A9-423F-878B-4EAD140378E8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F4E1B25-E9DF-41CB-9D38-80389FD9BC4F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="" xmlns:a16="http://schemas.microsoft.com/office/drawing/2014/main" id="{D0022FD5-3743-4477-9766-B1C181C2D932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C602069-D8D8-4ACF-96CF-59CE8DF5FE52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="" xmlns:a16="http://schemas.microsoft.com/office/drawing/2014/main" id="{9959141C-8085-46AD-AA16-11CA8F336EB7}"/>
              </a:ext>
            </a:extLst>
          </p:cNvPr>
          <p:cNvSpPr/>
          <p:nvPr/>
        </p:nvSpPr>
        <p:spPr>
          <a:xfrm>
            <a:off x="3852980" y="321629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="" xmlns:a16="http://schemas.microsoft.com/office/drawing/2014/main" id="{BBF49F54-AB0F-4255-A597-ADB7864AF065}"/>
              </a:ext>
            </a:extLst>
          </p:cNvPr>
          <p:cNvSpPr/>
          <p:nvPr/>
        </p:nvSpPr>
        <p:spPr>
          <a:xfrm>
            <a:off x="7986052" y="32501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BC2276A3-7C9C-496A-8B60-6394DECF2EE8}"/>
              </a:ext>
            </a:extLst>
          </p:cNvPr>
          <p:cNvSpPr/>
          <p:nvPr/>
        </p:nvSpPr>
        <p:spPr>
          <a:xfrm flipH="1">
            <a:off x="1456554" y="32229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="" xmlns:a16="http://schemas.microsoft.com/office/drawing/2014/main" id="{41C080D1-4CC3-4A01-9103-FFE5BCB9FA44}"/>
              </a:ext>
            </a:extLst>
          </p:cNvPr>
          <p:cNvSpPr/>
          <p:nvPr/>
        </p:nvSpPr>
        <p:spPr>
          <a:xfrm rot="18805991">
            <a:off x="10288398" y="318631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23" y="4026831"/>
            <a:ext cx="1563750" cy="1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2758066" y="1787528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091746" y="1787528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="" xmlns:a16="http://schemas.microsoft.com/office/drawing/2014/main" id="{9063C93A-1559-46D1-B82B-AC439759E1CF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893250" y="1384573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10266475" y="30944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548516" y="316962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2767562" y="487217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791629" y="48909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726016" y="1375685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57" y="1529009"/>
            <a:ext cx="3100976" cy="37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72536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514342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=""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4702102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6784837" y="5526655"/>
            <a:ext cx="478549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36025"/>
          <a:stretch/>
        </p:blipFill>
        <p:spPr/>
      </p:pic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 flipH="1">
            <a:off x="613824" y="3039035"/>
            <a:ext cx="3612457" cy="2615905"/>
            <a:chOff x="6680247" y="1811607"/>
            <a:chExt cx="5511753" cy="399125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680247" y="2702859"/>
              <a:ext cx="3003124" cy="309999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5476" y="1811607"/>
              <a:ext cx="3866524" cy="3991251"/>
            </a:xfrm>
            <a:prstGeom prst="rect">
              <a:avLst/>
            </a:prstGeom>
          </p:spPr>
        </p:pic>
      </p:grp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430306" y="376518"/>
            <a:ext cx="9634175" cy="613185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3569676" y="943632"/>
            <a:ext cx="5732585" cy="4388939"/>
            <a:chOff x="2153463" y="1916832"/>
            <a:chExt cx="7911017" cy="438893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2117">
            <a:off x="9208596" y="2374356"/>
            <a:ext cx="2763176" cy="38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2545115"/>
            <a:ext cx="51434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Thank You</a:t>
            </a:r>
            <a:endParaRPr lang="ko-KR" altLang="en-US" sz="5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-3272589" y="354032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Insert the Sub Title of Your Presentation</a:t>
            </a:r>
            <a:endParaRPr lang="ko-KR" altLang="en-US" sz="1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6" y="4598893"/>
            <a:ext cx="4469971" cy="13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859" y="3213338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/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13289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89" y="5652666"/>
            <a:ext cx="9861822" cy="12053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59" y="701632"/>
            <a:ext cx="2070000" cy="204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77" y="2840166"/>
            <a:ext cx="2486250" cy="281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314" y="1571651"/>
            <a:ext cx="2466922" cy="17994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021" y="4246416"/>
            <a:ext cx="1293750" cy="11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165" y="3876256"/>
            <a:ext cx="3093750" cy="184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165" y="1097506"/>
            <a:ext cx="2328750" cy="277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835" y="994918"/>
            <a:ext cx="1023750" cy="911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3773" y="2019582"/>
            <a:ext cx="1179225" cy="37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3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1344706"/>
            <a:ext cx="2847340" cy="4329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42" y="1399114"/>
            <a:ext cx="4218750" cy="434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817" y="1344706"/>
            <a:ext cx="1847769" cy="1620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188" y="3300084"/>
            <a:ext cx="4059323" cy="7272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813" y="4097579"/>
            <a:ext cx="4053685" cy="5763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492" y="4744153"/>
            <a:ext cx="4215683" cy="11626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813" y="1399114"/>
            <a:ext cx="205875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5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349" y="5080077"/>
            <a:ext cx="1181250" cy="148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051" y="4056327"/>
            <a:ext cx="956250" cy="250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301" y="2762577"/>
            <a:ext cx="1496250" cy="129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48" y="1353214"/>
            <a:ext cx="5046536" cy="2818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814" y="4742577"/>
            <a:ext cx="2508750" cy="182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830" y="4171939"/>
            <a:ext cx="2197143" cy="2181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476" y="2980022"/>
            <a:ext cx="1440000" cy="153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301" y="1663772"/>
            <a:ext cx="3690000" cy="1316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240" y="4781742"/>
            <a:ext cx="3077787" cy="19095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1178" y="2938684"/>
            <a:ext cx="1541250" cy="12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07" y="2168292"/>
            <a:ext cx="4227926" cy="357964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8B354F32-36AC-4861-A83F-C4C4EC3288C7}"/>
              </a:ext>
            </a:extLst>
          </p:cNvPr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>
            <a:off x="7205871" y="4755189"/>
            <a:ext cx="3492680" cy="1107996"/>
            <a:chOff x="5022053" y="5162692"/>
            <a:chExt cx="5676497" cy="1107996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AAA252A3-A50D-4C04-9298-1C9169D8548F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5120925" y="5426215"/>
              <a:ext cx="5577625" cy="3492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Parallelogram 30">
            <a:extLst>
              <a:ext uri="{FF2B5EF4-FFF2-40B4-BE49-F238E27FC236}">
                <a16:creationId xmlns="" xmlns:a16="http://schemas.microsoft.com/office/drawing/2014/main" id="{602E8A8F-D788-449C-BE9D-F4658C7CF24F}"/>
              </a:ext>
            </a:extLst>
          </p:cNvPr>
          <p:cNvSpPr/>
          <p:nvPr/>
        </p:nvSpPr>
        <p:spPr>
          <a:xfrm flipH="1">
            <a:off x="10845782" y="4880003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6C8FF921-B2B4-424D-8C22-0AE46AD0B319}"/>
              </a:ext>
            </a:extLst>
          </p:cNvPr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8202602" y="2893359"/>
            <a:ext cx="2495949" cy="1661994"/>
            <a:chOff x="5479252" y="2893359"/>
            <a:chExt cx="5219297" cy="1661994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30">
            <a:extLst>
              <a:ext uri="{FF2B5EF4-FFF2-40B4-BE49-F238E27FC236}">
                <a16:creationId xmlns="" xmlns:a16="http://schemas.microsoft.com/office/drawing/2014/main" id="{73512405-2A34-4044-BC8E-D143B770AC3C}"/>
              </a:ext>
            </a:extLst>
          </p:cNvPr>
          <p:cNvSpPr/>
          <p:nvPr/>
        </p:nvSpPr>
        <p:spPr>
          <a:xfrm>
            <a:off x="10840350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493450" y="1758693"/>
            <a:ext cx="1833783" cy="1846659"/>
            <a:chOff x="1493450" y="1758693"/>
            <a:chExt cx="6869786" cy="1846659"/>
          </a:xfrm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9600E78C-9983-4D13-845F-A78B303A20C2}"/>
                </a:ext>
              </a:extLst>
            </p:cNvPr>
            <p:cNvCxnSpPr>
              <a:cxnSpLocks/>
              <a:endCxn id="117" idx="2"/>
            </p:cNvCxnSpPr>
            <p:nvPr/>
          </p:nvCxnSpPr>
          <p:spPr>
            <a:xfrm flipH="1" flipV="1">
              <a:off x="1493450" y="4295039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42" y="1392230"/>
            <a:ext cx="1847644" cy="19072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29" y="3030987"/>
            <a:ext cx="4106250" cy="30937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430" y="3299475"/>
            <a:ext cx="2727839" cy="28252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749" y="1136632"/>
            <a:ext cx="2532185" cy="18943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07" y="339509"/>
            <a:ext cx="4366404" cy="61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4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652732"/>
            <a:ext cx="2441250" cy="283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39" y="3635857"/>
            <a:ext cx="2441250" cy="286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2" y="339509"/>
            <a:ext cx="3892062" cy="29969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12" y="1363137"/>
            <a:ext cx="2641537" cy="266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276" y="4196423"/>
            <a:ext cx="3121175" cy="22913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456" y="1070878"/>
            <a:ext cx="3408750" cy="34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638" y="4554250"/>
            <a:ext cx="2715164" cy="20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0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2860431"/>
            <a:ext cx="4675696" cy="33076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14" y="2984303"/>
            <a:ext cx="3116250" cy="3183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11" y="608402"/>
            <a:ext cx="3900446" cy="25330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075" y="4091044"/>
            <a:ext cx="2352871" cy="16007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44" y="1319634"/>
            <a:ext cx="2734956" cy="21144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072" y="1191006"/>
            <a:ext cx="1611433" cy="1542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267" y="1434686"/>
            <a:ext cx="801530" cy="13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3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2" y="1063756"/>
            <a:ext cx="1113750" cy="139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2" y="2619205"/>
            <a:ext cx="1113750" cy="13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2" y="4541533"/>
            <a:ext cx="1091250" cy="133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173" y="4541533"/>
            <a:ext cx="1106596" cy="13648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173" y="2619205"/>
            <a:ext cx="1458288" cy="1749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852" y="867476"/>
            <a:ext cx="1323237" cy="1579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461" y="4395758"/>
            <a:ext cx="1604590" cy="16563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0110" y="1657149"/>
            <a:ext cx="2566673" cy="1962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9419" y="3317521"/>
            <a:ext cx="1880327" cy="26103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9582" y="1657149"/>
            <a:ext cx="1012500" cy="128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327" y="1346888"/>
            <a:ext cx="1496250" cy="1687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1054" y="4892722"/>
            <a:ext cx="866250" cy="1046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0616" y="3473067"/>
            <a:ext cx="866250" cy="104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9464" y="4876204"/>
            <a:ext cx="866250" cy="1046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145" y="2092530"/>
            <a:ext cx="3079454" cy="19036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14645" y="4154562"/>
            <a:ext cx="2613324" cy="19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5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549000"/>
            <a:ext cx="3453717" cy="3877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25" y="1254682"/>
            <a:ext cx="3813750" cy="298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8" y="4636349"/>
            <a:ext cx="3521250" cy="15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58" y="1254682"/>
            <a:ext cx="2943970" cy="4559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346" y="4788458"/>
            <a:ext cx="4642961" cy="1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7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4799574"/>
            <a:ext cx="3213918" cy="8065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721" y="2357101"/>
            <a:ext cx="4254489" cy="26620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3" y="2357101"/>
            <a:ext cx="1988735" cy="19678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87" y="1825567"/>
            <a:ext cx="732134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409503"/>
            <a:ext cx="4800581" cy="30037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62" y="1410598"/>
            <a:ext cx="4825737" cy="4611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04" y="1744441"/>
            <a:ext cx="2486250" cy="2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2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3AE4DAF-01F1-47A6-B08D-3515D0E8722C}"/>
              </a:ext>
            </a:extLst>
          </p:cNvPr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9" name="Graphic 7">
              <a:extLst>
                <a:ext uri="{FF2B5EF4-FFF2-40B4-BE49-F238E27FC236}">
                  <a16:creationId xmlns="" xmlns:a16="http://schemas.microsoft.com/office/drawing/2014/main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19" name="Graphic 17">
                <a:extLst>
                  <a:ext uri="{FF2B5EF4-FFF2-40B4-BE49-F238E27FC236}">
                    <a16:creationId xmlns="" xmlns:a16="http://schemas.microsoft.com/office/drawing/2014/main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7">
                <a:extLst>
                  <a:ext uri="{FF2B5EF4-FFF2-40B4-BE49-F238E27FC236}">
                    <a16:creationId xmlns="" xmlns:a16="http://schemas.microsoft.com/office/drawing/2014/main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E04DE78-641F-477D-9871-793AA05989C6}"/>
              </a:ext>
            </a:extLst>
          </p:cNvPr>
          <p:cNvGrpSpPr/>
          <p:nvPr/>
        </p:nvGrpSpPr>
        <p:grpSpPr>
          <a:xfrm>
            <a:off x="80710" y="2714122"/>
            <a:ext cx="4800381" cy="4146309"/>
            <a:chOff x="3261506" y="475536"/>
            <a:chExt cx="5668988" cy="4896565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aphic 118">
            <a:extLst>
              <a:ext uri="{FF2B5EF4-FFF2-40B4-BE49-F238E27FC236}">
                <a16:creationId xmlns="" xmlns:a16="http://schemas.microsoft.com/office/drawing/2014/main" id="{1DD719F2-2A3A-4DCB-9056-A5FB2E9B1F4D}"/>
              </a:ext>
            </a:extLst>
          </p:cNvPr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3352F76-8554-45F5-A837-604B0C439164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FEB824D-CEE3-4310-8CF6-3E527D4AF4A2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CD7A20C-2869-41DD-AE9A-9BFC75603BFB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B647E623-B91B-4155-ABB8-32B189E21775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D704F334-27A3-4404-98F4-865A367C53B1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AD9F152A-29E8-406B-BBD0-272042C9EE18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6C64579A-959A-4805-9198-333F13D22C84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48129D25-3572-4BF3-BE99-962F26850C4F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B21CCC9-5CE2-426B-9460-1DB398E8A2EF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22F60D9-17B1-4A8E-BCFC-B9D0B0EFDE85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B3688CBD-15EB-4DE2-96AE-46533157710B}"/>
              </a:ext>
            </a:extLst>
          </p:cNvPr>
          <p:cNvSpPr/>
          <p:nvPr/>
        </p:nvSpPr>
        <p:spPr>
          <a:xfrm>
            <a:off x="5295570" y="5887159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98B483B8-41EE-4564-ACF0-EC2E9245D6EF}"/>
              </a:ext>
            </a:extLst>
          </p:cNvPr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3529728B-532E-4BF5-8D52-4DAB7704A982}"/>
                </a:ext>
              </a:extLst>
            </p:cNvPr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>
                <a:gd name="connsiteX0" fmla="*/ 58879 w 53525"/>
                <a:gd name="connsiteY0" fmla="*/ 0 h 0"/>
                <a:gd name="connsiteX1" fmla="*/ 669 w 53525"/>
                <a:gd name="connsiteY1" fmla="*/ 5353 h 0"/>
                <a:gd name="connsiteX2" fmla="*/ 0 w 53525"/>
                <a:gd name="connsiteY2" fmla="*/ 0 h 0"/>
                <a:gd name="connsiteX3" fmla="*/ 58879 w 535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25">
                  <a:moveTo>
                    <a:pt x="58879" y="0"/>
                  </a:moveTo>
                  <a:cubicBezTo>
                    <a:pt x="40144" y="11374"/>
                    <a:pt x="20072" y="3345"/>
                    <a:pt x="669" y="5353"/>
                  </a:cubicBezTo>
                  <a:cubicBezTo>
                    <a:pt x="669" y="3345"/>
                    <a:pt x="0" y="1338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ABFE9F9-194C-40D2-A918-8D9BA5F2A5FB}"/>
                </a:ext>
              </a:extLst>
            </p:cNvPr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>
                <a:gd name="connsiteX0" fmla="*/ 37468 w 33453"/>
                <a:gd name="connsiteY0" fmla="*/ 0 h 0"/>
                <a:gd name="connsiteX1" fmla="*/ 0 w 33453"/>
                <a:gd name="connsiteY1" fmla="*/ 0 h 0"/>
                <a:gd name="connsiteX2" fmla="*/ 37468 w 3345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53">
                  <a:moveTo>
                    <a:pt x="37468" y="0"/>
                  </a:moveTo>
                  <a:cubicBezTo>
                    <a:pt x="24756" y="9367"/>
                    <a:pt x="12712" y="8029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A91E482-617B-4179-AE2D-534654AF30D3}"/>
                </a:ext>
              </a:extLst>
            </p:cNvPr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5690BCE1-A68B-47E7-8B1C-E412D68A2A07}"/>
                </a:ext>
              </a:extLst>
            </p:cNvPr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52AEF2E1-CBCE-4BDF-B7B7-9F3ACF04A08B}"/>
                </a:ext>
              </a:extLst>
            </p:cNvPr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>
                <a:gd name="connsiteX0" fmla="*/ 8238 w 6690"/>
                <a:gd name="connsiteY0" fmla="*/ 11374 h 6690"/>
                <a:gd name="connsiteX1" fmla="*/ 4893 w 6690"/>
                <a:gd name="connsiteY1" fmla="*/ 0 h 6690"/>
                <a:gd name="connsiteX2" fmla="*/ 8238 w 6690"/>
                <a:gd name="connsiteY2" fmla="*/ 11374 h 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A955F121-90EE-4105-B263-1296A930661E}"/>
                </a:ext>
              </a:extLst>
            </p:cNvPr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15E47FA-1DF4-45A1-A973-8CB75226C89E}"/>
                </a:ext>
              </a:extLst>
            </p:cNvPr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00E4A269-3B8A-4CFA-9361-DE645758A606}"/>
                </a:ext>
              </a:extLst>
            </p:cNvPr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>
                <a:gd name="connsiteX0" fmla="*/ 19403 w 13381"/>
                <a:gd name="connsiteY0" fmla="*/ 0 h 13381"/>
                <a:gd name="connsiteX1" fmla="*/ 0 w 13381"/>
                <a:gd name="connsiteY1" fmla="*/ 17396 h 13381"/>
                <a:gd name="connsiteX2" fmla="*/ 19403 w 13381"/>
                <a:gd name="connsiteY2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1" h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3DEDDEE4-E80C-43B4-9BC8-5C64BA7BD540}"/>
                </a:ext>
              </a:extLst>
            </p:cNvPr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>
                <a:gd name="connsiteX0" fmla="*/ 669 w 0"/>
                <a:gd name="connsiteY0" fmla="*/ 0 h 0"/>
                <a:gd name="connsiteX1" fmla="*/ 0 w 0"/>
                <a:gd name="connsiteY1" fmla="*/ 4014 h 0"/>
                <a:gd name="connsiteX2" fmla="*/ 4684 w 0"/>
                <a:gd name="connsiteY2" fmla="*/ 2676 h 0"/>
                <a:gd name="connsiteX3" fmla="*/ 66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69" y="0"/>
                  </a:moveTo>
                  <a:cubicBezTo>
                    <a:pt x="669" y="1338"/>
                    <a:pt x="669" y="2676"/>
                    <a:pt x="0" y="4014"/>
                  </a:cubicBezTo>
                  <a:cubicBezTo>
                    <a:pt x="1338" y="3345"/>
                    <a:pt x="2676" y="3345"/>
                    <a:pt x="4684" y="2676"/>
                  </a:cubicBezTo>
                  <a:cubicBezTo>
                    <a:pt x="3345" y="1338"/>
                    <a:pt x="2007" y="669"/>
                    <a:pt x="669" y="0"/>
                  </a:cubicBezTo>
                  <a:close/>
                </a:path>
              </a:pathLst>
            </a:custGeom>
            <a:solidFill>
              <a:srgbClr val="2F9D5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57D44DAC-279F-4BC1-A368-999622A8E3EC}"/>
                </a:ext>
              </a:extLst>
            </p:cNvPr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55EB5482-DFE9-4FC8-8737-372D8D5F1D27}"/>
                </a:ext>
              </a:extLst>
            </p:cNvPr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3A74444B-887E-40C9-831C-995E467F8B15}"/>
              </a:ext>
            </a:extLst>
          </p:cNvPr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9E1EE4BE-77EB-4AF8-916C-445BD75DFE7E}"/>
              </a:ext>
            </a:extLst>
          </p:cNvPr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  <a:solidFill>
            <a:schemeClr val="accent2"/>
          </a:solidFill>
        </p:grpSpPr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5BABD51-41A0-4228-9921-2CF038DF5562}"/>
                </a:ext>
              </a:extLst>
            </p:cNvPr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29DD6740-7008-41CD-99DB-38017E6A9B33}"/>
                </a:ext>
              </a:extLst>
            </p:cNvPr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4D60437A-4003-4815-8A76-392EBF5BD938}"/>
                </a:ext>
              </a:extLst>
            </p:cNvPr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5">
            <a:extLst>
              <a:ext uri="{FF2B5EF4-FFF2-40B4-BE49-F238E27FC236}">
                <a16:creationId xmlns="" xmlns:a16="http://schemas.microsoft.com/office/drawing/2014/main" id="{C0752034-AAD1-4E88-89B3-4AF83BBDAE4A}"/>
              </a:ext>
            </a:extLst>
          </p:cNvPr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23" name="Rounded Rectangle 12">
              <a:extLst>
                <a:ext uri="{FF2B5EF4-FFF2-40B4-BE49-F238E27FC236}">
                  <a16:creationId xmlns="" xmlns:a16="http://schemas.microsoft.com/office/drawing/2014/main" id="{7DF6F5FE-F217-4106-8DE7-DFADBE4CDC74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C9E41998-4560-40E2-8875-AE1773E67E0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 28">
                <a:extLst>
                  <a:ext uri="{FF2B5EF4-FFF2-40B4-BE49-F238E27FC236}">
                    <a16:creationId xmlns="" xmlns:a16="http://schemas.microsoft.com/office/drawing/2014/main" id="{CEE3CD2A-3389-4F5F-B939-E4914B9C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="" xmlns:a16="http://schemas.microsoft.com/office/drawing/2014/main" id="{A13FF23B-FDE2-403C-8BEF-ED0A3C97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25" name="Freeform 16">
              <a:extLst>
                <a:ext uri="{FF2B5EF4-FFF2-40B4-BE49-F238E27FC236}">
                  <a16:creationId xmlns="" xmlns:a16="http://schemas.microsoft.com/office/drawing/2014/main" id="{A6398A2D-1840-4CCA-8312-FD7C0F0B89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2A37F799-CEAE-475E-A4C8-D88B65949604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22">
                <a:extLst>
                  <a:ext uri="{FF2B5EF4-FFF2-40B4-BE49-F238E27FC236}">
                    <a16:creationId xmlns="" xmlns:a16="http://schemas.microsoft.com/office/drawing/2014/main" id="{E0C61DFE-07B4-4AA8-B7BA-833F1218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="" xmlns:a16="http://schemas.microsoft.com/office/drawing/2014/main" id="{70126DFA-F30A-48F9-946E-E58D7D3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F062919D-9FEB-4FE7-B679-C11AD4B05BFD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25">
                <a:extLst>
                  <a:ext uri="{FF2B5EF4-FFF2-40B4-BE49-F238E27FC236}">
                    <a16:creationId xmlns="" xmlns:a16="http://schemas.microsoft.com/office/drawing/2014/main" id="{BD376D0C-74AC-482F-874E-636DBBF2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="" xmlns:a16="http://schemas.microsoft.com/office/drawing/2014/main" id="{3301A394-909D-48F0-B155-450C59A8E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39D4411C-E8F9-4CC1-8431-9836C25FC14F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16">
                <a:extLst>
                  <a:ext uri="{FF2B5EF4-FFF2-40B4-BE49-F238E27FC236}">
                    <a16:creationId xmlns="" xmlns:a16="http://schemas.microsoft.com/office/drawing/2014/main" id="{683FE6F5-6935-482F-85EE-6BB3E37E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="" xmlns:a16="http://schemas.microsoft.com/office/drawing/2014/main" id="{58D91832-3F7E-4B4B-A5AA-468ED74A4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D0620980-6E2A-4A25-BC58-88CCE05A3CC2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9">
                <a:extLst>
                  <a:ext uri="{FF2B5EF4-FFF2-40B4-BE49-F238E27FC236}">
                    <a16:creationId xmlns="" xmlns:a16="http://schemas.microsoft.com/office/drawing/2014/main" id="{EDFDD16F-D94D-4CC1-88EF-6141C2B6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="" xmlns:a16="http://schemas.microsoft.com/office/drawing/2014/main" id="{678273E9-337B-4A02-B0A4-B0AA832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="" xmlns:a16="http://schemas.microsoft.com/office/drawing/2014/main" id="{7FD4BA7B-1382-48FC-9085-16E57C7CF45C}"/>
              </a:ext>
            </a:extLst>
          </p:cNvPr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1" name="Graphic 14">
            <a:extLst>
              <a:ext uri="{FF2B5EF4-FFF2-40B4-BE49-F238E27FC236}">
                <a16:creationId xmlns="" xmlns:a16="http://schemas.microsoft.com/office/drawing/2014/main" id="{88D3DABF-CFE4-4D6E-99E1-16DB110E3EFB}"/>
              </a:ext>
            </a:extLst>
          </p:cNvPr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EAD4CB14-BEAF-42EC-AFE9-53A3EB90B30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26F42C99-B5FC-4305-A937-5D1B8E2CEF8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624E1F7F-BD3A-42EA-95C6-6C66214BEF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86680337-22DF-4359-81AB-E2B0E454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6743EBEF-7E44-4C13-911A-8227107E6D2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3384D645-3D16-4354-9CF8-72E4CAB7B3D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FCBC89D5-942C-4D3B-A650-BCABA2DDD0E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95CD1603-6203-4364-9548-0C3073D116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012916BA-674B-4BB8-9EEB-C92DF9D7445F}"/>
              </a:ext>
            </a:extLst>
          </p:cNvPr>
          <p:cNvGrpSpPr/>
          <p:nvPr/>
        </p:nvGrpSpPr>
        <p:grpSpPr>
          <a:xfrm>
            <a:off x="-213829" y="1070136"/>
            <a:ext cx="4833989" cy="5949116"/>
            <a:chOff x="-300992" y="-37931"/>
            <a:chExt cx="6089138" cy="7493808"/>
          </a:xfrm>
        </p:grpSpPr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7655F747-2E02-40FD-922F-113DDBBF74FA}"/>
                </a:ext>
              </a:extLst>
            </p:cNvPr>
            <p:cNvSpPr/>
            <p:nvPr/>
          </p:nvSpPr>
          <p:spPr>
            <a:xfrm rot="244704">
              <a:off x="-17584" y="1202832"/>
              <a:ext cx="4714957" cy="6253045"/>
            </a:xfrm>
            <a:custGeom>
              <a:avLst/>
              <a:gdLst>
                <a:gd name="connsiteX0" fmla="*/ 0 w 3476854"/>
                <a:gd name="connsiteY0" fmla="*/ 0 h 4611053"/>
                <a:gd name="connsiteX1" fmla="*/ 63817 w 3476854"/>
                <a:gd name="connsiteY1" fmla="*/ 14287 h 4611053"/>
                <a:gd name="connsiteX2" fmla="*/ 381952 w 3476854"/>
                <a:gd name="connsiteY2" fmla="*/ 514350 h 4611053"/>
                <a:gd name="connsiteX3" fmla="*/ 345757 w 3476854"/>
                <a:gd name="connsiteY3" fmla="*/ 60960 h 4611053"/>
                <a:gd name="connsiteX4" fmla="*/ 398145 w 3476854"/>
                <a:gd name="connsiteY4" fmla="*/ 101917 h 4611053"/>
                <a:gd name="connsiteX5" fmla="*/ 575310 w 3476854"/>
                <a:gd name="connsiteY5" fmla="*/ 815340 h 4611053"/>
                <a:gd name="connsiteX6" fmla="*/ 869632 w 3476854"/>
                <a:gd name="connsiteY6" fmla="*/ 1465897 h 4611053"/>
                <a:gd name="connsiteX7" fmla="*/ 753736 w 3476854"/>
                <a:gd name="connsiteY7" fmla="*/ 162877 h 4611053"/>
                <a:gd name="connsiteX8" fmla="*/ 930340 w 3476854"/>
                <a:gd name="connsiteY8" fmla="*/ 877375 h 4611053"/>
                <a:gd name="connsiteX9" fmla="*/ 1006792 w 3476854"/>
                <a:gd name="connsiteY9" fmla="*/ 1306830 h 4611053"/>
                <a:gd name="connsiteX10" fmla="*/ 1035367 w 3476854"/>
                <a:gd name="connsiteY10" fmla="*/ 1617345 h 4611053"/>
                <a:gd name="connsiteX11" fmla="*/ 1256655 w 3476854"/>
                <a:gd name="connsiteY11" fmla="*/ 2131836 h 4611053"/>
                <a:gd name="connsiteX12" fmla="*/ 1329690 w 3476854"/>
                <a:gd name="connsiteY12" fmla="*/ 1917382 h 4611053"/>
                <a:gd name="connsiteX13" fmla="*/ 1476375 w 3476854"/>
                <a:gd name="connsiteY13" fmla="*/ 1435417 h 4611053"/>
                <a:gd name="connsiteX14" fmla="*/ 1050607 w 3476854"/>
                <a:gd name="connsiteY14" fmla="*/ 612457 h 4611053"/>
                <a:gd name="connsiteX15" fmla="*/ 1480185 w 3476854"/>
                <a:gd name="connsiteY15" fmla="*/ 1294447 h 4611053"/>
                <a:gd name="connsiteX16" fmla="*/ 1203319 w 3476854"/>
                <a:gd name="connsiteY16" fmla="*/ 250477 h 4611053"/>
                <a:gd name="connsiteX17" fmla="*/ 1511143 w 3476854"/>
                <a:gd name="connsiteY17" fmla="*/ 1115770 h 4611053"/>
                <a:gd name="connsiteX18" fmla="*/ 1732597 w 3476854"/>
                <a:gd name="connsiteY18" fmla="*/ 640080 h 4611053"/>
                <a:gd name="connsiteX19" fmla="*/ 1564005 w 3476854"/>
                <a:gd name="connsiteY19" fmla="*/ 1191577 h 4611053"/>
                <a:gd name="connsiteX20" fmla="*/ 1501140 w 3476854"/>
                <a:gd name="connsiteY20" fmla="*/ 1730692 h 4611053"/>
                <a:gd name="connsiteX21" fmla="*/ 1362075 w 3476854"/>
                <a:gd name="connsiteY21" fmla="*/ 2225040 h 4611053"/>
                <a:gd name="connsiteX22" fmla="*/ 1647825 w 3476854"/>
                <a:gd name="connsiteY22" fmla="*/ 2633662 h 4611053"/>
                <a:gd name="connsiteX23" fmla="*/ 1836420 w 3476854"/>
                <a:gd name="connsiteY23" fmla="*/ 1673542 h 4611053"/>
                <a:gd name="connsiteX24" fmla="*/ 1896427 w 3476854"/>
                <a:gd name="connsiteY24" fmla="*/ 827722 h 4611053"/>
                <a:gd name="connsiteX25" fmla="*/ 1938337 w 3476854"/>
                <a:gd name="connsiteY25" fmla="*/ 1715452 h 4611053"/>
                <a:gd name="connsiteX26" fmla="*/ 2313708 w 3476854"/>
                <a:gd name="connsiteY26" fmla="*/ 834153 h 4611053"/>
                <a:gd name="connsiteX27" fmla="*/ 1978342 w 3476854"/>
                <a:gd name="connsiteY27" fmla="*/ 2003107 h 4611053"/>
                <a:gd name="connsiteX28" fmla="*/ 1809750 w 3476854"/>
                <a:gd name="connsiteY28" fmla="*/ 2596515 h 4611053"/>
                <a:gd name="connsiteX29" fmla="*/ 1856422 w 3476854"/>
                <a:gd name="connsiteY29" fmla="*/ 2498407 h 4611053"/>
                <a:gd name="connsiteX30" fmla="*/ 2145030 w 3476854"/>
                <a:gd name="connsiteY30" fmla="*/ 2317432 h 4611053"/>
                <a:gd name="connsiteX31" fmla="*/ 2231707 w 3476854"/>
                <a:gd name="connsiteY31" fmla="*/ 2038350 h 4611053"/>
                <a:gd name="connsiteX32" fmla="*/ 2582705 w 3476854"/>
                <a:gd name="connsiteY32" fmla="*/ 584301 h 4611053"/>
                <a:gd name="connsiteX33" fmla="*/ 2420661 w 3476854"/>
                <a:gd name="connsiteY33" fmla="*/ 1442797 h 4611053"/>
                <a:gd name="connsiteX34" fmla="*/ 2755582 w 3476854"/>
                <a:gd name="connsiteY34" fmla="*/ 508635 h 4611053"/>
                <a:gd name="connsiteX35" fmla="*/ 2352982 w 3476854"/>
                <a:gd name="connsiteY35" fmla="*/ 1814094 h 4611053"/>
                <a:gd name="connsiteX36" fmla="*/ 2868862 w 3476854"/>
                <a:gd name="connsiteY36" fmla="*/ 1435521 h 4611053"/>
                <a:gd name="connsiteX37" fmla="*/ 3022198 w 3476854"/>
                <a:gd name="connsiteY37" fmla="*/ 1087721 h 4611053"/>
                <a:gd name="connsiteX38" fmla="*/ 2997180 w 3476854"/>
                <a:gd name="connsiteY38" fmla="*/ 1334200 h 4611053"/>
                <a:gd name="connsiteX39" fmla="*/ 3476854 w 3476854"/>
                <a:gd name="connsiteY39" fmla="*/ 806240 h 4611053"/>
                <a:gd name="connsiteX40" fmla="*/ 3262398 w 3476854"/>
                <a:gd name="connsiteY40" fmla="*/ 1152465 h 4611053"/>
                <a:gd name="connsiteX41" fmla="*/ 2949892 w 3476854"/>
                <a:gd name="connsiteY41" fmla="*/ 1450657 h 4611053"/>
                <a:gd name="connsiteX42" fmla="*/ 2348865 w 3476854"/>
                <a:gd name="connsiteY42" fmla="*/ 1924050 h 4611053"/>
                <a:gd name="connsiteX43" fmla="*/ 2292667 w 3476854"/>
                <a:gd name="connsiteY43" fmla="*/ 2192655 h 4611053"/>
                <a:gd name="connsiteX44" fmla="*/ 1810702 w 3476854"/>
                <a:gd name="connsiteY44" fmla="*/ 2596515 h 4611053"/>
                <a:gd name="connsiteX45" fmla="*/ 1791652 w 3476854"/>
                <a:gd name="connsiteY45" fmla="*/ 3003373 h 4611053"/>
                <a:gd name="connsiteX46" fmla="*/ 1829978 w 3476854"/>
                <a:gd name="connsiteY46" fmla="*/ 3516241 h 4611053"/>
                <a:gd name="connsiteX47" fmla="*/ 1978342 w 3476854"/>
                <a:gd name="connsiteY47" fmla="*/ 4611053 h 4611053"/>
                <a:gd name="connsiteX48" fmla="*/ 1576387 w 3476854"/>
                <a:gd name="connsiteY48" fmla="*/ 4606290 h 4611053"/>
                <a:gd name="connsiteX49" fmla="*/ 1641157 w 3476854"/>
                <a:gd name="connsiteY49" fmla="*/ 4070985 h 4611053"/>
                <a:gd name="connsiteX50" fmla="*/ 1523890 w 3476854"/>
                <a:gd name="connsiteY50" fmla="*/ 2801985 h 4611053"/>
                <a:gd name="connsiteX51" fmla="*/ 1511059 w 3476854"/>
                <a:gd name="connsiteY51" fmla="*/ 2751951 h 4611053"/>
                <a:gd name="connsiteX52" fmla="*/ 1378854 w 3476854"/>
                <a:gd name="connsiteY52" fmla="*/ 2657832 h 4611053"/>
                <a:gd name="connsiteX53" fmla="*/ 896073 w 3476854"/>
                <a:gd name="connsiteY53" fmla="*/ 2286679 h 4611053"/>
                <a:gd name="connsiteX54" fmla="*/ 588790 w 3476854"/>
                <a:gd name="connsiteY54" fmla="*/ 1721848 h 4611053"/>
                <a:gd name="connsiteX55" fmla="*/ 86842 w 3476854"/>
                <a:gd name="connsiteY55" fmla="*/ 1304530 h 4611053"/>
                <a:gd name="connsiteX56" fmla="*/ 146377 w 3476854"/>
                <a:gd name="connsiteY56" fmla="*/ 1298436 h 4611053"/>
                <a:gd name="connsiteX57" fmla="*/ 542954 w 3476854"/>
                <a:gd name="connsiteY57" fmla="*/ 1640089 h 4611053"/>
                <a:gd name="connsiteX58" fmla="*/ 407443 w 3476854"/>
                <a:gd name="connsiteY58" fmla="*/ 1285446 h 4611053"/>
                <a:gd name="connsiteX59" fmla="*/ 491139 w 3476854"/>
                <a:gd name="connsiteY59" fmla="*/ 1281375 h 4611053"/>
                <a:gd name="connsiteX60" fmla="*/ 465162 w 3476854"/>
                <a:gd name="connsiteY60" fmla="*/ 1300946 h 4611053"/>
                <a:gd name="connsiteX61" fmla="*/ 725773 w 3476854"/>
                <a:gd name="connsiteY61" fmla="*/ 1868920 h 4611053"/>
                <a:gd name="connsiteX62" fmla="*/ 1062797 w 3476854"/>
                <a:gd name="connsiteY62" fmla="*/ 2334656 h 4611053"/>
                <a:gd name="connsiteX63" fmla="*/ 1222684 w 3476854"/>
                <a:gd name="connsiteY63" fmla="*/ 2400441 h 4611053"/>
                <a:gd name="connsiteX64" fmla="*/ 1234957 w 3476854"/>
                <a:gd name="connsiteY64" fmla="*/ 2402411 h 4611053"/>
                <a:gd name="connsiteX65" fmla="*/ 1224976 w 3476854"/>
                <a:gd name="connsiteY65" fmla="*/ 2390133 h 4611053"/>
                <a:gd name="connsiteX66" fmla="*/ 1170622 w 3476854"/>
                <a:gd name="connsiteY66" fmla="*/ 2317432 h 4611053"/>
                <a:gd name="connsiteX67" fmla="*/ 699135 w 3476854"/>
                <a:gd name="connsiteY67" fmla="*/ 1329690 h 4611053"/>
                <a:gd name="connsiteX68" fmla="*/ 428625 w 3476854"/>
                <a:gd name="connsiteY68" fmla="*/ 632460 h 4611053"/>
                <a:gd name="connsiteX69" fmla="*/ 0 w 3476854"/>
                <a:gd name="connsiteY69" fmla="*/ 0 h 461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476854" h="4611053">
                  <a:moveTo>
                    <a:pt x="0" y="0"/>
                  </a:moveTo>
                  <a:cubicBezTo>
                    <a:pt x="21907" y="5715"/>
                    <a:pt x="42862" y="9525"/>
                    <a:pt x="63817" y="14287"/>
                  </a:cubicBezTo>
                  <a:cubicBezTo>
                    <a:pt x="146685" y="202882"/>
                    <a:pt x="228600" y="373380"/>
                    <a:pt x="381952" y="514350"/>
                  </a:cubicBezTo>
                  <a:cubicBezTo>
                    <a:pt x="323850" y="369570"/>
                    <a:pt x="345757" y="214312"/>
                    <a:pt x="345757" y="60960"/>
                  </a:cubicBezTo>
                  <a:lnTo>
                    <a:pt x="398145" y="101917"/>
                  </a:lnTo>
                  <a:cubicBezTo>
                    <a:pt x="402907" y="391477"/>
                    <a:pt x="473392" y="551497"/>
                    <a:pt x="575310" y="815340"/>
                  </a:cubicBezTo>
                  <a:cubicBezTo>
                    <a:pt x="661035" y="1036320"/>
                    <a:pt x="751522" y="1261110"/>
                    <a:pt x="869632" y="1465897"/>
                  </a:cubicBezTo>
                  <a:cubicBezTo>
                    <a:pt x="905827" y="970597"/>
                    <a:pt x="842011" y="442037"/>
                    <a:pt x="753736" y="162877"/>
                  </a:cubicBezTo>
                  <a:cubicBezTo>
                    <a:pt x="862885" y="322150"/>
                    <a:pt x="891129" y="686716"/>
                    <a:pt x="930340" y="877375"/>
                  </a:cubicBezTo>
                  <a:cubicBezTo>
                    <a:pt x="969551" y="1068034"/>
                    <a:pt x="989288" y="1183502"/>
                    <a:pt x="1006792" y="1306830"/>
                  </a:cubicBezTo>
                  <a:cubicBezTo>
                    <a:pt x="1024296" y="1430158"/>
                    <a:pt x="1011555" y="1465897"/>
                    <a:pt x="1035367" y="1617345"/>
                  </a:cubicBezTo>
                  <a:cubicBezTo>
                    <a:pt x="1077011" y="1754846"/>
                    <a:pt x="1207601" y="2081830"/>
                    <a:pt x="1256655" y="2131836"/>
                  </a:cubicBezTo>
                  <a:cubicBezTo>
                    <a:pt x="1305709" y="2181842"/>
                    <a:pt x="1293070" y="2033452"/>
                    <a:pt x="1329690" y="1917382"/>
                  </a:cubicBezTo>
                  <a:cubicBezTo>
                    <a:pt x="1366310" y="1801312"/>
                    <a:pt x="1468755" y="1581150"/>
                    <a:pt x="1476375" y="1435417"/>
                  </a:cubicBezTo>
                  <a:cubicBezTo>
                    <a:pt x="1429861" y="1217930"/>
                    <a:pt x="1049972" y="635952"/>
                    <a:pt x="1050607" y="612457"/>
                  </a:cubicBezTo>
                  <a:cubicBezTo>
                    <a:pt x="1051242" y="588962"/>
                    <a:pt x="1362226" y="1102161"/>
                    <a:pt x="1480185" y="1294447"/>
                  </a:cubicBezTo>
                  <a:cubicBezTo>
                    <a:pt x="1407264" y="940929"/>
                    <a:pt x="1264612" y="428899"/>
                    <a:pt x="1203319" y="250477"/>
                  </a:cubicBezTo>
                  <a:cubicBezTo>
                    <a:pt x="1404759" y="569380"/>
                    <a:pt x="1476663" y="1028153"/>
                    <a:pt x="1511143" y="1115770"/>
                  </a:cubicBezTo>
                  <a:cubicBezTo>
                    <a:pt x="1599356" y="1180704"/>
                    <a:pt x="1741784" y="495916"/>
                    <a:pt x="1732597" y="640080"/>
                  </a:cubicBezTo>
                  <a:cubicBezTo>
                    <a:pt x="1723410" y="784244"/>
                    <a:pt x="1626870" y="1042035"/>
                    <a:pt x="1564005" y="1191577"/>
                  </a:cubicBezTo>
                  <a:cubicBezTo>
                    <a:pt x="1572577" y="1326832"/>
                    <a:pt x="1546860" y="1645920"/>
                    <a:pt x="1501140" y="1730692"/>
                  </a:cubicBezTo>
                  <a:cubicBezTo>
                    <a:pt x="1440180" y="1844040"/>
                    <a:pt x="1361122" y="2224087"/>
                    <a:pt x="1362075" y="2225040"/>
                  </a:cubicBezTo>
                  <a:cubicBezTo>
                    <a:pt x="1386522" y="2375535"/>
                    <a:pt x="1572326" y="2512099"/>
                    <a:pt x="1647825" y="2633662"/>
                  </a:cubicBezTo>
                  <a:cubicBezTo>
                    <a:pt x="1895475" y="2071687"/>
                    <a:pt x="1841182" y="2296477"/>
                    <a:pt x="1836420" y="1673542"/>
                  </a:cubicBezTo>
                  <a:cubicBezTo>
                    <a:pt x="1817369" y="1443711"/>
                    <a:pt x="1797608" y="1059122"/>
                    <a:pt x="1896427" y="827722"/>
                  </a:cubicBezTo>
                  <a:cubicBezTo>
                    <a:pt x="1860043" y="1147809"/>
                    <a:pt x="1878871" y="1643814"/>
                    <a:pt x="1938337" y="1715452"/>
                  </a:cubicBezTo>
                  <a:cubicBezTo>
                    <a:pt x="1997803" y="1787090"/>
                    <a:pt x="2296367" y="768421"/>
                    <a:pt x="2313708" y="834153"/>
                  </a:cubicBezTo>
                  <a:cubicBezTo>
                    <a:pt x="2331049" y="899885"/>
                    <a:pt x="1984652" y="1833910"/>
                    <a:pt x="1978342" y="2003107"/>
                  </a:cubicBezTo>
                  <a:cubicBezTo>
                    <a:pt x="1987867" y="2206942"/>
                    <a:pt x="1900237" y="2409825"/>
                    <a:pt x="1809750" y="2596515"/>
                  </a:cubicBezTo>
                  <a:cubicBezTo>
                    <a:pt x="1824990" y="2565082"/>
                    <a:pt x="1839277" y="2529840"/>
                    <a:pt x="1856422" y="2498407"/>
                  </a:cubicBezTo>
                  <a:cubicBezTo>
                    <a:pt x="1984057" y="2471737"/>
                    <a:pt x="2089785" y="2446020"/>
                    <a:pt x="2145030" y="2317432"/>
                  </a:cubicBezTo>
                  <a:cubicBezTo>
                    <a:pt x="2200275" y="2187892"/>
                    <a:pt x="2158761" y="2327205"/>
                    <a:pt x="2231707" y="2038350"/>
                  </a:cubicBezTo>
                  <a:cubicBezTo>
                    <a:pt x="2304653" y="1749495"/>
                    <a:pt x="2533931" y="879079"/>
                    <a:pt x="2582705" y="584301"/>
                  </a:cubicBezTo>
                  <a:cubicBezTo>
                    <a:pt x="2604116" y="843805"/>
                    <a:pt x="2477730" y="1192982"/>
                    <a:pt x="2420661" y="1442797"/>
                  </a:cubicBezTo>
                  <a:cubicBezTo>
                    <a:pt x="2445916" y="1391049"/>
                    <a:pt x="2709935" y="877267"/>
                    <a:pt x="2755582" y="508635"/>
                  </a:cubicBezTo>
                  <a:cubicBezTo>
                    <a:pt x="2769208" y="848040"/>
                    <a:pt x="2468959" y="1430180"/>
                    <a:pt x="2352982" y="1814094"/>
                  </a:cubicBezTo>
                  <a:cubicBezTo>
                    <a:pt x="2480380" y="1711214"/>
                    <a:pt x="2681422" y="1578523"/>
                    <a:pt x="2868862" y="1435521"/>
                  </a:cubicBezTo>
                  <a:cubicBezTo>
                    <a:pt x="2963793" y="1377910"/>
                    <a:pt x="2977686" y="1306226"/>
                    <a:pt x="3022198" y="1087721"/>
                  </a:cubicBezTo>
                  <a:cubicBezTo>
                    <a:pt x="3034937" y="1274880"/>
                    <a:pt x="3010638" y="1282952"/>
                    <a:pt x="2997180" y="1334200"/>
                  </a:cubicBezTo>
                  <a:cubicBezTo>
                    <a:pt x="3051608" y="1254079"/>
                    <a:pt x="3412149" y="965362"/>
                    <a:pt x="3476854" y="806240"/>
                  </a:cubicBezTo>
                  <a:cubicBezTo>
                    <a:pt x="3407795" y="1010777"/>
                    <a:pt x="3350225" y="1045062"/>
                    <a:pt x="3262398" y="1152465"/>
                  </a:cubicBezTo>
                  <a:cubicBezTo>
                    <a:pt x="3174571" y="1259868"/>
                    <a:pt x="3102148" y="1322060"/>
                    <a:pt x="2949892" y="1450657"/>
                  </a:cubicBezTo>
                  <a:cubicBezTo>
                    <a:pt x="2797637" y="1579255"/>
                    <a:pt x="2530792" y="1706880"/>
                    <a:pt x="2348865" y="1924050"/>
                  </a:cubicBezTo>
                  <a:cubicBezTo>
                    <a:pt x="2332672" y="2018347"/>
                    <a:pt x="2321242" y="2097405"/>
                    <a:pt x="2292667" y="2192655"/>
                  </a:cubicBezTo>
                  <a:cubicBezTo>
                    <a:pt x="2208847" y="2469832"/>
                    <a:pt x="2080260" y="2537460"/>
                    <a:pt x="1810702" y="2596515"/>
                  </a:cubicBezTo>
                  <a:cubicBezTo>
                    <a:pt x="1759267" y="2720340"/>
                    <a:pt x="1776720" y="2866465"/>
                    <a:pt x="1791652" y="3003373"/>
                  </a:cubicBezTo>
                  <a:cubicBezTo>
                    <a:pt x="1806081" y="3137172"/>
                    <a:pt x="1798863" y="3248294"/>
                    <a:pt x="1829978" y="3516241"/>
                  </a:cubicBezTo>
                  <a:cubicBezTo>
                    <a:pt x="1861093" y="3784188"/>
                    <a:pt x="1951002" y="4291969"/>
                    <a:pt x="1978342" y="4611053"/>
                  </a:cubicBezTo>
                  <a:cubicBezTo>
                    <a:pt x="1844040" y="4603432"/>
                    <a:pt x="1709737" y="4612957"/>
                    <a:pt x="1576387" y="4606290"/>
                  </a:cubicBezTo>
                  <a:cubicBezTo>
                    <a:pt x="1596390" y="4414837"/>
                    <a:pt x="1655445" y="4264343"/>
                    <a:pt x="1641157" y="4070985"/>
                  </a:cubicBezTo>
                  <a:cubicBezTo>
                    <a:pt x="1628656" y="3901797"/>
                    <a:pt x="1585525" y="3087216"/>
                    <a:pt x="1523890" y="2801985"/>
                  </a:cubicBezTo>
                  <a:lnTo>
                    <a:pt x="1511059" y="2751951"/>
                  </a:lnTo>
                  <a:lnTo>
                    <a:pt x="1378854" y="2657832"/>
                  </a:lnTo>
                  <a:cubicBezTo>
                    <a:pt x="1216035" y="2544539"/>
                    <a:pt x="1038983" y="2424072"/>
                    <a:pt x="896073" y="2286679"/>
                  </a:cubicBezTo>
                  <a:cubicBezTo>
                    <a:pt x="835556" y="2229465"/>
                    <a:pt x="636844" y="1857552"/>
                    <a:pt x="588790" y="1721848"/>
                  </a:cubicBezTo>
                  <a:cubicBezTo>
                    <a:pt x="334342" y="1586593"/>
                    <a:pt x="265505" y="1478346"/>
                    <a:pt x="86842" y="1304530"/>
                  </a:cubicBezTo>
                  <a:lnTo>
                    <a:pt x="146377" y="1298436"/>
                  </a:lnTo>
                  <a:cubicBezTo>
                    <a:pt x="269427" y="1429041"/>
                    <a:pt x="405673" y="1558130"/>
                    <a:pt x="542954" y="1640089"/>
                  </a:cubicBezTo>
                  <a:cubicBezTo>
                    <a:pt x="513769" y="1601404"/>
                    <a:pt x="456486" y="1425462"/>
                    <a:pt x="407443" y="1285446"/>
                  </a:cubicBezTo>
                  <a:lnTo>
                    <a:pt x="491139" y="1281375"/>
                  </a:lnTo>
                  <a:lnTo>
                    <a:pt x="465162" y="1300946"/>
                  </a:lnTo>
                  <a:cubicBezTo>
                    <a:pt x="526939" y="1474345"/>
                    <a:pt x="655046" y="1708162"/>
                    <a:pt x="725773" y="1868920"/>
                  </a:cubicBezTo>
                  <a:cubicBezTo>
                    <a:pt x="783804" y="2003849"/>
                    <a:pt x="920861" y="2225024"/>
                    <a:pt x="1062797" y="2334656"/>
                  </a:cubicBezTo>
                  <a:cubicBezTo>
                    <a:pt x="1129404" y="2401817"/>
                    <a:pt x="1182477" y="2398909"/>
                    <a:pt x="1222684" y="2400441"/>
                  </a:cubicBezTo>
                  <a:lnTo>
                    <a:pt x="1234957" y="2402411"/>
                  </a:lnTo>
                  <a:lnTo>
                    <a:pt x="1224976" y="2390133"/>
                  </a:lnTo>
                  <a:cubicBezTo>
                    <a:pt x="1207651" y="2367959"/>
                    <a:pt x="1189553" y="2343864"/>
                    <a:pt x="1170622" y="2317432"/>
                  </a:cubicBezTo>
                  <a:cubicBezTo>
                    <a:pt x="1019175" y="2105977"/>
                    <a:pt x="878205" y="1663065"/>
                    <a:pt x="699135" y="1329690"/>
                  </a:cubicBezTo>
                  <a:cubicBezTo>
                    <a:pt x="657225" y="1250632"/>
                    <a:pt x="458152" y="767715"/>
                    <a:pt x="428625" y="632460"/>
                  </a:cubicBezTo>
                  <a:cubicBezTo>
                    <a:pt x="167640" y="418147"/>
                    <a:pt x="136207" y="27336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D4A6D434-E9ED-4F2A-930F-A02542675C9F}"/>
                </a:ext>
              </a:extLst>
            </p:cNvPr>
            <p:cNvGrpSpPr/>
            <p:nvPr/>
          </p:nvGrpSpPr>
          <p:grpSpPr>
            <a:xfrm>
              <a:off x="-300992" y="-37931"/>
              <a:ext cx="6089138" cy="4742317"/>
              <a:chOff x="-300992" y="-37931"/>
              <a:chExt cx="6089138" cy="4742317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99F3175C-7C23-4F43-8ACA-B7CFEE5937C7}"/>
                  </a:ext>
                </a:extLst>
              </p:cNvPr>
              <p:cNvSpPr/>
              <p:nvPr/>
            </p:nvSpPr>
            <p:spPr>
              <a:xfrm rot="8100000">
                <a:off x="1948531" y="1733685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16C808F7-22D9-465E-A3F8-CDA617AE5FEE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130573" y="148381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B2D21609-2D22-42B3-BEC1-34288DC2F81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277503" y="7366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23E0F311-D0AE-44C2-9B01-56699DE6F76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2949119" y="56369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839F2F38-34CE-4D28-9EEC-2B52E2A09284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408435" y="2000837"/>
                <a:ext cx="2441682" cy="2226796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58A895D4-DF68-4DD6-A070-D81FB0CC661B}"/>
                  </a:ext>
                </a:extLst>
              </p:cNvPr>
              <p:cNvSpPr/>
              <p:nvPr/>
            </p:nvSpPr>
            <p:spPr>
              <a:xfrm>
                <a:off x="457805" y="1554504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5C00706D-AEF1-4CBC-9EEB-8B3324AAB6A2}"/>
                  </a:ext>
                </a:extLst>
              </p:cNvPr>
              <p:cNvSpPr/>
              <p:nvPr/>
            </p:nvSpPr>
            <p:spPr>
              <a:xfrm>
                <a:off x="1369014" y="2090465"/>
                <a:ext cx="1461533" cy="1426565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C8DFEB20-725F-4611-B28D-01525EC99209}"/>
                  </a:ext>
                </a:extLst>
              </p:cNvPr>
              <p:cNvSpPr/>
              <p:nvPr/>
            </p:nvSpPr>
            <p:spPr>
              <a:xfrm rot="6300000">
                <a:off x="-286926" y="1615768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5301D97-8D5B-439B-A146-2614E5545039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1679985" y="680362"/>
                <a:ext cx="2324975" cy="2120360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B2B563E9-53A9-438C-AF09-4B13D556C1EF}"/>
                  </a:ext>
                </a:extLst>
              </p:cNvPr>
              <p:cNvSpPr/>
              <p:nvPr/>
            </p:nvSpPr>
            <p:spPr>
              <a:xfrm>
                <a:off x="843064" y="572701"/>
                <a:ext cx="1892960" cy="1847670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99B8E91D-E0BC-4DBC-AB21-924241007CA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261744" y="335050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A30D6C40-0B0D-4C82-8A23-5736CBC168C5}"/>
                  </a:ext>
                </a:extLst>
              </p:cNvPr>
              <p:cNvSpPr/>
              <p:nvPr/>
            </p:nvSpPr>
            <p:spPr>
              <a:xfrm rot="3494497">
                <a:off x="2863371" y="933396"/>
                <a:ext cx="1398052" cy="2219996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86443B2B-B3C6-45C9-901B-2655D9806C4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3394900" y="181355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08217271-907A-46D7-9C1B-A179FA2F624B}"/>
                  </a:ext>
                </a:extLst>
              </p:cNvPr>
              <p:cNvSpPr/>
              <p:nvPr/>
            </p:nvSpPr>
            <p:spPr>
              <a:xfrm rot="16200000">
                <a:off x="2929773" y="2468218"/>
                <a:ext cx="1635850" cy="136808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20CD6B25-2319-452F-AC87-C10D4D326EF5}"/>
                  </a:ext>
                </a:extLst>
              </p:cNvPr>
              <p:cNvSpPr/>
              <p:nvPr/>
            </p:nvSpPr>
            <p:spPr>
              <a:xfrm rot="13519709">
                <a:off x="3669016" y="425505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E09661B1-F67E-4255-ADB2-8FA9EC6C181C}"/>
                  </a:ext>
                </a:extLst>
              </p:cNvPr>
              <p:cNvSpPr/>
              <p:nvPr/>
            </p:nvSpPr>
            <p:spPr>
              <a:xfrm>
                <a:off x="4407514" y="330617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820B5D0A-4DB0-4B95-9201-4EC63B98A40D}"/>
                  </a:ext>
                </a:extLst>
              </p:cNvPr>
              <p:cNvSpPr/>
              <p:nvPr/>
            </p:nvSpPr>
            <p:spPr>
              <a:xfrm>
                <a:off x="3513003" y="415457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086451F4-BF64-4BFE-9101-1771A854EC58}"/>
                  </a:ext>
                </a:extLst>
              </p:cNvPr>
              <p:cNvSpPr/>
              <p:nvPr/>
            </p:nvSpPr>
            <p:spPr>
              <a:xfrm>
                <a:off x="3274484" y="301900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849428CC-2DB0-45AE-B109-9C4EFAF7BD38}"/>
                  </a:ext>
                </a:extLst>
              </p:cNvPr>
              <p:cNvSpPr/>
              <p:nvPr/>
            </p:nvSpPr>
            <p:spPr>
              <a:xfrm>
                <a:off x="4304354" y="50570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A4A4812E-DA70-46ED-8818-AC192AE7B92A}"/>
                  </a:ext>
                </a:extLst>
              </p:cNvPr>
              <p:cNvSpPr/>
              <p:nvPr/>
            </p:nvSpPr>
            <p:spPr>
              <a:xfrm>
                <a:off x="4476118" y="91212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00FCB4BF-FD5F-49D9-89F4-D5ADB72668E7}"/>
                  </a:ext>
                </a:extLst>
              </p:cNvPr>
              <p:cNvSpPr/>
              <p:nvPr/>
            </p:nvSpPr>
            <p:spPr>
              <a:xfrm>
                <a:off x="3938994" y="14920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FC964D9D-E54A-445A-9B6E-BBA31B512D0B}"/>
                  </a:ext>
                </a:extLst>
              </p:cNvPr>
              <p:cNvSpPr/>
              <p:nvPr/>
            </p:nvSpPr>
            <p:spPr>
              <a:xfrm>
                <a:off x="4958655" y="340445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7C3B31D2-1873-4D29-892C-E2E1376A3DDC}"/>
                  </a:ext>
                </a:extLst>
              </p:cNvPr>
              <p:cNvSpPr/>
              <p:nvPr/>
            </p:nvSpPr>
            <p:spPr>
              <a:xfrm>
                <a:off x="4944798" y="244652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2F4C8200-A602-4A82-9D3B-159A7D9741A0}"/>
                  </a:ext>
                </a:extLst>
              </p:cNvPr>
              <p:cNvSpPr/>
              <p:nvPr/>
            </p:nvSpPr>
            <p:spPr>
              <a:xfrm>
                <a:off x="3200399" y="390494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CE18AF89-30DF-4CFF-A4A1-C45FB297A1EA}"/>
                  </a:ext>
                </a:extLst>
              </p:cNvPr>
              <p:cNvSpPr/>
              <p:nvPr/>
            </p:nvSpPr>
            <p:spPr>
              <a:xfrm rot="19265104" flipH="1">
                <a:off x="4859060" y="178770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3863DDA8-8B21-4983-99CA-7756B34B64C1}"/>
                  </a:ext>
                </a:extLst>
              </p:cNvPr>
              <p:cNvSpPr/>
              <p:nvPr/>
            </p:nvSpPr>
            <p:spPr>
              <a:xfrm flipH="1">
                <a:off x="5024390" y="137678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09CB4227-38E7-4072-886D-8CBD29647A29}"/>
                  </a:ext>
                </a:extLst>
              </p:cNvPr>
              <p:cNvSpPr/>
              <p:nvPr/>
            </p:nvSpPr>
            <p:spPr>
              <a:xfrm rot="18674865" flipH="1">
                <a:off x="1949389" y="-40217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E48F2555-4232-43AC-BB77-18CD5642DE28}"/>
                  </a:ext>
                </a:extLst>
              </p:cNvPr>
              <p:cNvSpPr/>
              <p:nvPr/>
            </p:nvSpPr>
            <p:spPr>
              <a:xfrm>
                <a:off x="3336084" y="439638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9C4DCAB1-FC6D-4555-A218-A0850FFF51D2}"/>
                  </a:ext>
                </a:extLst>
              </p:cNvPr>
              <p:cNvSpPr/>
              <p:nvPr/>
            </p:nvSpPr>
            <p:spPr>
              <a:xfrm>
                <a:off x="3059413" y="132271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DB1AB6DC-FC3E-4ECD-A95C-9D44D30F3231}"/>
                  </a:ext>
                </a:extLst>
              </p:cNvPr>
              <p:cNvSpPr/>
              <p:nvPr/>
            </p:nvSpPr>
            <p:spPr>
              <a:xfrm>
                <a:off x="5398711" y="298771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D6DA67E3-0B66-48AF-AFCE-3A7F2DDA7C2A}"/>
                  </a:ext>
                </a:extLst>
              </p:cNvPr>
              <p:cNvSpPr/>
              <p:nvPr/>
            </p:nvSpPr>
            <p:spPr>
              <a:xfrm>
                <a:off x="761627" y="4181419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9366B748-0556-4EE1-ADA5-B4492A36399D}"/>
                  </a:ext>
                </a:extLst>
              </p:cNvPr>
              <p:cNvSpPr/>
              <p:nvPr/>
            </p:nvSpPr>
            <p:spPr>
              <a:xfrm>
                <a:off x="601123" y="342187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47F42F6E-9722-44D7-84F5-10D35200CBCF}"/>
                  </a:ext>
                </a:extLst>
              </p:cNvPr>
              <p:cNvSpPr/>
              <p:nvPr/>
            </p:nvSpPr>
            <p:spPr>
              <a:xfrm>
                <a:off x="45658" y="4241815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D7502B87-25FF-4B7A-9BBF-9134039CCE49}"/>
                  </a:ext>
                </a:extLst>
              </p:cNvPr>
              <p:cNvSpPr/>
              <p:nvPr/>
            </p:nvSpPr>
            <p:spPr>
              <a:xfrm>
                <a:off x="1298911" y="3321766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395A70BC-57E3-41FD-B158-E8C9E0095A8A}"/>
                  </a:ext>
                </a:extLst>
              </p:cNvPr>
              <p:cNvSpPr/>
              <p:nvPr/>
            </p:nvSpPr>
            <p:spPr>
              <a:xfrm>
                <a:off x="12559" y="312594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65721D93-E84C-4088-91C8-DA5CBBD8AC2F}"/>
                  </a:ext>
                </a:extLst>
              </p:cNvPr>
              <p:cNvSpPr/>
              <p:nvPr/>
            </p:nvSpPr>
            <p:spPr>
              <a:xfrm>
                <a:off x="148244" y="3617381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A0482ED4-8E47-4A31-8626-79EDA8CC5DEA}"/>
                  </a:ext>
                </a:extLst>
              </p:cNvPr>
              <p:cNvSpPr/>
              <p:nvPr/>
            </p:nvSpPr>
            <p:spPr>
              <a:xfrm>
                <a:off x="2130593" y="3646205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6E361435-DBA3-4946-839C-2028D67B16B0}"/>
                  </a:ext>
                </a:extLst>
              </p:cNvPr>
              <p:cNvSpPr/>
              <p:nvPr/>
            </p:nvSpPr>
            <p:spPr>
              <a:xfrm>
                <a:off x="1314724" y="38440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7CE199A3-2879-4F6B-9F6A-18380E870B58}"/>
                  </a:ext>
                </a:extLst>
              </p:cNvPr>
              <p:cNvSpPr/>
              <p:nvPr/>
            </p:nvSpPr>
            <p:spPr>
              <a:xfrm>
                <a:off x="1002120" y="13478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A93C8527-3C96-4CC8-88A1-D54054BFC179}"/>
                  </a:ext>
                </a:extLst>
              </p:cNvPr>
              <p:cNvSpPr/>
              <p:nvPr/>
            </p:nvSpPr>
            <p:spPr>
              <a:xfrm>
                <a:off x="1137805" y="626225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A94CFD0B-ABC7-4C93-9CD5-20CEF2B5C117}"/>
                  </a:ext>
                </a:extLst>
              </p:cNvPr>
              <p:cNvSpPr/>
              <p:nvPr/>
            </p:nvSpPr>
            <p:spPr>
              <a:xfrm>
                <a:off x="238363" y="23368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02A39DCA-7A98-455E-90F3-4E57259AC6EF}"/>
                  </a:ext>
                </a:extLst>
              </p:cNvPr>
              <p:cNvSpPr/>
              <p:nvPr/>
            </p:nvSpPr>
            <p:spPr>
              <a:xfrm>
                <a:off x="489204" y="-1593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399AC89-6A77-4A73-8268-982DB1209A35}"/>
                  </a:ext>
                </a:extLst>
              </p:cNvPr>
              <p:cNvSpPr/>
              <p:nvPr/>
            </p:nvSpPr>
            <p:spPr>
              <a:xfrm>
                <a:off x="12836" y="489454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1">
            <a:extLst>
              <a:ext uri="{FF2B5EF4-FFF2-40B4-BE49-F238E27FC236}">
                <a16:creationId xmlns="" xmlns:a16="http://schemas.microsoft.com/office/drawing/2014/main" id="{1BB2F7DD-497C-4727-B308-01E48C2A84F0}"/>
              </a:ext>
            </a:extLst>
          </p:cNvPr>
          <p:cNvSpPr/>
          <p:nvPr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17E8FFC-B362-4FA5-8AF6-840BA0354AFC}"/>
              </a:ext>
            </a:extLst>
          </p:cNvPr>
          <p:cNvGrpSpPr/>
          <p:nvPr/>
        </p:nvGrpSpPr>
        <p:grpSpPr>
          <a:xfrm>
            <a:off x="6096000" y="2469937"/>
            <a:ext cx="3515092" cy="3876261"/>
            <a:chOff x="3738889" y="1759234"/>
            <a:chExt cx="4623692" cy="5098767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5556F77-7807-4E27-8A0C-F41A166E881B}"/>
                </a:ext>
              </a:extLst>
            </p:cNvPr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>
                <a:gd name="connsiteX0" fmla="*/ 86592 w 1257542"/>
                <a:gd name="connsiteY0" fmla="*/ 286 h 2726447"/>
                <a:gd name="connsiteX1" fmla="*/ 113308 w 1257542"/>
                <a:gd name="connsiteY1" fmla="*/ 13184 h 2726447"/>
                <a:gd name="connsiteX2" fmla="*/ 161670 w 1257542"/>
                <a:gd name="connsiteY2" fmla="*/ 109448 h 2726447"/>
                <a:gd name="connsiteX3" fmla="*/ 246420 w 1257542"/>
                <a:gd name="connsiteY3" fmla="*/ 403770 h 2726447"/>
                <a:gd name="connsiteX4" fmla="*/ 273595 w 1257542"/>
                <a:gd name="connsiteY4" fmla="*/ 436472 h 2726447"/>
                <a:gd name="connsiteX5" fmla="*/ 491458 w 1257542"/>
                <a:gd name="connsiteY5" fmla="*/ 504180 h 2726447"/>
                <a:gd name="connsiteX6" fmla="*/ 692739 w 1257542"/>
                <a:gd name="connsiteY6" fmla="*/ 498193 h 2726447"/>
                <a:gd name="connsiteX7" fmla="*/ 765053 w 1257542"/>
                <a:gd name="connsiteY7" fmla="*/ 485756 h 2726447"/>
                <a:gd name="connsiteX8" fmla="*/ 880203 w 1257542"/>
                <a:gd name="connsiteY8" fmla="*/ 436012 h 2726447"/>
                <a:gd name="connsiteX9" fmla="*/ 1189724 w 1257542"/>
                <a:gd name="connsiteY9" fmla="*/ 211700 h 2726447"/>
                <a:gd name="connsiteX10" fmla="*/ 1198476 w 1257542"/>
                <a:gd name="connsiteY10" fmla="*/ 205252 h 2726447"/>
                <a:gd name="connsiteX11" fmla="*/ 1250523 w 1257542"/>
                <a:gd name="connsiteY11" fmla="*/ 207556 h 2726447"/>
                <a:gd name="connsiteX12" fmla="*/ 1238548 w 1257542"/>
                <a:gd name="connsiteY12" fmla="*/ 257761 h 2726447"/>
                <a:gd name="connsiteX13" fmla="*/ 801901 w 1257542"/>
                <a:gd name="connsiteY13" fmla="*/ 599984 h 2726447"/>
                <a:gd name="connsiteX14" fmla="*/ 648982 w 1257542"/>
                <a:gd name="connsiteY14" fmla="*/ 701316 h 2726447"/>
                <a:gd name="connsiteX15" fmla="*/ 392429 w 1257542"/>
                <a:gd name="connsiteY15" fmla="*/ 927930 h 2726447"/>
                <a:gd name="connsiteX16" fmla="*/ 321498 w 1257542"/>
                <a:gd name="connsiteY16" fmla="*/ 1040775 h 2726447"/>
                <a:gd name="connsiteX17" fmla="*/ 304916 w 1257542"/>
                <a:gd name="connsiteY17" fmla="*/ 1124144 h 2726447"/>
                <a:gd name="connsiteX18" fmla="*/ 337619 w 1257542"/>
                <a:gd name="connsiteY18" fmla="*/ 1639092 h 2726447"/>
                <a:gd name="connsiteX19" fmla="*/ 371702 w 1257542"/>
                <a:gd name="connsiteY19" fmla="*/ 2071132 h 2726447"/>
                <a:gd name="connsiteX20" fmla="*/ 414077 w 1257542"/>
                <a:gd name="connsiteY20" fmla="*/ 2574565 h 2726447"/>
                <a:gd name="connsiteX21" fmla="*/ 426913 w 1257542"/>
                <a:gd name="connsiteY21" fmla="*/ 2726447 h 2726447"/>
                <a:gd name="connsiteX22" fmla="*/ 445 w 1257542"/>
                <a:gd name="connsiteY22" fmla="*/ 2726447 h 2726447"/>
                <a:gd name="connsiteX23" fmla="*/ 0 w 1257542"/>
                <a:gd name="connsiteY23" fmla="*/ 708685 h 2726447"/>
                <a:gd name="connsiteX24" fmla="*/ 22109 w 1257542"/>
                <a:gd name="connsiteY24" fmla="*/ 650650 h 2726447"/>
                <a:gd name="connsiteX25" fmla="*/ 46981 w 1257542"/>
                <a:gd name="connsiteY25" fmla="*/ 621171 h 2726447"/>
                <a:gd name="connsiteX26" fmla="*/ 87975 w 1257542"/>
                <a:gd name="connsiteY26" fmla="*/ 470556 h 2726447"/>
                <a:gd name="connsiteX27" fmla="*/ 55733 w 1257542"/>
                <a:gd name="connsiteY27" fmla="*/ 93788 h 2726447"/>
                <a:gd name="connsiteX28" fmla="*/ 55733 w 1257542"/>
                <a:gd name="connsiteY28" fmla="*/ 31147 h 2726447"/>
                <a:gd name="connsiteX29" fmla="*/ 86592 w 1257542"/>
                <a:gd name="connsiteY29" fmla="*/ 286 h 27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542" h="2726447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3EA3EC0-C8FC-4C78-8BCE-824D8D232D3D}"/>
                </a:ext>
              </a:extLst>
            </p:cNvPr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>
                <a:gd name="connsiteX0" fmla="*/ 1170617 w 1257209"/>
                <a:gd name="connsiteY0" fmla="*/ 842 h 2729305"/>
                <a:gd name="connsiteX1" fmla="*/ 1201478 w 1257209"/>
                <a:gd name="connsiteY1" fmla="*/ 38149 h 2729305"/>
                <a:gd name="connsiteX2" fmla="*/ 1192265 w 1257209"/>
                <a:gd name="connsiteY2" fmla="*/ 241734 h 2729305"/>
                <a:gd name="connsiteX3" fmla="*/ 1168314 w 1257209"/>
                <a:gd name="connsiteY3" fmla="*/ 494141 h 2729305"/>
                <a:gd name="connsiteX4" fmla="*/ 1200556 w 1257209"/>
                <a:gd name="connsiteY4" fmla="*/ 609290 h 2729305"/>
                <a:gd name="connsiteX5" fmla="*/ 1230035 w 1257209"/>
                <a:gd name="connsiteY5" fmla="*/ 646599 h 2729305"/>
                <a:gd name="connsiteX6" fmla="*/ 1257209 w 1257209"/>
                <a:gd name="connsiteY6" fmla="*/ 717531 h 2729305"/>
                <a:gd name="connsiteX7" fmla="*/ 1256760 w 1257209"/>
                <a:gd name="connsiteY7" fmla="*/ 2729305 h 2729305"/>
                <a:gd name="connsiteX8" fmla="*/ 831157 w 1257209"/>
                <a:gd name="connsiteY8" fmla="*/ 2729305 h 2729305"/>
                <a:gd name="connsiteX9" fmla="*/ 831157 w 1257209"/>
                <a:gd name="connsiteY9" fmla="*/ 2718365 h 2729305"/>
                <a:gd name="connsiteX10" fmla="*/ 887811 w 1257209"/>
                <a:gd name="connsiteY10" fmla="*/ 2050498 h 2729305"/>
                <a:gd name="connsiteX11" fmla="*/ 933870 w 1257209"/>
                <a:gd name="connsiteY11" fmla="*/ 1457250 h 2729305"/>
                <a:gd name="connsiteX12" fmla="*/ 953216 w 1257209"/>
                <a:gd name="connsiteY12" fmla="*/ 1149110 h 2729305"/>
                <a:gd name="connsiteX13" fmla="*/ 910380 w 1257209"/>
                <a:gd name="connsiteY13" fmla="*/ 992507 h 2729305"/>
                <a:gd name="connsiteX14" fmla="*/ 760686 w 1257209"/>
                <a:gd name="connsiteY14" fmla="*/ 824389 h 2729305"/>
                <a:gd name="connsiteX15" fmla="*/ 491698 w 1257209"/>
                <a:gd name="connsiteY15" fmla="*/ 626332 h 2729305"/>
                <a:gd name="connsiteX16" fmla="*/ 383457 w 1257209"/>
                <a:gd name="connsiteY16" fmla="*/ 547110 h 2729305"/>
                <a:gd name="connsiteX17" fmla="*/ 22348 w 1257209"/>
                <a:gd name="connsiteY17" fmla="*/ 263382 h 2729305"/>
                <a:gd name="connsiteX18" fmla="*/ 10833 w 1257209"/>
                <a:gd name="connsiteY18" fmla="*/ 254170 h 2729305"/>
                <a:gd name="connsiteX19" fmla="*/ 6688 w 1257209"/>
                <a:gd name="connsiteY19" fmla="*/ 210873 h 2729305"/>
                <a:gd name="connsiteX20" fmla="*/ 50905 w 1257209"/>
                <a:gd name="connsiteY20" fmla="*/ 203043 h 2729305"/>
                <a:gd name="connsiteX21" fmla="*/ 107558 w 1257209"/>
                <a:gd name="connsiteY21" fmla="*/ 244037 h 2729305"/>
                <a:gd name="connsiteX22" fmla="*/ 358585 w 1257209"/>
                <a:gd name="connsiteY22" fmla="*/ 426433 h 2729305"/>
                <a:gd name="connsiteX23" fmla="*/ 548351 w 1257209"/>
                <a:gd name="connsiteY23" fmla="*/ 498747 h 2729305"/>
                <a:gd name="connsiteX24" fmla="*/ 681924 w 1257209"/>
                <a:gd name="connsiteY24" fmla="*/ 510262 h 2729305"/>
                <a:gd name="connsiteX25" fmla="*/ 979009 w 1257209"/>
                <a:gd name="connsiteY25" fmla="*/ 441172 h 2729305"/>
                <a:gd name="connsiteX26" fmla="*/ 1012632 w 1257209"/>
                <a:gd name="connsiteY26" fmla="*/ 400639 h 2729305"/>
                <a:gd name="connsiteX27" fmla="*/ 1102909 w 1257209"/>
                <a:gd name="connsiteY27" fmla="*/ 92500 h 2729305"/>
                <a:gd name="connsiteX28" fmla="*/ 1140218 w 1257209"/>
                <a:gd name="connsiteY28" fmla="*/ 19266 h 2729305"/>
                <a:gd name="connsiteX29" fmla="*/ 1170617 w 1257209"/>
                <a:gd name="connsiteY29" fmla="*/ 842 h 27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209" h="2729305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5EA7F7FB-D37B-41D6-BC98-2F9291261A02}"/>
                </a:ext>
              </a:extLst>
            </p:cNvPr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5BB7BFF-8108-44FC-A9FE-95735CFC5C80}"/>
                  </a:ext>
                </a:extLst>
              </p:cNvPr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>
                  <a:gd name="connsiteX0" fmla="*/ 250770 w 250396"/>
                  <a:gd name="connsiteY0" fmla="*/ 80316 h 115854"/>
                  <a:gd name="connsiteX1" fmla="*/ 153975 w 250396"/>
                  <a:gd name="connsiteY1" fmla="*/ 108346 h 115854"/>
                  <a:gd name="connsiteX2" fmla="*/ 117350 w 250396"/>
                  <a:gd name="connsiteY2" fmla="*/ 115073 h 115854"/>
                  <a:gd name="connsiteX3" fmla="*/ 0 w 250396"/>
                  <a:gd name="connsiteY3" fmla="*/ 59388 h 115854"/>
                  <a:gd name="connsiteX4" fmla="*/ 173035 w 250396"/>
                  <a:gd name="connsiteY4" fmla="*/ 71721 h 115854"/>
                  <a:gd name="connsiteX5" fmla="*/ 173782 w 250396"/>
                  <a:gd name="connsiteY5" fmla="*/ 66489 h 115854"/>
                  <a:gd name="connsiteX6" fmla="*/ 1869 w 250396"/>
                  <a:gd name="connsiteY6" fmla="*/ 32480 h 115854"/>
                  <a:gd name="connsiteX7" fmla="*/ 118471 w 250396"/>
                  <a:gd name="connsiteY7" fmla="*/ 5198 h 115854"/>
                  <a:gd name="connsiteX8" fmla="*/ 234700 w 250396"/>
                  <a:gd name="connsiteY8" fmla="*/ 67610 h 115854"/>
                  <a:gd name="connsiteX9" fmla="*/ 250770 w 250396"/>
                  <a:gd name="connsiteY9" fmla="*/ 77700 h 115854"/>
                  <a:gd name="connsiteX10" fmla="*/ 250770 w 250396"/>
                  <a:gd name="connsiteY10" fmla="*/ 80316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96" h="115854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4B272925-16C4-4E9D-843D-0C403E0911A7}"/>
                  </a:ext>
                </a:extLst>
              </p:cNvPr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>
                  <a:gd name="connsiteX0" fmla="*/ 133056 w 261607"/>
                  <a:gd name="connsiteY0" fmla="*/ 0 h 601698"/>
                  <a:gd name="connsiteX1" fmla="*/ 185377 w 261607"/>
                  <a:gd name="connsiteY1" fmla="*/ 109502 h 601698"/>
                  <a:gd name="connsiteX2" fmla="*/ 257880 w 261607"/>
                  <a:gd name="connsiteY2" fmla="*/ 315424 h 601698"/>
                  <a:gd name="connsiteX3" fmla="*/ 225740 w 261607"/>
                  <a:gd name="connsiteY3" fmla="*/ 515741 h 601698"/>
                  <a:gd name="connsiteX4" fmla="*/ 160711 w 261607"/>
                  <a:gd name="connsiteY4" fmla="*/ 603193 h 601698"/>
                  <a:gd name="connsiteX5" fmla="*/ 132682 w 261607"/>
                  <a:gd name="connsiteY5" fmla="*/ 169298 h 601698"/>
                  <a:gd name="connsiteX6" fmla="*/ 107642 w 261607"/>
                  <a:gd name="connsiteY6" fmla="*/ 604314 h 601698"/>
                  <a:gd name="connsiteX7" fmla="*/ 97925 w 261607"/>
                  <a:gd name="connsiteY7" fmla="*/ 595719 h 601698"/>
                  <a:gd name="connsiteX8" fmla="*/ 4494 w 261607"/>
                  <a:gd name="connsiteY8" fmla="*/ 425673 h 601698"/>
                  <a:gd name="connsiteX9" fmla="*/ 11221 w 261607"/>
                  <a:gd name="connsiteY9" fmla="*/ 300475 h 601698"/>
                  <a:gd name="connsiteX10" fmla="*/ 133056 w 261607"/>
                  <a:gd name="connsiteY10" fmla="*/ 0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07" h="601698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D04525-046B-4E20-9916-1E0FE9682339}"/>
                  </a:ext>
                </a:extLst>
              </p:cNvPr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>
                  <a:gd name="connsiteX0" fmla="*/ 157959 w 261607"/>
                  <a:gd name="connsiteY0" fmla="*/ 600203 h 601698"/>
                  <a:gd name="connsiteX1" fmla="*/ 132919 w 261607"/>
                  <a:gd name="connsiteY1" fmla="*/ 167803 h 601698"/>
                  <a:gd name="connsiteX2" fmla="*/ 107879 w 261607"/>
                  <a:gd name="connsiteY2" fmla="*/ 599830 h 601698"/>
                  <a:gd name="connsiteX3" fmla="*/ 104890 w 261607"/>
                  <a:gd name="connsiteY3" fmla="*/ 600203 h 601698"/>
                  <a:gd name="connsiteX4" fmla="*/ 2862 w 261607"/>
                  <a:gd name="connsiteY4" fmla="*/ 413714 h 601698"/>
                  <a:gd name="connsiteX5" fmla="*/ 13327 w 261607"/>
                  <a:gd name="connsiteY5" fmla="*/ 290011 h 601698"/>
                  <a:gd name="connsiteX6" fmla="*/ 128808 w 261607"/>
                  <a:gd name="connsiteY6" fmla="*/ 6727 h 601698"/>
                  <a:gd name="connsiteX7" fmla="*/ 134040 w 261607"/>
                  <a:gd name="connsiteY7" fmla="*/ 0 h 601698"/>
                  <a:gd name="connsiteX8" fmla="*/ 189351 w 261607"/>
                  <a:gd name="connsiteY8" fmla="*/ 116976 h 601698"/>
                  <a:gd name="connsiteX9" fmla="*/ 259612 w 261607"/>
                  <a:gd name="connsiteY9" fmla="*/ 325141 h 601698"/>
                  <a:gd name="connsiteX10" fmla="*/ 228219 w 261607"/>
                  <a:gd name="connsiteY10" fmla="*/ 508640 h 601698"/>
                  <a:gd name="connsiteX11" fmla="*/ 163564 w 261607"/>
                  <a:gd name="connsiteY11" fmla="*/ 602819 h 601698"/>
                  <a:gd name="connsiteX12" fmla="*/ 157959 w 261607"/>
                  <a:gd name="connsiteY12" fmla="*/ 600203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0D207F7-8677-4417-89AB-24DBE1808397}"/>
                  </a:ext>
                </a:extLst>
              </p:cNvPr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>
                  <a:gd name="connsiteX0" fmla="*/ 2242 w 504529"/>
                  <a:gd name="connsiteY0" fmla="*/ 0 h 373725"/>
                  <a:gd name="connsiteX1" fmla="*/ 117724 w 504529"/>
                  <a:gd name="connsiteY1" fmla="*/ 19808 h 373725"/>
                  <a:gd name="connsiteX2" fmla="*/ 312808 w 504529"/>
                  <a:gd name="connsiteY2" fmla="*/ 72876 h 373725"/>
                  <a:gd name="connsiteX3" fmla="*/ 487338 w 504529"/>
                  <a:gd name="connsiteY3" fmla="*/ 255628 h 373725"/>
                  <a:gd name="connsiteX4" fmla="*/ 506024 w 504529"/>
                  <a:gd name="connsiteY4" fmla="*/ 324768 h 373725"/>
                  <a:gd name="connsiteX5" fmla="*/ 138652 w 504529"/>
                  <a:gd name="connsiteY5" fmla="*/ 96421 h 373725"/>
                  <a:gd name="connsiteX6" fmla="*/ 136410 w 504529"/>
                  <a:gd name="connsiteY6" fmla="*/ 99411 h 373725"/>
                  <a:gd name="connsiteX7" fmla="*/ 245538 w 504529"/>
                  <a:gd name="connsiteY7" fmla="*/ 191721 h 373725"/>
                  <a:gd name="connsiteX8" fmla="*/ 359150 w 504529"/>
                  <a:gd name="connsiteY8" fmla="*/ 283284 h 373725"/>
                  <a:gd name="connsiteX9" fmla="*/ 476874 w 504529"/>
                  <a:gd name="connsiteY9" fmla="*/ 369241 h 373725"/>
                  <a:gd name="connsiteX10" fmla="*/ 187610 w 504529"/>
                  <a:gd name="connsiteY10" fmla="*/ 287021 h 373725"/>
                  <a:gd name="connsiteX11" fmla="*/ 42978 w 504529"/>
                  <a:gd name="connsiteY11" fmla="*/ 81472 h 373725"/>
                  <a:gd name="connsiteX12" fmla="*/ 0 w 504529"/>
                  <a:gd name="connsiteY12" fmla="*/ 4111 h 373725"/>
                  <a:gd name="connsiteX13" fmla="*/ 2242 w 504529"/>
                  <a:gd name="connsiteY13" fmla="*/ 0 h 3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73725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565F0C0B-7967-4E76-9C80-13490E033AFA}"/>
                  </a:ext>
                </a:extLst>
              </p:cNvPr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>
                  <a:gd name="connsiteX0" fmla="*/ 366251 w 504529"/>
                  <a:gd name="connsiteY0" fmla="*/ 94719 h 369988"/>
                  <a:gd name="connsiteX1" fmla="*/ 180509 w 504529"/>
                  <a:gd name="connsiteY1" fmla="*/ 204220 h 369988"/>
                  <a:gd name="connsiteX2" fmla="*/ 0 w 504529"/>
                  <a:gd name="connsiteY2" fmla="*/ 321196 h 369988"/>
                  <a:gd name="connsiteX3" fmla="*/ 747 w 504529"/>
                  <a:gd name="connsiteY3" fmla="*/ 312227 h 369988"/>
                  <a:gd name="connsiteX4" fmla="*/ 26161 w 504529"/>
                  <a:gd name="connsiteY4" fmla="*/ 232997 h 369988"/>
                  <a:gd name="connsiteX5" fmla="*/ 187237 w 504529"/>
                  <a:gd name="connsiteY5" fmla="*/ 73416 h 369988"/>
                  <a:gd name="connsiteX6" fmla="*/ 496681 w 504529"/>
                  <a:gd name="connsiteY6" fmla="*/ 166 h 369988"/>
                  <a:gd name="connsiteX7" fmla="*/ 504530 w 504529"/>
                  <a:gd name="connsiteY7" fmla="*/ 166 h 369988"/>
                  <a:gd name="connsiteX8" fmla="*/ 502661 w 504529"/>
                  <a:gd name="connsiteY8" fmla="*/ 6146 h 369988"/>
                  <a:gd name="connsiteX9" fmla="*/ 341585 w 504529"/>
                  <a:gd name="connsiteY9" fmla="*/ 259905 h 369988"/>
                  <a:gd name="connsiteX10" fmla="*/ 58675 w 504529"/>
                  <a:gd name="connsiteY10" fmla="*/ 371276 h 369988"/>
                  <a:gd name="connsiteX11" fmla="*/ 26161 w 504529"/>
                  <a:gd name="connsiteY11" fmla="*/ 367912 h 369988"/>
                  <a:gd name="connsiteX12" fmla="*/ 369241 w 504529"/>
                  <a:gd name="connsiteY12" fmla="*/ 98082 h 369988"/>
                  <a:gd name="connsiteX13" fmla="*/ 366251 w 504529"/>
                  <a:gd name="connsiteY13" fmla="*/ 94719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69988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300C4130-AB8B-4481-B8FF-85361CD1C074}"/>
                  </a:ext>
                </a:extLst>
              </p:cNvPr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>
                  <a:gd name="connsiteX0" fmla="*/ 154957 w 261607"/>
                  <a:gd name="connsiteY0" fmla="*/ 602072 h 601698"/>
                  <a:gd name="connsiteX1" fmla="*/ 135897 w 261607"/>
                  <a:gd name="connsiteY1" fmla="*/ 168924 h 601698"/>
                  <a:gd name="connsiteX2" fmla="*/ 104878 w 261607"/>
                  <a:gd name="connsiteY2" fmla="*/ 602819 h 601698"/>
                  <a:gd name="connsiteX3" fmla="*/ 89929 w 261607"/>
                  <a:gd name="connsiteY3" fmla="*/ 586002 h 601698"/>
                  <a:gd name="connsiteX4" fmla="*/ 3225 w 261607"/>
                  <a:gd name="connsiteY4" fmla="*/ 417078 h 601698"/>
                  <a:gd name="connsiteX5" fmla="*/ 16679 w 261607"/>
                  <a:gd name="connsiteY5" fmla="*/ 278799 h 601698"/>
                  <a:gd name="connsiteX6" fmla="*/ 134402 w 261607"/>
                  <a:gd name="connsiteY6" fmla="*/ 4111 h 601698"/>
                  <a:gd name="connsiteX7" fmla="*/ 137766 w 261607"/>
                  <a:gd name="connsiteY7" fmla="*/ 0 h 601698"/>
                  <a:gd name="connsiteX8" fmla="*/ 140382 w 261607"/>
                  <a:gd name="connsiteY8" fmla="*/ 3737 h 601698"/>
                  <a:gd name="connsiteX9" fmla="*/ 254742 w 261607"/>
                  <a:gd name="connsiteY9" fmla="*/ 297112 h 601698"/>
                  <a:gd name="connsiteX10" fmla="*/ 185976 w 261607"/>
                  <a:gd name="connsiteY10" fmla="*/ 567315 h 601698"/>
                  <a:gd name="connsiteX11" fmla="*/ 160189 w 261607"/>
                  <a:gd name="connsiteY11" fmla="*/ 596466 h 601698"/>
                  <a:gd name="connsiteX12" fmla="*/ 154957 w 261607"/>
                  <a:gd name="connsiteY12" fmla="*/ 602072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5A647B2E-E004-499C-815F-67ABA0ACBC1C}"/>
                  </a:ext>
                </a:extLst>
              </p:cNvPr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>
                  <a:gd name="connsiteX0" fmla="*/ 27300 w 280294"/>
                  <a:gd name="connsiteY0" fmla="*/ 0 h 583011"/>
                  <a:gd name="connsiteX1" fmla="*/ 158851 w 280294"/>
                  <a:gd name="connsiteY1" fmla="*/ 146127 h 583011"/>
                  <a:gd name="connsiteX2" fmla="*/ 232849 w 280294"/>
                  <a:gd name="connsiteY2" fmla="*/ 247033 h 583011"/>
                  <a:gd name="connsiteX3" fmla="*/ 264615 w 280294"/>
                  <a:gd name="connsiteY3" fmla="*/ 497429 h 583011"/>
                  <a:gd name="connsiteX4" fmla="*/ 238081 w 280294"/>
                  <a:gd name="connsiteY4" fmla="*/ 564699 h 583011"/>
                  <a:gd name="connsiteX5" fmla="*/ 79247 w 280294"/>
                  <a:gd name="connsiteY5" fmla="*/ 162197 h 583011"/>
                  <a:gd name="connsiteX6" fmla="*/ 75510 w 280294"/>
                  <a:gd name="connsiteY6" fmla="*/ 163318 h 583011"/>
                  <a:gd name="connsiteX7" fmla="*/ 108398 w 280294"/>
                  <a:gd name="connsiteY7" fmla="*/ 303465 h 583011"/>
                  <a:gd name="connsiteX8" fmla="*/ 144276 w 280294"/>
                  <a:gd name="connsiteY8" fmla="*/ 443239 h 583011"/>
                  <a:gd name="connsiteX9" fmla="*/ 187628 w 280294"/>
                  <a:gd name="connsiteY9" fmla="*/ 583012 h 583011"/>
                  <a:gd name="connsiteX10" fmla="*/ 15714 w 280294"/>
                  <a:gd name="connsiteY10" fmla="*/ 396149 h 583011"/>
                  <a:gd name="connsiteX11" fmla="*/ 391 w 280294"/>
                  <a:gd name="connsiteY11" fmla="*/ 270951 h 583011"/>
                  <a:gd name="connsiteX12" fmla="*/ 22815 w 280294"/>
                  <a:gd name="connsiteY12" fmla="*/ 8596 h 583011"/>
                  <a:gd name="connsiteX13" fmla="*/ 27300 w 280294"/>
                  <a:gd name="connsiteY13" fmla="*/ 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294" h="583011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94AF19ED-459B-4682-9336-3283D52E4B51}"/>
                  </a:ext>
                </a:extLst>
              </p:cNvPr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>
                  <a:gd name="connsiteX0" fmla="*/ 257583 w 280294"/>
                  <a:gd name="connsiteY0" fmla="*/ 2990 h 583011"/>
                  <a:gd name="connsiteX1" fmla="*/ 268795 w 280294"/>
                  <a:gd name="connsiteY1" fmla="*/ 83341 h 583011"/>
                  <a:gd name="connsiteX2" fmla="*/ 280380 w 280294"/>
                  <a:gd name="connsiteY2" fmla="*/ 300475 h 583011"/>
                  <a:gd name="connsiteX3" fmla="*/ 129395 w 280294"/>
                  <a:gd name="connsiteY3" fmla="*/ 559841 h 583011"/>
                  <a:gd name="connsiteX4" fmla="*/ 90901 w 280294"/>
                  <a:gd name="connsiteY4" fmla="*/ 583012 h 583011"/>
                  <a:gd name="connsiteX5" fmla="*/ 203393 w 280294"/>
                  <a:gd name="connsiteY5" fmla="*/ 161449 h 583011"/>
                  <a:gd name="connsiteX6" fmla="*/ 44933 w 280294"/>
                  <a:gd name="connsiteY6" fmla="*/ 562831 h 583011"/>
                  <a:gd name="connsiteX7" fmla="*/ 41570 w 280294"/>
                  <a:gd name="connsiteY7" fmla="*/ 561336 h 583011"/>
                  <a:gd name="connsiteX8" fmla="*/ 40822 w 280294"/>
                  <a:gd name="connsiteY8" fmla="*/ 257123 h 583011"/>
                  <a:gd name="connsiteX9" fmla="*/ 228806 w 280294"/>
                  <a:gd name="connsiteY9" fmla="*/ 26908 h 583011"/>
                  <a:gd name="connsiteX10" fmla="*/ 251603 w 280294"/>
                  <a:gd name="connsiteY10" fmla="*/ 0 h 583011"/>
                  <a:gd name="connsiteX11" fmla="*/ 257583 w 280294"/>
                  <a:gd name="connsiteY11" fmla="*/ 299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294" h="583011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EFC1EF7D-8CD2-4887-8F71-4268CC188296}"/>
                  </a:ext>
                </a:extLst>
              </p:cNvPr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>
                  <a:gd name="connsiteX0" fmla="*/ 338222 w 336352"/>
                  <a:gd name="connsiteY0" fmla="*/ 34039 h 332615"/>
                  <a:gd name="connsiteX1" fmla="*/ 312061 w 336352"/>
                  <a:gd name="connsiteY1" fmla="*/ 195862 h 332615"/>
                  <a:gd name="connsiteX2" fmla="*/ 248527 w 336352"/>
                  <a:gd name="connsiteY2" fmla="*/ 254911 h 332615"/>
                  <a:gd name="connsiteX3" fmla="*/ 4858 w 336352"/>
                  <a:gd name="connsiteY3" fmla="*/ 336009 h 332615"/>
                  <a:gd name="connsiteX4" fmla="*/ 0 w 336352"/>
                  <a:gd name="connsiteY4" fmla="*/ 334514 h 332615"/>
                  <a:gd name="connsiteX5" fmla="*/ 22050 w 336352"/>
                  <a:gd name="connsiteY5" fmla="*/ 248931 h 332615"/>
                  <a:gd name="connsiteX6" fmla="*/ 74745 w 336352"/>
                  <a:gd name="connsiteY6" fmla="*/ 106915 h 332615"/>
                  <a:gd name="connsiteX7" fmla="*/ 230962 w 336352"/>
                  <a:gd name="connsiteY7" fmla="*/ 777 h 332615"/>
                  <a:gd name="connsiteX8" fmla="*/ 301223 w 336352"/>
                  <a:gd name="connsiteY8" fmla="*/ 404 h 332615"/>
                  <a:gd name="connsiteX9" fmla="*/ 191721 w 336352"/>
                  <a:gd name="connsiteY9" fmla="*/ 120370 h 332615"/>
                  <a:gd name="connsiteX10" fmla="*/ 91189 w 336352"/>
                  <a:gd name="connsiteY10" fmla="*/ 246315 h 332615"/>
                  <a:gd name="connsiteX11" fmla="*/ 338222 w 336352"/>
                  <a:gd name="connsiteY11" fmla="*/ 34039 h 3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52" h="332615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731D4C1D-768C-4FD6-90BC-20F23A745F4B}"/>
                  </a:ext>
                </a:extLst>
              </p:cNvPr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>
                  <a:gd name="connsiteX0" fmla="*/ 39241 w 340090"/>
                  <a:gd name="connsiteY0" fmla="*/ 1409 h 336353"/>
                  <a:gd name="connsiteX1" fmla="*/ 182004 w 340090"/>
                  <a:gd name="connsiteY1" fmla="*/ 18974 h 336353"/>
                  <a:gd name="connsiteX2" fmla="*/ 254133 w 340090"/>
                  <a:gd name="connsiteY2" fmla="*/ 85497 h 336353"/>
                  <a:gd name="connsiteX3" fmla="*/ 327384 w 340090"/>
                  <a:gd name="connsiteY3" fmla="*/ 281703 h 336353"/>
                  <a:gd name="connsiteX4" fmla="*/ 340464 w 340090"/>
                  <a:gd name="connsiteY4" fmla="*/ 337762 h 336353"/>
                  <a:gd name="connsiteX5" fmla="*/ 310192 w 340090"/>
                  <a:gd name="connsiteY5" fmla="*/ 331408 h 336353"/>
                  <a:gd name="connsiteX6" fmla="*/ 131178 w 340090"/>
                  <a:gd name="connsiteY6" fmla="*/ 275723 h 336353"/>
                  <a:gd name="connsiteX7" fmla="*/ 0 w 340090"/>
                  <a:gd name="connsiteY7" fmla="*/ 81386 h 336353"/>
                  <a:gd name="connsiteX8" fmla="*/ 1869 w 340090"/>
                  <a:gd name="connsiteY8" fmla="*/ 37660 h 336353"/>
                  <a:gd name="connsiteX9" fmla="*/ 247033 w 340090"/>
                  <a:gd name="connsiteY9" fmla="*/ 248067 h 336353"/>
                  <a:gd name="connsiteX10" fmla="*/ 250022 w 340090"/>
                  <a:gd name="connsiteY10" fmla="*/ 245078 h 336353"/>
                  <a:gd name="connsiteX11" fmla="*/ 147622 w 340090"/>
                  <a:gd name="connsiteY11" fmla="*/ 120253 h 336353"/>
                  <a:gd name="connsiteX12" fmla="*/ 39241 w 340090"/>
                  <a:gd name="connsiteY12" fmla="*/ 1409 h 33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090" h="336353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D8A61E51-30EC-4A0C-BA13-736A008826E2}"/>
                  </a:ext>
                </a:extLst>
              </p:cNvPr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>
                  <a:gd name="connsiteX0" fmla="*/ 85220 w 231709"/>
                  <a:gd name="connsiteY0" fmla="*/ 449966 h 448470"/>
                  <a:gd name="connsiteX1" fmla="*/ 10 w 231709"/>
                  <a:gd name="connsiteY1" fmla="*/ 281415 h 448470"/>
                  <a:gd name="connsiteX2" fmla="*/ 10848 w 231709"/>
                  <a:gd name="connsiteY2" fmla="*/ 223114 h 448470"/>
                  <a:gd name="connsiteX3" fmla="*/ 131936 w 231709"/>
                  <a:gd name="connsiteY3" fmla="*/ 0 h 448470"/>
                  <a:gd name="connsiteX4" fmla="*/ 136047 w 231709"/>
                  <a:gd name="connsiteY4" fmla="*/ 2242 h 448470"/>
                  <a:gd name="connsiteX5" fmla="*/ 230225 w 231709"/>
                  <a:gd name="connsiteY5" fmla="*/ 236195 h 448470"/>
                  <a:gd name="connsiteX6" fmla="*/ 199954 w 231709"/>
                  <a:gd name="connsiteY6" fmla="*/ 380079 h 448470"/>
                  <a:gd name="connsiteX7" fmla="*/ 130067 w 231709"/>
                  <a:gd name="connsiteY7" fmla="*/ 451087 h 448470"/>
                  <a:gd name="connsiteX8" fmla="*/ 126330 w 231709"/>
                  <a:gd name="connsiteY8" fmla="*/ 125198 h 448470"/>
                  <a:gd name="connsiteX9" fmla="*/ 85220 w 231709"/>
                  <a:gd name="connsiteY9" fmla="*/ 449966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09" h="44847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12E67A1-7F1C-4B66-947C-2A3074A9D4B0}"/>
                  </a:ext>
                </a:extLst>
              </p:cNvPr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>
                  <a:gd name="connsiteX0" fmla="*/ 153647 w 231709"/>
                  <a:gd name="connsiteY0" fmla="*/ 448097 h 448470"/>
                  <a:gd name="connsiteX1" fmla="*/ 107679 w 231709"/>
                  <a:gd name="connsiteY1" fmla="*/ 125946 h 448470"/>
                  <a:gd name="connsiteX2" fmla="*/ 102447 w 231709"/>
                  <a:gd name="connsiteY2" fmla="*/ 232831 h 448470"/>
                  <a:gd name="connsiteX3" fmla="*/ 100205 w 231709"/>
                  <a:gd name="connsiteY3" fmla="*/ 340090 h 448470"/>
                  <a:gd name="connsiteX4" fmla="*/ 104316 w 231709"/>
                  <a:gd name="connsiteY4" fmla="*/ 449966 h 448470"/>
                  <a:gd name="connsiteX5" fmla="*/ 95346 w 231709"/>
                  <a:gd name="connsiteY5" fmla="*/ 443986 h 448470"/>
                  <a:gd name="connsiteX6" fmla="*/ 6400 w 231709"/>
                  <a:gd name="connsiteY6" fmla="*/ 323273 h 448470"/>
                  <a:gd name="connsiteX7" fmla="*/ 9016 w 231709"/>
                  <a:gd name="connsiteY7" fmla="*/ 219003 h 448470"/>
                  <a:gd name="connsiteX8" fmla="*/ 98710 w 231709"/>
                  <a:gd name="connsiteY8" fmla="*/ 3737 h 448470"/>
                  <a:gd name="connsiteX9" fmla="*/ 102821 w 231709"/>
                  <a:gd name="connsiteY9" fmla="*/ 0 h 448470"/>
                  <a:gd name="connsiteX10" fmla="*/ 118891 w 231709"/>
                  <a:gd name="connsiteY10" fmla="*/ 23171 h 448470"/>
                  <a:gd name="connsiteX11" fmla="*/ 219049 w 231709"/>
                  <a:gd name="connsiteY11" fmla="*/ 205549 h 448470"/>
                  <a:gd name="connsiteX12" fmla="*/ 193263 w 231709"/>
                  <a:gd name="connsiteY12" fmla="*/ 399139 h 448470"/>
                  <a:gd name="connsiteX13" fmla="*/ 153647 w 231709"/>
                  <a:gd name="connsiteY13" fmla="*/ 448097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709" h="44847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97308BE-AD2F-46EC-BA74-30E88BC3B7FF}"/>
                  </a:ext>
                </a:extLst>
              </p:cNvPr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>
                  <a:gd name="connsiteX0" fmla="*/ 66953 w 235447"/>
                  <a:gd name="connsiteY0" fmla="*/ 0 h 444733"/>
                  <a:gd name="connsiteX1" fmla="*/ 74054 w 235447"/>
                  <a:gd name="connsiteY1" fmla="*/ 5980 h 444733"/>
                  <a:gd name="connsiteX2" fmla="*/ 199252 w 235447"/>
                  <a:gd name="connsiteY2" fmla="*/ 172288 h 444733"/>
                  <a:gd name="connsiteX3" fmla="*/ 192152 w 235447"/>
                  <a:gd name="connsiteY3" fmla="*/ 411472 h 444733"/>
                  <a:gd name="connsiteX4" fmla="*/ 170102 w 235447"/>
                  <a:gd name="connsiteY4" fmla="*/ 442491 h 444733"/>
                  <a:gd name="connsiteX5" fmla="*/ 91246 w 235447"/>
                  <a:gd name="connsiteY5" fmla="*/ 127440 h 444733"/>
                  <a:gd name="connsiteX6" fmla="*/ 125628 w 235447"/>
                  <a:gd name="connsiteY6" fmla="*/ 446976 h 444733"/>
                  <a:gd name="connsiteX7" fmla="*/ 57 w 235447"/>
                  <a:gd name="connsiteY7" fmla="*/ 274315 h 444733"/>
                  <a:gd name="connsiteX8" fmla="*/ 32197 w 235447"/>
                  <a:gd name="connsiteY8" fmla="*/ 100906 h 444733"/>
                  <a:gd name="connsiteX9" fmla="*/ 66953 w 235447"/>
                  <a:gd name="connsiteY9" fmla="*/ 0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4733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9734AEC5-909E-447F-A2EA-75C6034B0412}"/>
                  </a:ext>
                </a:extLst>
              </p:cNvPr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>
                  <a:gd name="connsiteX0" fmla="*/ 110099 w 235447"/>
                  <a:gd name="connsiteY0" fmla="*/ 449592 h 448470"/>
                  <a:gd name="connsiteX1" fmla="*/ 145603 w 235447"/>
                  <a:gd name="connsiteY1" fmla="*/ 125945 h 448470"/>
                  <a:gd name="connsiteX2" fmla="*/ 66746 w 235447"/>
                  <a:gd name="connsiteY2" fmla="*/ 440249 h 448470"/>
                  <a:gd name="connsiteX3" fmla="*/ 11809 w 235447"/>
                  <a:gd name="connsiteY3" fmla="*/ 346444 h 448470"/>
                  <a:gd name="connsiteX4" fmla="*/ 15172 w 235447"/>
                  <a:gd name="connsiteY4" fmla="*/ 216013 h 448470"/>
                  <a:gd name="connsiteX5" fmla="*/ 166158 w 235447"/>
                  <a:gd name="connsiteY5" fmla="*/ 0 h 448470"/>
                  <a:gd name="connsiteX6" fmla="*/ 169521 w 235447"/>
                  <a:gd name="connsiteY6" fmla="*/ 1495 h 448470"/>
                  <a:gd name="connsiteX7" fmla="*/ 233428 w 235447"/>
                  <a:gd name="connsiteY7" fmla="*/ 219751 h 448470"/>
                  <a:gd name="connsiteX8" fmla="*/ 152703 w 235447"/>
                  <a:gd name="connsiteY8" fmla="*/ 418946 h 448470"/>
                  <a:gd name="connsiteX9" fmla="*/ 110099 w 235447"/>
                  <a:gd name="connsiteY9" fmla="*/ 449592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847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A6E7A570-ECF4-4F4E-BE0C-F3C28D56E15B}"/>
                  </a:ext>
                </a:extLst>
              </p:cNvPr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>
                  <a:gd name="connsiteX0" fmla="*/ 99161 w 235447"/>
                  <a:gd name="connsiteY0" fmla="*/ 124451 h 448470"/>
                  <a:gd name="connsiteX1" fmla="*/ 116726 w 235447"/>
                  <a:gd name="connsiteY1" fmla="*/ 451834 h 448470"/>
                  <a:gd name="connsiteX2" fmla="*/ 4235 w 235447"/>
                  <a:gd name="connsiteY2" fmla="*/ 310940 h 448470"/>
                  <a:gd name="connsiteX3" fmla="*/ 5356 w 235447"/>
                  <a:gd name="connsiteY3" fmla="*/ 223862 h 448470"/>
                  <a:gd name="connsiteX4" fmla="*/ 83839 w 235447"/>
                  <a:gd name="connsiteY4" fmla="*/ 0 h 448470"/>
                  <a:gd name="connsiteX5" fmla="*/ 89071 w 235447"/>
                  <a:gd name="connsiteY5" fmla="*/ 4111 h 448470"/>
                  <a:gd name="connsiteX6" fmla="*/ 205673 w 235447"/>
                  <a:gd name="connsiteY6" fmla="*/ 180136 h 448470"/>
                  <a:gd name="connsiteX7" fmla="*/ 216511 w 235447"/>
                  <a:gd name="connsiteY7" fmla="*/ 202933 h 448470"/>
                  <a:gd name="connsiteX8" fmla="*/ 204178 w 235447"/>
                  <a:gd name="connsiteY8" fmla="*/ 387180 h 448470"/>
                  <a:gd name="connsiteX9" fmla="*/ 162695 w 235447"/>
                  <a:gd name="connsiteY9" fmla="*/ 443239 h 448470"/>
                  <a:gd name="connsiteX10" fmla="*/ 99161 w 235447"/>
                  <a:gd name="connsiteY10" fmla="*/ 124451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447" h="44847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3BAC7E62-812F-41C7-86D8-FFCBDE3A5D0C}"/>
                  </a:ext>
                </a:extLst>
              </p:cNvPr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>
                  <a:gd name="connsiteX0" fmla="*/ 155838 w 216760"/>
                  <a:gd name="connsiteY0" fmla="*/ 427168 h 426047"/>
                  <a:gd name="connsiteX1" fmla="*/ 2237 w 216760"/>
                  <a:gd name="connsiteY1" fmla="*/ 227973 h 426047"/>
                  <a:gd name="connsiteX2" fmla="*/ 9338 w 216760"/>
                  <a:gd name="connsiteY2" fmla="*/ 4858 h 426047"/>
                  <a:gd name="connsiteX3" fmla="*/ 10833 w 216760"/>
                  <a:gd name="connsiteY3" fmla="*/ 0 h 426047"/>
                  <a:gd name="connsiteX4" fmla="*/ 16065 w 216760"/>
                  <a:gd name="connsiteY4" fmla="*/ 2242 h 426047"/>
                  <a:gd name="connsiteX5" fmla="*/ 175646 w 216760"/>
                  <a:gd name="connsiteY5" fmla="*/ 168550 h 426047"/>
                  <a:gd name="connsiteX6" fmla="*/ 193959 w 216760"/>
                  <a:gd name="connsiteY6" fmla="*/ 407361 h 426047"/>
                  <a:gd name="connsiteX7" fmla="*/ 61286 w 216760"/>
                  <a:gd name="connsiteY7" fmla="*/ 117350 h 426047"/>
                  <a:gd name="connsiteX8" fmla="*/ 56054 w 216760"/>
                  <a:gd name="connsiteY8" fmla="*/ 119592 h 426047"/>
                  <a:gd name="connsiteX9" fmla="*/ 155838 w 216760"/>
                  <a:gd name="connsiteY9" fmla="*/ 427168 h 4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760" h="426047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4D28FAC7-43AD-45F0-8E41-460AD40FECBB}"/>
                  </a:ext>
                </a:extLst>
              </p:cNvPr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>
                  <a:gd name="connsiteX0" fmla="*/ 63384 w 186862"/>
                  <a:gd name="connsiteY0" fmla="*/ 444733 h 452207"/>
                  <a:gd name="connsiteX1" fmla="*/ 9568 w 186862"/>
                  <a:gd name="connsiteY1" fmla="*/ 222367 h 452207"/>
                  <a:gd name="connsiteX2" fmla="*/ 107484 w 186862"/>
                  <a:gd name="connsiteY2" fmla="*/ 2616 h 452207"/>
                  <a:gd name="connsiteX3" fmla="*/ 111595 w 186862"/>
                  <a:gd name="connsiteY3" fmla="*/ 0 h 452207"/>
                  <a:gd name="connsiteX4" fmla="*/ 134766 w 186862"/>
                  <a:gd name="connsiteY4" fmla="*/ 57554 h 452207"/>
                  <a:gd name="connsiteX5" fmla="*/ 185966 w 186862"/>
                  <a:gd name="connsiteY5" fmla="*/ 234700 h 452207"/>
                  <a:gd name="connsiteX6" fmla="*/ 159058 w 186862"/>
                  <a:gd name="connsiteY6" fmla="*/ 380453 h 452207"/>
                  <a:gd name="connsiteX7" fmla="*/ 106363 w 186862"/>
                  <a:gd name="connsiteY7" fmla="*/ 452955 h 452207"/>
                  <a:gd name="connsiteX8" fmla="*/ 106363 w 186862"/>
                  <a:gd name="connsiteY8" fmla="*/ 129683 h 452207"/>
                  <a:gd name="connsiteX9" fmla="*/ 99262 w 186862"/>
                  <a:gd name="connsiteY9" fmla="*/ 129309 h 452207"/>
                  <a:gd name="connsiteX10" fmla="*/ 63384 w 186862"/>
                  <a:gd name="connsiteY10" fmla="*/ 444733 h 4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862" h="452207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D221C4A-FA51-4414-B607-0168BC40A6E5}"/>
                  </a:ext>
                </a:extLst>
              </p:cNvPr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>
                  <a:gd name="connsiteX0" fmla="*/ 53531 w 179388"/>
                  <a:gd name="connsiteY0" fmla="*/ 127440 h 437258"/>
                  <a:gd name="connsiteX1" fmla="*/ 110711 w 179388"/>
                  <a:gd name="connsiteY1" fmla="*/ 437259 h 437258"/>
                  <a:gd name="connsiteX2" fmla="*/ 103984 w 179388"/>
                  <a:gd name="connsiteY2" fmla="*/ 433148 h 437258"/>
                  <a:gd name="connsiteX3" fmla="*/ 88 w 179388"/>
                  <a:gd name="connsiteY3" fmla="*/ 230589 h 437258"/>
                  <a:gd name="connsiteX4" fmla="*/ 6815 w 179388"/>
                  <a:gd name="connsiteY4" fmla="*/ 116229 h 437258"/>
                  <a:gd name="connsiteX5" fmla="*/ 23259 w 179388"/>
                  <a:gd name="connsiteY5" fmla="*/ 10464 h 437258"/>
                  <a:gd name="connsiteX6" fmla="*/ 25875 w 179388"/>
                  <a:gd name="connsiteY6" fmla="*/ 0 h 437258"/>
                  <a:gd name="connsiteX7" fmla="*/ 29986 w 179388"/>
                  <a:gd name="connsiteY7" fmla="*/ 2990 h 437258"/>
                  <a:gd name="connsiteX8" fmla="*/ 164153 w 179388"/>
                  <a:gd name="connsiteY8" fmla="*/ 214892 h 437258"/>
                  <a:gd name="connsiteX9" fmla="*/ 149952 w 179388"/>
                  <a:gd name="connsiteY9" fmla="*/ 429411 h 437258"/>
                  <a:gd name="connsiteX10" fmla="*/ 60258 w 179388"/>
                  <a:gd name="connsiteY10" fmla="*/ 125946 h 437258"/>
                  <a:gd name="connsiteX11" fmla="*/ 53531 w 179388"/>
                  <a:gd name="connsiteY11" fmla="*/ 12744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88" h="43725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443196F-DB52-4FD7-82A9-0C26A80CB572}"/>
                  </a:ext>
                </a:extLst>
              </p:cNvPr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>
                  <a:gd name="connsiteX0" fmla="*/ 290385 w 411098"/>
                  <a:gd name="connsiteY0" fmla="*/ 54190 h 220498"/>
                  <a:gd name="connsiteX1" fmla="*/ 0 w 411098"/>
                  <a:gd name="connsiteY1" fmla="*/ 173409 h 220498"/>
                  <a:gd name="connsiteX2" fmla="*/ 133046 w 411098"/>
                  <a:gd name="connsiteY2" fmla="*/ 36999 h 220498"/>
                  <a:gd name="connsiteX3" fmla="*/ 411472 w 411098"/>
                  <a:gd name="connsiteY3" fmla="*/ 0 h 220498"/>
                  <a:gd name="connsiteX4" fmla="*/ 409977 w 411098"/>
                  <a:gd name="connsiteY4" fmla="*/ 5606 h 220498"/>
                  <a:gd name="connsiteX5" fmla="*/ 243295 w 411098"/>
                  <a:gd name="connsiteY5" fmla="*/ 171166 h 220498"/>
                  <a:gd name="connsiteX6" fmla="*/ 18686 w 411098"/>
                  <a:gd name="connsiteY6" fmla="*/ 210781 h 220498"/>
                  <a:gd name="connsiteX7" fmla="*/ 17565 w 411098"/>
                  <a:gd name="connsiteY7" fmla="*/ 210407 h 220498"/>
                  <a:gd name="connsiteX8" fmla="*/ 293748 w 411098"/>
                  <a:gd name="connsiteY8" fmla="*/ 61665 h 220498"/>
                  <a:gd name="connsiteX9" fmla="*/ 290385 w 411098"/>
                  <a:gd name="connsiteY9" fmla="*/ 54190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98" h="2204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4182E919-702A-4FF3-A325-FB6CC39F99F1}"/>
                  </a:ext>
                </a:extLst>
              </p:cNvPr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>
                  <a:gd name="connsiteX0" fmla="*/ 50357 w 175651"/>
                  <a:gd name="connsiteY0" fmla="*/ 442491 h 444733"/>
                  <a:gd name="connsiteX1" fmla="*/ 13358 w 175651"/>
                  <a:gd name="connsiteY1" fmla="*/ 214892 h 444733"/>
                  <a:gd name="connsiteX2" fmla="*/ 113890 w 175651"/>
                  <a:gd name="connsiteY2" fmla="*/ 4485 h 444733"/>
                  <a:gd name="connsiteX3" fmla="*/ 118748 w 175651"/>
                  <a:gd name="connsiteY3" fmla="*/ 0 h 444733"/>
                  <a:gd name="connsiteX4" fmla="*/ 147899 w 175651"/>
                  <a:gd name="connsiteY4" fmla="*/ 99037 h 444733"/>
                  <a:gd name="connsiteX5" fmla="*/ 173312 w 175651"/>
                  <a:gd name="connsiteY5" fmla="*/ 227599 h 444733"/>
                  <a:gd name="connsiteX6" fmla="*/ 109405 w 175651"/>
                  <a:gd name="connsiteY6" fmla="*/ 427542 h 444733"/>
                  <a:gd name="connsiteX7" fmla="*/ 91840 w 175651"/>
                  <a:gd name="connsiteY7" fmla="*/ 445855 h 444733"/>
                  <a:gd name="connsiteX8" fmla="*/ 90719 w 175651"/>
                  <a:gd name="connsiteY8" fmla="*/ 446602 h 444733"/>
                  <a:gd name="connsiteX9" fmla="*/ 107163 w 175651"/>
                  <a:gd name="connsiteY9" fmla="*/ 133046 h 444733"/>
                  <a:gd name="connsiteX10" fmla="*/ 99315 w 175651"/>
                  <a:gd name="connsiteY10" fmla="*/ 132299 h 444733"/>
                  <a:gd name="connsiteX11" fmla="*/ 50357 w 175651"/>
                  <a:gd name="connsiteY11" fmla="*/ 442491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" h="444733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58D01065-4850-4533-9D94-A55E3E838F96}"/>
                  </a:ext>
                </a:extLst>
              </p:cNvPr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>
                  <a:gd name="connsiteX0" fmla="*/ 413714 w 411098"/>
                  <a:gd name="connsiteY0" fmla="*/ 173783 h 220498"/>
                  <a:gd name="connsiteX1" fmla="*/ 122956 w 411098"/>
                  <a:gd name="connsiteY1" fmla="*/ 54564 h 220498"/>
                  <a:gd name="connsiteX2" fmla="*/ 120340 w 411098"/>
                  <a:gd name="connsiteY2" fmla="*/ 59796 h 220498"/>
                  <a:gd name="connsiteX3" fmla="*/ 210408 w 411098"/>
                  <a:gd name="connsiteY3" fmla="*/ 111370 h 220498"/>
                  <a:gd name="connsiteX4" fmla="*/ 301970 w 411098"/>
                  <a:gd name="connsiteY4" fmla="*/ 161449 h 220498"/>
                  <a:gd name="connsiteX5" fmla="*/ 397644 w 411098"/>
                  <a:gd name="connsiteY5" fmla="*/ 208913 h 220498"/>
                  <a:gd name="connsiteX6" fmla="*/ 393907 w 411098"/>
                  <a:gd name="connsiteY6" fmla="*/ 211529 h 220498"/>
                  <a:gd name="connsiteX7" fmla="*/ 165934 w 411098"/>
                  <a:gd name="connsiteY7" fmla="*/ 168550 h 220498"/>
                  <a:gd name="connsiteX8" fmla="*/ 4858 w 411098"/>
                  <a:gd name="connsiteY8" fmla="*/ 7475 h 220498"/>
                  <a:gd name="connsiteX9" fmla="*/ 0 w 411098"/>
                  <a:gd name="connsiteY9" fmla="*/ 0 h 220498"/>
                  <a:gd name="connsiteX10" fmla="*/ 96047 w 411098"/>
                  <a:gd name="connsiteY10" fmla="*/ 4859 h 220498"/>
                  <a:gd name="connsiteX11" fmla="*/ 258992 w 411098"/>
                  <a:gd name="connsiteY11" fmla="*/ 31019 h 220498"/>
                  <a:gd name="connsiteX12" fmla="*/ 413714 w 411098"/>
                  <a:gd name="connsiteY12" fmla="*/ 173783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098" h="2204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413D4AA-9F2D-4399-A5D9-3338FFF8419B}"/>
                  </a:ext>
                </a:extLst>
              </p:cNvPr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>
                  <a:gd name="connsiteX0" fmla="*/ 71348 w 183125"/>
                  <a:gd name="connsiteY0" fmla="*/ 437259 h 437258"/>
                  <a:gd name="connsiteX1" fmla="*/ 133013 w 183125"/>
                  <a:gd name="connsiteY1" fmla="*/ 128935 h 437258"/>
                  <a:gd name="connsiteX2" fmla="*/ 125538 w 183125"/>
                  <a:gd name="connsiteY2" fmla="*/ 127067 h 437258"/>
                  <a:gd name="connsiteX3" fmla="*/ 31733 w 183125"/>
                  <a:gd name="connsiteY3" fmla="*/ 427168 h 437258"/>
                  <a:gd name="connsiteX4" fmla="*/ 18653 w 183125"/>
                  <a:gd name="connsiteY4" fmla="*/ 219751 h 437258"/>
                  <a:gd name="connsiteX5" fmla="*/ 100125 w 183125"/>
                  <a:gd name="connsiteY5" fmla="*/ 79977 h 437258"/>
                  <a:gd name="connsiteX6" fmla="*/ 159174 w 183125"/>
                  <a:gd name="connsiteY6" fmla="*/ 0 h 437258"/>
                  <a:gd name="connsiteX7" fmla="*/ 163285 w 183125"/>
                  <a:gd name="connsiteY7" fmla="*/ 747 h 437258"/>
                  <a:gd name="connsiteX8" fmla="*/ 173002 w 183125"/>
                  <a:gd name="connsiteY8" fmla="*/ 61291 h 437258"/>
                  <a:gd name="connsiteX9" fmla="*/ 183839 w 183125"/>
                  <a:gd name="connsiteY9" fmla="*/ 251144 h 437258"/>
                  <a:gd name="connsiteX10" fmla="*/ 71348 w 183125"/>
                  <a:gd name="connsiteY10" fmla="*/ 437259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604244E5-C3B5-43E5-8278-0AD72C3DA73C}"/>
                  </a:ext>
                </a:extLst>
              </p:cNvPr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>
                  <a:gd name="connsiteX0" fmla="*/ 24041 w 183125"/>
                  <a:gd name="connsiteY0" fmla="*/ 0 h 437258"/>
                  <a:gd name="connsiteX1" fmla="*/ 28152 w 183125"/>
                  <a:gd name="connsiteY1" fmla="*/ 2616 h 437258"/>
                  <a:gd name="connsiteX2" fmla="*/ 164936 w 183125"/>
                  <a:gd name="connsiteY2" fmla="*/ 211155 h 437258"/>
                  <a:gd name="connsiteX3" fmla="*/ 154471 w 183125"/>
                  <a:gd name="connsiteY3" fmla="*/ 426795 h 437258"/>
                  <a:gd name="connsiteX4" fmla="*/ 61040 w 183125"/>
                  <a:gd name="connsiteY4" fmla="*/ 127067 h 437258"/>
                  <a:gd name="connsiteX5" fmla="*/ 55434 w 183125"/>
                  <a:gd name="connsiteY5" fmla="*/ 128562 h 437258"/>
                  <a:gd name="connsiteX6" fmla="*/ 72999 w 183125"/>
                  <a:gd name="connsiteY6" fmla="*/ 230589 h 437258"/>
                  <a:gd name="connsiteX7" fmla="*/ 93180 w 183125"/>
                  <a:gd name="connsiteY7" fmla="*/ 334484 h 437258"/>
                  <a:gd name="connsiteX8" fmla="*/ 118594 w 183125"/>
                  <a:gd name="connsiteY8" fmla="*/ 439875 h 437258"/>
                  <a:gd name="connsiteX9" fmla="*/ 89817 w 183125"/>
                  <a:gd name="connsiteY9" fmla="*/ 416704 h 437258"/>
                  <a:gd name="connsiteX10" fmla="*/ 123 w 183125"/>
                  <a:gd name="connsiteY10" fmla="*/ 211529 h 437258"/>
                  <a:gd name="connsiteX11" fmla="*/ 21425 w 183125"/>
                  <a:gd name="connsiteY11" fmla="*/ 7475 h 437258"/>
                  <a:gd name="connsiteX12" fmla="*/ 24041 w 183125"/>
                  <a:gd name="connsiteY12" fmla="*/ 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125" h="437258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42004A8F-2D98-4B27-82F6-EC73A2DBE7AB}"/>
                  </a:ext>
                </a:extLst>
              </p:cNvPr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>
                  <a:gd name="connsiteX0" fmla="*/ 72826 w 183125"/>
                  <a:gd name="connsiteY0" fmla="*/ 439128 h 437258"/>
                  <a:gd name="connsiteX1" fmla="*/ 130753 w 183125"/>
                  <a:gd name="connsiteY1" fmla="*/ 124824 h 437258"/>
                  <a:gd name="connsiteX2" fmla="*/ 124026 w 183125"/>
                  <a:gd name="connsiteY2" fmla="*/ 122956 h 437258"/>
                  <a:gd name="connsiteX3" fmla="*/ 33211 w 183125"/>
                  <a:gd name="connsiteY3" fmla="*/ 429411 h 437258"/>
                  <a:gd name="connsiteX4" fmla="*/ 15272 w 183125"/>
                  <a:gd name="connsiteY4" fmla="*/ 227973 h 437258"/>
                  <a:gd name="connsiteX5" fmla="*/ 78805 w 183125"/>
                  <a:gd name="connsiteY5" fmla="*/ 108754 h 437258"/>
                  <a:gd name="connsiteX6" fmla="*/ 154298 w 183125"/>
                  <a:gd name="connsiteY6" fmla="*/ 0 h 437258"/>
                  <a:gd name="connsiteX7" fmla="*/ 158782 w 183125"/>
                  <a:gd name="connsiteY7" fmla="*/ 747 h 437258"/>
                  <a:gd name="connsiteX8" fmla="*/ 169247 w 183125"/>
                  <a:gd name="connsiteY8" fmla="*/ 59422 h 437258"/>
                  <a:gd name="connsiteX9" fmla="*/ 183075 w 183125"/>
                  <a:gd name="connsiteY9" fmla="*/ 252265 h 437258"/>
                  <a:gd name="connsiteX10" fmla="*/ 72826 w 183125"/>
                  <a:gd name="connsiteY10" fmla="*/ 439128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8B171E7B-D41D-4D42-BBC1-EA12A1BC2A39}"/>
                  </a:ext>
                </a:extLst>
              </p:cNvPr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>
                  <a:gd name="connsiteX0" fmla="*/ 70433 w 183125"/>
                  <a:gd name="connsiteY0" fmla="*/ 438380 h 437258"/>
                  <a:gd name="connsiteX1" fmla="*/ 132472 w 183125"/>
                  <a:gd name="connsiteY1" fmla="*/ 128188 h 437258"/>
                  <a:gd name="connsiteX2" fmla="*/ 124997 w 183125"/>
                  <a:gd name="connsiteY2" fmla="*/ 126319 h 437258"/>
                  <a:gd name="connsiteX3" fmla="*/ 30818 w 183125"/>
                  <a:gd name="connsiteY3" fmla="*/ 427916 h 437258"/>
                  <a:gd name="connsiteX4" fmla="*/ 1294 w 183125"/>
                  <a:gd name="connsiteY4" fmla="*/ 327384 h 437258"/>
                  <a:gd name="connsiteX5" fmla="*/ 19233 w 183125"/>
                  <a:gd name="connsiteY5" fmla="*/ 215640 h 437258"/>
                  <a:gd name="connsiteX6" fmla="*/ 160501 w 183125"/>
                  <a:gd name="connsiteY6" fmla="*/ 0 h 437258"/>
                  <a:gd name="connsiteX7" fmla="*/ 163865 w 183125"/>
                  <a:gd name="connsiteY7" fmla="*/ 8969 h 437258"/>
                  <a:gd name="connsiteX8" fmla="*/ 183672 w 183125"/>
                  <a:gd name="connsiteY8" fmla="*/ 248901 h 437258"/>
                  <a:gd name="connsiteX9" fmla="*/ 70433 w 183125"/>
                  <a:gd name="connsiteY9" fmla="*/ 43838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5" h="437258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6A678588-1ECE-480A-B83A-10116C4F8A01}"/>
                  </a:ext>
                </a:extLst>
              </p:cNvPr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>
                  <a:gd name="connsiteX0" fmla="*/ 111719 w 171913"/>
                  <a:gd name="connsiteY0" fmla="*/ 0 h 381200"/>
                  <a:gd name="connsiteX1" fmla="*/ 174505 w 171913"/>
                  <a:gd name="connsiteY1" fmla="*/ 229841 h 381200"/>
                  <a:gd name="connsiteX2" fmla="*/ 149465 w 171913"/>
                  <a:gd name="connsiteY2" fmla="*/ 313929 h 381200"/>
                  <a:gd name="connsiteX3" fmla="*/ 92659 w 171913"/>
                  <a:gd name="connsiteY3" fmla="*/ 382695 h 381200"/>
                  <a:gd name="connsiteX4" fmla="*/ 104245 w 171913"/>
                  <a:gd name="connsiteY4" fmla="*/ 111370 h 381200"/>
                  <a:gd name="connsiteX5" fmla="*/ 96770 w 171913"/>
                  <a:gd name="connsiteY5" fmla="*/ 110623 h 381200"/>
                  <a:gd name="connsiteX6" fmla="*/ 52297 w 171913"/>
                  <a:gd name="connsiteY6" fmla="*/ 371857 h 381200"/>
                  <a:gd name="connsiteX7" fmla="*/ 4834 w 171913"/>
                  <a:gd name="connsiteY7" fmla="*/ 202933 h 381200"/>
                  <a:gd name="connsiteX8" fmla="*/ 81074 w 171913"/>
                  <a:gd name="connsiteY8" fmla="*/ 47089 h 381200"/>
                  <a:gd name="connsiteX9" fmla="*/ 111719 w 171913"/>
                  <a:gd name="connsiteY9" fmla="*/ 0 h 3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13" h="38120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992CA626-8799-4602-ACB4-22DF8484E4AD}"/>
                  </a:ext>
                </a:extLst>
              </p:cNvPr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>
                  <a:gd name="connsiteX0" fmla="*/ 333737 w 336352"/>
                  <a:gd name="connsiteY0" fmla="*/ 190896 h 194337"/>
                  <a:gd name="connsiteX1" fmla="*/ 124824 w 336352"/>
                  <a:gd name="connsiteY1" fmla="*/ 184169 h 194337"/>
                  <a:gd name="connsiteX2" fmla="*/ 40363 w 336352"/>
                  <a:gd name="connsiteY2" fmla="*/ 127362 h 194337"/>
                  <a:gd name="connsiteX3" fmla="*/ 0 w 336352"/>
                  <a:gd name="connsiteY3" fmla="*/ 54486 h 194337"/>
                  <a:gd name="connsiteX4" fmla="*/ 238811 w 336352"/>
                  <a:gd name="connsiteY4" fmla="*/ 148291 h 194337"/>
                  <a:gd name="connsiteX5" fmla="*/ 242174 w 336352"/>
                  <a:gd name="connsiteY5" fmla="*/ 141564 h 194337"/>
                  <a:gd name="connsiteX6" fmla="*/ 23171 w 336352"/>
                  <a:gd name="connsiteY6" fmla="*/ 19730 h 194337"/>
                  <a:gd name="connsiteX7" fmla="*/ 189479 w 336352"/>
                  <a:gd name="connsiteY7" fmla="*/ 26083 h 194337"/>
                  <a:gd name="connsiteX8" fmla="*/ 267214 w 336352"/>
                  <a:gd name="connsiteY8" fmla="*/ 99707 h 194337"/>
                  <a:gd name="connsiteX9" fmla="*/ 336353 w 336352"/>
                  <a:gd name="connsiteY9" fmla="*/ 186785 h 194337"/>
                  <a:gd name="connsiteX10" fmla="*/ 333737 w 336352"/>
                  <a:gd name="connsiteY10" fmla="*/ 190896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352" h="194337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37036600-C22D-4872-B926-B3981C5D21C0}"/>
                  </a:ext>
                </a:extLst>
              </p:cNvPr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>
                  <a:gd name="connsiteX0" fmla="*/ 312435 w 328878"/>
                  <a:gd name="connsiteY0" fmla="*/ 18340 h 194337"/>
                  <a:gd name="connsiteX1" fmla="*/ 91936 w 328878"/>
                  <a:gd name="connsiteY1" fmla="*/ 140922 h 194337"/>
                  <a:gd name="connsiteX2" fmla="*/ 95300 w 328878"/>
                  <a:gd name="connsiteY2" fmla="*/ 148023 h 194337"/>
                  <a:gd name="connsiteX3" fmla="*/ 329252 w 328878"/>
                  <a:gd name="connsiteY3" fmla="*/ 56086 h 194337"/>
                  <a:gd name="connsiteX4" fmla="*/ 210034 w 328878"/>
                  <a:gd name="connsiteY4" fmla="*/ 183527 h 194337"/>
                  <a:gd name="connsiteX5" fmla="*/ 0 w 328878"/>
                  <a:gd name="connsiteY5" fmla="*/ 190254 h 194337"/>
                  <a:gd name="connsiteX6" fmla="*/ 2242 w 328878"/>
                  <a:gd name="connsiteY6" fmla="*/ 183900 h 194337"/>
                  <a:gd name="connsiteX7" fmla="*/ 114734 w 328878"/>
                  <a:gd name="connsiteY7" fmla="*/ 48986 h 194337"/>
                  <a:gd name="connsiteX8" fmla="*/ 312435 w 328878"/>
                  <a:gd name="connsiteY8" fmla="*/ 18340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78" h="194337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D2667D9C-BE10-4081-90CF-06338A8DC93D}"/>
                  </a:ext>
                </a:extLst>
              </p:cNvPr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>
                  <a:gd name="connsiteX0" fmla="*/ 46052 w 168176"/>
                  <a:gd name="connsiteY0" fmla="*/ 107633 h 362513"/>
                  <a:gd name="connsiteX1" fmla="*/ 107717 w 168176"/>
                  <a:gd name="connsiteY1" fmla="*/ 365877 h 362513"/>
                  <a:gd name="connsiteX2" fmla="*/ 86414 w 168176"/>
                  <a:gd name="connsiteY2" fmla="*/ 351302 h 362513"/>
                  <a:gd name="connsiteX3" fmla="*/ 64365 w 168176"/>
                  <a:gd name="connsiteY3" fmla="*/ 333363 h 362513"/>
                  <a:gd name="connsiteX4" fmla="*/ 1205 w 168176"/>
                  <a:gd name="connsiteY4" fmla="*/ 209286 h 362513"/>
                  <a:gd name="connsiteX5" fmla="*/ 16528 w 168176"/>
                  <a:gd name="connsiteY5" fmla="*/ 0 h 362513"/>
                  <a:gd name="connsiteX6" fmla="*/ 20265 w 168176"/>
                  <a:gd name="connsiteY6" fmla="*/ 747 h 362513"/>
                  <a:gd name="connsiteX7" fmla="*/ 143968 w 168176"/>
                  <a:gd name="connsiteY7" fmla="*/ 162571 h 362513"/>
                  <a:gd name="connsiteX8" fmla="*/ 142473 w 168176"/>
                  <a:gd name="connsiteY8" fmla="*/ 357655 h 362513"/>
                  <a:gd name="connsiteX9" fmla="*/ 99121 w 168176"/>
                  <a:gd name="connsiteY9" fmla="*/ 230215 h 362513"/>
                  <a:gd name="connsiteX10" fmla="*/ 51284 w 168176"/>
                  <a:gd name="connsiteY10" fmla="*/ 106138 h 362513"/>
                  <a:gd name="connsiteX11" fmla="*/ 46052 w 168176"/>
                  <a:gd name="connsiteY11" fmla="*/ 107633 h 36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76" h="362513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1999C75E-6305-435C-A34E-7BE1A4E76771}"/>
                  </a:ext>
                </a:extLst>
              </p:cNvPr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>
                  <a:gd name="connsiteX0" fmla="*/ 116433 w 164439"/>
                  <a:gd name="connsiteY0" fmla="*/ 110623 h 369988"/>
                  <a:gd name="connsiteX1" fmla="*/ 25992 w 164439"/>
                  <a:gd name="connsiteY1" fmla="*/ 360271 h 369988"/>
                  <a:gd name="connsiteX2" fmla="*/ 12538 w 164439"/>
                  <a:gd name="connsiteY2" fmla="*/ 194337 h 369988"/>
                  <a:gd name="connsiteX3" fmla="*/ 153058 w 164439"/>
                  <a:gd name="connsiteY3" fmla="*/ 0 h 369988"/>
                  <a:gd name="connsiteX4" fmla="*/ 163149 w 164439"/>
                  <a:gd name="connsiteY4" fmla="*/ 76614 h 369988"/>
                  <a:gd name="connsiteX5" fmla="*/ 167260 w 164439"/>
                  <a:gd name="connsiteY5" fmla="*/ 208913 h 369988"/>
                  <a:gd name="connsiteX6" fmla="*/ 94757 w 164439"/>
                  <a:gd name="connsiteY6" fmla="*/ 346444 h 369988"/>
                  <a:gd name="connsiteX7" fmla="*/ 60748 w 164439"/>
                  <a:gd name="connsiteY7" fmla="*/ 371483 h 369988"/>
                  <a:gd name="connsiteX8" fmla="*/ 122787 w 164439"/>
                  <a:gd name="connsiteY8" fmla="*/ 112118 h 369988"/>
                  <a:gd name="connsiteX9" fmla="*/ 116433 w 164439"/>
                  <a:gd name="connsiteY9" fmla="*/ 110623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39" h="369988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FCA43812-3D34-4F24-BEC7-285C0124D97D}"/>
                  </a:ext>
                </a:extLst>
              </p:cNvPr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>
                  <a:gd name="connsiteX0" fmla="*/ 69577 w 198074"/>
                  <a:gd name="connsiteY0" fmla="*/ 0 h 291505"/>
                  <a:gd name="connsiteX1" fmla="*/ 192533 w 198074"/>
                  <a:gd name="connsiteY1" fmla="*/ 144632 h 291505"/>
                  <a:gd name="connsiteX2" fmla="*/ 195149 w 198074"/>
                  <a:gd name="connsiteY2" fmla="*/ 205549 h 291505"/>
                  <a:gd name="connsiteX3" fmla="*/ 140585 w 198074"/>
                  <a:gd name="connsiteY3" fmla="*/ 281789 h 291505"/>
                  <a:gd name="connsiteX4" fmla="*/ 88263 w 198074"/>
                  <a:gd name="connsiteY4" fmla="*/ 83715 h 291505"/>
                  <a:gd name="connsiteX5" fmla="*/ 83779 w 198074"/>
                  <a:gd name="connsiteY5" fmla="*/ 84462 h 291505"/>
                  <a:gd name="connsiteX6" fmla="*/ 83779 w 198074"/>
                  <a:gd name="connsiteY6" fmla="*/ 152854 h 291505"/>
                  <a:gd name="connsiteX7" fmla="*/ 88263 w 198074"/>
                  <a:gd name="connsiteY7" fmla="*/ 221246 h 291505"/>
                  <a:gd name="connsiteX8" fmla="*/ 97607 w 198074"/>
                  <a:gd name="connsiteY8" fmla="*/ 291880 h 291505"/>
                  <a:gd name="connsiteX9" fmla="*/ 12771 w 198074"/>
                  <a:gd name="connsiteY9" fmla="*/ 227599 h 291505"/>
                  <a:gd name="connsiteX10" fmla="*/ 438 w 198074"/>
                  <a:gd name="connsiteY10" fmla="*/ 177893 h 291505"/>
                  <a:gd name="connsiteX11" fmla="*/ 69577 w 198074"/>
                  <a:gd name="connsiteY11" fmla="*/ 0 h 29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91505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6746A077-BF9E-43A6-8DF2-47FDE7D8ACAB}"/>
                  </a:ext>
                </a:extLst>
              </p:cNvPr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>
                  <a:gd name="connsiteX0" fmla="*/ 105161 w 198074"/>
                  <a:gd name="connsiteY0" fmla="*/ 289637 h 287768"/>
                  <a:gd name="connsiteX1" fmla="*/ 120110 w 198074"/>
                  <a:gd name="connsiteY1" fmla="*/ 84462 h 287768"/>
                  <a:gd name="connsiteX2" fmla="*/ 114504 w 198074"/>
                  <a:gd name="connsiteY2" fmla="*/ 83715 h 287768"/>
                  <a:gd name="connsiteX3" fmla="*/ 62930 w 198074"/>
                  <a:gd name="connsiteY3" fmla="*/ 285526 h 287768"/>
                  <a:gd name="connsiteX4" fmla="*/ 51718 w 198074"/>
                  <a:gd name="connsiteY4" fmla="*/ 275062 h 287768"/>
                  <a:gd name="connsiteX5" fmla="*/ 11729 w 198074"/>
                  <a:gd name="connsiteY5" fmla="*/ 219751 h 287768"/>
                  <a:gd name="connsiteX6" fmla="*/ 12103 w 198074"/>
                  <a:gd name="connsiteY6" fmla="*/ 134541 h 287768"/>
                  <a:gd name="connsiteX7" fmla="*/ 94323 w 198074"/>
                  <a:gd name="connsiteY7" fmla="*/ 33262 h 287768"/>
                  <a:gd name="connsiteX8" fmla="*/ 130200 w 198074"/>
                  <a:gd name="connsiteY8" fmla="*/ 0 h 287768"/>
                  <a:gd name="connsiteX9" fmla="*/ 198218 w 198074"/>
                  <a:gd name="connsiteY9" fmla="*/ 170793 h 287768"/>
                  <a:gd name="connsiteX10" fmla="*/ 173553 w 198074"/>
                  <a:gd name="connsiteY10" fmla="*/ 244043 h 287768"/>
                  <a:gd name="connsiteX11" fmla="*/ 105161 w 198074"/>
                  <a:gd name="connsiteY11" fmla="*/ 289637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87768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AE9C9B22-EA91-4837-8CE4-FBA94891E700}"/>
                  </a:ext>
                </a:extLst>
              </p:cNvPr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>
                  <a:gd name="connsiteX0" fmla="*/ 86117 w 156964"/>
                  <a:gd name="connsiteY0" fmla="*/ 359150 h 358776"/>
                  <a:gd name="connsiteX1" fmla="*/ 95086 w 156964"/>
                  <a:gd name="connsiteY1" fmla="*/ 105391 h 358776"/>
                  <a:gd name="connsiteX2" fmla="*/ 89854 w 156964"/>
                  <a:gd name="connsiteY2" fmla="*/ 104643 h 358776"/>
                  <a:gd name="connsiteX3" fmla="*/ 67430 w 156964"/>
                  <a:gd name="connsiteY3" fmla="*/ 230215 h 358776"/>
                  <a:gd name="connsiteX4" fmla="*/ 50613 w 156964"/>
                  <a:gd name="connsiteY4" fmla="*/ 358777 h 358776"/>
                  <a:gd name="connsiteX5" fmla="*/ 3523 w 156964"/>
                  <a:gd name="connsiteY5" fmla="*/ 200317 h 358776"/>
                  <a:gd name="connsiteX6" fmla="*/ 102187 w 156964"/>
                  <a:gd name="connsiteY6" fmla="*/ 0 h 358776"/>
                  <a:gd name="connsiteX7" fmla="*/ 155630 w 156964"/>
                  <a:gd name="connsiteY7" fmla="*/ 176772 h 358776"/>
                  <a:gd name="connsiteX8" fmla="*/ 155256 w 156964"/>
                  <a:gd name="connsiteY8" fmla="*/ 254881 h 358776"/>
                  <a:gd name="connsiteX9" fmla="*/ 86117 w 156964"/>
                  <a:gd name="connsiteY9" fmla="*/ 359150 h 35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358776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3692002C-976E-4E61-AB1E-EBC979449962}"/>
                  </a:ext>
                </a:extLst>
              </p:cNvPr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>
                  <a:gd name="connsiteX0" fmla="*/ 243669 w 257870"/>
                  <a:gd name="connsiteY0" fmla="*/ 24859 h 175651"/>
                  <a:gd name="connsiteX1" fmla="*/ 71382 w 257870"/>
                  <a:gd name="connsiteY1" fmla="*/ 125391 h 175651"/>
                  <a:gd name="connsiteX2" fmla="*/ 74371 w 257870"/>
                  <a:gd name="connsiteY2" fmla="*/ 132118 h 175651"/>
                  <a:gd name="connsiteX3" fmla="*/ 261234 w 257870"/>
                  <a:gd name="connsiteY3" fmla="*/ 62232 h 175651"/>
                  <a:gd name="connsiteX4" fmla="*/ 216387 w 257870"/>
                  <a:gd name="connsiteY4" fmla="*/ 154542 h 175651"/>
                  <a:gd name="connsiteX5" fmla="*/ 153227 w 257870"/>
                  <a:gd name="connsiteY5" fmla="*/ 177713 h 175651"/>
                  <a:gd name="connsiteX6" fmla="*/ 0 w 257870"/>
                  <a:gd name="connsiteY6" fmla="*/ 164632 h 175651"/>
                  <a:gd name="connsiteX7" fmla="*/ 1495 w 257870"/>
                  <a:gd name="connsiteY7" fmla="*/ 157532 h 175651"/>
                  <a:gd name="connsiteX8" fmla="*/ 78856 w 257870"/>
                  <a:gd name="connsiteY8" fmla="*/ 43171 h 175651"/>
                  <a:gd name="connsiteX9" fmla="*/ 150611 w 257870"/>
                  <a:gd name="connsiteY9" fmla="*/ 193 h 175651"/>
                  <a:gd name="connsiteX10" fmla="*/ 243669 w 257870"/>
                  <a:gd name="connsiteY10" fmla="*/ 24859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E45758FA-74F5-435C-B952-7DF306729761}"/>
                  </a:ext>
                </a:extLst>
              </p:cNvPr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>
                  <a:gd name="connsiteX0" fmla="*/ 0 w 257870"/>
                  <a:gd name="connsiteY0" fmla="*/ 61914 h 175651"/>
                  <a:gd name="connsiteX1" fmla="*/ 184994 w 257870"/>
                  <a:gd name="connsiteY1" fmla="*/ 131053 h 175651"/>
                  <a:gd name="connsiteX2" fmla="*/ 187237 w 257870"/>
                  <a:gd name="connsiteY2" fmla="*/ 126195 h 175651"/>
                  <a:gd name="connsiteX3" fmla="*/ 132673 w 257870"/>
                  <a:gd name="connsiteY3" fmla="*/ 91064 h 175651"/>
                  <a:gd name="connsiteX4" fmla="*/ 75119 w 257870"/>
                  <a:gd name="connsiteY4" fmla="*/ 57055 h 175651"/>
                  <a:gd name="connsiteX5" fmla="*/ 15697 w 257870"/>
                  <a:gd name="connsiteY5" fmla="*/ 26784 h 175651"/>
                  <a:gd name="connsiteX6" fmla="*/ 163692 w 257870"/>
                  <a:gd name="connsiteY6" fmla="*/ 24541 h 175651"/>
                  <a:gd name="connsiteX7" fmla="*/ 259739 w 257870"/>
                  <a:gd name="connsiteY7" fmla="*/ 163941 h 175651"/>
                  <a:gd name="connsiteX8" fmla="*/ 81472 w 257870"/>
                  <a:gd name="connsiteY8" fmla="*/ 172537 h 175651"/>
                  <a:gd name="connsiteX9" fmla="*/ 44847 w 257870"/>
                  <a:gd name="connsiteY9" fmla="*/ 154224 h 175651"/>
                  <a:gd name="connsiteX10" fmla="*/ 0 w 257870"/>
                  <a:gd name="connsiteY10" fmla="*/ 61914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54868135-03A3-43AE-A982-6A24FCB25C26}"/>
                  </a:ext>
                </a:extLst>
              </p:cNvPr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>
                  <a:gd name="connsiteX0" fmla="*/ 129250 w 160701"/>
                  <a:gd name="connsiteY0" fmla="*/ 271325 h 280294"/>
                  <a:gd name="connsiteX1" fmla="*/ 56748 w 160701"/>
                  <a:gd name="connsiteY1" fmla="*/ 81846 h 280294"/>
                  <a:gd name="connsiteX2" fmla="*/ 50021 w 160701"/>
                  <a:gd name="connsiteY2" fmla="*/ 83715 h 280294"/>
                  <a:gd name="connsiteX3" fmla="*/ 93373 w 160701"/>
                  <a:gd name="connsiteY3" fmla="*/ 281042 h 280294"/>
                  <a:gd name="connsiteX4" fmla="*/ 689 w 160701"/>
                  <a:gd name="connsiteY4" fmla="*/ 148369 h 280294"/>
                  <a:gd name="connsiteX5" fmla="*/ 26102 w 160701"/>
                  <a:gd name="connsiteY5" fmla="*/ 6727 h 280294"/>
                  <a:gd name="connsiteX6" fmla="*/ 29466 w 160701"/>
                  <a:gd name="connsiteY6" fmla="*/ 0 h 280294"/>
                  <a:gd name="connsiteX7" fmla="*/ 151674 w 160701"/>
                  <a:gd name="connsiteY7" fmla="*/ 137531 h 280294"/>
                  <a:gd name="connsiteX8" fmla="*/ 159896 w 160701"/>
                  <a:gd name="connsiteY8" fmla="*/ 198448 h 280294"/>
                  <a:gd name="connsiteX9" fmla="*/ 129250 w 160701"/>
                  <a:gd name="connsiteY9" fmla="*/ 271325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80294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B432555D-6FB2-49E9-B04D-C4F5BB60219D}"/>
                  </a:ext>
                </a:extLst>
              </p:cNvPr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>
                  <a:gd name="connsiteX0" fmla="*/ 31886 w 156964"/>
                  <a:gd name="connsiteY0" fmla="*/ 271698 h 284031"/>
                  <a:gd name="connsiteX1" fmla="*/ 17685 w 156964"/>
                  <a:gd name="connsiteY1" fmla="*/ 123703 h 284031"/>
                  <a:gd name="connsiteX2" fmla="*/ 133166 w 156964"/>
                  <a:gd name="connsiteY2" fmla="*/ 0 h 284031"/>
                  <a:gd name="connsiteX3" fmla="*/ 151105 w 156964"/>
                  <a:gd name="connsiteY3" fmla="*/ 77361 h 284031"/>
                  <a:gd name="connsiteX4" fmla="*/ 160448 w 156964"/>
                  <a:gd name="connsiteY4" fmla="*/ 170419 h 284031"/>
                  <a:gd name="connsiteX5" fmla="*/ 119338 w 156964"/>
                  <a:gd name="connsiteY5" fmla="*/ 252265 h 284031"/>
                  <a:gd name="connsiteX6" fmla="*/ 67017 w 156964"/>
                  <a:gd name="connsiteY6" fmla="*/ 286274 h 284031"/>
                  <a:gd name="connsiteX7" fmla="*/ 111490 w 156964"/>
                  <a:gd name="connsiteY7" fmla="*/ 84836 h 284031"/>
                  <a:gd name="connsiteX8" fmla="*/ 104763 w 156964"/>
                  <a:gd name="connsiteY8" fmla="*/ 82593 h 284031"/>
                  <a:gd name="connsiteX9" fmla="*/ 31886 w 156964"/>
                  <a:gd name="connsiteY9" fmla="*/ 271698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4031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5A5BB7C8-C08B-4454-A7D7-A3D26FEDBBE3}"/>
                  </a:ext>
                </a:extLst>
              </p:cNvPr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>
                  <a:gd name="connsiteX0" fmla="*/ 28910 w 160701"/>
                  <a:gd name="connsiteY0" fmla="*/ 0 h 280294"/>
                  <a:gd name="connsiteX1" fmla="*/ 141027 w 160701"/>
                  <a:gd name="connsiteY1" fmla="*/ 118471 h 280294"/>
                  <a:gd name="connsiteX2" fmla="*/ 129442 w 160701"/>
                  <a:gd name="connsiteY2" fmla="*/ 271325 h 280294"/>
                  <a:gd name="connsiteX3" fmla="*/ 56939 w 160701"/>
                  <a:gd name="connsiteY3" fmla="*/ 81846 h 280294"/>
                  <a:gd name="connsiteX4" fmla="*/ 50212 w 160701"/>
                  <a:gd name="connsiteY4" fmla="*/ 83715 h 280294"/>
                  <a:gd name="connsiteX5" fmla="*/ 93564 w 160701"/>
                  <a:gd name="connsiteY5" fmla="*/ 281789 h 280294"/>
                  <a:gd name="connsiteX6" fmla="*/ 133 w 160701"/>
                  <a:gd name="connsiteY6" fmla="*/ 150985 h 280294"/>
                  <a:gd name="connsiteX7" fmla="*/ 28910 w 160701"/>
                  <a:gd name="connsiteY7" fmla="*/ 0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01" h="280294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00DD7A58-D607-42F8-87EC-935322FF60E5}"/>
                  </a:ext>
                </a:extLst>
              </p:cNvPr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>
                  <a:gd name="connsiteX0" fmla="*/ 43834 w 156964"/>
                  <a:gd name="connsiteY0" fmla="*/ 282163 h 287768"/>
                  <a:gd name="connsiteX1" fmla="*/ 19542 w 156964"/>
                  <a:gd name="connsiteY1" fmla="*/ 118471 h 287768"/>
                  <a:gd name="connsiteX2" fmla="*/ 108115 w 156964"/>
                  <a:gd name="connsiteY2" fmla="*/ 0 h 287768"/>
                  <a:gd name="connsiteX3" fmla="*/ 117084 w 156964"/>
                  <a:gd name="connsiteY3" fmla="*/ 19807 h 287768"/>
                  <a:gd name="connsiteX4" fmla="*/ 158194 w 156964"/>
                  <a:gd name="connsiteY4" fmla="*/ 160702 h 287768"/>
                  <a:gd name="connsiteX5" fmla="*/ 129044 w 156964"/>
                  <a:gd name="connsiteY5" fmla="*/ 249275 h 287768"/>
                  <a:gd name="connsiteX6" fmla="*/ 80085 w 156964"/>
                  <a:gd name="connsiteY6" fmla="*/ 291506 h 287768"/>
                  <a:gd name="connsiteX7" fmla="*/ 98024 w 156964"/>
                  <a:gd name="connsiteY7" fmla="*/ 85209 h 287768"/>
                  <a:gd name="connsiteX8" fmla="*/ 91297 w 156964"/>
                  <a:gd name="connsiteY8" fmla="*/ 84088 h 287768"/>
                  <a:gd name="connsiteX9" fmla="*/ 43834 w 156964"/>
                  <a:gd name="connsiteY9" fmla="*/ 282163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7768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3312CFB9-F352-416A-9854-164E8647FA97}"/>
                  </a:ext>
                </a:extLst>
              </p:cNvPr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>
                  <a:gd name="connsiteX0" fmla="*/ 115485 w 160701"/>
                  <a:gd name="connsiteY0" fmla="*/ 282163 h 284031"/>
                  <a:gd name="connsiteX1" fmla="*/ 68022 w 160701"/>
                  <a:gd name="connsiteY1" fmla="*/ 83715 h 284031"/>
                  <a:gd name="connsiteX2" fmla="*/ 61295 w 160701"/>
                  <a:gd name="connsiteY2" fmla="*/ 84836 h 284031"/>
                  <a:gd name="connsiteX3" fmla="*/ 78860 w 160701"/>
                  <a:gd name="connsiteY3" fmla="*/ 286648 h 284031"/>
                  <a:gd name="connsiteX4" fmla="*/ 4 w 160701"/>
                  <a:gd name="connsiteY4" fmla="*/ 177146 h 284031"/>
                  <a:gd name="connsiteX5" fmla="*/ 52325 w 160701"/>
                  <a:gd name="connsiteY5" fmla="*/ 0 h 284031"/>
                  <a:gd name="connsiteX6" fmla="*/ 155473 w 160701"/>
                  <a:gd name="connsiteY6" fmla="*/ 152106 h 284031"/>
                  <a:gd name="connsiteX7" fmla="*/ 155847 w 160701"/>
                  <a:gd name="connsiteY7" fmla="*/ 213397 h 284031"/>
                  <a:gd name="connsiteX8" fmla="*/ 115485 w 160701"/>
                  <a:gd name="connsiteY8" fmla="*/ 282163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01" h="28403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85F2312B-466D-469A-B322-026EA64F941D}"/>
                  </a:ext>
                </a:extLst>
              </p:cNvPr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>
                  <a:gd name="connsiteX0" fmla="*/ 67104 w 160701"/>
                  <a:gd name="connsiteY0" fmla="*/ 285526 h 284031"/>
                  <a:gd name="connsiteX1" fmla="*/ 111577 w 160701"/>
                  <a:gd name="connsiteY1" fmla="*/ 84462 h 284031"/>
                  <a:gd name="connsiteX2" fmla="*/ 106719 w 160701"/>
                  <a:gd name="connsiteY2" fmla="*/ 82967 h 284031"/>
                  <a:gd name="connsiteX3" fmla="*/ 80558 w 160701"/>
                  <a:gd name="connsiteY3" fmla="*/ 144258 h 284031"/>
                  <a:gd name="connsiteX4" fmla="*/ 55892 w 160701"/>
                  <a:gd name="connsiteY4" fmla="*/ 208165 h 284031"/>
                  <a:gd name="connsiteX5" fmla="*/ 34590 w 160701"/>
                  <a:gd name="connsiteY5" fmla="*/ 272820 h 284031"/>
                  <a:gd name="connsiteX6" fmla="*/ 14409 w 160701"/>
                  <a:gd name="connsiteY6" fmla="*/ 128935 h 284031"/>
                  <a:gd name="connsiteX7" fmla="*/ 133253 w 160701"/>
                  <a:gd name="connsiteY7" fmla="*/ 0 h 284031"/>
                  <a:gd name="connsiteX8" fmla="*/ 148576 w 160701"/>
                  <a:gd name="connsiteY8" fmla="*/ 61665 h 284031"/>
                  <a:gd name="connsiteX9" fmla="*/ 160909 w 160701"/>
                  <a:gd name="connsiteY9" fmla="*/ 166308 h 284031"/>
                  <a:gd name="connsiteX10" fmla="*/ 117931 w 160701"/>
                  <a:gd name="connsiteY10" fmla="*/ 253386 h 284031"/>
                  <a:gd name="connsiteX11" fmla="*/ 67104 w 160701"/>
                  <a:gd name="connsiteY11" fmla="*/ 285526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01" h="28403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7EE4BFF2-FD96-4EBC-B275-D7B9B3670B96}"/>
                  </a:ext>
                </a:extLst>
              </p:cNvPr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>
                  <a:gd name="connsiteX0" fmla="*/ 127833 w 160701"/>
                  <a:gd name="connsiteY0" fmla="*/ 271698 h 276556"/>
                  <a:gd name="connsiteX1" fmla="*/ 93450 w 160701"/>
                  <a:gd name="connsiteY1" fmla="*/ 174904 h 276556"/>
                  <a:gd name="connsiteX2" fmla="*/ 54956 w 160701"/>
                  <a:gd name="connsiteY2" fmla="*/ 81472 h 276556"/>
                  <a:gd name="connsiteX3" fmla="*/ 49724 w 160701"/>
                  <a:gd name="connsiteY3" fmla="*/ 82967 h 276556"/>
                  <a:gd name="connsiteX4" fmla="*/ 93076 w 160701"/>
                  <a:gd name="connsiteY4" fmla="*/ 279920 h 276556"/>
                  <a:gd name="connsiteX5" fmla="*/ 392 w 160701"/>
                  <a:gd name="connsiteY5" fmla="*/ 172287 h 276556"/>
                  <a:gd name="connsiteX6" fmla="*/ 27674 w 160701"/>
                  <a:gd name="connsiteY6" fmla="*/ 0 h 276556"/>
                  <a:gd name="connsiteX7" fmla="*/ 35896 w 160701"/>
                  <a:gd name="connsiteY7" fmla="*/ 5232 h 276556"/>
                  <a:gd name="connsiteX8" fmla="*/ 127833 w 160701"/>
                  <a:gd name="connsiteY8" fmla="*/ 100532 h 276556"/>
                  <a:gd name="connsiteX9" fmla="*/ 127833 w 160701"/>
                  <a:gd name="connsiteY9" fmla="*/ 271698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76556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C6EA378-9304-4D60-B559-D7869A4D7F8A}"/>
                  </a:ext>
                </a:extLst>
              </p:cNvPr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>
                  <a:gd name="connsiteX0" fmla="*/ 128596 w 164439"/>
                  <a:gd name="connsiteY0" fmla="*/ 237316 h 242921"/>
                  <a:gd name="connsiteX1" fmla="*/ 61699 w 164439"/>
                  <a:gd name="connsiteY1" fmla="*/ 70260 h 242921"/>
                  <a:gd name="connsiteX2" fmla="*/ 57215 w 164439"/>
                  <a:gd name="connsiteY2" fmla="*/ 71755 h 242921"/>
                  <a:gd name="connsiteX3" fmla="*/ 66184 w 164439"/>
                  <a:gd name="connsiteY3" fmla="*/ 128935 h 242921"/>
                  <a:gd name="connsiteX4" fmla="*/ 77770 w 164439"/>
                  <a:gd name="connsiteY4" fmla="*/ 188731 h 242921"/>
                  <a:gd name="connsiteX5" fmla="*/ 93092 w 164439"/>
                  <a:gd name="connsiteY5" fmla="*/ 245911 h 242921"/>
                  <a:gd name="connsiteX6" fmla="*/ 35 w 164439"/>
                  <a:gd name="connsiteY6" fmla="*/ 148743 h 242921"/>
                  <a:gd name="connsiteX7" fmla="*/ 37033 w 164439"/>
                  <a:gd name="connsiteY7" fmla="*/ 0 h 242921"/>
                  <a:gd name="connsiteX8" fmla="*/ 63942 w 164439"/>
                  <a:gd name="connsiteY8" fmla="*/ 19807 h 242921"/>
                  <a:gd name="connsiteX9" fmla="*/ 142050 w 164439"/>
                  <a:gd name="connsiteY9" fmla="*/ 93058 h 242921"/>
                  <a:gd name="connsiteX10" fmla="*/ 153636 w 164439"/>
                  <a:gd name="connsiteY10" fmla="*/ 196206 h 242921"/>
                  <a:gd name="connsiteX11" fmla="*/ 128596 w 164439"/>
                  <a:gd name="connsiteY11" fmla="*/ 237316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439" h="242921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DBD5D088-5D43-43B8-9219-F8A82BEE59B6}"/>
                  </a:ext>
                </a:extLst>
              </p:cNvPr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>
                  <a:gd name="connsiteX0" fmla="*/ 243391 w 242921"/>
                  <a:gd name="connsiteY0" fmla="*/ 340143 h 340090"/>
                  <a:gd name="connsiteX1" fmla="*/ 152576 w 242921"/>
                  <a:gd name="connsiteY1" fmla="*/ 312114 h 340090"/>
                  <a:gd name="connsiteX2" fmla="*/ 131274 w 242921"/>
                  <a:gd name="connsiteY2" fmla="*/ 288943 h 340090"/>
                  <a:gd name="connsiteX3" fmla="*/ 7944 w 242921"/>
                  <a:gd name="connsiteY3" fmla="*/ 47890 h 340090"/>
                  <a:gd name="connsiteX4" fmla="*/ 8318 w 242921"/>
                  <a:gd name="connsiteY4" fmla="*/ 7527 h 340090"/>
                  <a:gd name="connsiteX5" fmla="*/ 54286 w 242921"/>
                  <a:gd name="connsiteY5" fmla="*/ 6780 h 340090"/>
                  <a:gd name="connsiteX6" fmla="*/ 63629 w 242921"/>
                  <a:gd name="connsiteY6" fmla="*/ 19113 h 340090"/>
                  <a:gd name="connsiteX7" fmla="*/ 129779 w 242921"/>
                  <a:gd name="connsiteY7" fmla="*/ 172714 h 340090"/>
                  <a:gd name="connsiteX8" fmla="*/ 238159 w 242921"/>
                  <a:gd name="connsiteY8" fmla="*/ 331174 h 340090"/>
                  <a:gd name="connsiteX9" fmla="*/ 243391 w 242921"/>
                  <a:gd name="connsiteY9" fmla="*/ 340143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5E93CCA0-CF98-45BE-8FCC-F735520271AB}"/>
                  </a:ext>
                </a:extLst>
              </p:cNvPr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D9175819-15A2-4FCA-8886-B84E16073CD9}"/>
                  </a:ext>
                </a:extLst>
              </p:cNvPr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>
                  <a:gd name="connsiteX0" fmla="*/ 48149 w 115854"/>
                  <a:gd name="connsiteY0" fmla="*/ 0 h 254133"/>
                  <a:gd name="connsiteX1" fmla="*/ 112803 w 115854"/>
                  <a:gd name="connsiteY1" fmla="*/ 137905 h 254133"/>
                  <a:gd name="connsiteX2" fmla="*/ 77299 w 115854"/>
                  <a:gd name="connsiteY2" fmla="*/ 251891 h 254133"/>
                  <a:gd name="connsiteX3" fmla="*/ 55623 w 115854"/>
                  <a:gd name="connsiteY3" fmla="*/ 78856 h 254133"/>
                  <a:gd name="connsiteX4" fmla="*/ 51139 w 115854"/>
                  <a:gd name="connsiteY4" fmla="*/ 79230 h 254133"/>
                  <a:gd name="connsiteX5" fmla="*/ 51139 w 115854"/>
                  <a:gd name="connsiteY5" fmla="*/ 254507 h 254133"/>
                  <a:gd name="connsiteX6" fmla="*/ 312 w 115854"/>
                  <a:gd name="connsiteY6" fmla="*/ 151733 h 254133"/>
                  <a:gd name="connsiteX7" fmla="*/ 48149 w 115854"/>
                  <a:gd name="connsiteY7" fmla="*/ 0 h 25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54" h="254133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3D22BECC-8E7C-4CFA-8E60-2EE9EE9A3079}"/>
                  </a:ext>
                </a:extLst>
              </p:cNvPr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>
                  <a:gd name="connsiteX0" fmla="*/ 100200 w 119592"/>
                  <a:gd name="connsiteY0" fmla="*/ 236942 h 242921"/>
                  <a:gd name="connsiteX1" fmla="*/ 40030 w 119592"/>
                  <a:gd name="connsiteY1" fmla="*/ 73250 h 242921"/>
                  <a:gd name="connsiteX2" fmla="*/ 34798 w 119592"/>
                  <a:gd name="connsiteY2" fmla="*/ 74745 h 242921"/>
                  <a:gd name="connsiteX3" fmla="*/ 74039 w 119592"/>
                  <a:gd name="connsiteY3" fmla="*/ 242922 h 242921"/>
                  <a:gd name="connsiteX4" fmla="*/ 2284 w 119592"/>
                  <a:gd name="connsiteY4" fmla="*/ 153975 h 242921"/>
                  <a:gd name="connsiteX5" fmla="*/ 14617 w 119592"/>
                  <a:gd name="connsiteY5" fmla="*/ 0 h 242921"/>
                  <a:gd name="connsiteX6" fmla="*/ 25829 w 119592"/>
                  <a:gd name="connsiteY6" fmla="*/ 9717 h 242921"/>
                  <a:gd name="connsiteX7" fmla="*/ 105432 w 119592"/>
                  <a:gd name="connsiteY7" fmla="*/ 111370 h 242921"/>
                  <a:gd name="connsiteX8" fmla="*/ 100200 w 119592"/>
                  <a:gd name="connsiteY8" fmla="*/ 236942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92" h="242921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195024EC-CABF-4606-B591-2BA0E543054D}"/>
                  </a:ext>
                </a:extLst>
              </p:cNvPr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>
                  <a:gd name="connsiteX0" fmla="*/ 20348 w 119592"/>
                  <a:gd name="connsiteY0" fmla="*/ 238811 h 246658"/>
                  <a:gd name="connsiteX1" fmla="*/ 8015 w 119592"/>
                  <a:gd name="connsiteY1" fmla="*/ 128562 h 246658"/>
                  <a:gd name="connsiteX2" fmla="*/ 105931 w 119592"/>
                  <a:gd name="connsiteY2" fmla="*/ 0 h 246658"/>
                  <a:gd name="connsiteX3" fmla="*/ 115274 w 119592"/>
                  <a:gd name="connsiteY3" fmla="*/ 168924 h 246658"/>
                  <a:gd name="connsiteX4" fmla="*/ 46135 w 119592"/>
                  <a:gd name="connsiteY4" fmla="*/ 246659 h 246658"/>
                  <a:gd name="connsiteX5" fmla="*/ 86123 w 119592"/>
                  <a:gd name="connsiteY5" fmla="*/ 75866 h 246658"/>
                  <a:gd name="connsiteX6" fmla="*/ 80891 w 119592"/>
                  <a:gd name="connsiteY6" fmla="*/ 74371 h 246658"/>
                  <a:gd name="connsiteX7" fmla="*/ 20348 w 119592"/>
                  <a:gd name="connsiteY7" fmla="*/ 238811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8A506DE9-8C31-4746-9CB3-F97733510F13}"/>
                  </a:ext>
                </a:extLst>
              </p:cNvPr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>
                  <a:gd name="connsiteX0" fmla="*/ 100153 w 119592"/>
                  <a:gd name="connsiteY0" fmla="*/ 238063 h 242921"/>
                  <a:gd name="connsiteX1" fmla="*/ 39235 w 119592"/>
                  <a:gd name="connsiteY1" fmla="*/ 73250 h 242921"/>
                  <a:gd name="connsiteX2" fmla="*/ 34377 w 119592"/>
                  <a:gd name="connsiteY2" fmla="*/ 74745 h 242921"/>
                  <a:gd name="connsiteX3" fmla="*/ 74365 w 119592"/>
                  <a:gd name="connsiteY3" fmla="*/ 245911 h 242921"/>
                  <a:gd name="connsiteX4" fmla="*/ 1115 w 119592"/>
                  <a:gd name="connsiteY4" fmla="*/ 146874 h 242921"/>
                  <a:gd name="connsiteX5" fmla="*/ 14943 w 119592"/>
                  <a:gd name="connsiteY5" fmla="*/ 0 h 242921"/>
                  <a:gd name="connsiteX6" fmla="*/ 113607 w 119592"/>
                  <a:gd name="connsiteY6" fmla="*/ 130430 h 242921"/>
                  <a:gd name="connsiteX7" fmla="*/ 100153 w 119592"/>
                  <a:gd name="connsiteY7" fmla="*/ 238063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1887FC11-C6F3-4FDB-BF48-D3009CD601CC}"/>
                  </a:ext>
                </a:extLst>
              </p:cNvPr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>
                  <a:gd name="connsiteX0" fmla="*/ 105049 w 119592"/>
                  <a:gd name="connsiteY0" fmla="*/ 0 h 242921"/>
                  <a:gd name="connsiteX1" fmla="*/ 118503 w 119592"/>
                  <a:gd name="connsiteY1" fmla="*/ 148369 h 242921"/>
                  <a:gd name="connsiteX2" fmla="*/ 45626 w 119592"/>
                  <a:gd name="connsiteY2" fmla="*/ 245911 h 242921"/>
                  <a:gd name="connsiteX3" fmla="*/ 85615 w 119592"/>
                  <a:gd name="connsiteY3" fmla="*/ 74745 h 242921"/>
                  <a:gd name="connsiteX4" fmla="*/ 80757 w 119592"/>
                  <a:gd name="connsiteY4" fmla="*/ 73250 h 242921"/>
                  <a:gd name="connsiteX5" fmla="*/ 20587 w 119592"/>
                  <a:gd name="connsiteY5" fmla="*/ 235821 h 242921"/>
                  <a:gd name="connsiteX6" fmla="*/ 7880 w 119592"/>
                  <a:gd name="connsiteY6" fmla="*/ 126693 h 242921"/>
                  <a:gd name="connsiteX7" fmla="*/ 105049 w 119592"/>
                  <a:gd name="connsiteY7" fmla="*/ 0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3A582E4B-63B3-41B0-A386-40494DBC7DF0}"/>
                  </a:ext>
                </a:extLst>
              </p:cNvPr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>
                  <a:gd name="connsiteX0" fmla="*/ 247780 w 250396"/>
                  <a:gd name="connsiteY0" fmla="*/ 32999 h 115854"/>
                  <a:gd name="connsiteX1" fmla="*/ 76240 w 250396"/>
                  <a:gd name="connsiteY1" fmla="*/ 66634 h 115854"/>
                  <a:gd name="connsiteX2" fmla="*/ 76987 w 250396"/>
                  <a:gd name="connsiteY2" fmla="*/ 71866 h 115854"/>
                  <a:gd name="connsiteX3" fmla="*/ 251144 w 250396"/>
                  <a:gd name="connsiteY3" fmla="*/ 59533 h 115854"/>
                  <a:gd name="connsiteX4" fmla="*/ 132673 w 250396"/>
                  <a:gd name="connsiteY4" fmla="*/ 115218 h 115854"/>
                  <a:gd name="connsiteX5" fmla="*/ 0 w 250396"/>
                  <a:gd name="connsiteY5" fmla="*/ 84199 h 115854"/>
                  <a:gd name="connsiteX6" fmla="*/ 3364 w 250396"/>
                  <a:gd name="connsiteY6" fmla="*/ 76725 h 115854"/>
                  <a:gd name="connsiteX7" fmla="*/ 116602 w 250396"/>
                  <a:gd name="connsiteY7" fmla="*/ 11323 h 115854"/>
                  <a:gd name="connsiteX8" fmla="*/ 247780 w 250396"/>
                  <a:gd name="connsiteY8" fmla="*/ 32999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96" h="115854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C2AFB121-5A7A-453B-BF5B-B00530A642F1}"/>
                  </a:ext>
                </a:extLst>
              </p:cNvPr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>
                  <a:gd name="connsiteX0" fmla="*/ 15058 w 119592"/>
                  <a:gd name="connsiteY0" fmla="*/ 0 h 246658"/>
                  <a:gd name="connsiteX1" fmla="*/ 114843 w 119592"/>
                  <a:gd name="connsiteY1" fmla="*/ 132673 h 246658"/>
                  <a:gd name="connsiteX2" fmla="*/ 100641 w 119592"/>
                  <a:gd name="connsiteY2" fmla="*/ 238811 h 246658"/>
                  <a:gd name="connsiteX3" fmla="*/ 40098 w 119592"/>
                  <a:gd name="connsiteY3" fmla="*/ 74371 h 246658"/>
                  <a:gd name="connsiteX4" fmla="*/ 34866 w 119592"/>
                  <a:gd name="connsiteY4" fmla="*/ 75866 h 246658"/>
                  <a:gd name="connsiteX5" fmla="*/ 74854 w 119592"/>
                  <a:gd name="connsiteY5" fmla="*/ 247033 h 246658"/>
                  <a:gd name="connsiteX6" fmla="*/ 5341 w 119592"/>
                  <a:gd name="connsiteY6" fmla="*/ 168177 h 246658"/>
                  <a:gd name="connsiteX7" fmla="*/ 15058 w 119592"/>
                  <a:gd name="connsiteY7" fmla="*/ 0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9A819509-1383-4ACA-B255-E0D3CF307F19}"/>
                  </a:ext>
                </a:extLst>
              </p:cNvPr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>
                  <a:gd name="connsiteX0" fmla="*/ 223279 w 224235"/>
                  <a:gd name="connsiteY0" fmla="*/ 252364 h 250396"/>
                  <a:gd name="connsiteX1" fmla="*/ 73789 w 224235"/>
                  <a:gd name="connsiteY1" fmla="*/ 131277 h 250396"/>
                  <a:gd name="connsiteX2" fmla="*/ 16983 w 224235"/>
                  <a:gd name="connsiteY2" fmla="*/ 66249 h 250396"/>
                  <a:gd name="connsiteX3" fmla="*/ 165 w 224235"/>
                  <a:gd name="connsiteY3" fmla="*/ 13927 h 250396"/>
                  <a:gd name="connsiteX4" fmla="*/ 11003 w 224235"/>
                  <a:gd name="connsiteY4" fmla="*/ 1595 h 250396"/>
                  <a:gd name="connsiteX5" fmla="*/ 62951 w 224235"/>
                  <a:gd name="connsiteY5" fmla="*/ 19160 h 250396"/>
                  <a:gd name="connsiteX6" fmla="*/ 188149 w 224235"/>
                  <a:gd name="connsiteY6" fmla="*/ 176124 h 250396"/>
                  <a:gd name="connsiteX7" fmla="*/ 227016 w 224235"/>
                  <a:gd name="connsiteY7" fmla="*/ 249001 h 250396"/>
                  <a:gd name="connsiteX8" fmla="*/ 223279 w 224235"/>
                  <a:gd name="connsiteY8" fmla="*/ 252364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35" h="250396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C2997A43-64A4-439A-BC4A-4F8AB676D770}"/>
                  </a:ext>
                </a:extLst>
              </p:cNvPr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EBDCDC7D-F7B2-4C6F-A017-1FD49C08778F}"/>
                  </a:ext>
                </a:extLst>
              </p:cNvPr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>
                  <a:gd name="connsiteX0" fmla="*/ 100116 w 115854"/>
                  <a:gd name="connsiteY0" fmla="*/ 166 h 201811"/>
                  <a:gd name="connsiteX1" fmla="*/ 116186 w 115854"/>
                  <a:gd name="connsiteY1" fmla="*/ 114526 h 201811"/>
                  <a:gd name="connsiteX2" fmla="*/ 48916 w 115854"/>
                  <a:gd name="connsiteY2" fmla="*/ 202725 h 201811"/>
                  <a:gd name="connsiteX3" fmla="*/ 79935 w 115854"/>
                  <a:gd name="connsiteY3" fmla="*/ 61831 h 201811"/>
                  <a:gd name="connsiteX4" fmla="*/ 74703 w 115854"/>
                  <a:gd name="connsiteY4" fmla="*/ 60336 h 201811"/>
                  <a:gd name="connsiteX5" fmla="*/ 23502 w 115854"/>
                  <a:gd name="connsiteY5" fmla="*/ 194130 h 201811"/>
                  <a:gd name="connsiteX6" fmla="*/ 10422 w 115854"/>
                  <a:gd name="connsiteY6" fmla="*/ 91729 h 201811"/>
                  <a:gd name="connsiteX7" fmla="*/ 94136 w 115854"/>
                  <a:gd name="connsiteY7" fmla="*/ 166 h 201811"/>
                  <a:gd name="connsiteX8" fmla="*/ 100116 w 115854"/>
                  <a:gd name="connsiteY8" fmla="*/ 166 h 2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" h="201811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23030227-7149-48F6-BA6C-73CB5382C22E}"/>
                  </a:ext>
                </a:extLst>
              </p:cNvPr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4BD155B2-AB22-4E81-8972-DF81FD6941A2}"/>
                  </a:ext>
                </a:extLst>
              </p:cNvPr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>
                  <a:gd name="connsiteX0" fmla="*/ 101616 w 100905"/>
                  <a:gd name="connsiteY0" fmla="*/ 243399 h 242921"/>
                  <a:gd name="connsiteX1" fmla="*/ 42568 w 100905"/>
                  <a:gd name="connsiteY1" fmla="*/ 243026 h 242921"/>
                  <a:gd name="connsiteX2" fmla="*/ 34346 w 100905"/>
                  <a:gd name="connsiteY2" fmla="*/ 233683 h 242921"/>
                  <a:gd name="connsiteX3" fmla="*/ 337 w 100905"/>
                  <a:gd name="connsiteY3" fmla="*/ 25517 h 242921"/>
                  <a:gd name="connsiteX4" fmla="*/ 16407 w 100905"/>
                  <a:gd name="connsiteY4" fmla="*/ 852 h 242921"/>
                  <a:gd name="connsiteX5" fmla="*/ 42568 w 100905"/>
                  <a:gd name="connsiteY5" fmla="*/ 18790 h 242921"/>
                  <a:gd name="connsiteX6" fmla="*/ 83304 w 100905"/>
                  <a:gd name="connsiteY6" fmla="*/ 173886 h 242921"/>
                  <a:gd name="connsiteX7" fmla="*/ 101616 w 100905"/>
                  <a:gd name="connsiteY7" fmla="*/ 243399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905" h="242921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7DD159ED-7A9E-45C5-A9E3-550DB92F12B7}"/>
              </a:ext>
            </a:extLst>
          </p:cNvPr>
          <p:cNvGrpSpPr/>
          <p:nvPr/>
        </p:nvGrpSpPr>
        <p:grpSpPr>
          <a:xfrm>
            <a:off x="3874827" y="3970549"/>
            <a:ext cx="2017724" cy="2016688"/>
            <a:chOff x="4574848" y="1897856"/>
            <a:chExt cx="3028217" cy="3026664"/>
          </a:xfrm>
        </p:grpSpPr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83CFD090-9314-4724-83F6-00D8418C301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91DD739E-B1F4-497A-9F8D-6A0062F59EFE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9748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24106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549440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93021" y="563612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95253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A40F6C-3954-4D5B-AACE-D547086162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671733"/>
            <a:ext cx="12192000" cy="18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9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8205" y="1439928"/>
            <a:ext cx="1833783" cy="1846659"/>
            <a:chOff x="1493450" y="1758693"/>
            <a:chExt cx="6869786" cy="1846659"/>
          </a:xfrm>
        </p:grpSpPr>
        <p:sp>
          <p:nvSpPr>
            <p:cNvPr id="48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003596" y="3713659"/>
            <a:ext cx="1833783" cy="1846659"/>
            <a:chOff x="1493450" y="1758693"/>
            <a:chExt cx="6869786" cy="1846659"/>
          </a:xfrm>
        </p:grpSpPr>
        <p:sp>
          <p:nvSpPr>
            <p:cNvPr id="59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41036" y="1506576"/>
            <a:ext cx="1833783" cy="1846659"/>
            <a:chOff x="1493450" y="1758693"/>
            <a:chExt cx="6869786" cy="1846659"/>
          </a:xfrm>
        </p:grpSpPr>
        <p:sp>
          <p:nvSpPr>
            <p:cNvPr id="63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5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76427" y="4421766"/>
            <a:ext cx="1833783" cy="1846659"/>
            <a:chOff x="1493450" y="1758693"/>
            <a:chExt cx="6869786" cy="1846659"/>
          </a:xfrm>
        </p:grpSpPr>
        <p:sp>
          <p:nvSpPr>
            <p:cNvPr id="19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1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66" y="1438328"/>
            <a:ext cx="4421250" cy="39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3">
            <a:extLst>
              <a:ext uri="{FF2B5EF4-FFF2-40B4-BE49-F238E27FC236}">
                <a16:creationId xmlns=""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7339034" y="4333607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Simple Portfolio Designed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7339034" y="633247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=""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7339034" y="1172336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26" y="107578"/>
            <a:ext cx="4825852" cy="64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615" y="2"/>
            <a:ext cx="1141278" cy="68714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"/>
            <a:ext cx="1189270" cy="6871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=""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=""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=""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=""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rgbClr val="88BC3A"/>
              </a:solidFill>
              <a:latin typeface="+mj-lt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3" b="20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25" y="2352982"/>
            <a:ext cx="2926980" cy="32318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207576" y="3174627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822638" y="2758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3BEA535-B375-42BF-B8B7-55CEC876EBD5}"/>
              </a:ext>
            </a:extLst>
          </p:cNvPr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71C782E-1608-4606-9934-768DAF914FE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4886B31-9332-4650-AAE3-424FAADDFFCB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0">
            <a:off x="3766042" y="3268979"/>
            <a:ext cx="1002125" cy="155512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66023">
            <a:off x="5517460" y="4245810"/>
            <a:ext cx="1751653" cy="271826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6015315" y="2210739"/>
            <a:ext cx="755944" cy="11730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59915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4573</Words>
  <Application>Microsoft Office PowerPoint</Application>
  <PresentationFormat>Panorámica</PresentationFormat>
  <Paragraphs>479</Paragraphs>
  <Slides>60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60</vt:i4>
      </vt:variant>
    </vt:vector>
  </HeadingPairs>
  <TitlesOfParts>
    <vt:vector size="70" baseType="lpstr">
      <vt:lpstr>Arial Unicode MS</vt:lpstr>
      <vt:lpstr>FZShuTi</vt:lpstr>
      <vt:lpstr>Arial</vt:lpstr>
      <vt:lpstr>Arial Black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140</cp:revision>
  <dcterms:created xsi:type="dcterms:W3CDTF">2019-01-14T06:35:35Z</dcterms:created>
  <dcterms:modified xsi:type="dcterms:W3CDTF">2021-11-05T22:32:34Z</dcterms:modified>
</cp:coreProperties>
</file>