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53"/>
  </p:notesMasterIdLst>
  <p:sldIdLst>
    <p:sldId id="256" r:id="rId3"/>
    <p:sldId id="304" r:id="rId4"/>
    <p:sldId id="258" r:id="rId5"/>
    <p:sldId id="259" r:id="rId6"/>
    <p:sldId id="313" r:id="rId7"/>
    <p:sldId id="261" r:id="rId8"/>
    <p:sldId id="260" r:id="rId9"/>
    <p:sldId id="305" r:id="rId10"/>
    <p:sldId id="262" r:id="rId11"/>
    <p:sldId id="263" r:id="rId12"/>
    <p:sldId id="264" r:id="rId13"/>
    <p:sldId id="265" r:id="rId14"/>
    <p:sldId id="266" r:id="rId15"/>
    <p:sldId id="306" r:id="rId16"/>
    <p:sldId id="268" r:id="rId17"/>
    <p:sldId id="317" r:id="rId18"/>
    <p:sldId id="269" r:id="rId19"/>
    <p:sldId id="270" r:id="rId20"/>
    <p:sldId id="271" r:id="rId21"/>
    <p:sldId id="307" r:id="rId22"/>
    <p:sldId id="308" r:id="rId23"/>
    <p:sldId id="318" r:id="rId24"/>
    <p:sldId id="309" r:id="rId25"/>
    <p:sldId id="316" r:id="rId26"/>
    <p:sldId id="314" r:id="rId27"/>
    <p:sldId id="310" r:id="rId28"/>
    <p:sldId id="311" r:id="rId29"/>
    <p:sldId id="312" r:id="rId30"/>
    <p:sldId id="315" r:id="rId31"/>
    <p:sldId id="319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320" r:id="rId43"/>
    <p:sldId id="283" r:id="rId44"/>
    <p:sldId id="284" r:id="rId45"/>
    <p:sldId id="321" r:id="rId46"/>
    <p:sldId id="322" r:id="rId47"/>
    <p:sldId id="323" r:id="rId48"/>
    <p:sldId id="324" r:id="rId49"/>
    <p:sldId id="296" r:id="rId50"/>
    <p:sldId id="293" r:id="rId51"/>
    <p:sldId id="294" r:id="rId52"/>
  </p:sldIdLst>
  <p:sldSz cx="9144000" cy="5143500" type="screen16x9"/>
  <p:notesSz cx="6858000" cy="9144000"/>
  <p:embeddedFontLst>
    <p:embeddedFont>
      <p:font typeface="Proxima Nova Semibold" panose="020B0604020202020204" charset="0"/>
      <p:regular r:id="rId54"/>
      <p:bold r:id="rId55"/>
      <p:boldItalic r:id="rId56"/>
    </p:embeddedFont>
    <p:embeddedFont>
      <p:font typeface="Proxima Nova" panose="020B0604020202020204" charset="0"/>
      <p:regular r:id="rId57"/>
      <p:bold r:id="rId58"/>
      <p:italic r:id="rId59"/>
      <p:boldItalic r:id="rId60"/>
    </p:embeddedFont>
    <p:embeddedFont>
      <p:font typeface="FZShuTi" panose="02010601030101010101" pitchFamily="2" charset="-122"/>
      <p:regular r:id="rId61"/>
    </p:embeddedFont>
    <p:embeddedFont>
      <p:font typeface="맑은 고딕" panose="020B0503020000020004" pitchFamily="34" charset="-127"/>
      <p:regular r:id="rId62"/>
      <p:bold r:id="rId63"/>
    </p:embeddedFont>
    <p:embeddedFont>
      <p:font typeface="Arial Black" panose="020B0A04020102020204" pitchFamily="34" charset="0"/>
      <p:bold r:id="rId64"/>
    </p:embeddedFont>
    <p:embeddedFont>
      <p:font typeface="Righteous" panose="020B0604020202020204" charset="0"/>
      <p:regular r:id="rId65"/>
    </p:embeddedFont>
    <p:embeddedFont>
      <p:font typeface="Didact Gothic" panose="020B0604020202020204" charset="0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82F856-565A-423E-8398-B153AFA68915}">
  <a:tblStyle styleId="{9082F856-565A-423E-8398-B153AFA689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54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94882050142578E-2"/>
          <c:y val="4.1771659226584754E-2"/>
          <c:w val="0.94121023589971486"/>
          <c:h val="0.897891499668348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21-42A9-8115-77DBFD3FA7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21-42A9-8115-77DBFD3FA7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21-42A9-8115-77DBFD3FA7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21-42A9-8115-77DBFD3FA7D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021-42A9-8115-77DBFD3FA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557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78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de048e568_0_17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de048e568_0_17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82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def2a3cab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6def2a3cab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8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6def2a3cab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6def2a3cab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09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6de048e568_0_17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6de048e568_0_17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04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6de048e568_0_17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6de048e568_0_17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22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521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def2a3ca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def2a3ca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348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6def2a3ca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6def2a3ca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079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6def2a3ca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6def2a3ca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05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be7f40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be7f40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795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def2a3ca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def2a3cab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638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6def2a3cab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6def2a3cab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72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6def2a3cab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6def2a3cab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563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6def2a3cab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6def2a3cab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60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def2a3cab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def2a3cab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01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def2a3cab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6def2a3cab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404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6def2a3cab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6def2a3cab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80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451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692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6def2a3ca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6def2a3ca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1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be7f40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dbe7f40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638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6def2a3ca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6def2a3ca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75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6def2a3ca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6def2a3ca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253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3" name="Google Shape;7153;g6de048e568_0_12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4" name="Google Shape;7154;g6de048e568_0_12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047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1" name="Google Shape;5491;g6de048e568_0_15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2" name="Google Shape;5492;g6de048e568_0_15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849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8" name="Google Shape;5988;g6de048e568_0_15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9" name="Google Shape;5989;g6de048e568_0_15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42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dbe7f409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dbe7f409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19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dbe7f409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dbe7f409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de048e5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de048e5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70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de048e568_0_15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de048e568_0_15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1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de048e568_0_17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de048e568_0_17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87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de048e568_0_17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de048e568_0_17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89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0225" y="1638500"/>
            <a:ext cx="3651300" cy="1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0224" y="3069113"/>
            <a:ext cx="451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305650" y="1613625"/>
            <a:ext cx="3677400" cy="13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305650" y="3090150"/>
            <a:ext cx="3522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251625" y="1362825"/>
            <a:ext cx="319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3" hasCustomPrompt="1"/>
          </p:nvPr>
        </p:nvSpPr>
        <p:spPr>
          <a:xfrm>
            <a:off x="79297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4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5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6" hasCustomPrompt="1"/>
          </p:nvPr>
        </p:nvSpPr>
        <p:spPr>
          <a:xfrm>
            <a:off x="3515250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7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8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9" hasCustomPrompt="1"/>
          </p:nvPr>
        </p:nvSpPr>
        <p:spPr>
          <a:xfrm>
            <a:off x="623752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3"/>
          </p:nvPr>
        </p:nvSpPr>
        <p:spPr>
          <a:xfrm>
            <a:off x="3515250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4"/>
          </p:nvPr>
        </p:nvSpPr>
        <p:spPr>
          <a:xfrm>
            <a:off x="3515250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5" hasCustomPrompt="1"/>
          </p:nvPr>
        </p:nvSpPr>
        <p:spPr>
          <a:xfrm>
            <a:off x="3515250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6"/>
          </p:nvPr>
        </p:nvSpPr>
        <p:spPr>
          <a:xfrm>
            <a:off x="6237525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7"/>
          </p:nvPr>
        </p:nvSpPr>
        <p:spPr>
          <a:xfrm>
            <a:off x="6237525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18" hasCustomPrompt="1"/>
          </p:nvPr>
        </p:nvSpPr>
        <p:spPr>
          <a:xfrm>
            <a:off x="6237525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/>
          <p:nvPr/>
        </p:nvSpPr>
        <p:spPr>
          <a:xfrm>
            <a:off x="-7750" y="490985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-3900" y="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068300" y="314550"/>
            <a:ext cx="7007400" cy="571500"/>
          </a:xfrm>
          <a:prstGeom prst="rect">
            <a:avLst/>
          </a:prstGeom>
          <a:solidFill>
            <a:srgbClr val="DF68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tx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4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6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-381000" y="1307325"/>
            <a:ext cx="4583700" cy="38361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-169775" y="1481175"/>
            <a:ext cx="4192200" cy="3488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ONLY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1356185" y="2912350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1356175" y="3469850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3"/>
          </p:nvPr>
        </p:nvSpPr>
        <p:spPr>
          <a:xfrm>
            <a:off x="5392015" y="2912350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4"/>
          </p:nvPr>
        </p:nvSpPr>
        <p:spPr>
          <a:xfrm>
            <a:off x="5392017" y="3469850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356810" y="1558003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264710" y="2730028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ONLY_1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2"/>
          </p:nvPr>
        </p:nvSpPr>
        <p:spPr>
          <a:xfrm>
            <a:off x="79297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79297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3"/>
          </p:nvPr>
        </p:nvSpPr>
        <p:spPr>
          <a:xfrm>
            <a:off x="3515250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3515250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5"/>
          </p:nvPr>
        </p:nvSpPr>
        <p:spPr>
          <a:xfrm>
            <a:off x="623752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623752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7"/>
          </p:nvPr>
        </p:nvSpPr>
        <p:spPr>
          <a:xfrm>
            <a:off x="79297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79297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9"/>
          </p:nvPr>
        </p:nvSpPr>
        <p:spPr>
          <a:xfrm>
            <a:off x="3515250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13"/>
          </p:nvPr>
        </p:nvSpPr>
        <p:spPr>
          <a:xfrm>
            <a:off x="3515250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 idx="14"/>
          </p:nvPr>
        </p:nvSpPr>
        <p:spPr>
          <a:xfrm>
            <a:off x="623752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5"/>
          </p:nvPr>
        </p:nvSpPr>
        <p:spPr>
          <a:xfrm>
            <a:off x="623752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Rectángulo 14"/>
          <p:cNvSpPr/>
          <p:nvPr userDrawn="1"/>
        </p:nvSpPr>
        <p:spPr>
          <a:xfrm>
            <a:off x="234777" y="185351"/>
            <a:ext cx="8662087" cy="4744995"/>
          </a:xfrm>
          <a:prstGeom prst="rect">
            <a:avLst/>
          </a:prstGeom>
          <a:noFill/>
          <a:ln w="76200">
            <a:solidFill>
              <a:srgbClr val="DA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_ONLY_1_1_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-29850" y="1605000"/>
            <a:ext cx="9226800" cy="28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100350" y="1728150"/>
            <a:ext cx="8943300" cy="25905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2"/>
          </p:nvPr>
        </p:nvSpPr>
        <p:spPr>
          <a:xfrm>
            <a:off x="78697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78697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3"/>
          </p:nvPr>
        </p:nvSpPr>
        <p:spPr>
          <a:xfrm>
            <a:off x="273422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4"/>
          </p:nvPr>
        </p:nvSpPr>
        <p:spPr>
          <a:xfrm>
            <a:off x="273422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 idx="5"/>
          </p:nvPr>
        </p:nvSpPr>
        <p:spPr>
          <a:xfrm>
            <a:off x="468147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6"/>
          </p:nvPr>
        </p:nvSpPr>
        <p:spPr>
          <a:xfrm>
            <a:off x="468147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 idx="7"/>
          </p:nvPr>
        </p:nvSpPr>
        <p:spPr>
          <a:xfrm>
            <a:off x="662872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8"/>
          </p:nvPr>
        </p:nvSpPr>
        <p:spPr>
          <a:xfrm>
            <a:off x="662872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1">
  <p:cSld name="TITLE_ONLY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2"/>
          </p:nvPr>
        </p:nvSpPr>
        <p:spPr>
          <a:xfrm>
            <a:off x="8923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8923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8923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4"/>
          </p:nvPr>
        </p:nvSpPr>
        <p:spPr>
          <a:xfrm>
            <a:off x="8923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60332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6"/>
          </p:nvPr>
        </p:nvSpPr>
        <p:spPr>
          <a:xfrm>
            <a:off x="60332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60332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8"/>
          </p:nvPr>
        </p:nvSpPr>
        <p:spPr>
          <a:xfrm>
            <a:off x="60332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Rectángulo 10"/>
          <p:cNvSpPr/>
          <p:nvPr userDrawn="1"/>
        </p:nvSpPr>
        <p:spPr>
          <a:xfrm>
            <a:off x="234777" y="185351"/>
            <a:ext cx="8662087" cy="4744995"/>
          </a:xfrm>
          <a:prstGeom prst="rect">
            <a:avLst/>
          </a:prstGeom>
          <a:noFill/>
          <a:ln w="76200">
            <a:solidFill>
              <a:srgbClr val="DA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958550" y="3173625"/>
            <a:ext cx="52269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423950" y="991825"/>
            <a:ext cx="62961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997600" y="3831125"/>
            <a:ext cx="3148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2740350" y="1494275"/>
            <a:ext cx="36633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068300" y="689875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2746350" y="560675"/>
            <a:ext cx="3651300" cy="9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531400" y="1486350"/>
            <a:ext cx="40812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-84850" y="-41675"/>
            <a:ext cx="2012100" cy="52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-290925" y="147300"/>
            <a:ext cx="2012100" cy="484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/>
          <p:nvPr/>
        </p:nvSpPr>
        <p:spPr>
          <a:xfrm rot="10800000">
            <a:off x="7128450" y="0"/>
            <a:ext cx="2012100" cy="52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/>
          <p:nvPr/>
        </p:nvSpPr>
        <p:spPr>
          <a:xfrm rot="10800000">
            <a:off x="7334525" y="235225"/>
            <a:ext cx="2012100" cy="4848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TWO_COLUMNS_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9924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90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4580667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2" y="2571750"/>
            <a:ext cx="458062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557781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Rectángulo 9"/>
          <p:cNvSpPr/>
          <p:nvPr userDrawn="1"/>
        </p:nvSpPr>
        <p:spPr>
          <a:xfrm>
            <a:off x="234777" y="185351"/>
            <a:ext cx="8662087" cy="4744995"/>
          </a:xfrm>
          <a:prstGeom prst="rect">
            <a:avLst/>
          </a:prstGeom>
          <a:noFill/>
          <a:ln w="76200">
            <a:solidFill>
              <a:srgbClr val="DA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7000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94338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63500" y="1986250"/>
            <a:ext cx="5361900" cy="25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63500" y="1234825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48475" y="2158300"/>
            <a:ext cx="36837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11824" y="2158300"/>
            <a:ext cx="36837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648475" y="1082250"/>
            <a:ext cx="2904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4811825" y="1082250"/>
            <a:ext cx="2904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-7475" y="-14925"/>
            <a:ext cx="126900" cy="515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9024575" y="-14925"/>
            <a:ext cx="126900" cy="515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0910" y="1558003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0910" y="2120428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75" y="-15100"/>
            <a:ext cx="1381500" cy="515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132825" y="109650"/>
            <a:ext cx="1116000" cy="4924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3B3B">
              <a:alpha val="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71875" y="719925"/>
            <a:ext cx="2723100" cy="19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843500" y="1165225"/>
            <a:ext cx="23901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843500" y="2234600"/>
            <a:ext cx="3554400" cy="22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/>
          <p:nvPr/>
        </p:nvSpPr>
        <p:spPr>
          <a:xfrm>
            <a:off x="693900" y="1314000"/>
            <a:ext cx="7756200" cy="38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0"/>
          <p:cNvSpPr/>
          <p:nvPr/>
        </p:nvSpPr>
        <p:spPr>
          <a:xfrm>
            <a:off x="822750" y="1422625"/>
            <a:ext cx="7498500" cy="38295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4" r:id="rId23"/>
    <p:sldLayoutId id="2147483675" r:id="rId24"/>
    <p:sldLayoutId id="2147483676" r:id="rId25"/>
    <p:sldLayoutId id="2147483677" r:id="rId26"/>
    <p:sldLayoutId id="214748367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9GI9ujZwDk1HffQhjAlAoU3hHv5ZFU5VzhIdMAmjUrU/cop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emf"/><Relationship Id="rId5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emf"/><Relationship Id="rId5" Type="http://schemas.openxmlformats.org/officeDocument/2006/relationships/image" Target="../media/image19.emf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emf"/><Relationship Id="rId4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emf"/><Relationship Id="rId4" Type="http://schemas.openxmlformats.org/officeDocument/2006/relationships/image" Target="../media/image1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189492" y="211894"/>
            <a:ext cx="8749556" cy="471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73" y="211895"/>
            <a:ext cx="3958727" cy="4719709"/>
          </a:xfrm>
          <a:prstGeom prst="rect">
            <a:avLst/>
          </a:prstGeom>
        </p:spPr>
      </p:pic>
      <p:sp>
        <p:nvSpPr>
          <p:cNvPr id="154" name="Google Shape;154;p27"/>
          <p:cNvSpPr/>
          <p:nvPr/>
        </p:nvSpPr>
        <p:spPr>
          <a:xfrm>
            <a:off x="337842" y="358594"/>
            <a:ext cx="8427786" cy="4402591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1144868" y="1933258"/>
            <a:ext cx="3651300" cy="1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4800" dirty="0">
                <a:solidFill>
                  <a:schemeClr val="lt1"/>
                </a:solidFill>
              </a:rPr>
              <a:t>HEART ATTACK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1144868" y="4028106"/>
            <a:ext cx="45192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Your clinical case begins here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144868" y="3533912"/>
            <a:ext cx="8679898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Free Template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48" y="708258"/>
            <a:ext cx="882142" cy="1224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subTitle" idx="1"/>
          </p:nvPr>
        </p:nvSpPr>
        <p:spPr>
          <a:xfrm>
            <a:off x="843500" y="1165225"/>
            <a:ext cx="23901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5589600" y="1258675"/>
            <a:ext cx="3554400" cy="348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5041075" y="1499275"/>
            <a:ext cx="3875100" cy="3005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2"/>
          </p:nvPr>
        </p:nvSpPr>
        <p:spPr>
          <a:xfrm>
            <a:off x="843500" y="2234600"/>
            <a:ext cx="3554400" cy="22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SYSTEMS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460" y="1301238"/>
            <a:ext cx="2578679" cy="34440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355" y="163055"/>
            <a:ext cx="8456252" cy="4755785"/>
          </a:xfrm>
          <a:prstGeom prst="rect">
            <a:avLst/>
          </a:prstGeom>
        </p:spPr>
      </p:pic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EXAMINATION</a:t>
            </a:r>
            <a:endParaRPr/>
          </a:p>
        </p:txBody>
      </p:sp>
      <p:grpSp>
        <p:nvGrpSpPr>
          <p:cNvPr id="280" name="Google Shape;280;p35"/>
          <p:cNvGrpSpPr/>
          <p:nvPr/>
        </p:nvGrpSpPr>
        <p:grpSpPr>
          <a:xfrm>
            <a:off x="3347662" y="1475475"/>
            <a:ext cx="2448701" cy="2847173"/>
            <a:chOff x="1512200" y="238125"/>
            <a:chExt cx="4504600" cy="5237625"/>
          </a:xfrm>
        </p:grpSpPr>
        <p:sp>
          <p:nvSpPr>
            <p:cNvPr id="281" name="Google Shape;281;p35"/>
            <p:cNvSpPr/>
            <p:nvPr/>
          </p:nvSpPr>
          <p:spPr>
            <a:xfrm>
              <a:off x="2414125" y="238125"/>
              <a:ext cx="1078500" cy="1223825"/>
            </a:xfrm>
            <a:custGeom>
              <a:avLst/>
              <a:gdLst/>
              <a:ahLst/>
              <a:cxnLst/>
              <a:rect l="l" t="t" r="r" b="b"/>
              <a:pathLst>
                <a:path w="43140" h="48953" extrusionOk="0">
                  <a:moveTo>
                    <a:pt x="33529" y="0"/>
                  </a:moveTo>
                  <a:cubicBezTo>
                    <a:pt x="31102" y="0"/>
                    <a:pt x="29664" y="512"/>
                    <a:pt x="29501" y="572"/>
                  </a:cubicBezTo>
                  <a:cubicBezTo>
                    <a:pt x="29060" y="750"/>
                    <a:pt x="28477" y="855"/>
                    <a:pt x="27907" y="855"/>
                  </a:cubicBezTo>
                  <a:cubicBezTo>
                    <a:pt x="27412" y="855"/>
                    <a:pt x="26927" y="775"/>
                    <a:pt x="26555" y="596"/>
                  </a:cubicBezTo>
                  <a:cubicBezTo>
                    <a:pt x="26542" y="590"/>
                    <a:pt x="26526" y="587"/>
                    <a:pt x="26506" y="587"/>
                  </a:cubicBezTo>
                  <a:cubicBezTo>
                    <a:pt x="25219" y="587"/>
                    <a:pt x="8365" y="12181"/>
                    <a:pt x="7738" y="12893"/>
                  </a:cubicBezTo>
                  <a:cubicBezTo>
                    <a:pt x="4160" y="16949"/>
                    <a:pt x="1723" y="21313"/>
                    <a:pt x="1" y="25838"/>
                  </a:cubicBezTo>
                  <a:cubicBezTo>
                    <a:pt x="1439" y="32244"/>
                    <a:pt x="3500" y="40437"/>
                    <a:pt x="6166" y="48455"/>
                  </a:cubicBezTo>
                  <a:cubicBezTo>
                    <a:pt x="7175" y="48597"/>
                    <a:pt x="8191" y="48753"/>
                    <a:pt x="9214" y="48953"/>
                  </a:cubicBezTo>
                  <a:cubicBezTo>
                    <a:pt x="9408" y="48807"/>
                    <a:pt x="9596" y="48669"/>
                    <a:pt x="9769" y="48550"/>
                  </a:cubicBezTo>
                  <a:cubicBezTo>
                    <a:pt x="10494" y="33492"/>
                    <a:pt x="17351" y="14620"/>
                    <a:pt x="43139" y="2331"/>
                  </a:cubicBezTo>
                  <a:cubicBezTo>
                    <a:pt x="39177" y="483"/>
                    <a:pt x="35886" y="0"/>
                    <a:pt x="33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3863825" y="413950"/>
              <a:ext cx="1318250" cy="1221325"/>
            </a:xfrm>
            <a:custGeom>
              <a:avLst/>
              <a:gdLst/>
              <a:ahLst/>
              <a:cxnLst/>
              <a:rect l="l" t="t" r="r" b="b"/>
              <a:pathLst>
                <a:path w="52730" h="48853" extrusionOk="0">
                  <a:moveTo>
                    <a:pt x="30972" y="0"/>
                  </a:moveTo>
                  <a:lnTo>
                    <a:pt x="24479" y="4179"/>
                  </a:lnTo>
                  <a:lnTo>
                    <a:pt x="26157" y="6569"/>
                  </a:lnTo>
                  <a:cubicBezTo>
                    <a:pt x="26739" y="7398"/>
                    <a:pt x="26896" y="8462"/>
                    <a:pt x="26590" y="9436"/>
                  </a:cubicBezTo>
                  <a:cubicBezTo>
                    <a:pt x="26276" y="10401"/>
                    <a:pt x="25532" y="11169"/>
                    <a:pt x="24576" y="11516"/>
                  </a:cubicBezTo>
                  <a:cubicBezTo>
                    <a:pt x="18303" y="13748"/>
                    <a:pt x="1850" y="21731"/>
                    <a:pt x="1001" y="31713"/>
                  </a:cubicBezTo>
                  <a:cubicBezTo>
                    <a:pt x="1" y="43628"/>
                    <a:pt x="15015" y="46761"/>
                    <a:pt x="17557" y="47210"/>
                  </a:cubicBezTo>
                  <a:cubicBezTo>
                    <a:pt x="20560" y="46972"/>
                    <a:pt x="23473" y="46853"/>
                    <a:pt x="26296" y="46853"/>
                  </a:cubicBezTo>
                  <a:cubicBezTo>
                    <a:pt x="32978" y="46853"/>
                    <a:pt x="39154" y="47519"/>
                    <a:pt x="44824" y="48853"/>
                  </a:cubicBezTo>
                  <a:cubicBezTo>
                    <a:pt x="44472" y="38968"/>
                    <a:pt x="44962" y="26158"/>
                    <a:pt x="52729" y="19715"/>
                  </a:cubicBezTo>
                  <a:lnTo>
                    <a:pt x="48917" y="14900"/>
                  </a:lnTo>
                  <a:cubicBezTo>
                    <a:pt x="44649" y="17102"/>
                    <a:pt x="39050" y="20573"/>
                    <a:pt x="37174" y="23318"/>
                  </a:cubicBezTo>
                  <a:cubicBezTo>
                    <a:pt x="36551" y="24220"/>
                    <a:pt x="35532" y="24736"/>
                    <a:pt x="34476" y="24736"/>
                  </a:cubicBezTo>
                  <a:cubicBezTo>
                    <a:pt x="34187" y="24736"/>
                    <a:pt x="33894" y="24697"/>
                    <a:pt x="33606" y="24617"/>
                  </a:cubicBezTo>
                  <a:cubicBezTo>
                    <a:pt x="32256" y="24239"/>
                    <a:pt x="31298" y="23047"/>
                    <a:pt x="31219" y="21648"/>
                  </a:cubicBezTo>
                  <a:cubicBezTo>
                    <a:pt x="31156" y="20435"/>
                    <a:pt x="30785" y="10830"/>
                    <a:pt x="35025" y="4417"/>
                  </a:cubicBezTo>
                  <a:lnTo>
                    <a:pt x="30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1512200" y="1600500"/>
              <a:ext cx="970450" cy="1716000"/>
            </a:xfrm>
            <a:custGeom>
              <a:avLst/>
              <a:gdLst/>
              <a:ahLst/>
              <a:cxnLst/>
              <a:rect l="l" t="t" r="r" b="b"/>
              <a:pathLst>
                <a:path w="38818" h="68640" extrusionOk="0">
                  <a:moveTo>
                    <a:pt x="35398" y="0"/>
                  </a:moveTo>
                  <a:cubicBezTo>
                    <a:pt x="31341" y="0"/>
                    <a:pt x="27425" y="588"/>
                    <a:pt x="23805" y="1792"/>
                  </a:cubicBezTo>
                  <a:cubicBezTo>
                    <a:pt x="16028" y="4367"/>
                    <a:pt x="9962" y="9637"/>
                    <a:pt x="6260" y="17025"/>
                  </a:cubicBezTo>
                  <a:cubicBezTo>
                    <a:pt x="0" y="29487"/>
                    <a:pt x="10295" y="54069"/>
                    <a:pt x="18034" y="68639"/>
                  </a:cubicBezTo>
                  <a:cubicBezTo>
                    <a:pt x="17696" y="64020"/>
                    <a:pt x="17598" y="59470"/>
                    <a:pt x="17638" y="55036"/>
                  </a:cubicBezTo>
                  <a:cubicBezTo>
                    <a:pt x="17901" y="26342"/>
                    <a:pt x="30124" y="8931"/>
                    <a:pt x="38818" y="136"/>
                  </a:cubicBezTo>
                  <a:cubicBezTo>
                    <a:pt x="37669" y="46"/>
                    <a:pt x="36528" y="0"/>
                    <a:pt x="35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4415625" y="1745150"/>
              <a:ext cx="1601175" cy="3720525"/>
            </a:xfrm>
            <a:custGeom>
              <a:avLst/>
              <a:gdLst/>
              <a:ahLst/>
              <a:cxnLst/>
              <a:rect l="l" t="t" r="r" b="b"/>
              <a:pathLst>
                <a:path w="64047" h="148821" extrusionOk="0">
                  <a:moveTo>
                    <a:pt x="4555" y="0"/>
                  </a:moveTo>
                  <a:cubicBezTo>
                    <a:pt x="3782" y="0"/>
                    <a:pt x="3001" y="9"/>
                    <a:pt x="2211" y="28"/>
                  </a:cubicBezTo>
                  <a:cubicBezTo>
                    <a:pt x="6672" y="5643"/>
                    <a:pt x="12964" y="15488"/>
                    <a:pt x="14902" y="28089"/>
                  </a:cubicBezTo>
                  <a:cubicBezTo>
                    <a:pt x="15421" y="30165"/>
                    <a:pt x="19973" y="46879"/>
                    <a:pt x="31967" y="50771"/>
                  </a:cubicBezTo>
                  <a:cubicBezTo>
                    <a:pt x="33295" y="51212"/>
                    <a:pt x="34623" y="51427"/>
                    <a:pt x="35923" y="51427"/>
                  </a:cubicBezTo>
                  <a:cubicBezTo>
                    <a:pt x="40841" y="51427"/>
                    <a:pt x="45371" y="48358"/>
                    <a:pt x="48103" y="42903"/>
                  </a:cubicBezTo>
                  <a:cubicBezTo>
                    <a:pt x="48673" y="41765"/>
                    <a:pt x="49826" y="41106"/>
                    <a:pt x="51023" y="41106"/>
                  </a:cubicBezTo>
                  <a:cubicBezTo>
                    <a:pt x="51516" y="41106"/>
                    <a:pt x="52015" y="41217"/>
                    <a:pt x="52486" y="41452"/>
                  </a:cubicBezTo>
                  <a:cubicBezTo>
                    <a:pt x="54092" y="42261"/>
                    <a:pt x="54739" y="44220"/>
                    <a:pt x="53932" y="45828"/>
                  </a:cubicBezTo>
                  <a:cubicBezTo>
                    <a:pt x="51585" y="50507"/>
                    <a:pt x="48153" y="53945"/>
                    <a:pt x="44190" y="55947"/>
                  </a:cubicBezTo>
                  <a:cubicBezTo>
                    <a:pt x="52222" y="63727"/>
                    <a:pt x="52548" y="78554"/>
                    <a:pt x="52562" y="79363"/>
                  </a:cubicBezTo>
                  <a:cubicBezTo>
                    <a:pt x="52582" y="80784"/>
                    <a:pt x="51677" y="82054"/>
                    <a:pt x="50327" y="82497"/>
                  </a:cubicBezTo>
                  <a:cubicBezTo>
                    <a:pt x="50012" y="82603"/>
                    <a:pt x="49684" y="82660"/>
                    <a:pt x="49351" y="82666"/>
                  </a:cubicBezTo>
                  <a:cubicBezTo>
                    <a:pt x="49337" y="82666"/>
                    <a:pt x="49323" y="82666"/>
                    <a:pt x="49309" y="82666"/>
                  </a:cubicBezTo>
                  <a:cubicBezTo>
                    <a:pt x="47531" y="82666"/>
                    <a:pt x="46066" y="81240"/>
                    <a:pt x="46041" y="79455"/>
                  </a:cubicBezTo>
                  <a:cubicBezTo>
                    <a:pt x="46041" y="79258"/>
                    <a:pt x="45583" y="59439"/>
                    <a:pt x="33987" y="57894"/>
                  </a:cubicBezTo>
                  <a:cubicBezTo>
                    <a:pt x="24869" y="56678"/>
                    <a:pt x="18752" y="50565"/>
                    <a:pt x="14799" y="44297"/>
                  </a:cubicBezTo>
                  <a:cubicBezTo>
                    <a:pt x="14528" y="46335"/>
                    <a:pt x="14187" y="48527"/>
                    <a:pt x="13792" y="50872"/>
                  </a:cubicBezTo>
                  <a:cubicBezTo>
                    <a:pt x="13786" y="50901"/>
                    <a:pt x="13781" y="50929"/>
                    <a:pt x="13779" y="50958"/>
                  </a:cubicBezTo>
                  <a:cubicBezTo>
                    <a:pt x="13307" y="53766"/>
                    <a:pt x="12785" y="56738"/>
                    <a:pt x="12216" y="59946"/>
                  </a:cubicBezTo>
                  <a:cubicBezTo>
                    <a:pt x="7273" y="87896"/>
                    <a:pt x="0" y="128419"/>
                    <a:pt x="17084" y="148436"/>
                  </a:cubicBezTo>
                  <a:cubicBezTo>
                    <a:pt x="20143" y="148489"/>
                    <a:pt x="23087" y="148821"/>
                    <a:pt x="25895" y="148821"/>
                  </a:cubicBezTo>
                  <a:cubicBezTo>
                    <a:pt x="30165" y="148821"/>
                    <a:pt x="34122" y="148053"/>
                    <a:pt x="37692" y="144362"/>
                  </a:cubicBezTo>
                  <a:lnTo>
                    <a:pt x="37700" y="144362"/>
                  </a:lnTo>
                  <a:cubicBezTo>
                    <a:pt x="53913" y="144362"/>
                    <a:pt x="62432" y="127009"/>
                    <a:pt x="63019" y="105267"/>
                  </a:cubicBezTo>
                  <a:cubicBezTo>
                    <a:pt x="64046" y="66714"/>
                    <a:pt x="63231" y="32082"/>
                    <a:pt x="43109" y="13035"/>
                  </a:cubicBezTo>
                  <a:cubicBezTo>
                    <a:pt x="33823" y="4240"/>
                    <a:pt x="21160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2098200" y="264725"/>
              <a:ext cx="2591900" cy="5211025"/>
            </a:xfrm>
            <a:custGeom>
              <a:avLst/>
              <a:gdLst/>
              <a:ahLst/>
              <a:cxnLst/>
              <a:rect l="l" t="t" r="r" b="b"/>
              <a:pathLst>
                <a:path w="103676" h="208441" extrusionOk="0">
                  <a:moveTo>
                    <a:pt x="80019" y="0"/>
                  </a:moveTo>
                  <a:cubicBezTo>
                    <a:pt x="76397" y="791"/>
                    <a:pt x="72817" y="1773"/>
                    <a:pt x="69299" y="2940"/>
                  </a:cubicBezTo>
                  <a:cubicBezTo>
                    <a:pt x="51160" y="8962"/>
                    <a:pt x="29431" y="21907"/>
                    <a:pt x="28911" y="49427"/>
                  </a:cubicBezTo>
                  <a:cubicBezTo>
                    <a:pt x="28887" y="50539"/>
                    <a:pt x="28299" y="51563"/>
                    <a:pt x="27351" y="52143"/>
                  </a:cubicBezTo>
                  <a:cubicBezTo>
                    <a:pt x="26291" y="52800"/>
                    <a:pt x="1166" y="68834"/>
                    <a:pt x="795" y="108760"/>
                  </a:cubicBezTo>
                  <a:cubicBezTo>
                    <a:pt x="603" y="129650"/>
                    <a:pt x="0" y="178114"/>
                    <a:pt x="70361" y="201385"/>
                  </a:cubicBezTo>
                  <a:cubicBezTo>
                    <a:pt x="81704" y="205134"/>
                    <a:pt x="91988" y="207450"/>
                    <a:pt x="101199" y="208440"/>
                  </a:cubicBezTo>
                  <a:cubicBezTo>
                    <a:pt x="87034" y="185712"/>
                    <a:pt x="93298" y="147472"/>
                    <a:pt x="98084" y="120356"/>
                  </a:cubicBezTo>
                  <a:lnTo>
                    <a:pt x="98084" y="120356"/>
                  </a:lnTo>
                  <a:cubicBezTo>
                    <a:pt x="95039" y="122853"/>
                    <a:pt x="91693" y="125023"/>
                    <a:pt x="88403" y="127156"/>
                  </a:cubicBezTo>
                  <a:cubicBezTo>
                    <a:pt x="87088" y="128014"/>
                    <a:pt x="85789" y="128846"/>
                    <a:pt x="84538" y="129695"/>
                  </a:cubicBezTo>
                  <a:cubicBezTo>
                    <a:pt x="81968" y="131753"/>
                    <a:pt x="79516" y="133691"/>
                    <a:pt x="77123" y="135576"/>
                  </a:cubicBezTo>
                  <a:cubicBezTo>
                    <a:pt x="76306" y="136398"/>
                    <a:pt x="75537" y="137240"/>
                    <a:pt x="74876" y="138144"/>
                  </a:cubicBezTo>
                  <a:cubicBezTo>
                    <a:pt x="68422" y="146807"/>
                    <a:pt x="72854" y="157857"/>
                    <a:pt x="72903" y="157967"/>
                  </a:cubicBezTo>
                  <a:cubicBezTo>
                    <a:pt x="73583" y="159625"/>
                    <a:pt x="72800" y="161533"/>
                    <a:pt x="71141" y="162220"/>
                  </a:cubicBezTo>
                  <a:cubicBezTo>
                    <a:pt x="71067" y="162255"/>
                    <a:pt x="70991" y="162283"/>
                    <a:pt x="70911" y="162304"/>
                  </a:cubicBezTo>
                  <a:cubicBezTo>
                    <a:pt x="70570" y="162418"/>
                    <a:pt x="70221" y="162473"/>
                    <a:pt x="69879" y="162473"/>
                  </a:cubicBezTo>
                  <a:cubicBezTo>
                    <a:pt x="68602" y="162473"/>
                    <a:pt x="67400" y="161716"/>
                    <a:pt x="66880" y="160479"/>
                  </a:cubicBezTo>
                  <a:cubicBezTo>
                    <a:pt x="66709" y="160058"/>
                    <a:pt x="63769" y="152800"/>
                    <a:pt x="65274" y="144428"/>
                  </a:cubicBezTo>
                  <a:lnTo>
                    <a:pt x="65274" y="144428"/>
                  </a:lnTo>
                  <a:cubicBezTo>
                    <a:pt x="57373" y="149963"/>
                    <a:pt x="50002" y="154200"/>
                    <a:pt x="42375" y="156733"/>
                  </a:cubicBezTo>
                  <a:cubicBezTo>
                    <a:pt x="42033" y="156847"/>
                    <a:pt x="41686" y="156901"/>
                    <a:pt x="41345" y="156901"/>
                  </a:cubicBezTo>
                  <a:cubicBezTo>
                    <a:pt x="39979" y="156901"/>
                    <a:pt x="38706" y="156034"/>
                    <a:pt x="38255" y="154665"/>
                  </a:cubicBezTo>
                  <a:cubicBezTo>
                    <a:pt x="37687" y="152955"/>
                    <a:pt x="38613" y="151110"/>
                    <a:pt x="40321" y="150547"/>
                  </a:cubicBezTo>
                  <a:cubicBezTo>
                    <a:pt x="46834" y="148384"/>
                    <a:pt x="53264" y="144804"/>
                    <a:pt x="60180" y="140063"/>
                  </a:cubicBezTo>
                  <a:lnTo>
                    <a:pt x="60180" y="140063"/>
                  </a:lnTo>
                  <a:cubicBezTo>
                    <a:pt x="55117" y="141556"/>
                    <a:pt x="51358" y="142077"/>
                    <a:pt x="48543" y="142077"/>
                  </a:cubicBezTo>
                  <a:cubicBezTo>
                    <a:pt x="43767" y="142077"/>
                    <a:pt x="41712" y="140578"/>
                    <a:pt x="40627" y="139787"/>
                  </a:cubicBezTo>
                  <a:cubicBezTo>
                    <a:pt x="39174" y="138731"/>
                    <a:pt x="38854" y="136683"/>
                    <a:pt x="39913" y="135232"/>
                  </a:cubicBezTo>
                  <a:cubicBezTo>
                    <a:pt x="40553" y="134358"/>
                    <a:pt x="41547" y="133895"/>
                    <a:pt x="42554" y="133895"/>
                  </a:cubicBezTo>
                  <a:cubicBezTo>
                    <a:pt x="43221" y="133895"/>
                    <a:pt x="43894" y="134098"/>
                    <a:pt x="44474" y="134519"/>
                  </a:cubicBezTo>
                  <a:cubicBezTo>
                    <a:pt x="45025" y="134921"/>
                    <a:pt x="46270" y="135507"/>
                    <a:pt x="48820" y="135507"/>
                  </a:cubicBezTo>
                  <a:cubicBezTo>
                    <a:pt x="53598" y="135507"/>
                    <a:pt x="62957" y="133450"/>
                    <a:pt x="80919" y="124271"/>
                  </a:cubicBezTo>
                  <a:cubicBezTo>
                    <a:pt x="82224" y="123386"/>
                    <a:pt x="83553" y="122530"/>
                    <a:pt x="84857" y="121681"/>
                  </a:cubicBezTo>
                  <a:cubicBezTo>
                    <a:pt x="90981" y="117723"/>
                    <a:pt x="96744" y="113957"/>
                    <a:pt x="100150" y="108483"/>
                  </a:cubicBezTo>
                  <a:cubicBezTo>
                    <a:pt x="100699" y="105140"/>
                    <a:pt x="101153" y="102117"/>
                    <a:pt x="101433" y="99520"/>
                  </a:cubicBezTo>
                  <a:cubicBezTo>
                    <a:pt x="103676" y="78546"/>
                    <a:pt x="89481" y="62605"/>
                    <a:pt x="86406" y="59424"/>
                  </a:cubicBezTo>
                  <a:cubicBezTo>
                    <a:pt x="77898" y="57841"/>
                    <a:pt x="63904" y="51530"/>
                    <a:pt x="65125" y="37103"/>
                  </a:cubicBezTo>
                  <a:cubicBezTo>
                    <a:pt x="66187" y="24568"/>
                    <a:pt x="81636" y="16244"/>
                    <a:pt x="89086" y="12925"/>
                  </a:cubicBezTo>
                  <a:lnTo>
                    <a:pt x="80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35"/>
          <p:cNvSpPr txBox="1">
            <a:spLocks noGrp="1"/>
          </p:cNvSpPr>
          <p:nvPr>
            <p:ph type="title" idx="4294967295"/>
          </p:nvPr>
        </p:nvSpPr>
        <p:spPr>
          <a:xfrm>
            <a:off x="6264075" y="2195047"/>
            <a:ext cx="2113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</a:rPr>
              <a:t>MARS</a:t>
            </a:r>
            <a:endParaRPr sz="2200">
              <a:solidFill>
                <a:schemeClr val="accent4"/>
              </a:solidFill>
            </a:endParaRPr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4294967295"/>
          </p:nvPr>
        </p:nvSpPr>
        <p:spPr>
          <a:xfrm>
            <a:off x="6264063" y="2677888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Despite being red, this planet is actually a cold place</a:t>
            </a:r>
            <a:endParaRPr sz="1600"/>
          </a:p>
        </p:txBody>
      </p:sp>
      <p:sp>
        <p:nvSpPr>
          <p:cNvPr id="288" name="Google Shape;288;p35"/>
          <p:cNvSpPr txBox="1">
            <a:spLocks noGrp="1"/>
          </p:cNvSpPr>
          <p:nvPr>
            <p:ph type="title" idx="4294967295"/>
          </p:nvPr>
        </p:nvSpPr>
        <p:spPr>
          <a:xfrm>
            <a:off x="766450" y="1343497"/>
            <a:ext cx="2113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</a:rPr>
              <a:t>SATURN</a:t>
            </a:r>
            <a:endParaRPr sz="2200">
              <a:solidFill>
                <a:schemeClr val="accent3"/>
              </a:solidFill>
            </a:endParaRPr>
          </a:p>
        </p:txBody>
      </p:sp>
      <p:sp>
        <p:nvSpPr>
          <p:cNvPr id="289" name="Google Shape;289;p35"/>
          <p:cNvSpPr txBox="1">
            <a:spLocks noGrp="1"/>
          </p:cNvSpPr>
          <p:nvPr>
            <p:ph type="subTitle" idx="4294967295"/>
          </p:nvPr>
        </p:nvSpPr>
        <p:spPr>
          <a:xfrm>
            <a:off x="766438" y="1826338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Saturn is composed mostly of hydrogen and helium</a:t>
            </a:r>
            <a:endParaRPr sz="1600"/>
          </a:p>
        </p:txBody>
      </p:sp>
      <p:sp>
        <p:nvSpPr>
          <p:cNvPr id="290" name="Google Shape;290;p35"/>
          <p:cNvSpPr txBox="1">
            <a:spLocks noGrp="1"/>
          </p:cNvSpPr>
          <p:nvPr>
            <p:ph type="title" idx="4294967295"/>
          </p:nvPr>
        </p:nvSpPr>
        <p:spPr>
          <a:xfrm>
            <a:off x="766450" y="3046598"/>
            <a:ext cx="2113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JUPITER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91" name="Google Shape;291;p35"/>
          <p:cNvSpPr txBox="1">
            <a:spLocks noGrp="1"/>
          </p:cNvSpPr>
          <p:nvPr>
            <p:ph type="subTitle" idx="4294967295"/>
          </p:nvPr>
        </p:nvSpPr>
        <p:spPr>
          <a:xfrm>
            <a:off x="766438" y="3529438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It’s a gas giant and the biggest planet in the Solar System</a:t>
            </a:r>
            <a:endParaRPr sz="1600" dirty="0"/>
          </a:p>
        </p:txBody>
      </p:sp>
      <p:cxnSp>
        <p:nvCxnSpPr>
          <p:cNvPr id="292" name="Google Shape;292;p35"/>
          <p:cNvCxnSpPr>
            <a:stCxn id="288" idx="3"/>
          </p:cNvCxnSpPr>
          <p:nvPr/>
        </p:nvCxnSpPr>
        <p:spPr>
          <a:xfrm>
            <a:off x="2879950" y="1584997"/>
            <a:ext cx="673500" cy="878400"/>
          </a:xfrm>
          <a:prstGeom prst="bent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5"/>
          <p:cNvCxnSpPr/>
          <p:nvPr/>
        </p:nvCxnSpPr>
        <p:spPr>
          <a:xfrm>
            <a:off x="2879950" y="3288098"/>
            <a:ext cx="1494600" cy="698400"/>
          </a:xfrm>
          <a:prstGeom prst="bentConnector3">
            <a:avLst>
              <a:gd name="adj1" fmla="val 2208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5"/>
          <p:cNvCxnSpPr>
            <a:stCxn id="286" idx="1"/>
          </p:cNvCxnSpPr>
          <p:nvPr/>
        </p:nvCxnSpPr>
        <p:spPr>
          <a:xfrm flipH="1">
            <a:off x="5300175" y="2436547"/>
            <a:ext cx="9639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209;p32"/>
          <p:cNvSpPr txBox="1">
            <a:spLocks/>
          </p:cNvSpPr>
          <p:nvPr/>
        </p:nvSpPr>
        <p:spPr>
          <a:xfrm>
            <a:off x="1233057" y="256783"/>
            <a:ext cx="7007400" cy="5727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ighteous"/>
              <a:buNone/>
              <a:defRPr sz="2400" b="0" i="0" u="none" strike="noStrike" cap="none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971875" y="719925"/>
            <a:ext cx="2723100" cy="19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741" y="133812"/>
            <a:ext cx="5455839" cy="5053625"/>
          </a:xfrm>
          <a:prstGeom prst="rect">
            <a:avLst/>
          </a:prstGeom>
        </p:spPr>
      </p:pic>
      <p:sp>
        <p:nvSpPr>
          <p:cNvPr id="4" name="Google Shape;291;p35"/>
          <p:cNvSpPr txBox="1">
            <a:spLocks/>
          </p:cNvSpPr>
          <p:nvPr/>
        </p:nvSpPr>
        <p:spPr>
          <a:xfrm>
            <a:off x="1093332" y="2914583"/>
            <a:ext cx="2601643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spcAft>
                <a:spcPts val="1600"/>
              </a:spcAft>
              <a:buFont typeface="Didact Gothic"/>
              <a:buNone/>
            </a:pPr>
            <a:r>
              <a:rPr lang="en-US" sz="2400" dirty="0" smtClean="0"/>
              <a:t>It’s a gas giant and the biggest planet in the Solar System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subTitle" idx="4294967295"/>
          </p:nvPr>
        </p:nvSpPr>
        <p:spPr>
          <a:xfrm>
            <a:off x="599523" y="2448213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Saturn is a gas giant and has several rings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37"/>
          <p:cNvSpPr txBox="1">
            <a:spLocks noGrp="1"/>
          </p:cNvSpPr>
          <p:nvPr>
            <p:ph type="title" idx="4294967295"/>
          </p:nvPr>
        </p:nvSpPr>
        <p:spPr>
          <a:xfrm>
            <a:off x="599523" y="1898913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33%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07" name="Google Shape;307;p37"/>
          <p:cNvSpPr txBox="1">
            <a:spLocks noGrp="1"/>
          </p:cNvSpPr>
          <p:nvPr>
            <p:ph type="subTitle" idx="4294967295"/>
          </p:nvPr>
        </p:nvSpPr>
        <p:spPr>
          <a:xfrm>
            <a:off x="599523" y="3926318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Jupiter is the biggest planet in the Solar System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8" name="Google Shape;308;p37"/>
          <p:cNvSpPr txBox="1">
            <a:spLocks noGrp="1"/>
          </p:cNvSpPr>
          <p:nvPr>
            <p:ph type="title" idx="4294967295"/>
          </p:nvPr>
        </p:nvSpPr>
        <p:spPr>
          <a:xfrm>
            <a:off x="599523" y="3377018"/>
            <a:ext cx="2740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67%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309" name="Google Shape;309;p37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750" y="1904425"/>
            <a:ext cx="3498251" cy="22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7"/>
          <p:cNvSpPr txBox="1"/>
          <p:nvPr/>
        </p:nvSpPr>
        <p:spPr>
          <a:xfrm>
            <a:off x="4824775" y="4097607"/>
            <a:ext cx="361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To modify this graph, click on it, follow the link, change the data and paste the resulting graph here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5681336" y="1452600"/>
            <a:ext cx="838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Factor 1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2" name="Google Shape;312;p37"/>
          <p:cNvSpPr/>
          <p:nvPr/>
        </p:nvSpPr>
        <p:spPr>
          <a:xfrm>
            <a:off x="5487236" y="1557900"/>
            <a:ext cx="194100" cy="19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6993736" y="1452600"/>
            <a:ext cx="838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Factor 2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6799636" y="1557900"/>
            <a:ext cx="194100" cy="1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037989D-24AD-41E0-B439-E40D7C9C09EF}"/>
              </a:ext>
            </a:extLst>
          </p:cNvPr>
          <p:cNvSpPr/>
          <p:nvPr/>
        </p:nvSpPr>
        <p:spPr>
          <a:xfrm>
            <a:off x="5007769" y="3705328"/>
            <a:ext cx="4136231" cy="1438172"/>
          </a:xfrm>
          <a:custGeom>
            <a:avLst/>
            <a:gdLst>
              <a:gd name="connsiteX0" fmla="*/ 2453382 w 5514975"/>
              <a:gd name="connsiteY0" fmla="*/ 1024 h 1917562"/>
              <a:gd name="connsiteX1" fmla="*/ 1985806 w 5514975"/>
              <a:gd name="connsiteY1" fmla="*/ 110941 h 1917562"/>
              <a:gd name="connsiteX2" fmla="*/ 1195579 w 5514975"/>
              <a:gd name="connsiteY2" fmla="*/ 139689 h 1917562"/>
              <a:gd name="connsiteX3" fmla="*/ 1372677 w 5514975"/>
              <a:gd name="connsiteY3" fmla="*/ 416596 h 1917562"/>
              <a:gd name="connsiteX4" fmla="*/ 1867740 w 5514975"/>
              <a:gd name="connsiteY4" fmla="*/ 443385 h 1917562"/>
              <a:gd name="connsiteX5" fmla="*/ 1267901 w 5514975"/>
              <a:gd name="connsiteY5" fmla="*/ 527178 h 1917562"/>
              <a:gd name="connsiteX6" fmla="*/ 503763 w 5514975"/>
              <a:gd name="connsiteY6" fmla="*/ 326089 h 1917562"/>
              <a:gd name="connsiteX7" fmla="*/ 1705 w 5514975"/>
              <a:gd name="connsiteY7" fmla="*/ 494304 h 1917562"/>
              <a:gd name="connsiteX8" fmla="*/ 278542 w 5514975"/>
              <a:gd name="connsiteY8" fmla="*/ 551308 h 1917562"/>
              <a:gd name="connsiteX9" fmla="*/ 190763 w 5514975"/>
              <a:gd name="connsiteY9" fmla="*/ 742395 h 1917562"/>
              <a:gd name="connsiteX10" fmla="*/ 1544599 w 5514975"/>
              <a:gd name="connsiteY10" fmla="*/ 997692 h 1917562"/>
              <a:gd name="connsiteX11" fmla="*/ 1895298 w 5514975"/>
              <a:gd name="connsiteY11" fmla="*/ 1130445 h 1917562"/>
              <a:gd name="connsiteX12" fmla="*/ 2950894 w 5514975"/>
              <a:gd name="connsiteY12" fmla="*/ 1029865 h 1917562"/>
              <a:gd name="connsiteX13" fmla="*/ 3874294 w 5514975"/>
              <a:gd name="connsiteY13" fmla="*/ 1399590 h 1917562"/>
              <a:gd name="connsiteX14" fmla="*/ 4655303 w 5514975"/>
              <a:gd name="connsiteY14" fmla="*/ 1917562 h 1917562"/>
              <a:gd name="connsiteX15" fmla="*/ 5514975 w 5514975"/>
              <a:gd name="connsiteY15" fmla="*/ 1913307 h 1917562"/>
              <a:gd name="connsiteX16" fmla="*/ 5514975 w 5514975"/>
              <a:gd name="connsiteY16" fmla="*/ 1357440 h 1917562"/>
              <a:gd name="connsiteX17" fmla="*/ 4205059 w 5514975"/>
              <a:gd name="connsiteY17" fmla="*/ 687420 h 1917562"/>
              <a:gd name="connsiteX18" fmla="*/ 3129951 w 5514975"/>
              <a:gd name="connsiteY18" fmla="*/ 170604 h 1917562"/>
              <a:gd name="connsiteX19" fmla="*/ 2453382 w 5514975"/>
              <a:gd name="connsiteY19" fmla="*/ 1024 h 19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14975" h="1917562">
                <a:moveTo>
                  <a:pt x="2453382" y="1024"/>
                </a:moveTo>
                <a:cubicBezTo>
                  <a:pt x="2258075" y="9126"/>
                  <a:pt x="2097600" y="63811"/>
                  <a:pt x="1985806" y="110941"/>
                </a:cubicBezTo>
                <a:cubicBezTo>
                  <a:pt x="1829832" y="158572"/>
                  <a:pt x="1445558" y="65198"/>
                  <a:pt x="1195579" y="139689"/>
                </a:cubicBezTo>
                <a:cubicBezTo>
                  <a:pt x="1080030" y="218561"/>
                  <a:pt x="1206211" y="404869"/>
                  <a:pt x="1372677" y="416596"/>
                </a:cubicBezTo>
                <a:cubicBezTo>
                  <a:pt x="1514197" y="455741"/>
                  <a:pt x="1702720" y="434456"/>
                  <a:pt x="1867740" y="443385"/>
                </a:cubicBezTo>
                <a:cubicBezTo>
                  <a:pt x="1731582" y="545176"/>
                  <a:pt x="1467847" y="499247"/>
                  <a:pt x="1267901" y="527178"/>
                </a:cubicBezTo>
                <a:cubicBezTo>
                  <a:pt x="982972" y="436647"/>
                  <a:pt x="788691" y="383046"/>
                  <a:pt x="503763" y="326089"/>
                </a:cubicBezTo>
                <a:cubicBezTo>
                  <a:pt x="233452" y="287037"/>
                  <a:pt x="-23429" y="308417"/>
                  <a:pt x="1705" y="494304"/>
                </a:cubicBezTo>
                <a:lnTo>
                  <a:pt x="278542" y="551308"/>
                </a:lnTo>
                <a:cubicBezTo>
                  <a:pt x="179897" y="591504"/>
                  <a:pt x="104754" y="729059"/>
                  <a:pt x="190763" y="742395"/>
                </a:cubicBezTo>
                <a:cubicBezTo>
                  <a:pt x="687925" y="800636"/>
                  <a:pt x="1067581" y="905879"/>
                  <a:pt x="1544599" y="997692"/>
                </a:cubicBezTo>
                <a:cubicBezTo>
                  <a:pt x="1635760" y="1035229"/>
                  <a:pt x="1814210" y="1116410"/>
                  <a:pt x="1895298" y="1130445"/>
                </a:cubicBezTo>
                <a:cubicBezTo>
                  <a:pt x="2140871" y="1146439"/>
                  <a:pt x="2583570" y="974936"/>
                  <a:pt x="2950894" y="1029865"/>
                </a:cubicBezTo>
                <a:cubicBezTo>
                  <a:pt x="3335002" y="1064651"/>
                  <a:pt x="3590226" y="1251641"/>
                  <a:pt x="3874294" y="1399590"/>
                </a:cubicBezTo>
                <a:cubicBezTo>
                  <a:pt x="4158363" y="1547539"/>
                  <a:pt x="4350241" y="1712958"/>
                  <a:pt x="4655303" y="1917562"/>
                </a:cubicBezTo>
                <a:lnTo>
                  <a:pt x="5514975" y="1913307"/>
                </a:lnTo>
                <a:lnTo>
                  <a:pt x="5514975" y="1357440"/>
                </a:lnTo>
                <a:lnTo>
                  <a:pt x="4205059" y="687420"/>
                </a:lnTo>
                <a:cubicBezTo>
                  <a:pt x="3752685" y="493885"/>
                  <a:pt x="3474891" y="357424"/>
                  <a:pt x="3129951" y="170604"/>
                </a:cubicBezTo>
                <a:cubicBezTo>
                  <a:pt x="2878828" y="31403"/>
                  <a:pt x="2648688" y="-7079"/>
                  <a:pt x="2453382" y="1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6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857CB34-4313-443D-8419-CA999A0986CD}"/>
              </a:ext>
            </a:extLst>
          </p:cNvPr>
          <p:cNvGrpSpPr/>
          <p:nvPr/>
        </p:nvGrpSpPr>
        <p:grpSpPr>
          <a:xfrm flipH="1">
            <a:off x="616988" y="2042669"/>
            <a:ext cx="3357563" cy="281811"/>
            <a:chOff x="7419975" y="3111703"/>
            <a:chExt cx="4476751" cy="3757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48896"/>
              <a:ext cx="1496648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05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DA01E77-0D18-4BE6-80F1-E27F407BAC40}"/>
                </a:ext>
              </a:extLst>
            </p:cNvPr>
            <p:cNvSpPr txBox="1"/>
            <p:nvPr/>
          </p:nvSpPr>
          <p:spPr>
            <a:xfrm>
              <a:off x="7419975" y="3111703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Simple PowerPoint Presentations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F549C70-8AA5-4849-8446-6B6B3BDB7E39}"/>
              </a:ext>
            </a:extLst>
          </p:cNvPr>
          <p:cNvGrpSpPr/>
          <p:nvPr/>
        </p:nvGrpSpPr>
        <p:grpSpPr>
          <a:xfrm flipH="1">
            <a:off x="616988" y="2420120"/>
            <a:ext cx="3357563" cy="253916"/>
            <a:chOff x="7419975" y="3690865"/>
            <a:chExt cx="4476751" cy="3385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F9C43A-713D-41F0-B7B2-708A91EC9779}"/>
                </a:ext>
              </a:extLst>
            </p:cNvPr>
            <p:cNvSpPr txBox="1"/>
            <p:nvPr/>
          </p:nvSpPr>
          <p:spPr>
            <a:xfrm>
              <a:off x="10400078" y="3690865"/>
              <a:ext cx="14966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05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xmlns="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307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E455B82-7FEF-4D93-9CC0-70BA6158957A}"/>
              </a:ext>
            </a:extLst>
          </p:cNvPr>
          <p:cNvGrpSpPr/>
          <p:nvPr/>
        </p:nvGrpSpPr>
        <p:grpSpPr>
          <a:xfrm flipH="1">
            <a:off x="616988" y="1693115"/>
            <a:ext cx="3357563" cy="253916"/>
            <a:chOff x="7419975" y="2606928"/>
            <a:chExt cx="4476751" cy="3385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06928"/>
              <a:ext cx="1496648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05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BBB1F0B-7B44-4E8A-B8A8-96D4A31A3D5D}"/>
                </a:ext>
              </a:extLst>
            </p:cNvPr>
            <p:cNvSpPr txBox="1"/>
            <p:nvPr/>
          </p:nvSpPr>
          <p:spPr>
            <a:xfrm>
              <a:off x="7419975" y="2613051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900" dirty="0"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BD33502-2096-4428-9314-9AE28F41AEC6}"/>
              </a:ext>
            </a:extLst>
          </p:cNvPr>
          <p:cNvGrpSpPr/>
          <p:nvPr/>
        </p:nvGrpSpPr>
        <p:grpSpPr>
          <a:xfrm flipH="1">
            <a:off x="616988" y="1343563"/>
            <a:ext cx="3357563" cy="253916"/>
            <a:chOff x="7419975" y="2064960"/>
            <a:chExt cx="4476751" cy="3385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64960"/>
              <a:ext cx="1496648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05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E05D63-8241-410B-B471-5BE9137335CD}"/>
                </a:ext>
              </a:extLst>
            </p:cNvPr>
            <p:cNvSpPr txBox="1"/>
            <p:nvPr/>
          </p:nvSpPr>
          <p:spPr>
            <a:xfrm>
              <a:off x="7419975" y="2080349"/>
              <a:ext cx="2903903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9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275343-BCB6-4440-9AB5-E200EE7A3931}"/>
              </a:ext>
            </a:extLst>
          </p:cNvPr>
          <p:cNvSpPr txBox="1"/>
          <p:nvPr/>
        </p:nvSpPr>
        <p:spPr>
          <a:xfrm>
            <a:off x="616988" y="3042483"/>
            <a:ext cx="410904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cs typeface="Arial" pitchFamily="34" charset="0"/>
              </a:rPr>
              <a:t>ALLPPT Layout</a:t>
            </a:r>
          </a:p>
          <a:p>
            <a:r>
              <a:rPr lang="en-GB" altLang="ko-KR" sz="1050" dirty="0">
                <a:cs typeface="Arial" pitchFamily="34" charset="0"/>
              </a:rPr>
              <a:t>Clean Text Slide for your Presentation</a:t>
            </a:r>
            <a:endParaRPr lang="ko-KR" altLang="en-US" sz="105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014670-448C-4CEC-BFF2-4DDB5848AA35}"/>
              </a:ext>
            </a:extLst>
          </p:cNvPr>
          <p:cNvSpPr txBox="1"/>
          <p:nvPr/>
        </p:nvSpPr>
        <p:spPr>
          <a:xfrm>
            <a:off x="616988" y="3551506"/>
            <a:ext cx="410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900" dirty="0">
              <a:cs typeface="Arial" pitchFamily="34" charset="0"/>
            </a:endParaRPr>
          </a:p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90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640" y="1355106"/>
            <a:ext cx="1425887" cy="2221093"/>
          </a:xfrm>
          <a:prstGeom prst="rect">
            <a:avLst/>
          </a:prstGeom>
        </p:spPr>
      </p:pic>
      <p:sp>
        <p:nvSpPr>
          <p:cNvPr id="25" name="Google Shape;209;p32"/>
          <p:cNvSpPr txBox="1">
            <a:spLocks/>
          </p:cNvSpPr>
          <p:nvPr/>
        </p:nvSpPr>
        <p:spPr>
          <a:xfrm>
            <a:off x="1068300" y="313350"/>
            <a:ext cx="7007400" cy="572700"/>
          </a:xfrm>
          <a:prstGeom prst="rect">
            <a:avLst/>
          </a:prstGeom>
          <a:solidFill>
            <a:srgbClr val="DA3B3B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PERCENTAGES</a:t>
            </a:r>
            <a:endParaRPr/>
          </a:p>
        </p:txBody>
      </p:sp>
      <p:grpSp>
        <p:nvGrpSpPr>
          <p:cNvPr id="589" name="Google Shape;589;p39"/>
          <p:cNvGrpSpPr/>
          <p:nvPr/>
        </p:nvGrpSpPr>
        <p:grpSpPr>
          <a:xfrm>
            <a:off x="3208350" y="1693600"/>
            <a:ext cx="2727300" cy="1878900"/>
            <a:chOff x="2472850" y="2351650"/>
            <a:chExt cx="2727300" cy="1878900"/>
          </a:xfrm>
        </p:grpSpPr>
        <p:sp>
          <p:nvSpPr>
            <p:cNvPr id="590" name="Google Shape;590;p39"/>
            <p:cNvSpPr/>
            <p:nvPr/>
          </p:nvSpPr>
          <p:spPr>
            <a:xfrm>
              <a:off x="2472850" y="2351650"/>
              <a:ext cx="2727300" cy="187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2650900" y="2535850"/>
              <a:ext cx="2371200" cy="1510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9"/>
          <p:cNvGrpSpPr/>
          <p:nvPr/>
        </p:nvGrpSpPr>
        <p:grpSpPr>
          <a:xfrm>
            <a:off x="6154043" y="2336118"/>
            <a:ext cx="1794836" cy="1236504"/>
            <a:chOff x="2472850" y="2351650"/>
            <a:chExt cx="2727300" cy="1878900"/>
          </a:xfrm>
        </p:grpSpPr>
        <p:sp>
          <p:nvSpPr>
            <p:cNvPr id="593" name="Google Shape;593;p39"/>
            <p:cNvSpPr/>
            <p:nvPr/>
          </p:nvSpPr>
          <p:spPr>
            <a:xfrm>
              <a:off x="2472850" y="2351650"/>
              <a:ext cx="2727300" cy="187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2650900" y="2535850"/>
              <a:ext cx="2371200" cy="1510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39"/>
          <p:cNvGrpSpPr/>
          <p:nvPr/>
        </p:nvGrpSpPr>
        <p:grpSpPr>
          <a:xfrm>
            <a:off x="1195118" y="2336118"/>
            <a:ext cx="1794836" cy="1236504"/>
            <a:chOff x="2472850" y="2351650"/>
            <a:chExt cx="2727300" cy="1878900"/>
          </a:xfrm>
        </p:grpSpPr>
        <p:sp>
          <p:nvSpPr>
            <p:cNvPr id="596" name="Google Shape;596;p39"/>
            <p:cNvSpPr/>
            <p:nvPr/>
          </p:nvSpPr>
          <p:spPr>
            <a:xfrm>
              <a:off x="2472850" y="2351650"/>
              <a:ext cx="2727300" cy="187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2650900" y="2535850"/>
              <a:ext cx="2371200" cy="1510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39"/>
          <p:cNvSpPr txBox="1">
            <a:spLocks noGrp="1"/>
          </p:cNvSpPr>
          <p:nvPr>
            <p:ph type="subTitle" idx="4294967295"/>
          </p:nvPr>
        </p:nvSpPr>
        <p:spPr>
          <a:xfrm>
            <a:off x="3674550" y="3727950"/>
            <a:ext cx="17949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Jupiter is the biggest planet of them all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4294967295"/>
          </p:nvPr>
        </p:nvSpPr>
        <p:spPr>
          <a:xfrm>
            <a:off x="3394125" y="1880525"/>
            <a:ext cx="2341500" cy="15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</a:rPr>
              <a:t>60%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600" name="Google Shape;600;p39"/>
          <p:cNvSpPr txBox="1">
            <a:spLocks noGrp="1"/>
          </p:cNvSpPr>
          <p:nvPr>
            <p:ph type="subTitle" idx="4294967295"/>
          </p:nvPr>
        </p:nvSpPr>
        <p:spPr>
          <a:xfrm>
            <a:off x="6154000" y="3727950"/>
            <a:ext cx="17949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Mars is full of iron oxide dust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  <p:sp>
        <p:nvSpPr>
          <p:cNvPr id="601" name="Google Shape;601;p39"/>
          <p:cNvSpPr txBox="1">
            <a:spLocks noGrp="1"/>
          </p:cNvSpPr>
          <p:nvPr>
            <p:ph type="subTitle" idx="4294967295"/>
          </p:nvPr>
        </p:nvSpPr>
        <p:spPr>
          <a:xfrm>
            <a:off x="1195100" y="3727950"/>
            <a:ext cx="17949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Saturn is a gas giant and has rings</a:t>
            </a:r>
            <a:endParaRPr sz="1400"/>
          </a:p>
        </p:txBody>
      </p:sp>
      <p:sp>
        <p:nvSpPr>
          <p:cNvPr id="602" name="Google Shape;602;p39"/>
          <p:cNvSpPr txBox="1">
            <a:spLocks noGrp="1"/>
          </p:cNvSpPr>
          <p:nvPr>
            <p:ph type="title" idx="4294967295"/>
          </p:nvPr>
        </p:nvSpPr>
        <p:spPr>
          <a:xfrm>
            <a:off x="6254900" y="2462375"/>
            <a:ext cx="15759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20%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4294967295"/>
          </p:nvPr>
        </p:nvSpPr>
        <p:spPr>
          <a:xfrm>
            <a:off x="1313200" y="2451275"/>
            <a:ext cx="15759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20%</a:t>
            </a:r>
            <a:endParaRPr sz="3000">
              <a:solidFill>
                <a:schemeClr val="lt1"/>
              </a:solidFill>
            </a:endParaRPr>
          </a:p>
        </p:txBody>
      </p:sp>
      <p:cxnSp>
        <p:nvCxnSpPr>
          <p:cNvPr id="604" name="Google Shape;604;p39"/>
          <p:cNvCxnSpPr>
            <a:stCxn id="601" idx="2"/>
          </p:cNvCxnSpPr>
          <p:nvPr/>
        </p:nvCxnSpPr>
        <p:spPr>
          <a:xfrm>
            <a:off x="2092550" y="4450350"/>
            <a:ext cx="0" cy="1006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39"/>
          <p:cNvCxnSpPr>
            <a:stCxn id="598" idx="2"/>
          </p:cNvCxnSpPr>
          <p:nvPr/>
        </p:nvCxnSpPr>
        <p:spPr>
          <a:xfrm>
            <a:off x="4572000" y="4450350"/>
            <a:ext cx="0" cy="1508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39"/>
          <p:cNvCxnSpPr>
            <a:stCxn id="600" idx="2"/>
          </p:cNvCxnSpPr>
          <p:nvPr/>
        </p:nvCxnSpPr>
        <p:spPr>
          <a:xfrm>
            <a:off x="7051450" y="4450350"/>
            <a:ext cx="0" cy="999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Oval 55">
            <a:extLst>
              <a:ext uri="{FF2B5EF4-FFF2-40B4-BE49-F238E27FC236}">
                <a16:creationId xmlns:a16="http://schemas.microsoft.com/office/drawing/2014/main" xmlns="" id="{FE2FB1D6-1CA2-465C-9198-2E8899E2BADA}"/>
              </a:ext>
            </a:extLst>
          </p:cNvPr>
          <p:cNvSpPr/>
          <p:nvPr/>
        </p:nvSpPr>
        <p:spPr>
          <a:xfrm>
            <a:off x="4844481" y="2150757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xmlns="" id="{7B961A2A-23DB-4998-8C6D-3CEC1E3C31AC}"/>
              </a:ext>
            </a:extLst>
          </p:cNvPr>
          <p:cNvSpPr/>
          <p:nvPr/>
        </p:nvSpPr>
        <p:spPr>
          <a:xfrm>
            <a:off x="4844481" y="1343362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xmlns="" id="{8E859A14-F154-4496-932D-71913651DBCE}"/>
              </a:ext>
            </a:extLst>
          </p:cNvPr>
          <p:cNvSpPr/>
          <p:nvPr/>
        </p:nvSpPr>
        <p:spPr>
          <a:xfrm>
            <a:off x="4844481" y="2958153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xmlns="" id="{9B515444-DD58-41EB-B70D-E568E7706506}"/>
              </a:ext>
            </a:extLst>
          </p:cNvPr>
          <p:cNvSpPr/>
          <p:nvPr/>
        </p:nvSpPr>
        <p:spPr>
          <a:xfrm>
            <a:off x="4844481" y="3765547"/>
            <a:ext cx="473224" cy="473224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C4EC06-7743-4557-B9D6-1422CF4378A8}"/>
              </a:ext>
            </a:extLst>
          </p:cNvPr>
          <p:cNvSpPr txBox="1"/>
          <p:nvPr/>
        </p:nvSpPr>
        <p:spPr>
          <a:xfrm>
            <a:off x="4892718" y="1441473"/>
            <a:ext cx="376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5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CE5A0BE-5DAE-4850-942E-747DC5FCC525}"/>
              </a:ext>
            </a:extLst>
          </p:cNvPr>
          <p:cNvSpPr txBox="1"/>
          <p:nvPr/>
        </p:nvSpPr>
        <p:spPr>
          <a:xfrm>
            <a:off x="4892718" y="2248869"/>
            <a:ext cx="376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5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FA1BC42-1470-469A-9904-4F419ACD81EC}"/>
              </a:ext>
            </a:extLst>
          </p:cNvPr>
          <p:cNvSpPr txBox="1"/>
          <p:nvPr/>
        </p:nvSpPr>
        <p:spPr>
          <a:xfrm>
            <a:off x="4892718" y="3056263"/>
            <a:ext cx="376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5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1E0872E-31F3-4CC8-9F76-71A38EBA5C48}"/>
              </a:ext>
            </a:extLst>
          </p:cNvPr>
          <p:cNvSpPr txBox="1"/>
          <p:nvPr/>
        </p:nvSpPr>
        <p:spPr>
          <a:xfrm>
            <a:off x="4892718" y="3863658"/>
            <a:ext cx="376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5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xmlns="" id="{66AF1C9B-56DD-4AA6-A642-C543651C8529}"/>
              </a:ext>
            </a:extLst>
          </p:cNvPr>
          <p:cNvGrpSpPr/>
          <p:nvPr/>
        </p:nvGrpSpPr>
        <p:grpSpPr>
          <a:xfrm>
            <a:off x="5448992" y="2041120"/>
            <a:ext cx="3083942" cy="715580"/>
            <a:chOff x="2551705" y="4283314"/>
            <a:chExt cx="2357003" cy="95410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B37C81D-2423-40AF-A1BD-204CB80D5E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AEB844-06F5-4592-BDF8-9F98523C5A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xmlns="" id="{25E94378-96C3-487B-9B50-CAB9A1D015CF}"/>
              </a:ext>
            </a:extLst>
          </p:cNvPr>
          <p:cNvGrpSpPr/>
          <p:nvPr/>
        </p:nvGrpSpPr>
        <p:grpSpPr>
          <a:xfrm>
            <a:off x="5448992" y="1233725"/>
            <a:ext cx="3083942" cy="715580"/>
            <a:chOff x="2551705" y="4283314"/>
            <a:chExt cx="2357003" cy="95410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1FF01E7-4DB0-479B-AADE-C80F1AF2FE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EAEADD9-5FFE-4611-B319-DEDD3988E0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xmlns="" id="{182E3240-C0CE-47C5-A001-AA24A85C781E}"/>
              </a:ext>
            </a:extLst>
          </p:cNvPr>
          <p:cNvGrpSpPr/>
          <p:nvPr/>
        </p:nvGrpSpPr>
        <p:grpSpPr>
          <a:xfrm>
            <a:off x="5448992" y="2848515"/>
            <a:ext cx="3083942" cy="715580"/>
            <a:chOff x="2551705" y="4283314"/>
            <a:chExt cx="2357003" cy="9541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187F57E-A41E-4AC3-906F-BCB705D5D4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1A94B61-8521-47DC-AE00-A128A6367D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xmlns="" id="{31E4E6C6-FFDA-43D6-9BA8-DB56EB3BCCDF}"/>
              </a:ext>
            </a:extLst>
          </p:cNvPr>
          <p:cNvGrpSpPr/>
          <p:nvPr/>
        </p:nvGrpSpPr>
        <p:grpSpPr>
          <a:xfrm>
            <a:off x="5448992" y="3655910"/>
            <a:ext cx="3083942" cy="715580"/>
            <a:chOff x="2551705" y="4283314"/>
            <a:chExt cx="2357003" cy="95410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0C8B66A-C1F3-468C-9508-370BA4BCE14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2A568A9-6222-4F02-AC59-DD6BB8366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33" y="1222521"/>
            <a:ext cx="2956639" cy="39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40"/>
          <p:cNvGrpSpPr/>
          <p:nvPr/>
        </p:nvGrpSpPr>
        <p:grpSpPr>
          <a:xfrm>
            <a:off x="3648650" y="1158400"/>
            <a:ext cx="5752750" cy="3217500"/>
            <a:chOff x="3648650" y="1158400"/>
            <a:chExt cx="5752750" cy="3217500"/>
          </a:xfrm>
        </p:grpSpPr>
        <p:sp>
          <p:nvSpPr>
            <p:cNvPr id="615" name="Google Shape;615;p40"/>
            <p:cNvSpPr/>
            <p:nvPr/>
          </p:nvSpPr>
          <p:spPr>
            <a:xfrm>
              <a:off x="3648650" y="1158400"/>
              <a:ext cx="5576100" cy="321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3825300" y="1316050"/>
              <a:ext cx="5576100" cy="29022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40"/>
          <p:cNvSpPr txBox="1">
            <a:spLocks noGrp="1"/>
          </p:cNvSpPr>
          <p:nvPr>
            <p:ph type="title"/>
          </p:nvPr>
        </p:nvSpPr>
        <p:spPr>
          <a:xfrm>
            <a:off x="4305650" y="1613625"/>
            <a:ext cx="3677400" cy="13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8,987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8" name="Google Shape;618;p40"/>
          <p:cNvSpPr txBox="1">
            <a:spLocks noGrp="1"/>
          </p:cNvSpPr>
          <p:nvPr>
            <p:ph type="body" idx="1"/>
          </p:nvPr>
        </p:nvSpPr>
        <p:spPr>
          <a:xfrm>
            <a:off x="4305650" y="3090150"/>
            <a:ext cx="3522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Number of patients successfully treated last year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983" y="1316050"/>
            <a:ext cx="3033533" cy="32823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1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624" name="Google Shape;624;p41"/>
          <p:cNvSpPr txBox="1">
            <a:spLocks noGrp="1"/>
          </p:cNvSpPr>
          <p:nvPr>
            <p:ph type="title" idx="2"/>
          </p:nvPr>
        </p:nvSpPr>
        <p:spPr>
          <a:xfrm>
            <a:off x="1356185" y="2912350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JENNA DOE</a:t>
            </a:r>
            <a:endParaRPr/>
          </a:p>
        </p:txBody>
      </p:sp>
      <p:sp>
        <p:nvSpPr>
          <p:cNvPr id="625" name="Google Shape;625;p41"/>
          <p:cNvSpPr txBox="1">
            <a:spLocks noGrp="1"/>
          </p:cNvSpPr>
          <p:nvPr>
            <p:ph type="subTitle" idx="1"/>
          </p:nvPr>
        </p:nvSpPr>
        <p:spPr>
          <a:xfrm>
            <a:off x="1356175" y="3469850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“Despite being red, Mars is a cold place. It’s full of iron oxide dust, which gives the planet its reddish cast”</a:t>
            </a:r>
            <a:endParaRPr/>
          </a:p>
        </p:txBody>
      </p:sp>
      <p:sp>
        <p:nvSpPr>
          <p:cNvPr id="626" name="Google Shape;626;p41"/>
          <p:cNvSpPr txBox="1">
            <a:spLocks noGrp="1"/>
          </p:cNvSpPr>
          <p:nvPr>
            <p:ph type="title" idx="3"/>
          </p:nvPr>
        </p:nvSpPr>
        <p:spPr>
          <a:xfrm>
            <a:off x="5392015" y="2912350"/>
            <a:ext cx="23958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GUS McKANE</a:t>
            </a:r>
            <a:endParaRPr/>
          </a:p>
        </p:txBody>
      </p:sp>
      <p:sp>
        <p:nvSpPr>
          <p:cNvPr id="627" name="Google Shape;627;p41"/>
          <p:cNvSpPr txBox="1">
            <a:spLocks noGrp="1"/>
          </p:cNvSpPr>
          <p:nvPr>
            <p:ph type="subTitle" idx="4"/>
          </p:nvPr>
        </p:nvSpPr>
        <p:spPr>
          <a:xfrm>
            <a:off x="5392017" y="3469850"/>
            <a:ext cx="23958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“Neptune is the farthest planet from the Sun and the fourth-largest by diameter in the Solar System”</a:t>
            </a:r>
            <a:endParaRPr/>
          </a:p>
        </p:txBody>
      </p:sp>
      <p:grpSp>
        <p:nvGrpSpPr>
          <p:cNvPr id="628" name="Google Shape;628;p41"/>
          <p:cNvGrpSpPr/>
          <p:nvPr/>
        </p:nvGrpSpPr>
        <p:grpSpPr>
          <a:xfrm>
            <a:off x="2098273" y="1553961"/>
            <a:ext cx="911612" cy="911612"/>
            <a:chOff x="1436200" y="1457925"/>
            <a:chExt cx="983400" cy="983400"/>
          </a:xfrm>
        </p:grpSpPr>
        <p:sp>
          <p:nvSpPr>
            <p:cNvPr id="629" name="Google Shape;629;p41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1"/>
          <p:cNvGrpSpPr/>
          <p:nvPr/>
        </p:nvGrpSpPr>
        <p:grpSpPr>
          <a:xfrm>
            <a:off x="6134123" y="1553961"/>
            <a:ext cx="911612" cy="911612"/>
            <a:chOff x="1436200" y="1457925"/>
            <a:chExt cx="983400" cy="983400"/>
          </a:xfrm>
        </p:grpSpPr>
        <p:sp>
          <p:nvSpPr>
            <p:cNvPr id="632" name="Google Shape;632;p41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34" name="Google Shape;634;p41"/>
          <p:cNvCxnSpPr>
            <a:stCxn id="629" idx="2"/>
            <a:endCxn id="624" idx="0"/>
          </p:cNvCxnSpPr>
          <p:nvPr/>
        </p:nvCxnSpPr>
        <p:spPr>
          <a:xfrm rot="-5400000" flipH="1">
            <a:off x="2331029" y="2688623"/>
            <a:ext cx="446700" cy="6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41"/>
          <p:cNvCxnSpPr>
            <a:stCxn id="632" idx="2"/>
            <a:endCxn id="626" idx="0"/>
          </p:cNvCxnSpPr>
          <p:nvPr/>
        </p:nvCxnSpPr>
        <p:spPr>
          <a:xfrm rot="-5400000" flipH="1">
            <a:off x="6366879" y="2688623"/>
            <a:ext cx="446700" cy="6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6" name="Google Shape;636;p41"/>
          <p:cNvGrpSpPr/>
          <p:nvPr/>
        </p:nvGrpSpPr>
        <p:grpSpPr>
          <a:xfrm>
            <a:off x="2398121" y="1840132"/>
            <a:ext cx="311899" cy="339253"/>
            <a:chOff x="2104275" y="3806450"/>
            <a:chExt cx="442975" cy="481825"/>
          </a:xfrm>
        </p:grpSpPr>
        <p:sp>
          <p:nvSpPr>
            <p:cNvPr id="637" name="Google Shape;637;p41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9" name="Google Shape;639;p41"/>
          <p:cNvGrpSpPr/>
          <p:nvPr/>
        </p:nvGrpSpPr>
        <p:grpSpPr>
          <a:xfrm>
            <a:off x="6443513" y="1840132"/>
            <a:ext cx="293416" cy="339253"/>
            <a:chOff x="2710875" y="3806450"/>
            <a:chExt cx="416725" cy="481825"/>
          </a:xfrm>
        </p:grpSpPr>
        <p:sp>
          <p:nvSpPr>
            <p:cNvPr id="640" name="Google Shape;640;p41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" name="Google Shape;209;p32"/>
          <p:cNvSpPr txBox="1">
            <a:spLocks/>
          </p:cNvSpPr>
          <p:nvPr/>
        </p:nvSpPr>
        <p:spPr>
          <a:xfrm>
            <a:off x="1220700" y="360955"/>
            <a:ext cx="7007400" cy="5727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ighteous"/>
              <a:buNone/>
              <a:defRPr sz="2400" b="0" i="0" u="none" strike="noStrike" cap="none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318687" y="4461028"/>
            <a:ext cx="4477407" cy="410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46" name="Google Shape;646;p42"/>
          <p:cNvGrpSpPr/>
          <p:nvPr/>
        </p:nvGrpSpPr>
        <p:grpSpPr>
          <a:xfrm>
            <a:off x="1263406" y="963645"/>
            <a:ext cx="2911697" cy="1383012"/>
            <a:chOff x="831400" y="1141275"/>
            <a:chExt cx="2544300" cy="1084800"/>
          </a:xfrm>
        </p:grpSpPr>
        <p:sp>
          <p:nvSpPr>
            <p:cNvPr id="647" name="Google Shape;647;p42"/>
            <p:cNvSpPr/>
            <p:nvPr/>
          </p:nvSpPr>
          <p:spPr>
            <a:xfrm>
              <a:off x="831400" y="1141275"/>
              <a:ext cx="2544300" cy="108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967000" y="1272523"/>
              <a:ext cx="2273100" cy="8223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42"/>
          <p:cNvSpPr txBox="1">
            <a:spLocks noGrp="1"/>
          </p:cNvSpPr>
          <p:nvPr>
            <p:ph type="title"/>
          </p:nvPr>
        </p:nvSpPr>
        <p:spPr>
          <a:xfrm>
            <a:off x="1356810" y="1558003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 SUMMARY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0" name="Google Shape;650;p42"/>
          <p:cNvSpPr txBox="1">
            <a:spLocks noGrp="1"/>
          </p:cNvSpPr>
          <p:nvPr>
            <p:ph type="body" idx="1"/>
          </p:nvPr>
        </p:nvSpPr>
        <p:spPr>
          <a:xfrm>
            <a:off x="1264710" y="2730028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015" y="963645"/>
            <a:ext cx="1698750" cy="389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355" y="163055"/>
            <a:ext cx="8456252" cy="475578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</a:t>
            </a:r>
            <a:r>
              <a:rPr lang="en-US" dirty="0"/>
              <a:t>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F9631D-8815-40F1-8EC2-AD02D8E6C700}"/>
              </a:ext>
            </a:extLst>
          </p:cNvPr>
          <p:cNvSpPr txBox="1"/>
          <p:nvPr/>
        </p:nvSpPr>
        <p:spPr>
          <a:xfrm>
            <a:off x="5522858" y="3191512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15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CA338E-16DA-48C0-B960-EB10B8F14EE1}"/>
              </a:ext>
            </a:extLst>
          </p:cNvPr>
          <p:cNvSpPr txBox="1"/>
          <p:nvPr/>
        </p:nvSpPr>
        <p:spPr>
          <a:xfrm>
            <a:off x="4221723" y="3379891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15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32C0C3-E420-4890-8488-AC77806939F0}"/>
              </a:ext>
            </a:extLst>
          </p:cNvPr>
          <p:cNvSpPr txBox="1"/>
          <p:nvPr/>
        </p:nvSpPr>
        <p:spPr>
          <a:xfrm>
            <a:off x="3087785" y="3191512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15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938851-25CD-4999-8C26-BD9287E558E8}"/>
              </a:ext>
            </a:extLst>
          </p:cNvPr>
          <p:cNvSpPr txBox="1"/>
          <p:nvPr/>
        </p:nvSpPr>
        <p:spPr>
          <a:xfrm>
            <a:off x="1786650" y="3379891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15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714929-EAB3-4A17-934A-03C9341A6CAC}"/>
              </a:ext>
            </a:extLst>
          </p:cNvPr>
          <p:cNvSpPr txBox="1"/>
          <p:nvPr/>
        </p:nvSpPr>
        <p:spPr>
          <a:xfrm>
            <a:off x="6656796" y="3379891"/>
            <a:ext cx="671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15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:a16="http://schemas.microsoft.com/office/drawing/2014/main" xmlns="" id="{9F527D38-15A1-4B45-BB61-BF90E7A32740}"/>
              </a:ext>
            </a:extLst>
          </p:cNvPr>
          <p:cNvGrpSpPr/>
          <p:nvPr/>
        </p:nvGrpSpPr>
        <p:grpSpPr>
          <a:xfrm>
            <a:off x="1468888" y="3703930"/>
            <a:ext cx="1303356" cy="1142497"/>
            <a:chOff x="3053433" y="4929427"/>
            <a:chExt cx="1737808" cy="1523328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A16F8CC-61BB-4E9C-BA61-4DB3A78D4CDF}"/>
                </a:ext>
              </a:extLst>
            </p:cNvPr>
            <p:cNvSpPr txBox="1"/>
            <p:nvPr/>
          </p:nvSpPr>
          <p:spPr>
            <a:xfrm>
              <a:off x="3053433" y="4929427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49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xmlns="" id="{44AA0BE6-D931-4C1B-BB30-85582E20D216}"/>
              </a:ext>
            </a:extLst>
          </p:cNvPr>
          <p:cNvGrpSpPr/>
          <p:nvPr/>
        </p:nvGrpSpPr>
        <p:grpSpPr>
          <a:xfrm>
            <a:off x="3904849" y="3703930"/>
            <a:ext cx="1303356" cy="1142497"/>
            <a:chOff x="6536724" y="4929427"/>
            <a:chExt cx="1737808" cy="1523328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97099C5-42C2-4F28-8E41-072D00E97FA8}"/>
                </a:ext>
              </a:extLst>
            </p:cNvPr>
            <p:cNvSpPr txBox="1"/>
            <p:nvPr/>
          </p:nvSpPr>
          <p:spPr>
            <a:xfrm>
              <a:off x="6536724" y="4929427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123730C-6039-4CD8-A1F2-8EBD0AD54565}"/>
                </a:ext>
              </a:extLst>
            </p:cNvPr>
            <p:cNvSpPr txBox="1"/>
            <p:nvPr/>
          </p:nvSpPr>
          <p:spPr>
            <a:xfrm>
              <a:off x="6540675" y="5221649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:a16="http://schemas.microsoft.com/office/drawing/2014/main" xmlns="" id="{D4DC8803-1FA9-4F4F-8C41-E0E141FBABCB}"/>
              </a:ext>
            </a:extLst>
          </p:cNvPr>
          <p:cNvGrpSpPr/>
          <p:nvPr/>
        </p:nvGrpSpPr>
        <p:grpSpPr>
          <a:xfrm>
            <a:off x="5206428" y="2149954"/>
            <a:ext cx="1303356" cy="1142497"/>
            <a:chOff x="8219896" y="1754133"/>
            <a:chExt cx="1737808" cy="1523328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606B598-FE24-4903-864E-2925C33387E9}"/>
                </a:ext>
              </a:extLst>
            </p:cNvPr>
            <p:cNvSpPr txBox="1"/>
            <p:nvPr/>
          </p:nvSpPr>
          <p:spPr>
            <a:xfrm>
              <a:off x="8219896" y="1754133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5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:a16="http://schemas.microsoft.com/office/drawing/2014/main" xmlns="" id="{A46A51F6-56C7-44CA-AFAB-A55C07DA16B0}"/>
              </a:ext>
            </a:extLst>
          </p:cNvPr>
          <p:cNvGrpSpPr/>
          <p:nvPr/>
        </p:nvGrpSpPr>
        <p:grpSpPr>
          <a:xfrm>
            <a:off x="2770467" y="2149954"/>
            <a:ext cx="1303356" cy="1142497"/>
            <a:chOff x="4853553" y="1724949"/>
            <a:chExt cx="1737808" cy="1523328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06B4E64-EE02-4FC5-9339-C506003E045E}"/>
                </a:ext>
              </a:extLst>
            </p:cNvPr>
            <p:cNvSpPr txBox="1"/>
            <p:nvPr/>
          </p:nvSpPr>
          <p:spPr>
            <a:xfrm>
              <a:off x="4853553" y="1724949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1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xmlns="" id="{C29147E1-C83E-4FBA-970C-3769E4FD8E19}"/>
              </a:ext>
            </a:extLst>
          </p:cNvPr>
          <p:cNvGrpSpPr/>
          <p:nvPr/>
        </p:nvGrpSpPr>
        <p:grpSpPr>
          <a:xfrm>
            <a:off x="6340811" y="3703929"/>
            <a:ext cx="1303357" cy="1142497"/>
            <a:chOff x="1487211" y="1724949"/>
            <a:chExt cx="1737809" cy="1523328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90C8E3B-A9A9-4311-9399-E78FB01AD5C2}"/>
                </a:ext>
              </a:extLst>
            </p:cNvPr>
            <p:cNvSpPr txBox="1"/>
            <p:nvPr/>
          </p:nvSpPr>
          <p:spPr>
            <a:xfrm>
              <a:off x="1487211" y="1724949"/>
              <a:ext cx="173780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1"/>
              <a:ext cx="1731489" cy="12311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835" y="3061530"/>
            <a:ext cx="5404403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1AF24295-A287-4176-A1CE-E0FB5AE8E744}"/>
              </a:ext>
            </a:extLst>
          </p:cNvPr>
          <p:cNvSpPr/>
          <p:nvPr/>
        </p:nvSpPr>
        <p:spPr>
          <a:xfrm flipH="1">
            <a:off x="4949406" y="150877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xmlns="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5054872" y="1614563"/>
            <a:ext cx="243233" cy="24258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2A62C814-0A67-4751-AC8E-41DFE0C66E02}"/>
              </a:ext>
            </a:extLst>
          </p:cNvPr>
          <p:cNvGrpSpPr/>
          <p:nvPr/>
        </p:nvGrpSpPr>
        <p:grpSpPr>
          <a:xfrm flipH="1">
            <a:off x="1276210" y="1470400"/>
            <a:ext cx="3551840" cy="553998"/>
            <a:chOff x="592509" y="1556792"/>
            <a:chExt cx="2361076" cy="7386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1C0AFF6-9A6A-4D32-A2B3-FBD9E2C7ECB7}"/>
              </a:ext>
            </a:extLst>
          </p:cNvPr>
          <p:cNvSpPr/>
          <p:nvPr/>
        </p:nvSpPr>
        <p:spPr>
          <a:xfrm flipH="1">
            <a:off x="4949406" y="4110186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xmlns="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5066444" y="4227432"/>
            <a:ext cx="220092" cy="21967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F9FCB3A-0966-4148-9A67-720E53A954EE}"/>
              </a:ext>
            </a:extLst>
          </p:cNvPr>
          <p:cNvGrpSpPr/>
          <p:nvPr/>
        </p:nvGrpSpPr>
        <p:grpSpPr>
          <a:xfrm flipH="1">
            <a:off x="1276211" y="4071810"/>
            <a:ext cx="3551840" cy="553998"/>
            <a:chOff x="592509" y="1556792"/>
            <a:chExt cx="2361076" cy="73866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DD5F755-2452-4F9B-A748-0265FE4D519C}"/>
              </a:ext>
            </a:extLst>
          </p:cNvPr>
          <p:cNvSpPr/>
          <p:nvPr/>
        </p:nvSpPr>
        <p:spPr>
          <a:xfrm flipH="1">
            <a:off x="4022582" y="327783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xmlns="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4144000" y="3399252"/>
            <a:ext cx="211328" cy="21132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1E2DA44-C141-4390-BF83-191B06C58E0C}"/>
              </a:ext>
            </a:extLst>
          </p:cNvPr>
          <p:cNvGrpSpPr/>
          <p:nvPr/>
        </p:nvGrpSpPr>
        <p:grpSpPr>
          <a:xfrm flipH="1">
            <a:off x="349385" y="3239459"/>
            <a:ext cx="3551840" cy="553998"/>
            <a:chOff x="592509" y="1556792"/>
            <a:chExt cx="2361076" cy="73866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B54CA28-5159-408A-9124-E6F54B2DA7FE}"/>
              </a:ext>
            </a:extLst>
          </p:cNvPr>
          <p:cNvSpPr/>
          <p:nvPr/>
        </p:nvSpPr>
        <p:spPr>
          <a:xfrm flipH="1">
            <a:off x="4022582" y="234112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xmlns="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4119883" y="2438428"/>
            <a:ext cx="259559" cy="25955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14099A7-792B-4BE1-9E6A-54675D51360A}"/>
              </a:ext>
            </a:extLst>
          </p:cNvPr>
          <p:cNvGrpSpPr/>
          <p:nvPr/>
        </p:nvGrpSpPr>
        <p:grpSpPr>
          <a:xfrm flipH="1">
            <a:off x="349386" y="2302750"/>
            <a:ext cx="3551840" cy="553998"/>
            <a:chOff x="592509" y="1556792"/>
            <a:chExt cx="2361076" cy="73866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5561101" y="1289603"/>
            <a:ext cx="3361444" cy="33614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90" y="1793994"/>
            <a:ext cx="2000666" cy="23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4942" y="607280"/>
            <a:ext cx="29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865" y="3774475"/>
            <a:ext cx="29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031052" y="390408"/>
            <a:ext cx="3596306" cy="1755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81938" y="2978359"/>
            <a:ext cx="3596378" cy="1755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00726" y="1357355"/>
            <a:ext cx="2256956" cy="108012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xmlns="" id="{D9FA4E73-AAE2-484E-BA55-C8E172108145}"/>
              </a:ext>
            </a:extLst>
          </p:cNvPr>
          <p:cNvGrpSpPr/>
          <p:nvPr/>
        </p:nvGrpSpPr>
        <p:grpSpPr>
          <a:xfrm>
            <a:off x="1151649" y="3591968"/>
            <a:ext cx="2256956" cy="108012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:a16="http://schemas.microsoft.com/office/drawing/2014/main" xmlns="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xmlns="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:a16="http://schemas.microsoft.com/office/drawing/2014/main" xmlns="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71" y="3037323"/>
            <a:ext cx="1741064" cy="16960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74" y="607280"/>
            <a:ext cx="1113750" cy="15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2976785"/>
            <a:ext cx="2550983" cy="809101"/>
            <a:chOff x="803640" y="3362835"/>
            <a:chExt cx="2059657" cy="10788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3849617"/>
            <a:ext cx="2550983" cy="809101"/>
            <a:chOff x="803640" y="3362835"/>
            <a:chExt cx="2059657" cy="10788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xmlns="" id="{E61CF28A-EF2C-4B80-A6AA-D4BE4743D350}"/>
              </a:ext>
            </a:extLst>
          </p:cNvPr>
          <p:cNvGrpSpPr/>
          <p:nvPr/>
        </p:nvGrpSpPr>
        <p:grpSpPr>
          <a:xfrm>
            <a:off x="5060674" y="1244732"/>
            <a:ext cx="2550983" cy="809101"/>
            <a:chOff x="803640" y="3362835"/>
            <a:chExt cx="2059657" cy="1078800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xmlns="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xmlns="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xmlns="" id="{80643909-94D0-4B31-99EB-E0C40C03EEA0}"/>
              </a:ext>
            </a:extLst>
          </p:cNvPr>
          <p:cNvGrpSpPr/>
          <p:nvPr/>
        </p:nvGrpSpPr>
        <p:grpSpPr>
          <a:xfrm>
            <a:off x="5060674" y="2117564"/>
            <a:ext cx="2550983" cy="809101"/>
            <a:chOff x="803640" y="3362835"/>
            <a:chExt cx="2059657" cy="1078800"/>
          </a:xfrm>
        </p:grpSpPr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xmlns="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xmlns="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6" y="1475564"/>
            <a:ext cx="3616307" cy="31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C206E17E-25B6-428D-B38E-0F198159C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18302"/>
              </p:ext>
            </p:extLst>
          </p:nvPr>
        </p:nvGraphicFramePr>
        <p:xfrm>
          <a:off x="4014608" y="1519816"/>
          <a:ext cx="3564396" cy="205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EE0F1F9-6244-4116-AD75-09747479EEA6}"/>
              </a:ext>
            </a:extLst>
          </p:cNvPr>
          <p:cNvGrpSpPr/>
          <p:nvPr/>
        </p:nvGrpSpPr>
        <p:grpSpPr>
          <a:xfrm>
            <a:off x="4090572" y="3452998"/>
            <a:ext cx="972108" cy="144488"/>
            <a:chOff x="7452320" y="1292132"/>
            <a:chExt cx="1296144" cy="1926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54C65C5-E897-4F98-8545-94222CA3D9D4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63AD43E-FCBE-41E8-89F4-A314CC20A265}"/>
                </a:ext>
              </a:extLst>
            </p:cNvPr>
            <p:cNvSpPr txBox="1"/>
            <p:nvPr/>
          </p:nvSpPr>
          <p:spPr>
            <a:xfrm>
              <a:off x="7740352" y="1301657"/>
              <a:ext cx="1008112" cy="1692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82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7ED847A-0F27-46BF-B70D-B1EAC080CB8A}"/>
              </a:ext>
            </a:extLst>
          </p:cNvPr>
          <p:cNvGrpSpPr/>
          <p:nvPr/>
        </p:nvGrpSpPr>
        <p:grpSpPr>
          <a:xfrm>
            <a:off x="5044678" y="3452998"/>
            <a:ext cx="972108" cy="144488"/>
            <a:chOff x="7452320" y="1292132"/>
            <a:chExt cx="1296144" cy="1926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3A6BE4D-A8B6-44A1-A2DA-1DF762F15261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6848237-DC7F-4274-AA30-65F07EC77FE6}"/>
                </a:ext>
              </a:extLst>
            </p:cNvPr>
            <p:cNvSpPr txBox="1"/>
            <p:nvPr/>
          </p:nvSpPr>
          <p:spPr>
            <a:xfrm>
              <a:off x="7740352" y="1301657"/>
              <a:ext cx="1008112" cy="1692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82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74CA02B-6BD2-4987-A977-DEA69E8933A0}"/>
              </a:ext>
            </a:extLst>
          </p:cNvPr>
          <p:cNvGrpSpPr/>
          <p:nvPr/>
        </p:nvGrpSpPr>
        <p:grpSpPr>
          <a:xfrm>
            <a:off x="5998784" y="3452998"/>
            <a:ext cx="972108" cy="144488"/>
            <a:chOff x="7452320" y="1292132"/>
            <a:chExt cx="1296144" cy="1926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A170CF5-E11B-4C9A-AC43-236B2F89F15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F31E696-A012-4C2F-BE0A-378C248B85B4}"/>
                </a:ext>
              </a:extLst>
            </p:cNvPr>
            <p:cNvSpPr txBox="1"/>
            <p:nvPr/>
          </p:nvSpPr>
          <p:spPr>
            <a:xfrm>
              <a:off x="7740352" y="1301657"/>
              <a:ext cx="1008112" cy="1692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82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0A9573C-8415-47AB-92C1-73543E2A71AE}"/>
              </a:ext>
            </a:extLst>
          </p:cNvPr>
          <p:cNvGrpSpPr/>
          <p:nvPr/>
        </p:nvGrpSpPr>
        <p:grpSpPr>
          <a:xfrm>
            <a:off x="6952890" y="3452998"/>
            <a:ext cx="972108" cy="144488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9DFEDA6-04B5-4822-802C-9D12C2838DC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34ADA90-1A02-40BA-A055-2C4316D55C39}"/>
                </a:ext>
              </a:extLst>
            </p:cNvPr>
            <p:cNvSpPr txBox="1"/>
            <p:nvPr/>
          </p:nvSpPr>
          <p:spPr>
            <a:xfrm>
              <a:off x="7740352" y="1301657"/>
              <a:ext cx="1008112" cy="1692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82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97AD8A-1CEA-4199-AD4A-99EFF413E22A}"/>
              </a:ext>
            </a:extLst>
          </p:cNvPr>
          <p:cNvGrpSpPr/>
          <p:nvPr/>
        </p:nvGrpSpPr>
        <p:grpSpPr>
          <a:xfrm rot="4158308">
            <a:off x="3742954" y="1295728"/>
            <a:ext cx="1048304" cy="819908"/>
            <a:chOff x="4147752" y="550769"/>
            <a:chExt cx="1397738" cy="1093211"/>
          </a:xfrm>
        </p:grpSpPr>
        <p:sp>
          <p:nvSpPr>
            <p:cNvPr id="17" name="Flowchart: Extract 10">
              <a:extLst>
                <a:ext uri="{FF2B5EF4-FFF2-40B4-BE49-F238E27FC236}">
                  <a16:creationId xmlns:a16="http://schemas.microsoft.com/office/drawing/2014/main" xmlns="" id="{CF4A7022-492C-4B46-A1E5-EFE6BBF4AD7A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6E5075F-6FA1-4BC7-B15E-4A5F598FA88A}"/>
                </a:ext>
              </a:extLst>
            </p:cNvPr>
            <p:cNvSpPr txBox="1"/>
            <p:nvPr/>
          </p:nvSpPr>
          <p:spPr>
            <a:xfrm rot="17441692">
              <a:off x="4162253" y="962451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22B6876-B393-4F6F-BC9C-B5545C18B0E1}"/>
              </a:ext>
            </a:extLst>
          </p:cNvPr>
          <p:cNvGrpSpPr/>
          <p:nvPr/>
        </p:nvGrpSpPr>
        <p:grpSpPr>
          <a:xfrm rot="4158308">
            <a:off x="6850150" y="1205139"/>
            <a:ext cx="819908" cy="1048304"/>
            <a:chOff x="4300015" y="398506"/>
            <a:chExt cx="1093211" cy="1397738"/>
          </a:xfrm>
        </p:grpSpPr>
        <p:sp>
          <p:nvSpPr>
            <p:cNvPr id="20" name="Flowchart: Extract 10">
              <a:extLst>
                <a:ext uri="{FF2B5EF4-FFF2-40B4-BE49-F238E27FC236}">
                  <a16:creationId xmlns:a16="http://schemas.microsoft.com/office/drawing/2014/main" xmlns="" id="{59C5C4C6-2CE7-44DE-B906-FFE22D83567E}"/>
                </a:ext>
              </a:extLst>
            </p:cNvPr>
            <p:cNvSpPr/>
            <p:nvPr/>
          </p:nvSpPr>
          <p:spPr>
            <a:xfrm rot="8332086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2DB818E-00CA-4CF8-AA39-12766A6DB269}"/>
                </a:ext>
              </a:extLst>
            </p:cNvPr>
            <p:cNvSpPr txBox="1"/>
            <p:nvPr/>
          </p:nvSpPr>
          <p:spPr>
            <a:xfrm rot="17441692">
              <a:off x="4215639" y="853764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616EF41-2F02-40C0-B8CE-4591E65A4CF1}"/>
              </a:ext>
            </a:extLst>
          </p:cNvPr>
          <p:cNvGrpSpPr/>
          <p:nvPr/>
        </p:nvGrpSpPr>
        <p:grpSpPr>
          <a:xfrm>
            <a:off x="3109792" y="3791886"/>
            <a:ext cx="1231844" cy="580356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4B8B121-81C9-4670-8136-29B91F5C0054}"/>
              </a:ext>
            </a:extLst>
          </p:cNvPr>
          <p:cNvGrpSpPr/>
          <p:nvPr/>
        </p:nvGrpSpPr>
        <p:grpSpPr>
          <a:xfrm>
            <a:off x="4489102" y="3791886"/>
            <a:ext cx="1231844" cy="580356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C1F23B5-1B42-49C4-AC09-B3E9CECEDBE8}"/>
              </a:ext>
            </a:extLst>
          </p:cNvPr>
          <p:cNvGrpSpPr/>
          <p:nvPr/>
        </p:nvGrpSpPr>
        <p:grpSpPr>
          <a:xfrm>
            <a:off x="5868412" y="3791886"/>
            <a:ext cx="1231844" cy="580356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46C67A8-33E5-4EE4-8C31-A7EBC5D92C0B}"/>
              </a:ext>
            </a:extLst>
          </p:cNvPr>
          <p:cNvGrpSpPr/>
          <p:nvPr/>
        </p:nvGrpSpPr>
        <p:grpSpPr>
          <a:xfrm>
            <a:off x="7247724" y="3791886"/>
            <a:ext cx="1231844" cy="580356"/>
            <a:chOff x="3186410" y="5138142"/>
            <a:chExt cx="1314870" cy="7738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2275AB8-135C-4325-81ED-7345D257D93B}"/>
                </a:ext>
              </a:extLst>
            </p:cNvPr>
            <p:cNvSpPr txBox="1"/>
            <p:nvPr/>
          </p:nvSpPr>
          <p:spPr>
            <a:xfrm>
              <a:off x="3186410" y="5357953"/>
              <a:ext cx="1313582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56323F5-1FA7-47A0-879D-603260B1F268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5A85DD0-A954-4465-8875-1344464AD243}"/>
              </a:ext>
            </a:extLst>
          </p:cNvPr>
          <p:cNvSpPr txBox="1"/>
          <p:nvPr/>
        </p:nvSpPr>
        <p:spPr>
          <a:xfrm>
            <a:off x="6175321" y="2314540"/>
            <a:ext cx="102564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$ 23,433,000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FBB0F4-C7A7-425D-9C58-18783B6FC965}"/>
              </a:ext>
            </a:extLst>
          </p:cNvPr>
          <p:cNvSpPr txBox="1"/>
          <p:nvPr/>
        </p:nvSpPr>
        <p:spPr>
          <a:xfrm>
            <a:off x="691996" y="1216962"/>
            <a:ext cx="2282003" cy="830997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r>
              <a:rPr lang="en-US" altLang="ko-KR" sz="18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18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1800" dirty="0">
                <a:solidFill>
                  <a:schemeClr val="accent3"/>
                </a:solidFill>
              </a:rPr>
              <a:t>PPT Presentation</a:t>
            </a:r>
            <a:endParaRPr lang="ko-KR" altLang="en-US" sz="18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898AA5-9954-4EAC-AF05-5BEA8CE5EAA3}"/>
              </a:ext>
            </a:extLst>
          </p:cNvPr>
          <p:cNvSpPr txBox="1"/>
          <p:nvPr/>
        </p:nvSpPr>
        <p:spPr>
          <a:xfrm>
            <a:off x="691996" y="2168369"/>
            <a:ext cx="228200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55"/>
          <p:cNvSpPr txBox="1">
            <a:spLocks noGrp="1"/>
          </p:cNvSpPr>
          <p:nvPr>
            <p:ph type="title" idx="4294967295"/>
          </p:nvPr>
        </p:nvSpPr>
        <p:spPr>
          <a:xfrm flipH="1">
            <a:off x="474785" y="1493960"/>
            <a:ext cx="4841081" cy="679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Next Week</a:t>
            </a:r>
            <a:endParaRPr dirty="0"/>
          </a:p>
        </p:txBody>
      </p:sp>
      <p:sp>
        <p:nvSpPr>
          <p:cNvPr id="2213" name="Google Shape;2213;p55"/>
          <p:cNvSpPr txBox="1">
            <a:spLocks noGrp="1"/>
          </p:cNvSpPr>
          <p:nvPr>
            <p:ph type="subTitle" idx="4294967295"/>
          </p:nvPr>
        </p:nvSpPr>
        <p:spPr>
          <a:xfrm flipH="1">
            <a:off x="474785" y="2109513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Here you can enter a subtitle if you need it</a:t>
            </a:r>
            <a:endParaRPr dirty="0"/>
          </a:p>
        </p:txBody>
      </p:sp>
      <p:sp>
        <p:nvSpPr>
          <p:cNvPr id="6" name="Google Shape;2213;p55"/>
          <p:cNvSpPr txBox="1">
            <a:spLocks/>
          </p:cNvSpPr>
          <p:nvPr/>
        </p:nvSpPr>
        <p:spPr>
          <a:xfrm flipH="1">
            <a:off x="474785" y="2725066"/>
            <a:ext cx="4841081" cy="56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/>
              <a:t>Here you can enter a subtitle if you need it</a:t>
            </a:r>
            <a:endParaRPr lang="en-US" sz="2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444" y="1493960"/>
            <a:ext cx="3561773" cy="309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65"/>
          <p:cNvSpPr txBox="1">
            <a:spLocks noGrp="1"/>
          </p:cNvSpPr>
          <p:nvPr>
            <p:ph type="title" idx="4294967295"/>
          </p:nvPr>
        </p:nvSpPr>
        <p:spPr>
          <a:xfrm>
            <a:off x="2315212" y="1164352"/>
            <a:ext cx="7717631" cy="572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50" dirty="0">
                <a:solidFill>
                  <a:schemeClr val="accent1">
                    <a:lumMod val="75000"/>
                  </a:schemeClr>
                </a:solidFill>
              </a:rPr>
              <a:t>Mobile Web</a:t>
            </a:r>
            <a:endParaRPr sz="4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45" name="Google Shape;2645;p65"/>
          <p:cNvSpPr txBox="1">
            <a:spLocks noGrp="1"/>
          </p:cNvSpPr>
          <p:nvPr>
            <p:ph type="subTitle" idx="4294967295"/>
          </p:nvPr>
        </p:nvSpPr>
        <p:spPr>
          <a:xfrm>
            <a:off x="3594557" y="1737042"/>
            <a:ext cx="4451399" cy="1026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/>
            <a:r>
              <a:rPr lang="en" sz="2100" dirty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  <a:endParaRPr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Google Shape;2645;p65"/>
          <p:cNvSpPr txBox="1">
            <a:spLocks/>
          </p:cNvSpPr>
          <p:nvPr/>
        </p:nvSpPr>
        <p:spPr>
          <a:xfrm>
            <a:off x="3594538" y="2954310"/>
            <a:ext cx="4451243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41" y="394579"/>
            <a:ext cx="2145942" cy="426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59FB97-0F90-4543-A73A-0DDABE93CC23}"/>
              </a:ext>
            </a:extLst>
          </p:cNvPr>
          <p:cNvSpPr/>
          <p:nvPr/>
        </p:nvSpPr>
        <p:spPr>
          <a:xfrm>
            <a:off x="858910" y="2499369"/>
            <a:ext cx="1849841" cy="8879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45C383-7711-4E1B-B40B-59A9DE902611}"/>
              </a:ext>
            </a:extLst>
          </p:cNvPr>
          <p:cNvGrpSpPr/>
          <p:nvPr/>
        </p:nvGrpSpPr>
        <p:grpSpPr>
          <a:xfrm>
            <a:off x="6311851" y="3910571"/>
            <a:ext cx="2114735" cy="676993"/>
            <a:chOff x="-475010" y="1114177"/>
            <a:chExt cx="3859356" cy="9026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A85837D-0048-4881-9649-E039B3B09772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FBA1C5B-410C-4344-AB54-5D9012B8004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BC3182-7179-49EC-895B-19678E7C4E9F}"/>
              </a:ext>
            </a:extLst>
          </p:cNvPr>
          <p:cNvGrpSpPr/>
          <p:nvPr/>
        </p:nvGrpSpPr>
        <p:grpSpPr>
          <a:xfrm>
            <a:off x="6311851" y="1317419"/>
            <a:ext cx="2114735" cy="676993"/>
            <a:chOff x="-475010" y="1114177"/>
            <a:chExt cx="3859356" cy="90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F984294-ABB1-42EE-B8EB-0396DB5E2BD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005E317-25F5-41CB-8148-47F305345DC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9B3235-2348-4D1C-8C42-71CA426E1162}"/>
              </a:ext>
            </a:extLst>
          </p:cNvPr>
          <p:cNvGrpSpPr/>
          <p:nvPr/>
        </p:nvGrpSpPr>
        <p:grpSpPr>
          <a:xfrm>
            <a:off x="730308" y="3910571"/>
            <a:ext cx="2107046" cy="676993"/>
            <a:chOff x="-475010" y="1114177"/>
            <a:chExt cx="3859356" cy="9026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0E65BB0-2D25-4029-BF72-982F60B35DD7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12778E7-9533-4AF3-ADFC-1D39F5503A0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380A5E2-7612-4F5C-9512-A6BBD6A19EF3}"/>
              </a:ext>
            </a:extLst>
          </p:cNvPr>
          <p:cNvGrpSpPr/>
          <p:nvPr/>
        </p:nvGrpSpPr>
        <p:grpSpPr>
          <a:xfrm>
            <a:off x="730308" y="1317419"/>
            <a:ext cx="2107046" cy="676993"/>
            <a:chOff x="-475010" y="1114177"/>
            <a:chExt cx="3859356" cy="9026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E9A701B-C587-4503-A7B5-61D77239C64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955D67D-29F1-49EB-8475-6E73DBAD84A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747680C-3254-427B-B62A-148EAA534288}"/>
              </a:ext>
            </a:extLst>
          </p:cNvPr>
          <p:cNvGrpSpPr/>
          <p:nvPr/>
        </p:nvGrpSpPr>
        <p:grpSpPr>
          <a:xfrm>
            <a:off x="1189332" y="2688853"/>
            <a:ext cx="1189000" cy="532070"/>
            <a:chOff x="3233964" y="1954419"/>
            <a:chExt cx="1410044" cy="7094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A13BB4E-790C-4018-918C-018015BC91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EEA75FB-20D4-4C5B-8035-0F5BD2C94A7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08C9E9-2EEE-477C-9429-BFA12E093DE6}"/>
              </a:ext>
            </a:extLst>
          </p:cNvPr>
          <p:cNvSpPr/>
          <p:nvPr/>
        </p:nvSpPr>
        <p:spPr>
          <a:xfrm>
            <a:off x="6445179" y="2499369"/>
            <a:ext cx="1848075" cy="8879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22975D0-4FD9-415C-B9F7-5BC1A6DBED6A}"/>
              </a:ext>
            </a:extLst>
          </p:cNvPr>
          <p:cNvGrpSpPr/>
          <p:nvPr/>
        </p:nvGrpSpPr>
        <p:grpSpPr>
          <a:xfrm>
            <a:off x="6774718" y="2688853"/>
            <a:ext cx="1189000" cy="532070"/>
            <a:chOff x="3233964" y="1954419"/>
            <a:chExt cx="1410044" cy="7094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D223693-5672-4B91-BB61-A5F64972169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C7AF925-E2FD-456D-B70D-E9D42B72DB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9" name="Google Shape;68;p14"/>
          <p:cNvSpPr/>
          <p:nvPr/>
        </p:nvSpPr>
        <p:spPr>
          <a:xfrm>
            <a:off x="-7750" y="490985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69;p14"/>
          <p:cNvSpPr/>
          <p:nvPr/>
        </p:nvSpPr>
        <p:spPr>
          <a:xfrm>
            <a:off x="-3900" y="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40" y="1950743"/>
            <a:ext cx="3407636" cy="2641578"/>
          </a:xfrm>
          <a:prstGeom prst="rect">
            <a:avLst/>
          </a:prstGeom>
        </p:spPr>
      </p:pic>
      <p:sp>
        <p:nvSpPr>
          <p:cNvPr id="83" name="Google Shape;209;p32"/>
          <p:cNvSpPr txBox="1">
            <a:spLocks/>
          </p:cNvSpPr>
          <p:nvPr/>
        </p:nvSpPr>
        <p:spPr>
          <a:xfrm>
            <a:off x="956318" y="372084"/>
            <a:ext cx="7007400" cy="572700"/>
          </a:xfrm>
          <a:prstGeom prst="rect">
            <a:avLst/>
          </a:prstGeom>
          <a:solidFill>
            <a:srgbClr val="DA3B3B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mtClean="0">
                <a:solidFill>
                  <a:schemeClr val="bg1"/>
                </a:solidFill>
              </a:rPr>
              <a:t>IDENTIFYING INFORMATION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3282518" y="120145"/>
            <a:ext cx="192745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94972" y="1488837"/>
            <a:ext cx="45234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94972" y="1049824"/>
            <a:ext cx="366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100" dirty="0">
                <a:solidFill>
                  <a:schemeClr val="accent1"/>
                </a:solidFill>
                <a:latin typeface="Arial Black" panose="020B0A04020102020204" pitchFamily="34" charset="0"/>
              </a:rPr>
              <a:t>Análisis de datos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xmlns="" id="{9287099C-5872-4EBE-B8C6-AC6C44C95399}"/>
              </a:ext>
            </a:extLst>
          </p:cNvPr>
          <p:cNvSpPr/>
          <p:nvPr/>
        </p:nvSpPr>
        <p:spPr>
          <a:xfrm>
            <a:off x="498655" y="2803954"/>
            <a:ext cx="4519778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025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xmlns="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640829" y="2837287"/>
            <a:ext cx="2484276" cy="21602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43" name="TextBox 62">
            <a:extLst>
              <a:ext uri="{FF2B5EF4-FFF2-40B4-BE49-F238E27FC236}">
                <a16:creationId xmlns:a16="http://schemas.microsoft.com/office/drawing/2014/main" xmlns="" id="{8A3982F8-35F1-406C-BCE8-1751087AB0C6}"/>
              </a:ext>
            </a:extLst>
          </p:cNvPr>
          <p:cNvSpPr txBox="1"/>
          <p:nvPr/>
        </p:nvSpPr>
        <p:spPr>
          <a:xfrm>
            <a:off x="764768" y="3123389"/>
            <a:ext cx="4306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Get a modern PowerPoint  Presentation that is beautifully designed.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63">
            <a:extLst>
              <a:ext uri="{FF2B5EF4-FFF2-40B4-BE49-F238E27FC236}">
                <a16:creationId xmlns:a16="http://schemas.microsoft.com/office/drawing/2014/main" xmlns="" id="{96FE18F4-EF0A-4710-87A1-91BC9BF701D3}"/>
              </a:ext>
            </a:extLst>
          </p:cNvPr>
          <p:cNvSpPr txBox="1"/>
          <p:nvPr/>
        </p:nvSpPr>
        <p:spPr>
          <a:xfrm>
            <a:off x="764768" y="3397583"/>
            <a:ext cx="4304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64">
            <a:extLst>
              <a:ext uri="{FF2B5EF4-FFF2-40B4-BE49-F238E27FC236}">
                <a16:creationId xmlns:a16="http://schemas.microsoft.com/office/drawing/2014/main" xmlns="" id="{682A89ED-C573-4B0B-BBDE-3A29287FBE0B}"/>
              </a:ext>
            </a:extLst>
          </p:cNvPr>
          <p:cNvSpPr txBox="1"/>
          <p:nvPr/>
        </p:nvSpPr>
        <p:spPr>
          <a:xfrm>
            <a:off x="764768" y="3671778"/>
            <a:ext cx="4304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xmlns="" id="{4274AFEF-EA3B-4183-AFB9-8E6575FB3FF6}"/>
              </a:ext>
            </a:extLst>
          </p:cNvPr>
          <p:cNvSpPr/>
          <p:nvPr/>
        </p:nvSpPr>
        <p:spPr>
          <a:xfrm>
            <a:off x="622386" y="317986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xmlns="" id="{281E0BB2-0320-4DC6-AF93-89A000BBFA9A}"/>
              </a:ext>
            </a:extLst>
          </p:cNvPr>
          <p:cNvSpPr/>
          <p:nvPr/>
        </p:nvSpPr>
        <p:spPr>
          <a:xfrm>
            <a:off x="622386" y="34540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8" name="Oval 22">
            <a:extLst>
              <a:ext uri="{FF2B5EF4-FFF2-40B4-BE49-F238E27FC236}">
                <a16:creationId xmlns:a16="http://schemas.microsoft.com/office/drawing/2014/main" xmlns="" id="{46AAAC93-EEB7-4BE9-AB9F-FC0C8D893DEE}"/>
              </a:ext>
            </a:extLst>
          </p:cNvPr>
          <p:cNvSpPr/>
          <p:nvPr/>
        </p:nvSpPr>
        <p:spPr>
          <a:xfrm>
            <a:off x="622386" y="372825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9" name="TextBox 68">
            <a:extLst>
              <a:ext uri="{FF2B5EF4-FFF2-40B4-BE49-F238E27FC236}">
                <a16:creationId xmlns:a16="http://schemas.microsoft.com/office/drawing/2014/main" xmlns="" id="{7EF69759-D296-4CAE-B224-5BA388796D6F}"/>
              </a:ext>
            </a:extLst>
          </p:cNvPr>
          <p:cNvSpPr txBox="1"/>
          <p:nvPr/>
        </p:nvSpPr>
        <p:spPr>
          <a:xfrm>
            <a:off x="764768" y="3945973"/>
            <a:ext cx="4306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I hope and I believe that this Template will your Time, Money and.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39">
            <a:extLst>
              <a:ext uri="{FF2B5EF4-FFF2-40B4-BE49-F238E27FC236}">
                <a16:creationId xmlns:a16="http://schemas.microsoft.com/office/drawing/2014/main" xmlns="" id="{9B979A8C-9158-414D-A98C-043414F3F84B}"/>
              </a:ext>
            </a:extLst>
          </p:cNvPr>
          <p:cNvSpPr/>
          <p:nvPr/>
        </p:nvSpPr>
        <p:spPr>
          <a:xfrm>
            <a:off x="622386" y="400244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70" y="1404241"/>
            <a:ext cx="3390742" cy="30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C5A9053-0CD9-497D-8A6F-9A1C396FCDC8}"/>
              </a:ext>
            </a:extLst>
          </p:cNvPr>
          <p:cNvSpPr/>
          <p:nvPr/>
        </p:nvSpPr>
        <p:spPr>
          <a:xfrm>
            <a:off x="8352157" y="1330126"/>
            <a:ext cx="108012" cy="91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DF42F88-05E6-43CC-96C8-7F994E307C66}"/>
              </a:ext>
            </a:extLst>
          </p:cNvPr>
          <p:cNvGrpSpPr/>
          <p:nvPr/>
        </p:nvGrpSpPr>
        <p:grpSpPr>
          <a:xfrm>
            <a:off x="5967921" y="1388380"/>
            <a:ext cx="2303854" cy="824674"/>
            <a:chOff x="270023" y="1671303"/>
            <a:chExt cx="2668887" cy="11105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CF230E8-036D-4B23-A941-4E7FF5ED1D80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1EF26A1-3743-4134-905C-BDFF6D0B8D6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5DB1BB6-A0E0-4BAE-9493-841FE0564A94}"/>
              </a:ext>
            </a:extLst>
          </p:cNvPr>
          <p:cNvSpPr/>
          <p:nvPr/>
        </p:nvSpPr>
        <p:spPr>
          <a:xfrm>
            <a:off x="8352157" y="3636424"/>
            <a:ext cx="108012" cy="9181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D3DFEEF-76BE-4BE2-AF26-24553AE3FB12}"/>
              </a:ext>
            </a:extLst>
          </p:cNvPr>
          <p:cNvGrpSpPr/>
          <p:nvPr/>
        </p:nvGrpSpPr>
        <p:grpSpPr>
          <a:xfrm>
            <a:off x="5967921" y="3694678"/>
            <a:ext cx="2303854" cy="824674"/>
            <a:chOff x="270023" y="1671303"/>
            <a:chExt cx="2668887" cy="11105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2F1125-F23C-492C-9987-4CAF80F0F55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E69DFC9-80BA-49A5-8D51-77AC75FFF1D6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73FE333-3F36-4372-BADE-1543F8F00DE5}"/>
              </a:ext>
            </a:extLst>
          </p:cNvPr>
          <p:cNvSpPr/>
          <p:nvPr/>
        </p:nvSpPr>
        <p:spPr>
          <a:xfrm>
            <a:off x="691125" y="1330126"/>
            <a:ext cx="108012" cy="918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84A9297-FD0B-4432-B84F-A0C7B7165AE9}"/>
              </a:ext>
            </a:extLst>
          </p:cNvPr>
          <p:cNvGrpSpPr/>
          <p:nvPr/>
        </p:nvGrpSpPr>
        <p:grpSpPr>
          <a:xfrm>
            <a:off x="882327" y="1388380"/>
            <a:ext cx="2301050" cy="824674"/>
            <a:chOff x="270023" y="1671303"/>
            <a:chExt cx="2668887" cy="11105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0864516-5685-4014-AA3A-9FCB60BFA06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14A334E-852B-4097-A3EE-5516E149FA4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5FE71E-0B58-48AD-8EBB-8983856F2B3F}"/>
              </a:ext>
            </a:extLst>
          </p:cNvPr>
          <p:cNvSpPr/>
          <p:nvPr/>
        </p:nvSpPr>
        <p:spPr>
          <a:xfrm>
            <a:off x="691125" y="3636424"/>
            <a:ext cx="108012" cy="918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56067F6-E2D1-456C-B9D3-EACF668AA2A0}"/>
              </a:ext>
            </a:extLst>
          </p:cNvPr>
          <p:cNvGrpSpPr/>
          <p:nvPr/>
        </p:nvGrpSpPr>
        <p:grpSpPr>
          <a:xfrm>
            <a:off x="882327" y="3694678"/>
            <a:ext cx="2301050" cy="824674"/>
            <a:chOff x="270023" y="1671303"/>
            <a:chExt cx="2668887" cy="11105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893A963-6B05-43CC-BF4B-095CCFA19137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BCAD642-70C8-492E-8094-02727B31771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31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D79F3DC-3662-4480-913C-73BCF8B86948}"/>
              </a:ext>
            </a:extLst>
          </p:cNvPr>
          <p:cNvSpPr txBox="1"/>
          <p:nvPr/>
        </p:nvSpPr>
        <p:spPr>
          <a:xfrm>
            <a:off x="2230922" y="2711493"/>
            <a:ext cx="945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224766F-95F0-46A3-98C6-FAF6292756E0}"/>
              </a:ext>
            </a:extLst>
          </p:cNvPr>
          <p:cNvSpPr txBox="1"/>
          <p:nvPr/>
        </p:nvSpPr>
        <p:spPr>
          <a:xfrm>
            <a:off x="5894438" y="2711493"/>
            <a:ext cx="9452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3DBE70A-BC21-4DD0-B824-FFE9D48C5322}"/>
              </a:ext>
            </a:extLst>
          </p:cNvPr>
          <p:cNvGrpSpPr/>
          <p:nvPr/>
        </p:nvGrpSpPr>
        <p:grpSpPr>
          <a:xfrm>
            <a:off x="6969902" y="2587030"/>
            <a:ext cx="1588310" cy="722128"/>
            <a:chOff x="6904790" y="1772406"/>
            <a:chExt cx="1843006" cy="9628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29FB3A1-C356-4463-8BDB-8C06D88F2082}"/>
                </a:ext>
              </a:extLst>
            </p:cNvPr>
            <p:cNvSpPr txBox="1"/>
            <p:nvPr/>
          </p:nvSpPr>
          <p:spPr>
            <a:xfrm>
              <a:off x="6904790" y="1772406"/>
              <a:ext cx="1843006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1AC9FF7-3F0A-4C28-AB0B-11DDB1C68418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35AF67B-A2BC-464B-BB85-387830CF2C47}"/>
              </a:ext>
            </a:extLst>
          </p:cNvPr>
          <p:cNvGrpSpPr/>
          <p:nvPr/>
        </p:nvGrpSpPr>
        <p:grpSpPr>
          <a:xfrm>
            <a:off x="512398" y="2587030"/>
            <a:ext cx="1588310" cy="722128"/>
            <a:chOff x="6904790" y="1772406"/>
            <a:chExt cx="1843006" cy="9628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042A937-EE3E-46D5-BCAE-6B9482F84638}"/>
                </a:ext>
              </a:extLst>
            </p:cNvPr>
            <p:cNvSpPr txBox="1"/>
            <p:nvPr/>
          </p:nvSpPr>
          <p:spPr>
            <a:xfrm>
              <a:off x="6904790" y="1772406"/>
              <a:ext cx="1843006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57D3102-D589-45D0-877A-465206DFA251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760" y="990133"/>
            <a:ext cx="2922216" cy="41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435294" y="37447"/>
            <a:ext cx="45820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sistema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601356" y="996022"/>
            <a:ext cx="34289" cy="358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dirty="0"/>
          </a:p>
        </p:txBody>
      </p:sp>
      <p:grpSp>
        <p:nvGrpSpPr>
          <p:cNvPr id="18" name="Grupo 17"/>
          <p:cNvGrpSpPr/>
          <p:nvPr/>
        </p:nvGrpSpPr>
        <p:grpSpPr>
          <a:xfrm>
            <a:off x="4925221" y="1652566"/>
            <a:ext cx="377285" cy="379406"/>
            <a:chOff x="3406095" y="4975824"/>
            <a:chExt cx="282575" cy="284163"/>
          </a:xfrm>
        </p:grpSpPr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925221" y="2448994"/>
            <a:ext cx="377285" cy="379406"/>
            <a:chOff x="3406095" y="4975824"/>
            <a:chExt cx="282575" cy="284163"/>
          </a:xfrm>
        </p:grpSpPr>
        <p:sp>
          <p:nvSpPr>
            <p:cNvPr id="22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925221" y="3330873"/>
            <a:ext cx="377285" cy="379406"/>
            <a:chOff x="3406095" y="4975824"/>
            <a:chExt cx="282575" cy="284163"/>
          </a:xfrm>
        </p:grpSpPr>
        <p:sp>
          <p:nvSpPr>
            <p:cNvPr id="25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925221" y="4144123"/>
            <a:ext cx="377285" cy="379406"/>
            <a:chOff x="3406095" y="4975824"/>
            <a:chExt cx="282575" cy="284163"/>
          </a:xfrm>
        </p:grpSpPr>
        <p:sp>
          <p:nvSpPr>
            <p:cNvPr id="28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050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4925221" y="1028971"/>
            <a:ext cx="366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100" dirty="0">
                <a:solidFill>
                  <a:schemeClr val="accent1"/>
                </a:solidFill>
                <a:latin typeface="Arial Black" panose="020B0A04020102020204" pitchFamily="34" charset="0"/>
              </a:rPr>
              <a:t>Conclusiones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355495" y="1623567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368770" y="2403612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393358" y="3226852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408424" y="4024572"/>
            <a:ext cx="321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variations of passages of Lorem Ipsum available, but the majority have suffered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12" y="1241234"/>
            <a:ext cx="2964362" cy="32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9"/>
          <p:cNvGrpSpPr/>
          <p:nvPr/>
        </p:nvGrpSpPr>
        <p:grpSpPr>
          <a:xfrm>
            <a:off x="577575" y="1039878"/>
            <a:ext cx="2544300" cy="1208576"/>
            <a:chOff x="831400" y="1141275"/>
            <a:chExt cx="2544300" cy="1084800"/>
          </a:xfrm>
        </p:grpSpPr>
        <p:sp>
          <p:nvSpPr>
            <p:cNvPr id="169" name="Google Shape;169;p29"/>
            <p:cNvSpPr/>
            <p:nvPr/>
          </p:nvSpPr>
          <p:spPr>
            <a:xfrm>
              <a:off x="831400" y="1141275"/>
              <a:ext cx="2544300" cy="108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967000" y="1272523"/>
              <a:ext cx="2273100" cy="8223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251625" y="1362825"/>
            <a:ext cx="319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Patient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 idx="3"/>
          </p:nvPr>
        </p:nvSpPr>
        <p:spPr>
          <a:xfrm>
            <a:off x="79297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 idx="4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5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6"/>
          </p:nvPr>
        </p:nvSpPr>
        <p:spPr>
          <a:xfrm>
            <a:off x="3515250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7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8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9"/>
          </p:nvPr>
        </p:nvSpPr>
        <p:spPr>
          <a:xfrm>
            <a:off x="6237525" y="27699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title" idx="13"/>
          </p:nvPr>
        </p:nvSpPr>
        <p:spPr>
          <a:xfrm>
            <a:off x="3515250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ubTitle" idx="14"/>
          </p:nvPr>
        </p:nvSpPr>
        <p:spPr>
          <a:xfrm>
            <a:off x="3515250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 idx="15"/>
          </p:nvPr>
        </p:nvSpPr>
        <p:spPr>
          <a:xfrm>
            <a:off x="3515250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 idx="16"/>
          </p:nvPr>
        </p:nvSpPr>
        <p:spPr>
          <a:xfrm>
            <a:off x="6237525" y="12061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17"/>
          </p:nvPr>
        </p:nvSpPr>
        <p:spPr>
          <a:xfrm>
            <a:off x="6237525" y="17636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 idx="18"/>
          </p:nvPr>
        </p:nvSpPr>
        <p:spPr>
          <a:xfrm>
            <a:off x="6237525" y="83510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BD13971-088A-4E7E-971F-E570FEE71650}"/>
              </a:ext>
            </a:extLst>
          </p:cNvPr>
          <p:cNvGrpSpPr/>
          <p:nvPr/>
        </p:nvGrpSpPr>
        <p:grpSpPr>
          <a:xfrm>
            <a:off x="676571" y="1408128"/>
            <a:ext cx="3192599" cy="3176614"/>
            <a:chOff x="902095" y="1877503"/>
            <a:chExt cx="4256798" cy="4235485"/>
          </a:xfrm>
        </p:grpSpPr>
        <p:grpSp>
          <p:nvGrpSpPr>
            <p:cNvPr id="3" name="Graphic 390">
              <a:extLst>
                <a:ext uri="{FF2B5EF4-FFF2-40B4-BE49-F238E27FC236}">
                  <a16:creationId xmlns:a16="http://schemas.microsoft.com/office/drawing/2014/main" xmlns="" id="{79CB9C1B-A8EE-423F-90EF-F49C087A9B42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4" name="Graphic 390">
                <a:extLst>
                  <a:ext uri="{FF2B5EF4-FFF2-40B4-BE49-F238E27FC236}">
                    <a16:creationId xmlns:a16="http://schemas.microsoft.com/office/drawing/2014/main" xmlns="" id="{3D2D208A-EDE5-47D7-9E5A-73F7CF70105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557A3790-79AE-4203-8B1B-DDC41842A719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C82A1D53-FCF0-45AD-A5ED-B012A6A968DD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EBAAA58B-96EB-4805-9DD3-4B03A2A632F4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FC86063E-5263-426D-8A4A-5AF0486C4F0D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DF05C9A-A9FB-440B-8650-79458F4B0507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grpSp>
            <p:nvGrpSpPr>
              <p:cNvPr id="7" name="Graphic 390">
                <a:extLst>
                  <a:ext uri="{FF2B5EF4-FFF2-40B4-BE49-F238E27FC236}">
                    <a16:creationId xmlns:a16="http://schemas.microsoft.com/office/drawing/2014/main" xmlns="" id="{2F13B3A5-8D9F-4653-96DB-4C9A1141E283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156D05E8-D5F4-40F1-BE6A-71D7576B04C0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9D60D48D-3939-491C-A06F-3154F986A676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066ADAF4-F716-40E1-A306-5064B1A11D18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grpSp>
            <p:nvGrpSpPr>
              <p:cNvPr id="9" name="Graphic 390">
                <a:extLst>
                  <a:ext uri="{FF2B5EF4-FFF2-40B4-BE49-F238E27FC236}">
                    <a16:creationId xmlns:a16="http://schemas.microsoft.com/office/drawing/2014/main" xmlns="" id="{ADAF11D7-C489-4B71-9737-CAE715DF91F4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870760FC-9B8D-42A8-BECF-33BC710A8D3F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DD342C1C-6B57-4F67-B374-D1D818478425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EF37953B-5FA2-4EB3-A427-9D1586644AD4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50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9E6FAFE-7CD9-45C1-ABCE-18E7FA40746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12CC111-E63E-4CB9-9A37-606AC664DEA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E06450DC-B6FE-42D0-B57A-37E61FCE3D0F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FEEC9188-0544-4C63-87A3-851DE84729A6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3B44A47-7311-4561-9D1D-F1852490B686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5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BBE699-1411-45BB-B25C-FB81F5AE8128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D91BCAF-5F15-4C72-A052-5ACD39007C3E}"/>
                </a:ext>
              </a:extLst>
            </p:cNvPr>
            <p:cNvSpPr txBox="1"/>
            <p:nvPr/>
          </p:nvSpPr>
          <p:spPr>
            <a:xfrm>
              <a:off x="1286023" y="4817589"/>
              <a:ext cx="1020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4C9B7DD-CFA4-47D5-AF5A-32524CF177A9}"/>
                </a:ext>
              </a:extLst>
            </p:cNvPr>
            <p:cNvSpPr txBox="1"/>
            <p:nvPr/>
          </p:nvSpPr>
          <p:spPr>
            <a:xfrm>
              <a:off x="2264137" y="5522712"/>
              <a:ext cx="12771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A03BD5D-B18E-4C12-B413-C218557C0A23}"/>
                </a:ext>
              </a:extLst>
            </p:cNvPr>
            <p:cNvSpPr txBox="1"/>
            <p:nvPr/>
          </p:nvSpPr>
          <p:spPr>
            <a:xfrm>
              <a:off x="3178280" y="4706425"/>
              <a:ext cx="12771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6E41B2F-C30F-4564-AA01-FB52D773A2CC}"/>
                </a:ext>
              </a:extLst>
            </p:cNvPr>
            <p:cNvSpPr txBox="1"/>
            <p:nvPr/>
          </p:nvSpPr>
          <p:spPr>
            <a:xfrm>
              <a:off x="2805401" y="3185891"/>
              <a:ext cx="901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603D001-A170-49CD-8818-6A8B0EC0014A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67B5E6B-87F4-4A4F-B077-8F0BC16CA721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88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788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788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EA3B716-4A83-401C-99E2-67EA2845C4C2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88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788" b="1" dirty="0">
                  <a:cs typeface="Arial" pitchFamily="34" charset="0"/>
                </a:rPr>
                <a:t>Valve</a:t>
              </a:r>
              <a:endParaRPr lang="ko-KR" altLang="en-US" sz="788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A539361-AC9D-4C14-A610-5BD81AE8056D}"/>
                </a:ext>
              </a:extLst>
            </p:cNvPr>
            <p:cNvSpPr txBox="1"/>
            <p:nvPr/>
          </p:nvSpPr>
          <p:spPr>
            <a:xfrm>
              <a:off x="2176724" y="2877998"/>
              <a:ext cx="10208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9CCAEB0-2763-4863-97D1-BEF61CE3B67D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F6ED47C-79A0-4E5E-9611-317F4A26DE0D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5DF3BF1-AE58-4F91-9BF9-3EF7EDDD23A7}"/>
              </a:ext>
            </a:extLst>
          </p:cNvPr>
          <p:cNvGrpSpPr/>
          <p:nvPr/>
        </p:nvGrpSpPr>
        <p:grpSpPr>
          <a:xfrm>
            <a:off x="4551725" y="2548802"/>
            <a:ext cx="1808741" cy="718128"/>
            <a:chOff x="575693" y="4067337"/>
            <a:chExt cx="1625933" cy="111993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2217BF5-D495-4F05-9D25-5EE15A8D812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A27D64-A722-42D7-B667-07CC97079AB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AC16A68-47D6-41F0-94CA-FC535E1EB356}"/>
              </a:ext>
            </a:extLst>
          </p:cNvPr>
          <p:cNvGrpSpPr/>
          <p:nvPr/>
        </p:nvGrpSpPr>
        <p:grpSpPr>
          <a:xfrm>
            <a:off x="4551725" y="3351788"/>
            <a:ext cx="1808741" cy="718128"/>
            <a:chOff x="575693" y="4067337"/>
            <a:chExt cx="1625933" cy="111993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F438DEE-A7D9-4E13-8675-80C622BCF74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9770B32-AF1D-4805-A669-8A3021FCB5E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95DCACF-1664-4AAE-A620-AECB389DC545}"/>
              </a:ext>
            </a:extLst>
          </p:cNvPr>
          <p:cNvGrpSpPr/>
          <p:nvPr/>
        </p:nvGrpSpPr>
        <p:grpSpPr>
          <a:xfrm>
            <a:off x="4551725" y="4154773"/>
            <a:ext cx="1808741" cy="718128"/>
            <a:chOff x="575693" y="4067337"/>
            <a:chExt cx="1625933" cy="111993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7D2FF5B-B7AC-468F-AD0A-1CFD156B5982}"/>
              </a:ext>
            </a:extLst>
          </p:cNvPr>
          <p:cNvGrpSpPr/>
          <p:nvPr/>
        </p:nvGrpSpPr>
        <p:grpSpPr>
          <a:xfrm>
            <a:off x="6784993" y="2555966"/>
            <a:ext cx="1808741" cy="718128"/>
            <a:chOff x="575693" y="4067337"/>
            <a:chExt cx="1625933" cy="111993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0BFEC2D-F103-4CD2-8ABE-64F2A9DFFEA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661A0EB-95C0-4DC0-8627-A9BC3BE14A0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707B2695-32FF-4C87-81FA-F2347CD79EF9}"/>
              </a:ext>
            </a:extLst>
          </p:cNvPr>
          <p:cNvGrpSpPr/>
          <p:nvPr/>
        </p:nvGrpSpPr>
        <p:grpSpPr>
          <a:xfrm>
            <a:off x="6784993" y="3358952"/>
            <a:ext cx="1808741" cy="718128"/>
            <a:chOff x="575693" y="4067337"/>
            <a:chExt cx="1625933" cy="111993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7AF9506-CD22-4D7E-9249-B3BAA7AD0EC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50F817E-B6D5-4AD6-8261-C9122851DB0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621F8EA-2A5D-405C-8FE5-953A1C9BA928}"/>
              </a:ext>
            </a:extLst>
          </p:cNvPr>
          <p:cNvGrpSpPr/>
          <p:nvPr/>
        </p:nvGrpSpPr>
        <p:grpSpPr>
          <a:xfrm>
            <a:off x="6784993" y="4161937"/>
            <a:ext cx="1808741" cy="718128"/>
            <a:chOff x="575693" y="4067337"/>
            <a:chExt cx="1625933" cy="111993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D8796FB-C16A-49BD-8D14-98B4EACD046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9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1C842EB-A013-4D63-B6A9-1C339B0F67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88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1C0702A-F0C7-4FF6-9116-B92D107CEF5C}"/>
              </a:ext>
            </a:extLst>
          </p:cNvPr>
          <p:cNvGrpSpPr/>
          <p:nvPr/>
        </p:nvGrpSpPr>
        <p:grpSpPr>
          <a:xfrm>
            <a:off x="3742919" y="1153584"/>
            <a:ext cx="5043893" cy="1114084"/>
            <a:chOff x="919818" y="1776479"/>
            <a:chExt cx="4568470" cy="148544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7B4D9DE-C88C-4E58-94B1-176C5F99E103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A0FDB54-E494-4606-BBC8-7FF8F000E8E8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677" name="Google Shape;677;p44"/>
          <p:cNvSpPr txBox="1">
            <a:spLocks noGrp="1"/>
          </p:cNvSpPr>
          <p:nvPr>
            <p:ph type="title" idx="2"/>
          </p:nvPr>
        </p:nvSpPr>
        <p:spPr>
          <a:xfrm>
            <a:off x="79297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78" name="Google Shape;678;p44"/>
          <p:cNvSpPr txBox="1">
            <a:spLocks noGrp="1"/>
          </p:cNvSpPr>
          <p:nvPr>
            <p:ph type="subTitle" idx="1"/>
          </p:nvPr>
        </p:nvSpPr>
        <p:spPr>
          <a:xfrm>
            <a:off x="79297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679" name="Google Shape;679;p44"/>
          <p:cNvSpPr txBox="1">
            <a:spLocks noGrp="1"/>
          </p:cNvSpPr>
          <p:nvPr>
            <p:ph type="title" idx="3"/>
          </p:nvPr>
        </p:nvSpPr>
        <p:spPr>
          <a:xfrm>
            <a:off x="3515250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80" name="Google Shape;680;p44"/>
          <p:cNvSpPr txBox="1">
            <a:spLocks noGrp="1"/>
          </p:cNvSpPr>
          <p:nvPr>
            <p:ph type="subTitle" idx="4"/>
          </p:nvPr>
        </p:nvSpPr>
        <p:spPr>
          <a:xfrm>
            <a:off x="3515250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681" name="Google Shape;681;p44"/>
          <p:cNvSpPr txBox="1">
            <a:spLocks noGrp="1"/>
          </p:cNvSpPr>
          <p:nvPr>
            <p:ph type="title" idx="5"/>
          </p:nvPr>
        </p:nvSpPr>
        <p:spPr>
          <a:xfrm>
            <a:off x="6237525" y="34707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82" name="Google Shape;682;p44"/>
          <p:cNvSpPr txBox="1">
            <a:spLocks noGrp="1"/>
          </p:cNvSpPr>
          <p:nvPr>
            <p:ph type="subTitle" idx="6"/>
          </p:nvPr>
        </p:nvSpPr>
        <p:spPr>
          <a:xfrm>
            <a:off x="6237525" y="38508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</p:txBody>
      </p:sp>
      <p:sp>
        <p:nvSpPr>
          <p:cNvPr id="683" name="Google Shape;683;p44"/>
          <p:cNvSpPr txBox="1">
            <a:spLocks noGrp="1"/>
          </p:cNvSpPr>
          <p:nvPr>
            <p:ph type="title" idx="7"/>
          </p:nvPr>
        </p:nvSpPr>
        <p:spPr>
          <a:xfrm>
            <a:off x="79297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84" name="Google Shape;684;p44"/>
          <p:cNvSpPr txBox="1">
            <a:spLocks noGrp="1"/>
          </p:cNvSpPr>
          <p:nvPr>
            <p:ph type="subTitle" idx="8"/>
          </p:nvPr>
        </p:nvSpPr>
        <p:spPr>
          <a:xfrm>
            <a:off x="79297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85" name="Google Shape;685;p44"/>
          <p:cNvSpPr txBox="1">
            <a:spLocks noGrp="1"/>
          </p:cNvSpPr>
          <p:nvPr>
            <p:ph type="title" idx="9"/>
          </p:nvPr>
        </p:nvSpPr>
        <p:spPr>
          <a:xfrm>
            <a:off x="3515250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86" name="Google Shape;686;p44"/>
          <p:cNvSpPr txBox="1">
            <a:spLocks noGrp="1"/>
          </p:cNvSpPr>
          <p:nvPr>
            <p:ph type="subTitle" idx="13"/>
          </p:nvPr>
        </p:nvSpPr>
        <p:spPr>
          <a:xfrm>
            <a:off x="3515250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87" name="Google Shape;687;p44"/>
          <p:cNvSpPr txBox="1">
            <a:spLocks noGrp="1"/>
          </p:cNvSpPr>
          <p:nvPr>
            <p:ph type="title" idx="14"/>
          </p:nvPr>
        </p:nvSpPr>
        <p:spPr>
          <a:xfrm>
            <a:off x="6237525" y="1717475"/>
            <a:ext cx="2113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88" name="Google Shape;688;p44"/>
          <p:cNvSpPr txBox="1">
            <a:spLocks noGrp="1"/>
          </p:cNvSpPr>
          <p:nvPr>
            <p:ph type="subTitle" idx="15"/>
          </p:nvPr>
        </p:nvSpPr>
        <p:spPr>
          <a:xfrm>
            <a:off x="6237525" y="20975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grpSp>
        <p:nvGrpSpPr>
          <p:cNvPr id="689" name="Google Shape;689;p44"/>
          <p:cNvGrpSpPr/>
          <p:nvPr/>
        </p:nvGrpSpPr>
        <p:grpSpPr>
          <a:xfrm>
            <a:off x="1637224" y="1217207"/>
            <a:ext cx="425015" cy="425051"/>
            <a:chOff x="-26573400" y="3546250"/>
            <a:chExt cx="295375" cy="295400"/>
          </a:xfrm>
        </p:grpSpPr>
        <p:sp>
          <p:nvSpPr>
            <p:cNvPr id="690" name="Google Shape;690;p44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4"/>
          <p:cNvGrpSpPr/>
          <p:nvPr/>
        </p:nvGrpSpPr>
        <p:grpSpPr>
          <a:xfrm>
            <a:off x="4445019" y="1216092"/>
            <a:ext cx="350228" cy="426166"/>
            <a:chOff x="-24709100" y="3888875"/>
            <a:chExt cx="243400" cy="296175"/>
          </a:xfrm>
        </p:grpSpPr>
        <p:sp>
          <p:nvSpPr>
            <p:cNvPr id="696" name="Google Shape;696;p44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44"/>
          <p:cNvGrpSpPr/>
          <p:nvPr/>
        </p:nvGrpSpPr>
        <p:grpSpPr>
          <a:xfrm>
            <a:off x="7081761" y="2987814"/>
            <a:ext cx="422749" cy="420483"/>
            <a:chOff x="-24353075" y="3891250"/>
            <a:chExt cx="293800" cy="292225"/>
          </a:xfrm>
        </p:grpSpPr>
        <p:sp>
          <p:nvSpPr>
            <p:cNvPr id="700" name="Google Shape;700;p44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4"/>
          <p:cNvGrpSpPr/>
          <p:nvPr/>
        </p:nvGrpSpPr>
        <p:grpSpPr>
          <a:xfrm>
            <a:off x="7078905" y="1366853"/>
            <a:ext cx="428432" cy="275405"/>
            <a:chOff x="-27721750" y="3598250"/>
            <a:chExt cx="297750" cy="191400"/>
          </a:xfrm>
        </p:grpSpPr>
        <p:sp>
          <p:nvSpPr>
            <p:cNvPr id="703" name="Google Shape;703;p44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44"/>
          <p:cNvGrpSpPr/>
          <p:nvPr/>
        </p:nvGrpSpPr>
        <p:grpSpPr>
          <a:xfrm>
            <a:off x="4356666" y="2984001"/>
            <a:ext cx="430663" cy="424296"/>
            <a:chOff x="-25465200" y="3916150"/>
            <a:chExt cx="299300" cy="294875"/>
          </a:xfrm>
        </p:grpSpPr>
        <p:sp>
          <p:nvSpPr>
            <p:cNvPr id="706" name="Google Shape;706;p44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44"/>
          <p:cNvGrpSpPr/>
          <p:nvPr/>
        </p:nvGrpSpPr>
        <p:grpSpPr>
          <a:xfrm>
            <a:off x="1637231" y="2982166"/>
            <a:ext cx="425015" cy="426130"/>
            <a:chOff x="-23244900" y="3888100"/>
            <a:chExt cx="295375" cy="296150"/>
          </a:xfrm>
        </p:grpSpPr>
        <p:sp>
          <p:nvSpPr>
            <p:cNvPr id="709" name="Google Shape;709;p44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355" y="163055"/>
            <a:ext cx="8456252" cy="4755785"/>
          </a:xfrm>
          <a:prstGeom prst="rect">
            <a:avLst/>
          </a:prstGeom>
        </p:spPr>
      </p:pic>
      <p:sp>
        <p:nvSpPr>
          <p:cNvPr id="724" name="Google Shape;724;p4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725" name="Google Shape;725;p45"/>
          <p:cNvSpPr txBox="1">
            <a:spLocks noGrp="1"/>
          </p:cNvSpPr>
          <p:nvPr>
            <p:ph type="title" idx="2"/>
          </p:nvPr>
        </p:nvSpPr>
        <p:spPr>
          <a:xfrm>
            <a:off x="78697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26" name="Google Shape;726;p45"/>
          <p:cNvSpPr txBox="1">
            <a:spLocks noGrp="1"/>
          </p:cNvSpPr>
          <p:nvPr>
            <p:ph type="subTitle" idx="1"/>
          </p:nvPr>
        </p:nvSpPr>
        <p:spPr>
          <a:xfrm>
            <a:off x="78697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the Sun</a:t>
            </a:r>
            <a:endParaRPr/>
          </a:p>
        </p:txBody>
      </p:sp>
      <p:sp>
        <p:nvSpPr>
          <p:cNvPr id="727" name="Google Shape;727;p45"/>
          <p:cNvSpPr txBox="1">
            <a:spLocks noGrp="1"/>
          </p:cNvSpPr>
          <p:nvPr>
            <p:ph type="title" idx="3"/>
          </p:nvPr>
        </p:nvSpPr>
        <p:spPr>
          <a:xfrm>
            <a:off x="273422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28" name="Google Shape;728;p45"/>
          <p:cNvSpPr txBox="1">
            <a:spLocks noGrp="1"/>
          </p:cNvSpPr>
          <p:nvPr>
            <p:ph type="subTitle" idx="4"/>
          </p:nvPr>
        </p:nvSpPr>
        <p:spPr>
          <a:xfrm>
            <a:off x="273422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5"/>
          <p:cNvSpPr txBox="1">
            <a:spLocks noGrp="1"/>
          </p:cNvSpPr>
          <p:nvPr>
            <p:ph type="title" idx="5"/>
          </p:nvPr>
        </p:nvSpPr>
        <p:spPr>
          <a:xfrm>
            <a:off x="468147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30" name="Google Shape;730;p45"/>
          <p:cNvSpPr txBox="1">
            <a:spLocks noGrp="1"/>
          </p:cNvSpPr>
          <p:nvPr>
            <p:ph type="subTitle" idx="6"/>
          </p:nvPr>
        </p:nvSpPr>
        <p:spPr>
          <a:xfrm>
            <a:off x="468147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731" name="Google Shape;731;p45"/>
          <p:cNvSpPr txBox="1">
            <a:spLocks noGrp="1"/>
          </p:cNvSpPr>
          <p:nvPr>
            <p:ph type="title" idx="7"/>
          </p:nvPr>
        </p:nvSpPr>
        <p:spPr>
          <a:xfrm>
            <a:off x="6628725" y="2302750"/>
            <a:ext cx="17283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32" name="Google Shape;732;p45"/>
          <p:cNvSpPr txBox="1">
            <a:spLocks noGrp="1"/>
          </p:cNvSpPr>
          <p:nvPr>
            <p:ph type="subTitle" idx="8"/>
          </p:nvPr>
        </p:nvSpPr>
        <p:spPr>
          <a:xfrm>
            <a:off x="6628725" y="2860250"/>
            <a:ext cx="17283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6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MONITORING</a:t>
            </a:r>
            <a:endParaRPr/>
          </a:p>
        </p:txBody>
      </p:sp>
      <p:grpSp>
        <p:nvGrpSpPr>
          <p:cNvPr id="741" name="Google Shape;741;p46"/>
          <p:cNvGrpSpPr/>
          <p:nvPr/>
        </p:nvGrpSpPr>
        <p:grpSpPr>
          <a:xfrm rot="5400000">
            <a:off x="4628278" y="511371"/>
            <a:ext cx="125020" cy="2364303"/>
            <a:chOff x="729238" y="1179665"/>
            <a:chExt cx="80700" cy="1526144"/>
          </a:xfrm>
        </p:grpSpPr>
        <p:sp>
          <p:nvSpPr>
            <p:cNvPr id="742" name="Google Shape;742;p46"/>
            <p:cNvSpPr/>
            <p:nvPr/>
          </p:nvSpPr>
          <p:spPr>
            <a:xfrm>
              <a:off x="72923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729238" y="134036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729238" y="150105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729238" y="1661752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729238" y="182163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729238" y="1982326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729238" y="2143022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729238" y="2303717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729238" y="2464413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729238" y="2625109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46"/>
          <p:cNvGrpSpPr/>
          <p:nvPr/>
        </p:nvGrpSpPr>
        <p:grpSpPr>
          <a:xfrm rot="5400000">
            <a:off x="4628278" y="780715"/>
            <a:ext cx="125020" cy="2364303"/>
            <a:chOff x="903098" y="1179665"/>
            <a:chExt cx="80700" cy="1526144"/>
          </a:xfrm>
        </p:grpSpPr>
        <p:sp>
          <p:nvSpPr>
            <p:cNvPr id="753" name="Google Shape;753;p46"/>
            <p:cNvSpPr/>
            <p:nvPr/>
          </p:nvSpPr>
          <p:spPr>
            <a:xfrm>
              <a:off x="90309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903098" y="1340360"/>
              <a:ext cx="80700" cy="8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903098" y="1501056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903098" y="1661752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903098" y="1821630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903098" y="1982326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903098" y="2143022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903098" y="2303717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903098" y="2464413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903098" y="2625109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46"/>
          <p:cNvGrpSpPr/>
          <p:nvPr/>
        </p:nvGrpSpPr>
        <p:grpSpPr>
          <a:xfrm rot="5400000">
            <a:off x="4628278" y="1050059"/>
            <a:ext cx="125020" cy="2364303"/>
            <a:chOff x="1076958" y="1179665"/>
            <a:chExt cx="80700" cy="1526144"/>
          </a:xfrm>
        </p:grpSpPr>
        <p:sp>
          <p:nvSpPr>
            <p:cNvPr id="764" name="Google Shape;764;p46"/>
            <p:cNvSpPr/>
            <p:nvPr/>
          </p:nvSpPr>
          <p:spPr>
            <a:xfrm>
              <a:off x="107695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1076958" y="134036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1076958" y="150105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1076958" y="1661752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1076958" y="182163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1076958" y="198232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1076958" y="2143022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1076958" y="2303717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1076958" y="2464413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1076958" y="2625109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46"/>
          <p:cNvSpPr txBox="1">
            <a:spLocks noGrp="1"/>
          </p:cNvSpPr>
          <p:nvPr>
            <p:ph type="subTitle" idx="4294967295"/>
          </p:nvPr>
        </p:nvSpPr>
        <p:spPr>
          <a:xfrm>
            <a:off x="3432755" y="1126294"/>
            <a:ext cx="27555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775" name="Google Shape;775;p46"/>
          <p:cNvSpPr txBox="1">
            <a:spLocks noGrp="1"/>
          </p:cNvSpPr>
          <p:nvPr>
            <p:ph type="subTitle" idx="4294967295"/>
          </p:nvPr>
        </p:nvSpPr>
        <p:spPr>
          <a:xfrm>
            <a:off x="3417825" y="2708900"/>
            <a:ext cx="27555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Despite being red, Mars is cold</a:t>
            </a:r>
            <a:endParaRPr sz="140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3508929" y="3226494"/>
            <a:ext cx="719096" cy="726026"/>
            <a:chOff x="5681300" y="2527788"/>
            <a:chExt cx="805800" cy="805800"/>
          </a:xfrm>
        </p:grpSpPr>
        <p:sp>
          <p:nvSpPr>
            <p:cNvPr id="777" name="Google Shape;777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454858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46"/>
          <p:cNvGrpSpPr/>
          <p:nvPr/>
        </p:nvGrpSpPr>
        <p:grpSpPr>
          <a:xfrm rot="-385">
            <a:off x="4331639" y="3226198"/>
            <a:ext cx="719096" cy="726026"/>
            <a:chOff x="5681300" y="2527788"/>
            <a:chExt cx="805800" cy="805800"/>
          </a:xfrm>
        </p:grpSpPr>
        <p:sp>
          <p:nvSpPr>
            <p:cNvPr id="780" name="Google Shape;780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70891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 rot="-5400000">
            <a:off x="5154168" y="3226494"/>
            <a:ext cx="719096" cy="726026"/>
            <a:chOff x="5681300" y="2527788"/>
            <a:chExt cx="805800" cy="805800"/>
          </a:xfrm>
        </p:grpSpPr>
        <p:sp>
          <p:nvSpPr>
            <p:cNvPr id="783" name="Google Shape;783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162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46"/>
          <p:cNvSpPr txBox="1">
            <a:spLocks noGrp="1"/>
          </p:cNvSpPr>
          <p:nvPr>
            <p:ph type="title" idx="4294967295"/>
          </p:nvPr>
        </p:nvSpPr>
        <p:spPr>
          <a:xfrm>
            <a:off x="3508930" y="4291500"/>
            <a:ext cx="71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33%</a:t>
            </a:r>
            <a:endParaRPr sz="1400"/>
          </a:p>
        </p:txBody>
      </p:sp>
      <p:sp>
        <p:nvSpPr>
          <p:cNvPr id="786" name="Google Shape;786;p46"/>
          <p:cNvSpPr txBox="1">
            <a:spLocks noGrp="1"/>
          </p:cNvSpPr>
          <p:nvPr>
            <p:ph type="title" idx="4294967295"/>
          </p:nvPr>
        </p:nvSpPr>
        <p:spPr>
          <a:xfrm>
            <a:off x="4331230" y="4291500"/>
            <a:ext cx="71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20%</a:t>
            </a:r>
            <a:endParaRPr sz="1400"/>
          </a:p>
        </p:txBody>
      </p:sp>
      <p:sp>
        <p:nvSpPr>
          <p:cNvPr id="787" name="Google Shape;787;p46"/>
          <p:cNvSpPr txBox="1">
            <a:spLocks noGrp="1"/>
          </p:cNvSpPr>
          <p:nvPr>
            <p:ph type="title" idx="4294967295"/>
          </p:nvPr>
        </p:nvSpPr>
        <p:spPr>
          <a:xfrm>
            <a:off x="5153530" y="4291500"/>
            <a:ext cx="7191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47%</a:t>
            </a:r>
            <a:endParaRPr sz="1400"/>
          </a:p>
        </p:txBody>
      </p:sp>
      <p:cxnSp>
        <p:nvCxnSpPr>
          <p:cNvPr id="788" name="Google Shape;788;p46"/>
          <p:cNvCxnSpPr>
            <a:stCxn id="778" idx="1"/>
            <a:endCxn id="785" idx="0"/>
          </p:cNvCxnSpPr>
          <p:nvPr/>
        </p:nvCxnSpPr>
        <p:spPr>
          <a:xfrm>
            <a:off x="3868477" y="3952520"/>
            <a:ext cx="0" cy="33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9" name="Google Shape;789;p46"/>
          <p:cNvCxnSpPr>
            <a:stCxn id="781" idx="1"/>
            <a:endCxn id="786" idx="0"/>
          </p:cNvCxnSpPr>
          <p:nvPr/>
        </p:nvCxnSpPr>
        <p:spPr>
          <a:xfrm flipH="1">
            <a:off x="4690887" y="3952223"/>
            <a:ext cx="300" cy="339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0" name="Google Shape;790;p46"/>
          <p:cNvCxnSpPr>
            <a:stCxn id="784" idx="2"/>
            <a:endCxn id="787" idx="0"/>
          </p:cNvCxnSpPr>
          <p:nvPr/>
        </p:nvCxnSpPr>
        <p:spPr>
          <a:xfrm flipH="1">
            <a:off x="5513116" y="3949055"/>
            <a:ext cx="600" cy="342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Google Shape;791;p46"/>
          <p:cNvSpPr txBox="1">
            <a:spLocks noGrp="1"/>
          </p:cNvSpPr>
          <p:nvPr>
            <p:ph type="subTitle" idx="4294967295"/>
          </p:nvPr>
        </p:nvSpPr>
        <p:spPr>
          <a:xfrm>
            <a:off x="6407005" y="1126300"/>
            <a:ext cx="2016600" cy="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Saturn is the ringed one</a:t>
            </a:r>
            <a:endParaRPr sz="1400"/>
          </a:p>
        </p:txBody>
      </p:sp>
      <p:grpSp>
        <p:nvGrpSpPr>
          <p:cNvPr id="792" name="Google Shape;792;p46"/>
          <p:cNvGrpSpPr/>
          <p:nvPr/>
        </p:nvGrpSpPr>
        <p:grpSpPr>
          <a:xfrm>
            <a:off x="6509605" y="1631000"/>
            <a:ext cx="388225" cy="1806600"/>
            <a:chOff x="6509605" y="1631000"/>
            <a:chExt cx="388225" cy="1806600"/>
          </a:xfrm>
        </p:grpSpPr>
        <p:sp>
          <p:nvSpPr>
            <p:cNvPr id="793" name="Google Shape;793;p46"/>
            <p:cNvSpPr/>
            <p:nvPr/>
          </p:nvSpPr>
          <p:spPr>
            <a:xfrm>
              <a:off x="6509605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636530" y="2019800"/>
              <a:ext cx="261300" cy="14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46"/>
          <p:cNvGrpSpPr/>
          <p:nvPr/>
        </p:nvGrpSpPr>
        <p:grpSpPr>
          <a:xfrm>
            <a:off x="7272530" y="1631000"/>
            <a:ext cx="388200" cy="1806700"/>
            <a:chOff x="7272530" y="1631000"/>
            <a:chExt cx="388200" cy="1806700"/>
          </a:xfrm>
        </p:grpSpPr>
        <p:sp>
          <p:nvSpPr>
            <p:cNvPr id="796" name="Google Shape;796;p46"/>
            <p:cNvSpPr/>
            <p:nvPr/>
          </p:nvSpPr>
          <p:spPr>
            <a:xfrm>
              <a:off x="7272530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7399430" y="2445300"/>
              <a:ext cx="261300" cy="99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46"/>
          <p:cNvGrpSpPr/>
          <p:nvPr/>
        </p:nvGrpSpPr>
        <p:grpSpPr>
          <a:xfrm>
            <a:off x="8035455" y="1631000"/>
            <a:ext cx="388200" cy="1806775"/>
            <a:chOff x="8035455" y="1631000"/>
            <a:chExt cx="388200" cy="1806775"/>
          </a:xfrm>
        </p:grpSpPr>
        <p:sp>
          <p:nvSpPr>
            <p:cNvPr id="799" name="Google Shape;799;p46"/>
            <p:cNvSpPr/>
            <p:nvPr/>
          </p:nvSpPr>
          <p:spPr>
            <a:xfrm>
              <a:off x="8035455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8162355" y="2236275"/>
              <a:ext cx="261300" cy="1201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1" name="Google Shape;801;p46"/>
          <p:cNvSpPr/>
          <p:nvPr/>
        </p:nvSpPr>
        <p:spPr>
          <a:xfrm rot="5400000">
            <a:off x="8298558" y="3834977"/>
            <a:ext cx="125100" cy="1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6"/>
          <p:cNvSpPr txBox="1">
            <a:spLocks noGrp="1"/>
          </p:cNvSpPr>
          <p:nvPr>
            <p:ph type="subTitle" idx="4294967295"/>
          </p:nvPr>
        </p:nvSpPr>
        <p:spPr>
          <a:xfrm>
            <a:off x="6848030" y="3748565"/>
            <a:ext cx="1364100" cy="2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1</a:t>
            </a:r>
            <a:endParaRPr sz="1400"/>
          </a:p>
        </p:txBody>
      </p:sp>
      <p:sp>
        <p:nvSpPr>
          <p:cNvPr id="803" name="Google Shape;803;p46"/>
          <p:cNvSpPr/>
          <p:nvPr/>
        </p:nvSpPr>
        <p:spPr>
          <a:xfrm rot="5400000">
            <a:off x="8298558" y="4132877"/>
            <a:ext cx="125100" cy="12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6"/>
          <p:cNvSpPr txBox="1">
            <a:spLocks noGrp="1"/>
          </p:cNvSpPr>
          <p:nvPr>
            <p:ph type="subTitle" idx="4294967295"/>
          </p:nvPr>
        </p:nvSpPr>
        <p:spPr>
          <a:xfrm>
            <a:off x="6848030" y="4046465"/>
            <a:ext cx="1364100" cy="2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2</a:t>
            </a:r>
            <a:endParaRPr sz="1400"/>
          </a:p>
        </p:txBody>
      </p:sp>
      <p:sp>
        <p:nvSpPr>
          <p:cNvPr id="805" name="Google Shape;805;p46"/>
          <p:cNvSpPr/>
          <p:nvPr/>
        </p:nvSpPr>
        <p:spPr>
          <a:xfrm rot="5400000">
            <a:off x="8298558" y="4436202"/>
            <a:ext cx="125100" cy="12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6"/>
          <p:cNvSpPr txBox="1">
            <a:spLocks noGrp="1"/>
          </p:cNvSpPr>
          <p:nvPr>
            <p:ph type="subTitle" idx="4294967295"/>
          </p:nvPr>
        </p:nvSpPr>
        <p:spPr>
          <a:xfrm>
            <a:off x="6848030" y="4349790"/>
            <a:ext cx="1364100" cy="2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3</a:t>
            </a:r>
            <a:endParaRPr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60" y="1126294"/>
            <a:ext cx="2336475" cy="340086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355" y="163055"/>
            <a:ext cx="8456252" cy="4755785"/>
          </a:xfrm>
          <a:prstGeom prst="rect">
            <a:avLst/>
          </a:prstGeom>
        </p:spPr>
      </p:pic>
      <p:sp>
        <p:nvSpPr>
          <p:cNvPr id="814" name="Google Shape;814;p47"/>
          <p:cNvSpPr txBox="1">
            <a:spLocks noGrp="1"/>
          </p:cNvSpPr>
          <p:nvPr>
            <p:ph type="body" idx="1"/>
          </p:nvPr>
        </p:nvSpPr>
        <p:spPr>
          <a:xfrm>
            <a:off x="648475" y="2158300"/>
            <a:ext cx="36837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</p:txBody>
      </p:sp>
      <p:sp>
        <p:nvSpPr>
          <p:cNvPr id="815" name="Google Shape;815;p47"/>
          <p:cNvSpPr txBox="1">
            <a:spLocks noGrp="1"/>
          </p:cNvSpPr>
          <p:nvPr>
            <p:ph type="body" idx="2"/>
          </p:nvPr>
        </p:nvSpPr>
        <p:spPr>
          <a:xfrm>
            <a:off x="4811824" y="2158300"/>
            <a:ext cx="36837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</p:txBody>
      </p:sp>
      <p:sp>
        <p:nvSpPr>
          <p:cNvPr id="816" name="Google Shape;816;p47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 AND INDICATIONS</a:t>
            </a:r>
            <a:endParaRPr/>
          </a:p>
        </p:txBody>
      </p:sp>
      <p:sp>
        <p:nvSpPr>
          <p:cNvPr id="817" name="Google Shape;817;p47"/>
          <p:cNvSpPr txBox="1">
            <a:spLocks noGrp="1"/>
          </p:cNvSpPr>
          <p:nvPr>
            <p:ph type="subTitle" idx="3"/>
          </p:nvPr>
        </p:nvSpPr>
        <p:spPr>
          <a:xfrm>
            <a:off x="648475" y="1082250"/>
            <a:ext cx="2904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STOP THE TREATMENT</a:t>
            </a:r>
            <a:endParaRPr/>
          </a:p>
        </p:txBody>
      </p:sp>
      <p:sp>
        <p:nvSpPr>
          <p:cNvPr id="818" name="Google Shape;818;p47"/>
          <p:cNvSpPr txBox="1">
            <a:spLocks noGrp="1"/>
          </p:cNvSpPr>
          <p:nvPr>
            <p:ph type="subTitle" idx="4"/>
          </p:nvPr>
        </p:nvSpPr>
        <p:spPr>
          <a:xfrm>
            <a:off x="4811825" y="1082250"/>
            <a:ext cx="2904600" cy="9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START THE TREATMENT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8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POST-PREVENTION</a:t>
            </a:r>
            <a:endParaRPr/>
          </a:p>
        </p:txBody>
      </p:sp>
      <p:sp>
        <p:nvSpPr>
          <p:cNvPr id="824" name="Google Shape;824;p48"/>
          <p:cNvSpPr txBox="1">
            <a:spLocks noGrp="1"/>
          </p:cNvSpPr>
          <p:nvPr>
            <p:ph type="title" idx="2"/>
          </p:nvPr>
        </p:nvSpPr>
        <p:spPr>
          <a:xfrm>
            <a:off x="8923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25" name="Google Shape;825;p48"/>
          <p:cNvSpPr txBox="1">
            <a:spLocks noGrp="1"/>
          </p:cNvSpPr>
          <p:nvPr>
            <p:ph type="subTitle" idx="1"/>
          </p:nvPr>
        </p:nvSpPr>
        <p:spPr>
          <a:xfrm>
            <a:off x="8923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826" name="Google Shape;826;p48"/>
          <p:cNvSpPr txBox="1">
            <a:spLocks noGrp="1"/>
          </p:cNvSpPr>
          <p:nvPr>
            <p:ph type="title" idx="3"/>
          </p:nvPr>
        </p:nvSpPr>
        <p:spPr>
          <a:xfrm>
            <a:off x="8923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27" name="Google Shape;827;p48"/>
          <p:cNvSpPr txBox="1">
            <a:spLocks noGrp="1"/>
          </p:cNvSpPr>
          <p:nvPr>
            <p:ph type="subTitle" idx="4"/>
          </p:nvPr>
        </p:nvSpPr>
        <p:spPr>
          <a:xfrm>
            <a:off x="8923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8"/>
          <p:cNvSpPr txBox="1">
            <a:spLocks noGrp="1"/>
          </p:cNvSpPr>
          <p:nvPr>
            <p:ph type="title" idx="5"/>
          </p:nvPr>
        </p:nvSpPr>
        <p:spPr>
          <a:xfrm>
            <a:off x="6033200" y="1978275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829" name="Google Shape;829;p48"/>
          <p:cNvSpPr txBox="1">
            <a:spLocks noGrp="1"/>
          </p:cNvSpPr>
          <p:nvPr>
            <p:ph type="subTitle" idx="6"/>
          </p:nvPr>
        </p:nvSpPr>
        <p:spPr>
          <a:xfrm>
            <a:off x="6033200" y="2321675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830" name="Google Shape;830;p48"/>
          <p:cNvSpPr txBox="1">
            <a:spLocks noGrp="1"/>
          </p:cNvSpPr>
          <p:nvPr>
            <p:ph type="title" idx="7"/>
          </p:nvPr>
        </p:nvSpPr>
        <p:spPr>
          <a:xfrm>
            <a:off x="6033200" y="3458650"/>
            <a:ext cx="2218500" cy="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31" name="Google Shape;831;p48"/>
          <p:cNvSpPr txBox="1">
            <a:spLocks noGrp="1"/>
          </p:cNvSpPr>
          <p:nvPr>
            <p:ph type="subTitle" idx="8"/>
          </p:nvPr>
        </p:nvSpPr>
        <p:spPr>
          <a:xfrm>
            <a:off x="6033200" y="3802050"/>
            <a:ext cx="22185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832" name="Google Shape;832;p48"/>
          <p:cNvSpPr/>
          <p:nvPr/>
        </p:nvSpPr>
        <p:spPr>
          <a:xfrm>
            <a:off x="3370950" y="19399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8"/>
          <p:cNvSpPr/>
          <p:nvPr/>
        </p:nvSpPr>
        <p:spPr>
          <a:xfrm>
            <a:off x="4769850" y="19399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8"/>
          <p:cNvSpPr/>
          <p:nvPr/>
        </p:nvSpPr>
        <p:spPr>
          <a:xfrm>
            <a:off x="4769850" y="34180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8"/>
          <p:cNvSpPr/>
          <p:nvPr/>
        </p:nvSpPr>
        <p:spPr>
          <a:xfrm>
            <a:off x="3370950" y="34180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8"/>
          <p:cNvSpPr/>
          <p:nvPr/>
        </p:nvSpPr>
        <p:spPr>
          <a:xfrm>
            <a:off x="3488788" y="2032575"/>
            <a:ext cx="1003200" cy="987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8"/>
          <p:cNvSpPr/>
          <p:nvPr/>
        </p:nvSpPr>
        <p:spPr>
          <a:xfrm>
            <a:off x="4652013" y="2032575"/>
            <a:ext cx="1003200" cy="987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8"/>
          <p:cNvSpPr/>
          <p:nvPr/>
        </p:nvSpPr>
        <p:spPr>
          <a:xfrm>
            <a:off x="3488788" y="3316575"/>
            <a:ext cx="1003200" cy="987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48"/>
          <p:cNvSpPr/>
          <p:nvPr/>
        </p:nvSpPr>
        <p:spPr>
          <a:xfrm>
            <a:off x="4652013" y="3316575"/>
            <a:ext cx="1003200" cy="987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48"/>
          <p:cNvGrpSpPr/>
          <p:nvPr/>
        </p:nvGrpSpPr>
        <p:grpSpPr>
          <a:xfrm>
            <a:off x="3680213" y="3719572"/>
            <a:ext cx="384680" cy="384460"/>
            <a:chOff x="5643000" y="2621375"/>
            <a:chExt cx="480850" cy="480575"/>
          </a:xfrm>
        </p:grpSpPr>
        <p:sp>
          <p:nvSpPr>
            <p:cNvPr id="841" name="Google Shape;841;p4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5066208" y="2233278"/>
            <a:ext cx="410483" cy="400839"/>
            <a:chOff x="-28463700" y="3914875"/>
            <a:chExt cx="303275" cy="296150"/>
          </a:xfrm>
        </p:grpSpPr>
        <p:sp>
          <p:nvSpPr>
            <p:cNvPr id="849" name="Google Shape;849;p48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5058239" y="3711750"/>
            <a:ext cx="426420" cy="400095"/>
            <a:chOff x="-26583625" y="3917025"/>
            <a:chExt cx="315050" cy="295600"/>
          </a:xfrm>
        </p:grpSpPr>
        <p:sp>
          <p:nvSpPr>
            <p:cNvPr id="852" name="Google Shape;852;p48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48"/>
          <p:cNvSpPr/>
          <p:nvPr/>
        </p:nvSpPr>
        <p:spPr>
          <a:xfrm>
            <a:off x="3672126" y="2234464"/>
            <a:ext cx="400839" cy="398470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9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TIMELINE</a:t>
            </a:r>
            <a:endParaRPr/>
          </a:p>
        </p:txBody>
      </p:sp>
      <p:sp>
        <p:nvSpPr>
          <p:cNvPr id="862" name="Google Shape;862;p49"/>
          <p:cNvSpPr txBox="1">
            <a:spLocks noGrp="1"/>
          </p:cNvSpPr>
          <p:nvPr>
            <p:ph type="title" idx="4294967295"/>
          </p:nvPr>
        </p:nvSpPr>
        <p:spPr>
          <a:xfrm>
            <a:off x="1354204" y="1942040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1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3" name="Google Shape;863;p49"/>
          <p:cNvSpPr txBox="1">
            <a:spLocks noGrp="1"/>
          </p:cNvSpPr>
          <p:nvPr>
            <p:ph type="subTitle" idx="4294967295"/>
          </p:nvPr>
        </p:nvSpPr>
        <p:spPr>
          <a:xfrm>
            <a:off x="1354200" y="2289711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Venus has a beautiful name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64" name="Google Shape;864;p49"/>
          <p:cNvSpPr txBox="1">
            <a:spLocks noGrp="1"/>
          </p:cNvSpPr>
          <p:nvPr>
            <p:ph type="title" idx="4294967295"/>
          </p:nvPr>
        </p:nvSpPr>
        <p:spPr>
          <a:xfrm>
            <a:off x="2898604" y="3673959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5" name="Google Shape;865;p49"/>
          <p:cNvSpPr txBox="1">
            <a:spLocks noGrp="1"/>
          </p:cNvSpPr>
          <p:nvPr>
            <p:ph type="subTitle" idx="4294967295"/>
          </p:nvPr>
        </p:nvSpPr>
        <p:spPr>
          <a:xfrm>
            <a:off x="2898600" y="4021629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Mars is full of iron oxide dust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66" name="Google Shape;866;p49"/>
          <p:cNvSpPr txBox="1">
            <a:spLocks noGrp="1"/>
          </p:cNvSpPr>
          <p:nvPr>
            <p:ph type="title" idx="4294967295"/>
          </p:nvPr>
        </p:nvSpPr>
        <p:spPr>
          <a:xfrm>
            <a:off x="4443004" y="1942040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7" name="Google Shape;867;p49"/>
          <p:cNvSpPr txBox="1">
            <a:spLocks noGrp="1"/>
          </p:cNvSpPr>
          <p:nvPr>
            <p:ph type="subTitle" idx="4294967295"/>
          </p:nvPr>
        </p:nvSpPr>
        <p:spPr>
          <a:xfrm>
            <a:off x="4443000" y="2289711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Jupiter is the biggest planet 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868" name="Google Shape;868;p49"/>
          <p:cNvSpPr txBox="1">
            <a:spLocks noGrp="1"/>
          </p:cNvSpPr>
          <p:nvPr>
            <p:ph type="title" idx="4294967295"/>
          </p:nvPr>
        </p:nvSpPr>
        <p:spPr>
          <a:xfrm>
            <a:off x="5987404" y="3673959"/>
            <a:ext cx="1802400" cy="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4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69" name="Google Shape;869;p49"/>
          <p:cNvSpPr txBox="1">
            <a:spLocks noGrp="1"/>
          </p:cNvSpPr>
          <p:nvPr>
            <p:ph type="subTitle" idx="4294967295"/>
          </p:nvPr>
        </p:nvSpPr>
        <p:spPr>
          <a:xfrm>
            <a:off x="5987400" y="4021622"/>
            <a:ext cx="18024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Pluto is a dwarf planet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70" name="Google Shape;870;p49"/>
          <p:cNvSpPr/>
          <p:nvPr/>
        </p:nvSpPr>
        <p:spPr>
          <a:xfrm>
            <a:off x="21621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9"/>
          <p:cNvSpPr/>
          <p:nvPr/>
        </p:nvSpPr>
        <p:spPr>
          <a:xfrm>
            <a:off x="37065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9"/>
          <p:cNvSpPr/>
          <p:nvPr/>
        </p:nvSpPr>
        <p:spPr>
          <a:xfrm>
            <a:off x="52509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9"/>
          <p:cNvSpPr/>
          <p:nvPr/>
        </p:nvSpPr>
        <p:spPr>
          <a:xfrm>
            <a:off x="67953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9"/>
          <p:cNvSpPr/>
          <p:nvPr/>
        </p:nvSpPr>
        <p:spPr>
          <a:xfrm>
            <a:off x="1910100" y="38237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9"/>
          <p:cNvSpPr/>
          <p:nvPr/>
        </p:nvSpPr>
        <p:spPr>
          <a:xfrm>
            <a:off x="4998900" y="38237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9"/>
          <p:cNvSpPr/>
          <p:nvPr/>
        </p:nvSpPr>
        <p:spPr>
          <a:xfrm>
            <a:off x="3454500" y="20849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9"/>
          <p:cNvSpPr/>
          <p:nvPr/>
        </p:nvSpPr>
        <p:spPr>
          <a:xfrm>
            <a:off x="6543300" y="2084950"/>
            <a:ext cx="690600" cy="690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8" name="Google Shape;878;p49"/>
          <p:cNvCxnSpPr>
            <a:stCxn id="870" idx="2"/>
            <a:endCxn id="874" idx="0"/>
          </p:cNvCxnSpPr>
          <p:nvPr/>
        </p:nvCxnSpPr>
        <p:spPr>
          <a:xfrm>
            <a:off x="2255400" y="3382925"/>
            <a:ext cx="0" cy="440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9" name="Google Shape;879;p49"/>
          <p:cNvCxnSpPr>
            <a:stCxn id="876" idx="2"/>
            <a:endCxn id="871" idx="0"/>
          </p:cNvCxnSpPr>
          <p:nvPr/>
        </p:nvCxnSpPr>
        <p:spPr>
          <a:xfrm>
            <a:off x="3799800" y="2775550"/>
            <a:ext cx="0" cy="420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0" name="Google Shape;880;p49"/>
          <p:cNvCxnSpPr>
            <a:endCxn id="875" idx="0"/>
          </p:cNvCxnSpPr>
          <p:nvPr/>
        </p:nvCxnSpPr>
        <p:spPr>
          <a:xfrm>
            <a:off x="5344200" y="3383050"/>
            <a:ext cx="0" cy="440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1" name="Google Shape;881;p49"/>
          <p:cNvCxnSpPr>
            <a:stCxn id="877" idx="2"/>
            <a:endCxn id="873" idx="0"/>
          </p:cNvCxnSpPr>
          <p:nvPr/>
        </p:nvCxnSpPr>
        <p:spPr>
          <a:xfrm>
            <a:off x="6888600" y="2775550"/>
            <a:ext cx="0" cy="420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2" name="Google Shape;882;p49"/>
          <p:cNvGrpSpPr/>
          <p:nvPr/>
        </p:nvGrpSpPr>
        <p:grpSpPr>
          <a:xfrm>
            <a:off x="2079460" y="4055505"/>
            <a:ext cx="351880" cy="227092"/>
            <a:chOff x="-26573400" y="3224125"/>
            <a:chExt cx="295375" cy="190625"/>
          </a:xfrm>
        </p:grpSpPr>
        <p:sp>
          <p:nvSpPr>
            <p:cNvPr id="883" name="Google Shape;883;p49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5199680" y="3992641"/>
            <a:ext cx="289039" cy="352833"/>
            <a:chOff x="-24694925" y="3518700"/>
            <a:chExt cx="242625" cy="296175"/>
          </a:xfrm>
        </p:grpSpPr>
        <p:sp>
          <p:nvSpPr>
            <p:cNvPr id="886" name="Google Shape;886;p49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49"/>
          <p:cNvGrpSpPr/>
          <p:nvPr/>
        </p:nvGrpSpPr>
        <p:grpSpPr>
          <a:xfrm>
            <a:off x="6711726" y="2253373"/>
            <a:ext cx="353757" cy="353757"/>
            <a:chOff x="-25834600" y="3176875"/>
            <a:chExt cx="296950" cy="296950"/>
          </a:xfrm>
        </p:grpSpPr>
        <p:sp>
          <p:nvSpPr>
            <p:cNvPr id="891" name="Google Shape;891;p49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49"/>
          <p:cNvGrpSpPr/>
          <p:nvPr/>
        </p:nvGrpSpPr>
        <p:grpSpPr>
          <a:xfrm>
            <a:off x="3622443" y="2251955"/>
            <a:ext cx="354710" cy="356586"/>
            <a:chOff x="-27351575" y="3915650"/>
            <a:chExt cx="297750" cy="299325"/>
          </a:xfrm>
        </p:grpSpPr>
        <p:sp>
          <p:nvSpPr>
            <p:cNvPr id="897" name="Google Shape;897;p49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0"/>
          <p:cNvSpPr/>
          <p:nvPr/>
        </p:nvSpPr>
        <p:spPr>
          <a:xfrm>
            <a:off x="173421" y="176400"/>
            <a:ext cx="8797157" cy="4852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0"/>
          <p:cNvSpPr txBox="1">
            <a:spLocks noGrp="1"/>
          </p:cNvSpPr>
          <p:nvPr>
            <p:ph type="body" idx="1"/>
          </p:nvPr>
        </p:nvSpPr>
        <p:spPr>
          <a:xfrm>
            <a:off x="2740349" y="3588900"/>
            <a:ext cx="36633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Jupiter is a gas giant, the biggest planet in the Solar System and the fourth-brightest object in the night sky. It’s named after the Roman god of the skies and lightning. It’s composed mainly of hydrogen and helium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09" name="Google Shape;909;p50"/>
          <p:cNvSpPr txBox="1">
            <a:spLocks noGrp="1"/>
          </p:cNvSpPr>
          <p:nvPr>
            <p:ph type="title"/>
          </p:nvPr>
        </p:nvSpPr>
        <p:spPr>
          <a:xfrm>
            <a:off x="1068300" y="301620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453552" y="288819"/>
            <a:ext cx="1906723" cy="2733934"/>
            <a:chOff x="9885363" y="1530350"/>
            <a:chExt cx="731838" cy="10493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885363" y="1817688"/>
              <a:ext cx="731838" cy="762000"/>
            </a:xfrm>
            <a:custGeom>
              <a:avLst/>
              <a:gdLst>
                <a:gd name="T0" fmla="*/ 39 w 192"/>
                <a:gd name="T1" fmla="*/ 36 h 201"/>
                <a:gd name="T2" fmla="*/ 11 w 192"/>
                <a:gd name="T3" fmla="*/ 21 h 201"/>
                <a:gd name="T4" fmla="*/ 7 w 192"/>
                <a:gd name="T5" fmla="*/ 19 h 201"/>
                <a:gd name="T6" fmla="*/ 3 w 192"/>
                <a:gd name="T7" fmla="*/ 10 h 201"/>
                <a:gd name="T8" fmla="*/ 4 w 192"/>
                <a:gd name="T9" fmla="*/ 0 h 201"/>
                <a:gd name="T10" fmla="*/ 20 w 192"/>
                <a:gd name="T11" fmla="*/ 2 h 201"/>
                <a:gd name="T12" fmla="*/ 65 w 192"/>
                <a:gd name="T13" fmla="*/ 17 h 201"/>
                <a:gd name="T14" fmla="*/ 71 w 192"/>
                <a:gd name="T15" fmla="*/ 21 h 201"/>
                <a:gd name="T16" fmla="*/ 76 w 192"/>
                <a:gd name="T17" fmla="*/ 39 h 201"/>
                <a:gd name="T18" fmla="*/ 79 w 192"/>
                <a:gd name="T19" fmla="*/ 58 h 201"/>
                <a:gd name="T20" fmla="*/ 75 w 192"/>
                <a:gd name="T21" fmla="*/ 74 h 201"/>
                <a:gd name="T22" fmla="*/ 71 w 192"/>
                <a:gd name="T23" fmla="*/ 88 h 201"/>
                <a:gd name="T24" fmla="*/ 71 w 192"/>
                <a:gd name="T25" fmla="*/ 91 h 201"/>
                <a:gd name="T26" fmla="*/ 75 w 192"/>
                <a:gd name="T27" fmla="*/ 91 h 201"/>
                <a:gd name="T28" fmla="*/ 80 w 192"/>
                <a:gd name="T29" fmla="*/ 76 h 201"/>
                <a:gd name="T30" fmla="*/ 81 w 192"/>
                <a:gd name="T31" fmla="*/ 67 h 201"/>
                <a:gd name="T32" fmla="*/ 89 w 192"/>
                <a:gd name="T33" fmla="*/ 61 h 201"/>
                <a:gd name="T34" fmla="*/ 92 w 192"/>
                <a:gd name="T35" fmla="*/ 62 h 201"/>
                <a:gd name="T36" fmla="*/ 103 w 192"/>
                <a:gd name="T37" fmla="*/ 75 h 201"/>
                <a:gd name="T38" fmla="*/ 105 w 192"/>
                <a:gd name="T39" fmla="*/ 103 h 201"/>
                <a:gd name="T40" fmla="*/ 99 w 192"/>
                <a:gd name="T41" fmla="*/ 121 h 201"/>
                <a:gd name="T42" fmla="*/ 88 w 192"/>
                <a:gd name="T43" fmla="*/ 135 h 201"/>
                <a:gd name="T44" fmla="*/ 77 w 192"/>
                <a:gd name="T45" fmla="*/ 150 h 201"/>
                <a:gd name="T46" fmla="*/ 75 w 192"/>
                <a:gd name="T47" fmla="*/ 154 h 201"/>
                <a:gd name="T48" fmla="*/ 80 w 192"/>
                <a:gd name="T49" fmla="*/ 154 h 201"/>
                <a:gd name="T50" fmla="*/ 92 w 192"/>
                <a:gd name="T51" fmla="*/ 137 h 201"/>
                <a:gd name="T52" fmla="*/ 102 w 192"/>
                <a:gd name="T53" fmla="*/ 124 h 201"/>
                <a:gd name="T54" fmla="*/ 110 w 192"/>
                <a:gd name="T55" fmla="*/ 102 h 201"/>
                <a:gd name="T56" fmla="*/ 106 w 192"/>
                <a:gd name="T57" fmla="*/ 91 h 201"/>
                <a:gd name="T58" fmla="*/ 109 w 192"/>
                <a:gd name="T59" fmla="*/ 81 h 201"/>
                <a:gd name="T60" fmla="*/ 118 w 192"/>
                <a:gd name="T61" fmla="*/ 72 h 201"/>
                <a:gd name="T62" fmla="*/ 127 w 192"/>
                <a:gd name="T63" fmla="*/ 61 h 201"/>
                <a:gd name="T64" fmla="*/ 140 w 192"/>
                <a:gd name="T65" fmla="*/ 72 h 201"/>
                <a:gd name="T66" fmla="*/ 151 w 192"/>
                <a:gd name="T67" fmla="*/ 94 h 201"/>
                <a:gd name="T68" fmla="*/ 151 w 192"/>
                <a:gd name="T69" fmla="*/ 101 h 201"/>
                <a:gd name="T70" fmla="*/ 164 w 192"/>
                <a:gd name="T71" fmla="*/ 135 h 201"/>
                <a:gd name="T72" fmla="*/ 168 w 192"/>
                <a:gd name="T73" fmla="*/ 136 h 201"/>
                <a:gd name="T74" fmla="*/ 167 w 192"/>
                <a:gd name="T75" fmla="*/ 132 h 201"/>
                <a:gd name="T76" fmla="*/ 156 w 192"/>
                <a:gd name="T77" fmla="*/ 93 h 201"/>
                <a:gd name="T78" fmla="*/ 190 w 192"/>
                <a:gd name="T79" fmla="*/ 93 h 201"/>
                <a:gd name="T80" fmla="*/ 191 w 192"/>
                <a:gd name="T81" fmla="*/ 105 h 201"/>
                <a:gd name="T82" fmla="*/ 173 w 192"/>
                <a:gd name="T83" fmla="*/ 183 h 201"/>
                <a:gd name="T84" fmla="*/ 139 w 192"/>
                <a:gd name="T85" fmla="*/ 196 h 201"/>
                <a:gd name="T86" fmla="*/ 118 w 192"/>
                <a:gd name="T87" fmla="*/ 184 h 201"/>
                <a:gd name="T88" fmla="*/ 99 w 192"/>
                <a:gd name="T89" fmla="*/ 175 h 201"/>
                <a:gd name="T90" fmla="*/ 36 w 192"/>
                <a:gd name="T91" fmla="*/ 112 h 201"/>
                <a:gd name="T92" fmla="*/ 32 w 192"/>
                <a:gd name="T93" fmla="*/ 53 h 201"/>
                <a:gd name="T94" fmla="*/ 39 w 192"/>
                <a:gd name="T95" fmla="*/ 3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201">
                  <a:moveTo>
                    <a:pt x="39" y="36"/>
                  </a:moveTo>
                  <a:cubicBezTo>
                    <a:pt x="32" y="28"/>
                    <a:pt x="22" y="24"/>
                    <a:pt x="11" y="21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2" y="17"/>
                    <a:pt x="0" y="15"/>
                    <a:pt x="3" y="10"/>
                  </a:cubicBezTo>
                  <a:cubicBezTo>
                    <a:pt x="4" y="7"/>
                    <a:pt x="3" y="4"/>
                    <a:pt x="4" y="0"/>
                  </a:cubicBezTo>
                  <a:cubicBezTo>
                    <a:pt x="9" y="1"/>
                    <a:pt x="14" y="1"/>
                    <a:pt x="20" y="2"/>
                  </a:cubicBezTo>
                  <a:cubicBezTo>
                    <a:pt x="36" y="5"/>
                    <a:pt x="51" y="9"/>
                    <a:pt x="65" y="17"/>
                  </a:cubicBezTo>
                  <a:cubicBezTo>
                    <a:pt x="67" y="18"/>
                    <a:pt x="69" y="19"/>
                    <a:pt x="71" y="21"/>
                  </a:cubicBezTo>
                  <a:cubicBezTo>
                    <a:pt x="79" y="27"/>
                    <a:pt x="80" y="30"/>
                    <a:pt x="76" y="39"/>
                  </a:cubicBezTo>
                  <a:cubicBezTo>
                    <a:pt x="71" y="50"/>
                    <a:pt x="71" y="51"/>
                    <a:pt x="79" y="58"/>
                  </a:cubicBezTo>
                  <a:cubicBezTo>
                    <a:pt x="78" y="64"/>
                    <a:pt x="76" y="69"/>
                    <a:pt x="75" y="74"/>
                  </a:cubicBezTo>
                  <a:cubicBezTo>
                    <a:pt x="75" y="79"/>
                    <a:pt x="75" y="84"/>
                    <a:pt x="71" y="88"/>
                  </a:cubicBezTo>
                  <a:cubicBezTo>
                    <a:pt x="71" y="88"/>
                    <a:pt x="71" y="90"/>
                    <a:pt x="71" y="91"/>
                  </a:cubicBezTo>
                  <a:cubicBezTo>
                    <a:pt x="72" y="91"/>
                    <a:pt x="74" y="91"/>
                    <a:pt x="75" y="91"/>
                  </a:cubicBezTo>
                  <a:cubicBezTo>
                    <a:pt x="79" y="87"/>
                    <a:pt x="79" y="81"/>
                    <a:pt x="80" y="76"/>
                  </a:cubicBezTo>
                  <a:cubicBezTo>
                    <a:pt x="80" y="73"/>
                    <a:pt x="80" y="70"/>
                    <a:pt x="81" y="67"/>
                  </a:cubicBezTo>
                  <a:cubicBezTo>
                    <a:pt x="82" y="63"/>
                    <a:pt x="84" y="61"/>
                    <a:pt x="89" y="61"/>
                  </a:cubicBezTo>
                  <a:cubicBezTo>
                    <a:pt x="90" y="61"/>
                    <a:pt x="91" y="61"/>
                    <a:pt x="92" y="62"/>
                  </a:cubicBezTo>
                  <a:cubicBezTo>
                    <a:pt x="101" y="62"/>
                    <a:pt x="105" y="67"/>
                    <a:pt x="103" y="75"/>
                  </a:cubicBezTo>
                  <a:cubicBezTo>
                    <a:pt x="100" y="85"/>
                    <a:pt x="102" y="94"/>
                    <a:pt x="105" y="103"/>
                  </a:cubicBezTo>
                  <a:cubicBezTo>
                    <a:pt x="109" y="111"/>
                    <a:pt x="107" y="116"/>
                    <a:pt x="99" y="121"/>
                  </a:cubicBezTo>
                  <a:cubicBezTo>
                    <a:pt x="93" y="124"/>
                    <a:pt x="90" y="129"/>
                    <a:pt x="88" y="135"/>
                  </a:cubicBezTo>
                  <a:cubicBezTo>
                    <a:pt x="87" y="141"/>
                    <a:pt x="83" y="146"/>
                    <a:pt x="77" y="150"/>
                  </a:cubicBezTo>
                  <a:cubicBezTo>
                    <a:pt x="76" y="151"/>
                    <a:pt x="75" y="153"/>
                    <a:pt x="75" y="154"/>
                  </a:cubicBezTo>
                  <a:cubicBezTo>
                    <a:pt x="76" y="154"/>
                    <a:pt x="78" y="154"/>
                    <a:pt x="80" y="154"/>
                  </a:cubicBezTo>
                  <a:cubicBezTo>
                    <a:pt x="86" y="150"/>
                    <a:pt x="91" y="145"/>
                    <a:pt x="92" y="137"/>
                  </a:cubicBezTo>
                  <a:cubicBezTo>
                    <a:pt x="94" y="131"/>
                    <a:pt x="97" y="127"/>
                    <a:pt x="102" y="124"/>
                  </a:cubicBezTo>
                  <a:cubicBezTo>
                    <a:pt x="111" y="119"/>
                    <a:pt x="113" y="112"/>
                    <a:pt x="110" y="102"/>
                  </a:cubicBezTo>
                  <a:cubicBezTo>
                    <a:pt x="109" y="99"/>
                    <a:pt x="108" y="95"/>
                    <a:pt x="106" y="91"/>
                  </a:cubicBezTo>
                  <a:cubicBezTo>
                    <a:pt x="105" y="87"/>
                    <a:pt x="106" y="84"/>
                    <a:pt x="109" y="81"/>
                  </a:cubicBezTo>
                  <a:cubicBezTo>
                    <a:pt x="112" y="78"/>
                    <a:pt x="115" y="75"/>
                    <a:pt x="118" y="72"/>
                  </a:cubicBezTo>
                  <a:cubicBezTo>
                    <a:pt x="121" y="69"/>
                    <a:pt x="124" y="65"/>
                    <a:pt x="127" y="61"/>
                  </a:cubicBezTo>
                  <a:cubicBezTo>
                    <a:pt x="129" y="67"/>
                    <a:pt x="135" y="69"/>
                    <a:pt x="140" y="72"/>
                  </a:cubicBezTo>
                  <a:cubicBezTo>
                    <a:pt x="147" y="77"/>
                    <a:pt x="152" y="84"/>
                    <a:pt x="151" y="94"/>
                  </a:cubicBezTo>
                  <a:cubicBezTo>
                    <a:pt x="151" y="96"/>
                    <a:pt x="152" y="99"/>
                    <a:pt x="151" y="101"/>
                  </a:cubicBezTo>
                  <a:cubicBezTo>
                    <a:pt x="150" y="114"/>
                    <a:pt x="155" y="125"/>
                    <a:pt x="164" y="135"/>
                  </a:cubicBezTo>
                  <a:cubicBezTo>
                    <a:pt x="165" y="136"/>
                    <a:pt x="167" y="136"/>
                    <a:pt x="168" y="136"/>
                  </a:cubicBezTo>
                  <a:cubicBezTo>
                    <a:pt x="168" y="135"/>
                    <a:pt x="168" y="133"/>
                    <a:pt x="167" y="132"/>
                  </a:cubicBezTo>
                  <a:cubicBezTo>
                    <a:pt x="156" y="116"/>
                    <a:pt x="155" y="112"/>
                    <a:pt x="156" y="93"/>
                  </a:cubicBezTo>
                  <a:cubicBezTo>
                    <a:pt x="167" y="93"/>
                    <a:pt x="178" y="93"/>
                    <a:pt x="190" y="93"/>
                  </a:cubicBezTo>
                  <a:cubicBezTo>
                    <a:pt x="190" y="97"/>
                    <a:pt x="191" y="101"/>
                    <a:pt x="191" y="105"/>
                  </a:cubicBezTo>
                  <a:cubicBezTo>
                    <a:pt x="192" y="133"/>
                    <a:pt x="187" y="159"/>
                    <a:pt x="173" y="183"/>
                  </a:cubicBezTo>
                  <a:cubicBezTo>
                    <a:pt x="166" y="195"/>
                    <a:pt x="155" y="201"/>
                    <a:pt x="139" y="196"/>
                  </a:cubicBezTo>
                  <a:cubicBezTo>
                    <a:pt x="131" y="193"/>
                    <a:pt x="124" y="190"/>
                    <a:pt x="118" y="184"/>
                  </a:cubicBezTo>
                  <a:cubicBezTo>
                    <a:pt x="112" y="180"/>
                    <a:pt x="106" y="177"/>
                    <a:pt x="99" y="175"/>
                  </a:cubicBezTo>
                  <a:cubicBezTo>
                    <a:pt x="65" y="167"/>
                    <a:pt x="47" y="143"/>
                    <a:pt x="36" y="112"/>
                  </a:cubicBezTo>
                  <a:cubicBezTo>
                    <a:pt x="29" y="93"/>
                    <a:pt x="28" y="73"/>
                    <a:pt x="32" y="53"/>
                  </a:cubicBezTo>
                  <a:cubicBezTo>
                    <a:pt x="33" y="47"/>
                    <a:pt x="36" y="42"/>
                    <a:pt x="39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061575" y="1530350"/>
              <a:ext cx="544513" cy="574675"/>
            </a:xfrm>
            <a:custGeom>
              <a:avLst/>
              <a:gdLst>
                <a:gd name="T0" fmla="*/ 48 w 143"/>
                <a:gd name="T1" fmla="*/ 0 h 152"/>
                <a:gd name="T2" fmla="*/ 60 w 143"/>
                <a:gd name="T3" fmla="*/ 28 h 152"/>
                <a:gd name="T4" fmla="*/ 106 w 143"/>
                <a:gd name="T5" fmla="*/ 82 h 152"/>
                <a:gd name="T6" fmla="*/ 137 w 143"/>
                <a:gd name="T7" fmla="*/ 73 h 152"/>
                <a:gd name="T8" fmla="*/ 141 w 143"/>
                <a:gd name="T9" fmla="*/ 83 h 152"/>
                <a:gd name="T10" fmla="*/ 139 w 143"/>
                <a:gd name="T11" fmla="*/ 90 h 152"/>
                <a:gd name="T12" fmla="*/ 130 w 143"/>
                <a:gd name="T13" fmla="*/ 95 h 152"/>
                <a:gd name="T14" fmla="*/ 96 w 143"/>
                <a:gd name="T15" fmla="*/ 137 h 152"/>
                <a:gd name="T16" fmla="*/ 89 w 143"/>
                <a:gd name="T17" fmla="*/ 139 h 152"/>
                <a:gd name="T18" fmla="*/ 80 w 143"/>
                <a:gd name="T19" fmla="*/ 126 h 152"/>
                <a:gd name="T20" fmla="*/ 73 w 143"/>
                <a:gd name="T21" fmla="*/ 113 h 152"/>
                <a:gd name="T22" fmla="*/ 70 w 143"/>
                <a:gd name="T23" fmla="*/ 82 h 152"/>
                <a:gd name="T24" fmla="*/ 59 w 143"/>
                <a:gd name="T25" fmla="*/ 64 h 152"/>
                <a:gd name="T26" fmla="*/ 47 w 143"/>
                <a:gd name="T27" fmla="*/ 65 h 152"/>
                <a:gd name="T28" fmla="*/ 37 w 143"/>
                <a:gd name="T29" fmla="*/ 83 h 152"/>
                <a:gd name="T30" fmla="*/ 67 w 143"/>
                <a:gd name="T31" fmla="*/ 78 h 152"/>
                <a:gd name="T32" fmla="*/ 63 w 143"/>
                <a:gd name="T33" fmla="*/ 89 h 152"/>
                <a:gd name="T34" fmla="*/ 68 w 143"/>
                <a:gd name="T35" fmla="*/ 114 h 152"/>
                <a:gd name="T36" fmla="*/ 74 w 143"/>
                <a:gd name="T37" fmla="*/ 123 h 152"/>
                <a:gd name="T38" fmla="*/ 73 w 143"/>
                <a:gd name="T39" fmla="*/ 140 h 152"/>
                <a:gd name="T40" fmla="*/ 62 w 143"/>
                <a:gd name="T41" fmla="*/ 152 h 152"/>
                <a:gd name="T42" fmla="*/ 45 w 143"/>
                <a:gd name="T43" fmla="*/ 133 h 152"/>
                <a:gd name="T44" fmla="*/ 41 w 143"/>
                <a:gd name="T45" fmla="*/ 132 h 152"/>
                <a:gd name="T46" fmla="*/ 34 w 143"/>
                <a:gd name="T47" fmla="*/ 120 h 152"/>
                <a:gd name="T48" fmla="*/ 37 w 143"/>
                <a:gd name="T49" fmla="*/ 113 h 152"/>
                <a:gd name="T50" fmla="*/ 34 w 143"/>
                <a:gd name="T51" fmla="*/ 96 h 152"/>
                <a:gd name="T52" fmla="*/ 5 w 143"/>
                <a:gd name="T53" fmla="*/ 79 h 152"/>
                <a:gd name="T54" fmla="*/ 0 w 143"/>
                <a:gd name="T55" fmla="*/ 72 h 152"/>
                <a:gd name="T56" fmla="*/ 36 w 143"/>
                <a:gd name="T57" fmla="*/ 32 h 152"/>
                <a:gd name="T58" fmla="*/ 42 w 143"/>
                <a:gd name="T59" fmla="*/ 25 h 152"/>
                <a:gd name="T60" fmla="*/ 40 w 143"/>
                <a:gd name="T61" fmla="*/ 9 h 152"/>
                <a:gd name="T62" fmla="*/ 44 w 143"/>
                <a:gd name="T63" fmla="*/ 2 h 152"/>
                <a:gd name="T64" fmla="*/ 48 w 143"/>
                <a:gd name="T6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52">
                  <a:moveTo>
                    <a:pt x="48" y="0"/>
                  </a:moveTo>
                  <a:cubicBezTo>
                    <a:pt x="55" y="9"/>
                    <a:pt x="58" y="19"/>
                    <a:pt x="60" y="28"/>
                  </a:cubicBezTo>
                  <a:cubicBezTo>
                    <a:pt x="89" y="31"/>
                    <a:pt x="105" y="46"/>
                    <a:pt x="106" y="82"/>
                  </a:cubicBezTo>
                  <a:cubicBezTo>
                    <a:pt x="117" y="78"/>
                    <a:pt x="127" y="73"/>
                    <a:pt x="137" y="73"/>
                  </a:cubicBezTo>
                  <a:cubicBezTo>
                    <a:pt x="139" y="77"/>
                    <a:pt x="140" y="80"/>
                    <a:pt x="141" y="83"/>
                  </a:cubicBezTo>
                  <a:cubicBezTo>
                    <a:pt x="143" y="86"/>
                    <a:pt x="142" y="89"/>
                    <a:pt x="139" y="90"/>
                  </a:cubicBezTo>
                  <a:cubicBezTo>
                    <a:pt x="136" y="92"/>
                    <a:pt x="133" y="94"/>
                    <a:pt x="130" y="95"/>
                  </a:cubicBezTo>
                  <a:cubicBezTo>
                    <a:pt x="112" y="104"/>
                    <a:pt x="101" y="118"/>
                    <a:pt x="96" y="137"/>
                  </a:cubicBezTo>
                  <a:cubicBezTo>
                    <a:pt x="95" y="143"/>
                    <a:pt x="93" y="144"/>
                    <a:pt x="89" y="139"/>
                  </a:cubicBezTo>
                  <a:cubicBezTo>
                    <a:pt x="85" y="135"/>
                    <a:pt x="83" y="130"/>
                    <a:pt x="80" y="126"/>
                  </a:cubicBezTo>
                  <a:cubicBezTo>
                    <a:pt x="78" y="121"/>
                    <a:pt x="76" y="117"/>
                    <a:pt x="73" y="113"/>
                  </a:cubicBezTo>
                  <a:cubicBezTo>
                    <a:pt x="66" y="103"/>
                    <a:pt x="65" y="93"/>
                    <a:pt x="70" y="82"/>
                  </a:cubicBezTo>
                  <a:cubicBezTo>
                    <a:pt x="75" y="73"/>
                    <a:pt x="69" y="64"/>
                    <a:pt x="59" y="64"/>
                  </a:cubicBezTo>
                  <a:cubicBezTo>
                    <a:pt x="55" y="64"/>
                    <a:pt x="51" y="63"/>
                    <a:pt x="47" y="65"/>
                  </a:cubicBezTo>
                  <a:cubicBezTo>
                    <a:pt x="35" y="68"/>
                    <a:pt x="32" y="73"/>
                    <a:pt x="37" y="83"/>
                  </a:cubicBezTo>
                  <a:cubicBezTo>
                    <a:pt x="47" y="81"/>
                    <a:pt x="56" y="79"/>
                    <a:pt x="67" y="78"/>
                  </a:cubicBezTo>
                  <a:cubicBezTo>
                    <a:pt x="65" y="82"/>
                    <a:pt x="64" y="86"/>
                    <a:pt x="63" y="89"/>
                  </a:cubicBezTo>
                  <a:cubicBezTo>
                    <a:pt x="60" y="98"/>
                    <a:pt x="63" y="107"/>
                    <a:pt x="68" y="114"/>
                  </a:cubicBezTo>
                  <a:cubicBezTo>
                    <a:pt x="70" y="117"/>
                    <a:pt x="72" y="120"/>
                    <a:pt x="74" y="123"/>
                  </a:cubicBezTo>
                  <a:cubicBezTo>
                    <a:pt x="78" y="129"/>
                    <a:pt x="77" y="135"/>
                    <a:pt x="73" y="140"/>
                  </a:cubicBezTo>
                  <a:cubicBezTo>
                    <a:pt x="70" y="144"/>
                    <a:pt x="66" y="148"/>
                    <a:pt x="62" y="152"/>
                  </a:cubicBezTo>
                  <a:cubicBezTo>
                    <a:pt x="62" y="138"/>
                    <a:pt x="58" y="134"/>
                    <a:pt x="45" y="133"/>
                  </a:cubicBezTo>
                  <a:cubicBezTo>
                    <a:pt x="44" y="133"/>
                    <a:pt x="42" y="132"/>
                    <a:pt x="41" y="132"/>
                  </a:cubicBezTo>
                  <a:cubicBezTo>
                    <a:pt x="34" y="131"/>
                    <a:pt x="32" y="127"/>
                    <a:pt x="34" y="120"/>
                  </a:cubicBezTo>
                  <a:cubicBezTo>
                    <a:pt x="35" y="118"/>
                    <a:pt x="36" y="115"/>
                    <a:pt x="37" y="113"/>
                  </a:cubicBezTo>
                  <a:cubicBezTo>
                    <a:pt x="41" y="106"/>
                    <a:pt x="40" y="102"/>
                    <a:pt x="34" y="96"/>
                  </a:cubicBezTo>
                  <a:cubicBezTo>
                    <a:pt x="26" y="87"/>
                    <a:pt x="16" y="83"/>
                    <a:pt x="5" y="79"/>
                  </a:cubicBezTo>
                  <a:cubicBezTo>
                    <a:pt x="1" y="77"/>
                    <a:pt x="0" y="76"/>
                    <a:pt x="0" y="72"/>
                  </a:cubicBezTo>
                  <a:cubicBezTo>
                    <a:pt x="3" y="52"/>
                    <a:pt x="16" y="37"/>
                    <a:pt x="36" y="32"/>
                  </a:cubicBezTo>
                  <a:cubicBezTo>
                    <a:pt x="41" y="31"/>
                    <a:pt x="42" y="28"/>
                    <a:pt x="42" y="25"/>
                  </a:cubicBezTo>
                  <a:cubicBezTo>
                    <a:pt x="42" y="20"/>
                    <a:pt x="41" y="14"/>
                    <a:pt x="40" y="9"/>
                  </a:cubicBezTo>
                  <a:cubicBezTo>
                    <a:pt x="39" y="4"/>
                    <a:pt x="38" y="4"/>
                    <a:pt x="44" y="2"/>
                  </a:cubicBezTo>
                  <a:cubicBezTo>
                    <a:pt x="45" y="2"/>
                    <a:pt x="47" y="1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434638" y="1965325"/>
              <a:ext cx="171450" cy="188912"/>
            </a:xfrm>
            <a:custGeom>
              <a:avLst/>
              <a:gdLst>
                <a:gd name="T0" fmla="*/ 45 w 45"/>
                <a:gd name="T1" fmla="*/ 49 h 50"/>
                <a:gd name="T2" fmla="*/ 19 w 45"/>
                <a:gd name="T3" fmla="*/ 49 h 50"/>
                <a:gd name="T4" fmla="*/ 10 w 45"/>
                <a:gd name="T5" fmla="*/ 43 h 50"/>
                <a:gd name="T6" fmla="*/ 0 w 45"/>
                <a:gd name="T7" fmla="*/ 30 h 50"/>
                <a:gd name="T8" fmla="*/ 14 w 45"/>
                <a:gd name="T9" fmla="*/ 0 h 50"/>
                <a:gd name="T10" fmla="*/ 45 w 45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0">
                  <a:moveTo>
                    <a:pt x="45" y="49"/>
                  </a:moveTo>
                  <a:cubicBezTo>
                    <a:pt x="36" y="49"/>
                    <a:pt x="27" y="50"/>
                    <a:pt x="19" y="49"/>
                  </a:cubicBezTo>
                  <a:cubicBezTo>
                    <a:pt x="15" y="49"/>
                    <a:pt x="12" y="47"/>
                    <a:pt x="10" y="43"/>
                  </a:cubicBezTo>
                  <a:cubicBezTo>
                    <a:pt x="7" y="38"/>
                    <a:pt x="3" y="34"/>
                    <a:pt x="0" y="30"/>
                  </a:cubicBezTo>
                  <a:cubicBezTo>
                    <a:pt x="3" y="19"/>
                    <a:pt x="5" y="8"/>
                    <a:pt x="14" y="0"/>
                  </a:cubicBezTo>
                  <a:cubicBezTo>
                    <a:pt x="25" y="16"/>
                    <a:pt x="40" y="29"/>
                    <a:pt x="4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0407650" y="1541463"/>
              <a:ext cx="103188" cy="161925"/>
            </a:xfrm>
            <a:custGeom>
              <a:avLst/>
              <a:gdLst>
                <a:gd name="T0" fmla="*/ 0 w 27"/>
                <a:gd name="T1" fmla="*/ 27 h 43"/>
                <a:gd name="T2" fmla="*/ 16 w 27"/>
                <a:gd name="T3" fmla="*/ 4 h 43"/>
                <a:gd name="T4" fmla="*/ 21 w 27"/>
                <a:gd name="T5" fmla="*/ 2 h 43"/>
                <a:gd name="T6" fmla="*/ 27 w 27"/>
                <a:gd name="T7" fmla="*/ 4 h 43"/>
                <a:gd name="T8" fmla="*/ 15 w 27"/>
                <a:gd name="T9" fmla="*/ 43 h 43"/>
                <a:gd name="T10" fmla="*/ 0 w 27"/>
                <a:gd name="T11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0" y="27"/>
                  </a:moveTo>
                  <a:cubicBezTo>
                    <a:pt x="9" y="22"/>
                    <a:pt x="13" y="14"/>
                    <a:pt x="16" y="4"/>
                  </a:cubicBezTo>
                  <a:cubicBezTo>
                    <a:pt x="16" y="2"/>
                    <a:pt x="18" y="0"/>
                    <a:pt x="21" y="2"/>
                  </a:cubicBezTo>
                  <a:cubicBezTo>
                    <a:pt x="23" y="3"/>
                    <a:pt x="25" y="3"/>
                    <a:pt x="27" y="4"/>
                  </a:cubicBezTo>
                  <a:cubicBezTo>
                    <a:pt x="27" y="18"/>
                    <a:pt x="23" y="31"/>
                    <a:pt x="15" y="43"/>
                  </a:cubicBezTo>
                  <a:cubicBezTo>
                    <a:pt x="10" y="38"/>
                    <a:pt x="5" y="32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1"/>
          <p:cNvSpPr txBox="1">
            <a:spLocks noGrp="1"/>
          </p:cNvSpPr>
          <p:nvPr>
            <p:ph type="body" idx="1"/>
          </p:nvPr>
        </p:nvSpPr>
        <p:spPr>
          <a:xfrm>
            <a:off x="763500" y="1986250"/>
            <a:ext cx="5361900" cy="25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AUTHOR (YEAR). </a:t>
            </a:r>
            <a:r>
              <a:rPr lang="en" i="1"/>
              <a:t>Title of the publication</a:t>
            </a:r>
            <a:r>
              <a:rPr lang="en"/>
              <a:t>. Publisher</a:t>
            </a:r>
            <a:endParaRPr/>
          </a:p>
        </p:txBody>
      </p:sp>
      <p:sp>
        <p:nvSpPr>
          <p:cNvPr id="915" name="Google Shape;915;p51"/>
          <p:cNvSpPr txBox="1">
            <a:spLocks noGrp="1"/>
          </p:cNvSpPr>
          <p:nvPr>
            <p:ph type="title"/>
          </p:nvPr>
        </p:nvSpPr>
        <p:spPr>
          <a:xfrm>
            <a:off x="763500" y="1234825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466" y="1434662"/>
            <a:ext cx="3106662" cy="308838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2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</a:t>
            </a:r>
            <a:r>
              <a:rPr lang="en" dirty="0">
                <a:solidFill>
                  <a:schemeClr val="tx1"/>
                </a:solidFill>
              </a:rPr>
              <a:t>TEAM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30" name="Google Shape;930;p52"/>
          <p:cNvSpPr/>
          <p:nvPr/>
        </p:nvSpPr>
        <p:spPr>
          <a:xfrm>
            <a:off x="671646" y="3448473"/>
            <a:ext cx="1878900" cy="1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2"/>
          <p:cNvSpPr txBox="1">
            <a:spLocks noGrp="1"/>
          </p:cNvSpPr>
          <p:nvPr>
            <p:ph type="title" idx="4294967295"/>
          </p:nvPr>
        </p:nvSpPr>
        <p:spPr>
          <a:xfrm>
            <a:off x="845012" y="3522036"/>
            <a:ext cx="15564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JANE DOE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32" name="Google Shape;932;p52"/>
          <p:cNvSpPr txBox="1">
            <a:spLocks noGrp="1"/>
          </p:cNvSpPr>
          <p:nvPr>
            <p:ph type="subTitle" idx="4294967295"/>
          </p:nvPr>
        </p:nvSpPr>
        <p:spPr>
          <a:xfrm>
            <a:off x="845012" y="3865436"/>
            <a:ext cx="15564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You can replace these images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33" name="Google Shape;933;p52"/>
          <p:cNvSpPr/>
          <p:nvPr/>
        </p:nvSpPr>
        <p:spPr>
          <a:xfrm>
            <a:off x="6696514" y="990993"/>
            <a:ext cx="1878900" cy="1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2"/>
          <p:cNvSpPr txBox="1">
            <a:spLocks noGrp="1"/>
          </p:cNvSpPr>
          <p:nvPr>
            <p:ph type="title" idx="4294967295"/>
          </p:nvPr>
        </p:nvSpPr>
        <p:spPr>
          <a:xfrm>
            <a:off x="6845648" y="1067869"/>
            <a:ext cx="15564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JOHN JAMES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35" name="Google Shape;935;p52"/>
          <p:cNvSpPr txBox="1">
            <a:spLocks noGrp="1"/>
          </p:cNvSpPr>
          <p:nvPr>
            <p:ph type="subTitle" idx="4294967295"/>
          </p:nvPr>
        </p:nvSpPr>
        <p:spPr>
          <a:xfrm>
            <a:off x="6845648" y="1411269"/>
            <a:ext cx="1556400" cy="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Add pictures of your team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02" y="1752117"/>
            <a:ext cx="2771013" cy="2437658"/>
          </a:xfrm>
          <a:prstGeom prst="rect">
            <a:avLst/>
          </a:prstGeom>
        </p:spPr>
      </p:pic>
      <p:sp>
        <p:nvSpPr>
          <p:cNvPr id="16" name="Google Shape;908;p50"/>
          <p:cNvSpPr txBox="1">
            <a:spLocks/>
          </p:cNvSpPr>
          <p:nvPr/>
        </p:nvSpPr>
        <p:spPr>
          <a:xfrm>
            <a:off x="652146" y="888755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Jupiter is a gas giant, the biggest planet in the Solar System and the god of the skies and lightning. It’s composed mainly of hydrogen and helium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Google Shape;908;p50"/>
          <p:cNvSpPr txBox="1">
            <a:spLocks/>
          </p:cNvSpPr>
          <p:nvPr/>
        </p:nvSpPr>
        <p:spPr>
          <a:xfrm>
            <a:off x="6762888" y="2202336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dirty="0" smtClean="0">
                <a:solidFill>
                  <a:schemeClr val="tx1"/>
                </a:solidFill>
              </a:rPr>
              <a:t>Jupiter is a gas giant, the biggest planet in the Solar System and the god of the skies and lightning. It’s composed mainly of hydrogen and helium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1043069" y="815049"/>
            <a:ext cx="2700600" cy="212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-220081" y="2942904"/>
            <a:ext cx="52269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US</a:t>
            </a:r>
            <a:endParaRPr dirty="0"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2"/>
          </p:nvPr>
        </p:nvSpPr>
        <p:spPr>
          <a:xfrm>
            <a:off x="-754681" y="994649"/>
            <a:ext cx="6296100" cy="16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1"/>
          </p:nvPr>
        </p:nvSpPr>
        <p:spPr>
          <a:xfrm>
            <a:off x="818969" y="3600404"/>
            <a:ext cx="31488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could enter a subtitle here if you need it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55" y="815049"/>
            <a:ext cx="4245227" cy="384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3"/>
          <p:cNvSpPr txBox="1">
            <a:spLocks noGrp="1"/>
          </p:cNvSpPr>
          <p:nvPr>
            <p:ph type="ctrTitle"/>
          </p:nvPr>
        </p:nvSpPr>
        <p:spPr>
          <a:xfrm>
            <a:off x="2737282" y="227710"/>
            <a:ext cx="3651300" cy="9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28" name="Google Shape;908;p50"/>
          <p:cNvSpPr txBox="1">
            <a:spLocks/>
          </p:cNvSpPr>
          <p:nvPr/>
        </p:nvSpPr>
        <p:spPr>
          <a:xfrm>
            <a:off x="7218350" y="1026598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>
              <a:spcAft>
                <a:spcPts val="1600"/>
              </a:spcAft>
            </a:pPr>
            <a:r>
              <a:rPr lang="en-US" dirty="0" smtClean="0">
                <a:solidFill>
                  <a:schemeClr val="lt1"/>
                </a:solidFill>
              </a:rPr>
              <a:t>Jupiter is a gas giant, the biggest planet in the Solar System and the fourth-brightest object in the night sky. It’s named after the Roman god of the skies and lightning. It’s composed mainly of hydrogen and helium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9" name="Google Shape;908;p50"/>
          <p:cNvSpPr txBox="1">
            <a:spLocks/>
          </p:cNvSpPr>
          <p:nvPr/>
        </p:nvSpPr>
        <p:spPr>
          <a:xfrm>
            <a:off x="152400" y="1178998"/>
            <a:ext cx="1812526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dirty="0" smtClean="0">
                <a:solidFill>
                  <a:schemeClr val="lt1"/>
                </a:solidFill>
              </a:rPr>
              <a:t>Jupiter is a gas giant, the biggest planet in the Solar System and the fourth-brightest object in the night sky. It’s named after the Roman god of the skies and lightning. It’s composed mainly of hydrogen and helium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522592" y="4650828"/>
            <a:ext cx="4138397" cy="3637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Grupo 11"/>
          <p:cNvGrpSpPr/>
          <p:nvPr/>
        </p:nvGrpSpPr>
        <p:grpSpPr>
          <a:xfrm>
            <a:off x="3846732" y="1462175"/>
            <a:ext cx="2018040" cy="3552419"/>
            <a:chOff x="3878263" y="1868487"/>
            <a:chExt cx="1728787" cy="304323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878263" y="2546350"/>
              <a:ext cx="1281113" cy="2365375"/>
            </a:xfrm>
            <a:custGeom>
              <a:avLst/>
              <a:gdLst>
                <a:gd name="T0" fmla="*/ 129 w 621"/>
                <a:gd name="T1" fmla="*/ 362 h 1149"/>
                <a:gd name="T2" fmla="*/ 99 w 621"/>
                <a:gd name="T3" fmla="*/ 582 h 1149"/>
                <a:gd name="T4" fmla="*/ 2 w 621"/>
                <a:gd name="T5" fmla="*/ 305 h 1149"/>
                <a:gd name="T6" fmla="*/ 92 w 621"/>
                <a:gd name="T7" fmla="*/ 45 h 1149"/>
                <a:gd name="T8" fmla="*/ 463 w 621"/>
                <a:gd name="T9" fmla="*/ 0 h 1149"/>
                <a:gd name="T10" fmla="*/ 608 w 621"/>
                <a:gd name="T11" fmla="*/ 246 h 1149"/>
                <a:gd name="T12" fmla="*/ 581 w 621"/>
                <a:gd name="T13" fmla="*/ 517 h 1149"/>
                <a:gd name="T14" fmla="*/ 469 w 621"/>
                <a:gd name="T15" fmla="*/ 534 h 1149"/>
                <a:gd name="T16" fmla="*/ 473 w 621"/>
                <a:gd name="T17" fmla="*/ 623 h 1149"/>
                <a:gd name="T18" fmla="*/ 511 w 621"/>
                <a:gd name="T19" fmla="*/ 1065 h 1149"/>
                <a:gd name="T20" fmla="*/ 376 w 621"/>
                <a:gd name="T21" fmla="*/ 1081 h 1149"/>
                <a:gd name="T22" fmla="*/ 327 w 621"/>
                <a:gd name="T23" fmla="*/ 531 h 1149"/>
                <a:gd name="T24" fmla="*/ 257 w 621"/>
                <a:gd name="T25" fmla="*/ 937 h 1149"/>
                <a:gd name="T26" fmla="*/ 176 w 621"/>
                <a:gd name="T27" fmla="*/ 1145 h 1149"/>
                <a:gd name="T28" fmla="*/ 121 w 621"/>
                <a:gd name="T29" fmla="*/ 926 h 1149"/>
                <a:gd name="T30" fmla="*/ 158 w 621"/>
                <a:gd name="T31" fmla="*/ 525 h 1149"/>
                <a:gd name="T32" fmla="*/ 159 w 621"/>
                <a:gd name="T33" fmla="*/ 215 h 1149"/>
                <a:gd name="T34" fmla="*/ 366 w 621"/>
                <a:gd name="T35" fmla="*/ 206 h 1149"/>
                <a:gd name="T36" fmla="*/ 426 w 621"/>
                <a:gd name="T37" fmla="*/ 52 h 1149"/>
                <a:gd name="T38" fmla="*/ 376 w 621"/>
                <a:gd name="T39" fmla="*/ 66 h 1149"/>
                <a:gd name="T40" fmla="*/ 300 w 621"/>
                <a:gd name="T41" fmla="*/ 112 h 1149"/>
                <a:gd name="T42" fmla="*/ 466 w 621"/>
                <a:gd name="T43" fmla="*/ 491 h 1149"/>
                <a:gd name="T44" fmla="*/ 472 w 621"/>
                <a:gd name="T45" fmla="*/ 473 h 1149"/>
                <a:gd name="T46" fmla="*/ 466 w 621"/>
                <a:gd name="T47" fmla="*/ 209 h 1149"/>
                <a:gd name="T48" fmla="*/ 367 w 621"/>
                <a:gd name="T49" fmla="*/ 256 h 1149"/>
                <a:gd name="T50" fmla="*/ 340 w 621"/>
                <a:gd name="T51" fmla="*/ 329 h 1149"/>
                <a:gd name="T52" fmla="*/ 356 w 621"/>
                <a:gd name="T53" fmla="*/ 352 h 1149"/>
                <a:gd name="T54" fmla="*/ 390 w 621"/>
                <a:gd name="T55" fmla="*/ 286 h 1149"/>
                <a:gd name="T56" fmla="*/ 367 w 621"/>
                <a:gd name="T57" fmla="*/ 256 h 1149"/>
                <a:gd name="T58" fmla="*/ 281 w 621"/>
                <a:gd name="T59" fmla="*/ 181 h 1149"/>
                <a:gd name="T60" fmla="*/ 238 w 621"/>
                <a:gd name="T61" fmla="*/ 220 h 1149"/>
                <a:gd name="T62" fmla="*/ 216 w 621"/>
                <a:gd name="T63" fmla="*/ 236 h 1149"/>
                <a:gd name="T64" fmla="*/ 235 w 621"/>
                <a:gd name="T65" fmla="*/ 203 h 1149"/>
                <a:gd name="T66" fmla="*/ 162 w 621"/>
                <a:gd name="T67" fmla="*/ 83 h 1149"/>
                <a:gd name="T68" fmla="*/ 230 w 621"/>
                <a:gd name="T69" fmla="*/ 96 h 1149"/>
                <a:gd name="T70" fmla="*/ 209 w 621"/>
                <a:gd name="T71" fmla="*/ 59 h 1149"/>
                <a:gd name="T72" fmla="*/ 178 w 621"/>
                <a:gd name="T73" fmla="*/ 53 h 1149"/>
                <a:gd name="T74" fmla="*/ 162 w 621"/>
                <a:gd name="T75" fmla="*/ 83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1" h="1149">
                  <a:moveTo>
                    <a:pt x="157" y="207"/>
                  </a:moveTo>
                  <a:cubicBezTo>
                    <a:pt x="134" y="258"/>
                    <a:pt x="114" y="305"/>
                    <a:pt x="129" y="362"/>
                  </a:cubicBezTo>
                  <a:cubicBezTo>
                    <a:pt x="142" y="411"/>
                    <a:pt x="146" y="463"/>
                    <a:pt x="153" y="514"/>
                  </a:cubicBezTo>
                  <a:cubicBezTo>
                    <a:pt x="159" y="553"/>
                    <a:pt x="132" y="579"/>
                    <a:pt x="99" y="582"/>
                  </a:cubicBezTo>
                  <a:cubicBezTo>
                    <a:pt x="68" y="585"/>
                    <a:pt x="42" y="560"/>
                    <a:pt x="36" y="524"/>
                  </a:cubicBezTo>
                  <a:cubicBezTo>
                    <a:pt x="25" y="451"/>
                    <a:pt x="13" y="378"/>
                    <a:pt x="2" y="305"/>
                  </a:cubicBezTo>
                  <a:cubicBezTo>
                    <a:pt x="0" y="293"/>
                    <a:pt x="2" y="278"/>
                    <a:pt x="7" y="266"/>
                  </a:cubicBezTo>
                  <a:cubicBezTo>
                    <a:pt x="35" y="192"/>
                    <a:pt x="64" y="119"/>
                    <a:pt x="92" y="45"/>
                  </a:cubicBezTo>
                  <a:cubicBezTo>
                    <a:pt x="106" y="12"/>
                    <a:pt x="123" y="0"/>
                    <a:pt x="159" y="0"/>
                  </a:cubicBezTo>
                  <a:cubicBezTo>
                    <a:pt x="260" y="0"/>
                    <a:pt x="362" y="0"/>
                    <a:pt x="463" y="0"/>
                  </a:cubicBezTo>
                  <a:cubicBezTo>
                    <a:pt x="498" y="0"/>
                    <a:pt x="516" y="11"/>
                    <a:pt x="529" y="43"/>
                  </a:cubicBezTo>
                  <a:cubicBezTo>
                    <a:pt x="555" y="111"/>
                    <a:pt x="581" y="178"/>
                    <a:pt x="608" y="246"/>
                  </a:cubicBezTo>
                  <a:cubicBezTo>
                    <a:pt x="621" y="278"/>
                    <a:pt x="614" y="309"/>
                    <a:pt x="609" y="342"/>
                  </a:cubicBezTo>
                  <a:cubicBezTo>
                    <a:pt x="599" y="400"/>
                    <a:pt x="591" y="458"/>
                    <a:pt x="581" y="517"/>
                  </a:cubicBezTo>
                  <a:cubicBezTo>
                    <a:pt x="576" y="548"/>
                    <a:pt x="559" y="566"/>
                    <a:pt x="533" y="571"/>
                  </a:cubicBezTo>
                  <a:cubicBezTo>
                    <a:pt x="507" y="575"/>
                    <a:pt x="485" y="563"/>
                    <a:pt x="469" y="534"/>
                  </a:cubicBezTo>
                  <a:cubicBezTo>
                    <a:pt x="469" y="533"/>
                    <a:pt x="468" y="533"/>
                    <a:pt x="465" y="529"/>
                  </a:cubicBezTo>
                  <a:cubicBezTo>
                    <a:pt x="468" y="562"/>
                    <a:pt x="471" y="593"/>
                    <a:pt x="473" y="623"/>
                  </a:cubicBezTo>
                  <a:cubicBezTo>
                    <a:pt x="482" y="727"/>
                    <a:pt x="491" y="831"/>
                    <a:pt x="500" y="935"/>
                  </a:cubicBezTo>
                  <a:cubicBezTo>
                    <a:pt x="504" y="979"/>
                    <a:pt x="507" y="1022"/>
                    <a:pt x="511" y="1065"/>
                  </a:cubicBezTo>
                  <a:cubicBezTo>
                    <a:pt x="515" y="1104"/>
                    <a:pt x="489" y="1140"/>
                    <a:pt x="450" y="1145"/>
                  </a:cubicBezTo>
                  <a:cubicBezTo>
                    <a:pt x="413" y="1149"/>
                    <a:pt x="379" y="1121"/>
                    <a:pt x="376" y="1081"/>
                  </a:cubicBezTo>
                  <a:cubicBezTo>
                    <a:pt x="368" y="979"/>
                    <a:pt x="361" y="876"/>
                    <a:pt x="352" y="773"/>
                  </a:cubicBezTo>
                  <a:cubicBezTo>
                    <a:pt x="345" y="692"/>
                    <a:pt x="336" y="612"/>
                    <a:pt x="327" y="531"/>
                  </a:cubicBezTo>
                  <a:cubicBezTo>
                    <a:pt x="295" y="526"/>
                    <a:pt x="295" y="526"/>
                    <a:pt x="292" y="557"/>
                  </a:cubicBezTo>
                  <a:cubicBezTo>
                    <a:pt x="280" y="684"/>
                    <a:pt x="268" y="810"/>
                    <a:pt x="257" y="937"/>
                  </a:cubicBezTo>
                  <a:cubicBezTo>
                    <a:pt x="253" y="981"/>
                    <a:pt x="251" y="1026"/>
                    <a:pt x="248" y="1070"/>
                  </a:cubicBezTo>
                  <a:cubicBezTo>
                    <a:pt x="245" y="1117"/>
                    <a:pt x="216" y="1147"/>
                    <a:pt x="176" y="1145"/>
                  </a:cubicBezTo>
                  <a:cubicBezTo>
                    <a:pt x="138" y="1143"/>
                    <a:pt x="110" y="1114"/>
                    <a:pt x="112" y="1074"/>
                  </a:cubicBezTo>
                  <a:cubicBezTo>
                    <a:pt x="114" y="1024"/>
                    <a:pt x="118" y="975"/>
                    <a:pt x="121" y="926"/>
                  </a:cubicBezTo>
                  <a:cubicBezTo>
                    <a:pt x="126" y="862"/>
                    <a:pt x="131" y="799"/>
                    <a:pt x="137" y="735"/>
                  </a:cubicBezTo>
                  <a:cubicBezTo>
                    <a:pt x="143" y="665"/>
                    <a:pt x="151" y="595"/>
                    <a:pt x="158" y="525"/>
                  </a:cubicBezTo>
                  <a:cubicBezTo>
                    <a:pt x="159" y="515"/>
                    <a:pt x="159" y="506"/>
                    <a:pt x="159" y="497"/>
                  </a:cubicBezTo>
                  <a:cubicBezTo>
                    <a:pt x="159" y="403"/>
                    <a:pt x="159" y="309"/>
                    <a:pt x="159" y="215"/>
                  </a:cubicBezTo>
                  <a:cubicBezTo>
                    <a:pt x="159" y="213"/>
                    <a:pt x="158" y="212"/>
                    <a:pt x="157" y="207"/>
                  </a:cubicBezTo>
                  <a:close/>
                  <a:moveTo>
                    <a:pt x="366" y="206"/>
                  </a:moveTo>
                  <a:cubicBezTo>
                    <a:pt x="399" y="174"/>
                    <a:pt x="433" y="146"/>
                    <a:pt x="446" y="102"/>
                  </a:cubicBezTo>
                  <a:cubicBezTo>
                    <a:pt x="452" y="83"/>
                    <a:pt x="444" y="63"/>
                    <a:pt x="426" y="52"/>
                  </a:cubicBezTo>
                  <a:cubicBezTo>
                    <a:pt x="410" y="42"/>
                    <a:pt x="396" y="49"/>
                    <a:pt x="383" y="60"/>
                  </a:cubicBezTo>
                  <a:cubicBezTo>
                    <a:pt x="381" y="62"/>
                    <a:pt x="379" y="64"/>
                    <a:pt x="376" y="66"/>
                  </a:cubicBezTo>
                  <a:cubicBezTo>
                    <a:pt x="345" y="35"/>
                    <a:pt x="314" y="36"/>
                    <a:pt x="300" y="70"/>
                  </a:cubicBezTo>
                  <a:cubicBezTo>
                    <a:pt x="295" y="82"/>
                    <a:pt x="296" y="99"/>
                    <a:pt x="300" y="112"/>
                  </a:cubicBezTo>
                  <a:cubicBezTo>
                    <a:pt x="310" y="149"/>
                    <a:pt x="337" y="176"/>
                    <a:pt x="366" y="206"/>
                  </a:cubicBezTo>
                  <a:close/>
                  <a:moveTo>
                    <a:pt x="466" y="491"/>
                  </a:moveTo>
                  <a:cubicBezTo>
                    <a:pt x="466" y="492"/>
                    <a:pt x="467" y="492"/>
                    <a:pt x="467" y="492"/>
                  </a:cubicBezTo>
                  <a:cubicBezTo>
                    <a:pt x="469" y="486"/>
                    <a:pt x="471" y="479"/>
                    <a:pt x="472" y="473"/>
                  </a:cubicBezTo>
                  <a:cubicBezTo>
                    <a:pt x="479" y="426"/>
                    <a:pt x="482" y="378"/>
                    <a:pt x="494" y="332"/>
                  </a:cubicBezTo>
                  <a:cubicBezTo>
                    <a:pt x="507" y="284"/>
                    <a:pt x="482" y="249"/>
                    <a:pt x="466" y="209"/>
                  </a:cubicBezTo>
                  <a:cubicBezTo>
                    <a:pt x="466" y="303"/>
                    <a:pt x="466" y="397"/>
                    <a:pt x="466" y="491"/>
                  </a:cubicBezTo>
                  <a:close/>
                  <a:moveTo>
                    <a:pt x="367" y="256"/>
                  </a:moveTo>
                  <a:cubicBezTo>
                    <a:pt x="365" y="256"/>
                    <a:pt x="364" y="256"/>
                    <a:pt x="362" y="255"/>
                  </a:cubicBezTo>
                  <a:cubicBezTo>
                    <a:pt x="355" y="279"/>
                    <a:pt x="348" y="303"/>
                    <a:pt x="340" y="329"/>
                  </a:cubicBezTo>
                  <a:cubicBezTo>
                    <a:pt x="350" y="324"/>
                    <a:pt x="357" y="320"/>
                    <a:pt x="366" y="315"/>
                  </a:cubicBezTo>
                  <a:cubicBezTo>
                    <a:pt x="362" y="329"/>
                    <a:pt x="359" y="340"/>
                    <a:pt x="356" y="352"/>
                  </a:cubicBezTo>
                  <a:cubicBezTo>
                    <a:pt x="357" y="352"/>
                    <a:pt x="358" y="352"/>
                    <a:pt x="359" y="353"/>
                  </a:cubicBezTo>
                  <a:cubicBezTo>
                    <a:pt x="369" y="332"/>
                    <a:pt x="379" y="310"/>
                    <a:pt x="390" y="286"/>
                  </a:cubicBezTo>
                  <a:cubicBezTo>
                    <a:pt x="381" y="289"/>
                    <a:pt x="376" y="290"/>
                    <a:pt x="369" y="292"/>
                  </a:cubicBezTo>
                  <a:cubicBezTo>
                    <a:pt x="368" y="279"/>
                    <a:pt x="367" y="268"/>
                    <a:pt x="367" y="256"/>
                  </a:cubicBezTo>
                  <a:close/>
                  <a:moveTo>
                    <a:pt x="282" y="183"/>
                  </a:moveTo>
                  <a:cubicBezTo>
                    <a:pt x="282" y="182"/>
                    <a:pt x="282" y="181"/>
                    <a:pt x="281" y="181"/>
                  </a:cubicBezTo>
                  <a:cubicBezTo>
                    <a:pt x="257" y="187"/>
                    <a:pt x="233" y="193"/>
                    <a:pt x="206" y="200"/>
                  </a:cubicBezTo>
                  <a:cubicBezTo>
                    <a:pt x="218" y="208"/>
                    <a:pt x="228" y="214"/>
                    <a:pt x="238" y="220"/>
                  </a:cubicBezTo>
                  <a:cubicBezTo>
                    <a:pt x="229" y="225"/>
                    <a:pt x="222" y="229"/>
                    <a:pt x="214" y="233"/>
                  </a:cubicBezTo>
                  <a:cubicBezTo>
                    <a:pt x="215" y="234"/>
                    <a:pt x="215" y="235"/>
                    <a:pt x="216" y="236"/>
                  </a:cubicBezTo>
                  <a:cubicBezTo>
                    <a:pt x="228" y="232"/>
                    <a:pt x="240" y="228"/>
                    <a:pt x="253" y="223"/>
                  </a:cubicBezTo>
                  <a:cubicBezTo>
                    <a:pt x="246" y="215"/>
                    <a:pt x="241" y="210"/>
                    <a:pt x="235" y="203"/>
                  </a:cubicBezTo>
                  <a:cubicBezTo>
                    <a:pt x="252" y="196"/>
                    <a:pt x="267" y="189"/>
                    <a:pt x="282" y="183"/>
                  </a:cubicBezTo>
                  <a:close/>
                  <a:moveTo>
                    <a:pt x="162" y="83"/>
                  </a:moveTo>
                  <a:cubicBezTo>
                    <a:pt x="187" y="89"/>
                    <a:pt x="208" y="94"/>
                    <a:pt x="229" y="100"/>
                  </a:cubicBezTo>
                  <a:cubicBezTo>
                    <a:pt x="229" y="99"/>
                    <a:pt x="229" y="97"/>
                    <a:pt x="230" y="96"/>
                  </a:cubicBezTo>
                  <a:cubicBezTo>
                    <a:pt x="217" y="91"/>
                    <a:pt x="205" y="86"/>
                    <a:pt x="191" y="80"/>
                  </a:cubicBezTo>
                  <a:cubicBezTo>
                    <a:pt x="198" y="73"/>
                    <a:pt x="203" y="67"/>
                    <a:pt x="209" y="59"/>
                  </a:cubicBezTo>
                  <a:cubicBezTo>
                    <a:pt x="198" y="56"/>
                    <a:pt x="189" y="53"/>
                    <a:pt x="179" y="50"/>
                  </a:cubicBezTo>
                  <a:cubicBezTo>
                    <a:pt x="179" y="51"/>
                    <a:pt x="178" y="52"/>
                    <a:pt x="178" y="53"/>
                  </a:cubicBezTo>
                  <a:cubicBezTo>
                    <a:pt x="183" y="56"/>
                    <a:pt x="188" y="59"/>
                    <a:pt x="195" y="63"/>
                  </a:cubicBezTo>
                  <a:cubicBezTo>
                    <a:pt x="184" y="70"/>
                    <a:pt x="175" y="75"/>
                    <a:pt x="162" y="83"/>
                  </a:cubicBezTo>
                  <a:close/>
                </a:path>
              </a:pathLst>
            </a:custGeom>
            <a:solidFill>
              <a:srgbClr val="DA3B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38625" y="1868487"/>
              <a:ext cx="576263" cy="577850"/>
            </a:xfrm>
            <a:custGeom>
              <a:avLst/>
              <a:gdLst>
                <a:gd name="T0" fmla="*/ 139 w 279"/>
                <a:gd name="T1" fmla="*/ 0 h 281"/>
                <a:gd name="T2" fmla="*/ 279 w 279"/>
                <a:gd name="T3" fmla="*/ 140 h 281"/>
                <a:gd name="T4" fmla="*/ 138 w 279"/>
                <a:gd name="T5" fmla="*/ 280 h 281"/>
                <a:gd name="T6" fmla="*/ 0 w 279"/>
                <a:gd name="T7" fmla="*/ 139 h 281"/>
                <a:gd name="T8" fmla="*/ 139 w 279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81">
                  <a:moveTo>
                    <a:pt x="139" y="0"/>
                  </a:moveTo>
                  <a:cubicBezTo>
                    <a:pt x="218" y="0"/>
                    <a:pt x="279" y="62"/>
                    <a:pt x="279" y="140"/>
                  </a:cubicBezTo>
                  <a:cubicBezTo>
                    <a:pt x="279" y="219"/>
                    <a:pt x="216" y="281"/>
                    <a:pt x="138" y="280"/>
                  </a:cubicBezTo>
                  <a:cubicBezTo>
                    <a:pt x="61" y="280"/>
                    <a:pt x="0" y="217"/>
                    <a:pt x="0" y="139"/>
                  </a:cubicBezTo>
                  <a:cubicBezTo>
                    <a:pt x="0" y="62"/>
                    <a:pt x="62" y="0"/>
                    <a:pt x="139" y="0"/>
                  </a:cubicBezTo>
                  <a:close/>
                </a:path>
              </a:pathLst>
            </a:custGeom>
            <a:solidFill>
              <a:srgbClr val="DA3B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105400" y="2463800"/>
              <a:ext cx="501650" cy="123825"/>
            </a:xfrm>
            <a:custGeom>
              <a:avLst/>
              <a:gdLst>
                <a:gd name="T0" fmla="*/ 0 w 243"/>
                <a:gd name="T1" fmla="*/ 49 h 60"/>
                <a:gd name="T2" fmla="*/ 229 w 243"/>
                <a:gd name="T3" fmla="*/ 0 h 60"/>
                <a:gd name="T4" fmla="*/ 243 w 243"/>
                <a:gd name="T5" fmla="*/ 60 h 60"/>
                <a:gd name="T6" fmla="*/ 0 w 243"/>
                <a:gd name="T7" fmla="*/ 53 h 60"/>
                <a:gd name="T8" fmla="*/ 0 w 243"/>
                <a:gd name="T9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60">
                  <a:moveTo>
                    <a:pt x="0" y="49"/>
                  </a:moveTo>
                  <a:cubicBezTo>
                    <a:pt x="76" y="33"/>
                    <a:pt x="151" y="16"/>
                    <a:pt x="229" y="0"/>
                  </a:cubicBezTo>
                  <a:cubicBezTo>
                    <a:pt x="234" y="19"/>
                    <a:pt x="238" y="38"/>
                    <a:pt x="243" y="60"/>
                  </a:cubicBezTo>
                  <a:cubicBezTo>
                    <a:pt x="160" y="58"/>
                    <a:pt x="80" y="56"/>
                    <a:pt x="0" y="53"/>
                  </a:cubicBezTo>
                  <a:cubicBezTo>
                    <a:pt x="0" y="52"/>
                    <a:pt x="0" y="50"/>
                    <a:pt x="0" y="49"/>
                  </a:cubicBezTo>
                  <a:close/>
                </a:path>
              </a:pathLst>
            </a:custGeom>
            <a:solidFill>
              <a:srgbClr val="DA3B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48250" y="2236788"/>
              <a:ext cx="180975" cy="212725"/>
            </a:xfrm>
            <a:custGeom>
              <a:avLst/>
              <a:gdLst>
                <a:gd name="T0" fmla="*/ 0 w 88"/>
                <a:gd name="T1" fmla="*/ 101 h 103"/>
                <a:gd name="T2" fmla="*/ 57 w 88"/>
                <a:gd name="T3" fmla="*/ 0 h 103"/>
                <a:gd name="T4" fmla="*/ 88 w 88"/>
                <a:gd name="T5" fmla="*/ 38 h 103"/>
                <a:gd name="T6" fmla="*/ 3 w 88"/>
                <a:gd name="T7" fmla="*/ 103 h 103"/>
                <a:gd name="T8" fmla="*/ 0 w 88"/>
                <a:gd name="T9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3">
                  <a:moveTo>
                    <a:pt x="0" y="101"/>
                  </a:moveTo>
                  <a:cubicBezTo>
                    <a:pt x="19" y="68"/>
                    <a:pt x="37" y="35"/>
                    <a:pt x="57" y="0"/>
                  </a:cubicBezTo>
                  <a:cubicBezTo>
                    <a:pt x="67" y="13"/>
                    <a:pt x="77" y="24"/>
                    <a:pt x="88" y="38"/>
                  </a:cubicBezTo>
                  <a:cubicBezTo>
                    <a:pt x="59" y="60"/>
                    <a:pt x="31" y="82"/>
                    <a:pt x="3" y="103"/>
                  </a:cubicBezTo>
                  <a:cubicBezTo>
                    <a:pt x="2" y="103"/>
                    <a:pt x="1" y="102"/>
                    <a:pt x="0" y="101"/>
                  </a:cubicBezTo>
                  <a:close/>
                </a:path>
              </a:pathLst>
            </a:custGeom>
            <a:solidFill>
              <a:srgbClr val="DA3B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13338" y="2684463"/>
              <a:ext cx="150813" cy="146050"/>
            </a:xfrm>
            <a:custGeom>
              <a:avLst/>
              <a:gdLst>
                <a:gd name="T0" fmla="*/ 73 w 73"/>
                <a:gd name="T1" fmla="*/ 33 h 71"/>
                <a:gd name="T2" fmla="*/ 55 w 73"/>
                <a:gd name="T3" fmla="*/ 71 h 71"/>
                <a:gd name="T4" fmla="*/ 0 w 73"/>
                <a:gd name="T5" fmla="*/ 3 h 71"/>
                <a:gd name="T6" fmla="*/ 2 w 73"/>
                <a:gd name="T7" fmla="*/ 0 h 71"/>
                <a:gd name="T8" fmla="*/ 73 w 73"/>
                <a:gd name="T9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1">
                  <a:moveTo>
                    <a:pt x="73" y="33"/>
                  </a:moveTo>
                  <a:cubicBezTo>
                    <a:pt x="67" y="45"/>
                    <a:pt x="62" y="57"/>
                    <a:pt x="55" y="71"/>
                  </a:cubicBezTo>
                  <a:cubicBezTo>
                    <a:pt x="36" y="47"/>
                    <a:pt x="18" y="2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5" y="11"/>
                    <a:pt x="49" y="22"/>
                    <a:pt x="73" y="33"/>
                  </a:cubicBezTo>
                  <a:close/>
                </a:path>
              </a:pathLst>
            </a:custGeom>
            <a:solidFill>
              <a:srgbClr val="DA3B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594225" y="2695575"/>
              <a:ext cx="166688" cy="212725"/>
            </a:xfrm>
            <a:custGeom>
              <a:avLst/>
              <a:gdLst>
                <a:gd name="T0" fmla="*/ 0 w 81"/>
                <a:gd name="T1" fmla="*/ 57 h 103"/>
                <a:gd name="T2" fmla="*/ 35 w 81"/>
                <a:gd name="T3" fmla="*/ 0 h 103"/>
                <a:gd name="T4" fmla="*/ 38 w 81"/>
                <a:gd name="T5" fmla="*/ 34 h 103"/>
                <a:gd name="T6" fmla="*/ 81 w 81"/>
                <a:gd name="T7" fmla="*/ 29 h 103"/>
                <a:gd name="T8" fmla="*/ 18 w 81"/>
                <a:gd name="T9" fmla="*/ 103 h 103"/>
                <a:gd name="T10" fmla="*/ 15 w 81"/>
                <a:gd name="T11" fmla="*/ 101 h 103"/>
                <a:gd name="T12" fmla="*/ 37 w 81"/>
                <a:gd name="T13" fmla="*/ 53 h 103"/>
                <a:gd name="T14" fmla="*/ 0 w 81"/>
                <a:gd name="T15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3">
                  <a:moveTo>
                    <a:pt x="0" y="57"/>
                  </a:moveTo>
                  <a:cubicBezTo>
                    <a:pt x="12" y="38"/>
                    <a:pt x="22" y="21"/>
                    <a:pt x="35" y="0"/>
                  </a:cubicBezTo>
                  <a:cubicBezTo>
                    <a:pt x="36" y="14"/>
                    <a:pt x="37" y="23"/>
                    <a:pt x="38" y="34"/>
                  </a:cubicBezTo>
                  <a:cubicBezTo>
                    <a:pt x="51" y="33"/>
                    <a:pt x="63" y="31"/>
                    <a:pt x="81" y="29"/>
                  </a:cubicBezTo>
                  <a:cubicBezTo>
                    <a:pt x="58" y="56"/>
                    <a:pt x="38" y="79"/>
                    <a:pt x="18" y="103"/>
                  </a:cubicBezTo>
                  <a:cubicBezTo>
                    <a:pt x="17" y="102"/>
                    <a:pt x="16" y="102"/>
                    <a:pt x="15" y="101"/>
                  </a:cubicBezTo>
                  <a:cubicBezTo>
                    <a:pt x="22" y="86"/>
                    <a:pt x="29" y="71"/>
                    <a:pt x="37" y="53"/>
                  </a:cubicBezTo>
                  <a:cubicBezTo>
                    <a:pt x="24" y="55"/>
                    <a:pt x="14" y="56"/>
                    <a:pt x="0" y="57"/>
                  </a:cubicBezTo>
                  <a:close/>
                </a:path>
              </a:pathLst>
            </a:custGeom>
            <a:solidFill>
              <a:srgbClr val="DA3B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9;p32"/>
          <p:cNvSpPr txBox="1">
            <a:spLocks/>
          </p:cNvSpPr>
          <p:nvPr/>
        </p:nvSpPr>
        <p:spPr>
          <a:xfrm>
            <a:off x="932376" y="2536288"/>
            <a:ext cx="7007400" cy="5727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ighteous"/>
              <a:buNone/>
              <a:defRPr sz="2400" b="0" i="0" u="none" strike="noStrike" cap="none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1131362" y="2536288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>
                <a:solidFill>
                  <a:schemeClr val="bg1"/>
                </a:solidFill>
              </a:rPr>
              <a:t>www.plantillaspower-point.com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24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0" y="886050"/>
            <a:ext cx="3600846" cy="36390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38" y="886050"/>
            <a:ext cx="1998997" cy="19872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190" y="313350"/>
            <a:ext cx="2001850" cy="28452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564" y="2858035"/>
            <a:ext cx="2107344" cy="19076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599" y="3308389"/>
            <a:ext cx="1844441" cy="182230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74" y="1152960"/>
            <a:ext cx="3893853" cy="3703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349" y="1053401"/>
            <a:ext cx="3510925" cy="36747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39" y="1152960"/>
            <a:ext cx="983062" cy="11759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39" y="2760398"/>
            <a:ext cx="1117800" cy="196413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4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01" y="778299"/>
            <a:ext cx="2778750" cy="385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325" y="886050"/>
            <a:ext cx="1698750" cy="389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807" y="1544175"/>
            <a:ext cx="2227500" cy="25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41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5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58" y="886050"/>
            <a:ext cx="3049898" cy="36361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127" y="1279247"/>
            <a:ext cx="2469631" cy="32983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65" y="1404608"/>
            <a:ext cx="1975443" cy="27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0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6" name="Google Shape;7156;p67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7" name="Google Shape;7157;p67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8" name="Google Shape;7158;p67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chemeClr val="bg1"/>
          </a:solidFill>
        </p:grpSpPr>
        <p:sp>
          <p:nvSpPr>
            <p:cNvPr id="7159" name="Google Shape;7159;p67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0" name="Google Shape;7160;p67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1" name="Google Shape;7161;p67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2" name="Google Shape;7162;p67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3" name="Google Shape;7163;p67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4" name="Google Shape;7164;p67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65" name="Google Shape;7165;p67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chemeClr val="bg1"/>
          </a:solidFill>
        </p:grpSpPr>
        <p:sp>
          <p:nvSpPr>
            <p:cNvPr id="7166" name="Google Shape;7166;p67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7" name="Google Shape;7167;p67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68" name="Google Shape;7168;p67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chemeClr val="bg1"/>
          </a:solidFill>
        </p:grpSpPr>
        <p:sp>
          <p:nvSpPr>
            <p:cNvPr id="7169" name="Google Shape;7169;p67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0" name="Google Shape;7170;p67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71" name="Google Shape;7171;p67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chemeClr val="bg1"/>
          </a:solidFill>
        </p:grpSpPr>
        <p:sp>
          <p:nvSpPr>
            <p:cNvPr id="7172" name="Google Shape;7172;p67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3" name="Google Shape;7173;p67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74" name="Google Shape;7174;p67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chemeClr val="bg1"/>
          </a:solidFill>
        </p:grpSpPr>
        <p:sp>
          <p:nvSpPr>
            <p:cNvPr id="7175" name="Google Shape;7175;p67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6" name="Google Shape;7176;p67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7" name="Google Shape;7177;p67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8" name="Google Shape;7178;p67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9" name="Google Shape;7179;p67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0" name="Google Shape;7180;p67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81" name="Google Shape;7181;p67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chemeClr val="bg1"/>
          </a:solidFill>
        </p:grpSpPr>
        <p:sp>
          <p:nvSpPr>
            <p:cNvPr id="7182" name="Google Shape;7182;p67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3" name="Google Shape;7183;p67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4" name="Google Shape;7184;p67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5" name="Google Shape;7185;p67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6" name="Google Shape;7186;p67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7" name="Google Shape;7187;p67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8" name="Google Shape;7188;p67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9" name="Google Shape;7189;p67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0" name="Google Shape;7190;p67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chemeClr val="bg1"/>
          </a:solidFill>
        </p:grpSpPr>
        <p:sp>
          <p:nvSpPr>
            <p:cNvPr id="7191" name="Google Shape;7191;p67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2" name="Google Shape;7192;p67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3" name="Google Shape;7193;p67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chemeClr val="bg1"/>
          </a:solidFill>
        </p:grpSpPr>
        <p:sp>
          <p:nvSpPr>
            <p:cNvPr id="7194" name="Google Shape;7194;p67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5" name="Google Shape;7195;p67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6" name="Google Shape;7196;p67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chemeClr val="bg1"/>
          </a:solidFill>
        </p:grpSpPr>
        <p:sp>
          <p:nvSpPr>
            <p:cNvPr id="7197" name="Google Shape;7197;p67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8" name="Google Shape;7198;p67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9" name="Google Shape;7199;p67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chemeClr val="bg1"/>
          </a:solidFill>
        </p:grpSpPr>
        <p:sp>
          <p:nvSpPr>
            <p:cNvPr id="7200" name="Google Shape;7200;p67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1" name="Google Shape;7201;p67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2" name="Google Shape;7202;p67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3" name="Google Shape;7203;p67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4" name="Google Shape;7204;p67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05" name="Google Shape;7205;p67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chemeClr val="bg1"/>
          </a:solidFill>
        </p:grpSpPr>
        <p:sp>
          <p:nvSpPr>
            <p:cNvPr id="7206" name="Google Shape;7206;p67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7" name="Google Shape;7207;p67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8" name="Google Shape;7208;p67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9" name="Google Shape;7209;p67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210" name="Google Shape;7210;p67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211" name="Google Shape;7211;p67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chemeClr val="bg1"/>
          </a:solidFill>
        </p:grpSpPr>
        <p:sp>
          <p:nvSpPr>
            <p:cNvPr id="7212" name="Google Shape;7212;p67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3" name="Google Shape;7213;p67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4" name="Google Shape;7214;p67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15" name="Google Shape;7215;p67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chemeClr val="bg1"/>
          </a:solidFill>
        </p:grpSpPr>
        <p:sp>
          <p:nvSpPr>
            <p:cNvPr id="7216" name="Google Shape;7216;p67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7" name="Google Shape;7217;p67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18" name="Google Shape;7218;p67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chemeClr val="bg1"/>
          </a:solidFill>
        </p:grpSpPr>
        <p:sp>
          <p:nvSpPr>
            <p:cNvPr id="7219" name="Google Shape;7219;p67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0" name="Google Shape;7220;p67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1" name="Google Shape;7221;p67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222" name="Google Shape;7222;p67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223" name="Google Shape;7223;p67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chemeClr val="bg1"/>
          </a:solidFill>
        </p:grpSpPr>
        <p:sp>
          <p:nvSpPr>
            <p:cNvPr id="7224" name="Google Shape;7224;p67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5" name="Google Shape;7225;p67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6" name="Google Shape;7226;p67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7" name="Google Shape;7227;p67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28" name="Google Shape;7228;p67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chemeClr val="bg1"/>
          </a:solidFill>
        </p:grpSpPr>
        <p:sp>
          <p:nvSpPr>
            <p:cNvPr id="7229" name="Google Shape;7229;p67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0" name="Google Shape;7230;p67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31" name="Google Shape;7231;p67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chemeClr val="bg1"/>
          </a:solidFill>
        </p:grpSpPr>
        <p:sp>
          <p:nvSpPr>
            <p:cNvPr id="7232" name="Google Shape;7232;p67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3" name="Google Shape;7233;p67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4" name="Google Shape;7234;p67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5" name="Google Shape;7235;p67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6" name="Google Shape;7236;p67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7" name="Google Shape;7237;p67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38" name="Google Shape;7238;p67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chemeClr val="bg1"/>
          </a:solidFill>
        </p:grpSpPr>
        <p:sp>
          <p:nvSpPr>
            <p:cNvPr id="7239" name="Google Shape;7239;p67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0" name="Google Shape;7240;p67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1" name="Google Shape;7241;p67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2" name="Google Shape;7242;p67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3" name="Google Shape;7243;p67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4" name="Google Shape;7244;p67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5" name="Google Shape;7245;p67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46" name="Google Shape;7246;p67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chemeClr val="bg1"/>
          </a:solidFill>
        </p:grpSpPr>
        <p:sp>
          <p:nvSpPr>
            <p:cNvPr id="7247" name="Google Shape;7247;p67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8" name="Google Shape;7248;p67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9" name="Google Shape;7249;p67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0" name="Google Shape;7250;p67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51" name="Google Shape;7251;p67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chemeClr val="bg1"/>
          </a:solidFill>
        </p:grpSpPr>
        <p:sp>
          <p:nvSpPr>
            <p:cNvPr id="7252" name="Google Shape;7252;p67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3" name="Google Shape;7253;p67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54" name="Google Shape;7254;p67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chemeClr val="bg1"/>
          </a:solidFill>
        </p:grpSpPr>
        <p:sp>
          <p:nvSpPr>
            <p:cNvPr id="7255" name="Google Shape;7255;p67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6" name="Google Shape;7256;p67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7" name="Google Shape;7257;p67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58" name="Google Shape;7258;p67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chemeClr val="bg1"/>
          </a:solidFill>
        </p:grpSpPr>
        <p:sp>
          <p:nvSpPr>
            <p:cNvPr id="7259" name="Google Shape;7259;p67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0" name="Google Shape;7260;p67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1" name="Google Shape;7261;p67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62" name="Google Shape;7262;p67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chemeClr val="bg1"/>
          </a:solidFill>
        </p:grpSpPr>
        <p:sp>
          <p:nvSpPr>
            <p:cNvPr id="7263" name="Google Shape;7263;p67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4" name="Google Shape;7264;p67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65" name="Google Shape;7265;p67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chemeClr val="bg1"/>
          </a:solidFill>
        </p:grpSpPr>
        <p:sp>
          <p:nvSpPr>
            <p:cNvPr id="7266" name="Google Shape;7266;p67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7" name="Google Shape;7267;p67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8" name="Google Shape;7268;p67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9" name="Google Shape;7269;p67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0" name="Google Shape;7270;p67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71" name="Google Shape;7271;p67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chemeClr val="bg1"/>
          </a:solidFill>
        </p:grpSpPr>
        <p:sp>
          <p:nvSpPr>
            <p:cNvPr id="7272" name="Google Shape;7272;p67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3" name="Google Shape;7273;p67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4" name="Google Shape;7274;p67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5" name="Google Shape;7275;p67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6" name="Google Shape;7276;p67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7" name="Google Shape;7277;p67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8" name="Google Shape;7278;p67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9" name="Google Shape;7279;p67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0" name="Google Shape;7280;p67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1" name="Google Shape;7281;p67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2" name="Google Shape;7282;p67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3" name="Google Shape;7283;p67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4" name="Google Shape;7284;p67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5" name="Google Shape;7285;p67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6" name="Google Shape;7286;p67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7" name="Google Shape;7287;p67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8" name="Google Shape;7288;p67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9" name="Google Shape;7289;p67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0" name="Google Shape;7290;p67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91" name="Google Shape;7291;p67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chemeClr val="bg1"/>
          </a:solidFill>
        </p:grpSpPr>
        <p:sp>
          <p:nvSpPr>
            <p:cNvPr id="7292" name="Google Shape;7292;p67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3" name="Google Shape;7293;p67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4" name="Google Shape;7294;p67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5" name="Google Shape;7295;p67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96" name="Google Shape;7296;p67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chemeClr val="bg1"/>
          </a:solidFill>
        </p:grpSpPr>
        <p:sp>
          <p:nvSpPr>
            <p:cNvPr id="7297" name="Google Shape;7297;p67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8" name="Google Shape;7298;p67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9" name="Google Shape;7299;p67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00" name="Google Shape;7300;p67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chemeClr val="bg1"/>
          </a:solidFill>
        </p:grpSpPr>
        <p:sp>
          <p:nvSpPr>
            <p:cNvPr id="7301" name="Google Shape;7301;p6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2" name="Google Shape;7302;p6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3" name="Google Shape;7303;p6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4" name="Google Shape;7304;p6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5" name="Google Shape;7305;p6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06" name="Google Shape;7306;p67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chemeClr val="bg1"/>
          </a:solidFill>
        </p:grpSpPr>
        <p:sp>
          <p:nvSpPr>
            <p:cNvPr id="7307" name="Google Shape;7307;p67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8" name="Google Shape;7308;p67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9" name="Google Shape;7309;p67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10" name="Google Shape;7310;p67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chemeClr val="bg1"/>
          </a:solidFill>
        </p:grpSpPr>
        <p:sp>
          <p:nvSpPr>
            <p:cNvPr id="7311" name="Google Shape;7311;p67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2" name="Google Shape;7312;p67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3" name="Google Shape;7313;p67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14" name="Google Shape;7314;p67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chemeClr val="bg1"/>
          </a:solidFill>
        </p:grpSpPr>
        <p:sp>
          <p:nvSpPr>
            <p:cNvPr id="7315" name="Google Shape;7315;p67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6" name="Google Shape;7316;p67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7" name="Google Shape;7317;p67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8" name="Google Shape;7318;p67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9" name="Google Shape;7319;p67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20" name="Google Shape;7320;p67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chemeClr val="bg1"/>
          </a:solidFill>
        </p:grpSpPr>
        <p:sp>
          <p:nvSpPr>
            <p:cNvPr id="7321" name="Google Shape;7321;p67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2" name="Google Shape;7322;p67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3" name="Google Shape;7323;p67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324" name="Google Shape;7324;p67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325" name="Google Shape;7325;p67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chemeClr val="bg1"/>
          </a:solidFill>
        </p:grpSpPr>
        <p:sp>
          <p:nvSpPr>
            <p:cNvPr id="7326" name="Google Shape;7326;p67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7" name="Google Shape;7327;p67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28" name="Google Shape;7328;p67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chemeClr val="bg1"/>
          </a:solidFill>
        </p:grpSpPr>
        <p:sp>
          <p:nvSpPr>
            <p:cNvPr id="7329" name="Google Shape;7329;p67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0" name="Google Shape;7330;p67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1" name="Google Shape;7331;p67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2" name="Google Shape;7332;p67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3" name="Google Shape;7333;p67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4" name="Google Shape;7334;p67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5" name="Google Shape;7335;p67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6" name="Google Shape;7336;p67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37" name="Google Shape;7337;p67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chemeClr val="bg1"/>
          </a:solidFill>
        </p:grpSpPr>
        <p:sp>
          <p:nvSpPr>
            <p:cNvPr id="7338" name="Google Shape;7338;p67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9" name="Google Shape;7339;p67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0" name="Google Shape;7340;p67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41" name="Google Shape;7341;p67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chemeClr val="bg1"/>
          </a:solidFill>
        </p:grpSpPr>
        <p:sp>
          <p:nvSpPr>
            <p:cNvPr id="7342" name="Google Shape;7342;p67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3" name="Google Shape;7343;p67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44" name="Google Shape;7344;p67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chemeClr val="bg1"/>
          </a:solidFill>
        </p:grpSpPr>
        <p:sp>
          <p:nvSpPr>
            <p:cNvPr id="7345" name="Google Shape;7345;p67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6" name="Google Shape;7346;p67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7" name="Google Shape;7347;p67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48" name="Google Shape;7348;p67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chemeClr val="bg1"/>
          </a:solidFill>
        </p:grpSpPr>
        <p:sp>
          <p:nvSpPr>
            <p:cNvPr id="7349" name="Google Shape;7349;p67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0" name="Google Shape;7350;p67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1" name="Google Shape;7351;p67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2" name="Google Shape;7352;p67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3" name="Google Shape;7353;p67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54" name="Google Shape;7354;p67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chemeClr val="bg1"/>
          </a:solidFill>
        </p:grpSpPr>
        <p:sp>
          <p:nvSpPr>
            <p:cNvPr id="7355" name="Google Shape;7355;p67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6" name="Google Shape;7356;p67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357" name="Google Shape;7357;p67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358" name="Google Shape;7358;p67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chemeClr val="bg1"/>
          </a:solidFill>
        </p:grpSpPr>
        <p:sp>
          <p:nvSpPr>
            <p:cNvPr id="7359" name="Google Shape;7359;p67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0" name="Google Shape;7360;p67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1" name="Google Shape;7361;p67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2" name="Google Shape;7362;p67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3" name="Google Shape;7363;p67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4" name="Google Shape;7364;p67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5" name="Google Shape;7365;p67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66" name="Google Shape;7366;p67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chemeClr val="bg1"/>
          </a:solidFill>
        </p:grpSpPr>
        <p:sp>
          <p:nvSpPr>
            <p:cNvPr id="7367" name="Google Shape;7367;p67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8" name="Google Shape;7368;p67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9" name="Google Shape;7369;p67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70" name="Google Shape;7370;p67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chemeClr val="bg1"/>
          </a:solidFill>
        </p:grpSpPr>
        <p:sp>
          <p:nvSpPr>
            <p:cNvPr id="7371" name="Google Shape;7371;p67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2" name="Google Shape;7372;p67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3" name="Google Shape;7373;p67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4" name="Google Shape;7374;p67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75" name="Google Shape;7375;p67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chemeClr val="bg1"/>
          </a:solidFill>
        </p:grpSpPr>
        <p:sp>
          <p:nvSpPr>
            <p:cNvPr id="7376" name="Google Shape;7376;p67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7" name="Google Shape;7377;p67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8" name="Google Shape;7378;p67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9" name="Google Shape;7379;p67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0" name="Google Shape;7380;p67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1" name="Google Shape;7381;p67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82" name="Google Shape;7382;p67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chemeClr val="bg1"/>
          </a:solidFill>
        </p:grpSpPr>
        <p:sp>
          <p:nvSpPr>
            <p:cNvPr id="7383" name="Google Shape;7383;p67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4" name="Google Shape;7384;p67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5" name="Google Shape;7385;p67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86" name="Google Shape;7386;p67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chemeClr val="bg1"/>
          </a:solidFill>
        </p:grpSpPr>
        <p:sp>
          <p:nvSpPr>
            <p:cNvPr id="7387" name="Google Shape;7387;p67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8" name="Google Shape;7388;p67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9" name="Google Shape;7389;p67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0" name="Google Shape;7390;p67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1" name="Google Shape;7391;p67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2" name="Google Shape;7392;p67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3" name="Google Shape;7393;p67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94" name="Google Shape;7394;p67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chemeClr val="bg1"/>
          </a:solidFill>
        </p:grpSpPr>
        <p:sp>
          <p:nvSpPr>
            <p:cNvPr id="7395" name="Google Shape;7395;p67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6" name="Google Shape;7396;p67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7" name="Google Shape;7397;p67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8" name="Google Shape;7398;p67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9" name="Google Shape;7399;p67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00" name="Google Shape;7400;p67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01" name="Google Shape;7401;p67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chemeClr val="bg1"/>
          </a:solidFill>
        </p:grpSpPr>
        <p:sp>
          <p:nvSpPr>
            <p:cNvPr id="7402" name="Google Shape;7402;p67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3" name="Google Shape;7403;p67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4" name="Google Shape;7404;p67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05" name="Google Shape;7405;p67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chemeClr val="bg1"/>
          </a:solidFill>
        </p:grpSpPr>
        <p:sp>
          <p:nvSpPr>
            <p:cNvPr id="7406" name="Google Shape;7406;p67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7" name="Google Shape;7407;p67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08" name="Google Shape;7408;p67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09" name="Google Shape;7409;p67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chemeClr val="bg1"/>
          </a:solidFill>
        </p:grpSpPr>
        <p:sp>
          <p:nvSpPr>
            <p:cNvPr id="7410" name="Google Shape;7410;p67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1" name="Google Shape;7411;p67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12" name="Google Shape;7412;p67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chemeClr val="bg1"/>
          </a:solidFill>
        </p:grpSpPr>
        <p:sp>
          <p:nvSpPr>
            <p:cNvPr id="7413" name="Google Shape;7413;p67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4" name="Google Shape;7414;p67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15" name="Google Shape;7415;p67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416" name="Google Shape;7416;p67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17" name="Google Shape;7417;p67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chemeClr val="bg1"/>
          </a:solidFill>
        </p:grpSpPr>
        <p:sp>
          <p:nvSpPr>
            <p:cNvPr id="7418" name="Google Shape;7418;p67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9" name="Google Shape;7419;p67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0" name="Google Shape;7420;p67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1" name="Google Shape;7421;p67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2" name="Google Shape;7422;p67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23" name="Google Shape;7423;p67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chemeClr val="bg1"/>
          </a:solidFill>
        </p:grpSpPr>
        <p:sp>
          <p:nvSpPr>
            <p:cNvPr id="7424" name="Google Shape;7424;p67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5" name="Google Shape;7425;p67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6" name="Google Shape;7426;p67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7" name="Google Shape;7427;p67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8" name="Google Shape;7428;p67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9" name="Google Shape;7429;p67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30" name="Google Shape;7430;p67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chemeClr val="bg1"/>
          </a:solidFill>
        </p:grpSpPr>
        <p:sp>
          <p:nvSpPr>
            <p:cNvPr id="7431" name="Google Shape;7431;p67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2" name="Google Shape;7432;p67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3" name="Google Shape;7433;p67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4" name="Google Shape;7434;p67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5" name="Google Shape;7435;p67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36" name="Google Shape;7436;p67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chemeClr val="bg1"/>
          </a:solidFill>
        </p:grpSpPr>
        <p:sp>
          <p:nvSpPr>
            <p:cNvPr id="7437" name="Google Shape;7437;p67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8" name="Google Shape;7438;p67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9" name="Google Shape;7439;p67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0" name="Google Shape;7440;p67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1" name="Google Shape;7441;p67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chemeClr val="bg1"/>
          </a:solidFill>
        </p:grpSpPr>
        <p:sp>
          <p:nvSpPr>
            <p:cNvPr id="7442" name="Google Shape;7442;p67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3" name="Google Shape;7443;p67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4" name="Google Shape;7444;p67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chemeClr val="bg1"/>
          </a:solidFill>
        </p:grpSpPr>
        <p:sp>
          <p:nvSpPr>
            <p:cNvPr id="7445" name="Google Shape;7445;p67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6" name="Google Shape;7446;p67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7" name="Google Shape;7447;p67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chemeClr val="bg1"/>
          </a:solidFill>
        </p:grpSpPr>
        <p:sp>
          <p:nvSpPr>
            <p:cNvPr id="7448" name="Google Shape;7448;p67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9" name="Google Shape;7449;p67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50" name="Google Shape;7450;p67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chemeClr val="bg1"/>
          </a:solidFill>
        </p:grpSpPr>
        <p:sp>
          <p:nvSpPr>
            <p:cNvPr id="7451" name="Google Shape;7451;p6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2" name="Google Shape;7452;p6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53" name="Google Shape;7453;p67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chemeClr val="bg1"/>
          </a:solidFill>
        </p:grpSpPr>
        <p:sp>
          <p:nvSpPr>
            <p:cNvPr id="7454" name="Google Shape;7454;p67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5" name="Google Shape;7455;p67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6" name="Google Shape;7456;p67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7" name="Google Shape;7457;p67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8" name="Google Shape;7458;p67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9" name="Google Shape;7459;p67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0" name="Google Shape;7460;p67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chemeClr val="bg1"/>
          </a:solidFill>
        </p:grpSpPr>
        <p:sp>
          <p:nvSpPr>
            <p:cNvPr id="7461" name="Google Shape;7461;p67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2" name="Google Shape;7462;p67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3" name="Google Shape;7463;p67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4" name="Google Shape;7464;p67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chemeClr val="bg1"/>
          </a:solidFill>
        </p:grpSpPr>
        <p:sp>
          <p:nvSpPr>
            <p:cNvPr id="7465" name="Google Shape;7465;p67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6" name="Google Shape;7466;p67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7" name="Google Shape;7467;p67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8" name="Google Shape;7468;p67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9" name="Google Shape;7469;p67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chemeClr val="bg1"/>
          </a:solidFill>
        </p:grpSpPr>
        <p:sp>
          <p:nvSpPr>
            <p:cNvPr id="7470" name="Google Shape;7470;p67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1" name="Google Shape;7471;p67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2" name="Google Shape;7472;p67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73" name="Google Shape;7473;p67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chemeClr val="bg1"/>
          </a:solidFill>
        </p:grpSpPr>
        <p:sp>
          <p:nvSpPr>
            <p:cNvPr id="7474" name="Google Shape;7474;p67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5" name="Google Shape;7475;p67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6" name="Google Shape;7476;p67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7" name="Google Shape;7477;p67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8" name="Google Shape;7478;p67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9" name="Google Shape;7479;p67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0" name="Google Shape;7480;p67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1" name="Google Shape;7481;p67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82" name="Google Shape;7482;p67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chemeClr val="bg1"/>
          </a:solidFill>
        </p:grpSpPr>
        <p:sp>
          <p:nvSpPr>
            <p:cNvPr id="7483" name="Google Shape;7483;p67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4" name="Google Shape;7484;p67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5" name="Google Shape;7485;p67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6" name="Google Shape;7486;p67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7" name="Google Shape;7487;p67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88" name="Google Shape;7488;p67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chemeClr val="bg1"/>
          </a:solidFill>
        </p:grpSpPr>
        <p:sp>
          <p:nvSpPr>
            <p:cNvPr id="7489" name="Google Shape;7489;p67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0" name="Google Shape;7490;p67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1" name="Google Shape;7491;p67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2" name="Google Shape;7492;p67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3" name="Google Shape;7493;p67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4" name="Google Shape;7494;p67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95" name="Google Shape;7495;p67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chemeClr val="bg1"/>
          </a:solidFill>
        </p:grpSpPr>
        <p:sp>
          <p:nvSpPr>
            <p:cNvPr id="7496" name="Google Shape;7496;p67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7" name="Google Shape;7497;p67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8" name="Google Shape;7498;p67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9" name="Google Shape;7499;p67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0" name="Google Shape;7500;p67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1" name="Google Shape;7501;p67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2" name="Google Shape;7502;p67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3" name="Google Shape;7503;p67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4" name="Google Shape;7504;p67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5" name="Google Shape;7505;p67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6" name="Google Shape;7506;p67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7" name="Google Shape;7507;p67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08" name="Google Shape;7508;p67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chemeClr val="bg1"/>
          </a:solidFill>
        </p:grpSpPr>
        <p:sp>
          <p:nvSpPr>
            <p:cNvPr id="7509" name="Google Shape;7509;p67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0" name="Google Shape;7510;p67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1" name="Google Shape;7511;p67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2" name="Google Shape;7512;p67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3" name="Google Shape;7513;p67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4" name="Google Shape;7514;p67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5" name="Google Shape;7515;p67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16" name="Google Shape;7516;p67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chemeClr val="bg1"/>
          </a:solidFill>
        </p:grpSpPr>
        <p:sp>
          <p:nvSpPr>
            <p:cNvPr id="7517" name="Google Shape;7517;p67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8" name="Google Shape;7518;p67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9" name="Google Shape;7519;p67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0" name="Google Shape;7520;p67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1" name="Google Shape;7521;p67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22" name="Google Shape;7522;p67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chemeClr val="bg1"/>
          </a:solidFill>
        </p:grpSpPr>
        <p:sp>
          <p:nvSpPr>
            <p:cNvPr id="7523" name="Google Shape;7523;p67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4" name="Google Shape;7524;p67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25" name="Google Shape;7525;p67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526" name="Google Shape;7526;p67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chemeClr val="bg1"/>
          </a:solidFill>
        </p:grpSpPr>
        <p:sp>
          <p:nvSpPr>
            <p:cNvPr id="7527" name="Google Shape;7527;p67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8" name="Google Shape;7528;p67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29" name="Google Shape;7529;p67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chemeClr val="bg1"/>
          </a:solidFill>
        </p:grpSpPr>
        <p:sp>
          <p:nvSpPr>
            <p:cNvPr id="7530" name="Google Shape;7530;p67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1" name="Google Shape;7531;p67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2" name="Google Shape;7532;p67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33" name="Google Shape;7533;p67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chemeClr val="bg1"/>
          </a:solidFill>
        </p:grpSpPr>
        <p:sp>
          <p:nvSpPr>
            <p:cNvPr id="7534" name="Google Shape;7534;p67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5" name="Google Shape;7535;p67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6" name="Google Shape;7536;p67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37" name="Google Shape;7537;p67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chemeClr val="bg1"/>
          </a:solidFill>
        </p:grpSpPr>
        <p:sp>
          <p:nvSpPr>
            <p:cNvPr id="7538" name="Google Shape;7538;p6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9" name="Google Shape;7539;p6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0" name="Google Shape;7540;p67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chemeClr val="bg1"/>
          </a:solidFill>
        </p:grpSpPr>
        <p:sp>
          <p:nvSpPr>
            <p:cNvPr id="7541" name="Google Shape;7541;p6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2" name="Google Shape;7542;p6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3" name="Google Shape;7543;p67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chemeClr val="bg1"/>
          </a:solidFill>
        </p:grpSpPr>
        <p:sp>
          <p:nvSpPr>
            <p:cNvPr id="7544" name="Google Shape;7544;p67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5" name="Google Shape;7545;p67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6" name="Google Shape;7546;p67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7" name="Google Shape;7547;p67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chemeClr val="bg1"/>
          </a:solidFill>
        </p:grpSpPr>
        <p:sp>
          <p:nvSpPr>
            <p:cNvPr id="7548" name="Google Shape;7548;p67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9" name="Google Shape;7549;p67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0" name="Google Shape;7550;p67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51" name="Google Shape;7551;p67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chemeClr val="bg1"/>
          </a:solidFill>
        </p:grpSpPr>
        <p:sp>
          <p:nvSpPr>
            <p:cNvPr id="7552" name="Google Shape;7552;p67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3" name="Google Shape;7553;p67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4" name="Google Shape;7554;p67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5" name="Google Shape;7555;p67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56" name="Google Shape;7556;p67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chemeClr val="bg1"/>
          </a:solidFill>
        </p:grpSpPr>
        <p:sp>
          <p:nvSpPr>
            <p:cNvPr id="7557" name="Google Shape;7557;p67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8" name="Google Shape;7558;p67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9" name="Google Shape;7559;p67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0" name="Google Shape;7560;p67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61" name="Google Shape;7561;p67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chemeClr val="bg1"/>
          </a:solidFill>
        </p:grpSpPr>
        <p:sp>
          <p:nvSpPr>
            <p:cNvPr id="7562" name="Google Shape;7562;p67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3" name="Google Shape;7563;p67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4" name="Google Shape;7564;p67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5" name="Google Shape;7565;p67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4" name="Google Shape;5494;p64"/>
          <p:cNvGrpSpPr/>
          <p:nvPr/>
        </p:nvGrpSpPr>
        <p:grpSpPr>
          <a:xfrm>
            <a:off x="1002229" y="1542724"/>
            <a:ext cx="1801525" cy="2849778"/>
            <a:chOff x="1002229" y="1542724"/>
            <a:chExt cx="1801525" cy="2849778"/>
          </a:xfrm>
        </p:grpSpPr>
        <p:sp>
          <p:nvSpPr>
            <p:cNvPr id="5495" name="Google Shape;5495;p64"/>
            <p:cNvSpPr/>
            <p:nvPr/>
          </p:nvSpPr>
          <p:spPr>
            <a:xfrm>
              <a:off x="1002229" y="1542724"/>
              <a:ext cx="1801525" cy="2849778"/>
            </a:xfrm>
            <a:custGeom>
              <a:avLst/>
              <a:gdLst/>
              <a:ahLst/>
              <a:cxnLst/>
              <a:rect l="l" t="t" r="r" b="b"/>
              <a:pathLst>
                <a:path w="71284" h="112762" extrusionOk="0">
                  <a:moveTo>
                    <a:pt x="33233" y="0"/>
                  </a:moveTo>
                  <a:cubicBezTo>
                    <a:pt x="24128" y="0"/>
                    <a:pt x="22128" y="6626"/>
                    <a:pt x="21469" y="8958"/>
                  </a:cubicBezTo>
                  <a:cubicBezTo>
                    <a:pt x="20788" y="11339"/>
                    <a:pt x="22134" y="12004"/>
                    <a:pt x="22096" y="14347"/>
                  </a:cubicBezTo>
                  <a:cubicBezTo>
                    <a:pt x="22057" y="16668"/>
                    <a:pt x="19404" y="18238"/>
                    <a:pt x="19567" y="19104"/>
                  </a:cubicBezTo>
                  <a:cubicBezTo>
                    <a:pt x="19709" y="19791"/>
                    <a:pt x="21158" y="19867"/>
                    <a:pt x="21807" y="19867"/>
                  </a:cubicBezTo>
                  <a:cubicBezTo>
                    <a:pt x="21992" y="19867"/>
                    <a:pt x="22112" y="19862"/>
                    <a:pt x="22112" y="19862"/>
                  </a:cubicBezTo>
                  <a:lnTo>
                    <a:pt x="22112" y="19862"/>
                  </a:lnTo>
                  <a:cubicBezTo>
                    <a:pt x="22499" y="20706"/>
                    <a:pt x="21447" y="21333"/>
                    <a:pt x="21431" y="21850"/>
                  </a:cubicBezTo>
                  <a:cubicBezTo>
                    <a:pt x="21414" y="22368"/>
                    <a:pt x="22079" y="22717"/>
                    <a:pt x="22079" y="22717"/>
                  </a:cubicBezTo>
                  <a:cubicBezTo>
                    <a:pt x="22079" y="22717"/>
                    <a:pt x="21431" y="23011"/>
                    <a:pt x="22079" y="23768"/>
                  </a:cubicBezTo>
                  <a:cubicBezTo>
                    <a:pt x="22722" y="24542"/>
                    <a:pt x="22112" y="24711"/>
                    <a:pt x="22079" y="26073"/>
                  </a:cubicBezTo>
                  <a:cubicBezTo>
                    <a:pt x="22047" y="27196"/>
                    <a:pt x="23447" y="27430"/>
                    <a:pt x="24973" y="27430"/>
                  </a:cubicBezTo>
                  <a:cubicBezTo>
                    <a:pt x="25327" y="27430"/>
                    <a:pt x="25692" y="27419"/>
                    <a:pt x="26041" y="27403"/>
                  </a:cubicBezTo>
                  <a:cubicBezTo>
                    <a:pt x="26144" y="27397"/>
                    <a:pt x="26242" y="27397"/>
                    <a:pt x="26340" y="27397"/>
                  </a:cubicBezTo>
                  <a:cubicBezTo>
                    <a:pt x="28030" y="27397"/>
                    <a:pt x="28929" y="28171"/>
                    <a:pt x="29343" y="30024"/>
                  </a:cubicBezTo>
                  <a:cubicBezTo>
                    <a:pt x="29806" y="31975"/>
                    <a:pt x="28329" y="32787"/>
                    <a:pt x="28329" y="32787"/>
                  </a:cubicBezTo>
                  <a:cubicBezTo>
                    <a:pt x="28329" y="32787"/>
                    <a:pt x="24809" y="33620"/>
                    <a:pt x="22243" y="34890"/>
                  </a:cubicBezTo>
                  <a:cubicBezTo>
                    <a:pt x="19682" y="36187"/>
                    <a:pt x="18646" y="36824"/>
                    <a:pt x="13813" y="37789"/>
                  </a:cubicBezTo>
                  <a:cubicBezTo>
                    <a:pt x="8964" y="38742"/>
                    <a:pt x="5994" y="46049"/>
                    <a:pt x="5923" y="53612"/>
                  </a:cubicBezTo>
                  <a:cubicBezTo>
                    <a:pt x="5863" y="61170"/>
                    <a:pt x="5351" y="63034"/>
                    <a:pt x="5182" y="67295"/>
                  </a:cubicBezTo>
                  <a:cubicBezTo>
                    <a:pt x="5019" y="71572"/>
                    <a:pt x="6179" y="74357"/>
                    <a:pt x="4277" y="79027"/>
                  </a:cubicBezTo>
                  <a:cubicBezTo>
                    <a:pt x="2398" y="83707"/>
                    <a:pt x="1014" y="95183"/>
                    <a:pt x="1351" y="100179"/>
                  </a:cubicBezTo>
                  <a:cubicBezTo>
                    <a:pt x="1662" y="105198"/>
                    <a:pt x="185" y="112298"/>
                    <a:pt x="0" y="112756"/>
                  </a:cubicBezTo>
                  <a:lnTo>
                    <a:pt x="6729" y="112756"/>
                  </a:lnTo>
                  <a:cubicBezTo>
                    <a:pt x="6729" y="112756"/>
                    <a:pt x="9923" y="103460"/>
                    <a:pt x="11138" y="101155"/>
                  </a:cubicBezTo>
                  <a:cubicBezTo>
                    <a:pt x="12358" y="98834"/>
                    <a:pt x="14091" y="88045"/>
                    <a:pt x="14037" y="86018"/>
                  </a:cubicBezTo>
                  <a:cubicBezTo>
                    <a:pt x="13960" y="84007"/>
                    <a:pt x="14587" y="75207"/>
                    <a:pt x="14941" y="74264"/>
                  </a:cubicBezTo>
                  <a:cubicBezTo>
                    <a:pt x="15181" y="73637"/>
                    <a:pt x="15955" y="59476"/>
                    <a:pt x="15955" y="59476"/>
                  </a:cubicBezTo>
                  <a:cubicBezTo>
                    <a:pt x="15955" y="59476"/>
                    <a:pt x="18554" y="72112"/>
                    <a:pt x="18592" y="77239"/>
                  </a:cubicBezTo>
                  <a:cubicBezTo>
                    <a:pt x="18608" y="82367"/>
                    <a:pt x="18298" y="86628"/>
                    <a:pt x="18074" y="89434"/>
                  </a:cubicBezTo>
                  <a:cubicBezTo>
                    <a:pt x="17851" y="92219"/>
                    <a:pt x="17006" y="96698"/>
                    <a:pt x="16914" y="98970"/>
                  </a:cubicBezTo>
                  <a:cubicBezTo>
                    <a:pt x="16821" y="101253"/>
                    <a:pt x="14609" y="105198"/>
                    <a:pt x="15693" y="112761"/>
                  </a:cubicBezTo>
                  <a:lnTo>
                    <a:pt x="55569" y="112761"/>
                  </a:lnTo>
                  <a:cubicBezTo>
                    <a:pt x="56659" y="105203"/>
                    <a:pt x="54446" y="101253"/>
                    <a:pt x="54354" y="98970"/>
                  </a:cubicBezTo>
                  <a:cubicBezTo>
                    <a:pt x="54261" y="96698"/>
                    <a:pt x="53433" y="92219"/>
                    <a:pt x="53193" y="89434"/>
                  </a:cubicBezTo>
                  <a:cubicBezTo>
                    <a:pt x="52970" y="86628"/>
                    <a:pt x="52654" y="82367"/>
                    <a:pt x="52692" y="77239"/>
                  </a:cubicBezTo>
                  <a:cubicBezTo>
                    <a:pt x="52713" y="72112"/>
                    <a:pt x="55313" y="59481"/>
                    <a:pt x="55313" y="59481"/>
                  </a:cubicBezTo>
                  <a:cubicBezTo>
                    <a:pt x="55313" y="59481"/>
                    <a:pt x="56086" y="73648"/>
                    <a:pt x="56326" y="74270"/>
                  </a:cubicBezTo>
                  <a:cubicBezTo>
                    <a:pt x="56675" y="75212"/>
                    <a:pt x="57301" y="84012"/>
                    <a:pt x="57231" y="86018"/>
                  </a:cubicBezTo>
                  <a:cubicBezTo>
                    <a:pt x="57176" y="88045"/>
                    <a:pt x="58909" y="98839"/>
                    <a:pt x="60124" y="101160"/>
                  </a:cubicBezTo>
                  <a:cubicBezTo>
                    <a:pt x="61345" y="103465"/>
                    <a:pt x="64554" y="112761"/>
                    <a:pt x="64554" y="112761"/>
                  </a:cubicBezTo>
                  <a:lnTo>
                    <a:pt x="71284" y="112761"/>
                  </a:lnTo>
                  <a:cubicBezTo>
                    <a:pt x="71082" y="112298"/>
                    <a:pt x="69605" y="105203"/>
                    <a:pt x="69938" y="100185"/>
                  </a:cubicBezTo>
                  <a:cubicBezTo>
                    <a:pt x="70248" y="95183"/>
                    <a:pt x="68870" y="83713"/>
                    <a:pt x="66984" y="79027"/>
                  </a:cubicBezTo>
                  <a:cubicBezTo>
                    <a:pt x="65088" y="74362"/>
                    <a:pt x="66249" y="71578"/>
                    <a:pt x="66085" y="67300"/>
                  </a:cubicBezTo>
                  <a:cubicBezTo>
                    <a:pt x="65916" y="63039"/>
                    <a:pt x="65638" y="59683"/>
                    <a:pt x="65568" y="52119"/>
                  </a:cubicBezTo>
                  <a:cubicBezTo>
                    <a:pt x="65513" y="44534"/>
                    <a:pt x="62336" y="37696"/>
                    <a:pt x="57487" y="36715"/>
                  </a:cubicBezTo>
                  <a:cubicBezTo>
                    <a:pt x="52654" y="35762"/>
                    <a:pt x="52049" y="34541"/>
                    <a:pt x="49482" y="33266"/>
                  </a:cubicBezTo>
                  <a:cubicBezTo>
                    <a:pt x="47842" y="32432"/>
                    <a:pt x="46262" y="31490"/>
                    <a:pt x="44742" y="30449"/>
                  </a:cubicBezTo>
                  <a:cubicBezTo>
                    <a:pt x="42251" y="29670"/>
                    <a:pt x="43156" y="27032"/>
                    <a:pt x="43156" y="24139"/>
                  </a:cubicBezTo>
                  <a:cubicBezTo>
                    <a:pt x="43156" y="21262"/>
                    <a:pt x="47363" y="19622"/>
                    <a:pt x="47858" y="12762"/>
                  </a:cubicBezTo>
                  <a:cubicBezTo>
                    <a:pt x="48360" y="5879"/>
                    <a:pt x="43712" y="365"/>
                    <a:pt x="33974" y="16"/>
                  </a:cubicBezTo>
                  <a:cubicBezTo>
                    <a:pt x="33718" y="5"/>
                    <a:pt x="33473" y="0"/>
                    <a:pt x="332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4"/>
            <p:cNvSpPr/>
            <p:nvPr/>
          </p:nvSpPr>
          <p:spPr>
            <a:xfrm>
              <a:off x="1586934" y="1597666"/>
              <a:ext cx="592312" cy="519173"/>
            </a:xfrm>
            <a:custGeom>
              <a:avLst/>
              <a:gdLst/>
              <a:ahLst/>
              <a:cxnLst/>
              <a:rect l="l" t="t" r="r" b="b"/>
              <a:pathLst>
                <a:path w="23437" h="20543" extrusionOk="0">
                  <a:moveTo>
                    <a:pt x="11144" y="0"/>
                  </a:moveTo>
                  <a:cubicBezTo>
                    <a:pt x="4392" y="0"/>
                    <a:pt x="605" y="2681"/>
                    <a:pt x="306" y="6621"/>
                  </a:cubicBezTo>
                  <a:cubicBezTo>
                    <a:pt x="0" y="10620"/>
                    <a:pt x="1815" y="11912"/>
                    <a:pt x="4376" y="11912"/>
                  </a:cubicBezTo>
                  <a:cubicBezTo>
                    <a:pt x="4621" y="11912"/>
                    <a:pt x="4877" y="11901"/>
                    <a:pt x="5139" y="11873"/>
                  </a:cubicBezTo>
                  <a:cubicBezTo>
                    <a:pt x="5139" y="11873"/>
                    <a:pt x="5362" y="11857"/>
                    <a:pt x="5656" y="11857"/>
                  </a:cubicBezTo>
                  <a:cubicBezTo>
                    <a:pt x="6234" y="11857"/>
                    <a:pt x="7073" y="11928"/>
                    <a:pt x="7073" y="12298"/>
                  </a:cubicBezTo>
                  <a:cubicBezTo>
                    <a:pt x="7073" y="12854"/>
                    <a:pt x="6888" y="14364"/>
                    <a:pt x="8125" y="14402"/>
                  </a:cubicBezTo>
                  <a:cubicBezTo>
                    <a:pt x="8539" y="14418"/>
                    <a:pt x="8926" y="14429"/>
                    <a:pt x="9258" y="14429"/>
                  </a:cubicBezTo>
                  <a:cubicBezTo>
                    <a:pt x="9923" y="14429"/>
                    <a:pt x="10375" y="14402"/>
                    <a:pt x="10375" y="14402"/>
                  </a:cubicBezTo>
                  <a:cubicBezTo>
                    <a:pt x="10375" y="14402"/>
                    <a:pt x="10724" y="16096"/>
                    <a:pt x="11465" y="16451"/>
                  </a:cubicBezTo>
                  <a:cubicBezTo>
                    <a:pt x="12201" y="16821"/>
                    <a:pt x="11906" y="17480"/>
                    <a:pt x="12130" y="17867"/>
                  </a:cubicBezTo>
                  <a:cubicBezTo>
                    <a:pt x="12348" y="18238"/>
                    <a:pt x="13236" y="18663"/>
                    <a:pt x="13585" y="19230"/>
                  </a:cubicBezTo>
                  <a:cubicBezTo>
                    <a:pt x="13939" y="19785"/>
                    <a:pt x="14086" y="20521"/>
                    <a:pt x="14674" y="20543"/>
                  </a:cubicBezTo>
                  <a:lnTo>
                    <a:pt x="14707" y="20543"/>
                  </a:lnTo>
                  <a:cubicBezTo>
                    <a:pt x="15301" y="20543"/>
                    <a:pt x="15759" y="20047"/>
                    <a:pt x="15377" y="19268"/>
                  </a:cubicBezTo>
                  <a:cubicBezTo>
                    <a:pt x="14969" y="18456"/>
                    <a:pt x="14582" y="17737"/>
                    <a:pt x="14843" y="17666"/>
                  </a:cubicBezTo>
                  <a:cubicBezTo>
                    <a:pt x="14854" y="17660"/>
                    <a:pt x="14860" y="17660"/>
                    <a:pt x="14871" y="17666"/>
                  </a:cubicBezTo>
                  <a:cubicBezTo>
                    <a:pt x="15099" y="17666"/>
                    <a:pt x="16009" y="17971"/>
                    <a:pt x="16985" y="17971"/>
                  </a:cubicBezTo>
                  <a:cubicBezTo>
                    <a:pt x="17562" y="17971"/>
                    <a:pt x="18162" y="17862"/>
                    <a:pt x="18663" y="17519"/>
                  </a:cubicBezTo>
                  <a:cubicBezTo>
                    <a:pt x="20064" y="16560"/>
                    <a:pt x="21998" y="15361"/>
                    <a:pt x="21077" y="12576"/>
                  </a:cubicBezTo>
                  <a:lnTo>
                    <a:pt x="21132" y="12576"/>
                  </a:lnTo>
                  <a:cubicBezTo>
                    <a:pt x="21437" y="12576"/>
                    <a:pt x="22984" y="12457"/>
                    <a:pt x="23197" y="10048"/>
                  </a:cubicBezTo>
                  <a:cubicBezTo>
                    <a:pt x="23436" y="7373"/>
                    <a:pt x="21851" y="807"/>
                    <a:pt x="13568" y="104"/>
                  </a:cubicBezTo>
                  <a:cubicBezTo>
                    <a:pt x="12724" y="33"/>
                    <a:pt x="11912" y="0"/>
                    <a:pt x="1114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4"/>
            <p:cNvSpPr/>
            <p:nvPr/>
          </p:nvSpPr>
          <p:spPr>
            <a:xfrm>
              <a:off x="1915375" y="2556935"/>
              <a:ext cx="398547" cy="598251"/>
            </a:xfrm>
            <a:custGeom>
              <a:avLst/>
              <a:gdLst/>
              <a:ahLst/>
              <a:cxnLst/>
              <a:rect l="l" t="t" r="r" b="b"/>
              <a:pathLst>
                <a:path w="15770" h="23672" extrusionOk="0">
                  <a:moveTo>
                    <a:pt x="4833" y="6"/>
                  </a:moveTo>
                  <a:cubicBezTo>
                    <a:pt x="4131" y="6"/>
                    <a:pt x="2730" y="235"/>
                    <a:pt x="2267" y="1968"/>
                  </a:cubicBezTo>
                  <a:cubicBezTo>
                    <a:pt x="1657" y="4311"/>
                    <a:pt x="126" y="7226"/>
                    <a:pt x="905" y="10583"/>
                  </a:cubicBezTo>
                  <a:cubicBezTo>
                    <a:pt x="1662" y="13939"/>
                    <a:pt x="0" y="16871"/>
                    <a:pt x="1733" y="18718"/>
                  </a:cubicBezTo>
                  <a:cubicBezTo>
                    <a:pt x="3411" y="20516"/>
                    <a:pt x="7405" y="23671"/>
                    <a:pt x="11312" y="23671"/>
                  </a:cubicBezTo>
                  <a:cubicBezTo>
                    <a:pt x="11454" y="23671"/>
                    <a:pt x="11590" y="23666"/>
                    <a:pt x="11732" y="23660"/>
                  </a:cubicBezTo>
                  <a:cubicBezTo>
                    <a:pt x="15770" y="23420"/>
                    <a:pt x="15677" y="19879"/>
                    <a:pt x="14990" y="18533"/>
                  </a:cubicBezTo>
                  <a:cubicBezTo>
                    <a:pt x="14331" y="17187"/>
                    <a:pt x="12800" y="14310"/>
                    <a:pt x="12669" y="12631"/>
                  </a:cubicBezTo>
                  <a:cubicBezTo>
                    <a:pt x="12538" y="10970"/>
                    <a:pt x="10588" y="1733"/>
                    <a:pt x="5253" y="33"/>
                  </a:cubicBezTo>
                  <a:cubicBezTo>
                    <a:pt x="5117" y="12"/>
                    <a:pt x="4975" y="1"/>
                    <a:pt x="4833" y="6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4"/>
            <p:cNvSpPr/>
            <p:nvPr/>
          </p:nvSpPr>
          <p:spPr>
            <a:xfrm>
              <a:off x="1457614" y="2541114"/>
              <a:ext cx="398977" cy="598225"/>
            </a:xfrm>
            <a:custGeom>
              <a:avLst/>
              <a:gdLst/>
              <a:ahLst/>
              <a:cxnLst/>
              <a:rect l="l" t="t" r="r" b="b"/>
              <a:pathLst>
                <a:path w="15787" h="23671" extrusionOk="0">
                  <a:moveTo>
                    <a:pt x="10970" y="0"/>
                  </a:moveTo>
                  <a:cubicBezTo>
                    <a:pt x="10822" y="0"/>
                    <a:pt x="10675" y="11"/>
                    <a:pt x="10534" y="33"/>
                  </a:cubicBezTo>
                  <a:cubicBezTo>
                    <a:pt x="5183" y="1733"/>
                    <a:pt x="3243" y="10953"/>
                    <a:pt x="3118" y="12631"/>
                  </a:cubicBezTo>
                  <a:cubicBezTo>
                    <a:pt x="2987" y="14293"/>
                    <a:pt x="1456" y="17186"/>
                    <a:pt x="775" y="18532"/>
                  </a:cubicBezTo>
                  <a:cubicBezTo>
                    <a:pt x="110" y="19862"/>
                    <a:pt x="1" y="23420"/>
                    <a:pt x="4038" y="23660"/>
                  </a:cubicBezTo>
                  <a:cubicBezTo>
                    <a:pt x="4175" y="23665"/>
                    <a:pt x="4316" y="23670"/>
                    <a:pt x="4458" y="23670"/>
                  </a:cubicBezTo>
                  <a:cubicBezTo>
                    <a:pt x="8370" y="23670"/>
                    <a:pt x="12381" y="20515"/>
                    <a:pt x="14054" y="18717"/>
                  </a:cubicBezTo>
                  <a:cubicBezTo>
                    <a:pt x="15786" y="16854"/>
                    <a:pt x="14108" y="13922"/>
                    <a:pt x="14882" y="10582"/>
                  </a:cubicBezTo>
                  <a:cubicBezTo>
                    <a:pt x="15661" y="7225"/>
                    <a:pt x="14130" y="4310"/>
                    <a:pt x="13498" y="1951"/>
                  </a:cubicBezTo>
                  <a:cubicBezTo>
                    <a:pt x="13046" y="234"/>
                    <a:pt x="11683" y="0"/>
                    <a:pt x="109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4"/>
            <p:cNvSpPr/>
            <p:nvPr/>
          </p:nvSpPr>
          <p:spPr>
            <a:xfrm>
              <a:off x="1836045" y="2217070"/>
              <a:ext cx="115698" cy="519198"/>
            </a:xfrm>
            <a:custGeom>
              <a:avLst/>
              <a:gdLst/>
              <a:ahLst/>
              <a:cxnLst/>
              <a:rect l="l" t="t" r="r" b="b"/>
              <a:pathLst>
                <a:path w="4578" h="20544" extrusionOk="0">
                  <a:moveTo>
                    <a:pt x="3210" y="1"/>
                  </a:moveTo>
                  <a:cubicBezTo>
                    <a:pt x="3210" y="1"/>
                    <a:pt x="2104" y="611"/>
                    <a:pt x="774" y="682"/>
                  </a:cubicBezTo>
                  <a:cubicBezTo>
                    <a:pt x="774" y="682"/>
                    <a:pt x="1663" y="9700"/>
                    <a:pt x="1237" y="13225"/>
                  </a:cubicBezTo>
                  <a:cubicBezTo>
                    <a:pt x="796" y="16767"/>
                    <a:pt x="1" y="18053"/>
                    <a:pt x="1" y="18053"/>
                  </a:cubicBezTo>
                  <a:cubicBezTo>
                    <a:pt x="17" y="18385"/>
                    <a:pt x="142" y="18484"/>
                    <a:pt x="289" y="18484"/>
                  </a:cubicBezTo>
                  <a:cubicBezTo>
                    <a:pt x="507" y="18484"/>
                    <a:pt x="774" y="18255"/>
                    <a:pt x="774" y="18255"/>
                  </a:cubicBezTo>
                  <a:lnTo>
                    <a:pt x="1368" y="17132"/>
                  </a:lnTo>
                  <a:cubicBezTo>
                    <a:pt x="1417" y="17132"/>
                    <a:pt x="1461" y="17127"/>
                    <a:pt x="1504" y="17127"/>
                  </a:cubicBezTo>
                  <a:cubicBezTo>
                    <a:pt x="2349" y="17127"/>
                    <a:pt x="2382" y="17612"/>
                    <a:pt x="2382" y="17612"/>
                  </a:cubicBezTo>
                  <a:lnTo>
                    <a:pt x="2197" y="18091"/>
                  </a:lnTo>
                  <a:lnTo>
                    <a:pt x="3946" y="20543"/>
                  </a:lnTo>
                  <a:lnTo>
                    <a:pt x="4578" y="18048"/>
                  </a:lnTo>
                  <a:cubicBezTo>
                    <a:pt x="4578" y="18048"/>
                    <a:pt x="2970" y="16375"/>
                    <a:pt x="3248" y="11874"/>
                  </a:cubicBezTo>
                  <a:cubicBezTo>
                    <a:pt x="3542" y="7395"/>
                    <a:pt x="3210" y="1"/>
                    <a:pt x="3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4"/>
            <p:cNvSpPr/>
            <p:nvPr/>
          </p:nvSpPr>
          <p:spPr>
            <a:xfrm>
              <a:off x="1625348" y="3061652"/>
              <a:ext cx="645055" cy="415076"/>
            </a:xfrm>
            <a:custGeom>
              <a:avLst/>
              <a:gdLst/>
              <a:ahLst/>
              <a:cxnLst/>
              <a:rect l="l" t="t" r="r" b="b"/>
              <a:pathLst>
                <a:path w="25524" h="16424" extrusionOk="0">
                  <a:moveTo>
                    <a:pt x="18331" y="0"/>
                  </a:moveTo>
                  <a:cubicBezTo>
                    <a:pt x="15552" y="0"/>
                    <a:pt x="12511" y="1003"/>
                    <a:pt x="10975" y="1493"/>
                  </a:cubicBezTo>
                  <a:cubicBezTo>
                    <a:pt x="9411" y="1989"/>
                    <a:pt x="6736" y="1826"/>
                    <a:pt x="3989" y="2065"/>
                  </a:cubicBezTo>
                  <a:cubicBezTo>
                    <a:pt x="1238" y="2305"/>
                    <a:pt x="1" y="4060"/>
                    <a:pt x="633" y="4812"/>
                  </a:cubicBezTo>
                  <a:cubicBezTo>
                    <a:pt x="1259" y="5553"/>
                    <a:pt x="4098" y="4648"/>
                    <a:pt x="5482" y="6310"/>
                  </a:cubicBezTo>
                  <a:cubicBezTo>
                    <a:pt x="6883" y="7967"/>
                    <a:pt x="8746" y="8871"/>
                    <a:pt x="9814" y="9389"/>
                  </a:cubicBezTo>
                  <a:cubicBezTo>
                    <a:pt x="10147" y="9536"/>
                    <a:pt x="10702" y="9776"/>
                    <a:pt x="11329" y="10086"/>
                  </a:cubicBezTo>
                  <a:cubicBezTo>
                    <a:pt x="11694" y="10255"/>
                    <a:pt x="12081" y="10440"/>
                    <a:pt x="12490" y="10642"/>
                  </a:cubicBezTo>
                  <a:cubicBezTo>
                    <a:pt x="13579" y="11231"/>
                    <a:pt x="14702" y="11917"/>
                    <a:pt x="15290" y="12598"/>
                  </a:cubicBezTo>
                  <a:cubicBezTo>
                    <a:pt x="16435" y="13982"/>
                    <a:pt x="20402" y="15677"/>
                    <a:pt x="21933" y="16249"/>
                  </a:cubicBezTo>
                  <a:cubicBezTo>
                    <a:pt x="22200" y="16358"/>
                    <a:pt x="22489" y="16418"/>
                    <a:pt x="22783" y="16423"/>
                  </a:cubicBezTo>
                  <a:cubicBezTo>
                    <a:pt x="23824" y="16423"/>
                    <a:pt x="24527" y="15519"/>
                    <a:pt x="24810" y="13944"/>
                  </a:cubicBezTo>
                  <a:cubicBezTo>
                    <a:pt x="25175" y="11966"/>
                    <a:pt x="25050" y="8392"/>
                    <a:pt x="25284" y="5106"/>
                  </a:cubicBezTo>
                  <a:cubicBezTo>
                    <a:pt x="25524" y="1809"/>
                    <a:pt x="22739" y="387"/>
                    <a:pt x="22739" y="387"/>
                  </a:cubicBezTo>
                  <a:cubicBezTo>
                    <a:pt x="22739" y="387"/>
                    <a:pt x="21230" y="38"/>
                    <a:pt x="1840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64"/>
            <p:cNvSpPr/>
            <p:nvPr/>
          </p:nvSpPr>
          <p:spPr>
            <a:xfrm>
              <a:off x="1523727" y="3044441"/>
              <a:ext cx="358465" cy="579776"/>
            </a:xfrm>
            <a:custGeom>
              <a:avLst/>
              <a:gdLst/>
              <a:ahLst/>
              <a:cxnLst/>
              <a:rect l="l" t="t" r="r" b="b"/>
              <a:pathLst>
                <a:path w="14184" h="22941" extrusionOk="0">
                  <a:moveTo>
                    <a:pt x="10163" y="0"/>
                  </a:moveTo>
                  <a:lnTo>
                    <a:pt x="8190" y="1493"/>
                  </a:lnTo>
                  <a:cubicBezTo>
                    <a:pt x="7302" y="1199"/>
                    <a:pt x="6528" y="1074"/>
                    <a:pt x="5842" y="1074"/>
                  </a:cubicBezTo>
                  <a:cubicBezTo>
                    <a:pt x="4016" y="1074"/>
                    <a:pt x="2790" y="1984"/>
                    <a:pt x="1624" y="3133"/>
                  </a:cubicBezTo>
                  <a:cubicBezTo>
                    <a:pt x="0" y="4719"/>
                    <a:pt x="60" y="9569"/>
                    <a:pt x="2049" y="12260"/>
                  </a:cubicBezTo>
                  <a:cubicBezTo>
                    <a:pt x="4038" y="14952"/>
                    <a:pt x="8354" y="15748"/>
                    <a:pt x="10310" y="16118"/>
                  </a:cubicBezTo>
                  <a:cubicBezTo>
                    <a:pt x="12288" y="16483"/>
                    <a:pt x="11803" y="17442"/>
                    <a:pt x="11770" y="18238"/>
                  </a:cubicBezTo>
                  <a:cubicBezTo>
                    <a:pt x="11710" y="19028"/>
                    <a:pt x="8724" y="21131"/>
                    <a:pt x="8833" y="22074"/>
                  </a:cubicBezTo>
                  <a:cubicBezTo>
                    <a:pt x="8915" y="22886"/>
                    <a:pt x="9999" y="22940"/>
                    <a:pt x="10293" y="22940"/>
                  </a:cubicBezTo>
                  <a:lnTo>
                    <a:pt x="10364" y="22940"/>
                  </a:lnTo>
                  <a:cubicBezTo>
                    <a:pt x="10364" y="22940"/>
                    <a:pt x="10773" y="21889"/>
                    <a:pt x="11863" y="20695"/>
                  </a:cubicBezTo>
                  <a:cubicBezTo>
                    <a:pt x="12953" y="19475"/>
                    <a:pt x="14108" y="18630"/>
                    <a:pt x="14021" y="16837"/>
                  </a:cubicBezTo>
                  <a:cubicBezTo>
                    <a:pt x="13928" y="15067"/>
                    <a:pt x="12468" y="14533"/>
                    <a:pt x="12468" y="14533"/>
                  </a:cubicBezTo>
                  <a:cubicBezTo>
                    <a:pt x="12468" y="14533"/>
                    <a:pt x="14184" y="13922"/>
                    <a:pt x="13388" y="11786"/>
                  </a:cubicBezTo>
                  <a:cubicBezTo>
                    <a:pt x="12598" y="9645"/>
                    <a:pt x="8691" y="10958"/>
                    <a:pt x="8724" y="8893"/>
                  </a:cubicBezTo>
                  <a:cubicBezTo>
                    <a:pt x="8779" y="6844"/>
                    <a:pt x="7934" y="5329"/>
                    <a:pt x="9165" y="3744"/>
                  </a:cubicBezTo>
                  <a:cubicBezTo>
                    <a:pt x="10386" y="2180"/>
                    <a:pt x="11291" y="202"/>
                    <a:pt x="11291" y="202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2" name="Google Shape;5502;p64"/>
            <p:cNvGrpSpPr/>
            <p:nvPr/>
          </p:nvGrpSpPr>
          <p:grpSpPr>
            <a:xfrm>
              <a:off x="1675337" y="3316550"/>
              <a:ext cx="437113" cy="383257"/>
              <a:chOff x="1675337" y="3316550"/>
              <a:chExt cx="437113" cy="383257"/>
            </a:xfrm>
          </p:grpSpPr>
          <p:sp>
            <p:nvSpPr>
              <p:cNvPr id="5503" name="Google Shape;5503;p64"/>
              <p:cNvSpPr/>
              <p:nvPr/>
            </p:nvSpPr>
            <p:spPr>
              <a:xfrm>
                <a:off x="1948836" y="3389941"/>
                <a:ext cx="163614" cy="233998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9259" extrusionOk="0">
                    <a:moveTo>
                      <a:pt x="3286" y="1"/>
                    </a:moveTo>
                    <a:cubicBezTo>
                      <a:pt x="2316" y="1"/>
                      <a:pt x="1052" y="273"/>
                      <a:pt x="594" y="1505"/>
                    </a:cubicBezTo>
                    <a:cubicBezTo>
                      <a:pt x="0" y="3096"/>
                      <a:pt x="1717" y="3940"/>
                      <a:pt x="1717" y="3940"/>
                    </a:cubicBezTo>
                    <a:cubicBezTo>
                      <a:pt x="1493" y="4496"/>
                      <a:pt x="1771" y="4845"/>
                      <a:pt x="1771" y="4845"/>
                    </a:cubicBezTo>
                    <a:cubicBezTo>
                      <a:pt x="1477" y="5401"/>
                      <a:pt x="1717" y="5673"/>
                      <a:pt x="1717" y="5673"/>
                    </a:cubicBezTo>
                    <a:cubicBezTo>
                      <a:pt x="1205" y="6109"/>
                      <a:pt x="916" y="6752"/>
                      <a:pt x="921" y="7428"/>
                    </a:cubicBezTo>
                    <a:cubicBezTo>
                      <a:pt x="921" y="8338"/>
                      <a:pt x="2049" y="9258"/>
                      <a:pt x="3428" y="9258"/>
                    </a:cubicBezTo>
                    <a:cubicBezTo>
                      <a:pt x="3836" y="9258"/>
                      <a:pt x="4234" y="9182"/>
                      <a:pt x="4610" y="9030"/>
                    </a:cubicBezTo>
                    <a:cubicBezTo>
                      <a:pt x="6474" y="8294"/>
                      <a:pt x="6179" y="6360"/>
                      <a:pt x="6141" y="3444"/>
                    </a:cubicBezTo>
                    <a:cubicBezTo>
                      <a:pt x="6109" y="513"/>
                      <a:pt x="4022" y="55"/>
                      <a:pt x="4022" y="55"/>
                    </a:cubicBezTo>
                    <a:cubicBezTo>
                      <a:pt x="3776" y="17"/>
                      <a:pt x="3531" y="1"/>
                      <a:pt x="32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64"/>
              <p:cNvSpPr/>
              <p:nvPr/>
            </p:nvSpPr>
            <p:spPr>
              <a:xfrm>
                <a:off x="1675337" y="3384988"/>
                <a:ext cx="163639" cy="234124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9264" extrusionOk="0">
                    <a:moveTo>
                      <a:pt x="3139" y="0"/>
                    </a:moveTo>
                    <a:cubicBezTo>
                      <a:pt x="2910" y="0"/>
                      <a:pt x="2676" y="17"/>
                      <a:pt x="2453" y="44"/>
                    </a:cubicBezTo>
                    <a:cubicBezTo>
                      <a:pt x="2453" y="44"/>
                      <a:pt x="366" y="502"/>
                      <a:pt x="328" y="3433"/>
                    </a:cubicBezTo>
                    <a:cubicBezTo>
                      <a:pt x="295" y="6370"/>
                      <a:pt x="1" y="8305"/>
                      <a:pt x="1859" y="9046"/>
                    </a:cubicBezTo>
                    <a:cubicBezTo>
                      <a:pt x="2229" y="9187"/>
                      <a:pt x="2627" y="9264"/>
                      <a:pt x="3025" y="9264"/>
                    </a:cubicBezTo>
                    <a:cubicBezTo>
                      <a:pt x="4414" y="9264"/>
                      <a:pt x="5548" y="8337"/>
                      <a:pt x="5548" y="7422"/>
                    </a:cubicBezTo>
                    <a:cubicBezTo>
                      <a:pt x="5559" y="6752"/>
                      <a:pt x="5270" y="6109"/>
                      <a:pt x="4758" y="5673"/>
                    </a:cubicBezTo>
                    <a:cubicBezTo>
                      <a:pt x="4758" y="5673"/>
                      <a:pt x="4997" y="5411"/>
                      <a:pt x="4703" y="4861"/>
                    </a:cubicBezTo>
                    <a:cubicBezTo>
                      <a:pt x="4703" y="4861"/>
                      <a:pt x="4976" y="4507"/>
                      <a:pt x="4758" y="3940"/>
                    </a:cubicBezTo>
                    <a:cubicBezTo>
                      <a:pt x="4758" y="3940"/>
                      <a:pt x="6474" y="3106"/>
                      <a:pt x="5880" y="1521"/>
                    </a:cubicBezTo>
                    <a:cubicBezTo>
                      <a:pt x="5417" y="262"/>
                      <a:pt x="4115" y="0"/>
                      <a:pt x="313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64"/>
              <p:cNvSpPr/>
              <p:nvPr/>
            </p:nvSpPr>
            <p:spPr>
              <a:xfrm>
                <a:off x="1794193" y="3316550"/>
                <a:ext cx="199552" cy="383257"/>
              </a:xfrm>
              <a:custGeom>
                <a:avLst/>
                <a:gdLst/>
                <a:ahLst/>
                <a:cxnLst/>
                <a:rect l="l" t="t" r="r" b="b"/>
                <a:pathLst>
                  <a:path w="7896" h="15165" extrusionOk="0">
                    <a:moveTo>
                      <a:pt x="4648" y="0"/>
                    </a:moveTo>
                    <a:lnTo>
                      <a:pt x="4648" y="4191"/>
                    </a:lnTo>
                    <a:cubicBezTo>
                      <a:pt x="4648" y="4191"/>
                      <a:pt x="1733" y="6812"/>
                      <a:pt x="125" y="6959"/>
                    </a:cubicBezTo>
                    <a:lnTo>
                      <a:pt x="0" y="7563"/>
                    </a:lnTo>
                    <a:cubicBezTo>
                      <a:pt x="0" y="7563"/>
                      <a:pt x="2839" y="6719"/>
                      <a:pt x="4239" y="5558"/>
                    </a:cubicBezTo>
                    <a:lnTo>
                      <a:pt x="4239" y="5558"/>
                    </a:lnTo>
                    <a:cubicBezTo>
                      <a:pt x="4054" y="5722"/>
                      <a:pt x="1139" y="8283"/>
                      <a:pt x="55" y="8375"/>
                    </a:cubicBezTo>
                    <a:lnTo>
                      <a:pt x="550" y="8969"/>
                    </a:lnTo>
                    <a:cubicBezTo>
                      <a:pt x="550" y="8969"/>
                      <a:pt x="4169" y="7068"/>
                      <a:pt x="4299" y="6294"/>
                    </a:cubicBezTo>
                    <a:lnTo>
                      <a:pt x="4299" y="15165"/>
                    </a:lnTo>
                    <a:lnTo>
                      <a:pt x="5754" y="15165"/>
                    </a:lnTo>
                    <a:lnTo>
                      <a:pt x="5754" y="8081"/>
                    </a:lnTo>
                    <a:cubicBezTo>
                      <a:pt x="6283" y="8931"/>
                      <a:pt x="7187" y="8986"/>
                      <a:pt x="7416" y="8986"/>
                    </a:cubicBezTo>
                    <a:lnTo>
                      <a:pt x="7471" y="8986"/>
                    </a:lnTo>
                    <a:lnTo>
                      <a:pt x="7841" y="8577"/>
                    </a:lnTo>
                    <a:cubicBezTo>
                      <a:pt x="6713" y="8468"/>
                      <a:pt x="6217" y="7340"/>
                      <a:pt x="6217" y="7340"/>
                    </a:cubicBezTo>
                    <a:lnTo>
                      <a:pt x="6217" y="7340"/>
                    </a:lnTo>
                    <a:cubicBezTo>
                      <a:pt x="6768" y="7705"/>
                      <a:pt x="7405" y="7754"/>
                      <a:pt x="7716" y="7754"/>
                    </a:cubicBezTo>
                    <a:cubicBezTo>
                      <a:pt x="7825" y="7754"/>
                      <a:pt x="7896" y="7749"/>
                      <a:pt x="7896" y="7749"/>
                    </a:cubicBezTo>
                    <a:lnTo>
                      <a:pt x="7765" y="7155"/>
                    </a:lnTo>
                    <a:cubicBezTo>
                      <a:pt x="7667" y="7166"/>
                      <a:pt x="7569" y="7171"/>
                      <a:pt x="7471" y="7171"/>
                    </a:cubicBezTo>
                    <a:cubicBezTo>
                      <a:pt x="6081" y="7171"/>
                      <a:pt x="5792" y="5978"/>
                      <a:pt x="5792" y="5978"/>
                    </a:cubicBezTo>
                    <a:lnTo>
                      <a:pt x="5792" y="556"/>
                    </a:lnTo>
                    <a:cubicBezTo>
                      <a:pt x="5400" y="354"/>
                      <a:pt x="5013" y="175"/>
                      <a:pt x="464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6" name="Google Shape;5506;p64"/>
            <p:cNvSpPr/>
            <p:nvPr/>
          </p:nvSpPr>
          <p:spPr>
            <a:xfrm>
              <a:off x="1512152" y="3450115"/>
              <a:ext cx="732650" cy="863056"/>
            </a:xfrm>
            <a:custGeom>
              <a:avLst/>
              <a:gdLst/>
              <a:ahLst/>
              <a:cxnLst/>
              <a:rect l="l" t="t" r="r" b="b"/>
              <a:pathLst>
                <a:path w="28990" h="34150" extrusionOk="0">
                  <a:moveTo>
                    <a:pt x="2235" y="1"/>
                  </a:moveTo>
                  <a:cubicBezTo>
                    <a:pt x="1968" y="6"/>
                    <a:pt x="1695" y="44"/>
                    <a:pt x="1439" y="121"/>
                  </a:cubicBezTo>
                  <a:cubicBezTo>
                    <a:pt x="1" y="508"/>
                    <a:pt x="1014" y="2061"/>
                    <a:pt x="1090" y="2796"/>
                  </a:cubicBezTo>
                  <a:cubicBezTo>
                    <a:pt x="1145" y="3515"/>
                    <a:pt x="1586" y="4698"/>
                    <a:pt x="1586" y="4698"/>
                  </a:cubicBezTo>
                  <a:cubicBezTo>
                    <a:pt x="1363" y="5657"/>
                    <a:pt x="2305" y="6981"/>
                    <a:pt x="2305" y="6981"/>
                  </a:cubicBezTo>
                  <a:cubicBezTo>
                    <a:pt x="1842" y="8180"/>
                    <a:pt x="2398" y="8736"/>
                    <a:pt x="2398" y="8736"/>
                  </a:cubicBezTo>
                  <a:cubicBezTo>
                    <a:pt x="1919" y="9509"/>
                    <a:pt x="2414" y="10915"/>
                    <a:pt x="2414" y="10915"/>
                  </a:cubicBezTo>
                  <a:cubicBezTo>
                    <a:pt x="1510" y="12686"/>
                    <a:pt x="2289" y="13830"/>
                    <a:pt x="2289" y="13830"/>
                  </a:cubicBezTo>
                  <a:cubicBezTo>
                    <a:pt x="1641" y="14713"/>
                    <a:pt x="1973" y="16282"/>
                    <a:pt x="1973" y="16282"/>
                  </a:cubicBezTo>
                  <a:cubicBezTo>
                    <a:pt x="938" y="17917"/>
                    <a:pt x="1826" y="19781"/>
                    <a:pt x="1826" y="19781"/>
                  </a:cubicBezTo>
                  <a:cubicBezTo>
                    <a:pt x="1494" y="21077"/>
                    <a:pt x="1733" y="22380"/>
                    <a:pt x="1733" y="22380"/>
                  </a:cubicBezTo>
                  <a:cubicBezTo>
                    <a:pt x="1401" y="24298"/>
                    <a:pt x="2213" y="24963"/>
                    <a:pt x="2213" y="24963"/>
                  </a:cubicBezTo>
                  <a:cubicBezTo>
                    <a:pt x="2360" y="27584"/>
                    <a:pt x="4937" y="27954"/>
                    <a:pt x="4937" y="27954"/>
                  </a:cubicBezTo>
                  <a:cubicBezTo>
                    <a:pt x="5395" y="28880"/>
                    <a:pt x="6125" y="29158"/>
                    <a:pt x="6839" y="29158"/>
                  </a:cubicBezTo>
                  <a:cubicBezTo>
                    <a:pt x="7907" y="29158"/>
                    <a:pt x="8942" y="28526"/>
                    <a:pt x="8942" y="28526"/>
                  </a:cubicBezTo>
                  <a:cubicBezTo>
                    <a:pt x="9286" y="28641"/>
                    <a:pt x="9645" y="28706"/>
                    <a:pt x="10010" y="28717"/>
                  </a:cubicBezTo>
                  <a:cubicBezTo>
                    <a:pt x="10893" y="28717"/>
                    <a:pt x="11138" y="28177"/>
                    <a:pt x="11710" y="27954"/>
                  </a:cubicBezTo>
                  <a:cubicBezTo>
                    <a:pt x="11923" y="27861"/>
                    <a:pt x="12152" y="27812"/>
                    <a:pt x="12386" y="27801"/>
                  </a:cubicBezTo>
                  <a:cubicBezTo>
                    <a:pt x="12811" y="27801"/>
                    <a:pt x="13127" y="28030"/>
                    <a:pt x="13274" y="28581"/>
                  </a:cubicBezTo>
                  <a:cubicBezTo>
                    <a:pt x="13498" y="29393"/>
                    <a:pt x="13111" y="30646"/>
                    <a:pt x="12942" y="31899"/>
                  </a:cubicBezTo>
                  <a:cubicBezTo>
                    <a:pt x="12778" y="33136"/>
                    <a:pt x="13574" y="34150"/>
                    <a:pt x="13574" y="34150"/>
                  </a:cubicBezTo>
                  <a:lnTo>
                    <a:pt x="15454" y="34150"/>
                  </a:lnTo>
                  <a:cubicBezTo>
                    <a:pt x="15416" y="34150"/>
                    <a:pt x="15269" y="34111"/>
                    <a:pt x="15912" y="33005"/>
                  </a:cubicBezTo>
                  <a:cubicBezTo>
                    <a:pt x="16615" y="31823"/>
                    <a:pt x="15655" y="30679"/>
                    <a:pt x="16560" y="29240"/>
                  </a:cubicBezTo>
                  <a:cubicBezTo>
                    <a:pt x="17465" y="27801"/>
                    <a:pt x="17410" y="25976"/>
                    <a:pt x="17410" y="25976"/>
                  </a:cubicBezTo>
                  <a:cubicBezTo>
                    <a:pt x="17851" y="23540"/>
                    <a:pt x="16707" y="23470"/>
                    <a:pt x="15786" y="22434"/>
                  </a:cubicBezTo>
                  <a:cubicBezTo>
                    <a:pt x="15388" y="22009"/>
                    <a:pt x="14773" y="21884"/>
                    <a:pt x="14184" y="21884"/>
                  </a:cubicBezTo>
                  <a:cubicBezTo>
                    <a:pt x="13661" y="21895"/>
                    <a:pt x="13138" y="21971"/>
                    <a:pt x="12631" y="22124"/>
                  </a:cubicBezTo>
                  <a:cubicBezTo>
                    <a:pt x="12419" y="22042"/>
                    <a:pt x="12201" y="21998"/>
                    <a:pt x="11977" y="21993"/>
                  </a:cubicBezTo>
                  <a:cubicBezTo>
                    <a:pt x="11525" y="21977"/>
                    <a:pt x="11122" y="22254"/>
                    <a:pt x="10969" y="22674"/>
                  </a:cubicBezTo>
                  <a:cubicBezTo>
                    <a:pt x="10828" y="22625"/>
                    <a:pt x="10681" y="22598"/>
                    <a:pt x="10533" y="22598"/>
                  </a:cubicBezTo>
                  <a:cubicBezTo>
                    <a:pt x="9781" y="22598"/>
                    <a:pt x="9144" y="23213"/>
                    <a:pt x="9144" y="23213"/>
                  </a:cubicBezTo>
                  <a:cubicBezTo>
                    <a:pt x="9089" y="22837"/>
                    <a:pt x="8779" y="22734"/>
                    <a:pt x="8452" y="22734"/>
                  </a:cubicBezTo>
                  <a:cubicBezTo>
                    <a:pt x="8158" y="22745"/>
                    <a:pt x="7869" y="22805"/>
                    <a:pt x="7596" y="22903"/>
                  </a:cubicBezTo>
                  <a:cubicBezTo>
                    <a:pt x="7667" y="22036"/>
                    <a:pt x="6877" y="21720"/>
                    <a:pt x="6877" y="21720"/>
                  </a:cubicBezTo>
                  <a:cubicBezTo>
                    <a:pt x="7542" y="20467"/>
                    <a:pt x="6599" y="19639"/>
                    <a:pt x="6599" y="19639"/>
                  </a:cubicBezTo>
                  <a:cubicBezTo>
                    <a:pt x="7689" y="18070"/>
                    <a:pt x="7024" y="16266"/>
                    <a:pt x="7024" y="16266"/>
                  </a:cubicBezTo>
                  <a:cubicBezTo>
                    <a:pt x="7487" y="14402"/>
                    <a:pt x="6452" y="13367"/>
                    <a:pt x="6452" y="13367"/>
                  </a:cubicBezTo>
                  <a:cubicBezTo>
                    <a:pt x="7558" y="11890"/>
                    <a:pt x="6251" y="10528"/>
                    <a:pt x="6251" y="10528"/>
                  </a:cubicBezTo>
                  <a:cubicBezTo>
                    <a:pt x="6670" y="10120"/>
                    <a:pt x="6523" y="9231"/>
                    <a:pt x="6490" y="9013"/>
                  </a:cubicBezTo>
                  <a:lnTo>
                    <a:pt x="6490" y="9013"/>
                  </a:lnTo>
                  <a:cubicBezTo>
                    <a:pt x="6665" y="9983"/>
                    <a:pt x="7733" y="10049"/>
                    <a:pt x="8032" y="10049"/>
                  </a:cubicBezTo>
                  <a:lnTo>
                    <a:pt x="8109" y="10049"/>
                  </a:lnTo>
                  <a:cubicBezTo>
                    <a:pt x="8196" y="10899"/>
                    <a:pt x="9280" y="11002"/>
                    <a:pt x="9814" y="11002"/>
                  </a:cubicBezTo>
                  <a:cubicBezTo>
                    <a:pt x="9989" y="11002"/>
                    <a:pt x="10103" y="10991"/>
                    <a:pt x="10103" y="10991"/>
                  </a:cubicBezTo>
                  <a:cubicBezTo>
                    <a:pt x="10272" y="11743"/>
                    <a:pt x="10735" y="11934"/>
                    <a:pt x="11166" y="11934"/>
                  </a:cubicBezTo>
                  <a:cubicBezTo>
                    <a:pt x="11476" y="11923"/>
                    <a:pt x="11781" y="11847"/>
                    <a:pt x="12059" y="11711"/>
                  </a:cubicBezTo>
                  <a:cubicBezTo>
                    <a:pt x="12479" y="12119"/>
                    <a:pt x="13013" y="12245"/>
                    <a:pt x="13525" y="12245"/>
                  </a:cubicBezTo>
                  <a:cubicBezTo>
                    <a:pt x="14413" y="12245"/>
                    <a:pt x="15230" y="11858"/>
                    <a:pt x="15230" y="11858"/>
                  </a:cubicBezTo>
                  <a:cubicBezTo>
                    <a:pt x="15454" y="12076"/>
                    <a:pt x="15759" y="12196"/>
                    <a:pt x="16070" y="12179"/>
                  </a:cubicBezTo>
                  <a:cubicBezTo>
                    <a:pt x="16963" y="12179"/>
                    <a:pt x="17977" y="11471"/>
                    <a:pt x="17977" y="11471"/>
                  </a:cubicBezTo>
                  <a:cubicBezTo>
                    <a:pt x="18173" y="11536"/>
                    <a:pt x="18369" y="11569"/>
                    <a:pt x="18571" y="11569"/>
                  </a:cubicBezTo>
                  <a:cubicBezTo>
                    <a:pt x="19699" y="11569"/>
                    <a:pt x="19987" y="10387"/>
                    <a:pt x="19987" y="10387"/>
                  </a:cubicBezTo>
                  <a:lnTo>
                    <a:pt x="20031" y="10387"/>
                  </a:lnTo>
                  <a:cubicBezTo>
                    <a:pt x="21617" y="10387"/>
                    <a:pt x="21927" y="9297"/>
                    <a:pt x="21927" y="9297"/>
                  </a:cubicBezTo>
                  <a:cubicBezTo>
                    <a:pt x="22123" y="9362"/>
                    <a:pt x="22331" y="9400"/>
                    <a:pt x="22538" y="9406"/>
                  </a:cubicBezTo>
                  <a:cubicBezTo>
                    <a:pt x="22946" y="9406"/>
                    <a:pt x="23066" y="9188"/>
                    <a:pt x="23110" y="9052"/>
                  </a:cubicBezTo>
                  <a:lnTo>
                    <a:pt x="23110" y="9052"/>
                  </a:lnTo>
                  <a:cubicBezTo>
                    <a:pt x="22924" y="10365"/>
                    <a:pt x="23753" y="10583"/>
                    <a:pt x="23753" y="10583"/>
                  </a:cubicBezTo>
                  <a:cubicBezTo>
                    <a:pt x="23382" y="11945"/>
                    <a:pt x="23458" y="13018"/>
                    <a:pt x="23458" y="13018"/>
                  </a:cubicBezTo>
                  <a:cubicBezTo>
                    <a:pt x="22554" y="15307"/>
                    <a:pt x="24031" y="16212"/>
                    <a:pt x="24031" y="16212"/>
                  </a:cubicBezTo>
                  <a:cubicBezTo>
                    <a:pt x="22941" y="17574"/>
                    <a:pt x="23753" y="18903"/>
                    <a:pt x="23753" y="18903"/>
                  </a:cubicBezTo>
                  <a:cubicBezTo>
                    <a:pt x="23344" y="19514"/>
                    <a:pt x="23529" y="21377"/>
                    <a:pt x="23529" y="21377"/>
                  </a:cubicBezTo>
                  <a:cubicBezTo>
                    <a:pt x="22995" y="21982"/>
                    <a:pt x="22723" y="23257"/>
                    <a:pt x="22723" y="23257"/>
                  </a:cubicBezTo>
                  <a:cubicBezTo>
                    <a:pt x="20892" y="24031"/>
                    <a:pt x="20985" y="25655"/>
                    <a:pt x="20985" y="25655"/>
                  </a:cubicBezTo>
                  <a:cubicBezTo>
                    <a:pt x="21099" y="25704"/>
                    <a:pt x="21197" y="25785"/>
                    <a:pt x="21263" y="25894"/>
                  </a:cubicBezTo>
                  <a:cubicBezTo>
                    <a:pt x="21524" y="26281"/>
                    <a:pt x="22167" y="26706"/>
                    <a:pt x="22167" y="26706"/>
                  </a:cubicBezTo>
                  <a:cubicBezTo>
                    <a:pt x="21448" y="27039"/>
                    <a:pt x="20805" y="29398"/>
                    <a:pt x="20598" y="29970"/>
                  </a:cubicBezTo>
                  <a:cubicBezTo>
                    <a:pt x="20543" y="30134"/>
                    <a:pt x="20609" y="30210"/>
                    <a:pt x="20734" y="30210"/>
                  </a:cubicBezTo>
                  <a:cubicBezTo>
                    <a:pt x="21061" y="30210"/>
                    <a:pt x="21824" y="29692"/>
                    <a:pt x="22020" y="28864"/>
                  </a:cubicBezTo>
                  <a:cubicBezTo>
                    <a:pt x="22314" y="27736"/>
                    <a:pt x="23126" y="27333"/>
                    <a:pt x="23126" y="27333"/>
                  </a:cubicBezTo>
                  <a:cubicBezTo>
                    <a:pt x="23513" y="28194"/>
                    <a:pt x="24140" y="28466"/>
                    <a:pt x="24793" y="28466"/>
                  </a:cubicBezTo>
                  <a:cubicBezTo>
                    <a:pt x="25507" y="28466"/>
                    <a:pt x="26248" y="28145"/>
                    <a:pt x="26744" y="27921"/>
                  </a:cubicBezTo>
                  <a:cubicBezTo>
                    <a:pt x="27681" y="27496"/>
                    <a:pt x="27589" y="25355"/>
                    <a:pt x="27589" y="25355"/>
                  </a:cubicBezTo>
                  <a:cubicBezTo>
                    <a:pt x="27589" y="25355"/>
                    <a:pt x="27905" y="25230"/>
                    <a:pt x="28439" y="23731"/>
                  </a:cubicBezTo>
                  <a:cubicBezTo>
                    <a:pt x="28989" y="22260"/>
                    <a:pt x="28215" y="21154"/>
                    <a:pt x="28215" y="21154"/>
                  </a:cubicBezTo>
                  <a:cubicBezTo>
                    <a:pt x="28864" y="19159"/>
                    <a:pt x="27790" y="17999"/>
                    <a:pt x="27790" y="17999"/>
                  </a:cubicBezTo>
                  <a:cubicBezTo>
                    <a:pt x="28733" y="16429"/>
                    <a:pt x="27774" y="15045"/>
                    <a:pt x="27774" y="15045"/>
                  </a:cubicBezTo>
                  <a:cubicBezTo>
                    <a:pt x="28570" y="13700"/>
                    <a:pt x="27698" y="12408"/>
                    <a:pt x="27698" y="12408"/>
                  </a:cubicBezTo>
                  <a:cubicBezTo>
                    <a:pt x="28493" y="11264"/>
                    <a:pt x="27921" y="9771"/>
                    <a:pt x="27921" y="9771"/>
                  </a:cubicBezTo>
                  <a:cubicBezTo>
                    <a:pt x="28935" y="8294"/>
                    <a:pt x="27976" y="7335"/>
                    <a:pt x="27976" y="7335"/>
                  </a:cubicBezTo>
                  <a:cubicBezTo>
                    <a:pt x="27976" y="7335"/>
                    <a:pt x="28602" y="7155"/>
                    <a:pt x="28531" y="5145"/>
                  </a:cubicBezTo>
                  <a:cubicBezTo>
                    <a:pt x="28482" y="3417"/>
                    <a:pt x="26913" y="3297"/>
                    <a:pt x="26472" y="3297"/>
                  </a:cubicBezTo>
                  <a:cubicBezTo>
                    <a:pt x="26395" y="3297"/>
                    <a:pt x="26352" y="3297"/>
                    <a:pt x="26352" y="3297"/>
                  </a:cubicBezTo>
                  <a:cubicBezTo>
                    <a:pt x="25976" y="2894"/>
                    <a:pt x="25611" y="2753"/>
                    <a:pt x="25289" y="2753"/>
                  </a:cubicBezTo>
                  <a:cubicBezTo>
                    <a:pt x="24532" y="2753"/>
                    <a:pt x="23998" y="3537"/>
                    <a:pt x="23998" y="3537"/>
                  </a:cubicBezTo>
                  <a:cubicBezTo>
                    <a:pt x="23894" y="3510"/>
                    <a:pt x="23796" y="3494"/>
                    <a:pt x="23693" y="3494"/>
                  </a:cubicBezTo>
                  <a:cubicBezTo>
                    <a:pt x="22614" y="3494"/>
                    <a:pt x="21764" y="5014"/>
                    <a:pt x="21764" y="5014"/>
                  </a:cubicBezTo>
                  <a:lnTo>
                    <a:pt x="21688" y="5014"/>
                  </a:lnTo>
                  <a:cubicBezTo>
                    <a:pt x="20527" y="5014"/>
                    <a:pt x="20603" y="5826"/>
                    <a:pt x="20603" y="5826"/>
                  </a:cubicBezTo>
                  <a:cubicBezTo>
                    <a:pt x="20402" y="5771"/>
                    <a:pt x="20189" y="5744"/>
                    <a:pt x="19982" y="5744"/>
                  </a:cubicBezTo>
                  <a:cubicBezTo>
                    <a:pt x="19306" y="5733"/>
                    <a:pt x="18680" y="6098"/>
                    <a:pt x="18353" y="6692"/>
                  </a:cubicBezTo>
                  <a:cubicBezTo>
                    <a:pt x="18113" y="6567"/>
                    <a:pt x="17846" y="6501"/>
                    <a:pt x="17579" y="6501"/>
                  </a:cubicBezTo>
                  <a:cubicBezTo>
                    <a:pt x="16669" y="6501"/>
                    <a:pt x="16102" y="7302"/>
                    <a:pt x="16102" y="7302"/>
                  </a:cubicBezTo>
                  <a:cubicBezTo>
                    <a:pt x="15868" y="7237"/>
                    <a:pt x="15628" y="7204"/>
                    <a:pt x="15383" y="7204"/>
                  </a:cubicBezTo>
                  <a:cubicBezTo>
                    <a:pt x="14364" y="7204"/>
                    <a:pt x="13819" y="7815"/>
                    <a:pt x="13819" y="7815"/>
                  </a:cubicBezTo>
                  <a:cubicBezTo>
                    <a:pt x="13312" y="7155"/>
                    <a:pt x="12718" y="6965"/>
                    <a:pt x="12206" y="6965"/>
                  </a:cubicBezTo>
                  <a:cubicBezTo>
                    <a:pt x="11770" y="6970"/>
                    <a:pt x="11334" y="7095"/>
                    <a:pt x="10958" y="7319"/>
                  </a:cubicBezTo>
                  <a:cubicBezTo>
                    <a:pt x="10920" y="6382"/>
                    <a:pt x="10179" y="6234"/>
                    <a:pt x="9722" y="6234"/>
                  </a:cubicBezTo>
                  <a:cubicBezTo>
                    <a:pt x="9596" y="6234"/>
                    <a:pt x="9476" y="6245"/>
                    <a:pt x="9351" y="6267"/>
                  </a:cubicBezTo>
                  <a:cubicBezTo>
                    <a:pt x="9188" y="5215"/>
                    <a:pt x="7580" y="5030"/>
                    <a:pt x="7580" y="5030"/>
                  </a:cubicBezTo>
                  <a:cubicBezTo>
                    <a:pt x="8098" y="3761"/>
                    <a:pt x="6681" y="3319"/>
                    <a:pt x="6681" y="3319"/>
                  </a:cubicBezTo>
                  <a:cubicBezTo>
                    <a:pt x="6736" y="2175"/>
                    <a:pt x="5591" y="1804"/>
                    <a:pt x="5591" y="1804"/>
                  </a:cubicBezTo>
                  <a:cubicBezTo>
                    <a:pt x="5417" y="578"/>
                    <a:pt x="4768" y="300"/>
                    <a:pt x="4229" y="300"/>
                  </a:cubicBezTo>
                  <a:cubicBezTo>
                    <a:pt x="3951" y="306"/>
                    <a:pt x="3679" y="366"/>
                    <a:pt x="3428" y="475"/>
                  </a:cubicBezTo>
                  <a:cubicBezTo>
                    <a:pt x="3428" y="475"/>
                    <a:pt x="3085" y="1"/>
                    <a:pt x="22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4"/>
            <p:cNvSpPr/>
            <p:nvPr/>
          </p:nvSpPr>
          <p:spPr>
            <a:xfrm>
              <a:off x="1727524" y="2620015"/>
              <a:ext cx="283861" cy="436153"/>
            </a:xfrm>
            <a:custGeom>
              <a:avLst/>
              <a:gdLst/>
              <a:ahLst/>
              <a:cxnLst/>
              <a:rect l="l" t="t" r="r" b="b"/>
              <a:pathLst>
                <a:path w="11232" h="17258" extrusionOk="0">
                  <a:moveTo>
                    <a:pt x="6136" y="0"/>
                  </a:moveTo>
                  <a:cubicBezTo>
                    <a:pt x="6125" y="0"/>
                    <a:pt x="6115" y="0"/>
                    <a:pt x="6109" y="6"/>
                  </a:cubicBezTo>
                  <a:cubicBezTo>
                    <a:pt x="6033" y="60"/>
                    <a:pt x="5564" y="872"/>
                    <a:pt x="5504" y="1172"/>
                  </a:cubicBezTo>
                  <a:cubicBezTo>
                    <a:pt x="5472" y="1357"/>
                    <a:pt x="5292" y="1412"/>
                    <a:pt x="5117" y="1412"/>
                  </a:cubicBezTo>
                  <a:cubicBezTo>
                    <a:pt x="5008" y="1412"/>
                    <a:pt x="4905" y="1395"/>
                    <a:pt x="4807" y="1363"/>
                  </a:cubicBezTo>
                  <a:cubicBezTo>
                    <a:pt x="4676" y="1324"/>
                    <a:pt x="4676" y="98"/>
                    <a:pt x="4676" y="98"/>
                  </a:cubicBezTo>
                  <a:cubicBezTo>
                    <a:pt x="4109" y="98"/>
                    <a:pt x="3543" y="551"/>
                    <a:pt x="3543" y="551"/>
                  </a:cubicBezTo>
                  <a:lnTo>
                    <a:pt x="3733" y="1608"/>
                  </a:lnTo>
                  <a:cubicBezTo>
                    <a:pt x="3205" y="2060"/>
                    <a:pt x="3412" y="2491"/>
                    <a:pt x="3412" y="2491"/>
                  </a:cubicBezTo>
                  <a:cubicBezTo>
                    <a:pt x="2676" y="3035"/>
                    <a:pt x="2791" y="4223"/>
                    <a:pt x="2355" y="4223"/>
                  </a:cubicBezTo>
                  <a:cubicBezTo>
                    <a:pt x="1968" y="4207"/>
                    <a:pt x="1973" y="4027"/>
                    <a:pt x="1843" y="4027"/>
                  </a:cubicBezTo>
                  <a:cubicBezTo>
                    <a:pt x="1826" y="4027"/>
                    <a:pt x="1810" y="4033"/>
                    <a:pt x="1788" y="4038"/>
                  </a:cubicBezTo>
                  <a:cubicBezTo>
                    <a:pt x="1619" y="4114"/>
                    <a:pt x="1374" y="4360"/>
                    <a:pt x="1586" y="4507"/>
                  </a:cubicBezTo>
                  <a:cubicBezTo>
                    <a:pt x="1772" y="4676"/>
                    <a:pt x="1603" y="4676"/>
                    <a:pt x="1379" y="4959"/>
                  </a:cubicBezTo>
                  <a:cubicBezTo>
                    <a:pt x="1134" y="5242"/>
                    <a:pt x="1646" y="5809"/>
                    <a:pt x="1832" y="5885"/>
                  </a:cubicBezTo>
                  <a:cubicBezTo>
                    <a:pt x="1848" y="5885"/>
                    <a:pt x="1859" y="5891"/>
                    <a:pt x="1870" y="5885"/>
                  </a:cubicBezTo>
                  <a:cubicBezTo>
                    <a:pt x="2120" y="5885"/>
                    <a:pt x="2965" y="5449"/>
                    <a:pt x="2965" y="5449"/>
                  </a:cubicBezTo>
                  <a:lnTo>
                    <a:pt x="2965" y="5449"/>
                  </a:lnTo>
                  <a:cubicBezTo>
                    <a:pt x="2731" y="5940"/>
                    <a:pt x="2769" y="6621"/>
                    <a:pt x="2769" y="6621"/>
                  </a:cubicBezTo>
                  <a:cubicBezTo>
                    <a:pt x="2769" y="6621"/>
                    <a:pt x="2622" y="6212"/>
                    <a:pt x="2268" y="6212"/>
                  </a:cubicBezTo>
                  <a:cubicBezTo>
                    <a:pt x="2186" y="6212"/>
                    <a:pt x="2104" y="6229"/>
                    <a:pt x="2033" y="6261"/>
                  </a:cubicBezTo>
                  <a:cubicBezTo>
                    <a:pt x="1505" y="6468"/>
                    <a:pt x="1488" y="6866"/>
                    <a:pt x="1488" y="6866"/>
                  </a:cubicBezTo>
                  <a:cubicBezTo>
                    <a:pt x="1864" y="6882"/>
                    <a:pt x="2017" y="7258"/>
                    <a:pt x="2017" y="7258"/>
                  </a:cubicBezTo>
                  <a:cubicBezTo>
                    <a:pt x="1" y="10631"/>
                    <a:pt x="1" y="15890"/>
                    <a:pt x="682" y="16647"/>
                  </a:cubicBezTo>
                  <a:cubicBezTo>
                    <a:pt x="1069" y="17056"/>
                    <a:pt x="1565" y="17257"/>
                    <a:pt x="2295" y="17257"/>
                  </a:cubicBezTo>
                  <a:cubicBezTo>
                    <a:pt x="2867" y="17257"/>
                    <a:pt x="3586" y="17126"/>
                    <a:pt x="4507" y="16870"/>
                  </a:cubicBezTo>
                  <a:cubicBezTo>
                    <a:pt x="6599" y="16266"/>
                    <a:pt x="10043" y="13835"/>
                    <a:pt x="10632" y="11329"/>
                  </a:cubicBezTo>
                  <a:cubicBezTo>
                    <a:pt x="11231" y="8822"/>
                    <a:pt x="9161" y="7389"/>
                    <a:pt x="9161" y="7389"/>
                  </a:cubicBezTo>
                  <a:cubicBezTo>
                    <a:pt x="9161" y="7389"/>
                    <a:pt x="9237" y="6654"/>
                    <a:pt x="9161" y="5166"/>
                  </a:cubicBezTo>
                  <a:cubicBezTo>
                    <a:pt x="9111" y="3847"/>
                    <a:pt x="8169" y="3771"/>
                    <a:pt x="7956" y="3771"/>
                  </a:cubicBezTo>
                  <a:lnTo>
                    <a:pt x="7918" y="3771"/>
                  </a:lnTo>
                  <a:cubicBezTo>
                    <a:pt x="8027" y="2338"/>
                    <a:pt x="6654" y="1924"/>
                    <a:pt x="6654" y="1733"/>
                  </a:cubicBezTo>
                  <a:cubicBezTo>
                    <a:pt x="6670" y="1532"/>
                    <a:pt x="7068" y="829"/>
                    <a:pt x="7144" y="507"/>
                  </a:cubicBezTo>
                  <a:cubicBezTo>
                    <a:pt x="7232" y="218"/>
                    <a:pt x="6332" y="0"/>
                    <a:pt x="613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8" name="Google Shape;5508;p64"/>
          <p:cNvGrpSpPr/>
          <p:nvPr/>
        </p:nvGrpSpPr>
        <p:grpSpPr>
          <a:xfrm>
            <a:off x="7280398" y="2805793"/>
            <a:ext cx="939202" cy="1588073"/>
            <a:chOff x="7280398" y="2805793"/>
            <a:chExt cx="939202" cy="1588073"/>
          </a:xfrm>
        </p:grpSpPr>
        <p:grpSp>
          <p:nvGrpSpPr>
            <p:cNvPr id="5509" name="Google Shape;5509;p64"/>
            <p:cNvGrpSpPr/>
            <p:nvPr/>
          </p:nvGrpSpPr>
          <p:grpSpPr>
            <a:xfrm>
              <a:off x="7280398" y="2805793"/>
              <a:ext cx="939202" cy="1588073"/>
              <a:chOff x="7280398" y="2805793"/>
              <a:chExt cx="939202" cy="1588073"/>
            </a:xfrm>
          </p:grpSpPr>
          <p:sp>
            <p:nvSpPr>
              <p:cNvPr id="5510" name="Google Shape;5510;p64"/>
              <p:cNvSpPr/>
              <p:nvPr/>
            </p:nvSpPr>
            <p:spPr>
              <a:xfrm>
                <a:off x="7280398" y="3729250"/>
                <a:ext cx="595597" cy="664616"/>
              </a:xfrm>
              <a:custGeom>
                <a:avLst/>
                <a:gdLst/>
                <a:ahLst/>
                <a:cxnLst/>
                <a:rect l="l" t="t" r="r" b="b"/>
                <a:pathLst>
                  <a:path w="23567" h="26298" extrusionOk="0">
                    <a:moveTo>
                      <a:pt x="0" y="1"/>
                    </a:moveTo>
                    <a:lnTo>
                      <a:pt x="0" y="1745"/>
                    </a:lnTo>
                    <a:lnTo>
                      <a:pt x="4397" y="1745"/>
                    </a:lnTo>
                    <a:lnTo>
                      <a:pt x="4397" y="25426"/>
                    </a:lnTo>
                    <a:lnTo>
                      <a:pt x="5269" y="26298"/>
                    </a:lnTo>
                    <a:lnTo>
                      <a:pt x="22695" y="26298"/>
                    </a:lnTo>
                    <a:lnTo>
                      <a:pt x="23567" y="25426"/>
                    </a:lnTo>
                    <a:lnTo>
                      <a:pt x="23567" y="9395"/>
                    </a:lnTo>
                    <a:lnTo>
                      <a:pt x="21823" y="9395"/>
                    </a:lnTo>
                    <a:lnTo>
                      <a:pt x="21823" y="24554"/>
                    </a:lnTo>
                    <a:lnTo>
                      <a:pt x="6141" y="24554"/>
                    </a:lnTo>
                    <a:lnTo>
                      <a:pt x="6141" y="873"/>
                    </a:lnTo>
                    <a:lnTo>
                      <a:pt x="526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64"/>
              <p:cNvSpPr/>
              <p:nvPr/>
            </p:nvSpPr>
            <p:spPr>
              <a:xfrm>
                <a:off x="7491348" y="2805793"/>
                <a:ext cx="728252" cy="1195061"/>
              </a:xfrm>
              <a:custGeom>
                <a:avLst/>
                <a:gdLst/>
                <a:ahLst/>
                <a:cxnLst/>
                <a:rect l="l" t="t" r="r" b="b"/>
                <a:pathLst>
                  <a:path w="28816" h="47287" extrusionOk="0">
                    <a:moveTo>
                      <a:pt x="8011" y="0"/>
                    </a:moveTo>
                    <a:lnTo>
                      <a:pt x="1" y="5574"/>
                    </a:lnTo>
                    <a:lnTo>
                      <a:pt x="1" y="34508"/>
                    </a:lnTo>
                    <a:lnTo>
                      <a:pt x="5810" y="40317"/>
                    </a:lnTo>
                    <a:lnTo>
                      <a:pt x="5810" y="44327"/>
                    </a:lnTo>
                    <a:lnTo>
                      <a:pt x="9122" y="44327"/>
                    </a:lnTo>
                    <a:lnTo>
                      <a:pt x="9122" y="40317"/>
                    </a:lnTo>
                    <a:lnTo>
                      <a:pt x="12490" y="40317"/>
                    </a:lnTo>
                    <a:lnTo>
                      <a:pt x="12490" y="47286"/>
                    </a:lnTo>
                    <a:lnTo>
                      <a:pt x="16326" y="47286"/>
                    </a:lnTo>
                    <a:lnTo>
                      <a:pt x="16326" y="40317"/>
                    </a:lnTo>
                    <a:lnTo>
                      <a:pt x="23006" y="40317"/>
                    </a:lnTo>
                    <a:lnTo>
                      <a:pt x="28815" y="34508"/>
                    </a:lnTo>
                    <a:lnTo>
                      <a:pt x="28815" y="5574"/>
                    </a:lnTo>
                    <a:lnTo>
                      <a:pt x="20805" y="0"/>
                    </a:lnTo>
                    <a:close/>
                  </a:path>
                </a:pathLst>
              </a:custGeom>
              <a:solidFill>
                <a:srgbClr val="FFFEFD"/>
              </a:solidFill>
              <a:ln w="19050" cap="flat" cmpd="sng">
                <a:solidFill>
                  <a:srgbClr val="CAD3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2" name="Google Shape;5512;p64"/>
            <p:cNvSpPr/>
            <p:nvPr/>
          </p:nvSpPr>
          <p:spPr>
            <a:xfrm>
              <a:off x="7585286" y="3643197"/>
              <a:ext cx="540250" cy="342493"/>
            </a:xfrm>
            <a:custGeom>
              <a:avLst/>
              <a:gdLst/>
              <a:ahLst/>
              <a:cxnLst/>
              <a:rect l="l" t="t" r="r" b="b"/>
              <a:pathLst>
                <a:path w="21377" h="13552" extrusionOk="0">
                  <a:moveTo>
                    <a:pt x="0" y="0"/>
                  </a:moveTo>
                  <a:lnTo>
                    <a:pt x="0" y="213"/>
                  </a:lnTo>
                  <a:lnTo>
                    <a:pt x="4588" y="4801"/>
                  </a:lnTo>
                  <a:lnTo>
                    <a:pt x="9530" y="4801"/>
                  </a:lnTo>
                  <a:lnTo>
                    <a:pt x="9460" y="13552"/>
                  </a:lnTo>
                  <a:lnTo>
                    <a:pt x="11808" y="13552"/>
                  </a:lnTo>
                  <a:lnTo>
                    <a:pt x="11846" y="4801"/>
                  </a:lnTo>
                  <a:lnTo>
                    <a:pt x="16788" y="4801"/>
                  </a:lnTo>
                  <a:lnTo>
                    <a:pt x="21376" y="213"/>
                  </a:lnTo>
                  <a:lnTo>
                    <a:pt x="21376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64"/>
            <p:cNvSpPr/>
            <p:nvPr/>
          </p:nvSpPr>
          <p:spPr>
            <a:xfrm>
              <a:off x="7585286" y="3507812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64"/>
            <p:cNvSpPr/>
            <p:nvPr/>
          </p:nvSpPr>
          <p:spPr>
            <a:xfrm>
              <a:off x="7585286" y="3379883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64"/>
            <p:cNvSpPr/>
            <p:nvPr/>
          </p:nvSpPr>
          <p:spPr>
            <a:xfrm>
              <a:off x="7585286" y="3251954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64"/>
            <p:cNvSpPr/>
            <p:nvPr/>
          </p:nvSpPr>
          <p:spPr>
            <a:xfrm>
              <a:off x="7585286" y="3124024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64"/>
            <p:cNvSpPr/>
            <p:nvPr/>
          </p:nvSpPr>
          <p:spPr>
            <a:xfrm>
              <a:off x="7585286" y="3002716"/>
              <a:ext cx="540250" cy="131114"/>
            </a:xfrm>
            <a:custGeom>
              <a:avLst/>
              <a:gdLst/>
              <a:ahLst/>
              <a:cxnLst/>
              <a:rect l="l" t="t" r="r" b="b"/>
              <a:pathLst>
                <a:path w="21377" h="5188" extrusionOk="0">
                  <a:moveTo>
                    <a:pt x="0" y="0"/>
                  </a:moveTo>
                  <a:lnTo>
                    <a:pt x="0" y="5187"/>
                  </a:lnTo>
                  <a:lnTo>
                    <a:pt x="21376" y="5187"/>
                  </a:lnTo>
                  <a:lnTo>
                    <a:pt x="2137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8" name="Google Shape;5518;p64"/>
          <p:cNvGrpSpPr/>
          <p:nvPr/>
        </p:nvGrpSpPr>
        <p:grpSpPr>
          <a:xfrm>
            <a:off x="6530967" y="2825758"/>
            <a:ext cx="577856" cy="1566743"/>
            <a:chOff x="6530967" y="2825758"/>
            <a:chExt cx="577856" cy="1566743"/>
          </a:xfrm>
        </p:grpSpPr>
        <p:grpSp>
          <p:nvGrpSpPr>
            <p:cNvPr id="5519" name="Google Shape;5519;p64"/>
            <p:cNvGrpSpPr/>
            <p:nvPr/>
          </p:nvGrpSpPr>
          <p:grpSpPr>
            <a:xfrm>
              <a:off x="6530967" y="2825758"/>
              <a:ext cx="577856" cy="1566743"/>
              <a:chOff x="6530967" y="2825758"/>
              <a:chExt cx="577856" cy="1566743"/>
            </a:xfrm>
          </p:grpSpPr>
          <p:sp>
            <p:nvSpPr>
              <p:cNvPr id="5520" name="Google Shape;5520;p64"/>
              <p:cNvSpPr/>
              <p:nvPr/>
            </p:nvSpPr>
            <p:spPr>
              <a:xfrm>
                <a:off x="6624071" y="2830282"/>
                <a:ext cx="391673" cy="1562220"/>
              </a:xfrm>
              <a:custGeom>
                <a:avLst/>
                <a:gdLst/>
                <a:ahLst/>
                <a:cxnLst/>
                <a:rect l="l" t="t" r="r" b="b"/>
                <a:pathLst>
                  <a:path w="15498" h="61815" extrusionOk="0">
                    <a:moveTo>
                      <a:pt x="0" y="1"/>
                    </a:moveTo>
                    <a:lnTo>
                      <a:pt x="0" y="55145"/>
                    </a:lnTo>
                    <a:cubicBezTo>
                      <a:pt x="6" y="58823"/>
                      <a:pt x="2986" y="61803"/>
                      <a:pt x="6664" y="61809"/>
                    </a:cubicBezTo>
                    <a:lnTo>
                      <a:pt x="8833" y="61814"/>
                    </a:lnTo>
                    <a:cubicBezTo>
                      <a:pt x="12511" y="61809"/>
                      <a:pt x="15492" y="58828"/>
                      <a:pt x="15497" y="55150"/>
                    </a:cubicBezTo>
                    <a:lnTo>
                      <a:pt x="15497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64"/>
              <p:cNvSpPr/>
              <p:nvPr/>
            </p:nvSpPr>
            <p:spPr>
              <a:xfrm>
                <a:off x="6530967" y="2825758"/>
                <a:ext cx="577856" cy="89389"/>
              </a:xfrm>
              <a:custGeom>
                <a:avLst/>
                <a:gdLst/>
                <a:ahLst/>
                <a:cxnLst/>
                <a:rect l="l" t="t" r="r" b="b"/>
                <a:pathLst>
                  <a:path w="22865" h="3537" extrusionOk="0">
                    <a:moveTo>
                      <a:pt x="1766" y="0"/>
                    </a:moveTo>
                    <a:cubicBezTo>
                      <a:pt x="791" y="0"/>
                      <a:pt x="1" y="796"/>
                      <a:pt x="1" y="1771"/>
                    </a:cubicBezTo>
                    <a:cubicBezTo>
                      <a:pt x="1" y="2741"/>
                      <a:pt x="791" y="3537"/>
                      <a:pt x="1766" y="3537"/>
                    </a:cubicBezTo>
                    <a:lnTo>
                      <a:pt x="21099" y="3537"/>
                    </a:lnTo>
                    <a:cubicBezTo>
                      <a:pt x="22075" y="3537"/>
                      <a:pt x="22865" y="2741"/>
                      <a:pt x="22865" y="1771"/>
                    </a:cubicBezTo>
                    <a:cubicBezTo>
                      <a:pt x="22865" y="796"/>
                      <a:pt x="22075" y="0"/>
                      <a:pt x="2109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2" name="Google Shape;5522;p64"/>
            <p:cNvSpPr/>
            <p:nvPr/>
          </p:nvSpPr>
          <p:spPr>
            <a:xfrm>
              <a:off x="6687278" y="3011107"/>
              <a:ext cx="265260" cy="1318188"/>
            </a:xfrm>
            <a:custGeom>
              <a:avLst/>
              <a:gdLst/>
              <a:ahLst/>
              <a:cxnLst/>
              <a:rect l="l" t="t" r="r" b="b"/>
              <a:pathLst>
                <a:path w="10496" h="52159" extrusionOk="0">
                  <a:moveTo>
                    <a:pt x="0" y="0"/>
                  </a:moveTo>
                  <a:lnTo>
                    <a:pt x="0" y="47990"/>
                  </a:lnTo>
                  <a:cubicBezTo>
                    <a:pt x="0" y="50289"/>
                    <a:pt x="1864" y="52158"/>
                    <a:pt x="4163" y="52158"/>
                  </a:cubicBezTo>
                  <a:lnTo>
                    <a:pt x="6332" y="52158"/>
                  </a:lnTo>
                  <a:cubicBezTo>
                    <a:pt x="8631" y="52158"/>
                    <a:pt x="10495" y="50289"/>
                    <a:pt x="10495" y="47990"/>
                  </a:cubicBezTo>
                  <a:lnTo>
                    <a:pt x="10495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64"/>
            <p:cNvSpPr/>
            <p:nvPr/>
          </p:nvSpPr>
          <p:spPr>
            <a:xfrm>
              <a:off x="6687278" y="3325497"/>
              <a:ext cx="265260" cy="1003798"/>
            </a:xfrm>
            <a:custGeom>
              <a:avLst/>
              <a:gdLst/>
              <a:ahLst/>
              <a:cxnLst/>
              <a:rect l="l" t="t" r="r" b="b"/>
              <a:pathLst>
                <a:path w="10496" h="39719" extrusionOk="0">
                  <a:moveTo>
                    <a:pt x="0" y="0"/>
                  </a:moveTo>
                  <a:lnTo>
                    <a:pt x="0" y="35778"/>
                  </a:lnTo>
                  <a:cubicBezTo>
                    <a:pt x="0" y="37958"/>
                    <a:pt x="1864" y="39718"/>
                    <a:pt x="4163" y="39718"/>
                  </a:cubicBezTo>
                  <a:lnTo>
                    <a:pt x="6332" y="39718"/>
                  </a:lnTo>
                  <a:cubicBezTo>
                    <a:pt x="8631" y="39718"/>
                    <a:pt x="10495" y="37953"/>
                    <a:pt x="10495" y="35778"/>
                  </a:cubicBezTo>
                  <a:lnTo>
                    <a:pt x="1049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4"/>
            <p:cNvSpPr/>
            <p:nvPr/>
          </p:nvSpPr>
          <p:spPr>
            <a:xfrm>
              <a:off x="6687278" y="3749089"/>
              <a:ext cx="265260" cy="580206"/>
            </a:xfrm>
            <a:custGeom>
              <a:avLst/>
              <a:gdLst/>
              <a:ahLst/>
              <a:cxnLst/>
              <a:rect l="l" t="t" r="r" b="b"/>
              <a:pathLst>
                <a:path w="10496" h="22958" extrusionOk="0">
                  <a:moveTo>
                    <a:pt x="0" y="1"/>
                  </a:moveTo>
                  <a:lnTo>
                    <a:pt x="0" y="19344"/>
                  </a:lnTo>
                  <a:cubicBezTo>
                    <a:pt x="0" y="21339"/>
                    <a:pt x="1864" y="22957"/>
                    <a:pt x="4163" y="22957"/>
                  </a:cubicBezTo>
                  <a:lnTo>
                    <a:pt x="6332" y="22957"/>
                  </a:lnTo>
                  <a:cubicBezTo>
                    <a:pt x="8631" y="22957"/>
                    <a:pt x="10495" y="21339"/>
                    <a:pt x="10495" y="19344"/>
                  </a:cubicBezTo>
                  <a:lnTo>
                    <a:pt x="10495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4"/>
            <p:cNvSpPr/>
            <p:nvPr/>
          </p:nvSpPr>
          <p:spPr>
            <a:xfrm>
              <a:off x="6687278" y="4160980"/>
              <a:ext cx="265260" cy="168315"/>
            </a:xfrm>
            <a:custGeom>
              <a:avLst/>
              <a:gdLst/>
              <a:ahLst/>
              <a:cxnLst/>
              <a:rect l="l" t="t" r="r" b="b"/>
              <a:pathLst>
                <a:path w="10496" h="6660" extrusionOk="0">
                  <a:moveTo>
                    <a:pt x="0" y="0"/>
                  </a:moveTo>
                  <a:lnTo>
                    <a:pt x="0" y="2959"/>
                  </a:lnTo>
                  <a:cubicBezTo>
                    <a:pt x="0" y="5003"/>
                    <a:pt x="1864" y="6659"/>
                    <a:pt x="4163" y="6659"/>
                  </a:cubicBezTo>
                  <a:lnTo>
                    <a:pt x="6332" y="6659"/>
                  </a:lnTo>
                  <a:cubicBezTo>
                    <a:pt x="8631" y="6659"/>
                    <a:pt x="10495" y="5003"/>
                    <a:pt x="10495" y="2959"/>
                  </a:cubicBezTo>
                  <a:lnTo>
                    <a:pt x="10495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6" name="Google Shape;5526;p64"/>
          <p:cNvSpPr/>
          <p:nvPr/>
        </p:nvSpPr>
        <p:spPr>
          <a:xfrm>
            <a:off x="6431526" y="1558993"/>
            <a:ext cx="402288" cy="1136125"/>
          </a:xfrm>
          <a:custGeom>
            <a:avLst/>
            <a:gdLst/>
            <a:ahLst/>
            <a:cxnLst/>
            <a:rect l="l" t="t" r="r" b="b"/>
            <a:pathLst>
              <a:path w="15918" h="44955" extrusionOk="0">
                <a:moveTo>
                  <a:pt x="7902" y="0"/>
                </a:moveTo>
                <a:lnTo>
                  <a:pt x="7902" y="17"/>
                </a:lnTo>
                <a:cubicBezTo>
                  <a:pt x="7586" y="60"/>
                  <a:pt x="6670" y="235"/>
                  <a:pt x="6262" y="763"/>
                </a:cubicBezTo>
                <a:cubicBezTo>
                  <a:pt x="5760" y="1412"/>
                  <a:pt x="5967" y="2817"/>
                  <a:pt x="5967" y="2817"/>
                </a:cubicBezTo>
                <a:cubicBezTo>
                  <a:pt x="5499" y="2970"/>
                  <a:pt x="5641" y="3597"/>
                  <a:pt x="5853" y="3847"/>
                </a:cubicBezTo>
                <a:cubicBezTo>
                  <a:pt x="6066" y="4098"/>
                  <a:pt x="6060" y="4419"/>
                  <a:pt x="6164" y="4523"/>
                </a:cubicBezTo>
                <a:cubicBezTo>
                  <a:pt x="6199" y="4570"/>
                  <a:pt x="6254" y="4594"/>
                  <a:pt x="6310" y="4594"/>
                </a:cubicBezTo>
                <a:cubicBezTo>
                  <a:pt x="6332" y="4594"/>
                  <a:pt x="6355" y="4591"/>
                  <a:pt x="6376" y="4583"/>
                </a:cubicBezTo>
                <a:cubicBezTo>
                  <a:pt x="6469" y="4812"/>
                  <a:pt x="6529" y="5057"/>
                  <a:pt x="6551" y="5308"/>
                </a:cubicBezTo>
                <a:cubicBezTo>
                  <a:pt x="6551" y="6539"/>
                  <a:pt x="5602" y="7177"/>
                  <a:pt x="3695" y="7623"/>
                </a:cubicBezTo>
                <a:cubicBezTo>
                  <a:pt x="1783" y="8065"/>
                  <a:pt x="1843" y="10609"/>
                  <a:pt x="1957" y="11612"/>
                </a:cubicBezTo>
                <a:cubicBezTo>
                  <a:pt x="2071" y="12620"/>
                  <a:pt x="1685" y="14418"/>
                  <a:pt x="1238" y="15742"/>
                </a:cubicBezTo>
                <a:cubicBezTo>
                  <a:pt x="791" y="17066"/>
                  <a:pt x="595" y="18826"/>
                  <a:pt x="502" y="20053"/>
                </a:cubicBezTo>
                <a:cubicBezTo>
                  <a:pt x="415" y="21273"/>
                  <a:pt x="388" y="22695"/>
                  <a:pt x="339" y="23109"/>
                </a:cubicBezTo>
                <a:cubicBezTo>
                  <a:pt x="290" y="23524"/>
                  <a:pt x="153" y="24150"/>
                  <a:pt x="77" y="24624"/>
                </a:cubicBezTo>
                <a:cubicBezTo>
                  <a:pt x="1" y="25098"/>
                  <a:pt x="213" y="25213"/>
                  <a:pt x="606" y="25654"/>
                </a:cubicBezTo>
                <a:cubicBezTo>
                  <a:pt x="879" y="25962"/>
                  <a:pt x="1148" y="26163"/>
                  <a:pt x="1411" y="26163"/>
                </a:cubicBezTo>
                <a:cubicBezTo>
                  <a:pt x="1531" y="26163"/>
                  <a:pt x="1649" y="26122"/>
                  <a:pt x="1766" y="26030"/>
                </a:cubicBezTo>
                <a:cubicBezTo>
                  <a:pt x="2142" y="25741"/>
                  <a:pt x="2257" y="25289"/>
                  <a:pt x="2131" y="25104"/>
                </a:cubicBezTo>
                <a:cubicBezTo>
                  <a:pt x="2073" y="25020"/>
                  <a:pt x="2015" y="24998"/>
                  <a:pt x="1969" y="24998"/>
                </a:cubicBezTo>
                <a:cubicBezTo>
                  <a:pt x="1917" y="24998"/>
                  <a:pt x="1881" y="25027"/>
                  <a:pt x="1881" y="25027"/>
                </a:cubicBezTo>
                <a:cubicBezTo>
                  <a:pt x="1870" y="24842"/>
                  <a:pt x="1892" y="24651"/>
                  <a:pt x="1952" y="24472"/>
                </a:cubicBezTo>
                <a:cubicBezTo>
                  <a:pt x="2044" y="24128"/>
                  <a:pt x="1935" y="23654"/>
                  <a:pt x="1777" y="23289"/>
                </a:cubicBezTo>
                <a:cubicBezTo>
                  <a:pt x="1625" y="22930"/>
                  <a:pt x="1418" y="22058"/>
                  <a:pt x="1935" y="20973"/>
                </a:cubicBezTo>
                <a:cubicBezTo>
                  <a:pt x="2447" y="19894"/>
                  <a:pt x="3243" y="16603"/>
                  <a:pt x="3221" y="15884"/>
                </a:cubicBezTo>
                <a:cubicBezTo>
                  <a:pt x="3194" y="15165"/>
                  <a:pt x="3733" y="13672"/>
                  <a:pt x="3733" y="13672"/>
                </a:cubicBezTo>
                <a:cubicBezTo>
                  <a:pt x="3733" y="13672"/>
                  <a:pt x="4142" y="14958"/>
                  <a:pt x="4556" y="16189"/>
                </a:cubicBezTo>
                <a:cubicBezTo>
                  <a:pt x="4970" y="17426"/>
                  <a:pt x="4044" y="19818"/>
                  <a:pt x="3630" y="22515"/>
                </a:cubicBezTo>
                <a:cubicBezTo>
                  <a:pt x="3221" y="25218"/>
                  <a:pt x="3554" y="27714"/>
                  <a:pt x="3603" y="29022"/>
                </a:cubicBezTo>
                <a:cubicBezTo>
                  <a:pt x="3657" y="30335"/>
                  <a:pt x="3886" y="30694"/>
                  <a:pt x="3526" y="31572"/>
                </a:cubicBezTo>
                <a:cubicBezTo>
                  <a:pt x="3167" y="32443"/>
                  <a:pt x="3270" y="33604"/>
                  <a:pt x="3270" y="33604"/>
                </a:cubicBezTo>
                <a:cubicBezTo>
                  <a:pt x="2475" y="34579"/>
                  <a:pt x="2164" y="36585"/>
                  <a:pt x="2398" y="39233"/>
                </a:cubicBezTo>
                <a:cubicBezTo>
                  <a:pt x="2627" y="41881"/>
                  <a:pt x="2655" y="42268"/>
                  <a:pt x="2600" y="43194"/>
                </a:cubicBezTo>
                <a:cubicBezTo>
                  <a:pt x="2546" y="44121"/>
                  <a:pt x="1728" y="44072"/>
                  <a:pt x="1570" y="44453"/>
                </a:cubicBezTo>
                <a:cubicBezTo>
                  <a:pt x="1418" y="44840"/>
                  <a:pt x="2420" y="44791"/>
                  <a:pt x="3243" y="44916"/>
                </a:cubicBezTo>
                <a:cubicBezTo>
                  <a:pt x="3404" y="44942"/>
                  <a:pt x="3536" y="44954"/>
                  <a:pt x="3645" y="44954"/>
                </a:cubicBezTo>
                <a:cubicBezTo>
                  <a:pt x="4094" y="44954"/>
                  <a:pt x="4147" y="44740"/>
                  <a:pt x="4169" y="44328"/>
                </a:cubicBezTo>
                <a:cubicBezTo>
                  <a:pt x="4197" y="43810"/>
                  <a:pt x="4039" y="42731"/>
                  <a:pt x="4066" y="41293"/>
                </a:cubicBezTo>
                <a:cubicBezTo>
                  <a:pt x="4093" y="39849"/>
                  <a:pt x="5041" y="37206"/>
                  <a:pt x="5096" y="36149"/>
                </a:cubicBezTo>
                <a:cubicBezTo>
                  <a:pt x="5150" y="35092"/>
                  <a:pt x="5041" y="34400"/>
                  <a:pt x="5635" y="33626"/>
                </a:cubicBezTo>
                <a:cubicBezTo>
                  <a:pt x="6229" y="32858"/>
                  <a:pt x="6561" y="29768"/>
                  <a:pt x="7177" y="28280"/>
                </a:cubicBezTo>
                <a:cubicBezTo>
                  <a:pt x="7624" y="27202"/>
                  <a:pt x="7858" y="25692"/>
                  <a:pt x="7956" y="24924"/>
                </a:cubicBezTo>
                <a:cubicBezTo>
                  <a:pt x="8054" y="25692"/>
                  <a:pt x="8294" y="27202"/>
                  <a:pt x="8736" y="28280"/>
                </a:cubicBezTo>
                <a:cubicBezTo>
                  <a:pt x="9357" y="29768"/>
                  <a:pt x="9689" y="32858"/>
                  <a:pt x="10278" y="33626"/>
                </a:cubicBezTo>
                <a:cubicBezTo>
                  <a:pt x="10872" y="34400"/>
                  <a:pt x="10768" y="35092"/>
                  <a:pt x="10823" y="36149"/>
                </a:cubicBezTo>
                <a:cubicBezTo>
                  <a:pt x="10872" y="37200"/>
                  <a:pt x="11825" y="39849"/>
                  <a:pt x="11847" y="41293"/>
                </a:cubicBezTo>
                <a:cubicBezTo>
                  <a:pt x="11874" y="42731"/>
                  <a:pt x="11722" y="43810"/>
                  <a:pt x="11743" y="44328"/>
                </a:cubicBezTo>
                <a:cubicBezTo>
                  <a:pt x="11765" y="44740"/>
                  <a:pt x="11819" y="44954"/>
                  <a:pt x="12268" y="44954"/>
                </a:cubicBezTo>
                <a:cubicBezTo>
                  <a:pt x="12377" y="44954"/>
                  <a:pt x="12509" y="44942"/>
                  <a:pt x="12670" y="44916"/>
                </a:cubicBezTo>
                <a:cubicBezTo>
                  <a:pt x="13493" y="44791"/>
                  <a:pt x="14501" y="44840"/>
                  <a:pt x="14343" y="44453"/>
                </a:cubicBezTo>
                <a:cubicBezTo>
                  <a:pt x="14190" y="44066"/>
                  <a:pt x="13367" y="44121"/>
                  <a:pt x="13313" y="43194"/>
                </a:cubicBezTo>
                <a:cubicBezTo>
                  <a:pt x="13264" y="42268"/>
                  <a:pt x="13291" y="41881"/>
                  <a:pt x="13520" y="39233"/>
                </a:cubicBezTo>
                <a:cubicBezTo>
                  <a:pt x="13749" y="36585"/>
                  <a:pt x="13443" y="34579"/>
                  <a:pt x="12648" y="33599"/>
                </a:cubicBezTo>
                <a:cubicBezTo>
                  <a:pt x="12648" y="33599"/>
                  <a:pt x="12746" y="32443"/>
                  <a:pt x="12386" y="31572"/>
                </a:cubicBezTo>
                <a:cubicBezTo>
                  <a:pt x="12027" y="30694"/>
                  <a:pt x="12261" y="30335"/>
                  <a:pt x="12310" y="29022"/>
                </a:cubicBezTo>
                <a:cubicBezTo>
                  <a:pt x="12365" y="27714"/>
                  <a:pt x="12697" y="25218"/>
                  <a:pt x="12283" y="22515"/>
                </a:cubicBezTo>
                <a:cubicBezTo>
                  <a:pt x="11874" y="19818"/>
                  <a:pt x="10953" y="17426"/>
                  <a:pt x="11362" y="16189"/>
                </a:cubicBezTo>
                <a:cubicBezTo>
                  <a:pt x="11771" y="14958"/>
                  <a:pt x="12185" y="13672"/>
                  <a:pt x="12185" y="13672"/>
                </a:cubicBezTo>
                <a:cubicBezTo>
                  <a:pt x="12185" y="13672"/>
                  <a:pt x="12724" y="15159"/>
                  <a:pt x="12697" y="15879"/>
                </a:cubicBezTo>
                <a:cubicBezTo>
                  <a:pt x="12670" y="16603"/>
                  <a:pt x="13471" y="19894"/>
                  <a:pt x="13983" y="20973"/>
                </a:cubicBezTo>
                <a:cubicBezTo>
                  <a:pt x="14495" y="22052"/>
                  <a:pt x="14294" y="22930"/>
                  <a:pt x="14136" y="23289"/>
                </a:cubicBezTo>
                <a:cubicBezTo>
                  <a:pt x="13983" y="23649"/>
                  <a:pt x="13869" y="24134"/>
                  <a:pt x="13967" y="24466"/>
                </a:cubicBezTo>
                <a:cubicBezTo>
                  <a:pt x="14021" y="24651"/>
                  <a:pt x="14048" y="24837"/>
                  <a:pt x="14037" y="25027"/>
                </a:cubicBezTo>
                <a:cubicBezTo>
                  <a:pt x="14037" y="25027"/>
                  <a:pt x="14002" y="24998"/>
                  <a:pt x="13948" y="24998"/>
                </a:cubicBezTo>
                <a:cubicBezTo>
                  <a:pt x="13902" y="24998"/>
                  <a:pt x="13842" y="25020"/>
                  <a:pt x="13781" y="25104"/>
                </a:cubicBezTo>
                <a:cubicBezTo>
                  <a:pt x="13656" y="25289"/>
                  <a:pt x="13776" y="25741"/>
                  <a:pt x="14152" y="26030"/>
                </a:cubicBezTo>
                <a:cubicBezTo>
                  <a:pt x="14269" y="26120"/>
                  <a:pt x="14387" y="26161"/>
                  <a:pt x="14506" y="26161"/>
                </a:cubicBezTo>
                <a:cubicBezTo>
                  <a:pt x="14769" y="26161"/>
                  <a:pt x="15037" y="25962"/>
                  <a:pt x="15307" y="25654"/>
                </a:cubicBezTo>
                <a:cubicBezTo>
                  <a:pt x="15705" y="25213"/>
                  <a:pt x="15917" y="25093"/>
                  <a:pt x="15841" y="24624"/>
                </a:cubicBezTo>
                <a:cubicBezTo>
                  <a:pt x="15759" y="24150"/>
                  <a:pt x="15629" y="23524"/>
                  <a:pt x="15579" y="23109"/>
                </a:cubicBezTo>
                <a:cubicBezTo>
                  <a:pt x="15530" y="22695"/>
                  <a:pt x="15503" y="21268"/>
                  <a:pt x="15411" y="20047"/>
                </a:cubicBezTo>
                <a:cubicBezTo>
                  <a:pt x="15323" y="18826"/>
                  <a:pt x="15127" y="17066"/>
                  <a:pt x="14680" y="15742"/>
                </a:cubicBezTo>
                <a:cubicBezTo>
                  <a:pt x="14228" y="14413"/>
                  <a:pt x="13841" y="12615"/>
                  <a:pt x="13956" y="11612"/>
                </a:cubicBezTo>
                <a:cubicBezTo>
                  <a:pt x="14076" y="10609"/>
                  <a:pt x="14130" y="8065"/>
                  <a:pt x="12223" y="7618"/>
                </a:cubicBezTo>
                <a:cubicBezTo>
                  <a:pt x="10316" y="7177"/>
                  <a:pt x="9368" y="6539"/>
                  <a:pt x="9368" y="5302"/>
                </a:cubicBezTo>
                <a:cubicBezTo>
                  <a:pt x="9389" y="5057"/>
                  <a:pt x="9444" y="4812"/>
                  <a:pt x="9542" y="4577"/>
                </a:cubicBezTo>
                <a:cubicBezTo>
                  <a:pt x="9564" y="4585"/>
                  <a:pt x="9586" y="4589"/>
                  <a:pt x="9608" y="4589"/>
                </a:cubicBezTo>
                <a:cubicBezTo>
                  <a:pt x="9663" y="4589"/>
                  <a:pt x="9716" y="4566"/>
                  <a:pt x="9755" y="4523"/>
                </a:cubicBezTo>
                <a:cubicBezTo>
                  <a:pt x="9858" y="4414"/>
                  <a:pt x="9853" y="4098"/>
                  <a:pt x="10060" y="3847"/>
                </a:cubicBezTo>
                <a:cubicBezTo>
                  <a:pt x="10272" y="3597"/>
                  <a:pt x="10419" y="2970"/>
                  <a:pt x="9945" y="2817"/>
                </a:cubicBezTo>
                <a:cubicBezTo>
                  <a:pt x="9945" y="2817"/>
                  <a:pt x="10158" y="1406"/>
                  <a:pt x="9656" y="763"/>
                </a:cubicBezTo>
                <a:cubicBezTo>
                  <a:pt x="9248" y="229"/>
                  <a:pt x="8332" y="60"/>
                  <a:pt x="8016" y="11"/>
                </a:cubicBezTo>
                <a:lnTo>
                  <a:pt x="8016" y="0"/>
                </a:lnTo>
                <a:cubicBezTo>
                  <a:pt x="8016" y="0"/>
                  <a:pt x="7995" y="0"/>
                  <a:pt x="7956" y="6"/>
                </a:cubicBezTo>
                <a:cubicBezTo>
                  <a:pt x="7950" y="7"/>
                  <a:pt x="7944" y="7"/>
                  <a:pt x="7938" y="7"/>
                </a:cubicBezTo>
                <a:cubicBezTo>
                  <a:pt x="7916" y="7"/>
                  <a:pt x="7902" y="0"/>
                  <a:pt x="7902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64"/>
          <p:cNvSpPr/>
          <p:nvPr/>
        </p:nvSpPr>
        <p:spPr>
          <a:xfrm>
            <a:off x="4811024" y="1580335"/>
            <a:ext cx="744629" cy="457685"/>
          </a:xfrm>
          <a:custGeom>
            <a:avLst/>
            <a:gdLst/>
            <a:ahLst/>
            <a:cxnLst/>
            <a:rect l="l" t="t" r="r" b="b"/>
            <a:pathLst>
              <a:path w="29464" h="18110" extrusionOk="0">
                <a:moveTo>
                  <a:pt x="10365" y="1"/>
                </a:moveTo>
                <a:cubicBezTo>
                  <a:pt x="10212" y="1"/>
                  <a:pt x="10059" y="98"/>
                  <a:pt x="10038" y="297"/>
                </a:cubicBezTo>
                <a:lnTo>
                  <a:pt x="8943" y="10253"/>
                </a:lnTo>
                <a:lnTo>
                  <a:pt x="344" y="10253"/>
                </a:lnTo>
                <a:cubicBezTo>
                  <a:pt x="341" y="10252"/>
                  <a:pt x="338" y="10252"/>
                  <a:pt x="334" y="10252"/>
                </a:cubicBezTo>
                <a:cubicBezTo>
                  <a:pt x="153" y="10252"/>
                  <a:pt x="1" y="10398"/>
                  <a:pt x="1" y="10585"/>
                </a:cubicBezTo>
                <a:cubicBezTo>
                  <a:pt x="1" y="10767"/>
                  <a:pt x="153" y="10912"/>
                  <a:pt x="334" y="10912"/>
                </a:cubicBezTo>
                <a:cubicBezTo>
                  <a:pt x="338" y="10912"/>
                  <a:pt x="341" y="10912"/>
                  <a:pt x="344" y="10912"/>
                </a:cubicBezTo>
                <a:lnTo>
                  <a:pt x="9231" y="10912"/>
                </a:lnTo>
                <a:cubicBezTo>
                  <a:pt x="9400" y="10912"/>
                  <a:pt x="9542" y="10787"/>
                  <a:pt x="9558" y="10618"/>
                </a:cubicBezTo>
                <a:lnTo>
                  <a:pt x="10240" y="4444"/>
                </a:lnTo>
                <a:lnTo>
                  <a:pt x="10910" y="17799"/>
                </a:lnTo>
                <a:cubicBezTo>
                  <a:pt x="10921" y="17968"/>
                  <a:pt x="11057" y="18104"/>
                  <a:pt x="11226" y="18110"/>
                </a:cubicBezTo>
                <a:lnTo>
                  <a:pt x="11242" y="18110"/>
                </a:lnTo>
                <a:cubicBezTo>
                  <a:pt x="11406" y="18110"/>
                  <a:pt x="11542" y="17990"/>
                  <a:pt x="11564" y="17832"/>
                </a:cubicBezTo>
                <a:lnTo>
                  <a:pt x="12724" y="10018"/>
                </a:lnTo>
                <a:lnTo>
                  <a:pt x="13629" y="13680"/>
                </a:lnTo>
                <a:cubicBezTo>
                  <a:pt x="13670" y="13848"/>
                  <a:pt x="13809" y="13929"/>
                  <a:pt x="13948" y="13929"/>
                </a:cubicBezTo>
                <a:cubicBezTo>
                  <a:pt x="14103" y="13929"/>
                  <a:pt x="14257" y="13829"/>
                  <a:pt x="14277" y="13636"/>
                </a:cubicBezTo>
                <a:lnTo>
                  <a:pt x="15056" y="6084"/>
                </a:lnTo>
                <a:lnTo>
                  <a:pt x="16108" y="13004"/>
                </a:lnTo>
                <a:cubicBezTo>
                  <a:pt x="16135" y="13157"/>
                  <a:pt x="16261" y="13271"/>
                  <a:pt x="16419" y="13282"/>
                </a:cubicBezTo>
                <a:cubicBezTo>
                  <a:pt x="16426" y="13283"/>
                  <a:pt x="16434" y="13283"/>
                  <a:pt x="16441" y="13283"/>
                </a:cubicBezTo>
                <a:cubicBezTo>
                  <a:pt x="16590" y="13283"/>
                  <a:pt x="16720" y="13182"/>
                  <a:pt x="16751" y="13037"/>
                </a:cubicBezTo>
                <a:lnTo>
                  <a:pt x="17835" y="8885"/>
                </a:lnTo>
                <a:lnTo>
                  <a:pt x="18331" y="14481"/>
                </a:lnTo>
                <a:cubicBezTo>
                  <a:pt x="18348" y="14650"/>
                  <a:pt x="18489" y="14781"/>
                  <a:pt x="18658" y="14781"/>
                </a:cubicBezTo>
                <a:lnTo>
                  <a:pt x="18664" y="14781"/>
                </a:lnTo>
                <a:cubicBezTo>
                  <a:pt x="18827" y="14781"/>
                  <a:pt x="18969" y="14655"/>
                  <a:pt x="18991" y="14492"/>
                </a:cubicBezTo>
                <a:lnTo>
                  <a:pt x="19721" y="7806"/>
                </a:lnTo>
                <a:lnTo>
                  <a:pt x="20353" y="10961"/>
                </a:lnTo>
                <a:cubicBezTo>
                  <a:pt x="20380" y="11113"/>
                  <a:pt x="20516" y="11228"/>
                  <a:pt x="20674" y="11228"/>
                </a:cubicBezTo>
                <a:lnTo>
                  <a:pt x="29120" y="11228"/>
                </a:lnTo>
                <a:cubicBezTo>
                  <a:pt x="29124" y="11228"/>
                  <a:pt x="29127" y="11228"/>
                  <a:pt x="29130" y="11228"/>
                </a:cubicBezTo>
                <a:cubicBezTo>
                  <a:pt x="29316" y="11228"/>
                  <a:pt x="29464" y="11083"/>
                  <a:pt x="29464" y="10895"/>
                </a:cubicBezTo>
                <a:cubicBezTo>
                  <a:pt x="29464" y="10716"/>
                  <a:pt x="29321" y="10568"/>
                  <a:pt x="29139" y="10568"/>
                </a:cubicBezTo>
                <a:cubicBezTo>
                  <a:pt x="29133" y="10568"/>
                  <a:pt x="29127" y="10568"/>
                  <a:pt x="29120" y="10569"/>
                </a:cubicBezTo>
                <a:lnTo>
                  <a:pt x="20941" y="10569"/>
                </a:lnTo>
                <a:lnTo>
                  <a:pt x="19950" y="5594"/>
                </a:lnTo>
                <a:cubicBezTo>
                  <a:pt x="19918" y="5434"/>
                  <a:pt x="19782" y="5326"/>
                  <a:pt x="19623" y="5326"/>
                </a:cubicBezTo>
                <a:cubicBezTo>
                  <a:pt x="19620" y="5326"/>
                  <a:pt x="19616" y="5327"/>
                  <a:pt x="19612" y="5327"/>
                </a:cubicBezTo>
                <a:cubicBezTo>
                  <a:pt x="19448" y="5332"/>
                  <a:pt x="19318" y="5457"/>
                  <a:pt x="19301" y="5621"/>
                </a:cubicBezTo>
                <a:lnTo>
                  <a:pt x="18691" y="11130"/>
                </a:lnTo>
                <a:lnTo>
                  <a:pt x="18320" y="6940"/>
                </a:lnTo>
                <a:cubicBezTo>
                  <a:pt x="18303" y="6745"/>
                  <a:pt x="18148" y="6642"/>
                  <a:pt x="17994" y="6642"/>
                </a:cubicBezTo>
                <a:cubicBezTo>
                  <a:pt x="17857" y="6642"/>
                  <a:pt x="17721" y="6722"/>
                  <a:pt x="17677" y="6890"/>
                </a:cubicBezTo>
                <a:lnTo>
                  <a:pt x="16517" y="11326"/>
                </a:lnTo>
                <a:lnTo>
                  <a:pt x="15318" y="3441"/>
                </a:lnTo>
                <a:cubicBezTo>
                  <a:pt x="15291" y="3278"/>
                  <a:pt x="15149" y="3158"/>
                  <a:pt x="14986" y="3158"/>
                </a:cubicBezTo>
                <a:cubicBezTo>
                  <a:pt x="14817" y="3163"/>
                  <a:pt x="14680" y="3289"/>
                  <a:pt x="14664" y="3452"/>
                </a:cubicBezTo>
                <a:lnTo>
                  <a:pt x="13814" y="11696"/>
                </a:lnTo>
                <a:lnTo>
                  <a:pt x="12959" y="8242"/>
                </a:lnTo>
                <a:cubicBezTo>
                  <a:pt x="12922" y="8096"/>
                  <a:pt x="12792" y="7990"/>
                  <a:pt x="12642" y="7990"/>
                </a:cubicBezTo>
                <a:cubicBezTo>
                  <a:pt x="12635" y="7990"/>
                  <a:pt x="12628" y="7991"/>
                  <a:pt x="12621" y="7991"/>
                </a:cubicBezTo>
                <a:cubicBezTo>
                  <a:pt x="12468" y="8002"/>
                  <a:pt x="12337" y="8117"/>
                  <a:pt x="12316" y="8275"/>
                </a:cubicBezTo>
                <a:lnTo>
                  <a:pt x="11400" y="14437"/>
                </a:lnTo>
                <a:lnTo>
                  <a:pt x="10697" y="314"/>
                </a:lnTo>
                <a:cubicBezTo>
                  <a:pt x="10686" y="107"/>
                  <a:pt x="10525" y="1"/>
                  <a:pt x="10365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64"/>
          <p:cNvSpPr/>
          <p:nvPr/>
        </p:nvSpPr>
        <p:spPr>
          <a:xfrm>
            <a:off x="4768491" y="2118007"/>
            <a:ext cx="1074435" cy="439590"/>
          </a:xfrm>
          <a:custGeom>
            <a:avLst/>
            <a:gdLst/>
            <a:ahLst/>
            <a:cxnLst/>
            <a:rect l="l" t="t" r="r" b="b"/>
            <a:pathLst>
              <a:path w="42514" h="17394" extrusionOk="0">
                <a:moveTo>
                  <a:pt x="34558" y="1"/>
                </a:moveTo>
                <a:cubicBezTo>
                  <a:pt x="34361" y="1"/>
                  <a:pt x="34171" y="132"/>
                  <a:pt x="34154" y="306"/>
                </a:cubicBezTo>
                <a:lnTo>
                  <a:pt x="33141" y="11182"/>
                </a:lnTo>
                <a:lnTo>
                  <a:pt x="32825" y="3799"/>
                </a:lnTo>
                <a:cubicBezTo>
                  <a:pt x="32814" y="3630"/>
                  <a:pt x="32656" y="3494"/>
                  <a:pt x="32443" y="3483"/>
                </a:cubicBezTo>
                <a:cubicBezTo>
                  <a:pt x="32439" y="3483"/>
                  <a:pt x="32434" y="3483"/>
                  <a:pt x="32430" y="3483"/>
                </a:cubicBezTo>
                <a:cubicBezTo>
                  <a:pt x="32229" y="3483"/>
                  <a:pt x="32056" y="3601"/>
                  <a:pt x="32024" y="3766"/>
                </a:cubicBezTo>
                <a:lnTo>
                  <a:pt x="30700" y="11095"/>
                </a:lnTo>
                <a:lnTo>
                  <a:pt x="30318" y="10250"/>
                </a:lnTo>
                <a:cubicBezTo>
                  <a:pt x="30244" y="10113"/>
                  <a:pt x="30104" y="10032"/>
                  <a:pt x="29957" y="10032"/>
                </a:cubicBezTo>
                <a:cubicBezTo>
                  <a:pt x="29952" y="10032"/>
                  <a:pt x="29947" y="10032"/>
                  <a:pt x="29942" y="10032"/>
                </a:cubicBezTo>
                <a:lnTo>
                  <a:pt x="25153" y="10032"/>
                </a:lnTo>
                <a:cubicBezTo>
                  <a:pt x="24962" y="10032"/>
                  <a:pt x="24793" y="10141"/>
                  <a:pt x="24760" y="10299"/>
                </a:cubicBezTo>
                <a:lnTo>
                  <a:pt x="24640" y="10790"/>
                </a:lnTo>
                <a:lnTo>
                  <a:pt x="23703" y="1766"/>
                </a:lnTo>
                <a:cubicBezTo>
                  <a:pt x="23687" y="1595"/>
                  <a:pt x="23514" y="1466"/>
                  <a:pt x="23307" y="1466"/>
                </a:cubicBezTo>
                <a:cubicBezTo>
                  <a:pt x="23303" y="1466"/>
                  <a:pt x="23299" y="1466"/>
                  <a:pt x="23295" y="1467"/>
                </a:cubicBezTo>
                <a:cubicBezTo>
                  <a:pt x="23082" y="1472"/>
                  <a:pt x="22913" y="1614"/>
                  <a:pt x="22908" y="1788"/>
                </a:cubicBezTo>
                <a:lnTo>
                  <a:pt x="22657" y="9793"/>
                </a:lnTo>
                <a:lnTo>
                  <a:pt x="22330" y="7760"/>
                </a:lnTo>
                <a:cubicBezTo>
                  <a:pt x="22303" y="7597"/>
                  <a:pt x="22134" y="7477"/>
                  <a:pt x="21932" y="7477"/>
                </a:cubicBezTo>
                <a:cubicBezTo>
                  <a:pt x="21731" y="7477"/>
                  <a:pt x="21562" y="7602"/>
                  <a:pt x="21540" y="7766"/>
                </a:cubicBezTo>
                <a:lnTo>
                  <a:pt x="21001" y="11520"/>
                </a:lnTo>
                <a:lnTo>
                  <a:pt x="20352" y="2807"/>
                </a:lnTo>
                <a:cubicBezTo>
                  <a:pt x="20336" y="2633"/>
                  <a:pt x="20161" y="2496"/>
                  <a:pt x="19954" y="2496"/>
                </a:cubicBezTo>
                <a:cubicBezTo>
                  <a:pt x="19742" y="2496"/>
                  <a:pt x="19567" y="2627"/>
                  <a:pt x="19551" y="2802"/>
                </a:cubicBezTo>
                <a:lnTo>
                  <a:pt x="19028" y="9122"/>
                </a:lnTo>
                <a:lnTo>
                  <a:pt x="18826" y="7090"/>
                </a:lnTo>
                <a:cubicBezTo>
                  <a:pt x="18810" y="6932"/>
                  <a:pt x="18657" y="6807"/>
                  <a:pt x="18461" y="6790"/>
                </a:cubicBezTo>
                <a:cubicBezTo>
                  <a:pt x="18447" y="6789"/>
                  <a:pt x="18434" y="6788"/>
                  <a:pt x="18420" y="6788"/>
                </a:cubicBezTo>
                <a:cubicBezTo>
                  <a:pt x="18245" y="6788"/>
                  <a:pt x="18087" y="6883"/>
                  <a:pt x="18042" y="7030"/>
                </a:cubicBezTo>
                <a:lnTo>
                  <a:pt x="17023" y="10000"/>
                </a:lnTo>
                <a:lnTo>
                  <a:pt x="11879" y="10000"/>
                </a:lnTo>
                <a:lnTo>
                  <a:pt x="11290" y="8218"/>
                </a:lnTo>
                <a:cubicBezTo>
                  <a:pt x="11230" y="8066"/>
                  <a:pt x="11085" y="7971"/>
                  <a:pt x="10925" y="7971"/>
                </a:cubicBezTo>
                <a:cubicBezTo>
                  <a:pt x="10912" y="7971"/>
                  <a:pt x="10900" y="7971"/>
                  <a:pt x="10887" y="7973"/>
                </a:cubicBezTo>
                <a:cubicBezTo>
                  <a:pt x="10702" y="7984"/>
                  <a:pt x="10544" y="8093"/>
                  <a:pt x="10511" y="8245"/>
                </a:cubicBezTo>
                <a:lnTo>
                  <a:pt x="9694" y="12010"/>
                </a:lnTo>
                <a:lnTo>
                  <a:pt x="9247" y="5564"/>
                </a:lnTo>
                <a:cubicBezTo>
                  <a:pt x="9236" y="5390"/>
                  <a:pt x="9067" y="5259"/>
                  <a:pt x="8860" y="5254"/>
                </a:cubicBezTo>
                <a:cubicBezTo>
                  <a:pt x="8856" y="5253"/>
                  <a:pt x="8851" y="5253"/>
                  <a:pt x="8847" y="5253"/>
                </a:cubicBezTo>
                <a:cubicBezTo>
                  <a:pt x="8640" y="5253"/>
                  <a:pt x="8473" y="5377"/>
                  <a:pt x="8452" y="5542"/>
                </a:cubicBezTo>
                <a:lnTo>
                  <a:pt x="7542" y="12141"/>
                </a:lnTo>
                <a:lnTo>
                  <a:pt x="7051" y="2714"/>
                </a:lnTo>
                <a:cubicBezTo>
                  <a:pt x="7040" y="2540"/>
                  <a:pt x="6866" y="2404"/>
                  <a:pt x="6664" y="2398"/>
                </a:cubicBezTo>
                <a:cubicBezTo>
                  <a:pt x="6660" y="2398"/>
                  <a:pt x="6656" y="2398"/>
                  <a:pt x="6651" y="2398"/>
                </a:cubicBezTo>
                <a:cubicBezTo>
                  <a:pt x="6450" y="2398"/>
                  <a:pt x="6277" y="2522"/>
                  <a:pt x="6256" y="2687"/>
                </a:cubicBezTo>
                <a:lnTo>
                  <a:pt x="5231" y="10060"/>
                </a:lnTo>
                <a:lnTo>
                  <a:pt x="403" y="10060"/>
                </a:lnTo>
                <a:cubicBezTo>
                  <a:pt x="180" y="10060"/>
                  <a:pt x="0" y="10207"/>
                  <a:pt x="0" y="10387"/>
                </a:cubicBezTo>
                <a:cubicBezTo>
                  <a:pt x="0" y="10572"/>
                  <a:pt x="180" y="10719"/>
                  <a:pt x="403" y="10719"/>
                </a:cubicBezTo>
                <a:lnTo>
                  <a:pt x="5591" y="10719"/>
                </a:lnTo>
                <a:cubicBezTo>
                  <a:pt x="5792" y="10719"/>
                  <a:pt x="5967" y="10594"/>
                  <a:pt x="5989" y="10425"/>
                </a:cubicBezTo>
                <a:lnTo>
                  <a:pt x="6474" y="6943"/>
                </a:lnTo>
                <a:lnTo>
                  <a:pt x="6964" y="16386"/>
                </a:lnTo>
                <a:cubicBezTo>
                  <a:pt x="6969" y="16555"/>
                  <a:pt x="7144" y="16696"/>
                  <a:pt x="7351" y="16702"/>
                </a:cubicBezTo>
                <a:cubicBezTo>
                  <a:pt x="7355" y="16702"/>
                  <a:pt x="7359" y="16702"/>
                  <a:pt x="7364" y="16702"/>
                </a:cubicBezTo>
                <a:cubicBezTo>
                  <a:pt x="7565" y="16702"/>
                  <a:pt x="7738" y="16578"/>
                  <a:pt x="7759" y="16408"/>
                </a:cubicBezTo>
                <a:lnTo>
                  <a:pt x="8719" y="9460"/>
                </a:lnTo>
                <a:lnTo>
                  <a:pt x="9094" y="14855"/>
                </a:lnTo>
                <a:cubicBezTo>
                  <a:pt x="9105" y="15024"/>
                  <a:pt x="9263" y="15160"/>
                  <a:pt x="9470" y="15165"/>
                </a:cubicBezTo>
                <a:cubicBezTo>
                  <a:pt x="9475" y="15165"/>
                  <a:pt x="9480" y="15165"/>
                  <a:pt x="9484" y="15165"/>
                </a:cubicBezTo>
                <a:cubicBezTo>
                  <a:pt x="9680" y="15165"/>
                  <a:pt x="9853" y="15053"/>
                  <a:pt x="9890" y="14893"/>
                </a:cubicBezTo>
                <a:lnTo>
                  <a:pt x="10991" y="9809"/>
                </a:lnTo>
                <a:lnTo>
                  <a:pt x="11187" y="10414"/>
                </a:lnTo>
                <a:cubicBezTo>
                  <a:pt x="11249" y="10559"/>
                  <a:pt x="11390" y="10654"/>
                  <a:pt x="11548" y="10654"/>
                </a:cubicBezTo>
                <a:cubicBezTo>
                  <a:pt x="11557" y="10654"/>
                  <a:pt x="11565" y="10654"/>
                  <a:pt x="11574" y="10654"/>
                </a:cubicBezTo>
                <a:lnTo>
                  <a:pt x="17328" y="10654"/>
                </a:lnTo>
                <a:cubicBezTo>
                  <a:pt x="17336" y="10654"/>
                  <a:pt x="17345" y="10654"/>
                  <a:pt x="17353" y="10654"/>
                </a:cubicBezTo>
                <a:cubicBezTo>
                  <a:pt x="17512" y="10654"/>
                  <a:pt x="17653" y="10559"/>
                  <a:pt x="17715" y="10414"/>
                </a:cubicBezTo>
                <a:lnTo>
                  <a:pt x="18211" y="8970"/>
                </a:lnTo>
                <a:lnTo>
                  <a:pt x="18668" y="13542"/>
                </a:lnTo>
                <a:cubicBezTo>
                  <a:pt x="18685" y="13710"/>
                  <a:pt x="18859" y="13841"/>
                  <a:pt x="19072" y="13841"/>
                </a:cubicBezTo>
                <a:cubicBezTo>
                  <a:pt x="19279" y="13841"/>
                  <a:pt x="19453" y="13710"/>
                  <a:pt x="19469" y="13536"/>
                </a:cubicBezTo>
                <a:lnTo>
                  <a:pt x="19927" y="7924"/>
                </a:lnTo>
                <a:lnTo>
                  <a:pt x="20472" y="15225"/>
                </a:lnTo>
                <a:cubicBezTo>
                  <a:pt x="20488" y="15394"/>
                  <a:pt x="20657" y="15525"/>
                  <a:pt x="20864" y="15530"/>
                </a:cubicBezTo>
                <a:cubicBezTo>
                  <a:pt x="20872" y="15531"/>
                  <a:pt x="20880" y="15531"/>
                  <a:pt x="20888" y="15531"/>
                </a:cubicBezTo>
                <a:cubicBezTo>
                  <a:pt x="21080" y="15531"/>
                  <a:pt x="21247" y="15404"/>
                  <a:pt x="21273" y="15242"/>
                </a:cubicBezTo>
                <a:lnTo>
                  <a:pt x="21960" y="10452"/>
                </a:lnTo>
                <a:lnTo>
                  <a:pt x="22532" y="14021"/>
                </a:lnTo>
                <a:cubicBezTo>
                  <a:pt x="22558" y="14183"/>
                  <a:pt x="22724" y="14305"/>
                  <a:pt x="22926" y="14305"/>
                </a:cubicBezTo>
                <a:cubicBezTo>
                  <a:pt x="22934" y="14305"/>
                  <a:pt x="22943" y="14305"/>
                  <a:pt x="22951" y="14304"/>
                </a:cubicBezTo>
                <a:cubicBezTo>
                  <a:pt x="23158" y="14293"/>
                  <a:pt x="23322" y="14157"/>
                  <a:pt x="23327" y="13983"/>
                </a:cubicBezTo>
                <a:lnTo>
                  <a:pt x="23523" y="7733"/>
                </a:lnTo>
                <a:lnTo>
                  <a:pt x="24090" y="13176"/>
                </a:lnTo>
                <a:cubicBezTo>
                  <a:pt x="24106" y="13340"/>
                  <a:pt x="24270" y="13460"/>
                  <a:pt x="24466" y="13476"/>
                </a:cubicBezTo>
                <a:cubicBezTo>
                  <a:pt x="24475" y="13477"/>
                  <a:pt x="24484" y="13477"/>
                  <a:pt x="24493" y="13477"/>
                </a:cubicBezTo>
                <a:cubicBezTo>
                  <a:pt x="24683" y="13477"/>
                  <a:pt x="24844" y="13365"/>
                  <a:pt x="24880" y="13209"/>
                </a:cubicBezTo>
                <a:lnTo>
                  <a:pt x="25485" y="10686"/>
                </a:lnTo>
                <a:lnTo>
                  <a:pt x="29670" y="10686"/>
                </a:lnTo>
                <a:lnTo>
                  <a:pt x="30493" y="12528"/>
                </a:lnTo>
                <a:cubicBezTo>
                  <a:pt x="30553" y="12658"/>
                  <a:pt x="30700" y="12742"/>
                  <a:pt x="30868" y="12742"/>
                </a:cubicBezTo>
                <a:cubicBezTo>
                  <a:pt x="30882" y="12742"/>
                  <a:pt x="30897" y="12742"/>
                  <a:pt x="30912" y="12741"/>
                </a:cubicBezTo>
                <a:cubicBezTo>
                  <a:pt x="31092" y="12730"/>
                  <a:pt x="31239" y="12615"/>
                  <a:pt x="31266" y="12463"/>
                </a:cubicBezTo>
                <a:lnTo>
                  <a:pt x="32182" y="7406"/>
                </a:lnTo>
                <a:lnTo>
                  <a:pt x="32601" y="17078"/>
                </a:lnTo>
                <a:cubicBezTo>
                  <a:pt x="32607" y="17252"/>
                  <a:pt x="32781" y="17394"/>
                  <a:pt x="32994" y="17394"/>
                </a:cubicBezTo>
                <a:lnTo>
                  <a:pt x="32999" y="17394"/>
                </a:lnTo>
                <a:cubicBezTo>
                  <a:pt x="33206" y="17394"/>
                  <a:pt x="33381" y="17263"/>
                  <a:pt x="33397" y="17089"/>
                </a:cubicBezTo>
                <a:lnTo>
                  <a:pt x="34492" y="5395"/>
                </a:lnTo>
                <a:lnTo>
                  <a:pt x="34999" y="13269"/>
                </a:lnTo>
                <a:cubicBezTo>
                  <a:pt x="35015" y="13433"/>
                  <a:pt x="35173" y="13569"/>
                  <a:pt x="35380" y="13580"/>
                </a:cubicBezTo>
                <a:cubicBezTo>
                  <a:pt x="35385" y="13580"/>
                  <a:pt x="35390" y="13580"/>
                  <a:pt x="35394" y="13580"/>
                </a:cubicBezTo>
                <a:cubicBezTo>
                  <a:pt x="35590" y="13580"/>
                  <a:pt x="35763" y="13467"/>
                  <a:pt x="35795" y="13307"/>
                </a:cubicBezTo>
                <a:lnTo>
                  <a:pt x="36590" y="9542"/>
                </a:lnTo>
                <a:lnTo>
                  <a:pt x="37037" y="14392"/>
                </a:lnTo>
                <a:cubicBezTo>
                  <a:pt x="37053" y="14560"/>
                  <a:pt x="37217" y="14686"/>
                  <a:pt x="37418" y="14697"/>
                </a:cubicBezTo>
                <a:cubicBezTo>
                  <a:pt x="37423" y="14697"/>
                  <a:pt x="37427" y="14697"/>
                  <a:pt x="37432" y="14697"/>
                </a:cubicBezTo>
                <a:cubicBezTo>
                  <a:pt x="37623" y="14697"/>
                  <a:pt x="37795" y="14584"/>
                  <a:pt x="37832" y="14424"/>
                </a:cubicBezTo>
                <a:lnTo>
                  <a:pt x="38568" y="10855"/>
                </a:lnTo>
                <a:lnTo>
                  <a:pt x="42115" y="10855"/>
                </a:lnTo>
                <a:cubicBezTo>
                  <a:pt x="42333" y="10855"/>
                  <a:pt x="42513" y="10708"/>
                  <a:pt x="42513" y="10528"/>
                </a:cubicBezTo>
                <a:cubicBezTo>
                  <a:pt x="42513" y="10348"/>
                  <a:pt x="42333" y="10201"/>
                  <a:pt x="42115" y="10201"/>
                </a:cubicBezTo>
                <a:lnTo>
                  <a:pt x="38230" y="10201"/>
                </a:lnTo>
                <a:cubicBezTo>
                  <a:pt x="38034" y="10201"/>
                  <a:pt x="37871" y="10316"/>
                  <a:pt x="37838" y="10474"/>
                </a:cubicBezTo>
                <a:lnTo>
                  <a:pt x="37582" y="11656"/>
                </a:lnTo>
                <a:lnTo>
                  <a:pt x="37140" y="6850"/>
                </a:lnTo>
                <a:cubicBezTo>
                  <a:pt x="37124" y="6681"/>
                  <a:pt x="36961" y="6556"/>
                  <a:pt x="36759" y="6545"/>
                </a:cubicBezTo>
                <a:cubicBezTo>
                  <a:pt x="36754" y="6545"/>
                  <a:pt x="36750" y="6545"/>
                  <a:pt x="36745" y="6545"/>
                </a:cubicBezTo>
                <a:cubicBezTo>
                  <a:pt x="36549" y="6545"/>
                  <a:pt x="36377" y="6658"/>
                  <a:pt x="36345" y="6817"/>
                </a:cubicBezTo>
                <a:lnTo>
                  <a:pt x="35604" y="10327"/>
                </a:lnTo>
                <a:lnTo>
                  <a:pt x="34955" y="311"/>
                </a:lnTo>
                <a:cubicBezTo>
                  <a:pt x="34944" y="137"/>
                  <a:pt x="34770" y="1"/>
                  <a:pt x="34558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9" name="Google Shape;5529;p64"/>
          <p:cNvGrpSpPr/>
          <p:nvPr/>
        </p:nvGrpSpPr>
        <p:grpSpPr>
          <a:xfrm>
            <a:off x="2882968" y="1560496"/>
            <a:ext cx="554302" cy="1133118"/>
            <a:chOff x="3039218" y="1560945"/>
            <a:chExt cx="554302" cy="1133118"/>
          </a:xfrm>
        </p:grpSpPr>
        <p:sp>
          <p:nvSpPr>
            <p:cNvPr id="5530" name="Google Shape;5530;p64"/>
            <p:cNvSpPr/>
            <p:nvPr/>
          </p:nvSpPr>
          <p:spPr>
            <a:xfrm>
              <a:off x="3067043" y="2114615"/>
              <a:ext cx="25904" cy="6925"/>
            </a:xfrm>
            <a:custGeom>
              <a:avLst/>
              <a:gdLst/>
              <a:ahLst/>
              <a:cxnLst/>
              <a:rect l="l" t="t" r="r" b="b"/>
              <a:pathLst>
                <a:path w="1025" h="274" extrusionOk="0">
                  <a:moveTo>
                    <a:pt x="992" y="1"/>
                  </a:moveTo>
                  <a:cubicBezTo>
                    <a:pt x="992" y="1"/>
                    <a:pt x="0" y="61"/>
                    <a:pt x="38" y="208"/>
                  </a:cubicBezTo>
                  <a:cubicBezTo>
                    <a:pt x="51" y="257"/>
                    <a:pt x="165" y="273"/>
                    <a:pt x="311" y="273"/>
                  </a:cubicBezTo>
                  <a:cubicBezTo>
                    <a:pt x="603" y="273"/>
                    <a:pt x="1024" y="208"/>
                    <a:pt x="1024" y="208"/>
                  </a:cubicBezTo>
                  <a:lnTo>
                    <a:pt x="99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4"/>
            <p:cNvSpPr/>
            <p:nvPr/>
          </p:nvSpPr>
          <p:spPr>
            <a:xfrm>
              <a:off x="3039218" y="2118482"/>
              <a:ext cx="30378" cy="19940"/>
            </a:xfrm>
            <a:custGeom>
              <a:avLst/>
              <a:gdLst/>
              <a:ahLst/>
              <a:cxnLst/>
              <a:rect l="l" t="t" r="r" b="b"/>
              <a:pathLst>
                <a:path w="1202" h="789" extrusionOk="0">
                  <a:moveTo>
                    <a:pt x="1101" y="0"/>
                  </a:moveTo>
                  <a:cubicBezTo>
                    <a:pt x="1101" y="0"/>
                    <a:pt x="0" y="540"/>
                    <a:pt x="153" y="752"/>
                  </a:cubicBezTo>
                  <a:cubicBezTo>
                    <a:pt x="171" y="777"/>
                    <a:pt x="199" y="788"/>
                    <a:pt x="235" y="788"/>
                  </a:cubicBezTo>
                  <a:cubicBezTo>
                    <a:pt x="503" y="788"/>
                    <a:pt x="1201" y="160"/>
                    <a:pt x="1177" y="93"/>
                  </a:cubicBezTo>
                  <a:cubicBezTo>
                    <a:pt x="1172" y="49"/>
                    <a:pt x="1139" y="17"/>
                    <a:pt x="110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4"/>
            <p:cNvSpPr/>
            <p:nvPr/>
          </p:nvSpPr>
          <p:spPr>
            <a:xfrm>
              <a:off x="3062620" y="2148480"/>
              <a:ext cx="22543" cy="28078"/>
            </a:xfrm>
            <a:custGeom>
              <a:avLst/>
              <a:gdLst/>
              <a:ahLst/>
              <a:cxnLst/>
              <a:rect l="l" t="t" r="r" b="b"/>
              <a:pathLst>
                <a:path w="892" h="1111" extrusionOk="0">
                  <a:moveTo>
                    <a:pt x="742" y="0"/>
                  </a:moveTo>
                  <a:cubicBezTo>
                    <a:pt x="737" y="0"/>
                    <a:pt x="731" y="0"/>
                    <a:pt x="725" y="1"/>
                  </a:cubicBezTo>
                  <a:cubicBezTo>
                    <a:pt x="725" y="1"/>
                    <a:pt x="1" y="987"/>
                    <a:pt x="235" y="1102"/>
                  </a:cubicBezTo>
                  <a:cubicBezTo>
                    <a:pt x="247" y="1108"/>
                    <a:pt x="259" y="1111"/>
                    <a:pt x="272" y="1111"/>
                  </a:cubicBezTo>
                  <a:cubicBezTo>
                    <a:pt x="511" y="1111"/>
                    <a:pt x="891" y="96"/>
                    <a:pt x="834" y="39"/>
                  </a:cubicBezTo>
                  <a:cubicBezTo>
                    <a:pt x="811" y="15"/>
                    <a:pt x="779" y="0"/>
                    <a:pt x="7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4"/>
            <p:cNvSpPr/>
            <p:nvPr/>
          </p:nvSpPr>
          <p:spPr>
            <a:xfrm>
              <a:off x="3049554" y="2174309"/>
              <a:ext cx="22518" cy="28128"/>
            </a:xfrm>
            <a:custGeom>
              <a:avLst/>
              <a:gdLst/>
              <a:ahLst/>
              <a:cxnLst/>
              <a:rect l="l" t="t" r="r" b="b"/>
              <a:pathLst>
                <a:path w="891" h="1113" extrusionOk="0">
                  <a:moveTo>
                    <a:pt x="751" y="0"/>
                  </a:moveTo>
                  <a:cubicBezTo>
                    <a:pt x="743" y="0"/>
                    <a:pt x="734" y="1"/>
                    <a:pt x="725" y="3"/>
                  </a:cubicBezTo>
                  <a:cubicBezTo>
                    <a:pt x="725" y="3"/>
                    <a:pt x="0" y="990"/>
                    <a:pt x="234" y="1104"/>
                  </a:cubicBezTo>
                  <a:cubicBezTo>
                    <a:pt x="246" y="1110"/>
                    <a:pt x="257" y="1112"/>
                    <a:pt x="270" y="1112"/>
                  </a:cubicBezTo>
                  <a:cubicBezTo>
                    <a:pt x="509" y="1112"/>
                    <a:pt x="891" y="93"/>
                    <a:pt x="834" y="42"/>
                  </a:cubicBezTo>
                  <a:cubicBezTo>
                    <a:pt x="812" y="16"/>
                    <a:pt x="784" y="0"/>
                    <a:pt x="7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4"/>
            <p:cNvSpPr/>
            <p:nvPr/>
          </p:nvSpPr>
          <p:spPr>
            <a:xfrm>
              <a:off x="3059739" y="2185024"/>
              <a:ext cx="23478" cy="31717"/>
            </a:xfrm>
            <a:custGeom>
              <a:avLst/>
              <a:gdLst/>
              <a:ahLst/>
              <a:cxnLst/>
              <a:rect l="l" t="t" r="r" b="b"/>
              <a:pathLst>
                <a:path w="929" h="1255" extrusionOk="0">
                  <a:moveTo>
                    <a:pt x="774" y="0"/>
                  </a:moveTo>
                  <a:cubicBezTo>
                    <a:pt x="763" y="0"/>
                    <a:pt x="752" y="2"/>
                    <a:pt x="741" y="4"/>
                  </a:cubicBezTo>
                  <a:cubicBezTo>
                    <a:pt x="741" y="4"/>
                    <a:pt x="0" y="1132"/>
                    <a:pt x="262" y="1247"/>
                  </a:cubicBezTo>
                  <a:cubicBezTo>
                    <a:pt x="273" y="1252"/>
                    <a:pt x="285" y="1254"/>
                    <a:pt x="297" y="1254"/>
                  </a:cubicBezTo>
                  <a:cubicBezTo>
                    <a:pt x="563" y="1254"/>
                    <a:pt x="929" y="95"/>
                    <a:pt x="861" y="43"/>
                  </a:cubicBezTo>
                  <a:cubicBezTo>
                    <a:pt x="841" y="14"/>
                    <a:pt x="807" y="0"/>
                    <a:pt x="7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4"/>
            <p:cNvSpPr/>
            <p:nvPr/>
          </p:nvSpPr>
          <p:spPr>
            <a:xfrm>
              <a:off x="3189741" y="2601161"/>
              <a:ext cx="123254" cy="92902"/>
            </a:xfrm>
            <a:custGeom>
              <a:avLst/>
              <a:gdLst/>
              <a:ahLst/>
              <a:cxnLst/>
              <a:rect l="l" t="t" r="r" b="b"/>
              <a:pathLst>
                <a:path w="4877" h="3676" extrusionOk="0">
                  <a:moveTo>
                    <a:pt x="3357" y="0"/>
                  </a:moveTo>
                  <a:cubicBezTo>
                    <a:pt x="3060" y="0"/>
                    <a:pt x="2834" y="65"/>
                    <a:pt x="2834" y="65"/>
                  </a:cubicBezTo>
                  <a:cubicBezTo>
                    <a:pt x="2855" y="376"/>
                    <a:pt x="2899" y="490"/>
                    <a:pt x="2316" y="806"/>
                  </a:cubicBezTo>
                  <a:cubicBezTo>
                    <a:pt x="1738" y="1117"/>
                    <a:pt x="850" y="2005"/>
                    <a:pt x="850" y="2005"/>
                  </a:cubicBezTo>
                  <a:cubicBezTo>
                    <a:pt x="0" y="2539"/>
                    <a:pt x="289" y="2599"/>
                    <a:pt x="289" y="2599"/>
                  </a:cubicBezTo>
                  <a:cubicBezTo>
                    <a:pt x="301" y="2616"/>
                    <a:pt x="324" y="2623"/>
                    <a:pt x="353" y="2623"/>
                  </a:cubicBezTo>
                  <a:cubicBezTo>
                    <a:pt x="526" y="2623"/>
                    <a:pt x="942" y="2359"/>
                    <a:pt x="943" y="2359"/>
                  </a:cubicBezTo>
                  <a:lnTo>
                    <a:pt x="943" y="2359"/>
                  </a:lnTo>
                  <a:cubicBezTo>
                    <a:pt x="431" y="2703"/>
                    <a:pt x="289" y="2964"/>
                    <a:pt x="354" y="3079"/>
                  </a:cubicBezTo>
                  <a:cubicBezTo>
                    <a:pt x="371" y="3111"/>
                    <a:pt x="400" y="3123"/>
                    <a:pt x="432" y="3123"/>
                  </a:cubicBezTo>
                  <a:cubicBezTo>
                    <a:pt x="511" y="3123"/>
                    <a:pt x="610" y="3051"/>
                    <a:pt x="610" y="3051"/>
                  </a:cubicBezTo>
                  <a:lnTo>
                    <a:pt x="1135" y="2668"/>
                  </a:lnTo>
                  <a:lnTo>
                    <a:pt x="1135" y="2668"/>
                  </a:lnTo>
                  <a:cubicBezTo>
                    <a:pt x="900" y="2870"/>
                    <a:pt x="590" y="3208"/>
                    <a:pt x="687" y="3296"/>
                  </a:cubicBezTo>
                  <a:cubicBezTo>
                    <a:pt x="726" y="3332"/>
                    <a:pt x="768" y="3345"/>
                    <a:pt x="809" y="3345"/>
                  </a:cubicBezTo>
                  <a:cubicBezTo>
                    <a:pt x="906" y="3345"/>
                    <a:pt x="992" y="3275"/>
                    <a:pt x="992" y="3275"/>
                  </a:cubicBezTo>
                  <a:lnTo>
                    <a:pt x="1657" y="2648"/>
                  </a:lnTo>
                  <a:lnTo>
                    <a:pt x="1657" y="2648"/>
                  </a:lnTo>
                  <a:cubicBezTo>
                    <a:pt x="1656" y="2648"/>
                    <a:pt x="1264" y="3051"/>
                    <a:pt x="1144" y="3269"/>
                  </a:cubicBezTo>
                  <a:cubicBezTo>
                    <a:pt x="1068" y="3408"/>
                    <a:pt x="1157" y="3485"/>
                    <a:pt x="1253" y="3485"/>
                  </a:cubicBezTo>
                  <a:cubicBezTo>
                    <a:pt x="1308" y="3485"/>
                    <a:pt x="1365" y="3459"/>
                    <a:pt x="1395" y="3405"/>
                  </a:cubicBezTo>
                  <a:cubicBezTo>
                    <a:pt x="1471" y="3258"/>
                    <a:pt x="2120" y="2768"/>
                    <a:pt x="2120" y="2768"/>
                  </a:cubicBezTo>
                  <a:cubicBezTo>
                    <a:pt x="2207" y="2299"/>
                    <a:pt x="3030" y="1896"/>
                    <a:pt x="3030" y="1896"/>
                  </a:cubicBezTo>
                  <a:lnTo>
                    <a:pt x="3030" y="1896"/>
                  </a:lnTo>
                  <a:cubicBezTo>
                    <a:pt x="2910" y="2049"/>
                    <a:pt x="2152" y="2806"/>
                    <a:pt x="2152" y="2806"/>
                  </a:cubicBezTo>
                  <a:cubicBezTo>
                    <a:pt x="2049" y="2828"/>
                    <a:pt x="1449" y="3509"/>
                    <a:pt x="1787" y="3656"/>
                  </a:cubicBezTo>
                  <a:cubicBezTo>
                    <a:pt x="1818" y="3669"/>
                    <a:pt x="1848" y="3676"/>
                    <a:pt x="1878" y="3676"/>
                  </a:cubicBezTo>
                  <a:cubicBezTo>
                    <a:pt x="2172" y="3676"/>
                    <a:pt x="2398" y="3068"/>
                    <a:pt x="2398" y="3068"/>
                  </a:cubicBezTo>
                  <a:cubicBezTo>
                    <a:pt x="2420" y="3069"/>
                    <a:pt x="2442" y="3070"/>
                    <a:pt x="2464" y="3070"/>
                  </a:cubicBezTo>
                  <a:cubicBezTo>
                    <a:pt x="3149" y="3070"/>
                    <a:pt x="3645" y="2267"/>
                    <a:pt x="3798" y="1929"/>
                  </a:cubicBezTo>
                  <a:cubicBezTo>
                    <a:pt x="3956" y="1575"/>
                    <a:pt x="4218" y="1640"/>
                    <a:pt x="4545" y="1466"/>
                  </a:cubicBezTo>
                  <a:cubicBezTo>
                    <a:pt x="4877" y="1291"/>
                    <a:pt x="4648" y="910"/>
                    <a:pt x="4648" y="910"/>
                  </a:cubicBezTo>
                  <a:cubicBezTo>
                    <a:pt x="4421" y="151"/>
                    <a:pt x="3808" y="0"/>
                    <a:pt x="33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4"/>
            <p:cNvSpPr/>
            <p:nvPr/>
          </p:nvSpPr>
          <p:spPr>
            <a:xfrm>
              <a:off x="3318353" y="2601161"/>
              <a:ext cx="123128" cy="92902"/>
            </a:xfrm>
            <a:custGeom>
              <a:avLst/>
              <a:gdLst/>
              <a:ahLst/>
              <a:cxnLst/>
              <a:rect l="l" t="t" r="r" b="b"/>
              <a:pathLst>
                <a:path w="4872" h="3676" extrusionOk="0">
                  <a:moveTo>
                    <a:pt x="1519" y="0"/>
                  </a:moveTo>
                  <a:cubicBezTo>
                    <a:pt x="1069" y="0"/>
                    <a:pt x="456" y="151"/>
                    <a:pt x="229" y="910"/>
                  </a:cubicBezTo>
                  <a:cubicBezTo>
                    <a:pt x="229" y="910"/>
                    <a:pt x="0" y="1291"/>
                    <a:pt x="327" y="1466"/>
                  </a:cubicBezTo>
                  <a:cubicBezTo>
                    <a:pt x="654" y="1640"/>
                    <a:pt x="921" y="1575"/>
                    <a:pt x="1079" y="1929"/>
                  </a:cubicBezTo>
                  <a:cubicBezTo>
                    <a:pt x="1232" y="2267"/>
                    <a:pt x="1728" y="3070"/>
                    <a:pt x="2413" y="3070"/>
                  </a:cubicBezTo>
                  <a:cubicBezTo>
                    <a:pt x="2435" y="3070"/>
                    <a:pt x="2457" y="3069"/>
                    <a:pt x="2480" y="3068"/>
                  </a:cubicBezTo>
                  <a:cubicBezTo>
                    <a:pt x="2480" y="3068"/>
                    <a:pt x="2705" y="3676"/>
                    <a:pt x="2996" y="3676"/>
                  </a:cubicBezTo>
                  <a:cubicBezTo>
                    <a:pt x="3025" y="3676"/>
                    <a:pt x="3054" y="3669"/>
                    <a:pt x="3085" y="3656"/>
                  </a:cubicBezTo>
                  <a:cubicBezTo>
                    <a:pt x="3422" y="3509"/>
                    <a:pt x="2823" y="2828"/>
                    <a:pt x="2719" y="2806"/>
                  </a:cubicBezTo>
                  <a:cubicBezTo>
                    <a:pt x="2719" y="2806"/>
                    <a:pt x="1962" y="2049"/>
                    <a:pt x="1842" y="1896"/>
                  </a:cubicBezTo>
                  <a:lnTo>
                    <a:pt x="1842" y="1896"/>
                  </a:lnTo>
                  <a:cubicBezTo>
                    <a:pt x="1842" y="1896"/>
                    <a:pt x="2665" y="2299"/>
                    <a:pt x="2752" y="2768"/>
                  </a:cubicBezTo>
                  <a:cubicBezTo>
                    <a:pt x="2752" y="2768"/>
                    <a:pt x="3406" y="3258"/>
                    <a:pt x="3482" y="3405"/>
                  </a:cubicBezTo>
                  <a:cubicBezTo>
                    <a:pt x="3510" y="3459"/>
                    <a:pt x="3566" y="3485"/>
                    <a:pt x="3621" y="3485"/>
                  </a:cubicBezTo>
                  <a:cubicBezTo>
                    <a:pt x="3715" y="3485"/>
                    <a:pt x="3804" y="3408"/>
                    <a:pt x="3728" y="3269"/>
                  </a:cubicBezTo>
                  <a:cubicBezTo>
                    <a:pt x="3608" y="3051"/>
                    <a:pt x="3216" y="2648"/>
                    <a:pt x="3215" y="2648"/>
                  </a:cubicBezTo>
                  <a:lnTo>
                    <a:pt x="3215" y="2648"/>
                  </a:lnTo>
                  <a:lnTo>
                    <a:pt x="3880" y="3275"/>
                  </a:lnTo>
                  <a:cubicBezTo>
                    <a:pt x="3880" y="3275"/>
                    <a:pt x="3966" y="3345"/>
                    <a:pt x="4063" y="3345"/>
                  </a:cubicBezTo>
                  <a:cubicBezTo>
                    <a:pt x="4104" y="3345"/>
                    <a:pt x="4146" y="3332"/>
                    <a:pt x="4185" y="3296"/>
                  </a:cubicBezTo>
                  <a:cubicBezTo>
                    <a:pt x="4283" y="3207"/>
                    <a:pt x="3962" y="2860"/>
                    <a:pt x="3729" y="2660"/>
                  </a:cubicBezTo>
                  <a:lnTo>
                    <a:pt x="3729" y="2660"/>
                  </a:lnTo>
                  <a:lnTo>
                    <a:pt x="4262" y="3051"/>
                  </a:lnTo>
                  <a:cubicBezTo>
                    <a:pt x="4262" y="3051"/>
                    <a:pt x="4364" y="3123"/>
                    <a:pt x="4444" y="3123"/>
                  </a:cubicBezTo>
                  <a:cubicBezTo>
                    <a:pt x="4477" y="3123"/>
                    <a:pt x="4506" y="3111"/>
                    <a:pt x="4523" y="3079"/>
                  </a:cubicBezTo>
                  <a:cubicBezTo>
                    <a:pt x="4583" y="2964"/>
                    <a:pt x="4447" y="2703"/>
                    <a:pt x="3929" y="2359"/>
                  </a:cubicBezTo>
                  <a:lnTo>
                    <a:pt x="3929" y="2359"/>
                  </a:lnTo>
                  <a:cubicBezTo>
                    <a:pt x="3929" y="2359"/>
                    <a:pt x="4350" y="2623"/>
                    <a:pt x="4524" y="2623"/>
                  </a:cubicBezTo>
                  <a:cubicBezTo>
                    <a:pt x="4554" y="2623"/>
                    <a:pt x="4576" y="2616"/>
                    <a:pt x="4588" y="2599"/>
                  </a:cubicBezTo>
                  <a:cubicBezTo>
                    <a:pt x="4588" y="2599"/>
                    <a:pt x="4872" y="2539"/>
                    <a:pt x="4022" y="2005"/>
                  </a:cubicBezTo>
                  <a:cubicBezTo>
                    <a:pt x="4022" y="2005"/>
                    <a:pt x="3139" y="1117"/>
                    <a:pt x="2556" y="806"/>
                  </a:cubicBezTo>
                  <a:cubicBezTo>
                    <a:pt x="1967" y="490"/>
                    <a:pt x="2017" y="376"/>
                    <a:pt x="2038" y="65"/>
                  </a:cubicBezTo>
                  <a:cubicBezTo>
                    <a:pt x="2040" y="65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4"/>
            <p:cNvSpPr/>
            <p:nvPr/>
          </p:nvSpPr>
          <p:spPr>
            <a:xfrm>
              <a:off x="3198814" y="1987343"/>
              <a:ext cx="235110" cy="126742"/>
            </a:xfrm>
            <a:custGeom>
              <a:avLst/>
              <a:gdLst/>
              <a:ahLst/>
              <a:cxnLst/>
              <a:rect l="l" t="t" r="r" b="b"/>
              <a:pathLst>
                <a:path w="9303" h="5015" extrusionOk="0">
                  <a:moveTo>
                    <a:pt x="2438" y="1"/>
                  </a:moveTo>
                  <a:cubicBezTo>
                    <a:pt x="2196" y="1"/>
                    <a:pt x="1925" y="61"/>
                    <a:pt x="1624" y="209"/>
                  </a:cubicBezTo>
                  <a:cubicBezTo>
                    <a:pt x="1" y="1010"/>
                    <a:pt x="507" y="1942"/>
                    <a:pt x="1292" y="2361"/>
                  </a:cubicBezTo>
                  <a:cubicBezTo>
                    <a:pt x="2077" y="2781"/>
                    <a:pt x="2338" y="3337"/>
                    <a:pt x="2600" y="3794"/>
                  </a:cubicBezTo>
                  <a:cubicBezTo>
                    <a:pt x="2713" y="3998"/>
                    <a:pt x="2809" y="4026"/>
                    <a:pt x="2915" y="4026"/>
                  </a:cubicBezTo>
                  <a:cubicBezTo>
                    <a:pt x="2955" y="4026"/>
                    <a:pt x="2996" y="4022"/>
                    <a:pt x="3039" y="4022"/>
                  </a:cubicBezTo>
                  <a:cubicBezTo>
                    <a:pt x="3144" y="4022"/>
                    <a:pt x="3264" y="4044"/>
                    <a:pt x="3417" y="4197"/>
                  </a:cubicBezTo>
                  <a:cubicBezTo>
                    <a:pt x="3788" y="4568"/>
                    <a:pt x="4126" y="4988"/>
                    <a:pt x="4627" y="5015"/>
                  </a:cubicBezTo>
                  <a:lnTo>
                    <a:pt x="4681" y="5015"/>
                  </a:lnTo>
                  <a:cubicBezTo>
                    <a:pt x="5183" y="4982"/>
                    <a:pt x="5521" y="4563"/>
                    <a:pt x="5891" y="4197"/>
                  </a:cubicBezTo>
                  <a:cubicBezTo>
                    <a:pt x="6044" y="4044"/>
                    <a:pt x="6164" y="4022"/>
                    <a:pt x="6269" y="4022"/>
                  </a:cubicBezTo>
                  <a:cubicBezTo>
                    <a:pt x="6312" y="4022"/>
                    <a:pt x="6353" y="4026"/>
                    <a:pt x="6393" y="4026"/>
                  </a:cubicBezTo>
                  <a:cubicBezTo>
                    <a:pt x="6499" y="4026"/>
                    <a:pt x="6596" y="3998"/>
                    <a:pt x="6708" y="3794"/>
                  </a:cubicBezTo>
                  <a:cubicBezTo>
                    <a:pt x="6964" y="3337"/>
                    <a:pt x="7231" y="2781"/>
                    <a:pt x="8016" y="2361"/>
                  </a:cubicBezTo>
                  <a:cubicBezTo>
                    <a:pt x="8801" y="1942"/>
                    <a:pt x="9302" y="1015"/>
                    <a:pt x="7678" y="209"/>
                  </a:cubicBezTo>
                  <a:cubicBezTo>
                    <a:pt x="7378" y="61"/>
                    <a:pt x="7107" y="1"/>
                    <a:pt x="6865" y="1"/>
                  </a:cubicBezTo>
                  <a:cubicBezTo>
                    <a:pt x="5795" y="1"/>
                    <a:pt x="5292" y="1179"/>
                    <a:pt x="5292" y="1179"/>
                  </a:cubicBezTo>
                  <a:cubicBezTo>
                    <a:pt x="5292" y="1179"/>
                    <a:pt x="4899" y="1770"/>
                    <a:pt x="5162" y="1770"/>
                  </a:cubicBezTo>
                  <a:cubicBezTo>
                    <a:pt x="5198" y="1770"/>
                    <a:pt x="5245" y="1759"/>
                    <a:pt x="5308" y="1735"/>
                  </a:cubicBezTo>
                  <a:cubicBezTo>
                    <a:pt x="5390" y="1702"/>
                    <a:pt x="5469" y="1687"/>
                    <a:pt x="5544" y="1687"/>
                  </a:cubicBezTo>
                  <a:cubicBezTo>
                    <a:pt x="5949" y="1687"/>
                    <a:pt x="6242" y="2133"/>
                    <a:pt x="6283" y="2753"/>
                  </a:cubicBezTo>
                  <a:cubicBezTo>
                    <a:pt x="6327" y="3495"/>
                    <a:pt x="5858" y="3233"/>
                    <a:pt x="5308" y="3903"/>
                  </a:cubicBezTo>
                  <a:cubicBezTo>
                    <a:pt x="5042" y="4233"/>
                    <a:pt x="4874" y="4316"/>
                    <a:pt x="4771" y="4316"/>
                  </a:cubicBezTo>
                  <a:cubicBezTo>
                    <a:pt x="4733" y="4316"/>
                    <a:pt x="4704" y="4305"/>
                    <a:pt x="4681" y="4290"/>
                  </a:cubicBezTo>
                  <a:lnTo>
                    <a:pt x="4681" y="4219"/>
                  </a:lnTo>
                  <a:cubicBezTo>
                    <a:pt x="4670" y="4236"/>
                    <a:pt x="4665" y="4252"/>
                    <a:pt x="4654" y="4263"/>
                  </a:cubicBezTo>
                  <a:cubicBezTo>
                    <a:pt x="4638" y="4252"/>
                    <a:pt x="4632" y="4236"/>
                    <a:pt x="4621" y="4219"/>
                  </a:cubicBezTo>
                  <a:lnTo>
                    <a:pt x="4621" y="4290"/>
                  </a:lnTo>
                  <a:cubicBezTo>
                    <a:pt x="4601" y="4305"/>
                    <a:pt x="4572" y="4316"/>
                    <a:pt x="4534" y="4316"/>
                  </a:cubicBezTo>
                  <a:cubicBezTo>
                    <a:pt x="4431" y="4316"/>
                    <a:pt x="4261" y="4233"/>
                    <a:pt x="3995" y="3903"/>
                  </a:cubicBezTo>
                  <a:cubicBezTo>
                    <a:pt x="3444" y="3228"/>
                    <a:pt x="2976" y="3495"/>
                    <a:pt x="3019" y="2753"/>
                  </a:cubicBezTo>
                  <a:cubicBezTo>
                    <a:pt x="3061" y="2129"/>
                    <a:pt x="3354" y="1686"/>
                    <a:pt x="3758" y="1686"/>
                  </a:cubicBezTo>
                  <a:cubicBezTo>
                    <a:pt x="3833" y="1686"/>
                    <a:pt x="3912" y="1702"/>
                    <a:pt x="3995" y="1735"/>
                  </a:cubicBezTo>
                  <a:cubicBezTo>
                    <a:pt x="4056" y="1758"/>
                    <a:pt x="4103" y="1769"/>
                    <a:pt x="4139" y="1769"/>
                  </a:cubicBezTo>
                  <a:cubicBezTo>
                    <a:pt x="4406" y="1769"/>
                    <a:pt x="4011" y="1179"/>
                    <a:pt x="4011" y="1179"/>
                  </a:cubicBezTo>
                  <a:cubicBezTo>
                    <a:pt x="4011" y="1179"/>
                    <a:pt x="3507" y="1"/>
                    <a:pt x="24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4"/>
            <p:cNvSpPr/>
            <p:nvPr/>
          </p:nvSpPr>
          <p:spPr>
            <a:xfrm>
              <a:off x="3304301" y="2011327"/>
              <a:ext cx="25500" cy="16553"/>
            </a:xfrm>
            <a:custGeom>
              <a:avLst/>
              <a:gdLst/>
              <a:ahLst/>
              <a:cxnLst/>
              <a:rect l="l" t="t" r="r" b="b"/>
              <a:pathLst>
                <a:path w="1009" h="655" extrusionOk="0">
                  <a:moveTo>
                    <a:pt x="126" y="1"/>
                  </a:moveTo>
                  <a:cubicBezTo>
                    <a:pt x="55" y="1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600"/>
                    <a:pt x="55" y="655"/>
                    <a:pt x="126" y="655"/>
                  </a:cubicBezTo>
                  <a:lnTo>
                    <a:pt x="889" y="655"/>
                  </a:lnTo>
                  <a:cubicBezTo>
                    <a:pt x="954" y="655"/>
                    <a:pt x="1009" y="600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4"/>
            <p:cNvSpPr/>
            <p:nvPr/>
          </p:nvSpPr>
          <p:spPr>
            <a:xfrm>
              <a:off x="3304301" y="2005944"/>
              <a:ext cx="25500" cy="5560"/>
            </a:xfrm>
            <a:custGeom>
              <a:avLst/>
              <a:gdLst/>
              <a:ahLst/>
              <a:cxnLst/>
              <a:rect l="l" t="t" r="r" b="b"/>
              <a:pathLst>
                <a:path w="1009" h="220" extrusionOk="0">
                  <a:moveTo>
                    <a:pt x="105" y="1"/>
                  </a:moveTo>
                  <a:cubicBezTo>
                    <a:pt x="45" y="1"/>
                    <a:pt x="1" y="48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48"/>
                    <a:pt x="965" y="1"/>
                    <a:pt x="909" y="1"/>
                  </a:cubicBezTo>
                  <a:cubicBezTo>
                    <a:pt x="906" y="1"/>
                    <a:pt x="903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4"/>
            <p:cNvSpPr/>
            <p:nvPr/>
          </p:nvSpPr>
          <p:spPr>
            <a:xfrm>
              <a:off x="3304301" y="1989441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600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600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4"/>
            <p:cNvSpPr/>
            <p:nvPr/>
          </p:nvSpPr>
          <p:spPr>
            <a:xfrm>
              <a:off x="3304301" y="1984058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64"/>
            <p:cNvSpPr/>
            <p:nvPr/>
          </p:nvSpPr>
          <p:spPr>
            <a:xfrm>
              <a:off x="3304301" y="1967555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5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5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64"/>
            <p:cNvSpPr/>
            <p:nvPr/>
          </p:nvSpPr>
          <p:spPr>
            <a:xfrm>
              <a:off x="3304301" y="1962045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1" y="49"/>
                    <a:pt x="6" y="109"/>
                  </a:cubicBezTo>
                  <a:cubicBezTo>
                    <a:pt x="6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64"/>
            <p:cNvSpPr/>
            <p:nvPr/>
          </p:nvSpPr>
          <p:spPr>
            <a:xfrm>
              <a:off x="3304301" y="1945643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1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64"/>
            <p:cNvSpPr/>
            <p:nvPr/>
          </p:nvSpPr>
          <p:spPr>
            <a:xfrm>
              <a:off x="3304301" y="1940134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64"/>
            <p:cNvSpPr/>
            <p:nvPr/>
          </p:nvSpPr>
          <p:spPr>
            <a:xfrm>
              <a:off x="3304301" y="1923757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0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0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64"/>
            <p:cNvSpPr/>
            <p:nvPr/>
          </p:nvSpPr>
          <p:spPr>
            <a:xfrm>
              <a:off x="3304301" y="1918248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6" y="49"/>
                    <a:pt x="6" y="109"/>
                  </a:cubicBezTo>
                  <a:cubicBezTo>
                    <a:pt x="1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64"/>
            <p:cNvSpPr/>
            <p:nvPr/>
          </p:nvSpPr>
          <p:spPr>
            <a:xfrm>
              <a:off x="3304301" y="1901846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1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64"/>
            <p:cNvSpPr/>
            <p:nvPr/>
          </p:nvSpPr>
          <p:spPr>
            <a:xfrm>
              <a:off x="3304301" y="1896337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05" y="1"/>
                  </a:moveTo>
                  <a:cubicBezTo>
                    <a:pt x="45" y="1"/>
                    <a:pt x="6" y="48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45"/>
                    <a:pt x="960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64"/>
            <p:cNvSpPr/>
            <p:nvPr/>
          </p:nvSpPr>
          <p:spPr>
            <a:xfrm>
              <a:off x="3304301" y="1879960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1"/>
                  </a:moveTo>
                  <a:cubicBezTo>
                    <a:pt x="55" y="1"/>
                    <a:pt x="1" y="55"/>
                    <a:pt x="1" y="120"/>
                  </a:cubicBezTo>
                  <a:lnTo>
                    <a:pt x="1" y="524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4"/>
                  </a:cubicBezTo>
                  <a:lnTo>
                    <a:pt x="1009" y="120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64"/>
            <p:cNvSpPr/>
            <p:nvPr/>
          </p:nvSpPr>
          <p:spPr>
            <a:xfrm>
              <a:off x="3304301" y="1874451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6" y="50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64"/>
            <p:cNvSpPr/>
            <p:nvPr/>
          </p:nvSpPr>
          <p:spPr>
            <a:xfrm>
              <a:off x="3304301" y="1858074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49"/>
                    <a:pt x="1" y="120"/>
                  </a:cubicBezTo>
                  <a:lnTo>
                    <a:pt x="1" y="523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3"/>
                  </a:cubicBezTo>
                  <a:lnTo>
                    <a:pt x="1009" y="120"/>
                  </a:lnTo>
                  <a:cubicBezTo>
                    <a:pt x="1009" y="49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64"/>
            <p:cNvSpPr/>
            <p:nvPr/>
          </p:nvSpPr>
          <p:spPr>
            <a:xfrm>
              <a:off x="3304301" y="1852539"/>
              <a:ext cx="25500" cy="5560"/>
            </a:xfrm>
            <a:custGeom>
              <a:avLst/>
              <a:gdLst/>
              <a:ahLst/>
              <a:cxnLst/>
              <a:rect l="l" t="t" r="r" b="b"/>
              <a:pathLst>
                <a:path w="1009" h="220" extrusionOk="0">
                  <a:moveTo>
                    <a:pt x="105" y="1"/>
                  </a:moveTo>
                  <a:cubicBezTo>
                    <a:pt x="45" y="1"/>
                    <a:pt x="1" y="48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48"/>
                    <a:pt x="965" y="1"/>
                    <a:pt x="909" y="1"/>
                  </a:cubicBezTo>
                  <a:cubicBezTo>
                    <a:pt x="906" y="1"/>
                    <a:pt x="903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64"/>
            <p:cNvSpPr/>
            <p:nvPr/>
          </p:nvSpPr>
          <p:spPr>
            <a:xfrm>
              <a:off x="3304301" y="1836036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600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600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64"/>
            <p:cNvSpPr/>
            <p:nvPr/>
          </p:nvSpPr>
          <p:spPr>
            <a:xfrm>
              <a:off x="3304301" y="1830527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1" y="49"/>
                    <a:pt x="6" y="109"/>
                  </a:cubicBezTo>
                  <a:cubicBezTo>
                    <a:pt x="6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4"/>
            <p:cNvSpPr/>
            <p:nvPr/>
          </p:nvSpPr>
          <p:spPr>
            <a:xfrm>
              <a:off x="3304301" y="1814125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4"/>
            <p:cNvSpPr/>
            <p:nvPr/>
          </p:nvSpPr>
          <p:spPr>
            <a:xfrm>
              <a:off x="3304301" y="1808616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4"/>
            <p:cNvSpPr/>
            <p:nvPr/>
          </p:nvSpPr>
          <p:spPr>
            <a:xfrm>
              <a:off x="3304301" y="1792239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1"/>
                  </a:moveTo>
                  <a:cubicBezTo>
                    <a:pt x="55" y="1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4"/>
            <p:cNvSpPr/>
            <p:nvPr/>
          </p:nvSpPr>
          <p:spPr>
            <a:xfrm>
              <a:off x="3304301" y="1786730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4"/>
            <p:cNvSpPr/>
            <p:nvPr/>
          </p:nvSpPr>
          <p:spPr>
            <a:xfrm>
              <a:off x="3304301" y="1770353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0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0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4"/>
            <p:cNvSpPr/>
            <p:nvPr/>
          </p:nvSpPr>
          <p:spPr>
            <a:xfrm>
              <a:off x="3304301" y="1764819"/>
              <a:ext cx="25500" cy="5560"/>
            </a:xfrm>
            <a:custGeom>
              <a:avLst/>
              <a:gdLst/>
              <a:ahLst/>
              <a:cxnLst/>
              <a:rect l="l" t="t" r="r" b="b"/>
              <a:pathLst>
                <a:path w="1009" h="220" extrusionOk="0">
                  <a:moveTo>
                    <a:pt x="106" y="1"/>
                  </a:moveTo>
                  <a:cubicBezTo>
                    <a:pt x="45" y="1"/>
                    <a:pt x="1" y="53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3"/>
                    <a:pt x="964" y="1"/>
                    <a:pt x="908" y="1"/>
                  </a:cubicBezTo>
                  <a:cubicBezTo>
                    <a:pt x="905" y="1"/>
                    <a:pt x="902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4"/>
            <p:cNvSpPr/>
            <p:nvPr/>
          </p:nvSpPr>
          <p:spPr>
            <a:xfrm>
              <a:off x="3304301" y="1748442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1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4"/>
            <p:cNvSpPr/>
            <p:nvPr/>
          </p:nvSpPr>
          <p:spPr>
            <a:xfrm>
              <a:off x="3304301" y="1742933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6" y="50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4"/>
            <p:cNvSpPr/>
            <p:nvPr/>
          </p:nvSpPr>
          <p:spPr>
            <a:xfrm>
              <a:off x="3304301" y="1726556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0"/>
                  </a:cubicBezTo>
                  <a:lnTo>
                    <a:pt x="1" y="523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3"/>
                  </a:cubicBezTo>
                  <a:lnTo>
                    <a:pt x="1009" y="120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4"/>
            <p:cNvSpPr/>
            <p:nvPr/>
          </p:nvSpPr>
          <p:spPr>
            <a:xfrm>
              <a:off x="3304301" y="1721047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6" y="49"/>
                    <a:pt x="6" y="109"/>
                  </a:cubicBezTo>
                  <a:cubicBezTo>
                    <a:pt x="1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4"/>
            <p:cNvSpPr/>
            <p:nvPr/>
          </p:nvSpPr>
          <p:spPr>
            <a:xfrm>
              <a:off x="3304301" y="1704645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0"/>
                    <a:pt x="1" y="121"/>
                  </a:cubicBezTo>
                  <a:lnTo>
                    <a:pt x="1" y="524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4"/>
                  </a:cubicBezTo>
                  <a:lnTo>
                    <a:pt x="1009" y="121"/>
                  </a:lnTo>
                  <a:cubicBezTo>
                    <a:pt x="1009" y="50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64"/>
            <p:cNvSpPr/>
            <p:nvPr/>
          </p:nvSpPr>
          <p:spPr>
            <a:xfrm>
              <a:off x="3329776" y="1994116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64"/>
            <p:cNvSpPr/>
            <p:nvPr/>
          </p:nvSpPr>
          <p:spPr>
            <a:xfrm>
              <a:off x="3295077" y="1994116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0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159"/>
                  </a:lnTo>
                  <a:cubicBezTo>
                    <a:pt x="1" y="230"/>
                    <a:pt x="55" y="284"/>
                    <a:pt x="120" y="284"/>
                  </a:cubicBezTo>
                  <a:lnTo>
                    <a:pt x="382" y="284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4"/>
            <p:cNvSpPr/>
            <p:nvPr/>
          </p:nvSpPr>
          <p:spPr>
            <a:xfrm>
              <a:off x="3329776" y="1972230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4"/>
            <p:cNvSpPr/>
            <p:nvPr/>
          </p:nvSpPr>
          <p:spPr>
            <a:xfrm>
              <a:off x="3294950" y="1972230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4"/>
            <p:cNvSpPr/>
            <p:nvPr/>
          </p:nvSpPr>
          <p:spPr>
            <a:xfrm>
              <a:off x="3329776" y="1950319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59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4"/>
            <p:cNvSpPr/>
            <p:nvPr/>
          </p:nvSpPr>
          <p:spPr>
            <a:xfrm>
              <a:off x="3294950" y="1950319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59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64"/>
            <p:cNvSpPr/>
            <p:nvPr/>
          </p:nvSpPr>
          <p:spPr>
            <a:xfrm>
              <a:off x="3329776" y="1928306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3"/>
                  </a:lnTo>
                  <a:lnTo>
                    <a:pt x="251" y="283"/>
                  </a:lnTo>
                  <a:cubicBezTo>
                    <a:pt x="317" y="283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64"/>
            <p:cNvSpPr/>
            <p:nvPr/>
          </p:nvSpPr>
          <p:spPr>
            <a:xfrm>
              <a:off x="3294950" y="1928306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3"/>
                    <a:pt x="125" y="283"/>
                  </a:cubicBezTo>
                  <a:lnTo>
                    <a:pt x="382" y="28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4"/>
            <p:cNvSpPr/>
            <p:nvPr/>
          </p:nvSpPr>
          <p:spPr>
            <a:xfrm>
              <a:off x="3329776" y="1906395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6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4"/>
            <p:cNvSpPr/>
            <p:nvPr/>
          </p:nvSpPr>
          <p:spPr>
            <a:xfrm>
              <a:off x="3294950" y="1906395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6"/>
                  </a:cubicBezTo>
                  <a:lnTo>
                    <a:pt x="0" y="164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4"/>
            <p:cNvSpPr/>
            <p:nvPr/>
          </p:nvSpPr>
          <p:spPr>
            <a:xfrm>
              <a:off x="3329776" y="1884509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6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4"/>
            <p:cNvSpPr/>
            <p:nvPr/>
          </p:nvSpPr>
          <p:spPr>
            <a:xfrm>
              <a:off x="3294950" y="1884509"/>
              <a:ext cx="9654" cy="7329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125" y="0"/>
                  </a:moveTo>
                  <a:cubicBezTo>
                    <a:pt x="55" y="0"/>
                    <a:pt x="0" y="55"/>
                    <a:pt x="0" y="126"/>
                  </a:cubicBezTo>
                  <a:lnTo>
                    <a:pt x="0" y="169"/>
                  </a:lnTo>
                  <a:cubicBezTo>
                    <a:pt x="0" y="235"/>
                    <a:pt x="55" y="289"/>
                    <a:pt x="125" y="289"/>
                  </a:cubicBezTo>
                  <a:lnTo>
                    <a:pt x="382" y="289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4"/>
            <p:cNvSpPr/>
            <p:nvPr/>
          </p:nvSpPr>
          <p:spPr>
            <a:xfrm>
              <a:off x="3329776" y="1862598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4"/>
            <p:cNvSpPr/>
            <p:nvPr/>
          </p:nvSpPr>
          <p:spPr>
            <a:xfrm>
              <a:off x="3294950" y="1862598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64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4"/>
            <p:cNvSpPr/>
            <p:nvPr/>
          </p:nvSpPr>
          <p:spPr>
            <a:xfrm>
              <a:off x="3329776" y="1840712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4"/>
            <p:cNvSpPr/>
            <p:nvPr/>
          </p:nvSpPr>
          <p:spPr>
            <a:xfrm>
              <a:off x="3294950" y="1840712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1"/>
                  </a:moveTo>
                  <a:cubicBezTo>
                    <a:pt x="55" y="1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4"/>
            <p:cNvSpPr/>
            <p:nvPr/>
          </p:nvSpPr>
          <p:spPr>
            <a:xfrm>
              <a:off x="3329776" y="1818826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4"/>
            <p:cNvSpPr/>
            <p:nvPr/>
          </p:nvSpPr>
          <p:spPr>
            <a:xfrm>
              <a:off x="3294950" y="1818826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4"/>
            <p:cNvSpPr/>
            <p:nvPr/>
          </p:nvSpPr>
          <p:spPr>
            <a:xfrm>
              <a:off x="3329776" y="1796915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59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4"/>
            <p:cNvSpPr/>
            <p:nvPr/>
          </p:nvSpPr>
          <p:spPr>
            <a:xfrm>
              <a:off x="3294950" y="1796915"/>
              <a:ext cx="9654" cy="7051"/>
            </a:xfrm>
            <a:custGeom>
              <a:avLst/>
              <a:gdLst/>
              <a:ahLst/>
              <a:cxnLst/>
              <a:rect l="l" t="t" r="r" b="b"/>
              <a:pathLst>
                <a:path w="382" h="279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59"/>
                  </a:lnTo>
                  <a:cubicBezTo>
                    <a:pt x="0" y="224"/>
                    <a:pt x="55" y="279"/>
                    <a:pt x="125" y="279"/>
                  </a:cubicBezTo>
                  <a:lnTo>
                    <a:pt x="382" y="279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4"/>
            <p:cNvSpPr/>
            <p:nvPr/>
          </p:nvSpPr>
          <p:spPr>
            <a:xfrm>
              <a:off x="3329776" y="1774877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254" y="285"/>
                    <a:pt x="257" y="285"/>
                    <a:pt x="260" y="285"/>
                  </a:cubicBezTo>
                  <a:cubicBezTo>
                    <a:pt x="322" y="285"/>
                    <a:pt x="371" y="232"/>
                    <a:pt x="371" y="164"/>
                  </a:cubicBezTo>
                  <a:lnTo>
                    <a:pt x="371" y="126"/>
                  </a:lnTo>
                  <a:cubicBezTo>
                    <a:pt x="371" y="61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4"/>
            <p:cNvSpPr/>
            <p:nvPr/>
          </p:nvSpPr>
          <p:spPr>
            <a:xfrm>
              <a:off x="3294950" y="1774877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61"/>
                    <a:pt x="0" y="126"/>
                  </a:cubicBezTo>
                  <a:lnTo>
                    <a:pt x="0" y="164"/>
                  </a:lnTo>
                  <a:cubicBezTo>
                    <a:pt x="0" y="235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4"/>
            <p:cNvSpPr/>
            <p:nvPr/>
          </p:nvSpPr>
          <p:spPr>
            <a:xfrm>
              <a:off x="3329776" y="1752991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6"/>
                  </a:lnTo>
                  <a:cubicBezTo>
                    <a:pt x="371" y="61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4"/>
            <p:cNvSpPr/>
            <p:nvPr/>
          </p:nvSpPr>
          <p:spPr>
            <a:xfrm>
              <a:off x="3295077" y="1752991"/>
              <a:ext cx="9654" cy="7329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120" y="1"/>
                  </a:moveTo>
                  <a:cubicBezTo>
                    <a:pt x="50" y="6"/>
                    <a:pt x="1" y="61"/>
                    <a:pt x="1" y="126"/>
                  </a:cubicBezTo>
                  <a:lnTo>
                    <a:pt x="1" y="170"/>
                  </a:lnTo>
                  <a:cubicBezTo>
                    <a:pt x="1" y="235"/>
                    <a:pt x="55" y="289"/>
                    <a:pt x="120" y="289"/>
                  </a:cubicBezTo>
                  <a:lnTo>
                    <a:pt x="382" y="289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4"/>
            <p:cNvSpPr/>
            <p:nvPr/>
          </p:nvSpPr>
          <p:spPr>
            <a:xfrm>
              <a:off x="3329776" y="1731105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4"/>
            <p:cNvSpPr/>
            <p:nvPr/>
          </p:nvSpPr>
          <p:spPr>
            <a:xfrm>
              <a:off x="3294950" y="1731105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6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4"/>
            <p:cNvSpPr/>
            <p:nvPr/>
          </p:nvSpPr>
          <p:spPr>
            <a:xfrm>
              <a:off x="3329776" y="1709194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4"/>
            <p:cNvSpPr/>
            <p:nvPr/>
          </p:nvSpPr>
          <p:spPr>
            <a:xfrm>
              <a:off x="3294950" y="1709194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64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4"/>
            <p:cNvSpPr/>
            <p:nvPr/>
          </p:nvSpPr>
          <p:spPr>
            <a:xfrm>
              <a:off x="3190246" y="1739344"/>
              <a:ext cx="127626" cy="81706"/>
            </a:xfrm>
            <a:custGeom>
              <a:avLst/>
              <a:gdLst/>
              <a:ahLst/>
              <a:cxnLst/>
              <a:rect l="l" t="t" r="r" b="b"/>
              <a:pathLst>
                <a:path w="5050" h="3233" extrusionOk="0">
                  <a:moveTo>
                    <a:pt x="1553" y="0"/>
                  </a:moveTo>
                  <a:cubicBezTo>
                    <a:pt x="854" y="0"/>
                    <a:pt x="0" y="174"/>
                    <a:pt x="7" y="699"/>
                  </a:cubicBezTo>
                  <a:cubicBezTo>
                    <a:pt x="9" y="967"/>
                    <a:pt x="100" y="1047"/>
                    <a:pt x="229" y="1047"/>
                  </a:cubicBezTo>
                  <a:cubicBezTo>
                    <a:pt x="416" y="1047"/>
                    <a:pt x="683" y="876"/>
                    <a:pt x="865" y="876"/>
                  </a:cubicBezTo>
                  <a:cubicBezTo>
                    <a:pt x="927" y="876"/>
                    <a:pt x="980" y="896"/>
                    <a:pt x="1015" y="949"/>
                  </a:cubicBezTo>
                  <a:cubicBezTo>
                    <a:pt x="1228" y="1271"/>
                    <a:pt x="1108" y="2322"/>
                    <a:pt x="743" y="2322"/>
                  </a:cubicBezTo>
                  <a:cubicBezTo>
                    <a:pt x="372" y="2322"/>
                    <a:pt x="1364" y="3232"/>
                    <a:pt x="1364" y="3232"/>
                  </a:cubicBezTo>
                  <a:cubicBezTo>
                    <a:pt x="1364" y="3232"/>
                    <a:pt x="2563" y="3211"/>
                    <a:pt x="3222" y="2480"/>
                  </a:cubicBezTo>
                  <a:cubicBezTo>
                    <a:pt x="3882" y="1756"/>
                    <a:pt x="4448" y="1897"/>
                    <a:pt x="4149" y="1303"/>
                  </a:cubicBezTo>
                  <a:cubicBezTo>
                    <a:pt x="3905" y="820"/>
                    <a:pt x="4578" y="632"/>
                    <a:pt x="4869" y="632"/>
                  </a:cubicBezTo>
                  <a:cubicBezTo>
                    <a:pt x="4935" y="632"/>
                    <a:pt x="4982" y="642"/>
                    <a:pt x="4993" y="660"/>
                  </a:cubicBezTo>
                  <a:cubicBezTo>
                    <a:pt x="4998" y="667"/>
                    <a:pt x="5002" y="670"/>
                    <a:pt x="5005" y="670"/>
                  </a:cubicBezTo>
                  <a:cubicBezTo>
                    <a:pt x="5050" y="670"/>
                    <a:pt x="4993" y="148"/>
                    <a:pt x="4993" y="148"/>
                  </a:cubicBezTo>
                  <a:lnTo>
                    <a:pt x="4448" y="208"/>
                  </a:lnTo>
                  <a:cubicBezTo>
                    <a:pt x="4448" y="208"/>
                    <a:pt x="3997" y="238"/>
                    <a:pt x="3506" y="238"/>
                  </a:cubicBezTo>
                  <a:cubicBezTo>
                    <a:pt x="3053" y="238"/>
                    <a:pt x="2566" y="212"/>
                    <a:pt x="2372" y="116"/>
                  </a:cubicBezTo>
                  <a:cubicBezTo>
                    <a:pt x="2235" y="47"/>
                    <a:pt x="1915" y="0"/>
                    <a:pt x="155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4"/>
            <p:cNvSpPr/>
            <p:nvPr/>
          </p:nvSpPr>
          <p:spPr>
            <a:xfrm>
              <a:off x="3314865" y="1739344"/>
              <a:ext cx="127778" cy="81706"/>
            </a:xfrm>
            <a:custGeom>
              <a:avLst/>
              <a:gdLst/>
              <a:ahLst/>
              <a:cxnLst/>
              <a:rect l="l" t="t" r="r" b="b"/>
              <a:pathLst>
                <a:path w="5056" h="3233" extrusionOk="0">
                  <a:moveTo>
                    <a:pt x="3502" y="0"/>
                  </a:moveTo>
                  <a:cubicBezTo>
                    <a:pt x="3140" y="0"/>
                    <a:pt x="2821" y="47"/>
                    <a:pt x="2683" y="116"/>
                  </a:cubicBezTo>
                  <a:cubicBezTo>
                    <a:pt x="2487" y="212"/>
                    <a:pt x="1998" y="238"/>
                    <a:pt x="1544" y="238"/>
                  </a:cubicBezTo>
                  <a:cubicBezTo>
                    <a:pt x="1053" y="238"/>
                    <a:pt x="602" y="208"/>
                    <a:pt x="602" y="208"/>
                  </a:cubicBezTo>
                  <a:lnTo>
                    <a:pt x="57" y="148"/>
                  </a:lnTo>
                  <a:cubicBezTo>
                    <a:pt x="57" y="148"/>
                    <a:pt x="0" y="670"/>
                    <a:pt x="45" y="670"/>
                  </a:cubicBezTo>
                  <a:cubicBezTo>
                    <a:pt x="48" y="670"/>
                    <a:pt x="52" y="667"/>
                    <a:pt x="57" y="660"/>
                  </a:cubicBezTo>
                  <a:cubicBezTo>
                    <a:pt x="69" y="642"/>
                    <a:pt x="116" y="632"/>
                    <a:pt x="183" y="632"/>
                  </a:cubicBezTo>
                  <a:cubicBezTo>
                    <a:pt x="475" y="632"/>
                    <a:pt x="1145" y="820"/>
                    <a:pt x="901" y="1303"/>
                  </a:cubicBezTo>
                  <a:cubicBezTo>
                    <a:pt x="602" y="1897"/>
                    <a:pt x="1168" y="1756"/>
                    <a:pt x="1828" y="2480"/>
                  </a:cubicBezTo>
                  <a:cubicBezTo>
                    <a:pt x="2487" y="3211"/>
                    <a:pt x="3686" y="3232"/>
                    <a:pt x="3686" y="3232"/>
                  </a:cubicBezTo>
                  <a:cubicBezTo>
                    <a:pt x="3686" y="3232"/>
                    <a:pt x="4677" y="2322"/>
                    <a:pt x="4312" y="2322"/>
                  </a:cubicBezTo>
                  <a:cubicBezTo>
                    <a:pt x="3942" y="2322"/>
                    <a:pt x="3827" y="1271"/>
                    <a:pt x="4040" y="949"/>
                  </a:cubicBezTo>
                  <a:cubicBezTo>
                    <a:pt x="4076" y="896"/>
                    <a:pt x="4128" y="876"/>
                    <a:pt x="4189" y="876"/>
                  </a:cubicBezTo>
                  <a:cubicBezTo>
                    <a:pt x="4371" y="876"/>
                    <a:pt x="4636" y="1047"/>
                    <a:pt x="4824" y="1047"/>
                  </a:cubicBezTo>
                  <a:cubicBezTo>
                    <a:pt x="4952" y="1047"/>
                    <a:pt x="5044" y="967"/>
                    <a:pt x="5048" y="699"/>
                  </a:cubicBezTo>
                  <a:cubicBezTo>
                    <a:pt x="5055" y="174"/>
                    <a:pt x="4201" y="0"/>
                    <a:pt x="350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4"/>
            <p:cNvSpPr/>
            <p:nvPr/>
          </p:nvSpPr>
          <p:spPr>
            <a:xfrm>
              <a:off x="3240690" y="2052799"/>
              <a:ext cx="30175" cy="54134"/>
            </a:xfrm>
            <a:custGeom>
              <a:avLst/>
              <a:gdLst/>
              <a:ahLst/>
              <a:cxnLst/>
              <a:rect l="l" t="t" r="r" b="b"/>
              <a:pathLst>
                <a:path w="1194" h="2142" extrusionOk="0">
                  <a:moveTo>
                    <a:pt x="594" y="0"/>
                  </a:moveTo>
                  <a:cubicBezTo>
                    <a:pt x="267" y="0"/>
                    <a:pt x="0" y="480"/>
                    <a:pt x="0" y="1073"/>
                  </a:cubicBezTo>
                  <a:cubicBezTo>
                    <a:pt x="0" y="1662"/>
                    <a:pt x="267" y="2141"/>
                    <a:pt x="594" y="2141"/>
                  </a:cubicBezTo>
                  <a:cubicBezTo>
                    <a:pt x="927" y="2141"/>
                    <a:pt x="1194" y="1662"/>
                    <a:pt x="1194" y="1073"/>
                  </a:cubicBezTo>
                  <a:cubicBezTo>
                    <a:pt x="1194" y="480"/>
                    <a:pt x="927" y="0"/>
                    <a:pt x="59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4"/>
            <p:cNvSpPr/>
            <p:nvPr/>
          </p:nvSpPr>
          <p:spPr>
            <a:xfrm>
              <a:off x="3186556" y="1765299"/>
              <a:ext cx="34446" cy="33663"/>
            </a:xfrm>
            <a:custGeom>
              <a:avLst/>
              <a:gdLst/>
              <a:ahLst/>
              <a:cxnLst/>
              <a:rect l="l" t="t" r="r" b="b"/>
              <a:pathLst>
                <a:path w="1363" h="1332" extrusionOk="0">
                  <a:moveTo>
                    <a:pt x="567" y="0"/>
                  </a:moveTo>
                  <a:cubicBezTo>
                    <a:pt x="479" y="0"/>
                    <a:pt x="393" y="22"/>
                    <a:pt x="317" y="69"/>
                  </a:cubicBezTo>
                  <a:cubicBezTo>
                    <a:pt x="50" y="227"/>
                    <a:pt x="1" y="631"/>
                    <a:pt x="202" y="963"/>
                  </a:cubicBezTo>
                  <a:cubicBezTo>
                    <a:pt x="346" y="1196"/>
                    <a:pt x="578" y="1332"/>
                    <a:pt x="796" y="1332"/>
                  </a:cubicBezTo>
                  <a:cubicBezTo>
                    <a:pt x="884" y="1332"/>
                    <a:pt x="970" y="1310"/>
                    <a:pt x="1047" y="1263"/>
                  </a:cubicBezTo>
                  <a:cubicBezTo>
                    <a:pt x="1314" y="1105"/>
                    <a:pt x="1363" y="701"/>
                    <a:pt x="1161" y="375"/>
                  </a:cubicBezTo>
                  <a:cubicBezTo>
                    <a:pt x="1018" y="138"/>
                    <a:pt x="785" y="0"/>
                    <a:pt x="5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64"/>
            <p:cNvSpPr/>
            <p:nvPr/>
          </p:nvSpPr>
          <p:spPr>
            <a:xfrm>
              <a:off x="3144023" y="1950799"/>
              <a:ext cx="37479" cy="24818"/>
            </a:xfrm>
            <a:custGeom>
              <a:avLst/>
              <a:gdLst/>
              <a:ahLst/>
              <a:cxnLst/>
              <a:rect l="l" t="t" r="r" b="b"/>
              <a:pathLst>
                <a:path w="1483" h="982" extrusionOk="0">
                  <a:moveTo>
                    <a:pt x="525" y="1"/>
                  </a:moveTo>
                  <a:cubicBezTo>
                    <a:pt x="322" y="1"/>
                    <a:pt x="156" y="77"/>
                    <a:pt x="98" y="216"/>
                  </a:cubicBezTo>
                  <a:cubicBezTo>
                    <a:pt x="0" y="440"/>
                    <a:pt x="213" y="745"/>
                    <a:pt x="567" y="897"/>
                  </a:cubicBezTo>
                  <a:cubicBezTo>
                    <a:pt x="700" y="955"/>
                    <a:pt x="835" y="982"/>
                    <a:pt x="957" y="982"/>
                  </a:cubicBezTo>
                  <a:cubicBezTo>
                    <a:pt x="1160" y="982"/>
                    <a:pt x="1326" y="906"/>
                    <a:pt x="1384" y="767"/>
                  </a:cubicBezTo>
                  <a:cubicBezTo>
                    <a:pt x="1482" y="543"/>
                    <a:pt x="1270" y="238"/>
                    <a:pt x="915" y="86"/>
                  </a:cubicBezTo>
                  <a:cubicBezTo>
                    <a:pt x="783" y="28"/>
                    <a:pt x="647" y="1"/>
                    <a:pt x="52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4"/>
            <p:cNvSpPr/>
            <p:nvPr/>
          </p:nvSpPr>
          <p:spPr>
            <a:xfrm>
              <a:off x="3259265" y="2344595"/>
              <a:ext cx="40941" cy="40916"/>
            </a:xfrm>
            <a:custGeom>
              <a:avLst/>
              <a:gdLst/>
              <a:ahLst/>
              <a:cxnLst/>
              <a:rect l="l" t="t" r="r" b="b"/>
              <a:pathLst>
                <a:path w="1620" h="1619" extrusionOk="0">
                  <a:moveTo>
                    <a:pt x="813" y="0"/>
                  </a:moveTo>
                  <a:cubicBezTo>
                    <a:pt x="366" y="0"/>
                    <a:pt x="1" y="365"/>
                    <a:pt x="1" y="812"/>
                  </a:cubicBezTo>
                  <a:cubicBezTo>
                    <a:pt x="1" y="1259"/>
                    <a:pt x="366" y="1619"/>
                    <a:pt x="813" y="1619"/>
                  </a:cubicBezTo>
                  <a:cubicBezTo>
                    <a:pt x="1260" y="1619"/>
                    <a:pt x="1619" y="1259"/>
                    <a:pt x="1619" y="812"/>
                  </a:cubicBezTo>
                  <a:cubicBezTo>
                    <a:pt x="1619" y="365"/>
                    <a:pt x="1260" y="0"/>
                    <a:pt x="81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4"/>
            <p:cNvSpPr/>
            <p:nvPr/>
          </p:nvSpPr>
          <p:spPr>
            <a:xfrm>
              <a:off x="3089889" y="2102737"/>
              <a:ext cx="44101" cy="29442"/>
            </a:xfrm>
            <a:custGeom>
              <a:avLst/>
              <a:gdLst/>
              <a:ahLst/>
              <a:cxnLst/>
              <a:rect l="l" t="t" r="r" b="b"/>
              <a:pathLst>
                <a:path w="1745" h="1165" extrusionOk="0">
                  <a:moveTo>
                    <a:pt x="872" y="1"/>
                  </a:moveTo>
                  <a:cubicBezTo>
                    <a:pt x="711" y="1"/>
                    <a:pt x="554" y="65"/>
                    <a:pt x="420" y="171"/>
                  </a:cubicBezTo>
                  <a:cubicBezTo>
                    <a:pt x="420" y="171"/>
                    <a:pt x="1" y="258"/>
                    <a:pt x="104" y="590"/>
                  </a:cubicBezTo>
                  <a:cubicBezTo>
                    <a:pt x="202" y="917"/>
                    <a:pt x="840" y="868"/>
                    <a:pt x="1014" y="1092"/>
                  </a:cubicBezTo>
                  <a:cubicBezTo>
                    <a:pt x="1053" y="1141"/>
                    <a:pt x="1113" y="1164"/>
                    <a:pt x="1179" y="1164"/>
                  </a:cubicBezTo>
                  <a:cubicBezTo>
                    <a:pt x="1418" y="1164"/>
                    <a:pt x="1745" y="866"/>
                    <a:pt x="1510" y="443"/>
                  </a:cubicBezTo>
                  <a:cubicBezTo>
                    <a:pt x="1331" y="128"/>
                    <a:pt x="1099" y="1"/>
                    <a:pt x="8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4"/>
            <p:cNvSpPr/>
            <p:nvPr/>
          </p:nvSpPr>
          <p:spPr>
            <a:xfrm>
              <a:off x="3138665" y="1770176"/>
              <a:ext cx="77207" cy="195407"/>
            </a:xfrm>
            <a:custGeom>
              <a:avLst/>
              <a:gdLst/>
              <a:ahLst/>
              <a:cxnLst/>
              <a:rect l="l" t="t" r="r" b="b"/>
              <a:pathLst>
                <a:path w="3055" h="7732" extrusionOk="0">
                  <a:moveTo>
                    <a:pt x="2021" y="1"/>
                  </a:moveTo>
                  <a:cubicBezTo>
                    <a:pt x="1997" y="1"/>
                    <a:pt x="1972" y="3"/>
                    <a:pt x="1945" y="7"/>
                  </a:cubicBezTo>
                  <a:cubicBezTo>
                    <a:pt x="1389" y="94"/>
                    <a:pt x="1552" y="825"/>
                    <a:pt x="1678" y="1277"/>
                  </a:cubicBezTo>
                  <a:cubicBezTo>
                    <a:pt x="1803" y="1729"/>
                    <a:pt x="1324" y="5581"/>
                    <a:pt x="1008" y="5968"/>
                  </a:cubicBezTo>
                  <a:cubicBezTo>
                    <a:pt x="695" y="6350"/>
                    <a:pt x="1" y="7413"/>
                    <a:pt x="1128" y="7413"/>
                  </a:cubicBezTo>
                  <a:cubicBezTo>
                    <a:pt x="1142" y="7413"/>
                    <a:pt x="1156" y="7413"/>
                    <a:pt x="1171" y="7412"/>
                  </a:cubicBezTo>
                  <a:cubicBezTo>
                    <a:pt x="1171" y="7412"/>
                    <a:pt x="1422" y="7731"/>
                    <a:pt x="1751" y="7731"/>
                  </a:cubicBezTo>
                  <a:cubicBezTo>
                    <a:pt x="1806" y="7731"/>
                    <a:pt x="1864" y="7722"/>
                    <a:pt x="1923" y="7701"/>
                  </a:cubicBezTo>
                  <a:cubicBezTo>
                    <a:pt x="2332" y="7559"/>
                    <a:pt x="1743" y="6562"/>
                    <a:pt x="1923" y="5859"/>
                  </a:cubicBezTo>
                  <a:cubicBezTo>
                    <a:pt x="2097" y="5156"/>
                    <a:pt x="2288" y="1925"/>
                    <a:pt x="2288" y="1925"/>
                  </a:cubicBezTo>
                  <a:cubicBezTo>
                    <a:pt x="2288" y="1925"/>
                    <a:pt x="3054" y="724"/>
                    <a:pt x="2575" y="724"/>
                  </a:cubicBezTo>
                  <a:cubicBezTo>
                    <a:pt x="2526" y="724"/>
                    <a:pt x="2464" y="737"/>
                    <a:pt x="2386" y="765"/>
                  </a:cubicBezTo>
                  <a:cubicBezTo>
                    <a:pt x="2386" y="765"/>
                    <a:pt x="2386" y="765"/>
                    <a:pt x="2386" y="765"/>
                  </a:cubicBezTo>
                  <a:cubicBezTo>
                    <a:pt x="2377" y="765"/>
                    <a:pt x="2487" y="1"/>
                    <a:pt x="20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4"/>
            <p:cNvSpPr/>
            <p:nvPr/>
          </p:nvSpPr>
          <p:spPr>
            <a:xfrm>
              <a:off x="3097875" y="1963157"/>
              <a:ext cx="80468" cy="150826"/>
            </a:xfrm>
            <a:custGeom>
              <a:avLst/>
              <a:gdLst/>
              <a:ahLst/>
              <a:cxnLst/>
              <a:rect l="l" t="t" r="r" b="b"/>
              <a:pathLst>
                <a:path w="3184" h="5968" extrusionOk="0">
                  <a:moveTo>
                    <a:pt x="2120" y="1367"/>
                  </a:moveTo>
                  <a:cubicBezTo>
                    <a:pt x="2120" y="1368"/>
                    <a:pt x="1913" y="2784"/>
                    <a:pt x="1722" y="3443"/>
                  </a:cubicBezTo>
                  <a:cubicBezTo>
                    <a:pt x="1532" y="4097"/>
                    <a:pt x="1129" y="5367"/>
                    <a:pt x="1129" y="5367"/>
                  </a:cubicBezTo>
                  <a:cubicBezTo>
                    <a:pt x="1129" y="5367"/>
                    <a:pt x="1041" y="3972"/>
                    <a:pt x="1303" y="3089"/>
                  </a:cubicBezTo>
                  <a:cubicBezTo>
                    <a:pt x="1570" y="2201"/>
                    <a:pt x="2120" y="1368"/>
                    <a:pt x="2120" y="1367"/>
                  </a:cubicBezTo>
                  <a:close/>
                  <a:moveTo>
                    <a:pt x="1940" y="0"/>
                  </a:moveTo>
                  <a:cubicBezTo>
                    <a:pt x="1883" y="0"/>
                    <a:pt x="1830" y="19"/>
                    <a:pt x="1788" y="65"/>
                  </a:cubicBezTo>
                  <a:cubicBezTo>
                    <a:pt x="1570" y="305"/>
                    <a:pt x="1722" y="1182"/>
                    <a:pt x="1303" y="1694"/>
                  </a:cubicBezTo>
                  <a:cubicBezTo>
                    <a:pt x="889" y="2201"/>
                    <a:pt x="556" y="4577"/>
                    <a:pt x="371" y="4860"/>
                  </a:cubicBezTo>
                  <a:cubicBezTo>
                    <a:pt x="180" y="5138"/>
                    <a:pt x="1" y="5552"/>
                    <a:pt x="164" y="5705"/>
                  </a:cubicBezTo>
                  <a:cubicBezTo>
                    <a:pt x="211" y="5748"/>
                    <a:pt x="266" y="5763"/>
                    <a:pt x="328" y="5763"/>
                  </a:cubicBezTo>
                  <a:cubicBezTo>
                    <a:pt x="458" y="5763"/>
                    <a:pt x="614" y="5697"/>
                    <a:pt x="762" y="5697"/>
                  </a:cubicBezTo>
                  <a:cubicBezTo>
                    <a:pt x="790" y="5697"/>
                    <a:pt x="818" y="5699"/>
                    <a:pt x="845" y="5705"/>
                  </a:cubicBezTo>
                  <a:cubicBezTo>
                    <a:pt x="1064" y="5750"/>
                    <a:pt x="1029" y="5967"/>
                    <a:pt x="1224" y="5967"/>
                  </a:cubicBezTo>
                  <a:cubicBezTo>
                    <a:pt x="1243" y="5967"/>
                    <a:pt x="1263" y="5965"/>
                    <a:pt x="1287" y="5961"/>
                  </a:cubicBezTo>
                  <a:cubicBezTo>
                    <a:pt x="1554" y="5906"/>
                    <a:pt x="1630" y="4784"/>
                    <a:pt x="1919" y="4326"/>
                  </a:cubicBezTo>
                  <a:cubicBezTo>
                    <a:pt x="2213" y="3869"/>
                    <a:pt x="2567" y="1188"/>
                    <a:pt x="2921" y="757"/>
                  </a:cubicBezTo>
                  <a:cubicBezTo>
                    <a:pt x="3183" y="438"/>
                    <a:pt x="3010" y="218"/>
                    <a:pt x="2758" y="218"/>
                  </a:cubicBezTo>
                  <a:cubicBezTo>
                    <a:pt x="2670" y="218"/>
                    <a:pt x="2572" y="245"/>
                    <a:pt x="2480" y="305"/>
                  </a:cubicBezTo>
                  <a:cubicBezTo>
                    <a:pt x="2480" y="305"/>
                    <a:pt x="2172" y="0"/>
                    <a:pt x="19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64"/>
            <p:cNvSpPr/>
            <p:nvPr/>
          </p:nvSpPr>
          <p:spPr>
            <a:xfrm>
              <a:off x="3075711" y="2121414"/>
              <a:ext cx="22543" cy="28128"/>
            </a:xfrm>
            <a:custGeom>
              <a:avLst/>
              <a:gdLst/>
              <a:ahLst/>
              <a:cxnLst/>
              <a:rect l="l" t="t" r="r" b="b"/>
              <a:pathLst>
                <a:path w="892" h="1113" extrusionOk="0">
                  <a:moveTo>
                    <a:pt x="749" y="1"/>
                  </a:moveTo>
                  <a:cubicBezTo>
                    <a:pt x="741" y="1"/>
                    <a:pt x="733" y="2"/>
                    <a:pt x="725" y="4"/>
                  </a:cubicBezTo>
                  <a:cubicBezTo>
                    <a:pt x="725" y="4"/>
                    <a:pt x="0" y="990"/>
                    <a:pt x="229" y="1105"/>
                  </a:cubicBezTo>
                  <a:cubicBezTo>
                    <a:pt x="241" y="1110"/>
                    <a:pt x="252" y="1113"/>
                    <a:pt x="265" y="1113"/>
                  </a:cubicBezTo>
                  <a:cubicBezTo>
                    <a:pt x="504" y="1113"/>
                    <a:pt x="891" y="94"/>
                    <a:pt x="834" y="42"/>
                  </a:cubicBezTo>
                  <a:cubicBezTo>
                    <a:pt x="812" y="16"/>
                    <a:pt x="781" y="1"/>
                    <a:pt x="7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64"/>
            <p:cNvSpPr/>
            <p:nvPr/>
          </p:nvSpPr>
          <p:spPr>
            <a:xfrm>
              <a:off x="3085214" y="2125129"/>
              <a:ext cx="23630" cy="31692"/>
            </a:xfrm>
            <a:custGeom>
              <a:avLst/>
              <a:gdLst/>
              <a:ahLst/>
              <a:cxnLst/>
              <a:rect l="l" t="t" r="r" b="b"/>
              <a:pathLst>
                <a:path w="935" h="1254" extrusionOk="0">
                  <a:moveTo>
                    <a:pt x="778" y="0"/>
                  </a:moveTo>
                  <a:cubicBezTo>
                    <a:pt x="768" y="0"/>
                    <a:pt x="757" y="2"/>
                    <a:pt x="747" y="4"/>
                  </a:cubicBezTo>
                  <a:cubicBezTo>
                    <a:pt x="747" y="4"/>
                    <a:pt x="0" y="1132"/>
                    <a:pt x="267" y="1247"/>
                  </a:cubicBezTo>
                  <a:cubicBezTo>
                    <a:pt x="279" y="1251"/>
                    <a:pt x="291" y="1254"/>
                    <a:pt x="303" y="1254"/>
                  </a:cubicBezTo>
                  <a:cubicBezTo>
                    <a:pt x="568" y="1254"/>
                    <a:pt x="934" y="94"/>
                    <a:pt x="867" y="42"/>
                  </a:cubicBezTo>
                  <a:cubicBezTo>
                    <a:pt x="842" y="13"/>
                    <a:pt x="811" y="0"/>
                    <a:pt x="77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64"/>
            <p:cNvSpPr/>
            <p:nvPr/>
          </p:nvSpPr>
          <p:spPr>
            <a:xfrm>
              <a:off x="3072527" y="2155708"/>
              <a:ext cx="23503" cy="31818"/>
            </a:xfrm>
            <a:custGeom>
              <a:avLst/>
              <a:gdLst/>
              <a:ahLst/>
              <a:cxnLst/>
              <a:rect l="l" t="t" r="r" b="b"/>
              <a:pathLst>
                <a:path w="930" h="1259" extrusionOk="0">
                  <a:moveTo>
                    <a:pt x="770" y="0"/>
                  </a:moveTo>
                  <a:cubicBezTo>
                    <a:pt x="760" y="0"/>
                    <a:pt x="751" y="2"/>
                    <a:pt x="742" y="4"/>
                  </a:cubicBezTo>
                  <a:cubicBezTo>
                    <a:pt x="742" y="4"/>
                    <a:pt x="1" y="1137"/>
                    <a:pt x="268" y="1252"/>
                  </a:cubicBezTo>
                  <a:cubicBezTo>
                    <a:pt x="279" y="1257"/>
                    <a:pt x="291" y="1259"/>
                    <a:pt x="303" y="1259"/>
                  </a:cubicBezTo>
                  <a:cubicBezTo>
                    <a:pt x="564" y="1259"/>
                    <a:pt x="930" y="99"/>
                    <a:pt x="867" y="42"/>
                  </a:cubicBezTo>
                  <a:cubicBezTo>
                    <a:pt x="841" y="16"/>
                    <a:pt x="805" y="0"/>
                    <a:pt x="7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64"/>
            <p:cNvSpPr/>
            <p:nvPr/>
          </p:nvSpPr>
          <p:spPr>
            <a:xfrm>
              <a:off x="3098836" y="2129349"/>
              <a:ext cx="18980" cy="29594"/>
            </a:xfrm>
            <a:custGeom>
              <a:avLst/>
              <a:gdLst/>
              <a:ahLst/>
              <a:cxnLst/>
              <a:rect l="l" t="t" r="r" b="b"/>
              <a:pathLst>
                <a:path w="751" h="1171" extrusionOk="0">
                  <a:moveTo>
                    <a:pt x="610" y="1"/>
                  </a:moveTo>
                  <a:cubicBezTo>
                    <a:pt x="598" y="1"/>
                    <a:pt x="585" y="3"/>
                    <a:pt x="573" y="6"/>
                  </a:cubicBezTo>
                  <a:cubicBezTo>
                    <a:pt x="573" y="6"/>
                    <a:pt x="1" y="1090"/>
                    <a:pt x="251" y="1167"/>
                  </a:cubicBezTo>
                  <a:cubicBezTo>
                    <a:pt x="260" y="1169"/>
                    <a:pt x="268" y="1171"/>
                    <a:pt x="276" y="1171"/>
                  </a:cubicBezTo>
                  <a:cubicBezTo>
                    <a:pt x="513" y="1171"/>
                    <a:pt x="750" y="75"/>
                    <a:pt x="687" y="28"/>
                  </a:cubicBezTo>
                  <a:cubicBezTo>
                    <a:pt x="665" y="9"/>
                    <a:pt x="638" y="1"/>
                    <a:pt x="6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64"/>
            <p:cNvSpPr/>
            <p:nvPr/>
          </p:nvSpPr>
          <p:spPr>
            <a:xfrm>
              <a:off x="3090041" y="2158033"/>
              <a:ext cx="18954" cy="29695"/>
            </a:xfrm>
            <a:custGeom>
              <a:avLst/>
              <a:gdLst/>
              <a:ahLst/>
              <a:cxnLst/>
              <a:rect l="l" t="t" r="r" b="b"/>
              <a:pathLst>
                <a:path w="750" h="1175" extrusionOk="0">
                  <a:moveTo>
                    <a:pt x="603" y="0"/>
                  </a:moveTo>
                  <a:cubicBezTo>
                    <a:pt x="592" y="0"/>
                    <a:pt x="582" y="2"/>
                    <a:pt x="572" y="4"/>
                  </a:cubicBezTo>
                  <a:cubicBezTo>
                    <a:pt x="572" y="4"/>
                    <a:pt x="0" y="1089"/>
                    <a:pt x="251" y="1171"/>
                  </a:cubicBezTo>
                  <a:cubicBezTo>
                    <a:pt x="259" y="1173"/>
                    <a:pt x="267" y="1175"/>
                    <a:pt x="275" y="1175"/>
                  </a:cubicBezTo>
                  <a:cubicBezTo>
                    <a:pt x="513" y="1175"/>
                    <a:pt x="750" y="74"/>
                    <a:pt x="687" y="32"/>
                  </a:cubicBezTo>
                  <a:cubicBezTo>
                    <a:pt x="662" y="12"/>
                    <a:pt x="632" y="0"/>
                    <a:pt x="6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64"/>
            <p:cNvSpPr/>
            <p:nvPr/>
          </p:nvSpPr>
          <p:spPr>
            <a:xfrm>
              <a:off x="3080943" y="2185479"/>
              <a:ext cx="18980" cy="29645"/>
            </a:xfrm>
            <a:custGeom>
              <a:avLst/>
              <a:gdLst/>
              <a:ahLst/>
              <a:cxnLst/>
              <a:rect l="l" t="t" r="r" b="b"/>
              <a:pathLst>
                <a:path w="751" h="1173" extrusionOk="0">
                  <a:moveTo>
                    <a:pt x="610" y="1"/>
                  </a:moveTo>
                  <a:cubicBezTo>
                    <a:pt x="598" y="1"/>
                    <a:pt x="585" y="3"/>
                    <a:pt x="573" y="8"/>
                  </a:cubicBezTo>
                  <a:cubicBezTo>
                    <a:pt x="573" y="8"/>
                    <a:pt x="0" y="1093"/>
                    <a:pt x="251" y="1169"/>
                  </a:cubicBezTo>
                  <a:cubicBezTo>
                    <a:pt x="259" y="1172"/>
                    <a:pt x="268" y="1173"/>
                    <a:pt x="276" y="1173"/>
                  </a:cubicBezTo>
                  <a:cubicBezTo>
                    <a:pt x="513" y="1173"/>
                    <a:pt x="750" y="77"/>
                    <a:pt x="687" y="30"/>
                  </a:cubicBezTo>
                  <a:cubicBezTo>
                    <a:pt x="665" y="12"/>
                    <a:pt x="637" y="1"/>
                    <a:pt x="6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64"/>
            <p:cNvSpPr/>
            <p:nvPr/>
          </p:nvSpPr>
          <p:spPr>
            <a:xfrm>
              <a:off x="3113569" y="2129349"/>
              <a:ext cx="14178" cy="25272"/>
            </a:xfrm>
            <a:custGeom>
              <a:avLst/>
              <a:gdLst/>
              <a:ahLst/>
              <a:cxnLst/>
              <a:rect l="l" t="t" r="r" b="b"/>
              <a:pathLst>
                <a:path w="561" h="1000" extrusionOk="0">
                  <a:moveTo>
                    <a:pt x="442" y="0"/>
                  </a:moveTo>
                  <a:cubicBezTo>
                    <a:pt x="430" y="0"/>
                    <a:pt x="419" y="2"/>
                    <a:pt x="409" y="6"/>
                  </a:cubicBezTo>
                  <a:cubicBezTo>
                    <a:pt x="409" y="6"/>
                    <a:pt x="1" y="949"/>
                    <a:pt x="213" y="998"/>
                  </a:cubicBezTo>
                  <a:cubicBezTo>
                    <a:pt x="219" y="999"/>
                    <a:pt x="224" y="1000"/>
                    <a:pt x="229" y="1000"/>
                  </a:cubicBezTo>
                  <a:cubicBezTo>
                    <a:pt x="437" y="1000"/>
                    <a:pt x="561" y="54"/>
                    <a:pt x="502" y="17"/>
                  </a:cubicBezTo>
                  <a:cubicBezTo>
                    <a:pt x="484" y="6"/>
                    <a:pt x="462" y="0"/>
                    <a:pt x="4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64"/>
            <p:cNvSpPr/>
            <p:nvPr/>
          </p:nvSpPr>
          <p:spPr>
            <a:xfrm>
              <a:off x="3107934" y="2153813"/>
              <a:ext cx="14304" cy="25323"/>
            </a:xfrm>
            <a:custGeom>
              <a:avLst/>
              <a:gdLst/>
              <a:ahLst/>
              <a:cxnLst/>
              <a:rect l="l" t="t" r="r" b="b"/>
              <a:pathLst>
                <a:path w="566" h="1002" extrusionOk="0">
                  <a:moveTo>
                    <a:pt x="451" y="1"/>
                  </a:moveTo>
                  <a:cubicBezTo>
                    <a:pt x="437" y="1"/>
                    <a:pt x="423" y="4"/>
                    <a:pt x="409" y="8"/>
                  </a:cubicBezTo>
                  <a:cubicBezTo>
                    <a:pt x="409" y="8"/>
                    <a:pt x="0" y="951"/>
                    <a:pt x="218" y="1000"/>
                  </a:cubicBezTo>
                  <a:cubicBezTo>
                    <a:pt x="223" y="1001"/>
                    <a:pt x="229" y="1001"/>
                    <a:pt x="234" y="1001"/>
                  </a:cubicBezTo>
                  <a:cubicBezTo>
                    <a:pt x="437" y="1001"/>
                    <a:pt x="566" y="56"/>
                    <a:pt x="507" y="19"/>
                  </a:cubicBezTo>
                  <a:cubicBezTo>
                    <a:pt x="491" y="6"/>
                    <a:pt x="471" y="1"/>
                    <a:pt x="4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64"/>
            <p:cNvSpPr/>
            <p:nvPr/>
          </p:nvSpPr>
          <p:spPr>
            <a:xfrm>
              <a:off x="3102146" y="2177316"/>
              <a:ext cx="14304" cy="25247"/>
            </a:xfrm>
            <a:custGeom>
              <a:avLst/>
              <a:gdLst/>
              <a:ahLst/>
              <a:cxnLst/>
              <a:rect l="l" t="t" r="r" b="b"/>
              <a:pathLst>
                <a:path w="566" h="999" extrusionOk="0">
                  <a:moveTo>
                    <a:pt x="449" y="0"/>
                  </a:moveTo>
                  <a:cubicBezTo>
                    <a:pt x="436" y="0"/>
                    <a:pt x="422" y="3"/>
                    <a:pt x="409" y="10"/>
                  </a:cubicBezTo>
                  <a:cubicBezTo>
                    <a:pt x="409" y="10"/>
                    <a:pt x="1" y="947"/>
                    <a:pt x="218" y="996"/>
                  </a:cubicBezTo>
                  <a:cubicBezTo>
                    <a:pt x="224" y="998"/>
                    <a:pt x="230" y="998"/>
                    <a:pt x="235" y="998"/>
                  </a:cubicBezTo>
                  <a:cubicBezTo>
                    <a:pt x="438" y="998"/>
                    <a:pt x="566" y="53"/>
                    <a:pt x="507" y="21"/>
                  </a:cubicBezTo>
                  <a:cubicBezTo>
                    <a:pt x="491" y="7"/>
                    <a:pt x="470" y="0"/>
                    <a:pt x="44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64"/>
            <p:cNvSpPr/>
            <p:nvPr/>
          </p:nvSpPr>
          <p:spPr>
            <a:xfrm>
              <a:off x="3196741" y="2071450"/>
              <a:ext cx="115546" cy="287399"/>
            </a:xfrm>
            <a:custGeom>
              <a:avLst/>
              <a:gdLst/>
              <a:ahLst/>
              <a:cxnLst/>
              <a:rect l="l" t="t" r="r" b="b"/>
              <a:pathLst>
                <a:path w="4572" h="11372" extrusionOk="0">
                  <a:moveTo>
                    <a:pt x="1678" y="1"/>
                  </a:moveTo>
                  <a:cubicBezTo>
                    <a:pt x="1521" y="1"/>
                    <a:pt x="1299" y="103"/>
                    <a:pt x="987" y="401"/>
                  </a:cubicBezTo>
                  <a:cubicBezTo>
                    <a:pt x="1" y="1344"/>
                    <a:pt x="1167" y="2123"/>
                    <a:pt x="1167" y="2123"/>
                  </a:cubicBezTo>
                  <a:cubicBezTo>
                    <a:pt x="1167" y="2123"/>
                    <a:pt x="2600" y="8264"/>
                    <a:pt x="2600" y="9239"/>
                  </a:cubicBezTo>
                  <a:cubicBezTo>
                    <a:pt x="2600" y="10214"/>
                    <a:pt x="1990" y="11157"/>
                    <a:pt x="2404" y="11337"/>
                  </a:cubicBezTo>
                  <a:cubicBezTo>
                    <a:pt x="2458" y="11361"/>
                    <a:pt x="2507" y="11372"/>
                    <a:pt x="2553" y="11372"/>
                  </a:cubicBezTo>
                  <a:cubicBezTo>
                    <a:pt x="2857" y="11372"/>
                    <a:pt x="3021" y="10906"/>
                    <a:pt x="3390" y="10868"/>
                  </a:cubicBezTo>
                  <a:cubicBezTo>
                    <a:pt x="3410" y="10866"/>
                    <a:pt x="3430" y="10865"/>
                    <a:pt x="3448" y="10865"/>
                  </a:cubicBezTo>
                  <a:cubicBezTo>
                    <a:pt x="3811" y="10865"/>
                    <a:pt x="3775" y="11311"/>
                    <a:pt x="4164" y="11337"/>
                  </a:cubicBezTo>
                  <a:cubicBezTo>
                    <a:pt x="4169" y="11337"/>
                    <a:pt x="4173" y="11337"/>
                    <a:pt x="4177" y="11337"/>
                  </a:cubicBezTo>
                  <a:cubicBezTo>
                    <a:pt x="4571" y="11337"/>
                    <a:pt x="4254" y="9905"/>
                    <a:pt x="4044" y="9544"/>
                  </a:cubicBezTo>
                  <a:cubicBezTo>
                    <a:pt x="3832" y="9179"/>
                    <a:pt x="1837" y="1785"/>
                    <a:pt x="2191" y="1572"/>
                  </a:cubicBezTo>
                  <a:cubicBezTo>
                    <a:pt x="2540" y="1365"/>
                    <a:pt x="2431" y="766"/>
                    <a:pt x="2055" y="477"/>
                  </a:cubicBezTo>
                  <a:cubicBezTo>
                    <a:pt x="2055" y="477"/>
                    <a:pt x="2017" y="1"/>
                    <a:pt x="167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64"/>
            <p:cNvSpPr/>
            <p:nvPr/>
          </p:nvSpPr>
          <p:spPr>
            <a:xfrm>
              <a:off x="3239578" y="2364181"/>
              <a:ext cx="78648" cy="262885"/>
            </a:xfrm>
            <a:custGeom>
              <a:avLst/>
              <a:gdLst/>
              <a:ahLst/>
              <a:cxnLst/>
              <a:rect l="l" t="t" r="r" b="b"/>
              <a:pathLst>
                <a:path w="3112" h="10402" extrusionOk="0">
                  <a:moveTo>
                    <a:pt x="981" y="1743"/>
                  </a:moveTo>
                  <a:cubicBezTo>
                    <a:pt x="1523" y="2537"/>
                    <a:pt x="1512" y="7813"/>
                    <a:pt x="1500" y="7813"/>
                  </a:cubicBezTo>
                  <a:cubicBezTo>
                    <a:pt x="1500" y="7813"/>
                    <a:pt x="1499" y="7806"/>
                    <a:pt x="1499" y="7791"/>
                  </a:cubicBezTo>
                  <a:lnTo>
                    <a:pt x="1499" y="7786"/>
                  </a:lnTo>
                  <a:cubicBezTo>
                    <a:pt x="1488" y="7372"/>
                    <a:pt x="1107" y="5056"/>
                    <a:pt x="981" y="4544"/>
                  </a:cubicBezTo>
                  <a:cubicBezTo>
                    <a:pt x="856" y="4031"/>
                    <a:pt x="981" y="1743"/>
                    <a:pt x="981" y="1743"/>
                  </a:cubicBezTo>
                  <a:close/>
                  <a:moveTo>
                    <a:pt x="981" y="0"/>
                  </a:moveTo>
                  <a:cubicBezTo>
                    <a:pt x="920" y="0"/>
                    <a:pt x="854" y="7"/>
                    <a:pt x="780" y="21"/>
                  </a:cubicBezTo>
                  <a:cubicBezTo>
                    <a:pt x="1" y="174"/>
                    <a:pt x="524" y="1187"/>
                    <a:pt x="524" y="1187"/>
                  </a:cubicBezTo>
                  <a:cubicBezTo>
                    <a:pt x="524" y="1187"/>
                    <a:pt x="704" y="1732"/>
                    <a:pt x="660" y="3808"/>
                  </a:cubicBezTo>
                  <a:cubicBezTo>
                    <a:pt x="616" y="5890"/>
                    <a:pt x="1684" y="7720"/>
                    <a:pt x="1020" y="8510"/>
                  </a:cubicBezTo>
                  <a:cubicBezTo>
                    <a:pt x="355" y="9301"/>
                    <a:pt x="1227" y="9840"/>
                    <a:pt x="1227" y="9840"/>
                  </a:cubicBezTo>
                  <a:cubicBezTo>
                    <a:pt x="1227" y="9840"/>
                    <a:pt x="1745" y="10401"/>
                    <a:pt x="2258" y="10401"/>
                  </a:cubicBezTo>
                  <a:cubicBezTo>
                    <a:pt x="2349" y="10401"/>
                    <a:pt x="2441" y="10383"/>
                    <a:pt x="2529" y="10341"/>
                  </a:cubicBezTo>
                  <a:cubicBezTo>
                    <a:pt x="3112" y="10063"/>
                    <a:pt x="2355" y="8707"/>
                    <a:pt x="2355" y="8707"/>
                  </a:cubicBezTo>
                  <a:cubicBezTo>
                    <a:pt x="2355" y="8707"/>
                    <a:pt x="2273" y="2931"/>
                    <a:pt x="2256" y="2506"/>
                  </a:cubicBezTo>
                  <a:cubicBezTo>
                    <a:pt x="2240" y="2081"/>
                    <a:pt x="2823" y="925"/>
                    <a:pt x="2578" y="413"/>
                  </a:cubicBezTo>
                  <a:cubicBezTo>
                    <a:pt x="2511" y="276"/>
                    <a:pt x="2408" y="226"/>
                    <a:pt x="2294" y="226"/>
                  </a:cubicBezTo>
                  <a:cubicBezTo>
                    <a:pt x="1979" y="226"/>
                    <a:pt x="1575" y="604"/>
                    <a:pt x="1575" y="604"/>
                  </a:cubicBezTo>
                  <a:cubicBezTo>
                    <a:pt x="1575" y="604"/>
                    <a:pt x="1566" y="0"/>
                    <a:pt x="98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64"/>
            <p:cNvSpPr/>
            <p:nvPr/>
          </p:nvSpPr>
          <p:spPr>
            <a:xfrm>
              <a:off x="3361872" y="2052799"/>
              <a:ext cx="30327" cy="54260"/>
            </a:xfrm>
            <a:custGeom>
              <a:avLst/>
              <a:gdLst/>
              <a:ahLst/>
              <a:cxnLst/>
              <a:rect l="l" t="t" r="r" b="b"/>
              <a:pathLst>
                <a:path w="1200" h="2147" extrusionOk="0">
                  <a:moveTo>
                    <a:pt x="600" y="0"/>
                  </a:moveTo>
                  <a:cubicBezTo>
                    <a:pt x="267" y="0"/>
                    <a:pt x="0" y="480"/>
                    <a:pt x="0" y="1073"/>
                  </a:cubicBezTo>
                  <a:cubicBezTo>
                    <a:pt x="0" y="1662"/>
                    <a:pt x="267" y="2147"/>
                    <a:pt x="600" y="2147"/>
                  </a:cubicBezTo>
                  <a:cubicBezTo>
                    <a:pt x="927" y="2147"/>
                    <a:pt x="1199" y="1662"/>
                    <a:pt x="1199" y="1073"/>
                  </a:cubicBezTo>
                  <a:cubicBezTo>
                    <a:pt x="1199" y="480"/>
                    <a:pt x="927" y="0"/>
                    <a:pt x="6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64"/>
            <p:cNvSpPr/>
            <p:nvPr/>
          </p:nvSpPr>
          <p:spPr>
            <a:xfrm>
              <a:off x="3411709" y="1765299"/>
              <a:ext cx="34598" cy="33663"/>
            </a:xfrm>
            <a:custGeom>
              <a:avLst/>
              <a:gdLst/>
              <a:ahLst/>
              <a:cxnLst/>
              <a:rect l="l" t="t" r="r" b="b"/>
              <a:pathLst>
                <a:path w="1369" h="1332" extrusionOk="0">
                  <a:moveTo>
                    <a:pt x="797" y="0"/>
                  </a:moveTo>
                  <a:cubicBezTo>
                    <a:pt x="579" y="0"/>
                    <a:pt x="346" y="138"/>
                    <a:pt x="202" y="375"/>
                  </a:cubicBezTo>
                  <a:cubicBezTo>
                    <a:pt x="1" y="701"/>
                    <a:pt x="50" y="1105"/>
                    <a:pt x="317" y="1263"/>
                  </a:cubicBezTo>
                  <a:cubicBezTo>
                    <a:pt x="394" y="1310"/>
                    <a:pt x="480" y="1332"/>
                    <a:pt x="568" y="1332"/>
                  </a:cubicBezTo>
                  <a:cubicBezTo>
                    <a:pt x="786" y="1332"/>
                    <a:pt x="1018" y="1196"/>
                    <a:pt x="1161" y="963"/>
                  </a:cubicBezTo>
                  <a:cubicBezTo>
                    <a:pt x="1369" y="631"/>
                    <a:pt x="1314" y="227"/>
                    <a:pt x="1047" y="69"/>
                  </a:cubicBezTo>
                  <a:cubicBezTo>
                    <a:pt x="970" y="22"/>
                    <a:pt x="885" y="0"/>
                    <a:pt x="79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64"/>
            <p:cNvSpPr/>
            <p:nvPr/>
          </p:nvSpPr>
          <p:spPr>
            <a:xfrm>
              <a:off x="3451235" y="1950799"/>
              <a:ext cx="37479" cy="24818"/>
            </a:xfrm>
            <a:custGeom>
              <a:avLst/>
              <a:gdLst/>
              <a:ahLst/>
              <a:cxnLst/>
              <a:rect l="l" t="t" r="r" b="b"/>
              <a:pathLst>
                <a:path w="1483" h="982" extrusionOk="0">
                  <a:moveTo>
                    <a:pt x="960" y="1"/>
                  </a:moveTo>
                  <a:cubicBezTo>
                    <a:pt x="838" y="1"/>
                    <a:pt x="702" y="28"/>
                    <a:pt x="567" y="86"/>
                  </a:cubicBezTo>
                  <a:cubicBezTo>
                    <a:pt x="213" y="238"/>
                    <a:pt x="1" y="543"/>
                    <a:pt x="99" y="767"/>
                  </a:cubicBezTo>
                  <a:cubicBezTo>
                    <a:pt x="157" y="906"/>
                    <a:pt x="323" y="982"/>
                    <a:pt x="526" y="982"/>
                  </a:cubicBezTo>
                  <a:cubicBezTo>
                    <a:pt x="648" y="982"/>
                    <a:pt x="783" y="955"/>
                    <a:pt x="916" y="897"/>
                  </a:cubicBezTo>
                  <a:cubicBezTo>
                    <a:pt x="1270" y="745"/>
                    <a:pt x="1483" y="440"/>
                    <a:pt x="1385" y="216"/>
                  </a:cubicBezTo>
                  <a:cubicBezTo>
                    <a:pt x="1327" y="77"/>
                    <a:pt x="1163" y="1"/>
                    <a:pt x="96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64"/>
            <p:cNvSpPr/>
            <p:nvPr/>
          </p:nvSpPr>
          <p:spPr>
            <a:xfrm>
              <a:off x="3332530" y="2344595"/>
              <a:ext cx="40916" cy="40916"/>
            </a:xfrm>
            <a:custGeom>
              <a:avLst/>
              <a:gdLst/>
              <a:ahLst/>
              <a:cxnLst/>
              <a:rect l="l" t="t" r="r" b="b"/>
              <a:pathLst>
                <a:path w="1619" h="1619" extrusionOk="0">
                  <a:moveTo>
                    <a:pt x="807" y="0"/>
                  </a:moveTo>
                  <a:cubicBezTo>
                    <a:pt x="360" y="0"/>
                    <a:pt x="1" y="365"/>
                    <a:pt x="1" y="812"/>
                  </a:cubicBezTo>
                  <a:cubicBezTo>
                    <a:pt x="1" y="1259"/>
                    <a:pt x="360" y="1619"/>
                    <a:pt x="807" y="1619"/>
                  </a:cubicBezTo>
                  <a:cubicBezTo>
                    <a:pt x="1254" y="1619"/>
                    <a:pt x="1619" y="1259"/>
                    <a:pt x="1619" y="812"/>
                  </a:cubicBezTo>
                  <a:cubicBezTo>
                    <a:pt x="1619" y="365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64"/>
            <p:cNvSpPr/>
            <p:nvPr/>
          </p:nvSpPr>
          <p:spPr>
            <a:xfrm>
              <a:off x="3272761" y="1653695"/>
              <a:ext cx="87342" cy="60907"/>
            </a:xfrm>
            <a:custGeom>
              <a:avLst/>
              <a:gdLst/>
              <a:ahLst/>
              <a:cxnLst/>
              <a:rect l="l" t="t" r="r" b="b"/>
              <a:pathLst>
                <a:path w="3456" h="2410" extrusionOk="0">
                  <a:moveTo>
                    <a:pt x="50" y="1"/>
                  </a:moveTo>
                  <a:cubicBezTo>
                    <a:pt x="1" y="540"/>
                    <a:pt x="77" y="1080"/>
                    <a:pt x="273" y="1581"/>
                  </a:cubicBezTo>
                  <a:cubicBezTo>
                    <a:pt x="567" y="2344"/>
                    <a:pt x="1516" y="2404"/>
                    <a:pt x="1695" y="2409"/>
                  </a:cubicBezTo>
                  <a:lnTo>
                    <a:pt x="1723" y="2409"/>
                  </a:lnTo>
                  <a:cubicBezTo>
                    <a:pt x="1902" y="2404"/>
                    <a:pt x="2883" y="2344"/>
                    <a:pt x="3178" y="1581"/>
                  </a:cubicBezTo>
                  <a:cubicBezTo>
                    <a:pt x="3374" y="1080"/>
                    <a:pt x="3455" y="540"/>
                    <a:pt x="3406" y="1"/>
                  </a:cubicBezTo>
                  <a:lnTo>
                    <a:pt x="3406" y="1"/>
                  </a:lnTo>
                  <a:lnTo>
                    <a:pt x="2927" y="437"/>
                  </a:lnTo>
                  <a:cubicBezTo>
                    <a:pt x="2927" y="437"/>
                    <a:pt x="2981" y="1309"/>
                    <a:pt x="2709" y="1521"/>
                  </a:cubicBezTo>
                  <a:cubicBezTo>
                    <a:pt x="2442" y="1734"/>
                    <a:pt x="1728" y="1734"/>
                    <a:pt x="1728" y="1734"/>
                  </a:cubicBezTo>
                  <a:cubicBezTo>
                    <a:pt x="1728" y="1734"/>
                    <a:pt x="1020" y="1734"/>
                    <a:pt x="747" y="1521"/>
                  </a:cubicBezTo>
                  <a:cubicBezTo>
                    <a:pt x="475" y="1309"/>
                    <a:pt x="529" y="437"/>
                    <a:pt x="529" y="437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64"/>
            <p:cNvSpPr/>
            <p:nvPr/>
          </p:nvSpPr>
          <p:spPr>
            <a:xfrm>
              <a:off x="3258305" y="1560945"/>
              <a:ext cx="116254" cy="121561"/>
            </a:xfrm>
            <a:custGeom>
              <a:avLst/>
              <a:gdLst/>
              <a:ahLst/>
              <a:cxnLst/>
              <a:rect l="l" t="t" r="r" b="b"/>
              <a:pathLst>
                <a:path w="4600" h="4810" extrusionOk="0">
                  <a:moveTo>
                    <a:pt x="2128" y="1"/>
                  </a:moveTo>
                  <a:cubicBezTo>
                    <a:pt x="1845" y="1"/>
                    <a:pt x="1259" y="95"/>
                    <a:pt x="731" y="777"/>
                  </a:cubicBezTo>
                  <a:cubicBezTo>
                    <a:pt x="1" y="1720"/>
                    <a:pt x="502" y="2548"/>
                    <a:pt x="502" y="2548"/>
                  </a:cubicBezTo>
                  <a:lnTo>
                    <a:pt x="480" y="3175"/>
                  </a:lnTo>
                  <a:cubicBezTo>
                    <a:pt x="66" y="3725"/>
                    <a:pt x="927" y="4129"/>
                    <a:pt x="1205" y="4216"/>
                  </a:cubicBezTo>
                  <a:cubicBezTo>
                    <a:pt x="1477" y="4298"/>
                    <a:pt x="1434" y="4810"/>
                    <a:pt x="1434" y="4810"/>
                  </a:cubicBezTo>
                  <a:lnTo>
                    <a:pt x="3161" y="4810"/>
                  </a:lnTo>
                  <a:cubicBezTo>
                    <a:pt x="3161" y="4810"/>
                    <a:pt x="3117" y="4298"/>
                    <a:pt x="3390" y="4216"/>
                  </a:cubicBezTo>
                  <a:cubicBezTo>
                    <a:pt x="3668" y="4129"/>
                    <a:pt x="4529" y="3725"/>
                    <a:pt x="4115" y="3175"/>
                  </a:cubicBezTo>
                  <a:lnTo>
                    <a:pt x="4093" y="2548"/>
                  </a:lnTo>
                  <a:cubicBezTo>
                    <a:pt x="4093" y="2548"/>
                    <a:pt x="4600" y="1720"/>
                    <a:pt x="3869" y="777"/>
                  </a:cubicBezTo>
                  <a:cubicBezTo>
                    <a:pt x="3337" y="95"/>
                    <a:pt x="2753" y="1"/>
                    <a:pt x="2471" y="1"/>
                  </a:cubicBezTo>
                  <a:cubicBezTo>
                    <a:pt x="2364" y="1"/>
                    <a:pt x="2300" y="15"/>
                    <a:pt x="2300" y="15"/>
                  </a:cubicBezTo>
                  <a:cubicBezTo>
                    <a:pt x="2300" y="15"/>
                    <a:pt x="2236" y="1"/>
                    <a:pt x="212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64"/>
            <p:cNvSpPr/>
            <p:nvPr/>
          </p:nvSpPr>
          <p:spPr>
            <a:xfrm>
              <a:off x="3416865" y="1770176"/>
              <a:ext cx="77207" cy="195407"/>
            </a:xfrm>
            <a:custGeom>
              <a:avLst/>
              <a:gdLst/>
              <a:ahLst/>
              <a:cxnLst/>
              <a:rect l="l" t="t" r="r" b="b"/>
              <a:pathLst>
                <a:path w="3055" h="7732" extrusionOk="0">
                  <a:moveTo>
                    <a:pt x="1033" y="1"/>
                  </a:moveTo>
                  <a:cubicBezTo>
                    <a:pt x="568" y="1"/>
                    <a:pt x="683" y="765"/>
                    <a:pt x="669" y="765"/>
                  </a:cubicBezTo>
                  <a:cubicBezTo>
                    <a:pt x="669" y="765"/>
                    <a:pt x="669" y="765"/>
                    <a:pt x="669" y="765"/>
                  </a:cubicBezTo>
                  <a:cubicBezTo>
                    <a:pt x="591" y="737"/>
                    <a:pt x="529" y="724"/>
                    <a:pt x="480" y="724"/>
                  </a:cubicBezTo>
                  <a:cubicBezTo>
                    <a:pt x="0" y="724"/>
                    <a:pt x="767" y="1925"/>
                    <a:pt x="767" y="1925"/>
                  </a:cubicBezTo>
                  <a:cubicBezTo>
                    <a:pt x="767" y="1925"/>
                    <a:pt x="957" y="5156"/>
                    <a:pt x="1137" y="5859"/>
                  </a:cubicBezTo>
                  <a:cubicBezTo>
                    <a:pt x="1312" y="6562"/>
                    <a:pt x="729" y="7559"/>
                    <a:pt x="1137" y="7701"/>
                  </a:cubicBezTo>
                  <a:cubicBezTo>
                    <a:pt x="1196" y="7722"/>
                    <a:pt x="1254" y="7731"/>
                    <a:pt x="1309" y="7731"/>
                  </a:cubicBezTo>
                  <a:cubicBezTo>
                    <a:pt x="1636" y="7731"/>
                    <a:pt x="1884" y="7412"/>
                    <a:pt x="1884" y="7412"/>
                  </a:cubicBezTo>
                  <a:cubicBezTo>
                    <a:pt x="1898" y="7413"/>
                    <a:pt x="1913" y="7413"/>
                    <a:pt x="1927" y="7413"/>
                  </a:cubicBezTo>
                  <a:cubicBezTo>
                    <a:pt x="3054" y="7413"/>
                    <a:pt x="2359" y="6350"/>
                    <a:pt x="2047" y="5968"/>
                  </a:cubicBezTo>
                  <a:cubicBezTo>
                    <a:pt x="1731" y="5581"/>
                    <a:pt x="1252" y="1729"/>
                    <a:pt x="1377" y="1277"/>
                  </a:cubicBezTo>
                  <a:cubicBezTo>
                    <a:pt x="1502" y="825"/>
                    <a:pt x="1666" y="94"/>
                    <a:pt x="1110" y="7"/>
                  </a:cubicBezTo>
                  <a:cubicBezTo>
                    <a:pt x="1083" y="3"/>
                    <a:pt x="1057" y="1"/>
                    <a:pt x="10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64"/>
            <p:cNvSpPr/>
            <p:nvPr/>
          </p:nvSpPr>
          <p:spPr>
            <a:xfrm>
              <a:off x="3454243" y="1963208"/>
              <a:ext cx="80468" cy="150801"/>
            </a:xfrm>
            <a:custGeom>
              <a:avLst/>
              <a:gdLst/>
              <a:ahLst/>
              <a:cxnLst/>
              <a:rect l="l" t="t" r="r" b="b"/>
              <a:pathLst>
                <a:path w="3184" h="5967" extrusionOk="0">
                  <a:moveTo>
                    <a:pt x="1070" y="1365"/>
                  </a:moveTo>
                  <a:lnTo>
                    <a:pt x="1070" y="1365"/>
                  </a:lnTo>
                  <a:cubicBezTo>
                    <a:pt x="1070" y="1366"/>
                    <a:pt x="1620" y="2199"/>
                    <a:pt x="1887" y="3082"/>
                  </a:cubicBezTo>
                  <a:cubicBezTo>
                    <a:pt x="2154" y="3970"/>
                    <a:pt x="2061" y="5360"/>
                    <a:pt x="2061" y="5360"/>
                  </a:cubicBezTo>
                  <a:cubicBezTo>
                    <a:pt x="2061" y="5360"/>
                    <a:pt x="1658" y="4095"/>
                    <a:pt x="1467" y="3441"/>
                  </a:cubicBezTo>
                  <a:cubicBezTo>
                    <a:pt x="1277" y="2782"/>
                    <a:pt x="1070" y="1366"/>
                    <a:pt x="1070" y="1365"/>
                  </a:cubicBezTo>
                  <a:close/>
                  <a:moveTo>
                    <a:pt x="1244" y="1"/>
                  </a:moveTo>
                  <a:cubicBezTo>
                    <a:pt x="1010" y="1"/>
                    <a:pt x="704" y="303"/>
                    <a:pt x="704" y="303"/>
                  </a:cubicBezTo>
                  <a:cubicBezTo>
                    <a:pt x="614" y="243"/>
                    <a:pt x="517" y="216"/>
                    <a:pt x="429" y="216"/>
                  </a:cubicBezTo>
                  <a:cubicBezTo>
                    <a:pt x="178" y="216"/>
                    <a:pt x="1" y="436"/>
                    <a:pt x="263" y="755"/>
                  </a:cubicBezTo>
                  <a:cubicBezTo>
                    <a:pt x="617" y="1186"/>
                    <a:pt x="977" y="3867"/>
                    <a:pt x="1266" y="4324"/>
                  </a:cubicBezTo>
                  <a:cubicBezTo>
                    <a:pt x="1555" y="4782"/>
                    <a:pt x="1631" y="5904"/>
                    <a:pt x="1898" y="5959"/>
                  </a:cubicBezTo>
                  <a:cubicBezTo>
                    <a:pt x="1923" y="5964"/>
                    <a:pt x="1946" y="5966"/>
                    <a:pt x="1966" y="5966"/>
                  </a:cubicBezTo>
                  <a:cubicBezTo>
                    <a:pt x="2156" y="5966"/>
                    <a:pt x="2127" y="5753"/>
                    <a:pt x="2339" y="5708"/>
                  </a:cubicBezTo>
                  <a:cubicBezTo>
                    <a:pt x="2369" y="5701"/>
                    <a:pt x="2400" y="5699"/>
                    <a:pt x="2430" y="5699"/>
                  </a:cubicBezTo>
                  <a:cubicBezTo>
                    <a:pt x="2578" y="5699"/>
                    <a:pt x="2732" y="5763"/>
                    <a:pt x="2861" y="5763"/>
                  </a:cubicBezTo>
                  <a:cubicBezTo>
                    <a:pt x="2921" y="5763"/>
                    <a:pt x="2975" y="5749"/>
                    <a:pt x="3020" y="5708"/>
                  </a:cubicBezTo>
                  <a:cubicBezTo>
                    <a:pt x="3184" y="5556"/>
                    <a:pt x="3009" y="5136"/>
                    <a:pt x="2819" y="4858"/>
                  </a:cubicBezTo>
                  <a:cubicBezTo>
                    <a:pt x="2628" y="4580"/>
                    <a:pt x="2301" y="2199"/>
                    <a:pt x="1881" y="1692"/>
                  </a:cubicBezTo>
                  <a:cubicBezTo>
                    <a:pt x="1462" y="1180"/>
                    <a:pt x="1614" y="303"/>
                    <a:pt x="1402" y="69"/>
                  </a:cubicBezTo>
                  <a:cubicBezTo>
                    <a:pt x="1358" y="20"/>
                    <a:pt x="1303" y="1"/>
                    <a:pt x="124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64"/>
            <p:cNvSpPr/>
            <p:nvPr/>
          </p:nvSpPr>
          <p:spPr>
            <a:xfrm>
              <a:off x="3539790" y="2114615"/>
              <a:ext cx="25904" cy="6925"/>
            </a:xfrm>
            <a:custGeom>
              <a:avLst/>
              <a:gdLst/>
              <a:ahLst/>
              <a:cxnLst/>
              <a:rect l="l" t="t" r="r" b="b"/>
              <a:pathLst>
                <a:path w="1025" h="274" extrusionOk="0">
                  <a:moveTo>
                    <a:pt x="33" y="1"/>
                  </a:moveTo>
                  <a:lnTo>
                    <a:pt x="0" y="208"/>
                  </a:lnTo>
                  <a:cubicBezTo>
                    <a:pt x="0" y="208"/>
                    <a:pt x="424" y="273"/>
                    <a:pt x="716" y="273"/>
                  </a:cubicBezTo>
                  <a:cubicBezTo>
                    <a:pt x="863" y="273"/>
                    <a:pt x="976" y="257"/>
                    <a:pt x="987" y="208"/>
                  </a:cubicBezTo>
                  <a:cubicBezTo>
                    <a:pt x="1025" y="6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24" name="Google Shape;5624;p64"/>
            <p:cNvGrpSpPr/>
            <p:nvPr/>
          </p:nvGrpSpPr>
          <p:grpSpPr>
            <a:xfrm>
              <a:off x="3498748" y="2102737"/>
              <a:ext cx="94772" cy="114004"/>
              <a:chOff x="3498748" y="2102737"/>
              <a:chExt cx="94772" cy="114004"/>
            </a:xfrm>
          </p:grpSpPr>
          <p:sp>
            <p:nvSpPr>
              <p:cNvPr id="5625" name="Google Shape;5625;p64"/>
              <p:cNvSpPr/>
              <p:nvPr/>
            </p:nvSpPr>
            <p:spPr>
              <a:xfrm>
                <a:off x="3563142" y="2118482"/>
                <a:ext cx="30378" cy="1994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89" extrusionOk="0">
                    <a:moveTo>
                      <a:pt x="101" y="0"/>
                    </a:moveTo>
                    <a:cubicBezTo>
                      <a:pt x="63" y="17"/>
                      <a:pt x="30" y="49"/>
                      <a:pt x="24" y="93"/>
                    </a:cubicBezTo>
                    <a:cubicBezTo>
                      <a:pt x="0" y="160"/>
                      <a:pt x="698" y="788"/>
                      <a:pt x="967" y="788"/>
                    </a:cubicBezTo>
                    <a:cubicBezTo>
                      <a:pt x="1003" y="788"/>
                      <a:pt x="1031" y="777"/>
                      <a:pt x="1049" y="752"/>
                    </a:cubicBezTo>
                    <a:cubicBezTo>
                      <a:pt x="1201" y="54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64"/>
              <p:cNvSpPr/>
              <p:nvPr/>
            </p:nvSpPr>
            <p:spPr>
              <a:xfrm>
                <a:off x="3560665" y="2174309"/>
                <a:ext cx="22518" cy="2812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113" extrusionOk="0">
                    <a:moveTo>
                      <a:pt x="139" y="0"/>
                    </a:moveTo>
                    <a:cubicBezTo>
                      <a:pt x="105" y="0"/>
                      <a:pt x="74" y="16"/>
                      <a:pt x="57" y="42"/>
                    </a:cubicBezTo>
                    <a:cubicBezTo>
                      <a:pt x="0" y="93"/>
                      <a:pt x="382" y="1112"/>
                      <a:pt x="621" y="1112"/>
                    </a:cubicBezTo>
                    <a:cubicBezTo>
                      <a:pt x="633" y="1112"/>
                      <a:pt x="645" y="1110"/>
                      <a:pt x="656" y="1104"/>
                    </a:cubicBezTo>
                    <a:cubicBezTo>
                      <a:pt x="891" y="990"/>
                      <a:pt x="166" y="3"/>
                      <a:pt x="166" y="3"/>
                    </a:cubicBezTo>
                    <a:cubicBezTo>
                      <a:pt x="157" y="1"/>
                      <a:pt x="148" y="0"/>
                      <a:pt x="13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64"/>
              <p:cNvSpPr/>
              <p:nvPr/>
            </p:nvSpPr>
            <p:spPr>
              <a:xfrm>
                <a:off x="3498748" y="2102737"/>
                <a:ext cx="44101" cy="2944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165" extrusionOk="0">
                    <a:moveTo>
                      <a:pt x="874" y="1"/>
                    </a:moveTo>
                    <a:cubicBezTo>
                      <a:pt x="646" y="1"/>
                      <a:pt x="413" y="128"/>
                      <a:pt x="235" y="443"/>
                    </a:cubicBezTo>
                    <a:cubicBezTo>
                      <a:pt x="0" y="866"/>
                      <a:pt x="330" y="1164"/>
                      <a:pt x="568" y="1164"/>
                    </a:cubicBezTo>
                    <a:cubicBezTo>
                      <a:pt x="634" y="1164"/>
                      <a:pt x="693" y="1141"/>
                      <a:pt x="731" y="1092"/>
                    </a:cubicBezTo>
                    <a:cubicBezTo>
                      <a:pt x="911" y="868"/>
                      <a:pt x="1543" y="917"/>
                      <a:pt x="1641" y="590"/>
                    </a:cubicBezTo>
                    <a:cubicBezTo>
                      <a:pt x="1744" y="258"/>
                      <a:pt x="1330" y="171"/>
                      <a:pt x="1330" y="171"/>
                    </a:cubicBezTo>
                    <a:cubicBezTo>
                      <a:pt x="1194" y="65"/>
                      <a:pt x="1035" y="1"/>
                      <a:pt x="87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64"/>
              <p:cNvSpPr/>
              <p:nvPr/>
            </p:nvSpPr>
            <p:spPr>
              <a:xfrm>
                <a:off x="3537259" y="2125714"/>
                <a:ext cx="22543" cy="2812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113" extrusionOk="0">
                    <a:moveTo>
                      <a:pt x="140" y="1"/>
                    </a:moveTo>
                    <a:cubicBezTo>
                      <a:pt x="106" y="1"/>
                      <a:pt x="74" y="16"/>
                      <a:pt x="53" y="42"/>
                    </a:cubicBezTo>
                    <a:cubicBezTo>
                      <a:pt x="1" y="94"/>
                      <a:pt x="383" y="1113"/>
                      <a:pt x="622" y="1113"/>
                    </a:cubicBezTo>
                    <a:cubicBezTo>
                      <a:pt x="634" y="1113"/>
                      <a:pt x="646" y="1110"/>
                      <a:pt x="658" y="1105"/>
                    </a:cubicBezTo>
                    <a:cubicBezTo>
                      <a:pt x="892" y="990"/>
                      <a:pt x="167" y="4"/>
                      <a:pt x="167" y="4"/>
                    </a:cubicBezTo>
                    <a:cubicBezTo>
                      <a:pt x="158" y="2"/>
                      <a:pt x="149" y="1"/>
                      <a:pt x="14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64"/>
              <p:cNvSpPr/>
              <p:nvPr/>
            </p:nvSpPr>
            <p:spPr>
              <a:xfrm>
                <a:off x="3547574" y="2148480"/>
                <a:ext cx="22543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111" extrusionOk="0">
                    <a:moveTo>
                      <a:pt x="150" y="0"/>
                    </a:moveTo>
                    <a:cubicBezTo>
                      <a:pt x="113" y="0"/>
                      <a:pt x="81" y="15"/>
                      <a:pt x="57" y="39"/>
                    </a:cubicBezTo>
                    <a:cubicBezTo>
                      <a:pt x="1" y="96"/>
                      <a:pt x="381" y="1111"/>
                      <a:pt x="620" y="1111"/>
                    </a:cubicBezTo>
                    <a:cubicBezTo>
                      <a:pt x="633" y="1111"/>
                      <a:pt x="645" y="1108"/>
                      <a:pt x="657" y="1102"/>
                    </a:cubicBezTo>
                    <a:cubicBezTo>
                      <a:pt x="891" y="987"/>
                      <a:pt x="166" y="1"/>
                      <a:pt x="166" y="1"/>
                    </a:cubicBezTo>
                    <a:cubicBezTo>
                      <a:pt x="161" y="0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64"/>
              <p:cNvSpPr/>
              <p:nvPr/>
            </p:nvSpPr>
            <p:spPr>
              <a:xfrm>
                <a:off x="3523894" y="2125129"/>
                <a:ext cx="23503" cy="3169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254" extrusionOk="0">
                    <a:moveTo>
                      <a:pt x="156" y="0"/>
                    </a:moveTo>
                    <a:cubicBezTo>
                      <a:pt x="122" y="0"/>
                      <a:pt x="89" y="13"/>
                      <a:pt x="68" y="42"/>
                    </a:cubicBezTo>
                    <a:cubicBezTo>
                      <a:pt x="0" y="94"/>
                      <a:pt x="367" y="1254"/>
                      <a:pt x="632" y="1254"/>
                    </a:cubicBezTo>
                    <a:cubicBezTo>
                      <a:pt x="644" y="1254"/>
                      <a:pt x="656" y="1251"/>
                      <a:pt x="668" y="1247"/>
                    </a:cubicBezTo>
                    <a:cubicBezTo>
                      <a:pt x="929" y="1132"/>
                      <a:pt x="188" y="4"/>
                      <a:pt x="188" y="4"/>
                    </a:cubicBezTo>
                    <a:cubicBezTo>
                      <a:pt x="177" y="2"/>
                      <a:pt x="167" y="0"/>
                      <a:pt x="15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64"/>
              <p:cNvSpPr/>
              <p:nvPr/>
            </p:nvSpPr>
            <p:spPr>
              <a:xfrm>
                <a:off x="3536682" y="2155708"/>
                <a:ext cx="23503" cy="31818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259" extrusionOk="0">
                    <a:moveTo>
                      <a:pt x="161" y="0"/>
                    </a:moveTo>
                    <a:cubicBezTo>
                      <a:pt x="125" y="0"/>
                      <a:pt x="89" y="16"/>
                      <a:pt x="63" y="42"/>
                    </a:cubicBezTo>
                    <a:cubicBezTo>
                      <a:pt x="1" y="99"/>
                      <a:pt x="367" y="1259"/>
                      <a:pt x="628" y="1259"/>
                    </a:cubicBezTo>
                    <a:cubicBezTo>
                      <a:pt x="640" y="1259"/>
                      <a:pt x="652" y="1257"/>
                      <a:pt x="663" y="1252"/>
                    </a:cubicBezTo>
                    <a:cubicBezTo>
                      <a:pt x="930" y="1137"/>
                      <a:pt x="189" y="4"/>
                      <a:pt x="189" y="4"/>
                    </a:cubicBezTo>
                    <a:cubicBezTo>
                      <a:pt x="180" y="2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64"/>
              <p:cNvSpPr/>
              <p:nvPr/>
            </p:nvSpPr>
            <p:spPr>
              <a:xfrm>
                <a:off x="3549495" y="2185024"/>
                <a:ext cx="23503" cy="317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255" extrusionOk="0">
                    <a:moveTo>
                      <a:pt x="156" y="0"/>
                    </a:moveTo>
                    <a:cubicBezTo>
                      <a:pt x="122" y="0"/>
                      <a:pt x="89" y="14"/>
                      <a:pt x="69" y="43"/>
                    </a:cubicBezTo>
                    <a:cubicBezTo>
                      <a:pt x="1" y="95"/>
                      <a:pt x="367" y="1254"/>
                      <a:pt x="633" y="1254"/>
                    </a:cubicBezTo>
                    <a:cubicBezTo>
                      <a:pt x="645" y="1254"/>
                      <a:pt x="656" y="1252"/>
                      <a:pt x="668" y="1247"/>
                    </a:cubicBezTo>
                    <a:cubicBezTo>
                      <a:pt x="930" y="1132"/>
                      <a:pt x="189" y="4"/>
                      <a:pt x="189" y="4"/>
                    </a:cubicBezTo>
                    <a:cubicBezTo>
                      <a:pt x="178" y="2"/>
                      <a:pt x="167" y="0"/>
                      <a:pt x="15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64"/>
              <p:cNvSpPr/>
              <p:nvPr/>
            </p:nvSpPr>
            <p:spPr>
              <a:xfrm>
                <a:off x="3514922" y="2129349"/>
                <a:ext cx="18980" cy="2959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171" extrusionOk="0">
                    <a:moveTo>
                      <a:pt x="141" y="1"/>
                    </a:moveTo>
                    <a:cubicBezTo>
                      <a:pt x="113" y="1"/>
                      <a:pt x="86" y="9"/>
                      <a:pt x="63" y="28"/>
                    </a:cubicBezTo>
                    <a:cubicBezTo>
                      <a:pt x="0" y="75"/>
                      <a:pt x="237" y="1171"/>
                      <a:pt x="475" y="1171"/>
                    </a:cubicBezTo>
                    <a:cubicBezTo>
                      <a:pt x="483" y="1171"/>
                      <a:pt x="491" y="1169"/>
                      <a:pt x="499" y="1167"/>
                    </a:cubicBezTo>
                    <a:cubicBezTo>
                      <a:pt x="750" y="1090"/>
                      <a:pt x="178" y="6"/>
                      <a:pt x="178" y="6"/>
                    </a:cubicBezTo>
                    <a:cubicBezTo>
                      <a:pt x="166" y="3"/>
                      <a:pt x="153" y="1"/>
                      <a:pt x="14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64"/>
              <p:cNvSpPr/>
              <p:nvPr/>
            </p:nvSpPr>
            <p:spPr>
              <a:xfrm>
                <a:off x="3523742" y="2158033"/>
                <a:ext cx="18954" cy="2969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175" extrusionOk="0">
                    <a:moveTo>
                      <a:pt x="147" y="0"/>
                    </a:moveTo>
                    <a:cubicBezTo>
                      <a:pt x="118" y="0"/>
                      <a:pt x="87" y="12"/>
                      <a:pt x="63" y="32"/>
                    </a:cubicBezTo>
                    <a:cubicBezTo>
                      <a:pt x="0" y="74"/>
                      <a:pt x="237" y="1175"/>
                      <a:pt x="479" y="1175"/>
                    </a:cubicBezTo>
                    <a:cubicBezTo>
                      <a:pt x="488" y="1175"/>
                      <a:pt x="496" y="1173"/>
                      <a:pt x="505" y="1171"/>
                    </a:cubicBezTo>
                    <a:cubicBezTo>
                      <a:pt x="750" y="1089"/>
                      <a:pt x="178" y="4"/>
                      <a:pt x="178" y="4"/>
                    </a:cubicBezTo>
                    <a:cubicBezTo>
                      <a:pt x="168" y="2"/>
                      <a:pt x="158" y="0"/>
                      <a:pt x="1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64"/>
              <p:cNvSpPr/>
              <p:nvPr/>
            </p:nvSpPr>
            <p:spPr>
              <a:xfrm>
                <a:off x="3532815" y="2185479"/>
                <a:ext cx="18980" cy="2964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173" extrusionOk="0">
                    <a:moveTo>
                      <a:pt x="140" y="1"/>
                    </a:moveTo>
                    <a:cubicBezTo>
                      <a:pt x="113" y="1"/>
                      <a:pt x="86" y="12"/>
                      <a:pt x="64" y="30"/>
                    </a:cubicBezTo>
                    <a:cubicBezTo>
                      <a:pt x="1" y="77"/>
                      <a:pt x="238" y="1173"/>
                      <a:pt x="475" y="1173"/>
                    </a:cubicBezTo>
                    <a:cubicBezTo>
                      <a:pt x="483" y="1173"/>
                      <a:pt x="492" y="1172"/>
                      <a:pt x="500" y="1169"/>
                    </a:cubicBezTo>
                    <a:cubicBezTo>
                      <a:pt x="750" y="1093"/>
                      <a:pt x="178" y="8"/>
                      <a:pt x="178" y="8"/>
                    </a:cubicBezTo>
                    <a:cubicBezTo>
                      <a:pt x="166" y="3"/>
                      <a:pt x="153" y="1"/>
                      <a:pt x="14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64"/>
              <p:cNvSpPr/>
              <p:nvPr/>
            </p:nvSpPr>
            <p:spPr>
              <a:xfrm>
                <a:off x="3504990" y="2129349"/>
                <a:ext cx="14304" cy="2527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00" extrusionOk="0">
                    <a:moveTo>
                      <a:pt x="121" y="0"/>
                    </a:moveTo>
                    <a:cubicBezTo>
                      <a:pt x="98" y="0"/>
                      <a:pt x="76" y="6"/>
                      <a:pt x="59" y="17"/>
                    </a:cubicBezTo>
                    <a:cubicBezTo>
                      <a:pt x="0" y="54"/>
                      <a:pt x="129" y="1000"/>
                      <a:pt x="332" y="1000"/>
                    </a:cubicBezTo>
                    <a:cubicBezTo>
                      <a:pt x="337" y="1000"/>
                      <a:pt x="342" y="999"/>
                      <a:pt x="348" y="998"/>
                    </a:cubicBezTo>
                    <a:cubicBezTo>
                      <a:pt x="565" y="949"/>
                      <a:pt x="157" y="6"/>
                      <a:pt x="157" y="6"/>
                    </a:cubicBezTo>
                    <a:cubicBezTo>
                      <a:pt x="145" y="2"/>
                      <a:pt x="133" y="0"/>
                      <a:pt x="12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64"/>
              <p:cNvSpPr/>
              <p:nvPr/>
            </p:nvSpPr>
            <p:spPr>
              <a:xfrm>
                <a:off x="3510499" y="2153813"/>
                <a:ext cx="14304" cy="2532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02" extrusionOk="0">
                    <a:moveTo>
                      <a:pt x="114" y="1"/>
                    </a:moveTo>
                    <a:cubicBezTo>
                      <a:pt x="94" y="1"/>
                      <a:pt x="75" y="6"/>
                      <a:pt x="59" y="19"/>
                    </a:cubicBezTo>
                    <a:cubicBezTo>
                      <a:pt x="0" y="56"/>
                      <a:pt x="129" y="1001"/>
                      <a:pt x="332" y="1001"/>
                    </a:cubicBezTo>
                    <a:cubicBezTo>
                      <a:pt x="337" y="1001"/>
                      <a:pt x="342" y="1001"/>
                      <a:pt x="347" y="1000"/>
                    </a:cubicBezTo>
                    <a:cubicBezTo>
                      <a:pt x="565" y="951"/>
                      <a:pt x="157" y="8"/>
                      <a:pt x="157" y="8"/>
                    </a:cubicBezTo>
                    <a:cubicBezTo>
                      <a:pt x="143" y="4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64"/>
              <p:cNvSpPr/>
              <p:nvPr/>
            </p:nvSpPr>
            <p:spPr>
              <a:xfrm>
                <a:off x="3516287" y="2177316"/>
                <a:ext cx="14304" cy="2524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99" extrusionOk="0">
                    <a:moveTo>
                      <a:pt x="116" y="0"/>
                    </a:moveTo>
                    <a:cubicBezTo>
                      <a:pt x="96" y="0"/>
                      <a:pt x="75" y="7"/>
                      <a:pt x="59" y="21"/>
                    </a:cubicBezTo>
                    <a:cubicBezTo>
                      <a:pt x="0" y="53"/>
                      <a:pt x="128" y="998"/>
                      <a:pt x="331" y="998"/>
                    </a:cubicBezTo>
                    <a:cubicBezTo>
                      <a:pt x="336" y="998"/>
                      <a:pt x="342" y="998"/>
                      <a:pt x="347" y="996"/>
                    </a:cubicBezTo>
                    <a:cubicBezTo>
                      <a:pt x="565" y="947"/>
                      <a:pt x="157" y="10"/>
                      <a:pt x="157" y="10"/>
                    </a:cubicBezTo>
                    <a:cubicBezTo>
                      <a:pt x="144" y="3"/>
                      <a:pt x="130" y="0"/>
                      <a:pt x="11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9" name="Google Shape;5639;p64"/>
            <p:cNvSpPr/>
            <p:nvPr/>
          </p:nvSpPr>
          <p:spPr>
            <a:xfrm>
              <a:off x="3268262" y="2017165"/>
              <a:ext cx="96187" cy="59618"/>
            </a:xfrm>
            <a:custGeom>
              <a:avLst/>
              <a:gdLst/>
              <a:ahLst/>
              <a:cxnLst/>
              <a:rect l="l" t="t" r="r" b="b"/>
              <a:pathLst>
                <a:path w="3806" h="2359" extrusionOk="0">
                  <a:moveTo>
                    <a:pt x="2539" y="0"/>
                  </a:moveTo>
                  <a:cubicBezTo>
                    <a:pt x="2486" y="0"/>
                    <a:pt x="2446" y="18"/>
                    <a:pt x="2429" y="59"/>
                  </a:cubicBezTo>
                  <a:cubicBezTo>
                    <a:pt x="2315" y="315"/>
                    <a:pt x="1999" y="402"/>
                    <a:pt x="1906" y="418"/>
                  </a:cubicBezTo>
                  <a:cubicBezTo>
                    <a:pt x="1808" y="397"/>
                    <a:pt x="1497" y="315"/>
                    <a:pt x="1378" y="59"/>
                  </a:cubicBezTo>
                  <a:cubicBezTo>
                    <a:pt x="1360" y="20"/>
                    <a:pt x="1320" y="2"/>
                    <a:pt x="1268" y="2"/>
                  </a:cubicBezTo>
                  <a:cubicBezTo>
                    <a:pt x="919" y="2"/>
                    <a:pt x="0" y="790"/>
                    <a:pt x="1171" y="1306"/>
                  </a:cubicBezTo>
                  <a:cubicBezTo>
                    <a:pt x="1171" y="1306"/>
                    <a:pt x="1018" y="1693"/>
                    <a:pt x="1247" y="1857"/>
                  </a:cubicBezTo>
                  <a:cubicBezTo>
                    <a:pt x="1427" y="1993"/>
                    <a:pt x="1748" y="1879"/>
                    <a:pt x="1873" y="2097"/>
                  </a:cubicBezTo>
                  <a:lnTo>
                    <a:pt x="1873" y="2358"/>
                  </a:lnTo>
                  <a:cubicBezTo>
                    <a:pt x="1873" y="2293"/>
                    <a:pt x="1884" y="2227"/>
                    <a:pt x="1906" y="2162"/>
                  </a:cubicBezTo>
                  <a:cubicBezTo>
                    <a:pt x="1922" y="2227"/>
                    <a:pt x="1933" y="2293"/>
                    <a:pt x="1933" y="2358"/>
                  </a:cubicBezTo>
                  <a:lnTo>
                    <a:pt x="1933" y="2097"/>
                  </a:lnTo>
                  <a:cubicBezTo>
                    <a:pt x="2059" y="1879"/>
                    <a:pt x="2380" y="1993"/>
                    <a:pt x="2560" y="1857"/>
                  </a:cubicBezTo>
                  <a:cubicBezTo>
                    <a:pt x="2789" y="1693"/>
                    <a:pt x="2642" y="1306"/>
                    <a:pt x="2642" y="1306"/>
                  </a:cubicBezTo>
                  <a:cubicBezTo>
                    <a:pt x="3805" y="791"/>
                    <a:pt x="2887" y="0"/>
                    <a:pt x="25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64"/>
            <p:cNvSpPr/>
            <p:nvPr/>
          </p:nvSpPr>
          <p:spPr>
            <a:xfrm>
              <a:off x="3320602" y="2071450"/>
              <a:ext cx="115521" cy="287399"/>
            </a:xfrm>
            <a:custGeom>
              <a:avLst/>
              <a:gdLst/>
              <a:ahLst/>
              <a:cxnLst/>
              <a:rect l="l" t="t" r="r" b="b"/>
              <a:pathLst>
                <a:path w="4571" h="11372" extrusionOk="0">
                  <a:moveTo>
                    <a:pt x="2889" y="1"/>
                  </a:moveTo>
                  <a:cubicBezTo>
                    <a:pt x="2552" y="1"/>
                    <a:pt x="2516" y="477"/>
                    <a:pt x="2516" y="477"/>
                  </a:cubicBezTo>
                  <a:cubicBezTo>
                    <a:pt x="2135" y="766"/>
                    <a:pt x="2031" y="1365"/>
                    <a:pt x="2380" y="1572"/>
                  </a:cubicBezTo>
                  <a:cubicBezTo>
                    <a:pt x="2729" y="1785"/>
                    <a:pt x="734" y="9179"/>
                    <a:pt x="522" y="9544"/>
                  </a:cubicBezTo>
                  <a:cubicBezTo>
                    <a:pt x="312" y="9905"/>
                    <a:pt x="0" y="11337"/>
                    <a:pt x="389" y="11337"/>
                  </a:cubicBezTo>
                  <a:cubicBezTo>
                    <a:pt x="393" y="11337"/>
                    <a:pt x="397" y="11337"/>
                    <a:pt x="402" y="11337"/>
                  </a:cubicBezTo>
                  <a:cubicBezTo>
                    <a:pt x="791" y="11311"/>
                    <a:pt x="755" y="10865"/>
                    <a:pt x="1118" y="10865"/>
                  </a:cubicBezTo>
                  <a:cubicBezTo>
                    <a:pt x="1136" y="10865"/>
                    <a:pt x="1155" y="10866"/>
                    <a:pt x="1176" y="10868"/>
                  </a:cubicBezTo>
                  <a:cubicBezTo>
                    <a:pt x="1545" y="10906"/>
                    <a:pt x="1708" y="11372"/>
                    <a:pt x="2017" y="11372"/>
                  </a:cubicBezTo>
                  <a:cubicBezTo>
                    <a:pt x="2063" y="11372"/>
                    <a:pt x="2113" y="11361"/>
                    <a:pt x="2167" y="11337"/>
                  </a:cubicBezTo>
                  <a:cubicBezTo>
                    <a:pt x="2576" y="11157"/>
                    <a:pt x="1966" y="10214"/>
                    <a:pt x="1966" y="9239"/>
                  </a:cubicBezTo>
                  <a:cubicBezTo>
                    <a:pt x="1966" y="8264"/>
                    <a:pt x="3399" y="2123"/>
                    <a:pt x="3399" y="2123"/>
                  </a:cubicBezTo>
                  <a:cubicBezTo>
                    <a:pt x="3399" y="2123"/>
                    <a:pt x="4570" y="1344"/>
                    <a:pt x="3579" y="401"/>
                  </a:cubicBezTo>
                  <a:cubicBezTo>
                    <a:pt x="3267" y="103"/>
                    <a:pt x="3046" y="1"/>
                    <a:pt x="2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64"/>
            <p:cNvSpPr/>
            <p:nvPr/>
          </p:nvSpPr>
          <p:spPr>
            <a:xfrm>
              <a:off x="3314359" y="2364181"/>
              <a:ext cx="78648" cy="262885"/>
            </a:xfrm>
            <a:custGeom>
              <a:avLst/>
              <a:gdLst/>
              <a:ahLst/>
              <a:cxnLst/>
              <a:rect l="l" t="t" r="r" b="b"/>
              <a:pathLst>
                <a:path w="3112" h="10402" extrusionOk="0">
                  <a:moveTo>
                    <a:pt x="2136" y="1743"/>
                  </a:moveTo>
                  <a:cubicBezTo>
                    <a:pt x="2136" y="1743"/>
                    <a:pt x="2262" y="4031"/>
                    <a:pt x="2136" y="4544"/>
                  </a:cubicBezTo>
                  <a:cubicBezTo>
                    <a:pt x="2011" y="5056"/>
                    <a:pt x="1630" y="7372"/>
                    <a:pt x="1619" y="7791"/>
                  </a:cubicBezTo>
                  <a:cubicBezTo>
                    <a:pt x="1619" y="7806"/>
                    <a:pt x="1618" y="7813"/>
                    <a:pt x="1618" y="7813"/>
                  </a:cubicBezTo>
                  <a:cubicBezTo>
                    <a:pt x="1611" y="7813"/>
                    <a:pt x="1595" y="2537"/>
                    <a:pt x="2136" y="1743"/>
                  </a:cubicBezTo>
                  <a:close/>
                  <a:moveTo>
                    <a:pt x="2132" y="0"/>
                  </a:moveTo>
                  <a:cubicBezTo>
                    <a:pt x="1550" y="0"/>
                    <a:pt x="1537" y="604"/>
                    <a:pt x="1537" y="604"/>
                  </a:cubicBezTo>
                  <a:cubicBezTo>
                    <a:pt x="1537" y="604"/>
                    <a:pt x="1136" y="226"/>
                    <a:pt x="823" y="226"/>
                  </a:cubicBezTo>
                  <a:cubicBezTo>
                    <a:pt x="709" y="226"/>
                    <a:pt x="607" y="276"/>
                    <a:pt x="540" y="413"/>
                  </a:cubicBezTo>
                  <a:cubicBezTo>
                    <a:pt x="289" y="925"/>
                    <a:pt x="872" y="2075"/>
                    <a:pt x="861" y="2506"/>
                  </a:cubicBezTo>
                  <a:cubicBezTo>
                    <a:pt x="845" y="2936"/>
                    <a:pt x="763" y="8707"/>
                    <a:pt x="763" y="8707"/>
                  </a:cubicBezTo>
                  <a:cubicBezTo>
                    <a:pt x="763" y="8707"/>
                    <a:pt x="0" y="10069"/>
                    <a:pt x="583" y="10341"/>
                  </a:cubicBezTo>
                  <a:cubicBezTo>
                    <a:pt x="672" y="10383"/>
                    <a:pt x="763" y="10401"/>
                    <a:pt x="855" y="10401"/>
                  </a:cubicBezTo>
                  <a:cubicBezTo>
                    <a:pt x="1368" y="10401"/>
                    <a:pt x="1886" y="9840"/>
                    <a:pt x="1886" y="9840"/>
                  </a:cubicBezTo>
                  <a:cubicBezTo>
                    <a:pt x="1886" y="9840"/>
                    <a:pt x="2763" y="9301"/>
                    <a:pt x="2098" y="8510"/>
                  </a:cubicBezTo>
                  <a:cubicBezTo>
                    <a:pt x="1433" y="7720"/>
                    <a:pt x="2501" y="5890"/>
                    <a:pt x="2458" y="3813"/>
                  </a:cubicBezTo>
                  <a:cubicBezTo>
                    <a:pt x="2414" y="1732"/>
                    <a:pt x="2594" y="1187"/>
                    <a:pt x="2594" y="1187"/>
                  </a:cubicBezTo>
                  <a:cubicBezTo>
                    <a:pt x="2594" y="1187"/>
                    <a:pt x="3112" y="174"/>
                    <a:pt x="2333" y="21"/>
                  </a:cubicBezTo>
                  <a:cubicBezTo>
                    <a:pt x="2259" y="7"/>
                    <a:pt x="2193" y="0"/>
                    <a:pt x="213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4"/>
            <p:cNvSpPr/>
            <p:nvPr/>
          </p:nvSpPr>
          <p:spPr>
            <a:xfrm>
              <a:off x="3205283" y="1741138"/>
              <a:ext cx="222019" cy="211278"/>
            </a:xfrm>
            <a:custGeom>
              <a:avLst/>
              <a:gdLst/>
              <a:ahLst/>
              <a:cxnLst/>
              <a:rect l="l" t="t" r="r" b="b"/>
              <a:pathLst>
                <a:path w="8785" h="8360" extrusionOk="0">
                  <a:moveTo>
                    <a:pt x="4398" y="252"/>
                  </a:moveTo>
                  <a:cubicBezTo>
                    <a:pt x="5553" y="290"/>
                    <a:pt x="6567" y="502"/>
                    <a:pt x="6567" y="709"/>
                  </a:cubicBezTo>
                  <a:cubicBezTo>
                    <a:pt x="6567" y="726"/>
                    <a:pt x="6567" y="737"/>
                    <a:pt x="6561" y="747"/>
                  </a:cubicBezTo>
                  <a:cubicBezTo>
                    <a:pt x="5771" y="480"/>
                    <a:pt x="4720" y="415"/>
                    <a:pt x="4387" y="404"/>
                  </a:cubicBezTo>
                  <a:lnTo>
                    <a:pt x="4371" y="404"/>
                  </a:lnTo>
                  <a:cubicBezTo>
                    <a:pt x="4044" y="415"/>
                    <a:pt x="3020" y="480"/>
                    <a:pt x="2235" y="747"/>
                  </a:cubicBezTo>
                  <a:cubicBezTo>
                    <a:pt x="2229" y="737"/>
                    <a:pt x="2229" y="726"/>
                    <a:pt x="2229" y="709"/>
                  </a:cubicBezTo>
                  <a:cubicBezTo>
                    <a:pt x="2229" y="502"/>
                    <a:pt x="3243" y="290"/>
                    <a:pt x="4398" y="252"/>
                  </a:cubicBezTo>
                  <a:close/>
                  <a:moveTo>
                    <a:pt x="2273" y="1118"/>
                  </a:moveTo>
                  <a:cubicBezTo>
                    <a:pt x="2458" y="1238"/>
                    <a:pt x="2660" y="1331"/>
                    <a:pt x="2867" y="1396"/>
                  </a:cubicBezTo>
                  <a:cubicBezTo>
                    <a:pt x="2747" y="1412"/>
                    <a:pt x="2627" y="1429"/>
                    <a:pt x="2507" y="1450"/>
                  </a:cubicBezTo>
                  <a:cubicBezTo>
                    <a:pt x="2202" y="1499"/>
                    <a:pt x="1908" y="1587"/>
                    <a:pt x="1625" y="1701"/>
                  </a:cubicBezTo>
                  <a:cubicBezTo>
                    <a:pt x="1619" y="1685"/>
                    <a:pt x="1619" y="1663"/>
                    <a:pt x="1619" y="1641"/>
                  </a:cubicBezTo>
                  <a:cubicBezTo>
                    <a:pt x="1619" y="1434"/>
                    <a:pt x="1886" y="1260"/>
                    <a:pt x="2273" y="1118"/>
                  </a:cubicBezTo>
                  <a:close/>
                  <a:moveTo>
                    <a:pt x="6518" y="1123"/>
                  </a:moveTo>
                  <a:cubicBezTo>
                    <a:pt x="6910" y="1260"/>
                    <a:pt x="7177" y="1434"/>
                    <a:pt x="7177" y="1647"/>
                  </a:cubicBezTo>
                  <a:cubicBezTo>
                    <a:pt x="7177" y="1663"/>
                    <a:pt x="7172" y="1685"/>
                    <a:pt x="7166" y="1701"/>
                  </a:cubicBezTo>
                  <a:cubicBezTo>
                    <a:pt x="6883" y="1587"/>
                    <a:pt x="6589" y="1499"/>
                    <a:pt x="6289" y="1450"/>
                  </a:cubicBezTo>
                  <a:cubicBezTo>
                    <a:pt x="6169" y="1429"/>
                    <a:pt x="6044" y="1412"/>
                    <a:pt x="5929" y="1396"/>
                  </a:cubicBezTo>
                  <a:cubicBezTo>
                    <a:pt x="6136" y="1331"/>
                    <a:pt x="6333" y="1238"/>
                    <a:pt x="6518" y="1123"/>
                  </a:cubicBezTo>
                  <a:close/>
                  <a:moveTo>
                    <a:pt x="1521" y="2170"/>
                  </a:moveTo>
                  <a:cubicBezTo>
                    <a:pt x="1685" y="2290"/>
                    <a:pt x="1864" y="2377"/>
                    <a:pt x="2055" y="2426"/>
                  </a:cubicBezTo>
                  <a:cubicBezTo>
                    <a:pt x="1788" y="2491"/>
                    <a:pt x="1532" y="2578"/>
                    <a:pt x="1281" y="2687"/>
                  </a:cubicBezTo>
                  <a:cubicBezTo>
                    <a:pt x="1265" y="2649"/>
                    <a:pt x="1260" y="2611"/>
                    <a:pt x="1260" y="2567"/>
                  </a:cubicBezTo>
                  <a:cubicBezTo>
                    <a:pt x="1260" y="2404"/>
                    <a:pt x="1363" y="2273"/>
                    <a:pt x="1521" y="2170"/>
                  </a:cubicBezTo>
                  <a:close/>
                  <a:moveTo>
                    <a:pt x="7270" y="2170"/>
                  </a:moveTo>
                  <a:cubicBezTo>
                    <a:pt x="7428" y="2273"/>
                    <a:pt x="7537" y="2404"/>
                    <a:pt x="7537" y="2567"/>
                  </a:cubicBezTo>
                  <a:cubicBezTo>
                    <a:pt x="7537" y="2611"/>
                    <a:pt x="7526" y="2649"/>
                    <a:pt x="7509" y="2687"/>
                  </a:cubicBezTo>
                  <a:cubicBezTo>
                    <a:pt x="7264" y="2578"/>
                    <a:pt x="7003" y="2491"/>
                    <a:pt x="6741" y="2426"/>
                  </a:cubicBezTo>
                  <a:cubicBezTo>
                    <a:pt x="6932" y="2377"/>
                    <a:pt x="7112" y="2290"/>
                    <a:pt x="7270" y="2170"/>
                  </a:cubicBezTo>
                  <a:close/>
                  <a:moveTo>
                    <a:pt x="982" y="4028"/>
                  </a:moveTo>
                  <a:cubicBezTo>
                    <a:pt x="1570" y="4377"/>
                    <a:pt x="2769" y="4436"/>
                    <a:pt x="3494" y="4436"/>
                  </a:cubicBezTo>
                  <a:cubicBezTo>
                    <a:pt x="3652" y="4436"/>
                    <a:pt x="3782" y="4436"/>
                    <a:pt x="3880" y="4431"/>
                  </a:cubicBezTo>
                  <a:lnTo>
                    <a:pt x="3880" y="4431"/>
                  </a:lnTo>
                  <a:cubicBezTo>
                    <a:pt x="3799" y="4594"/>
                    <a:pt x="3706" y="4752"/>
                    <a:pt x="3603" y="4900"/>
                  </a:cubicBezTo>
                  <a:cubicBezTo>
                    <a:pt x="3319" y="4913"/>
                    <a:pt x="3064" y="4919"/>
                    <a:pt x="2835" y="4919"/>
                  </a:cubicBezTo>
                  <a:cubicBezTo>
                    <a:pt x="1207" y="4919"/>
                    <a:pt x="886" y="4612"/>
                    <a:pt x="824" y="4469"/>
                  </a:cubicBezTo>
                  <a:cubicBezTo>
                    <a:pt x="769" y="4327"/>
                    <a:pt x="878" y="4148"/>
                    <a:pt x="982" y="4028"/>
                  </a:cubicBezTo>
                  <a:close/>
                  <a:moveTo>
                    <a:pt x="7815" y="4028"/>
                  </a:moveTo>
                  <a:cubicBezTo>
                    <a:pt x="7913" y="4148"/>
                    <a:pt x="8027" y="4327"/>
                    <a:pt x="7967" y="4469"/>
                  </a:cubicBezTo>
                  <a:cubicBezTo>
                    <a:pt x="7910" y="4616"/>
                    <a:pt x="7588" y="4921"/>
                    <a:pt x="5984" y="4921"/>
                  </a:cubicBezTo>
                  <a:cubicBezTo>
                    <a:pt x="5748" y="4921"/>
                    <a:pt x="5483" y="4914"/>
                    <a:pt x="5188" y="4900"/>
                  </a:cubicBezTo>
                  <a:cubicBezTo>
                    <a:pt x="5085" y="4752"/>
                    <a:pt x="4992" y="4594"/>
                    <a:pt x="4910" y="4431"/>
                  </a:cubicBezTo>
                  <a:cubicBezTo>
                    <a:pt x="5014" y="4431"/>
                    <a:pt x="5145" y="4436"/>
                    <a:pt x="5303" y="4436"/>
                  </a:cubicBezTo>
                  <a:cubicBezTo>
                    <a:pt x="6022" y="4436"/>
                    <a:pt x="7221" y="4377"/>
                    <a:pt x="7815" y="4028"/>
                  </a:cubicBezTo>
                  <a:close/>
                  <a:moveTo>
                    <a:pt x="8043" y="4911"/>
                  </a:moveTo>
                  <a:cubicBezTo>
                    <a:pt x="8114" y="5003"/>
                    <a:pt x="8169" y="5128"/>
                    <a:pt x="8131" y="5227"/>
                  </a:cubicBezTo>
                  <a:cubicBezTo>
                    <a:pt x="8083" y="5337"/>
                    <a:pt x="7803" y="5686"/>
                    <a:pt x="6022" y="5686"/>
                  </a:cubicBezTo>
                  <a:cubicBezTo>
                    <a:pt x="5957" y="5686"/>
                    <a:pt x="5889" y="5685"/>
                    <a:pt x="5820" y="5684"/>
                  </a:cubicBezTo>
                  <a:cubicBezTo>
                    <a:pt x="5690" y="5537"/>
                    <a:pt x="5575" y="5401"/>
                    <a:pt x="5472" y="5276"/>
                  </a:cubicBezTo>
                  <a:lnTo>
                    <a:pt x="5472" y="5276"/>
                  </a:lnTo>
                  <a:cubicBezTo>
                    <a:pt x="5640" y="5281"/>
                    <a:pt x="5799" y="5281"/>
                    <a:pt x="5951" y="5281"/>
                  </a:cubicBezTo>
                  <a:cubicBezTo>
                    <a:pt x="6986" y="5281"/>
                    <a:pt x="7678" y="5161"/>
                    <a:pt x="8043" y="4911"/>
                  </a:cubicBezTo>
                  <a:close/>
                  <a:moveTo>
                    <a:pt x="747" y="4916"/>
                  </a:moveTo>
                  <a:cubicBezTo>
                    <a:pt x="1112" y="5167"/>
                    <a:pt x="1804" y="5286"/>
                    <a:pt x="2845" y="5286"/>
                  </a:cubicBezTo>
                  <a:cubicBezTo>
                    <a:pt x="2998" y="5286"/>
                    <a:pt x="3156" y="5286"/>
                    <a:pt x="3319" y="5281"/>
                  </a:cubicBezTo>
                  <a:lnTo>
                    <a:pt x="3319" y="5281"/>
                  </a:lnTo>
                  <a:cubicBezTo>
                    <a:pt x="3221" y="5401"/>
                    <a:pt x="3107" y="5537"/>
                    <a:pt x="2970" y="5684"/>
                  </a:cubicBezTo>
                  <a:cubicBezTo>
                    <a:pt x="2900" y="5685"/>
                    <a:pt x="2832" y="5686"/>
                    <a:pt x="2766" y="5686"/>
                  </a:cubicBezTo>
                  <a:cubicBezTo>
                    <a:pt x="988" y="5686"/>
                    <a:pt x="708" y="5342"/>
                    <a:pt x="666" y="5232"/>
                  </a:cubicBezTo>
                  <a:cubicBezTo>
                    <a:pt x="627" y="5134"/>
                    <a:pt x="682" y="5009"/>
                    <a:pt x="747" y="4916"/>
                  </a:cubicBezTo>
                  <a:close/>
                  <a:moveTo>
                    <a:pt x="627" y="5690"/>
                  </a:moveTo>
                  <a:cubicBezTo>
                    <a:pt x="993" y="5924"/>
                    <a:pt x="1668" y="6038"/>
                    <a:pt x="2654" y="6049"/>
                  </a:cubicBezTo>
                  <a:cubicBezTo>
                    <a:pt x="2529" y="6202"/>
                    <a:pt x="2409" y="6360"/>
                    <a:pt x="2300" y="6523"/>
                  </a:cubicBezTo>
                  <a:cubicBezTo>
                    <a:pt x="2058" y="6545"/>
                    <a:pt x="1849" y="6555"/>
                    <a:pt x="1668" y="6555"/>
                  </a:cubicBezTo>
                  <a:cubicBezTo>
                    <a:pt x="808" y="6555"/>
                    <a:pt x="583" y="6343"/>
                    <a:pt x="529" y="6235"/>
                  </a:cubicBezTo>
                  <a:cubicBezTo>
                    <a:pt x="442" y="6077"/>
                    <a:pt x="535" y="5848"/>
                    <a:pt x="627" y="5690"/>
                  </a:cubicBezTo>
                  <a:close/>
                  <a:moveTo>
                    <a:pt x="8174" y="5690"/>
                  </a:moveTo>
                  <a:cubicBezTo>
                    <a:pt x="8261" y="5848"/>
                    <a:pt x="8354" y="6077"/>
                    <a:pt x="8267" y="6235"/>
                  </a:cubicBezTo>
                  <a:lnTo>
                    <a:pt x="8267" y="6240"/>
                  </a:lnTo>
                  <a:cubicBezTo>
                    <a:pt x="8213" y="6348"/>
                    <a:pt x="7986" y="6555"/>
                    <a:pt x="7135" y="6555"/>
                  </a:cubicBezTo>
                  <a:cubicBezTo>
                    <a:pt x="6952" y="6555"/>
                    <a:pt x="6741" y="6546"/>
                    <a:pt x="6496" y="6523"/>
                  </a:cubicBezTo>
                  <a:cubicBezTo>
                    <a:pt x="6387" y="6360"/>
                    <a:pt x="6267" y="6202"/>
                    <a:pt x="6142" y="6049"/>
                  </a:cubicBezTo>
                  <a:cubicBezTo>
                    <a:pt x="7134" y="6038"/>
                    <a:pt x="7804" y="5924"/>
                    <a:pt x="8174" y="5690"/>
                  </a:cubicBezTo>
                  <a:close/>
                  <a:moveTo>
                    <a:pt x="546" y="6725"/>
                  </a:moveTo>
                  <a:cubicBezTo>
                    <a:pt x="802" y="6856"/>
                    <a:pt x="1172" y="6916"/>
                    <a:pt x="1657" y="6916"/>
                  </a:cubicBezTo>
                  <a:cubicBezTo>
                    <a:pt x="1788" y="6916"/>
                    <a:pt x="1924" y="6916"/>
                    <a:pt x="2066" y="6905"/>
                  </a:cubicBezTo>
                  <a:lnTo>
                    <a:pt x="2066" y="6905"/>
                  </a:lnTo>
                  <a:cubicBezTo>
                    <a:pt x="2050" y="6948"/>
                    <a:pt x="2028" y="6987"/>
                    <a:pt x="2006" y="7019"/>
                  </a:cubicBezTo>
                  <a:cubicBezTo>
                    <a:pt x="1534" y="7147"/>
                    <a:pt x="1212" y="7189"/>
                    <a:pt x="993" y="7189"/>
                  </a:cubicBezTo>
                  <a:cubicBezTo>
                    <a:pt x="681" y="7189"/>
                    <a:pt x="578" y="7104"/>
                    <a:pt x="546" y="7063"/>
                  </a:cubicBezTo>
                  <a:cubicBezTo>
                    <a:pt x="486" y="6981"/>
                    <a:pt x="508" y="6845"/>
                    <a:pt x="546" y="6725"/>
                  </a:cubicBezTo>
                  <a:close/>
                  <a:moveTo>
                    <a:pt x="8245" y="6730"/>
                  </a:moveTo>
                  <a:cubicBezTo>
                    <a:pt x="8283" y="6845"/>
                    <a:pt x="8305" y="6981"/>
                    <a:pt x="8245" y="7068"/>
                  </a:cubicBezTo>
                  <a:cubicBezTo>
                    <a:pt x="8216" y="7107"/>
                    <a:pt x="8112" y="7191"/>
                    <a:pt x="7796" y="7191"/>
                  </a:cubicBezTo>
                  <a:cubicBezTo>
                    <a:pt x="7577" y="7191"/>
                    <a:pt x="7255" y="7150"/>
                    <a:pt x="6785" y="7025"/>
                  </a:cubicBezTo>
                  <a:cubicBezTo>
                    <a:pt x="6768" y="6987"/>
                    <a:pt x="6747" y="6948"/>
                    <a:pt x="6725" y="6910"/>
                  </a:cubicBezTo>
                  <a:lnTo>
                    <a:pt x="6725" y="6910"/>
                  </a:lnTo>
                  <a:cubicBezTo>
                    <a:pt x="6867" y="6921"/>
                    <a:pt x="7003" y="6921"/>
                    <a:pt x="7134" y="6921"/>
                  </a:cubicBezTo>
                  <a:cubicBezTo>
                    <a:pt x="7624" y="6921"/>
                    <a:pt x="7989" y="6856"/>
                    <a:pt x="8245" y="6730"/>
                  </a:cubicBezTo>
                  <a:close/>
                  <a:moveTo>
                    <a:pt x="1810" y="7444"/>
                  </a:moveTo>
                  <a:cubicBezTo>
                    <a:pt x="1630" y="7848"/>
                    <a:pt x="1559" y="7973"/>
                    <a:pt x="1069" y="7995"/>
                  </a:cubicBezTo>
                  <a:cubicBezTo>
                    <a:pt x="1039" y="7996"/>
                    <a:pt x="1009" y="7997"/>
                    <a:pt x="978" y="7997"/>
                  </a:cubicBezTo>
                  <a:cubicBezTo>
                    <a:pt x="814" y="7997"/>
                    <a:pt x="642" y="7968"/>
                    <a:pt x="573" y="7858"/>
                  </a:cubicBezTo>
                  <a:cubicBezTo>
                    <a:pt x="513" y="7766"/>
                    <a:pt x="529" y="7613"/>
                    <a:pt x="567" y="7493"/>
                  </a:cubicBezTo>
                  <a:lnTo>
                    <a:pt x="567" y="7493"/>
                  </a:lnTo>
                  <a:cubicBezTo>
                    <a:pt x="690" y="7533"/>
                    <a:pt x="821" y="7554"/>
                    <a:pt x="953" y="7554"/>
                  </a:cubicBezTo>
                  <a:cubicBezTo>
                    <a:pt x="968" y="7554"/>
                    <a:pt x="983" y="7554"/>
                    <a:pt x="998" y="7553"/>
                  </a:cubicBezTo>
                  <a:cubicBezTo>
                    <a:pt x="1270" y="7548"/>
                    <a:pt x="1543" y="7510"/>
                    <a:pt x="1810" y="7444"/>
                  </a:cubicBezTo>
                  <a:close/>
                  <a:moveTo>
                    <a:pt x="6981" y="7450"/>
                  </a:moveTo>
                  <a:cubicBezTo>
                    <a:pt x="7253" y="7515"/>
                    <a:pt x="7526" y="7553"/>
                    <a:pt x="7798" y="7559"/>
                  </a:cubicBezTo>
                  <a:cubicBezTo>
                    <a:pt x="7945" y="7559"/>
                    <a:pt x="8093" y="7542"/>
                    <a:pt x="8229" y="7499"/>
                  </a:cubicBezTo>
                  <a:lnTo>
                    <a:pt x="8229" y="7499"/>
                  </a:lnTo>
                  <a:cubicBezTo>
                    <a:pt x="8261" y="7613"/>
                    <a:pt x="8283" y="7766"/>
                    <a:pt x="8218" y="7858"/>
                  </a:cubicBezTo>
                  <a:lnTo>
                    <a:pt x="8223" y="7864"/>
                  </a:lnTo>
                  <a:cubicBezTo>
                    <a:pt x="8150" y="7976"/>
                    <a:pt x="7954" y="8001"/>
                    <a:pt x="7785" y="8001"/>
                  </a:cubicBezTo>
                  <a:cubicBezTo>
                    <a:pt x="7765" y="8001"/>
                    <a:pt x="7746" y="8001"/>
                    <a:pt x="7727" y="8000"/>
                  </a:cubicBezTo>
                  <a:cubicBezTo>
                    <a:pt x="7237" y="7978"/>
                    <a:pt x="7161" y="7853"/>
                    <a:pt x="6981" y="7450"/>
                  </a:cubicBezTo>
                  <a:close/>
                  <a:moveTo>
                    <a:pt x="4393" y="1"/>
                  </a:moveTo>
                  <a:cubicBezTo>
                    <a:pt x="3668" y="28"/>
                    <a:pt x="1979" y="137"/>
                    <a:pt x="1979" y="709"/>
                  </a:cubicBezTo>
                  <a:cubicBezTo>
                    <a:pt x="1979" y="753"/>
                    <a:pt x="1984" y="791"/>
                    <a:pt x="2001" y="829"/>
                  </a:cubicBezTo>
                  <a:cubicBezTo>
                    <a:pt x="1565" y="1014"/>
                    <a:pt x="1249" y="1276"/>
                    <a:pt x="1249" y="1641"/>
                  </a:cubicBezTo>
                  <a:cubicBezTo>
                    <a:pt x="1249" y="1723"/>
                    <a:pt x="1265" y="1799"/>
                    <a:pt x="1292" y="1875"/>
                  </a:cubicBezTo>
                  <a:cubicBezTo>
                    <a:pt x="1020" y="2061"/>
                    <a:pt x="884" y="2290"/>
                    <a:pt x="884" y="2562"/>
                  </a:cubicBezTo>
                  <a:cubicBezTo>
                    <a:pt x="884" y="2671"/>
                    <a:pt x="905" y="2775"/>
                    <a:pt x="954" y="2873"/>
                  </a:cubicBezTo>
                  <a:cubicBezTo>
                    <a:pt x="731" y="3031"/>
                    <a:pt x="595" y="3221"/>
                    <a:pt x="595" y="3456"/>
                  </a:cubicBezTo>
                  <a:cubicBezTo>
                    <a:pt x="595" y="3570"/>
                    <a:pt x="633" y="3684"/>
                    <a:pt x="698" y="3777"/>
                  </a:cubicBezTo>
                  <a:cubicBezTo>
                    <a:pt x="551" y="3951"/>
                    <a:pt x="344" y="4278"/>
                    <a:pt x="475" y="4605"/>
                  </a:cubicBezTo>
                  <a:cubicBezTo>
                    <a:pt x="480" y="4611"/>
                    <a:pt x="486" y="4622"/>
                    <a:pt x="491" y="4633"/>
                  </a:cubicBezTo>
                  <a:cubicBezTo>
                    <a:pt x="366" y="4791"/>
                    <a:pt x="202" y="5069"/>
                    <a:pt x="317" y="5357"/>
                  </a:cubicBezTo>
                  <a:cubicBezTo>
                    <a:pt x="328" y="5379"/>
                    <a:pt x="339" y="5401"/>
                    <a:pt x="350" y="5428"/>
                  </a:cubicBezTo>
                  <a:cubicBezTo>
                    <a:pt x="219" y="5624"/>
                    <a:pt x="1" y="6038"/>
                    <a:pt x="192" y="6404"/>
                  </a:cubicBezTo>
                  <a:cubicBezTo>
                    <a:pt x="208" y="6431"/>
                    <a:pt x="224" y="6458"/>
                    <a:pt x="241" y="6480"/>
                  </a:cubicBezTo>
                  <a:cubicBezTo>
                    <a:pt x="153" y="6665"/>
                    <a:pt x="44" y="7014"/>
                    <a:pt x="241" y="7281"/>
                  </a:cubicBezTo>
                  <a:cubicBezTo>
                    <a:pt x="175" y="7461"/>
                    <a:pt x="83" y="7793"/>
                    <a:pt x="251" y="8055"/>
                  </a:cubicBezTo>
                  <a:cubicBezTo>
                    <a:pt x="382" y="8256"/>
                    <a:pt x="627" y="8360"/>
                    <a:pt x="976" y="8360"/>
                  </a:cubicBezTo>
                  <a:lnTo>
                    <a:pt x="1069" y="8360"/>
                  </a:lnTo>
                  <a:cubicBezTo>
                    <a:pt x="1804" y="8327"/>
                    <a:pt x="1941" y="8016"/>
                    <a:pt x="2153" y="7548"/>
                  </a:cubicBezTo>
                  <a:cubicBezTo>
                    <a:pt x="2251" y="7314"/>
                    <a:pt x="2366" y="7085"/>
                    <a:pt x="2496" y="6867"/>
                  </a:cubicBezTo>
                  <a:lnTo>
                    <a:pt x="2545" y="6861"/>
                  </a:lnTo>
                  <a:lnTo>
                    <a:pt x="2540" y="6807"/>
                  </a:lnTo>
                  <a:cubicBezTo>
                    <a:pt x="2714" y="6529"/>
                    <a:pt x="2916" y="6273"/>
                    <a:pt x="3139" y="6033"/>
                  </a:cubicBezTo>
                  <a:cubicBezTo>
                    <a:pt x="4502" y="4551"/>
                    <a:pt x="4365" y="4044"/>
                    <a:pt x="4251" y="3897"/>
                  </a:cubicBezTo>
                  <a:lnTo>
                    <a:pt x="4251" y="3897"/>
                  </a:lnTo>
                  <a:lnTo>
                    <a:pt x="4022" y="4077"/>
                  </a:lnTo>
                  <a:lnTo>
                    <a:pt x="4022" y="4060"/>
                  </a:lnTo>
                  <a:cubicBezTo>
                    <a:pt x="3895" y="4067"/>
                    <a:pt x="3725" y="4071"/>
                    <a:pt x="3530" y="4071"/>
                  </a:cubicBezTo>
                  <a:cubicBezTo>
                    <a:pt x="2703" y="4071"/>
                    <a:pt x="1426" y="3991"/>
                    <a:pt x="1047" y="3630"/>
                  </a:cubicBezTo>
                  <a:cubicBezTo>
                    <a:pt x="993" y="3592"/>
                    <a:pt x="960" y="3526"/>
                    <a:pt x="960" y="3456"/>
                  </a:cubicBezTo>
                  <a:cubicBezTo>
                    <a:pt x="960" y="3347"/>
                    <a:pt x="1042" y="3243"/>
                    <a:pt x="1183" y="3145"/>
                  </a:cubicBezTo>
                  <a:cubicBezTo>
                    <a:pt x="1597" y="3461"/>
                    <a:pt x="2382" y="3537"/>
                    <a:pt x="3020" y="3537"/>
                  </a:cubicBezTo>
                  <a:cubicBezTo>
                    <a:pt x="3352" y="3537"/>
                    <a:pt x="3679" y="3521"/>
                    <a:pt x="4006" y="3483"/>
                  </a:cubicBezTo>
                  <a:lnTo>
                    <a:pt x="3968" y="3123"/>
                  </a:lnTo>
                  <a:cubicBezTo>
                    <a:pt x="3761" y="3146"/>
                    <a:pt x="3417" y="3171"/>
                    <a:pt x="3042" y="3171"/>
                  </a:cubicBezTo>
                  <a:cubicBezTo>
                    <a:pt x="2519" y="3171"/>
                    <a:pt x="1934" y="3123"/>
                    <a:pt x="1576" y="2954"/>
                  </a:cubicBezTo>
                  <a:cubicBezTo>
                    <a:pt x="2011" y="2791"/>
                    <a:pt x="2622" y="2666"/>
                    <a:pt x="3216" y="2589"/>
                  </a:cubicBezTo>
                  <a:cubicBezTo>
                    <a:pt x="3319" y="2595"/>
                    <a:pt x="3423" y="2595"/>
                    <a:pt x="3521" y="2595"/>
                  </a:cubicBezTo>
                  <a:cubicBezTo>
                    <a:pt x="3788" y="2595"/>
                    <a:pt x="3989" y="2584"/>
                    <a:pt x="4049" y="2578"/>
                  </a:cubicBezTo>
                  <a:lnTo>
                    <a:pt x="4022" y="2213"/>
                  </a:lnTo>
                  <a:lnTo>
                    <a:pt x="3984" y="2213"/>
                  </a:lnTo>
                  <a:lnTo>
                    <a:pt x="3984" y="2148"/>
                  </a:lnTo>
                  <a:cubicBezTo>
                    <a:pt x="3837" y="2153"/>
                    <a:pt x="3548" y="2175"/>
                    <a:pt x="3194" y="2213"/>
                  </a:cubicBezTo>
                  <a:cubicBezTo>
                    <a:pt x="2731" y="2197"/>
                    <a:pt x="2219" y="2132"/>
                    <a:pt x="1902" y="1974"/>
                  </a:cubicBezTo>
                  <a:cubicBezTo>
                    <a:pt x="2115" y="1903"/>
                    <a:pt x="2338" y="1843"/>
                    <a:pt x="2562" y="1805"/>
                  </a:cubicBezTo>
                  <a:cubicBezTo>
                    <a:pt x="3030" y="1723"/>
                    <a:pt x="3510" y="1679"/>
                    <a:pt x="3989" y="1674"/>
                  </a:cubicBezTo>
                  <a:lnTo>
                    <a:pt x="3989" y="1309"/>
                  </a:lnTo>
                  <a:cubicBezTo>
                    <a:pt x="3979" y="1309"/>
                    <a:pt x="3799" y="1309"/>
                    <a:pt x="3537" y="1325"/>
                  </a:cubicBezTo>
                  <a:cubicBezTo>
                    <a:pt x="3216" y="1249"/>
                    <a:pt x="2894" y="1145"/>
                    <a:pt x="2589" y="1014"/>
                  </a:cubicBezTo>
                  <a:cubicBezTo>
                    <a:pt x="3178" y="843"/>
                    <a:pt x="3784" y="757"/>
                    <a:pt x="4389" y="757"/>
                  </a:cubicBezTo>
                  <a:cubicBezTo>
                    <a:pt x="4995" y="757"/>
                    <a:pt x="5600" y="843"/>
                    <a:pt x="6185" y="1014"/>
                  </a:cubicBezTo>
                  <a:cubicBezTo>
                    <a:pt x="5880" y="1145"/>
                    <a:pt x="5564" y="1249"/>
                    <a:pt x="5237" y="1325"/>
                  </a:cubicBezTo>
                  <a:cubicBezTo>
                    <a:pt x="4976" y="1309"/>
                    <a:pt x="4801" y="1309"/>
                    <a:pt x="4785" y="1309"/>
                  </a:cubicBezTo>
                  <a:lnTo>
                    <a:pt x="4785" y="1674"/>
                  </a:lnTo>
                  <a:cubicBezTo>
                    <a:pt x="5265" y="1679"/>
                    <a:pt x="5744" y="1723"/>
                    <a:pt x="6218" y="1805"/>
                  </a:cubicBezTo>
                  <a:cubicBezTo>
                    <a:pt x="6441" y="1843"/>
                    <a:pt x="6659" y="1903"/>
                    <a:pt x="6877" y="1974"/>
                  </a:cubicBezTo>
                  <a:cubicBezTo>
                    <a:pt x="6561" y="2132"/>
                    <a:pt x="6044" y="2197"/>
                    <a:pt x="5581" y="2213"/>
                  </a:cubicBezTo>
                  <a:cubicBezTo>
                    <a:pt x="5232" y="2170"/>
                    <a:pt x="4938" y="2153"/>
                    <a:pt x="4796" y="2148"/>
                  </a:cubicBezTo>
                  <a:lnTo>
                    <a:pt x="4796" y="2213"/>
                  </a:lnTo>
                  <a:lnTo>
                    <a:pt x="4752" y="2213"/>
                  </a:lnTo>
                  <a:lnTo>
                    <a:pt x="4731" y="2578"/>
                  </a:lnTo>
                  <a:cubicBezTo>
                    <a:pt x="4790" y="2584"/>
                    <a:pt x="4987" y="2595"/>
                    <a:pt x="5259" y="2595"/>
                  </a:cubicBezTo>
                  <a:cubicBezTo>
                    <a:pt x="5352" y="2595"/>
                    <a:pt x="5455" y="2595"/>
                    <a:pt x="5564" y="2589"/>
                  </a:cubicBezTo>
                  <a:cubicBezTo>
                    <a:pt x="6153" y="2666"/>
                    <a:pt x="6768" y="2791"/>
                    <a:pt x="7204" y="2954"/>
                  </a:cubicBezTo>
                  <a:cubicBezTo>
                    <a:pt x="6846" y="3123"/>
                    <a:pt x="6261" y="3171"/>
                    <a:pt x="5738" y="3171"/>
                  </a:cubicBezTo>
                  <a:cubicBezTo>
                    <a:pt x="5363" y="3171"/>
                    <a:pt x="5019" y="3146"/>
                    <a:pt x="4812" y="3123"/>
                  </a:cubicBezTo>
                  <a:lnTo>
                    <a:pt x="4769" y="3483"/>
                  </a:lnTo>
                  <a:cubicBezTo>
                    <a:pt x="5096" y="3521"/>
                    <a:pt x="5428" y="3537"/>
                    <a:pt x="5755" y="3537"/>
                  </a:cubicBezTo>
                  <a:cubicBezTo>
                    <a:pt x="6392" y="3537"/>
                    <a:pt x="7177" y="3461"/>
                    <a:pt x="7591" y="3145"/>
                  </a:cubicBezTo>
                  <a:cubicBezTo>
                    <a:pt x="7733" y="3243"/>
                    <a:pt x="7815" y="3347"/>
                    <a:pt x="7815" y="3456"/>
                  </a:cubicBezTo>
                  <a:cubicBezTo>
                    <a:pt x="7815" y="3526"/>
                    <a:pt x="7782" y="3592"/>
                    <a:pt x="7733" y="3630"/>
                  </a:cubicBezTo>
                  <a:cubicBezTo>
                    <a:pt x="7354" y="3991"/>
                    <a:pt x="6077" y="4071"/>
                    <a:pt x="5247" y="4071"/>
                  </a:cubicBezTo>
                  <a:cubicBezTo>
                    <a:pt x="5051" y="4071"/>
                    <a:pt x="4880" y="4067"/>
                    <a:pt x="4752" y="4060"/>
                  </a:cubicBezTo>
                  <a:lnTo>
                    <a:pt x="4752" y="4077"/>
                  </a:lnTo>
                  <a:lnTo>
                    <a:pt x="4529" y="3897"/>
                  </a:lnTo>
                  <a:lnTo>
                    <a:pt x="4529" y="3897"/>
                  </a:lnTo>
                  <a:cubicBezTo>
                    <a:pt x="4409" y="4044"/>
                    <a:pt x="4278" y="4551"/>
                    <a:pt x="5640" y="6033"/>
                  </a:cubicBezTo>
                  <a:cubicBezTo>
                    <a:pt x="5858" y="6273"/>
                    <a:pt x="6060" y="6529"/>
                    <a:pt x="6240" y="6807"/>
                  </a:cubicBezTo>
                  <a:lnTo>
                    <a:pt x="6234" y="6861"/>
                  </a:lnTo>
                  <a:lnTo>
                    <a:pt x="6278" y="6867"/>
                  </a:lnTo>
                  <a:cubicBezTo>
                    <a:pt x="6409" y="7085"/>
                    <a:pt x="6523" y="7314"/>
                    <a:pt x="6627" y="7548"/>
                  </a:cubicBezTo>
                  <a:cubicBezTo>
                    <a:pt x="6834" y="8016"/>
                    <a:pt x="6970" y="8327"/>
                    <a:pt x="7706" y="8360"/>
                  </a:cubicBezTo>
                  <a:lnTo>
                    <a:pt x="7798" y="8360"/>
                  </a:lnTo>
                  <a:cubicBezTo>
                    <a:pt x="8152" y="8360"/>
                    <a:pt x="8398" y="8256"/>
                    <a:pt x="8523" y="8055"/>
                  </a:cubicBezTo>
                  <a:cubicBezTo>
                    <a:pt x="8692" y="7793"/>
                    <a:pt x="8605" y="7461"/>
                    <a:pt x="8534" y="7281"/>
                  </a:cubicBezTo>
                  <a:cubicBezTo>
                    <a:pt x="8736" y="7014"/>
                    <a:pt x="8627" y="6665"/>
                    <a:pt x="8539" y="6485"/>
                  </a:cubicBezTo>
                  <a:cubicBezTo>
                    <a:pt x="8556" y="6458"/>
                    <a:pt x="8572" y="6431"/>
                    <a:pt x="8588" y="6409"/>
                  </a:cubicBezTo>
                  <a:cubicBezTo>
                    <a:pt x="8785" y="6044"/>
                    <a:pt x="8567" y="5630"/>
                    <a:pt x="8430" y="5428"/>
                  </a:cubicBezTo>
                  <a:cubicBezTo>
                    <a:pt x="8447" y="5406"/>
                    <a:pt x="8458" y="5385"/>
                    <a:pt x="8463" y="5363"/>
                  </a:cubicBezTo>
                  <a:cubicBezTo>
                    <a:pt x="8577" y="5074"/>
                    <a:pt x="8419" y="4796"/>
                    <a:pt x="8289" y="4633"/>
                  </a:cubicBezTo>
                  <a:cubicBezTo>
                    <a:pt x="8294" y="4627"/>
                    <a:pt x="8300" y="4616"/>
                    <a:pt x="8305" y="4605"/>
                  </a:cubicBezTo>
                  <a:cubicBezTo>
                    <a:pt x="8441" y="4278"/>
                    <a:pt x="8229" y="3957"/>
                    <a:pt x="8082" y="3783"/>
                  </a:cubicBezTo>
                  <a:cubicBezTo>
                    <a:pt x="8147" y="3684"/>
                    <a:pt x="8185" y="3570"/>
                    <a:pt x="8185" y="3456"/>
                  </a:cubicBezTo>
                  <a:cubicBezTo>
                    <a:pt x="8185" y="3221"/>
                    <a:pt x="8049" y="3031"/>
                    <a:pt x="7831" y="2873"/>
                  </a:cubicBezTo>
                  <a:cubicBezTo>
                    <a:pt x="7875" y="2775"/>
                    <a:pt x="7896" y="2671"/>
                    <a:pt x="7896" y="2562"/>
                  </a:cubicBezTo>
                  <a:cubicBezTo>
                    <a:pt x="7896" y="2290"/>
                    <a:pt x="7760" y="2061"/>
                    <a:pt x="7488" y="1875"/>
                  </a:cubicBezTo>
                  <a:cubicBezTo>
                    <a:pt x="7520" y="1799"/>
                    <a:pt x="7531" y="1723"/>
                    <a:pt x="7531" y="1641"/>
                  </a:cubicBezTo>
                  <a:cubicBezTo>
                    <a:pt x="7531" y="1276"/>
                    <a:pt x="7215" y="1014"/>
                    <a:pt x="6779" y="829"/>
                  </a:cubicBezTo>
                  <a:cubicBezTo>
                    <a:pt x="6796" y="791"/>
                    <a:pt x="6801" y="753"/>
                    <a:pt x="6807" y="709"/>
                  </a:cubicBezTo>
                  <a:cubicBezTo>
                    <a:pt x="6807" y="143"/>
                    <a:pt x="5117" y="28"/>
                    <a:pt x="439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4"/>
            <p:cNvSpPr/>
            <p:nvPr/>
          </p:nvSpPr>
          <p:spPr>
            <a:xfrm>
              <a:off x="3304301" y="1771162"/>
              <a:ext cx="24135" cy="107029"/>
            </a:xfrm>
            <a:custGeom>
              <a:avLst/>
              <a:gdLst/>
              <a:ahLst/>
              <a:cxnLst/>
              <a:rect l="l" t="t" r="r" b="b"/>
              <a:pathLst>
                <a:path w="955" h="4235" extrusionOk="0">
                  <a:moveTo>
                    <a:pt x="475" y="1"/>
                  </a:moveTo>
                  <a:cubicBezTo>
                    <a:pt x="475" y="1"/>
                    <a:pt x="213" y="34"/>
                    <a:pt x="137" y="77"/>
                  </a:cubicBezTo>
                  <a:cubicBezTo>
                    <a:pt x="61" y="115"/>
                    <a:pt x="1" y="1102"/>
                    <a:pt x="126" y="1211"/>
                  </a:cubicBezTo>
                  <a:cubicBezTo>
                    <a:pt x="251" y="1314"/>
                    <a:pt x="44" y="1478"/>
                    <a:pt x="55" y="1739"/>
                  </a:cubicBezTo>
                  <a:cubicBezTo>
                    <a:pt x="61" y="2006"/>
                    <a:pt x="126" y="2872"/>
                    <a:pt x="191" y="3014"/>
                  </a:cubicBezTo>
                  <a:cubicBezTo>
                    <a:pt x="251" y="3150"/>
                    <a:pt x="240" y="4235"/>
                    <a:pt x="475" y="4235"/>
                  </a:cubicBezTo>
                  <a:cubicBezTo>
                    <a:pt x="709" y="4235"/>
                    <a:pt x="698" y="3150"/>
                    <a:pt x="763" y="3014"/>
                  </a:cubicBezTo>
                  <a:cubicBezTo>
                    <a:pt x="823" y="2878"/>
                    <a:pt x="889" y="2006"/>
                    <a:pt x="900" y="1739"/>
                  </a:cubicBezTo>
                  <a:cubicBezTo>
                    <a:pt x="905" y="1478"/>
                    <a:pt x="704" y="1314"/>
                    <a:pt x="829" y="1211"/>
                  </a:cubicBezTo>
                  <a:cubicBezTo>
                    <a:pt x="954" y="1102"/>
                    <a:pt x="894" y="121"/>
                    <a:pt x="818" y="77"/>
                  </a:cubicBezTo>
                  <a:cubicBezTo>
                    <a:pt x="742" y="28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4"/>
            <p:cNvSpPr/>
            <p:nvPr/>
          </p:nvSpPr>
          <p:spPr>
            <a:xfrm>
              <a:off x="3281581" y="1617733"/>
              <a:ext cx="31970" cy="31110"/>
            </a:xfrm>
            <a:custGeom>
              <a:avLst/>
              <a:gdLst/>
              <a:ahLst/>
              <a:cxnLst/>
              <a:rect l="l" t="t" r="r" b="b"/>
              <a:pathLst>
                <a:path w="1265" h="1231" extrusionOk="0">
                  <a:moveTo>
                    <a:pt x="811" y="1"/>
                  </a:moveTo>
                  <a:cubicBezTo>
                    <a:pt x="603" y="1"/>
                    <a:pt x="245" y="106"/>
                    <a:pt x="126" y="241"/>
                  </a:cubicBezTo>
                  <a:cubicBezTo>
                    <a:pt x="1" y="383"/>
                    <a:pt x="1" y="868"/>
                    <a:pt x="88" y="983"/>
                  </a:cubicBezTo>
                  <a:cubicBezTo>
                    <a:pt x="162" y="1080"/>
                    <a:pt x="321" y="1230"/>
                    <a:pt x="505" y="1230"/>
                  </a:cubicBezTo>
                  <a:cubicBezTo>
                    <a:pt x="536" y="1230"/>
                    <a:pt x="568" y="1226"/>
                    <a:pt x="600" y="1217"/>
                  </a:cubicBezTo>
                  <a:cubicBezTo>
                    <a:pt x="823" y="1151"/>
                    <a:pt x="1058" y="683"/>
                    <a:pt x="1161" y="568"/>
                  </a:cubicBezTo>
                  <a:cubicBezTo>
                    <a:pt x="1265" y="454"/>
                    <a:pt x="1134" y="18"/>
                    <a:pt x="840" y="2"/>
                  </a:cubicBezTo>
                  <a:cubicBezTo>
                    <a:pt x="830" y="1"/>
                    <a:pt x="821" y="1"/>
                    <a:pt x="81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4"/>
            <p:cNvSpPr/>
            <p:nvPr/>
          </p:nvSpPr>
          <p:spPr>
            <a:xfrm>
              <a:off x="3320703" y="1617733"/>
              <a:ext cx="31818" cy="31110"/>
            </a:xfrm>
            <a:custGeom>
              <a:avLst/>
              <a:gdLst/>
              <a:ahLst/>
              <a:cxnLst/>
              <a:rect l="l" t="t" r="r" b="b"/>
              <a:pathLst>
                <a:path w="1259" h="1231" extrusionOk="0">
                  <a:moveTo>
                    <a:pt x="453" y="1"/>
                  </a:moveTo>
                  <a:cubicBezTo>
                    <a:pt x="444" y="1"/>
                    <a:pt x="434" y="1"/>
                    <a:pt x="425" y="2"/>
                  </a:cubicBezTo>
                  <a:cubicBezTo>
                    <a:pt x="131" y="18"/>
                    <a:pt x="0" y="454"/>
                    <a:pt x="104" y="568"/>
                  </a:cubicBezTo>
                  <a:cubicBezTo>
                    <a:pt x="207" y="683"/>
                    <a:pt x="436" y="1151"/>
                    <a:pt x="659" y="1217"/>
                  </a:cubicBezTo>
                  <a:cubicBezTo>
                    <a:pt x="691" y="1226"/>
                    <a:pt x="723" y="1230"/>
                    <a:pt x="754" y="1230"/>
                  </a:cubicBezTo>
                  <a:cubicBezTo>
                    <a:pt x="938" y="1230"/>
                    <a:pt x="1097" y="1080"/>
                    <a:pt x="1172" y="983"/>
                  </a:cubicBezTo>
                  <a:cubicBezTo>
                    <a:pt x="1259" y="868"/>
                    <a:pt x="1259" y="383"/>
                    <a:pt x="1133" y="241"/>
                  </a:cubicBezTo>
                  <a:cubicBezTo>
                    <a:pt x="1014" y="106"/>
                    <a:pt x="656" y="1"/>
                    <a:pt x="4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4"/>
            <p:cNvSpPr/>
            <p:nvPr/>
          </p:nvSpPr>
          <p:spPr>
            <a:xfrm>
              <a:off x="3305817" y="1641994"/>
              <a:ext cx="23984" cy="19359"/>
            </a:xfrm>
            <a:custGeom>
              <a:avLst/>
              <a:gdLst/>
              <a:ahLst/>
              <a:cxnLst/>
              <a:rect l="l" t="t" r="r" b="b"/>
              <a:pathLst>
                <a:path w="949" h="766" extrusionOk="0">
                  <a:moveTo>
                    <a:pt x="475" y="1"/>
                  </a:moveTo>
                  <a:cubicBezTo>
                    <a:pt x="355" y="1"/>
                    <a:pt x="1" y="655"/>
                    <a:pt x="208" y="742"/>
                  </a:cubicBezTo>
                  <a:cubicBezTo>
                    <a:pt x="247" y="758"/>
                    <a:pt x="281" y="765"/>
                    <a:pt x="311" y="765"/>
                  </a:cubicBezTo>
                  <a:cubicBezTo>
                    <a:pt x="435" y="765"/>
                    <a:pt x="475" y="644"/>
                    <a:pt x="475" y="644"/>
                  </a:cubicBezTo>
                  <a:cubicBezTo>
                    <a:pt x="475" y="644"/>
                    <a:pt x="514" y="765"/>
                    <a:pt x="639" y="765"/>
                  </a:cubicBezTo>
                  <a:cubicBezTo>
                    <a:pt x="668" y="765"/>
                    <a:pt x="702" y="758"/>
                    <a:pt x="742" y="742"/>
                  </a:cubicBezTo>
                  <a:cubicBezTo>
                    <a:pt x="949" y="655"/>
                    <a:pt x="594" y="1"/>
                    <a:pt x="4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7" name="Google Shape;5647;p64"/>
          <p:cNvGrpSpPr/>
          <p:nvPr/>
        </p:nvGrpSpPr>
        <p:grpSpPr>
          <a:xfrm>
            <a:off x="3572045" y="1558993"/>
            <a:ext cx="451013" cy="1136125"/>
            <a:chOff x="3827467" y="1557988"/>
            <a:chExt cx="451013" cy="1136125"/>
          </a:xfrm>
        </p:grpSpPr>
        <p:sp>
          <p:nvSpPr>
            <p:cNvPr id="5648" name="Google Shape;5648;p64"/>
            <p:cNvSpPr/>
            <p:nvPr/>
          </p:nvSpPr>
          <p:spPr>
            <a:xfrm>
              <a:off x="3827467" y="1557988"/>
              <a:ext cx="451013" cy="1136125"/>
            </a:xfrm>
            <a:custGeom>
              <a:avLst/>
              <a:gdLst/>
              <a:ahLst/>
              <a:cxnLst/>
              <a:rect l="l" t="t" r="r" b="b"/>
              <a:pathLst>
                <a:path w="17846" h="44955" extrusionOk="0">
                  <a:moveTo>
                    <a:pt x="8915" y="1"/>
                  </a:moveTo>
                  <a:cubicBezTo>
                    <a:pt x="6365" y="17"/>
                    <a:pt x="6904" y="2693"/>
                    <a:pt x="6904" y="2693"/>
                  </a:cubicBezTo>
                  <a:cubicBezTo>
                    <a:pt x="6474" y="2916"/>
                    <a:pt x="6812" y="3559"/>
                    <a:pt x="6844" y="3897"/>
                  </a:cubicBezTo>
                  <a:cubicBezTo>
                    <a:pt x="6871" y="4240"/>
                    <a:pt x="7084" y="4256"/>
                    <a:pt x="7084" y="4256"/>
                  </a:cubicBezTo>
                  <a:cubicBezTo>
                    <a:pt x="7198" y="4769"/>
                    <a:pt x="7678" y="5575"/>
                    <a:pt x="7678" y="5575"/>
                  </a:cubicBezTo>
                  <a:cubicBezTo>
                    <a:pt x="7874" y="7831"/>
                    <a:pt x="5422" y="7766"/>
                    <a:pt x="4234" y="8474"/>
                  </a:cubicBezTo>
                  <a:cubicBezTo>
                    <a:pt x="3041" y="9182"/>
                    <a:pt x="3362" y="11215"/>
                    <a:pt x="3362" y="12888"/>
                  </a:cubicBezTo>
                  <a:cubicBezTo>
                    <a:pt x="3362" y="14566"/>
                    <a:pt x="2817" y="16081"/>
                    <a:pt x="2332" y="18173"/>
                  </a:cubicBezTo>
                  <a:cubicBezTo>
                    <a:pt x="1935" y="19901"/>
                    <a:pt x="1755" y="21137"/>
                    <a:pt x="1700" y="21524"/>
                  </a:cubicBezTo>
                  <a:cubicBezTo>
                    <a:pt x="1542" y="21552"/>
                    <a:pt x="1177" y="21677"/>
                    <a:pt x="774" y="22260"/>
                  </a:cubicBezTo>
                  <a:cubicBezTo>
                    <a:pt x="540" y="22603"/>
                    <a:pt x="469" y="22936"/>
                    <a:pt x="300" y="23110"/>
                  </a:cubicBezTo>
                  <a:cubicBezTo>
                    <a:pt x="205" y="23205"/>
                    <a:pt x="280" y="23371"/>
                    <a:pt x="441" y="23371"/>
                  </a:cubicBezTo>
                  <a:cubicBezTo>
                    <a:pt x="568" y="23371"/>
                    <a:pt x="749" y="23268"/>
                    <a:pt x="943" y="22946"/>
                  </a:cubicBezTo>
                  <a:lnTo>
                    <a:pt x="943" y="22946"/>
                  </a:lnTo>
                  <a:lnTo>
                    <a:pt x="147" y="24805"/>
                  </a:lnTo>
                  <a:cubicBezTo>
                    <a:pt x="147" y="24805"/>
                    <a:pt x="0" y="25077"/>
                    <a:pt x="235" y="25104"/>
                  </a:cubicBezTo>
                  <a:cubicBezTo>
                    <a:pt x="241" y="25105"/>
                    <a:pt x="247" y="25106"/>
                    <a:pt x="253" y="25106"/>
                  </a:cubicBezTo>
                  <a:cubicBezTo>
                    <a:pt x="599" y="25106"/>
                    <a:pt x="886" y="23786"/>
                    <a:pt x="1041" y="23786"/>
                  </a:cubicBezTo>
                  <a:cubicBezTo>
                    <a:pt x="1155" y="23786"/>
                    <a:pt x="404" y="25306"/>
                    <a:pt x="779" y="25431"/>
                  </a:cubicBezTo>
                  <a:cubicBezTo>
                    <a:pt x="793" y="25435"/>
                    <a:pt x="805" y="25437"/>
                    <a:pt x="818" y="25437"/>
                  </a:cubicBezTo>
                  <a:cubicBezTo>
                    <a:pt x="1182" y="25437"/>
                    <a:pt x="1437" y="23862"/>
                    <a:pt x="1519" y="23862"/>
                  </a:cubicBezTo>
                  <a:cubicBezTo>
                    <a:pt x="1519" y="23862"/>
                    <a:pt x="1520" y="23862"/>
                    <a:pt x="1521" y="23862"/>
                  </a:cubicBezTo>
                  <a:cubicBezTo>
                    <a:pt x="1613" y="23889"/>
                    <a:pt x="1085" y="25268"/>
                    <a:pt x="1384" y="25371"/>
                  </a:cubicBezTo>
                  <a:cubicBezTo>
                    <a:pt x="1399" y="25377"/>
                    <a:pt x="1414" y="25379"/>
                    <a:pt x="1428" y="25379"/>
                  </a:cubicBezTo>
                  <a:cubicBezTo>
                    <a:pt x="1774" y="25379"/>
                    <a:pt x="1780" y="23840"/>
                    <a:pt x="2005" y="23840"/>
                  </a:cubicBezTo>
                  <a:cubicBezTo>
                    <a:pt x="2007" y="23840"/>
                    <a:pt x="2009" y="23840"/>
                    <a:pt x="2011" y="23840"/>
                  </a:cubicBezTo>
                  <a:cubicBezTo>
                    <a:pt x="2060" y="23846"/>
                    <a:pt x="1695" y="25012"/>
                    <a:pt x="1956" y="25012"/>
                  </a:cubicBezTo>
                  <a:cubicBezTo>
                    <a:pt x="2213" y="25012"/>
                    <a:pt x="2218" y="24238"/>
                    <a:pt x="2463" y="23846"/>
                  </a:cubicBezTo>
                  <a:cubicBezTo>
                    <a:pt x="2698" y="23486"/>
                    <a:pt x="2997" y="22434"/>
                    <a:pt x="2845" y="21906"/>
                  </a:cubicBezTo>
                  <a:cubicBezTo>
                    <a:pt x="3281" y="20467"/>
                    <a:pt x="4354" y="17568"/>
                    <a:pt x="4616" y="16304"/>
                  </a:cubicBezTo>
                  <a:cubicBezTo>
                    <a:pt x="4904" y="14887"/>
                    <a:pt x="5389" y="12119"/>
                    <a:pt x="5389" y="12119"/>
                  </a:cubicBezTo>
                  <a:cubicBezTo>
                    <a:pt x="5842" y="13018"/>
                    <a:pt x="6098" y="17111"/>
                    <a:pt x="5711" y="18206"/>
                  </a:cubicBezTo>
                  <a:cubicBezTo>
                    <a:pt x="5324" y="19307"/>
                    <a:pt x="4419" y="21944"/>
                    <a:pt x="4806" y="24396"/>
                  </a:cubicBezTo>
                  <a:cubicBezTo>
                    <a:pt x="5193" y="26843"/>
                    <a:pt x="5515" y="30161"/>
                    <a:pt x="5389" y="33033"/>
                  </a:cubicBezTo>
                  <a:cubicBezTo>
                    <a:pt x="5259" y="35899"/>
                    <a:pt x="5744" y="39026"/>
                    <a:pt x="6130" y="41184"/>
                  </a:cubicBezTo>
                  <a:cubicBezTo>
                    <a:pt x="6517" y="43342"/>
                    <a:pt x="6065" y="43892"/>
                    <a:pt x="5776" y="44279"/>
                  </a:cubicBezTo>
                  <a:cubicBezTo>
                    <a:pt x="5487" y="44666"/>
                    <a:pt x="6065" y="44955"/>
                    <a:pt x="6065" y="44955"/>
                  </a:cubicBezTo>
                  <a:lnTo>
                    <a:pt x="7547" y="44955"/>
                  </a:lnTo>
                  <a:cubicBezTo>
                    <a:pt x="8092" y="44955"/>
                    <a:pt x="7934" y="44568"/>
                    <a:pt x="7743" y="43440"/>
                  </a:cubicBezTo>
                  <a:cubicBezTo>
                    <a:pt x="7547" y="42312"/>
                    <a:pt x="7356" y="41408"/>
                    <a:pt x="7580" y="39925"/>
                  </a:cubicBezTo>
                  <a:cubicBezTo>
                    <a:pt x="7874" y="38062"/>
                    <a:pt x="7972" y="36171"/>
                    <a:pt x="7869" y="34286"/>
                  </a:cubicBezTo>
                  <a:cubicBezTo>
                    <a:pt x="7743" y="32030"/>
                    <a:pt x="7771" y="31583"/>
                    <a:pt x="8190" y="29905"/>
                  </a:cubicBezTo>
                  <a:cubicBezTo>
                    <a:pt x="8566" y="28412"/>
                    <a:pt x="8860" y="24396"/>
                    <a:pt x="8920" y="23535"/>
                  </a:cubicBezTo>
                  <a:cubicBezTo>
                    <a:pt x="8980" y="24396"/>
                    <a:pt x="9280" y="28412"/>
                    <a:pt x="9650" y="29905"/>
                  </a:cubicBezTo>
                  <a:cubicBezTo>
                    <a:pt x="10070" y="31583"/>
                    <a:pt x="10103" y="32030"/>
                    <a:pt x="9972" y="34286"/>
                  </a:cubicBezTo>
                  <a:cubicBezTo>
                    <a:pt x="9874" y="36171"/>
                    <a:pt x="9966" y="38062"/>
                    <a:pt x="10266" y="39925"/>
                  </a:cubicBezTo>
                  <a:cubicBezTo>
                    <a:pt x="10490" y="41408"/>
                    <a:pt x="10293" y="42312"/>
                    <a:pt x="10103" y="43440"/>
                  </a:cubicBezTo>
                  <a:cubicBezTo>
                    <a:pt x="9907" y="44568"/>
                    <a:pt x="9749" y="44955"/>
                    <a:pt x="10293" y="44955"/>
                  </a:cubicBezTo>
                  <a:lnTo>
                    <a:pt x="11776" y="44955"/>
                  </a:lnTo>
                  <a:cubicBezTo>
                    <a:pt x="11776" y="44955"/>
                    <a:pt x="12359" y="44666"/>
                    <a:pt x="12070" y="44279"/>
                  </a:cubicBezTo>
                  <a:cubicBezTo>
                    <a:pt x="11776" y="43892"/>
                    <a:pt x="11329" y="43342"/>
                    <a:pt x="11716" y="41184"/>
                  </a:cubicBezTo>
                  <a:cubicBezTo>
                    <a:pt x="12102" y="39026"/>
                    <a:pt x="12582" y="35899"/>
                    <a:pt x="12457" y="33033"/>
                  </a:cubicBezTo>
                  <a:cubicBezTo>
                    <a:pt x="12326" y="30166"/>
                    <a:pt x="12653" y="26848"/>
                    <a:pt x="13034" y="24396"/>
                  </a:cubicBezTo>
                  <a:cubicBezTo>
                    <a:pt x="13421" y="21944"/>
                    <a:pt x="12522" y="19301"/>
                    <a:pt x="12135" y="18206"/>
                  </a:cubicBezTo>
                  <a:cubicBezTo>
                    <a:pt x="11748" y="17111"/>
                    <a:pt x="12004" y="13018"/>
                    <a:pt x="12457" y="12119"/>
                  </a:cubicBezTo>
                  <a:cubicBezTo>
                    <a:pt x="12457" y="12119"/>
                    <a:pt x="12936" y="14887"/>
                    <a:pt x="13230" y="16304"/>
                  </a:cubicBezTo>
                  <a:cubicBezTo>
                    <a:pt x="13487" y="17568"/>
                    <a:pt x="14560" y="20462"/>
                    <a:pt x="15001" y="21900"/>
                  </a:cubicBezTo>
                  <a:cubicBezTo>
                    <a:pt x="14843" y="22434"/>
                    <a:pt x="15148" y="23480"/>
                    <a:pt x="15377" y="23846"/>
                  </a:cubicBezTo>
                  <a:cubicBezTo>
                    <a:pt x="15623" y="24238"/>
                    <a:pt x="15628" y="25006"/>
                    <a:pt x="15890" y="25006"/>
                  </a:cubicBezTo>
                  <a:cubicBezTo>
                    <a:pt x="16146" y="25006"/>
                    <a:pt x="15781" y="23846"/>
                    <a:pt x="15835" y="23840"/>
                  </a:cubicBezTo>
                  <a:cubicBezTo>
                    <a:pt x="15837" y="23840"/>
                    <a:pt x="15839" y="23840"/>
                    <a:pt x="15841" y="23840"/>
                  </a:cubicBezTo>
                  <a:cubicBezTo>
                    <a:pt x="16060" y="23840"/>
                    <a:pt x="16072" y="25379"/>
                    <a:pt x="16418" y="25379"/>
                  </a:cubicBezTo>
                  <a:cubicBezTo>
                    <a:pt x="16432" y="25379"/>
                    <a:pt x="16447" y="25377"/>
                    <a:pt x="16462" y="25371"/>
                  </a:cubicBezTo>
                  <a:cubicBezTo>
                    <a:pt x="16756" y="25268"/>
                    <a:pt x="16227" y="23889"/>
                    <a:pt x="16320" y="23862"/>
                  </a:cubicBezTo>
                  <a:cubicBezTo>
                    <a:pt x="16321" y="23862"/>
                    <a:pt x="16321" y="23862"/>
                    <a:pt x="16322" y="23862"/>
                  </a:cubicBezTo>
                  <a:cubicBezTo>
                    <a:pt x="16413" y="23862"/>
                    <a:pt x="16659" y="25432"/>
                    <a:pt x="17021" y="25432"/>
                  </a:cubicBezTo>
                  <a:cubicBezTo>
                    <a:pt x="17034" y="25432"/>
                    <a:pt x="17047" y="25430"/>
                    <a:pt x="17061" y="25426"/>
                  </a:cubicBezTo>
                  <a:cubicBezTo>
                    <a:pt x="17437" y="25306"/>
                    <a:pt x="16685" y="23786"/>
                    <a:pt x="16805" y="23786"/>
                  </a:cubicBezTo>
                  <a:cubicBezTo>
                    <a:pt x="16955" y="23786"/>
                    <a:pt x="17247" y="25106"/>
                    <a:pt x="17588" y="25106"/>
                  </a:cubicBezTo>
                  <a:cubicBezTo>
                    <a:pt x="17594" y="25106"/>
                    <a:pt x="17600" y="25105"/>
                    <a:pt x="17606" y="25104"/>
                  </a:cubicBezTo>
                  <a:cubicBezTo>
                    <a:pt x="17846" y="25077"/>
                    <a:pt x="17699" y="24805"/>
                    <a:pt x="17699" y="24805"/>
                  </a:cubicBezTo>
                  <a:lnTo>
                    <a:pt x="16908" y="22946"/>
                  </a:lnTo>
                  <a:lnTo>
                    <a:pt x="16908" y="22946"/>
                  </a:lnTo>
                  <a:cubicBezTo>
                    <a:pt x="17100" y="23268"/>
                    <a:pt x="17281" y="23371"/>
                    <a:pt x="17408" y="23371"/>
                  </a:cubicBezTo>
                  <a:cubicBezTo>
                    <a:pt x="17570" y="23371"/>
                    <a:pt x="17646" y="23205"/>
                    <a:pt x="17551" y="23110"/>
                  </a:cubicBezTo>
                  <a:cubicBezTo>
                    <a:pt x="17383" y="22936"/>
                    <a:pt x="17306" y="22598"/>
                    <a:pt x="17072" y="22260"/>
                  </a:cubicBezTo>
                  <a:cubicBezTo>
                    <a:pt x="16669" y="21677"/>
                    <a:pt x="16309" y="21552"/>
                    <a:pt x="16146" y="21524"/>
                  </a:cubicBezTo>
                  <a:cubicBezTo>
                    <a:pt x="16097" y="21137"/>
                    <a:pt x="15917" y="19901"/>
                    <a:pt x="15519" y="18173"/>
                  </a:cubicBezTo>
                  <a:cubicBezTo>
                    <a:pt x="15034" y="16081"/>
                    <a:pt x="14489" y="14566"/>
                    <a:pt x="14489" y="12888"/>
                  </a:cubicBezTo>
                  <a:cubicBezTo>
                    <a:pt x="14489" y="11215"/>
                    <a:pt x="14811" y="9182"/>
                    <a:pt x="13617" y="8474"/>
                  </a:cubicBezTo>
                  <a:cubicBezTo>
                    <a:pt x="12424" y="7766"/>
                    <a:pt x="9977" y="7831"/>
                    <a:pt x="10168" y="5575"/>
                  </a:cubicBezTo>
                  <a:cubicBezTo>
                    <a:pt x="10168" y="5575"/>
                    <a:pt x="10653" y="4769"/>
                    <a:pt x="10767" y="4256"/>
                  </a:cubicBezTo>
                  <a:cubicBezTo>
                    <a:pt x="10767" y="4256"/>
                    <a:pt x="10975" y="4240"/>
                    <a:pt x="11007" y="3897"/>
                  </a:cubicBezTo>
                  <a:cubicBezTo>
                    <a:pt x="11040" y="3559"/>
                    <a:pt x="11378" y="2916"/>
                    <a:pt x="10942" y="2693"/>
                  </a:cubicBezTo>
                  <a:cubicBezTo>
                    <a:pt x="10942" y="2693"/>
                    <a:pt x="11487" y="17"/>
                    <a:pt x="8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9" name="Google Shape;5649;p64"/>
            <p:cNvGrpSpPr/>
            <p:nvPr/>
          </p:nvGrpSpPr>
          <p:grpSpPr>
            <a:xfrm>
              <a:off x="3979228" y="1581563"/>
              <a:ext cx="147768" cy="558502"/>
              <a:chOff x="3979228" y="1581563"/>
              <a:chExt cx="147768" cy="558502"/>
            </a:xfrm>
          </p:grpSpPr>
          <p:sp>
            <p:nvSpPr>
              <p:cNvPr id="5650" name="Google Shape;5650;p64"/>
              <p:cNvSpPr/>
              <p:nvPr/>
            </p:nvSpPr>
            <p:spPr>
              <a:xfrm>
                <a:off x="3979228" y="1780614"/>
                <a:ext cx="147768" cy="14319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5666" extrusionOk="0">
                    <a:moveTo>
                      <a:pt x="2918" y="0"/>
                    </a:moveTo>
                    <a:cubicBezTo>
                      <a:pt x="2881" y="0"/>
                      <a:pt x="2844" y="8"/>
                      <a:pt x="2812" y="25"/>
                    </a:cubicBezTo>
                    <a:cubicBezTo>
                      <a:pt x="2768" y="52"/>
                      <a:pt x="2741" y="101"/>
                      <a:pt x="2746" y="150"/>
                    </a:cubicBezTo>
                    <a:lnTo>
                      <a:pt x="2774" y="1785"/>
                    </a:lnTo>
                    <a:cubicBezTo>
                      <a:pt x="2774" y="1785"/>
                      <a:pt x="2720" y="1882"/>
                      <a:pt x="2677" y="1882"/>
                    </a:cubicBezTo>
                    <a:cubicBezTo>
                      <a:pt x="2655" y="1882"/>
                      <a:pt x="2636" y="1857"/>
                      <a:pt x="2626" y="1785"/>
                    </a:cubicBezTo>
                    <a:cubicBezTo>
                      <a:pt x="2594" y="1567"/>
                      <a:pt x="2594" y="689"/>
                      <a:pt x="2507" y="471"/>
                    </a:cubicBezTo>
                    <a:cubicBezTo>
                      <a:pt x="2453" y="339"/>
                      <a:pt x="2311" y="240"/>
                      <a:pt x="2136" y="240"/>
                    </a:cubicBezTo>
                    <a:cubicBezTo>
                      <a:pt x="2023" y="240"/>
                      <a:pt x="1897" y="281"/>
                      <a:pt x="1771" y="379"/>
                    </a:cubicBezTo>
                    <a:cubicBezTo>
                      <a:pt x="1444" y="629"/>
                      <a:pt x="529" y="2095"/>
                      <a:pt x="322" y="2880"/>
                    </a:cubicBezTo>
                    <a:cubicBezTo>
                      <a:pt x="114" y="3659"/>
                      <a:pt x="0" y="4629"/>
                      <a:pt x="27" y="5005"/>
                    </a:cubicBezTo>
                    <a:cubicBezTo>
                      <a:pt x="59" y="5366"/>
                      <a:pt x="165" y="5666"/>
                      <a:pt x="486" y="5666"/>
                    </a:cubicBezTo>
                    <a:cubicBezTo>
                      <a:pt x="500" y="5666"/>
                      <a:pt x="514" y="5665"/>
                      <a:pt x="529" y="5664"/>
                    </a:cubicBezTo>
                    <a:cubicBezTo>
                      <a:pt x="883" y="5632"/>
                      <a:pt x="1270" y="5414"/>
                      <a:pt x="1357" y="5316"/>
                    </a:cubicBezTo>
                    <a:cubicBezTo>
                      <a:pt x="1444" y="5223"/>
                      <a:pt x="1477" y="5098"/>
                      <a:pt x="1771" y="5098"/>
                    </a:cubicBezTo>
                    <a:cubicBezTo>
                      <a:pt x="2065" y="5098"/>
                      <a:pt x="2452" y="5038"/>
                      <a:pt x="2534" y="4760"/>
                    </a:cubicBezTo>
                    <a:cubicBezTo>
                      <a:pt x="2621" y="4476"/>
                      <a:pt x="2741" y="3724"/>
                      <a:pt x="2774" y="3414"/>
                    </a:cubicBezTo>
                    <a:cubicBezTo>
                      <a:pt x="2806" y="3098"/>
                      <a:pt x="2741" y="2913"/>
                      <a:pt x="2774" y="2662"/>
                    </a:cubicBezTo>
                    <a:cubicBezTo>
                      <a:pt x="2790" y="2509"/>
                      <a:pt x="2801" y="2351"/>
                      <a:pt x="2801" y="2193"/>
                    </a:cubicBezTo>
                    <a:cubicBezTo>
                      <a:pt x="2834" y="2221"/>
                      <a:pt x="2877" y="2237"/>
                      <a:pt x="2921" y="2237"/>
                    </a:cubicBezTo>
                    <a:cubicBezTo>
                      <a:pt x="2964" y="2237"/>
                      <a:pt x="3008" y="2221"/>
                      <a:pt x="3046" y="2193"/>
                    </a:cubicBezTo>
                    <a:cubicBezTo>
                      <a:pt x="3046" y="2351"/>
                      <a:pt x="3057" y="2509"/>
                      <a:pt x="3073" y="2662"/>
                    </a:cubicBezTo>
                    <a:cubicBezTo>
                      <a:pt x="3101" y="2913"/>
                      <a:pt x="3046" y="3103"/>
                      <a:pt x="3073" y="3414"/>
                    </a:cubicBezTo>
                    <a:cubicBezTo>
                      <a:pt x="3101" y="3724"/>
                      <a:pt x="3220" y="4476"/>
                      <a:pt x="3308" y="4760"/>
                    </a:cubicBezTo>
                    <a:cubicBezTo>
                      <a:pt x="3400" y="5038"/>
                      <a:pt x="3782" y="5098"/>
                      <a:pt x="4076" y="5098"/>
                    </a:cubicBezTo>
                    <a:cubicBezTo>
                      <a:pt x="4370" y="5098"/>
                      <a:pt x="4403" y="5223"/>
                      <a:pt x="4490" y="5316"/>
                    </a:cubicBezTo>
                    <a:cubicBezTo>
                      <a:pt x="4577" y="5414"/>
                      <a:pt x="4964" y="5632"/>
                      <a:pt x="5318" y="5664"/>
                    </a:cubicBezTo>
                    <a:cubicBezTo>
                      <a:pt x="5333" y="5665"/>
                      <a:pt x="5347" y="5666"/>
                      <a:pt x="5361" y="5666"/>
                    </a:cubicBezTo>
                    <a:cubicBezTo>
                      <a:pt x="5682" y="5666"/>
                      <a:pt x="5788" y="5366"/>
                      <a:pt x="5820" y="5005"/>
                    </a:cubicBezTo>
                    <a:cubicBezTo>
                      <a:pt x="5847" y="4629"/>
                      <a:pt x="5722" y="3665"/>
                      <a:pt x="5514" y="2880"/>
                    </a:cubicBezTo>
                    <a:cubicBezTo>
                      <a:pt x="5313" y="2101"/>
                      <a:pt x="4397" y="629"/>
                      <a:pt x="4070" y="379"/>
                    </a:cubicBezTo>
                    <a:cubicBezTo>
                      <a:pt x="3943" y="281"/>
                      <a:pt x="3816" y="240"/>
                      <a:pt x="3703" y="240"/>
                    </a:cubicBezTo>
                    <a:cubicBezTo>
                      <a:pt x="3528" y="240"/>
                      <a:pt x="3388" y="339"/>
                      <a:pt x="3335" y="471"/>
                    </a:cubicBezTo>
                    <a:cubicBezTo>
                      <a:pt x="3242" y="695"/>
                      <a:pt x="3242" y="1567"/>
                      <a:pt x="3215" y="1785"/>
                    </a:cubicBezTo>
                    <a:cubicBezTo>
                      <a:pt x="3206" y="1857"/>
                      <a:pt x="3187" y="1882"/>
                      <a:pt x="3165" y="1882"/>
                    </a:cubicBezTo>
                    <a:cubicBezTo>
                      <a:pt x="3121" y="1882"/>
                      <a:pt x="3068" y="1785"/>
                      <a:pt x="3068" y="1785"/>
                    </a:cubicBezTo>
                    <a:lnTo>
                      <a:pt x="3095" y="150"/>
                    </a:lnTo>
                    <a:cubicBezTo>
                      <a:pt x="3095" y="101"/>
                      <a:pt x="3068" y="52"/>
                      <a:pt x="3024" y="25"/>
                    </a:cubicBezTo>
                    <a:cubicBezTo>
                      <a:pt x="2992" y="8"/>
                      <a:pt x="2955" y="0"/>
                      <a:pt x="291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64"/>
              <p:cNvSpPr/>
              <p:nvPr/>
            </p:nvSpPr>
            <p:spPr>
              <a:xfrm>
                <a:off x="4008696" y="1581563"/>
                <a:ext cx="88024" cy="80796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3197" extrusionOk="0">
                    <a:moveTo>
                      <a:pt x="1263" y="1"/>
                    </a:moveTo>
                    <a:cubicBezTo>
                      <a:pt x="1025" y="1"/>
                      <a:pt x="746" y="51"/>
                      <a:pt x="512" y="385"/>
                    </a:cubicBezTo>
                    <a:cubicBezTo>
                      <a:pt x="191" y="831"/>
                      <a:pt x="0" y="1164"/>
                      <a:pt x="120" y="1676"/>
                    </a:cubicBezTo>
                    <a:cubicBezTo>
                      <a:pt x="196" y="2003"/>
                      <a:pt x="338" y="2139"/>
                      <a:pt x="540" y="2221"/>
                    </a:cubicBezTo>
                    <a:cubicBezTo>
                      <a:pt x="692" y="2281"/>
                      <a:pt x="834" y="2319"/>
                      <a:pt x="834" y="2319"/>
                    </a:cubicBezTo>
                    <a:cubicBezTo>
                      <a:pt x="883" y="2477"/>
                      <a:pt x="1014" y="2597"/>
                      <a:pt x="1177" y="2635"/>
                    </a:cubicBezTo>
                    <a:cubicBezTo>
                      <a:pt x="1373" y="2673"/>
                      <a:pt x="1586" y="2722"/>
                      <a:pt x="1586" y="2722"/>
                    </a:cubicBezTo>
                    <a:lnTo>
                      <a:pt x="1618" y="3098"/>
                    </a:lnTo>
                    <a:cubicBezTo>
                      <a:pt x="1618" y="3136"/>
                      <a:pt x="1646" y="3169"/>
                      <a:pt x="1684" y="3185"/>
                    </a:cubicBezTo>
                    <a:lnTo>
                      <a:pt x="1733" y="3196"/>
                    </a:lnTo>
                    <a:lnTo>
                      <a:pt x="1787" y="3185"/>
                    </a:lnTo>
                    <a:cubicBezTo>
                      <a:pt x="1831" y="3169"/>
                      <a:pt x="1858" y="3136"/>
                      <a:pt x="1864" y="3098"/>
                    </a:cubicBezTo>
                    <a:lnTo>
                      <a:pt x="1896" y="2722"/>
                    </a:lnTo>
                    <a:cubicBezTo>
                      <a:pt x="1896" y="2722"/>
                      <a:pt x="2103" y="2673"/>
                      <a:pt x="2300" y="2635"/>
                    </a:cubicBezTo>
                    <a:cubicBezTo>
                      <a:pt x="2463" y="2597"/>
                      <a:pt x="2594" y="2477"/>
                      <a:pt x="2648" y="2319"/>
                    </a:cubicBezTo>
                    <a:cubicBezTo>
                      <a:pt x="2648" y="2319"/>
                      <a:pt x="2790" y="2281"/>
                      <a:pt x="2937" y="2221"/>
                    </a:cubicBezTo>
                    <a:cubicBezTo>
                      <a:pt x="3144" y="2139"/>
                      <a:pt x="3280" y="2008"/>
                      <a:pt x="3362" y="1676"/>
                    </a:cubicBezTo>
                    <a:cubicBezTo>
                      <a:pt x="3482" y="1164"/>
                      <a:pt x="3291" y="831"/>
                      <a:pt x="2970" y="385"/>
                    </a:cubicBezTo>
                    <a:cubicBezTo>
                      <a:pt x="2731" y="51"/>
                      <a:pt x="2456" y="1"/>
                      <a:pt x="2219" y="1"/>
                    </a:cubicBezTo>
                    <a:cubicBezTo>
                      <a:pt x="2185" y="1"/>
                      <a:pt x="2152" y="2"/>
                      <a:pt x="2120" y="3"/>
                    </a:cubicBezTo>
                    <a:cubicBezTo>
                      <a:pt x="1744" y="14"/>
                      <a:pt x="1738" y="330"/>
                      <a:pt x="1738" y="330"/>
                    </a:cubicBezTo>
                    <a:cubicBezTo>
                      <a:pt x="1738" y="330"/>
                      <a:pt x="1738" y="14"/>
                      <a:pt x="1362" y="3"/>
                    </a:cubicBezTo>
                    <a:cubicBezTo>
                      <a:pt x="1330" y="2"/>
                      <a:pt x="1297" y="1"/>
                      <a:pt x="126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64"/>
              <p:cNvSpPr/>
              <p:nvPr/>
            </p:nvSpPr>
            <p:spPr>
              <a:xfrm>
                <a:off x="4018199" y="1882715"/>
                <a:ext cx="105361" cy="130583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5167" extrusionOk="0">
                    <a:moveTo>
                      <a:pt x="1613" y="1"/>
                    </a:moveTo>
                    <a:cubicBezTo>
                      <a:pt x="1613" y="1"/>
                      <a:pt x="1373" y="1259"/>
                      <a:pt x="1744" y="1804"/>
                    </a:cubicBezTo>
                    <a:cubicBezTo>
                      <a:pt x="1864" y="1973"/>
                      <a:pt x="2043" y="2098"/>
                      <a:pt x="2251" y="2142"/>
                    </a:cubicBezTo>
                    <a:cubicBezTo>
                      <a:pt x="2234" y="2251"/>
                      <a:pt x="2256" y="2360"/>
                      <a:pt x="2305" y="2453"/>
                    </a:cubicBezTo>
                    <a:cubicBezTo>
                      <a:pt x="2392" y="2594"/>
                      <a:pt x="2474" y="2709"/>
                      <a:pt x="2474" y="2709"/>
                    </a:cubicBezTo>
                    <a:cubicBezTo>
                      <a:pt x="2425" y="2774"/>
                      <a:pt x="2381" y="2850"/>
                      <a:pt x="2365" y="2932"/>
                    </a:cubicBezTo>
                    <a:cubicBezTo>
                      <a:pt x="2327" y="3052"/>
                      <a:pt x="2305" y="3177"/>
                      <a:pt x="2305" y="3303"/>
                    </a:cubicBezTo>
                    <a:cubicBezTo>
                      <a:pt x="2223" y="3335"/>
                      <a:pt x="2147" y="3384"/>
                      <a:pt x="2082" y="3439"/>
                    </a:cubicBezTo>
                    <a:cubicBezTo>
                      <a:pt x="1940" y="3553"/>
                      <a:pt x="1798" y="3837"/>
                      <a:pt x="1798" y="3837"/>
                    </a:cubicBezTo>
                    <a:cubicBezTo>
                      <a:pt x="1726" y="3778"/>
                      <a:pt x="1635" y="3745"/>
                      <a:pt x="1544" y="3745"/>
                    </a:cubicBezTo>
                    <a:cubicBezTo>
                      <a:pt x="1525" y="3745"/>
                      <a:pt x="1506" y="3747"/>
                      <a:pt x="1488" y="3749"/>
                    </a:cubicBezTo>
                    <a:cubicBezTo>
                      <a:pt x="1292" y="3782"/>
                      <a:pt x="1177" y="3864"/>
                      <a:pt x="1090" y="3864"/>
                    </a:cubicBezTo>
                    <a:cubicBezTo>
                      <a:pt x="1008" y="3864"/>
                      <a:pt x="926" y="3684"/>
                      <a:pt x="643" y="3640"/>
                    </a:cubicBezTo>
                    <a:cubicBezTo>
                      <a:pt x="599" y="3633"/>
                      <a:pt x="558" y="3629"/>
                      <a:pt x="520" y="3629"/>
                    </a:cubicBezTo>
                    <a:cubicBezTo>
                      <a:pt x="266" y="3629"/>
                      <a:pt x="152" y="3808"/>
                      <a:pt x="76" y="4202"/>
                    </a:cubicBezTo>
                    <a:cubicBezTo>
                      <a:pt x="0" y="4605"/>
                      <a:pt x="87" y="5166"/>
                      <a:pt x="87" y="5166"/>
                    </a:cubicBezTo>
                    <a:lnTo>
                      <a:pt x="409" y="5112"/>
                    </a:lnTo>
                    <a:cubicBezTo>
                      <a:pt x="409" y="5112"/>
                      <a:pt x="360" y="4512"/>
                      <a:pt x="414" y="4371"/>
                    </a:cubicBezTo>
                    <a:cubicBezTo>
                      <a:pt x="458" y="4262"/>
                      <a:pt x="504" y="4185"/>
                      <a:pt x="579" y="4185"/>
                    </a:cubicBezTo>
                    <a:cubicBezTo>
                      <a:pt x="598" y="4185"/>
                      <a:pt x="620" y="4190"/>
                      <a:pt x="643" y="4202"/>
                    </a:cubicBezTo>
                    <a:cubicBezTo>
                      <a:pt x="737" y="4253"/>
                      <a:pt x="795" y="4322"/>
                      <a:pt x="879" y="4322"/>
                    </a:cubicBezTo>
                    <a:cubicBezTo>
                      <a:pt x="892" y="4322"/>
                      <a:pt x="906" y="4320"/>
                      <a:pt x="921" y="4316"/>
                    </a:cubicBezTo>
                    <a:cubicBezTo>
                      <a:pt x="1000" y="4297"/>
                      <a:pt x="944" y="4266"/>
                      <a:pt x="957" y="4266"/>
                    </a:cubicBezTo>
                    <a:cubicBezTo>
                      <a:pt x="963" y="4266"/>
                      <a:pt x="983" y="4272"/>
                      <a:pt x="1035" y="4289"/>
                    </a:cubicBezTo>
                    <a:cubicBezTo>
                      <a:pt x="1204" y="4343"/>
                      <a:pt x="1319" y="4572"/>
                      <a:pt x="1744" y="4681"/>
                    </a:cubicBezTo>
                    <a:cubicBezTo>
                      <a:pt x="1872" y="4716"/>
                      <a:pt x="2037" y="4740"/>
                      <a:pt x="2220" y="4740"/>
                    </a:cubicBezTo>
                    <a:cubicBezTo>
                      <a:pt x="2636" y="4740"/>
                      <a:pt x="3141" y="4614"/>
                      <a:pt x="3493" y="4202"/>
                    </a:cubicBezTo>
                    <a:cubicBezTo>
                      <a:pt x="4000" y="3608"/>
                      <a:pt x="4169" y="2818"/>
                      <a:pt x="3831" y="2087"/>
                    </a:cubicBezTo>
                    <a:cubicBezTo>
                      <a:pt x="3562" y="1493"/>
                      <a:pt x="3343" y="1436"/>
                      <a:pt x="3120" y="1436"/>
                    </a:cubicBezTo>
                    <a:cubicBezTo>
                      <a:pt x="3067" y="1436"/>
                      <a:pt x="3013" y="1439"/>
                      <a:pt x="2959" y="1439"/>
                    </a:cubicBezTo>
                    <a:cubicBezTo>
                      <a:pt x="2676" y="1439"/>
                      <a:pt x="2561" y="1717"/>
                      <a:pt x="2311" y="1717"/>
                    </a:cubicBezTo>
                    <a:cubicBezTo>
                      <a:pt x="2054" y="1717"/>
                      <a:pt x="2071" y="1657"/>
                      <a:pt x="1967" y="1406"/>
                    </a:cubicBezTo>
                    <a:cubicBezTo>
                      <a:pt x="1913" y="1265"/>
                      <a:pt x="1880" y="802"/>
                      <a:pt x="1880" y="802"/>
                    </a:cubicBezTo>
                    <a:lnTo>
                      <a:pt x="1613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64"/>
              <p:cNvSpPr/>
              <p:nvPr/>
            </p:nvSpPr>
            <p:spPr>
              <a:xfrm>
                <a:off x="3989413" y="2001041"/>
                <a:ext cx="124366" cy="139024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5501" extrusionOk="0">
                    <a:moveTo>
                      <a:pt x="4286" y="0"/>
                    </a:moveTo>
                    <a:cubicBezTo>
                      <a:pt x="4184" y="0"/>
                      <a:pt x="4094" y="63"/>
                      <a:pt x="4065" y="163"/>
                    </a:cubicBezTo>
                    <a:cubicBezTo>
                      <a:pt x="4065" y="163"/>
                      <a:pt x="3998" y="60"/>
                      <a:pt x="3901" y="60"/>
                    </a:cubicBezTo>
                    <a:cubicBezTo>
                      <a:pt x="3877" y="60"/>
                      <a:pt x="3852" y="66"/>
                      <a:pt x="3825" y="81"/>
                    </a:cubicBezTo>
                    <a:cubicBezTo>
                      <a:pt x="3749" y="125"/>
                      <a:pt x="3689" y="190"/>
                      <a:pt x="3662" y="272"/>
                    </a:cubicBezTo>
                    <a:cubicBezTo>
                      <a:pt x="3662" y="272"/>
                      <a:pt x="3631" y="247"/>
                      <a:pt x="3586" y="247"/>
                    </a:cubicBezTo>
                    <a:cubicBezTo>
                      <a:pt x="3547" y="247"/>
                      <a:pt x="3499" y="264"/>
                      <a:pt x="3450" y="326"/>
                    </a:cubicBezTo>
                    <a:cubicBezTo>
                      <a:pt x="3379" y="402"/>
                      <a:pt x="3286" y="457"/>
                      <a:pt x="3182" y="479"/>
                    </a:cubicBezTo>
                    <a:lnTo>
                      <a:pt x="3024" y="560"/>
                    </a:lnTo>
                    <a:cubicBezTo>
                      <a:pt x="2926" y="609"/>
                      <a:pt x="2845" y="686"/>
                      <a:pt x="2785" y="773"/>
                    </a:cubicBezTo>
                    <a:cubicBezTo>
                      <a:pt x="2692" y="757"/>
                      <a:pt x="2605" y="746"/>
                      <a:pt x="2518" y="746"/>
                    </a:cubicBezTo>
                    <a:cubicBezTo>
                      <a:pt x="2431" y="751"/>
                      <a:pt x="2343" y="778"/>
                      <a:pt x="2278" y="827"/>
                    </a:cubicBezTo>
                    <a:cubicBezTo>
                      <a:pt x="2207" y="795"/>
                      <a:pt x="2136" y="778"/>
                      <a:pt x="2060" y="773"/>
                    </a:cubicBezTo>
                    <a:cubicBezTo>
                      <a:pt x="1973" y="773"/>
                      <a:pt x="1880" y="762"/>
                      <a:pt x="1793" y="746"/>
                    </a:cubicBezTo>
                    <a:cubicBezTo>
                      <a:pt x="1771" y="664"/>
                      <a:pt x="1717" y="593"/>
                      <a:pt x="1635" y="560"/>
                    </a:cubicBezTo>
                    <a:cubicBezTo>
                      <a:pt x="1602" y="544"/>
                      <a:pt x="1566" y="536"/>
                      <a:pt x="1529" y="536"/>
                    </a:cubicBezTo>
                    <a:cubicBezTo>
                      <a:pt x="1492" y="536"/>
                      <a:pt x="1455" y="544"/>
                      <a:pt x="1422" y="560"/>
                    </a:cubicBezTo>
                    <a:cubicBezTo>
                      <a:pt x="1401" y="479"/>
                      <a:pt x="1352" y="402"/>
                      <a:pt x="1286" y="348"/>
                    </a:cubicBezTo>
                    <a:cubicBezTo>
                      <a:pt x="1242" y="309"/>
                      <a:pt x="1192" y="290"/>
                      <a:pt x="1137" y="290"/>
                    </a:cubicBezTo>
                    <a:cubicBezTo>
                      <a:pt x="1123" y="290"/>
                      <a:pt x="1109" y="291"/>
                      <a:pt x="1096" y="293"/>
                    </a:cubicBezTo>
                    <a:lnTo>
                      <a:pt x="1019" y="184"/>
                    </a:lnTo>
                    <a:cubicBezTo>
                      <a:pt x="975" y="181"/>
                      <a:pt x="931" y="179"/>
                      <a:pt x="887" y="179"/>
                    </a:cubicBezTo>
                    <a:cubicBezTo>
                      <a:pt x="786" y="179"/>
                      <a:pt x="688" y="189"/>
                      <a:pt x="589" y="212"/>
                    </a:cubicBezTo>
                    <a:cubicBezTo>
                      <a:pt x="349" y="266"/>
                      <a:pt x="376" y="375"/>
                      <a:pt x="376" y="375"/>
                    </a:cubicBezTo>
                    <a:cubicBezTo>
                      <a:pt x="376" y="375"/>
                      <a:pt x="273" y="402"/>
                      <a:pt x="137" y="697"/>
                    </a:cubicBezTo>
                    <a:cubicBezTo>
                      <a:pt x="0" y="985"/>
                      <a:pt x="109" y="1094"/>
                      <a:pt x="82" y="1252"/>
                    </a:cubicBezTo>
                    <a:cubicBezTo>
                      <a:pt x="55" y="1416"/>
                      <a:pt x="137" y="1443"/>
                      <a:pt x="137" y="1443"/>
                    </a:cubicBezTo>
                    <a:lnTo>
                      <a:pt x="137" y="1547"/>
                    </a:lnTo>
                    <a:cubicBezTo>
                      <a:pt x="137" y="1656"/>
                      <a:pt x="191" y="1819"/>
                      <a:pt x="137" y="1950"/>
                    </a:cubicBezTo>
                    <a:cubicBezTo>
                      <a:pt x="82" y="2081"/>
                      <a:pt x="82" y="2059"/>
                      <a:pt x="109" y="2217"/>
                    </a:cubicBezTo>
                    <a:cubicBezTo>
                      <a:pt x="137" y="2375"/>
                      <a:pt x="82" y="2429"/>
                      <a:pt x="55" y="2538"/>
                    </a:cubicBezTo>
                    <a:cubicBezTo>
                      <a:pt x="44" y="2620"/>
                      <a:pt x="55" y="2702"/>
                      <a:pt x="82" y="2778"/>
                    </a:cubicBezTo>
                    <a:lnTo>
                      <a:pt x="28" y="2991"/>
                    </a:lnTo>
                    <a:cubicBezTo>
                      <a:pt x="0" y="3127"/>
                      <a:pt x="44" y="3263"/>
                      <a:pt x="137" y="3367"/>
                    </a:cubicBezTo>
                    <a:cubicBezTo>
                      <a:pt x="137" y="3367"/>
                      <a:pt x="164" y="3683"/>
                      <a:pt x="376" y="3846"/>
                    </a:cubicBezTo>
                    <a:cubicBezTo>
                      <a:pt x="426" y="3888"/>
                      <a:pt x="487" y="3909"/>
                      <a:pt x="549" y="3909"/>
                    </a:cubicBezTo>
                    <a:cubicBezTo>
                      <a:pt x="624" y="3909"/>
                      <a:pt x="699" y="3879"/>
                      <a:pt x="752" y="3819"/>
                    </a:cubicBezTo>
                    <a:cubicBezTo>
                      <a:pt x="801" y="4075"/>
                      <a:pt x="943" y="4304"/>
                      <a:pt x="1150" y="4462"/>
                    </a:cubicBezTo>
                    <a:cubicBezTo>
                      <a:pt x="1341" y="4462"/>
                      <a:pt x="1254" y="4413"/>
                      <a:pt x="1281" y="4304"/>
                    </a:cubicBezTo>
                    <a:cubicBezTo>
                      <a:pt x="1308" y="4195"/>
                      <a:pt x="1068" y="4119"/>
                      <a:pt x="992" y="4037"/>
                    </a:cubicBezTo>
                    <a:cubicBezTo>
                      <a:pt x="910" y="3955"/>
                      <a:pt x="883" y="3743"/>
                      <a:pt x="883" y="3743"/>
                    </a:cubicBezTo>
                    <a:cubicBezTo>
                      <a:pt x="976" y="3645"/>
                      <a:pt x="1057" y="3541"/>
                      <a:pt x="1123" y="3421"/>
                    </a:cubicBezTo>
                    <a:cubicBezTo>
                      <a:pt x="1205" y="3263"/>
                      <a:pt x="1096" y="3127"/>
                      <a:pt x="1014" y="2914"/>
                    </a:cubicBezTo>
                    <a:cubicBezTo>
                      <a:pt x="963" y="2774"/>
                      <a:pt x="899" y="2750"/>
                      <a:pt x="861" y="2750"/>
                    </a:cubicBezTo>
                    <a:cubicBezTo>
                      <a:pt x="841" y="2750"/>
                      <a:pt x="829" y="2756"/>
                      <a:pt x="829" y="2756"/>
                    </a:cubicBezTo>
                    <a:cubicBezTo>
                      <a:pt x="861" y="2631"/>
                      <a:pt x="867" y="2506"/>
                      <a:pt x="856" y="2380"/>
                    </a:cubicBezTo>
                    <a:cubicBezTo>
                      <a:pt x="829" y="2222"/>
                      <a:pt x="774" y="2222"/>
                      <a:pt x="774" y="2222"/>
                    </a:cubicBezTo>
                    <a:cubicBezTo>
                      <a:pt x="774" y="2222"/>
                      <a:pt x="829" y="1983"/>
                      <a:pt x="856" y="1874"/>
                    </a:cubicBezTo>
                    <a:cubicBezTo>
                      <a:pt x="883" y="1765"/>
                      <a:pt x="698" y="1525"/>
                      <a:pt x="698" y="1525"/>
                    </a:cubicBezTo>
                    <a:cubicBezTo>
                      <a:pt x="741" y="1421"/>
                      <a:pt x="796" y="1323"/>
                      <a:pt x="856" y="1231"/>
                    </a:cubicBezTo>
                    <a:cubicBezTo>
                      <a:pt x="938" y="1127"/>
                      <a:pt x="856" y="991"/>
                      <a:pt x="856" y="991"/>
                    </a:cubicBezTo>
                    <a:lnTo>
                      <a:pt x="856" y="991"/>
                    </a:lnTo>
                    <a:lnTo>
                      <a:pt x="1068" y="1018"/>
                    </a:lnTo>
                    <a:cubicBezTo>
                      <a:pt x="1068" y="1018"/>
                      <a:pt x="1150" y="1258"/>
                      <a:pt x="1281" y="1312"/>
                    </a:cubicBezTo>
                    <a:cubicBezTo>
                      <a:pt x="1300" y="1320"/>
                      <a:pt x="1320" y="1324"/>
                      <a:pt x="1339" y="1324"/>
                    </a:cubicBezTo>
                    <a:cubicBezTo>
                      <a:pt x="1453" y="1324"/>
                      <a:pt x="1553" y="1203"/>
                      <a:pt x="1553" y="1203"/>
                    </a:cubicBezTo>
                    <a:cubicBezTo>
                      <a:pt x="1635" y="1318"/>
                      <a:pt x="1760" y="1383"/>
                      <a:pt x="1897" y="1394"/>
                    </a:cubicBezTo>
                    <a:cubicBezTo>
                      <a:pt x="2033" y="1389"/>
                      <a:pt x="2169" y="1361"/>
                      <a:pt x="2300" y="1312"/>
                    </a:cubicBezTo>
                    <a:cubicBezTo>
                      <a:pt x="2300" y="1312"/>
                      <a:pt x="2512" y="1449"/>
                      <a:pt x="2698" y="1449"/>
                    </a:cubicBezTo>
                    <a:cubicBezTo>
                      <a:pt x="2888" y="1449"/>
                      <a:pt x="2937" y="1236"/>
                      <a:pt x="2937" y="1236"/>
                    </a:cubicBezTo>
                    <a:cubicBezTo>
                      <a:pt x="2937" y="1236"/>
                      <a:pt x="3083" y="1269"/>
                      <a:pt x="3193" y="1269"/>
                    </a:cubicBezTo>
                    <a:cubicBezTo>
                      <a:pt x="3217" y="1269"/>
                      <a:pt x="3240" y="1267"/>
                      <a:pt x="3259" y="1263"/>
                    </a:cubicBezTo>
                    <a:cubicBezTo>
                      <a:pt x="3346" y="1225"/>
                      <a:pt x="3417" y="1171"/>
                      <a:pt x="3471" y="1100"/>
                    </a:cubicBezTo>
                    <a:cubicBezTo>
                      <a:pt x="3471" y="1100"/>
                      <a:pt x="3507" y="1118"/>
                      <a:pt x="3572" y="1118"/>
                    </a:cubicBezTo>
                    <a:cubicBezTo>
                      <a:pt x="3621" y="1118"/>
                      <a:pt x="3686" y="1108"/>
                      <a:pt x="3766" y="1073"/>
                    </a:cubicBezTo>
                    <a:cubicBezTo>
                      <a:pt x="3880" y="1024"/>
                      <a:pt x="3989" y="964"/>
                      <a:pt x="4087" y="887"/>
                    </a:cubicBezTo>
                    <a:lnTo>
                      <a:pt x="4087" y="887"/>
                    </a:lnTo>
                    <a:cubicBezTo>
                      <a:pt x="4087" y="887"/>
                      <a:pt x="4011" y="1285"/>
                      <a:pt x="4060" y="1449"/>
                    </a:cubicBezTo>
                    <a:cubicBezTo>
                      <a:pt x="4098" y="1563"/>
                      <a:pt x="4125" y="1677"/>
                      <a:pt x="4142" y="1797"/>
                    </a:cubicBezTo>
                    <a:cubicBezTo>
                      <a:pt x="4060" y="1895"/>
                      <a:pt x="4005" y="2015"/>
                      <a:pt x="3984" y="2141"/>
                    </a:cubicBezTo>
                    <a:cubicBezTo>
                      <a:pt x="3951" y="2331"/>
                      <a:pt x="4087" y="2571"/>
                      <a:pt x="4087" y="2571"/>
                    </a:cubicBezTo>
                    <a:lnTo>
                      <a:pt x="4033" y="2784"/>
                    </a:lnTo>
                    <a:cubicBezTo>
                      <a:pt x="4000" y="2904"/>
                      <a:pt x="4022" y="3029"/>
                      <a:pt x="4087" y="3132"/>
                    </a:cubicBezTo>
                    <a:lnTo>
                      <a:pt x="4011" y="3318"/>
                    </a:lnTo>
                    <a:cubicBezTo>
                      <a:pt x="3929" y="3503"/>
                      <a:pt x="4011" y="3557"/>
                      <a:pt x="4011" y="3557"/>
                    </a:cubicBezTo>
                    <a:lnTo>
                      <a:pt x="3902" y="3666"/>
                    </a:lnTo>
                    <a:cubicBezTo>
                      <a:pt x="3793" y="3770"/>
                      <a:pt x="3875" y="3824"/>
                      <a:pt x="3875" y="3824"/>
                    </a:cubicBezTo>
                    <a:lnTo>
                      <a:pt x="3662" y="4037"/>
                    </a:lnTo>
                    <a:cubicBezTo>
                      <a:pt x="3662" y="4037"/>
                      <a:pt x="3558" y="3901"/>
                      <a:pt x="3422" y="3901"/>
                    </a:cubicBezTo>
                    <a:cubicBezTo>
                      <a:pt x="3335" y="3906"/>
                      <a:pt x="3248" y="3933"/>
                      <a:pt x="3182" y="3982"/>
                    </a:cubicBezTo>
                    <a:cubicBezTo>
                      <a:pt x="3182" y="3982"/>
                      <a:pt x="2965" y="3852"/>
                      <a:pt x="2807" y="3770"/>
                    </a:cubicBezTo>
                    <a:cubicBezTo>
                      <a:pt x="2747" y="3739"/>
                      <a:pt x="2682" y="3724"/>
                      <a:pt x="2612" y="3724"/>
                    </a:cubicBezTo>
                    <a:cubicBezTo>
                      <a:pt x="2497" y="3724"/>
                      <a:pt x="2367" y="3765"/>
                      <a:pt x="2218" y="3846"/>
                    </a:cubicBezTo>
                    <a:cubicBezTo>
                      <a:pt x="1978" y="3982"/>
                      <a:pt x="1951" y="4140"/>
                      <a:pt x="1924" y="4407"/>
                    </a:cubicBezTo>
                    <a:cubicBezTo>
                      <a:pt x="1897" y="4674"/>
                      <a:pt x="2087" y="4996"/>
                      <a:pt x="2136" y="5105"/>
                    </a:cubicBezTo>
                    <a:cubicBezTo>
                      <a:pt x="2191" y="5214"/>
                      <a:pt x="2109" y="5317"/>
                      <a:pt x="2191" y="5454"/>
                    </a:cubicBezTo>
                    <a:cubicBezTo>
                      <a:pt x="2212" y="5488"/>
                      <a:pt x="2242" y="5500"/>
                      <a:pt x="2275" y="5500"/>
                    </a:cubicBezTo>
                    <a:cubicBezTo>
                      <a:pt x="2369" y="5500"/>
                      <a:pt x="2485" y="5399"/>
                      <a:pt x="2485" y="5399"/>
                    </a:cubicBezTo>
                    <a:cubicBezTo>
                      <a:pt x="2485" y="5399"/>
                      <a:pt x="2562" y="5445"/>
                      <a:pt x="2644" y="5445"/>
                    </a:cubicBezTo>
                    <a:cubicBezTo>
                      <a:pt x="2671" y="5445"/>
                      <a:pt x="2699" y="5440"/>
                      <a:pt x="2725" y="5426"/>
                    </a:cubicBezTo>
                    <a:cubicBezTo>
                      <a:pt x="2834" y="5372"/>
                      <a:pt x="2779" y="5159"/>
                      <a:pt x="2888" y="4969"/>
                    </a:cubicBezTo>
                    <a:cubicBezTo>
                      <a:pt x="2997" y="4783"/>
                      <a:pt x="2943" y="4647"/>
                      <a:pt x="3024" y="4516"/>
                    </a:cubicBezTo>
                    <a:cubicBezTo>
                      <a:pt x="3043" y="4483"/>
                      <a:pt x="3061" y="4469"/>
                      <a:pt x="3077" y="4469"/>
                    </a:cubicBezTo>
                    <a:cubicBezTo>
                      <a:pt x="3126" y="4469"/>
                      <a:pt x="3162" y="4596"/>
                      <a:pt x="3182" y="4674"/>
                    </a:cubicBezTo>
                    <a:cubicBezTo>
                      <a:pt x="3201" y="4747"/>
                      <a:pt x="3301" y="4796"/>
                      <a:pt x="3415" y="4796"/>
                    </a:cubicBezTo>
                    <a:cubicBezTo>
                      <a:pt x="3471" y="4796"/>
                      <a:pt x="3531" y="4783"/>
                      <a:pt x="3586" y="4756"/>
                    </a:cubicBezTo>
                    <a:cubicBezTo>
                      <a:pt x="3638" y="4729"/>
                      <a:pt x="3695" y="4720"/>
                      <a:pt x="3754" y="4720"/>
                    </a:cubicBezTo>
                    <a:cubicBezTo>
                      <a:pt x="3873" y="4720"/>
                      <a:pt x="4005" y="4756"/>
                      <a:pt x="4147" y="4756"/>
                    </a:cubicBezTo>
                    <a:cubicBezTo>
                      <a:pt x="4354" y="4756"/>
                      <a:pt x="4332" y="4756"/>
                      <a:pt x="4490" y="4489"/>
                    </a:cubicBezTo>
                    <a:cubicBezTo>
                      <a:pt x="4654" y="4222"/>
                      <a:pt x="4572" y="4086"/>
                      <a:pt x="4654" y="3928"/>
                    </a:cubicBezTo>
                    <a:cubicBezTo>
                      <a:pt x="4730" y="3770"/>
                      <a:pt x="4839" y="3557"/>
                      <a:pt x="4812" y="3318"/>
                    </a:cubicBezTo>
                    <a:cubicBezTo>
                      <a:pt x="4785" y="3078"/>
                      <a:pt x="4785" y="3023"/>
                      <a:pt x="4757" y="2887"/>
                    </a:cubicBezTo>
                    <a:cubicBezTo>
                      <a:pt x="4730" y="2756"/>
                      <a:pt x="4839" y="2696"/>
                      <a:pt x="4812" y="2517"/>
                    </a:cubicBezTo>
                    <a:cubicBezTo>
                      <a:pt x="4785" y="2331"/>
                      <a:pt x="4757" y="2331"/>
                      <a:pt x="4839" y="2195"/>
                    </a:cubicBezTo>
                    <a:cubicBezTo>
                      <a:pt x="4888" y="2130"/>
                      <a:pt x="4861" y="2037"/>
                      <a:pt x="4785" y="2010"/>
                    </a:cubicBezTo>
                    <a:cubicBezTo>
                      <a:pt x="4806" y="1934"/>
                      <a:pt x="4834" y="1863"/>
                      <a:pt x="4866" y="1792"/>
                    </a:cubicBezTo>
                    <a:cubicBezTo>
                      <a:pt x="4921" y="1688"/>
                      <a:pt x="4812" y="1552"/>
                      <a:pt x="4812" y="1552"/>
                    </a:cubicBezTo>
                    <a:lnTo>
                      <a:pt x="4866" y="1416"/>
                    </a:lnTo>
                    <a:cubicBezTo>
                      <a:pt x="4921" y="1285"/>
                      <a:pt x="4703" y="1203"/>
                      <a:pt x="4703" y="1203"/>
                    </a:cubicBezTo>
                    <a:cubicBezTo>
                      <a:pt x="4768" y="1122"/>
                      <a:pt x="4806" y="1018"/>
                      <a:pt x="4812" y="909"/>
                    </a:cubicBezTo>
                    <a:cubicBezTo>
                      <a:pt x="4806" y="811"/>
                      <a:pt x="4741" y="718"/>
                      <a:pt x="4654" y="669"/>
                    </a:cubicBezTo>
                    <a:cubicBezTo>
                      <a:pt x="4697" y="571"/>
                      <a:pt x="4725" y="462"/>
                      <a:pt x="4730" y="348"/>
                    </a:cubicBezTo>
                    <a:cubicBezTo>
                      <a:pt x="4730" y="190"/>
                      <a:pt x="4545" y="32"/>
                      <a:pt x="4332" y="5"/>
                    </a:cubicBezTo>
                    <a:cubicBezTo>
                      <a:pt x="4317" y="2"/>
                      <a:pt x="4301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64"/>
              <p:cNvSpPr/>
              <p:nvPr/>
            </p:nvSpPr>
            <p:spPr>
              <a:xfrm>
                <a:off x="3986785" y="1906092"/>
                <a:ext cx="116531" cy="79533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147" extrusionOk="0">
                    <a:moveTo>
                      <a:pt x="1352" y="1"/>
                    </a:moveTo>
                    <a:cubicBezTo>
                      <a:pt x="1277" y="1"/>
                      <a:pt x="1203" y="9"/>
                      <a:pt x="1129" y="24"/>
                    </a:cubicBezTo>
                    <a:cubicBezTo>
                      <a:pt x="753" y="100"/>
                      <a:pt x="448" y="198"/>
                      <a:pt x="273" y="378"/>
                    </a:cubicBezTo>
                    <a:cubicBezTo>
                      <a:pt x="1" y="650"/>
                      <a:pt x="93" y="787"/>
                      <a:pt x="126" y="1141"/>
                    </a:cubicBezTo>
                    <a:cubicBezTo>
                      <a:pt x="153" y="1495"/>
                      <a:pt x="213" y="1942"/>
                      <a:pt x="213" y="2323"/>
                    </a:cubicBezTo>
                    <a:cubicBezTo>
                      <a:pt x="213" y="2710"/>
                      <a:pt x="186" y="2884"/>
                      <a:pt x="300" y="3031"/>
                    </a:cubicBezTo>
                    <a:cubicBezTo>
                      <a:pt x="367" y="3113"/>
                      <a:pt x="420" y="3146"/>
                      <a:pt x="502" y="3146"/>
                    </a:cubicBezTo>
                    <a:cubicBezTo>
                      <a:pt x="568" y="3146"/>
                      <a:pt x="651" y="3125"/>
                      <a:pt x="775" y="3091"/>
                    </a:cubicBezTo>
                    <a:cubicBezTo>
                      <a:pt x="1189" y="2972"/>
                      <a:pt x="1042" y="2764"/>
                      <a:pt x="1336" y="2677"/>
                    </a:cubicBezTo>
                    <a:cubicBezTo>
                      <a:pt x="1630" y="2590"/>
                      <a:pt x="1897" y="2530"/>
                      <a:pt x="1897" y="2530"/>
                    </a:cubicBezTo>
                    <a:cubicBezTo>
                      <a:pt x="2131" y="2470"/>
                      <a:pt x="2338" y="2116"/>
                      <a:pt x="2338" y="2116"/>
                    </a:cubicBezTo>
                    <a:cubicBezTo>
                      <a:pt x="2371" y="2187"/>
                      <a:pt x="2415" y="2258"/>
                      <a:pt x="2458" y="2323"/>
                    </a:cubicBezTo>
                    <a:cubicBezTo>
                      <a:pt x="2502" y="2416"/>
                      <a:pt x="2529" y="2514"/>
                      <a:pt x="2545" y="2617"/>
                    </a:cubicBezTo>
                    <a:lnTo>
                      <a:pt x="2660" y="2590"/>
                    </a:lnTo>
                    <a:cubicBezTo>
                      <a:pt x="2644" y="2492"/>
                      <a:pt x="2644" y="2389"/>
                      <a:pt x="2660" y="2290"/>
                    </a:cubicBezTo>
                    <a:cubicBezTo>
                      <a:pt x="2693" y="2116"/>
                      <a:pt x="2605" y="2089"/>
                      <a:pt x="2927" y="2056"/>
                    </a:cubicBezTo>
                    <a:cubicBezTo>
                      <a:pt x="3254" y="2023"/>
                      <a:pt x="3461" y="1909"/>
                      <a:pt x="3695" y="1522"/>
                    </a:cubicBezTo>
                    <a:cubicBezTo>
                      <a:pt x="3929" y="1141"/>
                      <a:pt x="3989" y="934"/>
                      <a:pt x="4137" y="814"/>
                    </a:cubicBezTo>
                    <a:cubicBezTo>
                      <a:pt x="4284" y="699"/>
                      <a:pt x="4371" y="694"/>
                      <a:pt x="4523" y="547"/>
                    </a:cubicBezTo>
                    <a:cubicBezTo>
                      <a:pt x="4523" y="547"/>
                      <a:pt x="4611" y="492"/>
                      <a:pt x="4256" y="345"/>
                    </a:cubicBezTo>
                    <a:cubicBezTo>
                      <a:pt x="4040" y="255"/>
                      <a:pt x="3901" y="220"/>
                      <a:pt x="3725" y="220"/>
                    </a:cubicBezTo>
                    <a:cubicBezTo>
                      <a:pt x="3613" y="220"/>
                      <a:pt x="3486" y="235"/>
                      <a:pt x="3314" y="258"/>
                    </a:cubicBezTo>
                    <a:cubicBezTo>
                      <a:pt x="3057" y="289"/>
                      <a:pt x="2822" y="342"/>
                      <a:pt x="2596" y="342"/>
                    </a:cubicBezTo>
                    <a:cubicBezTo>
                      <a:pt x="2428" y="342"/>
                      <a:pt x="2266" y="313"/>
                      <a:pt x="2104" y="225"/>
                    </a:cubicBezTo>
                    <a:cubicBezTo>
                      <a:pt x="1814" y="70"/>
                      <a:pt x="1577" y="1"/>
                      <a:pt x="135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64"/>
              <p:cNvSpPr/>
              <p:nvPr/>
            </p:nvSpPr>
            <p:spPr>
              <a:xfrm>
                <a:off x="4034727" y="1804598"/>
                <a:ext cx="76980" cy="78597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10" extrusionOk="0">
                    <a:moveTo>
                      <a:pt x="486" y="0"/>
                    </a:moveTo>
                    <a:cubicBezTo>
                      <a:pt x="471" y="0"/>
                      <a:pt x="458" y="3"/>
                      <a:pt x="447" y="7"/>
                    </a:cubicBezTo>
                    <a:cubicBezTo>
                      <a:pt x="371" y="46"/>
                      <a:pt x="311" y="193"/>
                      <a:pt x="354" y="264"/>
                    </a:cubicBezTo>
                    <a:cubicBezTo>
                      <a:pt x="252" y="242"/>
                      <a:pt x="226" y="197"/>
                      <a:pt x="194" y="197"/>
                    </a:cubicBezTo>
                    <a:cubicBezTo>
                      <a:pt x="185" y="197"/>
                      <a:pt x="175" y="201"/>
                      <a:pt x="163" y="209"/>
                    </a:cubicBezTo>
                    <a:cubicBezTo>
                      <a:pt x="93" y="258"/>
                      <a:pt x="38" y="427"/>
                      <a:pt x="38" y="427"/>
                    </a:cubicBezTo>
                    <a:cubicBezTo>
                      <a:pt x="114" y="438"/>
                      <a:pt x="180" y="487"/>
                      <a:pt x="207" y="552"/>
                    </a:cubicBezTo>
                    <a:cubicBezTo>
                      <a:pt x="262" y="667"/>
                      <a:pt x="289" y="645"/>
                      <a:pt x="278" y="765"/>
                    </a:cubicBezTo>
                    <a:lnTo>
                      <a:pt x="272" y="765"/>
                    </a:lnTo>
                    <a:cubicBezTo>
                      <a:pt x="153" y="781"/>
                      <a:pt x="120" y="759"/>
                      <a:pt x="0" y="825"/>
                    </a:cubicBezTo>
                    <a:cubicBezTo>
                      <a:pt x="71" y="1114"/>
                      <a:pt x="142" y="1397"/>
                      <a:pt x="289" y="1648"/>
                    </a:cubicBezTo>
                    <a:lnTo>
                      <a:pt x="300" y="1735"/>
                    </a:lnTo>
                    <a:cubicBezTo>
                      <a:pt x="256" y="2323"/>
                      <a:pt x="708" y="2884"/>
                      <a:pt x="1270" y="3053"/>
                    </a:cubicBezTo>
                    <a:cubicBezTo>
                      <a:pt x="1406" y="3093"/>
                      <a:pt x="1544" y="3110"/>
                      <a:pt x="1683" y="3110"/>
                    </a:cubicBezTo>
                    <a:cubicBezTo>
                      <a:pt x="2040" y="3110"/>
                      <a:pt x="2401" y="3001"/>
                      <a:pt x="2746" y="2895"/>
                    </a:cubicBezTo>
                    <a:cubicBezTo>
                      <a:pt x="2812" y="2879"/>
                      <a:pt x="2970" y="2803"/>
                      <a:pt x="2986" y="2743"/>
                    </a:cubicBezTo>
                    <a:cubicBezTo>
                      <a:pt x="3046" y="2541"/>
                      <a:pt x="2921" y="2443"/>
                      <a:pt x="2910" y="2389"/>
                    </a:cubicBezTo>
                    <a:cubicBezTo>
                      <a:pt x="2795" y="1773"/>
                      <a:pt x="2496" y="1375"/>
                      <a:pt x="1940" y="1092"/>
                    </a:cubicBezTo>
                    <a:cubicBezTo>
                      <a:pt x="1738" y="983"/>
                      <a:pt x="1569" y="917"/>
                      <a:pt x="1569" y="917"/>
                    </a:cubicBezTo>
                    <a:cubicBezTo>
                      <a:pt x="1591" y="857"/>
                      <a:pt x="1580" y="792"/>
                      <a:pt x="1537" y="743"/>
                    </a:cubicBezTo>
                    <a:cubicBezTo>
                      <a:pt x="1526" y="667"/>
                      <a:pt x="1575" y="541"/>
                      <a:pt x="1537" y="438"/>
                    </a:cubicBezTo>
                    <a:cubicBezTo>
                      <a:pt x="1474" y="264"/>
                      <a:pt x="1385" y="228"/>
                      <a:pt x="1321" y="228"/>
                    </a:cubicBezTo>
                    <a:cubicBezTo>
                      <a:pt x="1275" y="228"/>
                      <a:pt x="1242" y="247"/>
                      <a:pt x="1242" y="247"/>
                    </a:cubicBezTo>
                    <a:cubicBezTo>
                      <a:pt x="1242" y="247"/>
                      <a:pt x="1025" y="101"/>
                      <a:pt x="845" y="101"/>
                    </a:cubicBezTo>
                    <a:cubicBezTo>
                      <a:pt x="797" y="101"/>
                      <a:pt x="752" y="112"/>
                      <a:pt x="714" y="138"/>
                    </a:cubicBezTo>
                    <a:cubicBezTo>
                      <a:pt x="691" y="73"/>
                      <a:pt x="569" y="0"/>
                      <a:pt x="48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56" name="Google Shape;5656;p64"/>
          <p:cNvGrpSpPr/>
          <p:nvPr/>
        </p:nvGrpSpPr>
        <p:grpSpPr>
          <a:xfrm>
            <a:off x="4170709" y="1558993"/>
            <a:ext cx="402414" cy="1136125"/>
            <a:chOff x="4588296" y="1557988"/>
            <a:chExt cx="402414" cy="1136125"/>
          </a:xfrm>
        </p:grpSpPr>
        <p:sp>
          <p:nvSpPr>
            <p:cNvPr id="5657" name="Google Shape;5657;p64"/>
            <p:cNvSpPr/>
            <p:nvPr/>
          </p:nvSpPr>
          <p:spPr>
            <a:xfrm>
              <a:off x="4588296" y="1557988"/>
              <a:ext cx="402414" cy="1136125"/>
            </a:xfrm>
            <a:custGeom>
              <a:avLst/>
              <a:gdLst/>
              <a:ahLst/>
              <a:cxnLst/>
              <a:rect l="l" t="t" r="r" b="b"/>
              <a:pathLst>
                <a:path w="15923" h="44955" extrusionOk="0">
                  <a:moveTo>
                    <a:pt x="7907" y="1"/>
                  </a:moveTo>
                  <a:lnTo>
                    <a:pt x="7907" y="17"/>
                  </a:lnTo>
                  <a:cubicBezTo>
                    <a:pt x="7586" y="61"/>
                    <a:pt x="6670" y="235"/>
                    <a:pt x="6262" y="764"/>
                  </a:cubicBezTo>
                  <a:cubicBezTo>
                    <a:pt x="5760" y="1412"/>
                    <a:pt x="5973" y="2818"/>
                    <a:pt x="5973" y="2818"/>
                  </a:cubicBezTo>
                  <a:cubicBezTo>
                    <a:pt x="5499" y="2976"/>
                    <a:pt x="5646" y="3597"/>
                    <a:pt x="5859" y="3848"/>
                  </a:cubicBezTo>
                  <a:cubicBezTo>
                    <a:pt x="6071" y="4098"/>
                    <a:pt x="6060" y="4420"/>
                    <a:pt x="6164" y="4523"/>
                  </a:cubicBezTo>
                  <a:cubicBezTo>
                    <a:pt x="6203" y="4570"/>
                    <a:pt x="6256" y="4595"/>
                    <a:pt x="6311" y="4595"/>
                  </a:cubicBezTo>
                  <a:cubicBezTo>
                    <a:pt x="6333" y="4595"/>
                    <a:pt x="6355" y="4591"/>
                    <a:pt x="6376" y="4583"/>
                  </a:cubicBezTo>
                  <a:cubicBezTo>
                    <a:pt x="6474" y="4812"/>
                    <a:pt x="6534" y="5057"/>
                    <a:pt x="6551" y="5308"/>
                  </a:cubicBezTo>
                  <a:cubicBezTo>
                    <a:pt x="6551" y="6540"/>
                    <a:pt x="5608" y="7177"/>
                    <a:pt x="3695" y="7624"/>
                  </a:cubicBezTo>
                  <a:cubicBezTo>
                    <a:pt x="1788" y="8071"/>
                    <a:pt x="1848" y="10610"/>
                    <a:pt x="1963" y="11618"/>
                  </a:cubicBezTo>
                  <a:cubicBezTo>
                    <a:pt x="2077" y="12621"/>
                    <a:pt x="1690" y="14419"/>
                    <a:pt x="1243" y="15743"/>
                  </a:cubicBezTo>
                  <a:cubicBezTo>
                    <a:pt x="791" y="17067"/>
                    <a:pt x="600" y="18827"/>
                    <a:pt x="508" y="20053"/>
                  </a:cubicBezTo>
                  <a:cubicBezTo>
                    <a:pt x="415" y="21274"/>
                    <a:pt x="388" y="22696"/>
                    <a:pt x="339" y="23110"/>
                  </a:cubicBezTo>
                  <a:cubicBezTo>
                    <a:pt x="295" y="23524"/>
                    <a:pt x="159" y="24151"/>
                    <a:pt x="83" y="24625"/>
                  </a:cubicBezTo>
                  <a:cubicBezTo>
                    <a:pt x="1" y="25099"/>
                    <a:pt x="219" y="25213"/>
                    <a:pt x="611" y="25655"/>
                  </a:cubicBezTo>
                  <a:cubicBezTo>
                    <a:pt x="886" y="25963"/>
                    <a:pt x="1153" y="26166"/>
                    <a:pt x="1418" y="26166"/>
                  </a:cubicBezTo>
                  <a:cubicBezTo>
                    <a:pt x="1536" y="26166"/>
                    <a:pt x="1654" y="26125"/>
                    <a:pt x="1772" y="26036"/>
                  </a:cubicBezTo>
                  <a:cubicBezTo>
                    <a:pt x="2148" y="25742"/>
                    <a:pt x="2262" y="25290"/>
                    <a:pt x="2137" y="25104"/>
                  </a:cubicBezTo>
                  <a:cubicBezTo>
                    <a:pt x="2079" y="25021"/>
                    <a:pt x="2020" y="24998"/>
                    <a:pt x="1975" y="24998"/>
                  </a:cubicBezTo>
                  <a:cubicBezTo>
                    <a:pt x="1922" y="24998"/>
                    <a:pt x="1886" y="25028"/>
                    <a:pt x="1886" y="25028"/>
                  </a:cubicBezTo>
                  <a:cubicBezTo>
                    <a:pt x="1875" y="24843"/>
                    <a:pt x="1897" y="24652"/>
                    <a:pt x="1952" y="24472"/>
                  </a:cubicBezTo>
                  <a:cubicBezTo>
                    <a:pt x="2050" y="24129"/>
                    <a:pt x="1935" y="23655"/>
                    <a:pt x="1783" y="23290"/>
                  </a:cubicBezTo>
                  <a:cubicBezTo>
                    <a:pt x="1630" y="22930"/>
                    <a:pt x="1423" y="22058"/>
                    <a:pt x="1935" y="20974"/>
                  </a:cubicBezTo>
                  <a:cubicBezTo>
                    <a:pt x="2453" y="19895"/>
                    <a:pt x="3249" y="16604"/>
                    <a:pt x="3221" y="15885"/>
                  </a:cubicBezTo>
                  <a:cubicBezTo>
                    <a:pt x="3199" y="15165"/>
                    <a:pt x="3739" y="13672"/>
                    <a:pt x="3739" y="13672"/>
                  </a:cubicBezTo>
                  <a:cubicBezTo>
                    <a:pt x="3739" y="13672"/>
                    <a:pt x="4148" y="14958"/>
                    <a:pt x="4562" y="16190"/>
                  </a:cubicBezTo>
                  <a:cubicBezTo>
                    <a:pt x="4976" y="17427"/>
                    <a:pt x="4044" y="19819"/>
                    <a:pt x="3635" y="22521"/>
                  </a:cubicBezTo>
                  <a:cubicBezTo>
                    <a:pt x="3221" y="25219"/>
                    <a:pt x="3559" y="27714"/>
                    <a:pt x="3608" y="29028"/>
                  </a:cubicBezTo>
                  <a:cubicBezTo>
                    <a:pt x="3663" y="30335"/>
                    <a:pt x="3891" y="30695"/>
                    <a:pt x="3532" y="31572"/>
                  </a:cubicBezTo>
                  <a:cubicBezTo>
                    <a:pt x="3172" y="32444"/>
                    <a:pt x="3276" y="33605"/>
                    <a:pt x="3276" y="33605"/>
                  </a:cubicBezTo>
                  <a:cubicBezTo>
                    <a:pt x="2480" y="34580"/>
                    <a:pt x="2170" y="36585"/>
                    <a:pt x="2398" y="39233"/>
                  </a:cubicBezTo>
                  <a:cubicBezTo>
                    <a:pt x="2633" y="41882"/>
                    <a:pt x="2660" y="42269"/>
                    <a:pt x="2606" y="43195"/>
                  </a:cubicBezTo>
                  <a:cubicBezTo>
                    <a:pt x="2551" y="44121"/>
                    <a:pt x="1728" y="44072"/>
                    <a:pt x="1576" y="44454"/>
                  </a:cubicBezTo>
                  <a:cubicBezTo>
                    <a:pt x="1423" y="44840"/>
                    <a:pt x="2426" y="44791"/>
                    <a:pt x="3249" y="44917"/>
                  </a:cubicBezTo>
                  <a:cubicBezTo>
                    <a:pt x="3409" y="44942"/>
                    <a:pt x="3542" y="44955"/>
                    <a:pt x="3651" y="44955"/>
                  </a:cubicBezTo>
                  <a:cubicBezTo>
                    <a:pt x="4099" y="44955"/>
                    <a:pt x="4153" y="44740"/>
                    <a:pt x="4175" y="44328"/>
                  </a:cubicBezTo>
                  <a:cubicBezTo>
                    <a:pt x="4202" y="43811"/>
                    <a:pt x="4044" y="42732"/>
                    <a:pt x="4071" y="41293"/>
                  </a:cubicBezTo>
                  <a:cubicBezTo>
                    <a:pt x="4099" y="39855"/>
                    <a:pt x="5047" y="37206"/>
                    <a:pt x="5101" y="36149"/>
                  </a:cubicBezTo>
                  <a:cubicBezTo>
                    <a:pt x="5150" y="35092"/>
                    <a:pt x="5047" y="34400"/>
                    <a:pt x="5641" y="33626"/>
                  </a:cubicBezTo>
                  <a:cubicBezTo>
                    <a:pt x="6229" y="32858"/>
                    <a:pt x="6567" y="29769"/>
                    <a:pt x="7183" y="28281"/>
                  </a:cubicBezTo>
                  <a:cubicBezTo>
                    <a:pt x="7629" y="27202"/>
                    <a:pt x="7864" y="25693"/>
                    <a:pt x="7962" y="24924"/>
                  </a:cubicBezTo>
                  <a:cubicBezTo>
                    <a:pt x="8060" y="25693"/>
                    <a:pt x="8300" y="27202"/>
                    <a:pt x="8741" y="28281"/>
                  </a:cubicBezTo>
                  <a:cubicBezTo>
                    <a:pt x="9357" y="29769"/>
                    <a:pt x="9695" y="32858"/>
                    <a:pt x="10283" y="33626"/>
                  </a:cubicBezTo>
                  <a:cubicBezTo>
                    <a:pt x="10877" y="34400"/>
                    <a:pt x="10774" y="35092"/>
                    <a:pt x="10823" y="36149"/>
                  </a:cubicBezTo>
                  <a:cubicBezTo>
                    <a:pt x="10877" y="37201"/>
                    <a:pt x="11825" y="39849"/>
                    <a:pt x="11852" y="41293"/>
                  </a:cubicBezTo>
                  <a:cubicBezTo>
                    <a:pt x="11880" y="42732"/>
                    <a:pt x="11727" y="43811"/>
                    <a:pt x="11749" y="44328"/>
                  </a:cubicBezTo>
                  <a:cubicBezTo>
                    <a:pt x="11771" y="44740"/>
                    <a:pt x="11825" y="44955"/>
                    <a:pt x="12273" y="44955"/>
                  </a:cubicBezTo>
                  <a:cubicBezTo>
                    <a:pt x="12382" y="44955"/>
                    <a:pt x="12514" y="44942"/>
                    <a:pt x="12675" y="44917"/>
                  </a:cubicBezTo>
                  <a:cubicBezTo>
                    <a:pt x="13498" y="44791"/>
                    <a:pt x="14501" y="44840"/>
                    <a:pt x="14348" y="44454"/>
                  </a:cubicBezTo>
                  <a:cubicBezTo>
                    <a:pt x="14196" y="44067"/>
                    <a:pt x="13373" y="44121"/>
                    <a:pt x="13318" y="43195"/>
                  </a:cubicBezTo>
                  <a:cubicBezTo>
                    <a:pt x="13269" y="42269"/>
                    <a:pt x="13291" y="41882"/>
                    <a:pt x="13525" y="39233"/>
                  </a:cubicBezTo>
                  <a:cubicBezTo>
                    <a:pt x="13754" y="36585"/>
                    <a:pt x="13449" y="34580"/>
                    <a:pt x="12648" y="33605"/>
                  </a:cubicBezTo>
                  <a:cubicBezTo>
                    <a:pt x="12648" y="33605"/>
                    <a:pt x="12752" y="32444"/>
                    <a:pt x="12392" y="31572"/>
                  </a:cubicBezTo>
                  <a:cubicBezTo>
                    <a:pt x="12032" y="30695"/>
                    <a:pt x="12261" y="30335"/>
                    <a:pt x="12316" y="29028"/>
                  </a:cubicBezTo>
                  <a:cubicBezTo>
                    <a:pt x="12365" y="27714"/>
                    <a:pt x="12702" y="25219"/>
                    <a:pt x="12288" y="22521"/>
                  </a:cubicBezTo>
                  <a:cubicBezTo>
                    <a:pt x="11880" y="19819"/>
                    <a:pt x="10953" y="17427"/>
                    <a:pt x="11362" y="16190"/>
                  </a:cubicBezTo>
                  <a:cubicBezTo>
                    <a:pt x="11776" y="14958"/>
                    <a:pt x="12185" y="13672"/>
                    <a:pt x="12185" y="13672"/>
                  </a:cubicBezTo>
                  <a:cubicBezTo>
                    <a:pt x="12185" y="13672"/>
                    <a:pt x="12724" y="15165"/>
                    <a:pt x="12702" y="15885"/>
                  </a:cubicBezTo>
                  <a:cubicBezTo>
                    <a:pt x="12675" y="16604"/>
                    <a:pt x="13471" y="19895"/>
                    <a:pt x="13988" y="20974"/>
                  </a:cubicBezTo>
                  <a:cubicBezTo>
                    <a:pt x="14501" y="22058"/>
                    <a:pt x="14294" y="22930"/>
                    <a:pt x="14141" y="23290"/>
                  </a:cubicBezTo>
                  <a:cubicBezTo>
                    <a:pt x="13988" y="23655"/>
                    <a:pt x="13874" y="24134"/>
                    <a:pt x="13972" y="24472"/>
                  </a:cubicBezTo>
                  <a:cubicBezTo>
                    <a:pt x="14027" y="24652"/>
                    <a:pt x="14048" y="24843"/>
                    <a:pt x="14037" y="25028"/>
                  </a:cubicBezTo>
                  <a:cubicBezTo>
                    <a:pt x="14037" y="25028"/>
                    <a:pt x="14003" y="24999"/>
                    <a:pt x="13951" y="24999"/>
                  </a:cubicBezTo>
                  <a:cubicBezTo>
                    <a:pt x="13905" y="24999"/>
                    <a:pt x="13846" y="25022"/>
                    <a:pt x="13787" y="25110"/>
                  </a:cubicBezTo>
                  <a:cubicBezTo>
                    <a:pt x="13662" y="25290"/>
                    <a:pt x="13776" y="25742"/>
                    <a:pt x="14152" y="26036"/>
                  </a:cubicBezTo>
                  <a:cubicBezTo>
                    <a:pt x="14268" y="26125"/>
                    <a:pt x="14385" y="26166"/>
                    <a:pt x="14503" y="26166"/>
                  </a:cubicBezTo>
                  <a:cubicBezTo>
                    <a:pt x="14768" y="26166"/>
                    <a:pt x="15038" y="25963"/>
                    <a:pt x="15313" y="25655"/>
                  </a:cubicBezTo>
                  <a:cubicBezTo>
                    <a:pt x="15710" y="25213"/>
                    <a:pt x="15923" y="25093"/>
                    <a:pt x="15841" y="24625"/>
                  </a:cubicBezTo>
                  <a:cubicBezTo>
                    <a:pt x="15765" y="24151"/>
                    <a:pt x="15629" y="23524"/>
                    <a:pt x="15580" y="23110"/>
                  </a:cubicBezTo>
                  <a:cubicBezTo>
                    <a:pt x="15531" y="22696"/>
                    <a:pt x="15503" y="21268"/>
                    <a:pt x="15416" y="20048"/>
                  </a:cubicBezTo>
                  <a:cubicBezTo>
                    <a:pt x="15323" y="18827"/>
                    <a:pt x="15133" y="17067"/>
                    <a:pt x="14680" y="15737"/>
                  </a:cubicBezTo>
                  <a:cubicBezTo>
                    <a:pt x="14228" y="14413"/>
                    <a:pt x="13847" y="12615"/>
                    <a:pt x="13961" y="11613"/>
                  </a:cubicBezTo>
                  <a:cubicBezTo>
                    <a:pt x="14076" y="10610"/>
                    <a:pt x="14136" y="8065"/>
                    <a:pt x="12223" y="7619"/>
                  </a:cubicBezTo>
                  <a:cubicBezTo>
                    <a:pt x="10316" y="7177"/>
                    <a:pt x="9368" y="6540"/>
                    <a:pt x="9368" y="5303"/>
                  </a:cubicBezTo>
                  <a:cubicBezTo>
                    <a:pt x="9390" y="5057"/>
                    <a:pt x="9449" y="4812"/>
                    <a:pt x="9542" y="4578"/>
                  </a:cubicBezTo>
                  <a:cubicBezTo>
                    <a:pt x="9564" y="4586"/>
                    <a:pt x="9587" y="4590"/>
                    <a:pt x="9609" y="4590"/>
                  </a:cubicBezTo>
                  <a:cubicBezTo>
                    <a:pt x="9665" y="4590"/>
                    <a:pt x="9720" y="4566"/>
                    <a:pt x="9755" y="4523"/>
                  </a:cubicBezTo>
                  <a:cubicBezTo>
                    <a:pt x="9864" y="4415"/>
                    <a:pt x="9853" y="4098"/>
                    <a:pt x="10065" y="3848"/>
                  </a:cubicBezTo>
                  <a:cubicBezTo>
                    <a:pt x="10278" y="3597"/>
                    <a:pt x="10419" y="2971"/>
                    <a:pt x="9951" y="2818"/>
                  </a:cubicBezTo>
                  <a:cubicBezTo>
                    <a:pt x="9951" y="2818"/>
                    <a:pt x="10163" y="1407"/>
                    <a:pt x="9662" y="764"/>
                  </a:cubicBezTo>
                  <a:cubicBezTo>
                    <a:pt x="9253" y="230"/>
                    <a:pt x="8332" y="61"/>
                    <a:pt x="8016" y="12"/>
                  </a:cubicBezTo>
                  <a:lnTo>
                    <a:pt x="8016" y="1"/>
                  </a:lnTo>
                  <a:lnTo>
                    <a:pt x="7962" y="6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58" name="Google Shape;5658;p64"/>
            <p:cNvGrpSpPr/>
            <p:nvPr/>
          </p:nvGrpSpPr>
          <p:grpSpPr>
            <a:xfrm>
              <a:off x="4708538" y="1583316"/>
              <a:ext cx="163226" cy="588527"/>
              <a:chOff x="4708538" y="1583316"/>
              <a:chExt cx="163226" cy="588527"/>
            </a:xfrm>
          </p:grpSpPr>
          <p:sp>
            <p:nvSpPr>
              <p:cNvPr id="5659" name="Google Shape;5659;p64"/>
              <p:cNvSpPr/>
              <p:nvPr/>
            </p:nvSpPr>
            <p:spPr>
              <a:xfrm>
                <a:off x="4708538" y="1775367"/>
                <a:ext cx="163226" cy="158038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5667" extrusionOk="0">
                    <a:moveTo>
                      <a:pt x="2924" y="0"/>
                    </a:moveTo>
                    <a:cubicBezTo>
                      <a:pt x="2887" y="0"/>
                      <a:pt x="2851" y="8"/>
                      <a:pt x="2818" y="25"/>
                    </a:cubicBezTo>
                    <a:cubicBezTo>
                      <a:pt x="2774" y="52"/>
                      <a:pt x="2747" y="101"/>
                      <a:pt x="2753" y="150"/>
                    </a:cubicBezTo>
                    <a:lnTo>
                      <a:pt x="2780" y="1785"/>
                    </a:lnTo>
                    <a:cubicBezTo>
                      <a:pt x="2780" y="1785"/>
                      <a:pt x="2726" y="1882"/>
                      <a:pt x="2683" y="1882"/>
                    </a:cubicBezTo>
                    <a:cubicBezTo>
                      <a:pt x="2661" y="1882"/>
                      <a:pt x="2642" y="1857"/>
                      <a:pt x="2633" y="1785"/>
                    </a:cubicBezTo>
                    <a:cubicBezTo>
                      <a:pt x="2600" y="1567"/>
                      <a:pt x="2600" y="689"/>
                      <a:pt x="2513" y="471"/>
                    </a:cubicBezTo>
                    <a:cubicBezTo>
                      <a:pt x="2460" y="339"/>
                      <a:pt x="2318" y="240"/>
                      <a:pt x="2142" y="240"/>
                    </a:cubicBezTo>
                    <a:cubicBezTo>
                      <a:pt x="2029" y="240"/>
                      <a:pt x="1903" y="281"/>
                      <a:pt x="1777" y="379"/>
                    </a:cubicBezTo>
                    <a:cubicBezTo>
                      <a:pt x="1450" y="629"/>
                      <a:pt x="535" y="2101"/>
                      <a:pt x="328" y="2880"/>
                    </a:cubicBezTo>
                    <a:cubicBezTo>
                      <a:pt x="126" y="3665"/>
                      <a:pt x="1" y="4629"/>
                      <a:pt x="33" y="5005"/>
                    </a:cubicBezTo>
                    <a:cubicBezTo>
                      <a:pt x="59" y="5363"/>
                      <a:pt x="169" y="5667"/>
                      <a:pt x="486" y="5667"/>
                    </a:cubicBezTo>
                    <a:cubicBezTo>
                      <a:pt x="501" y="5667"/>
                      <a:pt x="518" y="5666"/>
                      <a:pt x="535" y="5664"/>
                    </a:cubicBezTo>
                    <a:cubicBezTo>
                      <a:pt x="889" y="5632"/>
                      <a:pt x="1270" y="5414"/>
                      <a:pt x="1363" y="5321"/>
                    </a:cubicBezTo>
                    <a:cubicBezTo>
                      <a:pt x="1450" y="5228"/>
                      <a:pt x="1477" y="5098"/>
                      <a:pt x="1772" y="5098"/>
                    </a:cubicBezTo>
                    <a:cubicBezTo>
                      <a:pt x="2071" y="5098"/>
                      <a:pt x="2453" y="5038"/>
                      <a:pt x="2540" y="4760"/>
                    </a:cubicBezTo>
                    <a:cubicBezTo>
                      <a:pt x="2627" y="4482"/>
                      <a:pt x="2747" y="3730"/>
                      <a:pt x="2780" y="3414"/>
                    </a:cubicBezTo>
                    <a:cubicBezTo>
                      <a:pt x="2807" y="3103"/>
                      <a:pt x="2747" y="2913"/>
                      <a:pt x="2780" y="2667"/>
                    </a:cubicBezTo>
                    <a:cubicBezTo>
                      <a:pt x="2796" y="2509"/>
                      <a:pt x="2807" y="2351"/>
                      <a:pt x="2807" y="2199"/>
                    </a:cubicBezTo>
                    <a:cubicBezTo>
                      <a:pt x="2840" y="2221"/>
                      <a:pt x="2883" y="2237"/>
                      <a:pt x="2927" y="2237"/>
                    </a:cubicBezTo>
                    <a:cubicBezTo>
                      <a:pt x="2970" y="2237"/>
                      <a:pt x="3014" y="2221"/>
                      <a:pt x="3047" y="2199"/>
                    </a:cubicBezTo>
                    <a:cubicBezTo>
                      <a:pt x="3052" y="2351"/>
                      <a:pt x="3058" y="2509"/>
                      <a:pt x="3079" y="2667"/>
                    </a:cubicBezTo>
                    <a:cubicBezTo>
                      <a:pt x="3107" y="2918"/>
                      <a:pt x="3047" y="3103"/>
                      <a:pt x="3079" y="3414"/>
                    </a:cubicBezTo>
                    <a:cubicBezTo>
                      <a:pt x="3107" y="3724"/>
                      <a:pt x="3227" y="4476"/>
                      <a:pt x="3314" y="4760"/>
                    </a:cubicBezTo>
                    <a:cubicBezTo>
                      <a:pt x="3401" y="5043"/>
                      <a:pt x="3788" y="5098"/>
                      <a:pt x="4082" y="5098"/>
                    </a:cubicBezTo>
                    <a:cubicBezTo>
                      <a:pt x="4376" y="5098"/>
                      <a:pt x="4404" y="5223"/>
                      <a:pt x="4496" y="5321"/>
                    </a:cubicBezTo>
                    <a:cubicBezTo>
                      <a:pt x="4583" y="5414"/>
                      <a:pt x="4965" y="5632"/>
                      <a:pt x="5319" y="5664"/>
                    </a:cubicBezTo>
                    <a:cubicBezTo>
                      <a:pt x="5336" y="5666"/>
                      <a:pt x="5352" y="5667"/>
                      <a:pt x="5368" y="5667"/>
                    </a:cubicBezTo>
                    <a:cubicBezTo>
                      <a:pt x="5684" y="5667"/>
                      <a:pt x="5794" y="5363"/>
                      <a:pt x="5820" y="5005"/>
                    </a:cubicBezTo>
                    <a:cubicBezTo>
                      <a:pt x="5853" y="4629"/>
                      <a:pt x="5733" y="3665"/>
                      <a:pt x="5526" y="2880"/>
                    </a:cubicBezTo>
                    <a:cubicBezTo>
                      <a:pt x="5319" y="2101"/>
                      <a:pt x="4404" y="629"/>
                      <a:pt x="4082" y="379"/>
                    </a:cubicBezTo>
                    <a:cubicBezTo>
                      <a:pt x="3954" y="281"/>
                      <a:pt x="3826" y="240"/>
                      <a:pt x="3713" y="240"/>
                    </a:cubicBezTo>
                    <a:cubicBezTo>
                      <a:pt x="3536" y="240"/>
                      <a:pt x="3394" y="339"/>
                      <a:pt x="3341" y="471"/>
                    </a:cubicBezTo>
                    <a:cubicBezTo>
                      <a:pt x="3254" y="695"/>
                      <a:pt x="3254" y="1567"/>
                      <a:pt x="3227" y="1785"/>
                    </a:cubicBezTo>
                    <a:cubicBezTo>
                      <a:pt x="3216" y="1857"/>
                      <a:pt x="3195" y="1882"/>
                      <a:pt x="3172" y="1882"/>
                    </a:cubicBezTo>
                    <a:cubicBezTo>
                      <a:pt x="3127" y="1882"/>
                      <a:pt x="3074" y="1785"/>
                      <a:pt x="3074" y="1785"/>
                    </a:cubicBezTo>
                    <a:lnTo>
                      <a:pt x="3101" y="150"/>
                    </a:lnTo>
                    <a:cubicBezTo>
                      <a:pt x="3107" y="101"/>
                      <a:pt x="3079" y="52"/>
                      <a:pt x="3030" y="25"/>
                    </a:cubicBezTo>
                    <a:cubicBezTo>
                      <a:pt x="2998" y="8"/>
                      <a:pt x="2961" y="0"/>
                      <a:pt x="292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64"/>
              <p:cNvSpPr/>
              <p:nvPr/>
            </p:nvSpPr>
            <p:spPr>
              <a:xfrm>
                <a:off x="4745162" y="1583316"/>
                <a:ext cx="88150" cy="8079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3197" extrusionOk="0">
                    <a:moveTo>
                      <a:pt x="1269" y="1"/>
                    </a:moveTo>
                    <a:cubicBezTo>
                      <a:pt x="1031" y="1"/>
                      <a:pt x="751" y="51"/>
                      <a:pt x="513" y="385"/>
                    </a:cubicBezTo>
                    <a:cubicBezTo>
                      <a:pt x="196" y="831"/>
                      <a:pt x="0" y="1164"/>
                      <a:pt x="120" y="1676"/>
                    </a:cubicBezTo>
                    <a:cubicBezTo>
                      <a:pt x="202" y="2003"/>
                      <a:pt x="344" y="2139"/>
                      <a:pt x="545" y="2221"/>
                    </a:cubicBezTo>
                    <a:cubicBezTo>
                      <a:pt x="692" y="2281"/>
                      <a:pt x="834" y="2319"/>
                      <a:pt x="834" y="2319"/>
                    </a:cubicBezTo>
                    <a:cubicBezTo>
                      <a:pt x="888" y="2477"/>
                      <a:pt x="1019" y="2597"/>
                      <a:pt x="1183" y="2635"/>
                    </a:cubicBezTo>
                    <a:cubicBezTo>
                      <a:pt x="1379" y="2673"/>
                      <a:pt x="1586" y="2722"/>
                      <a:pt x="1586" y="2722"/>
                    </a:cubicBezTo>
                    <a:lnTo>
                      <a:pt x="1619" y="3098"/>
                    </a:lnTo>
                    <a:cubicBezTo>
                      <a:pt x="1624" y="3136"/>
                      <a:pt x="1651" y="3169"/>
                      <a:pt x="1689" y="3185"/>
                    </a:cubicBezTo>
                    <a:lnTo>
                      <a:pt x="1739" y="3196"/>
                    </a:lnTo>
                    <a:lnTo>
                      <a:pt x="1793" y="3185"/>
                    </a:lnTo>
                    <a:cubicBezTo>
                      <a:pt x="1831" y="3169"/>
                      <a:pt x="1858" y="3136"/>
                      <a:pt x="1864" y="3098"/>
                    </a:cubicBezTo>
                    <a:lnTo>
                      <a:pt x="1897" y="2722"/>
                    </a:lnTo>
                    <a:cubicBezTo>
                      <a:pt x="1897" y="2722"/>
                      <a:pt x="2109" y="2673"/>
                      <a:pt x="2305" y="2635"/>
                    </a:cubicBezTo>
                    <a:cubicBezTo>
                      <a:pt x="2469" y="2597"/>
                      <a:pt x="2599" y="2477"/>
                      <a:pt x="2649" y="2319"/>
                    </a:cubicBezTo>
                    <a:cubicBezTo>
                      <a:pt x="2649" y="2319"/>
                      <a:pt x="2790" y="2281"/>
                      <a:pt x="2943" y="2221"/>
                    </a:cubicBezTo>
                    <a:cubicBezTo>
                      <a:pt x="3144" y="2139"/>
                      <a:pt x="3286" y="2008"/>
                      <a:pt x="3362" y="1676"/>
                    </a:cubicBezTo>
                    <a:cubicBezTo>
                      <a:pt x="3488" y="1164"/>
                      <a:pt x="3297" y="831"/>
                      <a:pt x="2975" y="385"/>
                    </a:cubicBezTo>
                    <a:cubicBezTo>
                      <a:pt x="2737" y="51"/>
                      <a:pt x="2457" y="1"/>
                      <a:pt x="2223" y="1"/>
                    </a:cubicBezTo>
                    <a:cubicBezTo>
                      <a:pt x="2189" y="1"/>
                      <a:pt x="2157" y="2"/>
                      <a:pt x="2125" y="3"/>
                    </a:cubicBezTo>
                    <a:cubicBezTo>
                      <a:pt x="1744" y="14"/>
                      <a:pt x="1744" y="330"/>
                      <a:pt x="1744" y="330"/>
                    </a:cubicBezTo>
                    <a:cubicBezTo>
                      <a:pt x="1744" y="330"/>
                      <a:pt x="1744" y="14"/>
                      <a:pt x="1368" y="3"/>
                    </a:cubicBezTo>
                    <a:cubicBezTo>
                      <a:pt x="1336" y="2"/>
                      <a:pt x="1303" y="1"/>
                      <a:pt x="126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64"/>
              <p:cNvSpPr/>
              <p:nvPr/>
            </p:nvSpPr>
            <p:spPr>
              <a:xfrm>
                <a:off x="4751848" y="1888032"/>
                <a:ext cx="116291" cy="14409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5167" extrusionOk="0">
                    <a:moveTo>
                      <a:pt x="1614" y="1"/>
                    </a:moveTo>
                    <a:cubicBezTo>
                      <a:pt x="1614" y="1"/>
                      <a:pt x="1374" y="1259"/>
                      <a:pt x="1739" y="1804"/>
                    </a:cubicBezTo>
                    <a:cubicBezTo>
                      <a:pt x="1864" y="1973"/>
                      <a:pt x="2044" y="2098"/>
                      <a:pt x="2251" y="2142"/>
                    </a:cubicBezTo>
                    <a:cubicBezTo>
                      <a:pt x="2235" y="2251"/>
                      <a:pt x="2251" y="2360"/>
                      <a:pt x="2306" y="2453"/>
                    </a:cubicBezTo>
                    <a:cubicBezTo>
                      <a:pt x="2387" y="2594"/>
                      <a:pt x="2475" y="2709"/>
                      <a:pt x="2475" y="2709"/>
                    </a:cubicBezTo>
                    <a:cubicBezTo>
                      <a:pt x="2420" y="2774"/>
                      <a:pt x="2382" y="2850"/>
                      <a:pt x="2360" y="2932"/>
                    </a:cubicBezTo>
                    <a:cubicBezTo>
                      <a:pt x="2327" y="3052"/>
                      <a:pt x="2306" y="3177"/>
                      <a:pt x="2306" y="3303"/>
                    </a:cubicBezTo>
                    <a:cubicBezTo>
                      <a:pt x="2224" y="3335"/>
                      <a:pt x="2148" y="3384"/>
                      <a:pt x="2077" y="3439"/>
                    </a:cubicBezTo>
                    <a:cubicBezTo>
                      <a:pt x="1935" y="3553"/>
                      <a:pt x="1793" y="3837"/>
                      <a:pt x="1793" y="3837"/>
                    </a:cubicBezTo>
                    <a:cubicBezTo>
                      <a:pt x="1726" y="3778"/>
                      <a:pt x="1635" y="3745"/>
                      <a:pt x="1544" y="3745"/>
                    </a:cubicBezTo>
                    <a:cubicBezTo>
                      <a:pt x="1525" y="3745"/>
                      <a:pt x="1507" y="3747"/>
                      <a:pt x="1488" y="3749"/>
                    </a:cubicBezTo>
                    <a:cubicBezTo>
                      <a:pt x="1287" y="3782"/>
                      <a:pt x="1178" y="3864"/>
                      <a:pt x="1091" y="3864"/>
                    </a:cubicBezTo>
                    <a:cubicBezTo>
                      <a:pt x="1003" y="3864"/>
                      <a:pt x="922" y="3684"/>
                      <a:pt x="638" y="3640"/>
                    </a:cubicBezTo>
                    <a:cubicBezTo>
                      <a:pt x="595" y="3633"/>
                      <a:pt x="554" y="3629"/>
                      <a:pt x="517" y="3629"/>
                    </a:cubicBezTo>
                    <a:cubicBezTo>
                      <a:pt x="266" y="3629"/>
                      <a:pt x="152" y="3808"/>
                      <a:pt x="72" y="4202"/>
                    </a:cubicBezTo>
                    <a:cubicBezTo>
                      <a:pt x="1" y="4605"/>
                      <a:pt x="88" y="5166"/>
                      <a:pt x="88" y="5166"/>
                    </a:cubicBezTo>
                    <a:lnTo>
                      <a:pt x="409" y="5112"/>
                    </a:lnTo>
                    <a:cubicBezTo>
                      <a:pt x="409" y="5112"/>
                      <a:pt x="355" y="4512"/>
                      <a:pt x="415" y="4371"/>
                    </a:cubicBezTo>
                    <a:cubicBezTo>
                      <a:pt x="458" y="4262"/>
                      <a:pt x="501" y="4185"/>
                      <a:pt x="575" y="4185"/>
                    </a:cubicBezTo>
                    <a:cubicBezTo>
                      <a:pt x="594" y="4185"/>
                      <a:pt x="615" y="4190"/>
                      <a:pt x="638" y="4202"/>
                    </a:cubicBezTo>
                    <a:cubicBezTo>
                      <a:pt x="737" y="4253"/>
                      <a:pt x="791" y="4322"/>
                      <a:pt x="878" y="4322"/>
                    </a:cubicBezTo>
                    <a:cubicBezTo>
                      <a:pt x="892" y="4322"/>
                      <a:pt x="906" y="4320"/>
                      <a:pt x="922" y="4316"/>
                    </a:cubicBezTo>
                    <a:cubicBezTo>
                      <a:pt x="1001" y="4297"/>
                      <a:pt x="945" y="4266"/>
                      <a:pt x="958" y="4266"/>
                    </a:cubicBezTo>
                    <a:cubicBezTo>
                      <a:pt x="964" y="4266"/>
                      <a:pt x="984" y="4272"/>
                      <a:pt x="1036" y="4289"/>
                    </a:cubicBezTo>
                    <a:cubicBezTo>
                      <a:pt x="1205" y="4343"/>
                      <a:pt x="1314" y="4572"/>
                      <a:pt x="1739" y="4681"/>
                    </a:cubicBezTo>
                    <a:cubicBezTo>
                      <a:pt x="1869" y="4716"/>
                      <a:pt x="2035" y="4740"/>
                      <a:pt x="2217" y="4740"/>
                    </a:cubicBezTo>
                    <a:cubicBezTo>
                      <a:pt x="2634" y="4740"/>
                      <a:pt x="3136" y="4614"/>
                      <a:pt x="3488" y="4202"/>
                    </a:cubicBezTo>
                    <a:cubicBezTo>
                      <a:pt x="4000" y="3608"/>
                      <a:pt x="4169" y="2818"/>
                      <a:pt x="3831" y="2087"/>
                    </a:cubicBezTo>
                    <a:cubicBezTo>
                      <a:pt x="3554" y="1493"/>
                      <a:pt x="3337" y="1436"/>
                      <a:pt x="3114" y="1436"/>
                    </a:cubicBezTo>
                    <a:cubicBezTo>
                      <a:pt x="3061" y="1436"/>
                      <a:pt x="3008" y="1439"/>
                      <a:pt x="2954" y="1439"/>
                    </a:cubicBezTo>
                    <a:cubicBezTo>
                      <a:pt x="2671" y="1439"/>
                      <a:pt x="2562" y="1717"/>
                      <a:pt x="2306" y="1717"/>
                    </a:cubicBezTo>
                    <a:cubicBezTo>
                      <a:pt x="2055" y="1717"/>
                      <a:pt x="2066" y="1657"/>
                      <a:pt x="1968" y="1406"/>
                    </a:cubicBezTo>
                    <a:cubicBezTo>
                      <a:pt x="1908" y="1265"/>
                      <a:pt x="1881" y="802"/>
                      <a:pt x="1881" y="802"/>
                    </a:cubicBezTo>
                    <a:lnTo>
                      <a:pt x="1614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64"/>
              <p:cNvSpPr/>
              <p:nvPr/>
            </p:nvSpPr>
            <p:spPr>
              <a:xfrm>
                <a:off x="4720084" y="2018461"/>
                <a:ext cx="137095" cy="153381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5500" extrusionOk="0">
                    <a:moveTo>
                      <a:pt x="4289" y="0"/>
                    </a:moveTo>
                    <a:cubicBezTo>
                      <a:pt x="4186" y="0"/>
                      <a:pt x="4095" y="67"/>
                      <a:pt x="4066" y="162"/>
                    </a:cubicBezTo>
                    <a:cubicBezTo>
                      <a:pt x="4066" y="162"/>
                      <a:pt x="3997" y="62"/>
                      <a:pt x="3900" y="62"/>
                    </a:cubicBezTo>
                    <a:cubicBezTo>
                      <a:pt x="3875" y="62"/>
                      <a:pt x="3849" y="69"/>
                      <a:pt x="3821" y="86"/>
                    </a:cubicBezTo>
                    <a:cubicBezTo>
                      <a:pt x="3750" y="124"/>
                      <a:pt x="3690" y="189"/>
                      <a:pt x="3663" y="271"/>
                    </a:cubicBezTo>
                    <a:cubicBezTo>
                      <a:pt x="3663" y="271"/>
                      <a:pt x="3630" y="247"/>
                      <a:pt x="3584" y="247"/>
                    </a:cubicBezTo>
                    <a:cubicBezTo>
                      <a:pt x="3545" y="247"/>
                      <a:pt x="3497" y="264"/>
                      <a:pt x="3450" y="326"/>
                    </a:cubicBezTo>
                    <a:cubicBezTo>
                      <a:pt x="3379" y="407"/>
                      <a:pt x="3287" y="462"/>
                      <a:pt x="3183" y="484"/>
                    </a:cubicBezTo>
                    <a:lnTo>
                      <a:pt x="3020" y="565"/>
                    </a:lnTo>
                    <a:cubicBezTo>
                      <a:pt x="2927" y="614"/>
                      <a:pt x="2840" y="691"/>
                      <a:pt x="2780" y="778"/>
                    </a:cubicBezTo>
                    <a:cubicBezTo>
                      <a:pt x="2693" y="762"/>
                      <a:pt x="2606" y="751"/>
                      <a:pt x="2513" y="751"/>
                    </a:cubicBezTo>
                    <a:cubicBezTo>
                      <a:pt x="2426" y="756"/>
                      <a:pt x="2344" y="783"/>
                      <a:pt x="2273" y="832"/>
                    </a:cubicBezTo>
                    <a:cubicBezTo>
                      <a:pt x="2208" y="800"/>
                      <a:pt x="2137" y="783"/>
                      <a:pt x="2061" y="778"/>
                    </a:cubicBezTo>
                    <a:cubicBezTo>
                      <a:pt x="1973" y="778"/>
                      <a:pt x="1881" y="767"/>
                      <a:pt x="1794" y="751"/>
                    </a:cubicBezTo>
                    <a:cubicBezTo>
                      <a:pt x="1772" y="669"/>
                      <a:pt x="1712" y="598"/>
                      <a:pt x="1636" y="565"/>
                    </a:cubicBezTo>
                    <a:cubicBezTo>
                      <a:pt x="1600" y="549"/>
                      <a:pt x="1563" y="541"/>
                      <a:pt x="1527" y="541"/>
                    </a:cubicBezTo>
                    <a:cubicBezTo>
                      <a:pt x="1490" y="541"/>
                      <a:pt x="1453" y="549"/>
                      <a:pt x="1418" y="565"/>
                    </a:cubicBezTo>
                    <a:cubicBezTo>
                      <a:pt x="1401" y="484"/>
                      <a:pt x="1352" y="407"/>
                      <a:pt x="1281" y="353"/>
                    </a:cubicBezTo>
                    <a:cubicBezTo>
                      <a:pt x="1242" y="314"/>
                      <a:pt x="1188" y="295"/>
                      <a:pt x="1135" y="295"/>
                    </a:cubicBezTo>
                    <a:cubicBezTo>
                      <a:pt x="1122" y="295"/>
                      <a:pt x="1109" y="296"/>
                      <a:pt x="1096" y="298"/>
                    </a:cubicBezTo>
                    <a:lnTo>
                      <a:pt x="1014" y="189"/>
                    </a:lnTo>
                    <a:cubicBezTo>
                      <a:pt x="972" y="186"/>
                      <a:pt x="929" y="184"/>
                      <a:pt x="886" y="184"/>
                    </a:cubicBezTo>
                    <a:cubicBezTo>
                      <a:pt x="787" y="184"/>
                      <a:pt x="688" y="194"/>
                      <a:pt x="589" y="217"/>
                    </a:cubicBezTo>
                    <a:cubicBezTo>
                      <a:pt x="350" y="271"/>
                      <a:pt x="377" y="380"/>
                      <a:pt x="377" y="380"/>
                    </a:cubicBezTo>
                    <a:cubicBezTo>
                      <a:pt x="377" y="380"/>
                      <a:pt x="268" y="407"/>
                      <a:pt x="137" y="702"/>
                    </a:cubicBezTo>
                    <a:cubicBezTo>
                      <a:pt x="1" y="990"/>
                      <a:pt x="110" y="1099"/>
                      <a:pt x="83" y="1257"/>
                    </a:cubicBezTo>
                    <a:cubicBezTo>
                      <a:pt x="55" y="1421"/>
                      <a:pt x="137" y="1448"/>
                      <a:pt x="137" y="1448"/>
                    </a:cubicBezTo>
                    <a:lnTo>
                      <a:pt x="137" y="1552"/>
                    </a:lnTo>
                    <a:cubicBezTo>
                      <a:pt x="137" y="1661"/>
                      <a:pt x="192" y="1824"/>
                      <a:pt x="137" y="1955"/>
                    </a:cubicBezTo>
                    <a:cubicBezTo>
                      <a:pt x="83" y="2086"/>
                      <a:pt x="83" y="2064"/>
                      <a:pt x="110" y="2222"/>
                    </a:cubicBezTo>
                    <a:cubicBezTo>
                      <a:pt x="137" y="2380"/>
                      <a:pt x="83" y="2434"/>
                      <a:pt x="55" y="2543"/>
                    </a:cubicBezTo>
                    <a:cubicBezTo>
                      <a:pt x="44" y="2625"/>
                      <a:pt x="50" y="2707"/>
                      <a:pt x="83" y="2783"/>
                    </a:cubicBezTo>
                    <a:lnTo>
                      <a:pt x="28" y="2996"/>
                    </a:lnTo>
                    <a:cubicBezTo>
                      <a:pt x="1" y="3132"/>
                      <a:pt x="39" y="3268"/>
                      <a:pt x="137" y="3372"/>
                    </a:cubicBezTo>
                    <a:cubicBezTo>
                      <a:pt x="137" y="3372"/>
                      <a:pt x="164" y="3688"/>
                      <a:pt x="377" y="3851"/>
                    </a:cubicBezTo>
                    <a:cubicBezTo>
                      <a:pt x="426" y="3893"/>
                      <a:pt x="488" y="3914"/>
                      <a:pt x="549" y="3914"/>
                    </a:cubicBezTo>
                    <a:cubicBezTo>
                      <a:pt x="623" y="3914"/>
                      <a:pt x="697" y="3884"/>
                      <a:pt x="747" y="3824"/>
                    </a:cubicBezTo>
                    <a:cubicBezTo>
                      <a:pt x="796" y="4080"/>
                      <a:pt x="938" y="4309"/>
                      <a:pt x="1151" y="4467"/>
                    </a:cubicBezTo>
                    <a:cubicBezTo>
                      <a:pt x="1336" y="4467"/>
                      <a:pt x="1260" y="4412"/>
                      <a:pt x="1281" y="4303"/>
                    </a:cubicBezTo>
                    <a:cubicBezTo>
                      <a:pt x="1309" y="4200"/>
                      <a:pt x="1069" y="4118"/>
                      <a:pt x="987" y="4036"/>
                    </a:cubicBezTo>
                    <a:cubicBezTo>
                      <a:pt x="911" y="3955"/>
                      <a:pt x="884" y="3742"/>
                      <a:pt x="884" y="3742"/>
                    </a:cubicBezTo>
                    <a:cubicBezTo>
                      <a:pt x="976" y="3650"/>
                      <a:pt x="1058" y="3541"/>
                      <a:pt x="1123" y="3421"/>
                    </a:cubicBezTo>
                    <a:cubicBezTo>
                      <a:pt x="1205" y="3263"/>
                      <a:pt x="1096" y="3132"/>
                      <a:pt x="1014" y="2914"/>
                    </a:cubicBezTo>
                    <a:cubicBezTo>
                      <a:pt x="964" y="2773"/>
                      <a:pt x="899" y="2750"/>
                      <a:pt x="861" y="2750"/>
                    </a:cubicBezTo>
                    <a:cubicBezTo>
                      <a:pt x="842" y="2750"/>
                      <a:pt x="829" y="2756"/>
                      <a:pt x="829" y="2756"/>
                    </a:cubicBezTo>
                    <a:cubicBezTo>
                      <a:pt x="856" y="2636"/>
                      <a:pt x="867" y="2505"/>
                      <a:pt x="856" y="2380"/>
                    </a:cubicBezTo>
                    <a:cubicBezTo>
                      <a:pt x="829" y="2222"/>
                      <a:pt x="775" y="2222"/>
                      <a:pt x="775" y="2222"/>
                    </a:cubicBezTo>
                    <a:cubicBezTo>
                      <a:pt x="775" y="2222"/>
                      <a:pt x="829" y="1982"/>
                      <a:pt x="856" y="1873"/>
                    </a:cubicBezTo>
                    <a:cubicBezTo>
                      <a:pt x="884" y="1770"/>
                      <a:pt x="698" y="1524"/>
                      <a:pt x="698" y="1524"/>
                    </a:cubicBezTo>
                    <a:cubicBezTo>
                      <a:pt x="742" y="1426"/>
                      <a:pt x="791" y="1328"/>
                      <a:pt x="856" y="1236"/>
                    </a:cubicBezTo>
                    <a:cubicBezTo>
                      <a:pt x="938" y="1127"/>
                      <a:pt x="856" y="990"/>
                      <a:pt x="856" y="990"/>
                    </a:cubicBezTo>
                    <a:lnTo>
                      <a:pt x="856" y="990"/>
                    </a:lnTo>
                    <a:lnTo>
                      <a:pt x="1069" y="1018"/>
                    </a:lnTo>
                    <a:cubicBezTo>
                      <a:pt x="1069" y="1018"/>
                      <a:pt x="1151" y="1263"/>
                      <a:pt x="1281" y="1312"/>
                    </a:cubicBezTo>
                    <a:cubicBezTo>
                      <a:pt x="1301" y="1320"/>
                      <a:pt x="1320" y="1323"/>
                      <a:pt x="1339" y="1323"/>
                    </a:cubicBezTo>
                    <a:cubicBezTo>
                      <a:pt x="1449" y="1323"/>
                      <a:pt x="1548" y="1208"/>
                      <a:pt x="1548" y="1208"/>
                    </a:cubicBezTo>
                    <a:cubicBezTo>
                      <a:pt x="1636" y="1317"/>
                      <a:pt x="1761" y="1383"/>
                      <a:pt x="1897" y="1394"/>
                    </a:cubicBezTo>
                    <a:cubicBezTo>
                      <a:pt x="2033" y="1394"/>
                      <a:pt x="2170" y="1366"/>
                      <a:pt x="2300" y="1312"/>
                    </a:cubicBezTo>
                    <a:cubicBezTo>
                      <a:pt x="2300" y="1312"/>
                      <a:pt x="2513" y="1448"/>
                      <a:pt x="2698" y="1448"/>
                    </a:cubicBezTo>
                    <a:cubicBezTo>
                      <a:pt x="2883" y="1448"/>
                      <a:pt x="2938" y="1236"/>
                      <a:pt x="2938" y="1236"/>
                    </a:cubicBezTo>
                    <a:cubicBezTo>
                      <a:pt x="2938" y="1236"/>
                      <a:pt x="3074" y="1271"/>
                      <a:pt x="3184" y="1271"/>
                    </a:cubicBezTo>
                    <a:cubicBezTo>
                      <a:pt x="3212" y="1271"/>
                      <a:pt x="3238" y="1268"/>
                      <a:pt x="3259" y="1263"/>
                    </a:cubicBezTo>
                    <a:cubicBezTo>
                      <a:pt x="3341" y="1230"/>
                      <a:pt x="3417" y="1176"/>
                      <a:pt x="3472" y="1105"/>
                    </a:cubicBezTo>
                    <a:cubicBezTo>
                      <a:pt x="3472" y="1105"/>
                      <a:pt x="3506" y="1120"/>
                      <a:pt x="3570" y="1120"/>
                    </a:cubicBezTo>
                    <a:cubicBezTo>
                      <a:pt x="3619" y="1120"/>
                      <a:pt x="3685" y="1111"/>
                      <a:pt x="3766" y="1078"/>
                    </a:cubicBezTo>
                    <a:cubicBezTo>
                      <a:pt x="3881" y="1029"/>
                      <a:pt x="3990" y="963"/>
                      <a:pt x="4088" y="887"/>
                    </a:cubicBezTo>
                    <a:lnTo>
                      <a:pt x="4088" y="887"/>
                    </a:lnTo>
                    <a:cubicBezTo>
                      <a:pt x="4088" y="887"/>
                      <a:pt x="4006" y="1290"/>
                      <a:pt x="4060" y="1448"/>
                    </a:cubicBezTo>
                    <a:cubicBezTo>
                      <a:pt x="4099" y="1563"/>
                      <a:pt x="4126" y="1677"/>
                      <a:pt x="4142" y="1797"/>
                    </a:cubicBezTo>
                    <a:cubicBezTo>
                      <a:pt x="4060" y="1900"/>
                      <a:pt x="4006" y="2015"/>
                      <a:pt x="3979" y="2146"/>
                    </a:cubicBezTo>
                    <a:cubicBezTo>
                      <a:pt x="3951" y="2331"/>
                      <a:pt x="4088" y="2571"/>
                      <a:pt x="4088" y="2571"/>
                    </a:cubicBezTo>
                    <a:lnTo>
                      <a:pt x="4033" y="2783"/>
                    </a:lnTo>
                    <a:cubicBezTo>
                      <a:pt x="4000" y="2903"/>
                      <a:pt x="4017" y="3028"/>
                      <a:pt x="4088" y="3132"/>
                    </a:cubicBezTo>
                    <a:lnTo>
                      <a:pt x="4006" y="3317"/>
                    </a:lnTo>
                    <a:cubicBezTo>
                      <a:pt x="3930" y="3508"/>
                      <a:pt x="4006" y="3557"/>
                      <a:pt x="4006" y="3557"/>
                    </a:cubicBezTo>
                    <a:lnTo>
                      <a:pt x="3902" y="3666"/>
                    </a:lnTo>
                    <a:cubicBezTo>
                      <a:pt x="3793" y="3775"/>
                      <a:pt x="3875" y="3824"/>
                      <a:pt x="3875" y="3824"/>
                    </a:cubicBezTo>
                    <a:lnTo>
                      <a:pt x="3663" y="4042"/>
                    </a:lnTo>
                    <a:cubicBezTo>
                      <a:pt x="3663" y="4042"/>
                      <a:pt x="3554" y="3906"/>
                      <a:pt x="3417" y="3906"/>
                    </a:cubicBezTo>
                    <a:cubicBezTo>
                      <a:pt x="3336" y="3906"/>
                      <a:pt x="3248" y="3933"/>
                      <a:pt x="3178" y="3982"/>
                    </a:cubicBezTo>
                    <a:cubicBezTo>
                      <a:pt x="3178" y="3982"/>
                      <a:pt x="2965" y="3851"/>
                      <a:pt x="2807" y="3769"/>
                    </a:cubicBezTo>
                    <a:cubicBezTo>
                      <a:pt x="2746" y="3739"/>
                      <a:pt x="2681" y="3723"/>
                      <a:pt x="2612" y="3723"/>
                    </a:cubicBezTo>
                    <a:cubicBezTo>
                      <a:pt x="2497" y="3723"/>
                      <a:pt x="2368" y="3766"/>
                      <a:pt x="2219" y="3851"/>
                    </a:cubicBezTo>
                    <a:cubicBezTo>
                      <a:pt x="1979" y="3982"/>
                      <a:pt x="1952" y="4145"/>
                      <a:pt x="1924" y="4412"/>
                    </a:cubicBezTo>
                    <a:cubicBezTo>
                      <a:pt x="1897" y="4679"/>
                      <a:pt x="2082" y="5001"/>
                      <a:pt x="2137" y="5104"/>
                    </a:cubicBezTo>
                    <a:cubicBezTo>
                      <a:pt x="2191" y="5213"/>
                      <a:pt x="2110" y="5317"/>
                      <a:pt x="2191" y="5453"/>
                    </a:cubicBezTo>
                    <a:cubicBezTo>
                      <a:pt x="2213" y="5487"/>
                      <a:pt x="2243" y="5500"/>
                      <a:pt x="2276" y="5500"/>
                    </a:cubicBezTo>
                    <a:cubicBezTo>
                      <a:pt x="2370" y="5500"/>
                      <a:pt x="2486" y="5399"/>
                      <a:pt x="2486" y="5399"/>
                    </a:cubicBezTo>
                    <a:cubicBezTo>
                      <a:pt x="2486" y="5399"/>
                      <a:pt x="2559" y="5445"/>
                      <a:pt x="2642" y="5445"/>
                    </a:cubicBezTo>
                    <a:cubicBezTo>
                      <a:pt x="2670" y="5445"/>
                      <a:pt x="2698" y="5440"/>
                      <a:pt x="2725" y="5426"/>
                    </a:cubicBezTo>
                    <a:cubicBezTo>
                      <a:pt x="2834" y="5371"/>
                      <a:pt x="2774" y="5159"/>
                      <a:pt x="2883" y="4974"/>
                    </a:cubicBezTo>
                    <a:cubicBezTo>
                      <a:pt x="2998" y="4783"/>
                      <a:pt x="2943" y="4652"/>
                      <a:pt x="3020" y="4516"/>
                    </a:cubicBezTo>
                    <a:cubicBezTo>
                      <a:pt x="3040" y="4484"/>
                      <a:pt x="3058" y="4471"/>
                      <a:pt x="3075" y="4471"/>
                    </a:cubicBezTo>
                    <a:cubicBezTo>
                      <a:pt x="3126" y="4471"/>
                      <a:pt x="3162" y="4597"/>
                      <a:pt x="3183" y="4679"/>
                    </a:cubicBezTo>
                    <a:cubicBezTo>
                      <a:pt x="3201" y="4748"/>
                      <a:pt x="3301" y="4795"/>
                      <a:pt x="3412" y="4795"/>
                    </a:cubicBezTo>
                    <a:cubicBezTo>
                      <a:pt x="3468" y="4795"/>
                      <a:pt x="3528" y="4783"/>
                      <a:pt x="3581" y="4756"/>
                    </a:cubicBezTo>
                    <a:cubicBezTo>
                      <a:pt x="3635" y="4730"/>
                      <a:pt x="3693" y="4722"/>
                      <a:pt x="3753" y="4722"/>
                    </a:cubicBezTo>
                    <a:cubicBezTo>
                      <a:pt x="3873" y="4722"/>
                      <a:pt x="4004" y="4756"/>
                      <a:pt x="4142" y="4756"/>
                    </a:cubicBezTo>
                    <a:cubicBezTo>
                      <a:pt x="4355" y="4756"/>
                      <a:pt x="4327" y="4756"/>
                      <a:pt x="4491" y="4489"/>
                    </a:cubicBezTo>
                    <a:cubicBezTo>
                      <a:pt x="4649" y="4222"/>
                      <a:pt x="4573" y="4091"/>
                      <a:pt x="4649" y="3933"/>
                    </a:cubicBezTo>
                    <a:cubicBezTo>
                      <a:pt x="4731" y="3769"/>
                      <a:pt x="4840" y="3557"/>
                      <a:pt x="4812" y="3317"/>
                    </a:cubicBezTo>
                    <a:cubicBezTo>
                      <a:pt x="4801" y="3176"/>
                      <a:pt x="4780" y="3034"/>
                      <a:pt x="4758" y="2892"/>
                    </a:cubicBezTo>
                    <a:cubicBezTo>
                      <a:pt x="4731" y="2756"/>
                      <a:pt x="4840" y="2701"/>
                      <a:pt x="4812" y="2516"/>
                    </a:cubicBezTo>
                    <a:cubicBezTo>
                      <a:pt x="4785" y="2331"/>
                      <a:pt x="4758" y="2331"/>
                      <a:pt x="4840" y="2195"/>
                    </a:cubicBezTo>
                    <a:cubicBezTo>
                      <a:pt x="4889" y="2135"/>
                      <a:pt x="4861" y="2037"/>
                      <a:pt x="4785" y="2009"/>
                    </a:cubicBezTo>
                    <a:cubicBezTo>
                      <a:pt x="4801" y="1933"/>
                      <a:pt x="4829" y="1862"/>
                      <a:pt x="4867" y="1797"/>
                    </a:cubicBezTo>
                    <a:cubicBezTo>
                      <a:pt x="4916" y="1693"/>
                      <a:pt x="4812" y="1557"/>
                      <a:pt x="4812" y="1557"/>
                    </a:cubicBezTo>
                    <a:lnTo>
                      <a:pt x="4867" y="1421"/>
                    </a:lnTo>
                    <a:cubicBezTo>
                      <a:pt x="4916" y="1285"/>
                      <a:pt x="4703" y="1208"/>
                      <a:pt x="4703" y="1208"/>
                    </a:cubicBezTo>
                    <a:cubicBezTo>
                      <a:pt x="4769" y="1121"/>
                      <a:pt x="4807" y="1018"/>
                      <a:pt x="4812" y="914"/>
                    </a:cubicBezTo>
                    <a:cubicBezTo>
                      <a:pt x="4801" y="811"/>
                      <a:pt x="4742" y="718"/>
                      <a:pt x="4649" y="674"/>
                    </a:cubicBezTo>
                    <a:cubicBezTo>
                      <a:pt x="4698" y="571"/>
                      <a:pt x="4725" y="462"/>
                      <a:pt x="4731" y="353"/>
                    </a:cubicBezTo>
                    <a:cubicBezTo>
                      <a:pt x="4731" y="189"/>
                      <a:pt x="4545" y="31"/>
                      <a:pt x="4333" y="4"/>
                    </a:cubicBezTo>
                    <a:cubicBezTo>
                      <a:pt x="4318" y="2"/>
                      <a:pt x="4304" y="0"/>
                      <a:pt x="428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64"/>
              <p:cNvSpPr/>
              <p:nvPr/>
            </p:nvSpPr>
            <p:spPr>
              <a:xfrm>
                <a:off x="4717044" y="1913828"/>
                <a:ext cx="128757" cy="87762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147" extrusionOk="0">
                    <a:moveTo>
                      <a:pt x="1353" y="1"/>
                    </a:moveTo>
                    <a:cubicBezTo>
                      <a:pt x="1277" y="1"/>
                      <a:pt x="1203" y="9"/>
                      <a:pt x="1129" y="24"/>
                    </a:cubicBezTo>
                    <a:cubicBezTo>
                      <a:pt x="753" y="100"/>
                      <a:pt x="448" y="198"/>
                      <a:pt x="273" y="378"/>
                    </a:cubicBezTo>
                    <a:cubicBezTo>
                      <a:pt x="1" y="650"/>
                      <a:pt x="99" y="787"/>
                      <a:pt x="126" y="1141"/>
                    </a:cubicBezTo>
                    <a:cubicBezTo>
                      <a:pt x="159" y="1495"/>
                      <a:pt x="213" y="1942"/>
                      <a:pt x="213" y="2323"/>
                    </a:cubicBezTo>
                    <a:cubicBezTo>
                      <a:pt x="213" y="2710"/>
                      <a:pt x="186" y="2884"/>
                      <a:pt x="306" y="3031"/>
                    </a:cubicBezTo>
                    <a:cubicBezTo>
                      <a:pt x="370" y="3113"/>
                      <a:pt x="422" y="3146"/>
                      <a:pt x="504" y="3146"/>
                    </a:cubicBezTo>
                    <a:cubicBezTo>
                      <a:pt x="569" y="3146"/>
                      <a:pt x="654" y="3125"/>
                      <a:pt x="780" y="3091"/>
                    </a:cubicBezTo>
                    <a:cubicBezTo>
                      <a:pt x="1189" y="2972"/>
                      <a:pt x="1042" y="2764"/>
                      <a:pt x="1336" y="2677"/>
                    </a:cubicBezTo>
                    <a:cubicBezTo>
                      <a:pt x="1636" y="2590"/>
                      <a:pt x="1897" y="2530"/>
                      <a:pt x="1897" y="2530"/>
                    </a:cubicBezTo>
                    <a:cubicBezTo>
                      <a:pt x="2137" y="2470"/>
                      <a:pt x="2344" y="2116"/>
                      <a:pt x="2344" y="2116"/>
                    </a:cubicBezTo>
                    <a:cubicBezTo>
                      <a:pt x="2377" y="2187"/>
                      <a:pt x="2415" y="2258"/>
                      <a:pt x="2458" y="2323"/>
                    </a:cubicBezTo>
                    <a:cubicBezTo>
                      <a:pt x="2502" y="2416"/>
                      <a:pt x="2535" y="2514"/>
                      <a:pt x="2546" y="2617"/>
                    </a:cubicBezTo>
                    <a:lnTo>
                      <a:pt x="2665" y="2590"/>
                    </a:lnTo>
                    <a:cubicBezTo>
                      <a:pt x="2649" y="2492"/>
                      <a:pt x="2649" y="2389"/>
                      <a:pt x="2665" y="2290"/>
                    </a:cubicBezTo>
                    <a:cubicBezTo>
                      <a:pt x="2698" y="2116"/>
                      <a:pt x="2606" y="2089"/>
                      <a:pt x="2932" y="2056"/>
                    </a:cubicBezTo>
                    <a:cubicBezTo>
                      <a:pt x="3254" y="2023"/>
                      <a:pt x="3461" y="1909"/>
                      <a:pt x="3701" y="1522"/>
                    </a:cubicBezTo>
                    <a:cubicBezTo>
                      <a:pt x="3935" y="1141"/>
                      <a:pt x="3995" y="934"/>
                      <a:pt x="4142" y="814"/>
                    </a:cubicBezTo>
                    <a:cubicBezTo>
                      <a:pt x="4289" y="699"/>
                      <a:pt x="4376" y="694"/>
                      <a:pt x="4524" y="547"/>
                    </a:cubicBezTo>
                    <a:cubicBezTo>
                      <a:pt x="4524" y="547"/>
                      <a:pt x="4616" y="492"/>
                      <a:pt x="4257" y="345"/>
                    </a:cubicBezTo>
                    <a:cubicBezTo>
                      <a:pt x="4040" y="255"/>
                      <a:pt x="3901" y="220"/>
                      <a:pt x="3725" y="220"/>
                    </a:cubicBezTo>
                    <a:cubicBezTo>
                      <a:pt x="3613" y="220"/>
                      <a:pt x="3486" y="235"/>
                      <a:pt x="3314" y="258"/>
                    </a:cubicBezTo>
                    <a:cubicBezTo>
                      <a:pt x="3060" y="289"/>
                      <a:pt x="2824" y="342"/>
                      <a:pt x="2597" y="342"/>
                    </a:cubicBezTo>
                    <a:cubicBezTo>
                      <a:pt x="2429" y="342"/>
                      <a:pt x="2266" y="313"/>
                      <a:pt x="2104" y="225"/>
                    </a:cubicBezTo>
                    <a:cubicBezTo>
                      <a:pt x="1819" y="70"/>
                      <a:pt x="1579" y="1"/>
                      <a:pt x="135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64"/>
              <p:cNvSpPr/>
              <p:nvPr/>
            </p:nvSpPr>
            <p:spPr>
              <a:xfrm>
                <a:off x="4770086" y="1801832"/>
                <a:ext cx="84973" cy="8673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3110" extrusionOk="0">
                    <a:moveTo>
                      <a:pt x="486" y="0"/>
                    </a:moveTo>
                    <a:cubicBezTo>
                      <a:pt x="472" y="0"/>
                      <a:pt x="459" y="3"/>
                      <a:pt x="447" y="7"/>
                    </a:cubicBezTo>
                    <a:cubicBezTo>
                      <a:pt x="371" y="46"/>
                      <a:pt x="311" y="193"/>
                      <a:pt x="355" y="264"/>
                    </a:cubicBezTo>
                    <a:cubicBezTo>
                      <a:pt x="252" y="242"/>
                      <a:pt x="227" y="197"/>
                      <a:pt x="194" y="197"/>
                    </a:cubicBezTo>
                    <a:cubicBezTo>
                      <a:pt x="185" y="197"/>
                      <a:pt x="176" y="201"/>
                      <a:pt x="164" y="209"/>
                    </a:cubicBezTo>
                    <a:cubicBezTo>
                      <a:pt x="93" y="258"/>
                      <a:pt x="39" y="427"/>
                      <a:pt x="39" y="427"/>
                    </a:cubicBezTo>
                    <a:cubicBezTo>
                      <a:pt x="110" y="438"/>
                      <a:pt x="175" y="487"/>
                      <a:pt x="208" y="552"/>
                    </a:cubicBezTo>
                    <a:cubicBezTo>
                      <a:pt x="262" y="667"/>
                      <a:pt x="289" y="645"/>
                      <a:pt x="273" y="765"/>
                    </a:cubicBezTo>
                    <a:cubicBezTo>
                      <a:pt x="153" y="781"/>
                      <a:pt x="120" y="759"/>
                      <a:pt x="1" y="825"/>
                    </a:cubicBezTo>
                    <a:cubicBezTo>
                      <a:pt x="55" y="1114"/>
                      <a:pt x="153" y="1391"/>
                      <a:pt x="289" y="1648"/>
                    </a:cubicBezTo>
                    <a:lnTo>
                      <a:pt x="295" y="1735"/>
                    </a:lnTo>
                    <a:cubicBezTo>
                      <a:pt x="251" y="2323"/>
                      <a:pt x="704" y="2884"/>
                      <a:pt x="1270" y="3053"/>
                    </a:cubicBezTo>
                    <a:cubicBezTo>
                      <a:pt x="1405" y="3093"/>
                      <a:pt x="1543" y="3110"/>
                      <a:pt x="1682" y="3110"/>
                    </a:cubicBezTo>
                    <a:cubicBezTo>
                      <a:pt x="2038" y="3110"/>
                      <a:pt x="2402" y="3001"/>
                      <a:pt x="2747" y="2895"/>
                    </a:cubicBezTo>
                    <a:cubicBezTo>
                      <a:pt x="2807" y="2879"/>
                      <a:pt x="2970" y="2803"/>
                      <a:pt x="2987" y="2743"/>
                    </a:cubicBezTo>
                    <a:cubicBezTo>
                      <a:pt x="3047" y="2541"/>
                      <a:pt x="2916" y="2443"/>
                      <a:pt x="2910" y="2389"/>
                    </a:cubicBezTo>
                    <a:cubicBezTo>
                      <a:pt x="2790" y="1773"/>
                      <a:pt x="2496" y="1375"/>
                      <a:pt x="1940" y="1092"/>
                    </a:cubicBezTo>
                    <a:cubicBezTo>
                      <a:pt x="1739" y="983"/>
                      <a:pt x="1570" y="917"/>
                      <a:pt x="1570" y="917"/>
                    </a:cubicBezTo>
                    <a:cubicBezTo>
                      <a:pt x="1592" y="857"/>
                      <a:pt x="1575" y="792"/>
                      <a:pt x="1537" y="743"/>
                    </a:cubicBezTo>
                    <a:cubicBezTo>
                      <a:pt x="1526" y="667"/>
                      <a:pt x="1570" y="541"/>
                      <a:pt x="1537" y="438"/>
                    </a:cubicBezTo>
                    <a:cubicBezTo>
                      <a:pt x="1474" y="264"/>
                      <a:pt x="1384" y="228"/>
                      <a:pt x="1319" y="228"/>
                    </a:cubicBezTo>
                    <a:cubicBezTo>
                      <a:pt x="1271" y="228"/>
                      <a:pt x="1238" y="247"/>
                      <a:pt x="1238" y="247"/>
                    </a:cubicBezTo>
                    <a:cubicBezTo>
                      <a:pt x="1238" y="247"/>
                      <a:pt x="1020" y="101"/>
                      <a:pt x="843" y="101"/>
                    </a:cubicBezTo>
                    <a:cubicBezTo>
                      <a:pt x="796" y="101"/>
                      <a:pt x="751" y="112"/>
                      <a:pt x="714" y="138"/>
                    </a:cubicBezTo>
                    <a:cubicBezTo>
                      <a:pt x="691" y="73"/>
                      <a:pt x="569" y="0"/>
                      <a:pt x="48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65" name="Google Shape;5665;p64"/>
          <p:cNvGrpSpPr/>
          <p:nvPr/>
        </p:nvGrpSpPr>
        <p:grpSpPr>
          <a:xfrm>
            <a:off x="2925871" y="2837181"/>
            <a:ext cx="2132746" cy="348002"/>
            <a:chOff x="2925871" y="2837181"/>
            <a:chExt cx="2132746" cy="348002"/>
          </a:xfrm>
        </p:grpSpPr>
        <p:grpSp>
          <p:nvGrpSpPr>
            <p:cNvPr id="5666" name="Google Shape;5666;p64"/>
            <p:cNvGrpSpPr/>
            <p:nvPr/>
          </p:nvGrpSpPr>
          <p:grpSpPr>
            <a:xfrm>
              <a:off x="2925871" y="2837181"/>
              <a:ext cx="2132746" cy="348002"/>
              <a:chOff x="2925871" y="2837181"/>
              <a:chExt cx="2132746" cy="348002"/>
            </a:xfrm>
          </p:grpSpPr>
          <p:sp>
            <p:nvSpPr>
              <p:cNvPr id="5667" name="Google Shape;5667;p64"/>
              <p:cNvSpPr/>
              <p:nvPr/>
            </p:nvSpPr>
            <p:spPr>
              <a:xfrm>
                <a:off x="2986196" y="2942669"/>
                <a:ext cx="175871" cy="137053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5423" extrusionOk="0">
                    <a:moveTo>
                      <a:pt x="0" y="0"/>
                    </a:moveTo>
                    <a:lnTo>
                      <a:pt x="0" y="5422"/>
                    </a:lnTo>
                    <a:lnTo>
                      <a:pt x="6959" y="5422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64"/>
              <p:cNvSpPr/>
              <p:nvPr/>
            </p:nvSpPr>
            <p:spPr>
              <a:xfrm>
                <a:off x="4537776" y="3000366"/>
                <a:ext cx="520841" cy="21633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856" extrusionOk="0">
                    <a:moveTo>
                      <a:pt x="0" y="0"/>
                    </a:moveTo>
                    <a:lnTo>
                      <a:pt x="0" y="856"/>
                    </a:lnTo>
                    <a:lnTo>
                      <a:pt x="20608" y="856"/>
                    </a:lnTo>
                    <a:lnTo>
                      <a:pt x="19540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64"/>
              <p:cNvSpPr/>
              <p:nvPr/>
            </p:nvSpPr>
            <p:spPr>
              <a:xfrm>
                <a:off x="4476490" y="2956998"/>
                <a:ext cx="148046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283" extrusionOk="0">
                    <a:moveTo>
                      <a:pt x="0" y="0"/>
                    </a:moveTo>
                    <a:lnTo>
                      <a:pt x="0" y="4283"/>
                    </a:lnTo>
                    <a:lnTo>
                      <a:pt x="4142" y="4283"/>
                    </a:lnTo>
                    <a:cubicBezTo>
                      <a:pt x="5090" y="4283"/>
                      <a:pt x="5858" y="3515"/>
                      <a:pt x="5858" y="2572"/>
                    </a:cubicBezTo>
                    <a:lnTo>
                      <a:pt x="5858" y="1716"/>
                    </a:lnTo>
                    <a:cubicBezTo>
                      <a:pt x="5858" y="768"/>
                      <a:pt x="5090" y="0"/>
                      <a:pt x="4142" y="0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64"/>
              <p:cNvSpPr/>
              <p:nvPr/>
            </p:nvSpPr>
            <p:spPr>
              <a:xfrm>
                <a:off x="3210237" y="2901626"/>
                <a:ext cx="1252505" cy="219113"/>
              </a:xfrm>
              <a:custGeom>
                <a:avLst/>
                <a:gdLst/>
                <a:ahLst/>
                <a:cxnLst/>
                <a:rect l="l" t="t" r="r" b="b"/>
                <a:pathLst>
                  <a:path w="49560" h="8670" extrusionOk="0">
                    <a:moveTo>
                      <a:pt x="1" y="1"/>
                    </a:moveTo>
                    <a:lnTo>
                      <a:pt x="1" y="8670"/>
                    </a:lnTo>
                    <a:lnTo>
                      <a:pt x="47843" y="8670"/>
                    </a:lnTo>
                    <a:cubicBezTo>
                      <a:pt x="48791" y="8670"/>
                      <a:pt x="49559" y="7902"/>
                      <a:pt x="49559" y="6959"/>
                    </a:cubicBezTo>
                    <a:lnTo>
                      <a:pt x="49559" y="1711"/>
                    </a:lnTo>
                    <a:cubicBezTo>
                      <a:pt x="49559" y="763"/>
                      <a:pt x="48791" y="1"/>
                      <a:pt x="4784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64"/>
              <p:cNvSpPr/>
              <p:nvPr/>
            </p:nvSpPr>
            <p:spPr>
              <a:xfrm>
                <a:off x="3161764" y="2837181"/>
                <a:ext cx="60351" cy="348002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3770" extrusionOk="0">
                    <a:moveTo>
                      <a:pt x="1194" y="0"/>
                    </a:moveTo>
                    <a:cubicBezTo>
                      <a:pt x="535" y="0"/>
                      <a:pt x="1" y="534"/>
                      <a:pt x="1" y="1194"/>
                    </a:cubicBezTo>
                    <a:lnTo>
                      <a:pt x="1" y="12577"/>
                    </a:lnTo>
                    <a:cubicBezTo>
                      <a:pt x="1" y="13231"/>
                      <a:pt x="535" y="13770"/>
                      <a:pt x="1194" y="13770"/>
                    </a:cubicBezTo>
                    <a:cubicBezTo>
                      <a:pt x="1854" y="13770"/>
                      <a:pt x="2388" y="13231"/>
                      <a:pt x="2388" y="12577"/>
                    </a:cubicBezTo>
                    <a:lnTo>
                      <a:pt x="2388" y="1194"/>
                    </a:lnTo>
                    <a:cubicBezTo>
                      <a:pt x="2388" y="534"/>
                      <a:pt x="1854" y="0"/>
                      <a:pt x="11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64"/>
              <p:cNvSpPr/>
              <p:nvPr/>
            </p:nvSpPr>
            <p:spPr>
              <a:xfrm>
                <a:off x="2925871" y="2837181"/>
                <a:ext cx="60351" cy="348002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3770" extrusionOk="0">
                    <a:moveTo>
                      <a:pt x="1194" y="0"/>
                    </a:moveTo>
                    <a:cubicBezTo>
                      <a:pt x="535" y="0"/>
                      <a:pt x="1" y="534"/>
                      <a:pt x="1" y="1194"/>
                    </a:cubicBezTo>
                    <a:lnTo>
                      <a:pt x="1" y="12577"/>
                    </a:lnTo>
                    <a:cubicBezTo>
                      <a:pt x="1" y="13231"/>
                      <a:pt x="535" y="13770"/>
                      <a:pt x="1194" y="13770"/>
                    </a:cubicBezTo>
                    <a:cubicBezTo>
                      <a:pt x="1853" y="13770"/>
                      <a:pt x="2387" y="13231"/>
                      <a:pt x="2387" y="12577"/>
                    </a:cubicBezTo>
                    <a:lnTo>
                      <a:pt x="2387" y="1194"/>
                    </a:lnTo>
                    <a:cubicBezTo>
                      <a:pt x="2387" y="534"/>
                      <a:pt x="1853" y="0"/>
                      <a:pt x="11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64"/>
              <p:cNvSpPr/>
              <p:nvPr/>
            </p:nvSpPr>
            <p:spPr>
              <a:xfrm>
                <a:off x="4462717" y="2931650"/>
                <a:ext cx="27572" cy="15906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6294" extrusionOk="0">
                    <a:moveTo>
                      <a:pt x="545" y="0"/>
                    </a:moveTo>
                    <a:cubicBezTo>
                      <a:pt x="246" y="0"/>
                      <a:pt x="0" y="240"/>
                      <a:pt x="0" y="545"/>
                    </a:cubicBezTo>
                    <a:lnTo>
                      <a:pt x="0" y="5749"/>
                    </a:lnTo>
                    <a:cubicBezTo>
                      <a:pt x="0" y="6049"/>
                      <a:pt x="246" y="6294"/>
                      <a:pt x="545" y="6294"/>
                    </a:cubicBezTo>
                    <a:cubicBezTo>
                      <a:pt x="845" y="6294"/>
                      <a:pt x="1090" y="6049"/>
                      <a:pt x="1090" y="5749"/>
                    </a:cubicBezTo>
                    <a:lnTo>
                      <a:pt x="1090" y="545"/>
                    </a:lnTo>
                    <a:cubicBezTo>
                      <a:pt x="1090" y="240"/>
                      <a:pt x="845" y="0"/>
                      <a:pt x="54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4" name="Google Shape;5674;p64"/>
            <p:cNvSpPr/>
            <p:nvPr/>
          </p:nvSpPr>
          <p:spPr>
            <a:xfrm>
              <a:off x="3222275" y="2920500"/>
              <a:ext cx="1214896" cy="181229"/>
            </a:xfrm>
            <a:custGeom>
              <a:avLst/>
              <a:gdLst/>
              <a:ahLst/>
              <a:cxnLst/>
              <a:rect l="l" t="t" r="r" b="b"/>
              <a:pathLst>
                <a:path w="49532" h="7171" extrusionOk="0">
                  <a:moveTo>
                    <a:pt x="0" y="0"/>
                  </a:moveTo>
                  <a:lnTo>
                    <a:pt x="0" y="7171"/>
                  </a:lnTo>
                  <a:lnTo>
                    <a:pt x="48567" y="7171"/>
                  </a:lnTo>
                  <a:cubicBezTo>
                    <a:pt x="49101" y="7171"/>
                    <a:pt x="49531" y="6740"/>
                    <a:pt x="49531" y="6206"/>
                  </a:cubicBezTo>
                  <a:lnTo>
                    <a:pt x="49531" y="964"/>
                  </a:lnTo>
                  <a:cubicBezTo>
                    <a:pt x="49531" y="430"/>
                    <a:pt x="49101" y="0"/>
                    <a:pt x="485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64"/>
            <p:cNvSpPr/>
            <p:nvPr/>
          </p:nvSpPr>
          <p:spPr>
            <a:xfrm>
              <a:off x="3222275" y="2920500"/>
              <a:ext cx="968006" cy="181381"/>
            </a:xfrm>
            <a:custGeom>
              <a:avLst/>
              <a:gdLst/>
              <a:ahLst/>
              <a:cxnLst/>
              <a:rect l="l" t="t" r="r" b="b"/>
              <a:pathLst>
                <a:path w="39762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39761" y="7176"/>
                  </a:lnTo>
                  <a:lnTo>
                    <a:pt x="39761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64"/>
            <p:cNvSpPr/>
            <p:nvPr/>
          </p:nvSpPr>
          <p:spPr>
            <a:xfrm>
              <a:off x="3222275" y="2920500"/>
              <a:ext cx="724118" cy="181381"/>
            </a:xfrm>
            <a:custGeom>
              <a:avLst/>
              <a:gdLst/>
              <a:ahLst/>
              <a:cxnLst/>
              <a:rect l="l" t="t" r="r" b="b"/>
              <a:pathLst>
                <a:path w="30112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30111" y="7176"/>
                  </a:lnTo>
                  <a:lnTo>
                    <a:pt x="3011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4"/>
            <p:cNvSpPr/>
            <p:nvPr/>
          </p:nvSpPr>
          <p:spPr>
            <a:xfrm>
              <a:off x="3222274" y="2920500"/>
              <a:ext cx="480243" cy="181381"/>
            </a:xfrm>
            <a:custGeom>
              <a:avLst/>
              <a:gdLst/>
              <a:ahLst/>
              <a:cxnLst/>
              <a:rect l="l" t="t" r="r" b="b"/>
              <a:pathLst>
                <a:path w="20462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20461" y="7176"/>
                  </a:lnTo>
                  <a:lnTo>
                    <a:pt x="2046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4"/>
            <p:cNvSpPr/>
            <p:nvPr/>
          </p:nvSpPr>
          <p:spPr>
            <a:xfrm>
              <a:off x="3222276" y="2920500"/>
              <a:ext cx="233593" cy="181381"/>
            </a:xfrm>
            <a:custGeom>
              <a:avLst/>
              <a:gdLst/>
              <a:ahLst/>
              <a:cxnLst/>
              <a:rect l="l" t="t" r="r" b="b"/>
              <a:pathLst>
                <a:path w="10703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10702" y="7176"/>
                  </a:lnTo>
                  <a:lnTo>
                    <a:pt x="10702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9" name="Google Shape;5679;p64"/>
          <p:cNvGrpSpPr/>
          <p:nvPr/>
        </p:nvGrpSpPr>
        <p:grpSpPr>
          <a:xfrm>
            <a:off x="3526573" y="3256553"/>
            <a:ext cx="447702" cy="1135923"/>
            <a:chOff x="3526573" y="3256553"/>
            <a:chExt cx="447702" cy="1135923"/>
          </a:xfrm>
        </p:grpSpPr>
        <p:sp>
          <p:nvSpPr>
            <p:cNvPr id="5680" name="Google Shape;5680;p64"/>
            <p:cNvSpPr/>
            <p:nvPr/>
          </p:nvSpPr>
          <p:spPr>
            <a:xfrm>
              <a:off x="3526573" y="3256553"/>
              <a:ext cx="447702" cy="1135923"/>
            </a:xfrm>
            <a:custGeom>
              <a:avLst/>
              <a:gdLst/>
              <a:ahLst/>
              <a:cxnLst/>
              <a:rect l="l" t="t" r="r" b="b"/>
              <a:pathLst>
                <a:path w="17715" h="44947" extrusionOk="0">
                  <a:moveTo>
                    <a:pt x="8707" y="1"/>
                  </a:moveTo>
                  <a:cubicBezTo>
                    <a:pt x="7995" y="1"/>
                    <a:pt x="6260" y="235"/>
                    <a:pt x="6588" y="2603"/>
                  </a:cubicBezTo>
                  <a:cubicBezTo>
                    <a:pt x="6588" y="2603"/>
                    <a:pt x="6530" y="2587"/>
                    <a:pt x="6458" y="2587"/>
                  </a:cubicBezTo>
                  <a:cubicBezTo>
                    <a:pt x="6328" y="2587"/>
                    <a:pt x="6156" y="2641"/>
                    <a:pt x="6212" y="2946"/>
                  </a:cubicBezTo>
                  <a:cubicBezTo>
                    <a:pt x="6294" y="3415"/>
                    <a:pt x="6457" y="3965"/>
                    <a:pt x="7040" y="3965"/>
                  </a:cubicBezTo>
                  <a:cubicBezTo>
                    <a:pt x="7040" y="3965"/>
                    <a:pt x="7051" y="4690"/>
                    <a:pt x="7585" y="5022"/>
                  </a:cubicBezTo>
                  <a:cubicBezTo>
                    <a:pt x="7585" y="5022"/>
                    <a:pt x="7716" y="5720"/>
                    <a:pt x="7618" y="5851"/>
                  </a:cubicBezTo>
                  <a:cubicBezTo>
                    <a:pt x="7525" y="5982"/>
                    <a:pt x="5749" y="7224"/>
                    <a:pt x="5166" y="7278"/>
                  </a:cubicBezTo>
                  <a:cubicBezTo>
                    <a:pt x="4588" y="7338"/>
                    <a:pt x="2796" y="7758"/>
                    <a:pt x="2774" y="9725"/>
                  </a:cubicBezTo>
                  <a:cubicBezTo>
                    <a:pt x="2752" y="11687"/>
                    <a:pt x="2621" y="12259"/>
                    <a:pt x="2441" y="12542"/>
                  </a:cubicBezTo>
                  <a:cubicBezTo>
                    <a:pt x="2267" y="12825"/>
                    <a:pt x="2147" y="14640"/>
                    <a:pt x="2191" y="15485"/>
                  </a:cubicBezTo>
                  <a:cubicBezTo>
                    <a:pt x="2240" y="16324"/>
                    <a:pt x="1390" y="18422"/>
                    <a:pt x="1542" y="20874"/>
                  </a:cubicBezTo>
                  <a:cubicBezTo>
                    <a:pt x="1542" y="20874"/>
                    <a:pt x="665" y="21691"/>
                    <a:pt x="594" y="22334"/>
                  </a:cubicBezTo>
                  <a:cubicBezTo>
                    <a:pt x="523" y="22971"/>
                    <a:pt x="0" y="23838"/>
                    <a:pt x="60" y="23958"/>
                  </a:cubicBezTo>
                  <a:cubicBezTo>
                    <a:pt x="87" y="24009"/>
                    <a:pt x="166" y="24037"/>
                    <a:pt x="260" y="24037"/>
                  </a:cubicBezTo>
                  <a:cubicBezTo>
                    <a:pt x="376" y="24037"/>
                    <a:pt x="515" y="23994"/>
                    <a:pt x="605" y="23898"/>
                  </a:cubicBezTo>
                  <a:cubicBezTo>
                    <a:pt x="769" y="23718"/>
                    <a:pt x="1030" y="23386"/>
                    <a:pt x="1030" y="23386"/>
                  </a:cubicBezTo>
                  <a:lnTo>
                    <a:pt x="1030" y="23386"/>
                  </a:lnTo>
                  <a:cubicBezTo>
                    <a:pt x="1030" y="23386"/>
                    <a:pt x="474" y="25511"/>
                    <a:pt x="758" y="25603"/>
                  </a:cubicBezTo>
                  <a:cubicBezTo>
                    <a:pt x="769" y="25607"/>
                    <a:pt x="781" y="25609"/>
                    <a:pt x="792" y="25609"/>
                  </a:cubicBezTo>
                  <a:cubicBezTo>
                    <a:pt x="1101" y="25609"/>
                    <a:pt x="1317" y="24295"/>
                    <a:pt x="1422" y="24143"/>
                  </a:cubicBezTo>
                  <a:cubicBezTo>
                    <a:pt x="1441" y="24117"/>
                    <a:pt x="1456" y="24106"/>
                    <a:pt x="1468" y="24106"/>
                  </a:cubicBezTo>
                  <a:cubicBezTo>
                    <a:pt x="1530" y="24106"/>
                    <a:pt x="1525" y="24383"/>
                    <a:pt x="1493" y="24546"/>
                  </a:cubicBezTo>
                  <a:cubicBezTo>
                    <a:pt x="1451" y="24741"/>
                    <a:pt x="1378" y="25771"/>
                    <a:pt x="1600" y="25771"/>
                  </a:cubicBezTo>
                  <a:cubicBezTo>
                    <a:pt x="1608" y="25771"/>
                    <a:pt x="1616" y="25769"/>
                    <a:pt x="1624" y="25767"/>
                  </a:cubicBezTo>
                  <a:cubicBezTo>
                    <a:pt x="1851" y="25701"/>
                    <a:pt x="1928" y="24271"/>
                    <a:pt x="2034" y="24271"/>
                  </a:cubicBezTo>
                  <a:cubicBezTo>
                    <a:pt x="2042" y="24271"/>
                    <a:pt x="2051" y="24280"/>
                    <a:pt x="2060" y="24301"/>
                  </a:cubicBezTo>
                  <a:cubicBezTo>
                    <a:pt x="2180" y="24573"/>
                    <a:pt x="2000" y="25592"/>
                    <a:pt x="2169" y="25625"/>
                  </a:cubicBezTo>
                  <a:cubicBezTo>
                    <a:pt x="2183" y="25628"/>
                    <a:pt x="2195" y="25629"/>
                    <a:pt x="2207" y="25629"/>
                  </a:cubicBezTo>
                  <a:cubicBezTo>
                    <a:pt x="2334" y="25629"/>
                    <a:pt x="2346" y="25475"/>
                    <a:pt x="2371" y="25380"/>
                  </a:cubicBezTo>
                  <a:cubicBezTo>
                    <a:pt x="2396" y="25279"/>
                    <a:pt x="2346" y="24133"/>
                    <a:pt x="2444" y="24133"/>
                  </a:cubicBezTo>
                  <a:cubicBezTo>
                    <a:pt x="2451" y="24133"/>
                    <a:pt x="2459" y="24140"/>
                    <a:pt x="2469" y="24154"/>
                  </a:cubicBezTo>
                  <a:cubicBezTo>
                    <a:pt x="2599" y="24350"/>
                    <a:pt x="2523" y="25353"/>
                    <a:pt x="2632" y="25385"/>
                  </a:cubicBezTo>
                  <a:cubicBezTo>
                    <a:pt x="2632" y="25385"/>
                    <a:pt x="2671" y="25404"/>
                    <a:pt x="2719" y="25404"/>
                  </a:cubicBezTo>
                  <a:cubicBezTo>
                    <a:pt x="2796" y="25404"/>
                    <a:pt x="2895" y="25356"/>
                    <a:pt x="2888" y="25107"/>
                  </a:cubicBezTo>
                  <a:cubicBezTo>
                    <a:pt x="2877" y="24704"/>
                    <a:pt x="3024" y="22966"/>
                    <a:pt x="3030" y="22563"/>
                  </a:cubicBezTo>
                  <a:cubicBezTo>
                    <a:pt x="3041" y="22007"/>
                    <a:pt x="2725" y="21228"/>
                    <a:pt x="2812" y="21097"/>
                  </a:cubicBezTo>
                  <a:cubicBezTo>
                    <a:pt x="2894" y="20966"/>
                    <a:pt x="3509" y="18950"/>
                    <a:pt x="3782" y="18133"/>
                  </a:cubicBezTo>
                  <a:cubicBezTo>
                    <a:pt x="4054" y="17315"/>
                    <a:pt x="4054" y="15185"/>
                    <a:pt x="4218" y="14912"/>
                  </a:cubicBezTo>
                  <a:cubicBezTo>
                    <a:pt x="4351" y="14693"/>
                    <a:pt x="4644" y="13388"/>
                    <a:pt x="4850" y="13388"/>
                  </a:cubicBezTo>
                  <a:cubicBezTo>
                    <a:pt x="4905" y="13388"/>
                    <a:pt x="4954" y="13481"/>
                    <a:pt x="4992" y="13714"/>
                  </a:cubicBezTo>
                  <a:cubicBezTo>
                    <a:pt x="5166" y="14814"/>
                    <a:pt x="5438" y="17517"/>
                    <a:pt x="5357" y="18111"/>
                  </a:cubicBezTo>
                  <a:cubicBezTo>
                    <a:pt x="5275" y="18705"/>
                    <a:pt x="5035" y="19724"/>
                    <a:pt x="5095" y="20301"/>
                  </a:cubicBezTo>
                  <a:cubicBezTo>
                    <a:pt x="5155" y="20884"/>
                    <a:pt x="4534" y="22067"/>
                    <a:pt x="4425" y="23418"/>
                  </a:cubicBezTo>
                  <a:cubicBezTo>
                    <a:pt x="4316" y="24770"/>
                    <a:pt x="4550" y="28311"/>
                    <a:pt x="4752" y="29227"/>
                  </a:cubicBezTo>
                  <a:cubicBezTo>
                    <a:pt x="4953" y="30137"/>
                    <a:pt x="4316" y="32060"/>
                    <a:pt x="4245" y="32447"/>
                  </a:cubicBezTo>
                  <a:cubicBezTo>
                    <a:pt x="4174" y="32840"/>
                    <a:pt x="4185" y="33929"/>
                    <a:pt x="4103" y="35330"/>
                  </a:cubicBezTo>
                  <a:cubicBezTo>
                    <a:pt x="4016" y="36730"/>
                    <a:pt x="4458" y="39760"/>
                    <a:pt x="4289" y="40283"/>
                  </a:cubicBezTo>
                  <a:cubicBezTo>
                    <a:pt x="4125" y="40806"/>
                    <a:pt x="1259" y="44032"/>
                    <a:pt x="1613" y="44538"/>
                  </a:cubicBezTo>
                  <a:cubicBezTo>
                    <a:pt x="1802" y="44809"/>
                    <a:pt x="2158" y="44946"/>
                    <a:pt x="2522" y="44946"/>
                  </a:cubicBezTo>
                  <a:cubicBezTo>
                    <a:pt x="2839" y="44946"/>
                    <a:pt x="3164" y="44842"/>
                    <a:pt x="3390" y="44631"/>
                  </a:cubicBezTo>
                  <a:cubicBezTo>
                    <a:pt x="3874" y="44184"/>
                    <a:pt x="4599" y="43520"/>
                    <a:pt x="4964" y="43236"/>
                  </a:cubicBezTo>
                  <a:cubicBezTo>
                    <a:pt x="5335" y="42947"/>
                    <a:pt x="6185" y="42795"/>
                    <a:pt x="6054" y="41089"/>
                  </a:cubicBezTo>
                  <a:cubicBezTo>
                    <a:pt x="6054" y="41089"/>
                    <a:pt x="5831" y="38550"/>
                    <a:pt x="6615" y="36872"/>
                  </a:cubicBezTo>
                  <a:cubicBezTo>
                    <a:pt x="7395" y="35188"/>
                    <a:pt x="7040" y="32840"/>
                    <a:pt x="7122" y="32082"/>
                  </a:cubicBezTo>
                  <a:cubicBezTo>
                    <a:pt x="7204" y="31325"/>
                    <a:pt x="7280" y="30093"/>
                    <a:pt x="7738" y="29216"/>
                  </a:cubicBezTo>
                  <a:cubicBezTo>
                    <a:pt x="8119" y="28491"/>
                    <a:pt x="8582" y="25936"/>
                    <a:pt x="8855" y="25058"/>
                  </a:cubicBezTo>
                  <a:cubicBezTo>
                    <a:pt x="9127" y="25936"/>
                    <a:pt x="9585" y="28491"/>
                    <a:pt x="9966" y="29216"/>
                  </a:cubicBezTo>
                  <a:cubicBezTo>
                    <a:pt x="10430" y="30093"/>
                    <a:pt x="10500" y="31325"/>
                    <a:pt x="10588" y="32082"/>
                  </a:cubicBezTo>
                  <a:cubicBezTo>
                    <a:pt x="10669" y="32840"/>
                    <a:pt x="10315" y="35188"/>
                    <a:pt x="11094" y="36872"/>
                  </a:cubicBezTo>
                  <a:cubicBezTo>
                    <a:pt x="11879" y="38556"/>
                    <a:pt x="11650" y="41089"/>
                    <a:pt x="11650" y="41089"/>
                  </a:cubicBezTo>
                  <a:cubicBezTo>
                    <a:pt x="11519" y="42789"/>
                    <a:pt x="12375" y="42947"/>
                    <a:pt x="12740" y="43236"/>
                  </a:cubicBezTo>
                  <a:cubicBezTo>
                    <a:pt x="13111" y="43520"/>
                    <a:pt x="13830" y="44184"/>
                    <a:pt x="14320" y="44631"/>
                  </a:cubicBezTo>
                  <a:cubicBezTo>
                    <a:pt x="14546" y="44842"/>
                    <a:pt x="14870" y="44946"/>
                    <a:pt x="15188" y="44946"/>
                  </a:cubicBezTo>
                  <a:cubicBezTo>
                    <a:pt x="15552" y="44946"/>
                    <a:pt x="15907" y="44809"/>
                    <a:pt x="16097" y="44538"/>
                  </a:cubicBezTo>
                  <a:cubicBezTo>
                    <a:pt x="16451" y="44026"/>
                    <a:pt x="13585" y="40806"/>
                    <a:pt x="13416" y="40283"/>
                  </a:cubicBezTo>
                  <a:cubicBezTo>
                    <a:pt x="13252" y="39760"/>
                    <a:pt x="13688" y="36730"/>
                    <a:pt x="13606" y="35330"/>
                  </a:cubicBezTo>
                  <a:cubicBezTo>
                    <a:pt x="13525" y="33929"/>
                    <a:pt x="13541" y="32840"/>
                    <a:pt x="13465" y="32447"/>
                  </a:cubicBezTo>
                  <a:cubicBezTo>
                    <a:pt x="13394" y="32060"/>
                    <a:pt x="12756" y="30137"/>
                    <a:pt x="12958" y="29227"/>
                  </a:cubicBezTo>
                  <a:cubicBezTo>
                    <a:pt x="13160" y="28311"/>
                    <a:pt x="13394" y="24770"/>
                    <a:pt x="13285" y="23418"/>
                  </a:cubicBezTo>
                  <a:cubicBezTo>
                    <a:pt x="13176" y="22067"/>
                    <a:pt x="12555" y="20884"/>
                    <a:pt x="12615" y="20301"/>
                  </a:cubicBezTo>
                  <a:cubicBezTo>
                    <a:pt x="12669" y="19724"/>
                    <a:pt x="12435" y="18705"/>
                    <a:pt x="12353" y="18111"/>
                  </a:cubicBezTo>
                  <a:cubicBezTo>
                    <a:pt x="12266" y="17517"/>
                    <a:pt x="12544" y="14814"/>
                    <a:pt x="12718" y="13714"/>
                  </a:cubicBezTo>
                  <a:cubicBezTo>
                    <a:pt x="12756" y="13482"/>
                    <a:pt x="12805" y="13389"/>
                    <a:pt x="12860" y="13389"/>
                  </a:cubicBezTo>
                  <a:cubicBezTo>
                    <a:pt x="13066" y="13389"/>
                    <a:pt x="13359" y="14697"/>
                    <a:pt x="13492" y="14912"/>
                  </a:cubicBezTo>
                  <a:cubicBezTo>
                    <a:pt x="13655" y="15185"/>
                    <a:pt x="13655" y="17315"/>
                    <a:pt x="13928" y="18133"/>
                  </a:cubicBezTo>
                  <a:cubicBezTo>
                    <a:pt x="14200" y="18950"/>
                    <a:pt x="14811" y="20966"/>
                    <a:pt x="14898" y="21097"/>
                  </a:cubicBezTo>
                  <a:cubicBezTo>
                    <a:pt x="14985" y="21228"/>
                    <a:pt x="14527" y="21893"/>
                    <a:pt x="14783" y="23342"/>
                  </a:cubicBezTo>
                  <a:cubicBezTo>
                    <a:pt x="14865" y="23925"/>
                    <a:pt x="14903" y="24513"/>
                    <a:pt x="14898" y="25102"/>
                  </a:cubicBezTo>
                  <a:cubicBezTo>
                    <a:pt x="14891" y="25359"/>
                    <a:pt x="14966" y="25406"/>
                    <a:pt x="15021" y="25406"/>
                  </a:cubicBezTo>
                  <a:cubicBezTo>
                    <a:pt x="15053" y="25406"/>
                    <a:pt x="15078" y="25391"/>
                    <a:pt x="15078" y="25391"/>
                  </a:cubicBezTo>
                  <a:cubicBezTo>
                    <a:pt x="15187" y="25353"/>
                    <a:pt x="15143" y="24230"/>
                    <a:pt x="15279" y="24029"/>
                  </a:cubicBezTo>
                  <a:cubicBezTo>
                    <a:pt x="15288" y="24015"/>
                    <a:pt x="15296" y="24008"/>
                    <a:pt x="15303" y="24008"/>
                  </a:cubicBezTo>
                  <a:cubicBezTo>
                    <a:pt x="15403" y="24008"/>
                    <a:pt x="15319" y="25278"/>
                    <a:pt x="15339" y="25374"/>
                  </a:cubicBezTo>
                  <a:cubicBezTo>
                    <a:pt x="15364" y="25474"/>
                    <a:pt x="15375" y="25629"/>
                    <a:pt x="15507" y="25629"/>
                  </a:cubicBezTo>
                  <a:cubicBezTo>
                    <a:pt x="15519" y="25629"/>
                    <a:pt x="15532" y="25628"/>
                    <a:pt x="15546" y="25625"/>
                  </a:cubicBezTo>
                  <a:cubicBezTo>
                    <a:pt x="15715" y="25587"/>
                    <a:pt x="15552" y="24383"/>
                    <a:pt x="15672" y="24110"/>
                  </a:cubicBezTo>
                  <a:cubicBezTo>
                    <a:pt x="15680" y="24092"/>
                    <a:pt x="15688" y="24083"/>
                    <a:pt x="15695" y="24083"/>
                  </a:cubicBezTo>
                  <a:cubicBezTo>
                    <a:pt x="15799" y="24083"/>
                    <a:pt x="15858" y="25701"/>
                    <a:pt x="16091" y="25767"/>
                  </a:cubicBezTo>
                  <a:cubicBezTo>
                    <a:pt x="16099" y="25769"/>
                    <a:pt x="16106" y="25770"/>
                    <a:pt x="16113" y="25770"/>
                  </a:cubicBezTo>
                  <a:cubicBezTo>
                    <a:pt x="16331" y="25770"/>
                    <a:pt x="16254" y="24741"/>
                    <a:pt x="16222" y="24546"/>
                  </a:cubicBezTo>
                  <a:cubicBezTo>
                    <a:pt x="16189" y="24377"/>
                    <a:pt x="16225" y="23997"/>
                    <a:pt x="16305" y="23997"/>
                  </a:cubicBezTo>
                  <a:cubicBezTo>
                    <a:pt x="16318" y="23997"/>
                    <a:pt x="16332" y="24007"/>
                    <a:pt x="16347" y="24029"/>
                  </a:cubicBezTo>
                  <a:cubicBezTo>
                    <a:pt x="16448" y="24178"/>
                    <a:pt x="16752" y="25600"/>
                    <a:pt x="16944" y="25600"/>
                  </a:cubicBezTo>
                  <a:cubicBezTo>
                    <a:pt x="16949" y="25600"/>
                    <a:pt x="16953" y="25599"/>
                    <a:pt x="16957" y="25598"/>
                  </a:cubicBezTo>
                  <a:cubicBezTo>
                    <a:pt x="17246" y="25494"/>
                    <a:pt x="16685" y="23386"/>
                    <a:pt x="16685" y="23386"/>
                  </a:cubicBezTo>
                  <a:lnTo>
                    <a:pt x="16685" y="23386"/>
                  </a:lnTo>
                  <a:cubicBezTo>
                    <a:pt x="16685" y="23386"/>
                    <a:pt x="16941" y="23718"/>
                    <a:pt x="17110" y="23892"/>
                  </a:cubicBezTo>
                  <a:cubicBezTo>
                    <a:pt x="17200" y="23991"/>
                    <a:pt x="17338" y="24036"/>
                    <a:pt x="17454" y="24036"/>
                  </a:cubicBezTo>
                  <a:cubicBezTo>
                    <a:pt x="17548" y="24036"/>
                    <a:pt x="17628" y="24006"/>
                    <a:pt x="17655" y="23952"/>
                  </a:cubicBezTo>
                  <a:cubicBezTo>
                    <a:pt x="17715" y="23832"/>
                    <a:pt x="17186" y="22971"/>
                    <a:pt x="17116" y="22334"/>
                  </a:cubicBezTo>
                  <a:cubicBezTo>
                    <a:pt x="17045" y="21691"/>
                    <a:pt x="16167" y="20874"/>
                    <a:pt x="16167" y="20874"/>
                  </a:cubicBezTo>
                  <a:cubicBezTo>
                    <a:pt x="16320" y="18422"/>
                    <a:pt x="15464" y="16324"/>
                    <a:pt x="15514" y="15485"/>
                  </a:cubicBezTo>
                  <a:cubicBezTo>
                    <a:pt x="15563" y="14640"/>
                    <a:pt x="15448" y="12825"/>
                    <a:pt x="15268" y="12542"/>
                  </a:cubicBezTo>
                  <a:cubicBezTo>
                    <a:pt x="15083" y="12259"/>
                    <a:pt x="14958" y="11692"/>
                    <a:pt x="14930" y="9725"/>
                  </a:cubicBezTo>
                  <a:cubicBezTo>
                    <a:pt x="14909" y="7758"/>
                    <a:pt x="13121" y="7338"/>
                    <a:pt x="12538" y="7278"/>
                  </a:cubicBezTo>
                  <a:cubicBezTo>
                    <a:pt x="11961" y="7224"/>
                    <a:pt x="10179" y="5976"/>
                    <a:pt x="10086" y="5851"/>
                  </a:cubicBezTo>
                  <a:cubicBezTo>
                    <a:pt x="9994" y="5725"/>
                    <a:pt x="10124" y="5022"/>
                    <a:pt x="10124" y="5022"/>
                  </a:cubicBezTo>
                  <a:cubicBezTo>
                    <a:pt x="10658" y="4690"/>
                    <a:pt x="10669" y="3965"/>
                    <a:pt x="10669" y="3965"/>
                  </a:cubicBezTo>
                  <a:cubicBezTo>
                    <a:pt x="11247" y="3965"/>
                    <a:pt x="11416" y="3420"/>
                    <a:pt x="11498" y="2946"/>
                  </a:cubicBezTo>
                  <a:cubicBezTo>
                    <a:pt x="11546" y="2641"/>
                    <a:pt x="11378" y="2585"/>
                    <a:pt x="11249" y="2585"/>
                  </a:cubicBezTo>
                  <a:cubicBezTo>
                    <a:pt x="11176" y="2585"/>
                    <a:pt x="11116" y="2603"/>
                    <a:pt x="11116" y="2603"/>
                  </a:cubicBezTo>
                  <a:cubicBezTo>
                    <a:pt x="11449" y="235"/>
                    <a:pt x="9710" y="1"/>
                    <a:pt x="9002" y="1"/>
                  </a:cubicBezTo>
                  <a:cubicBezTo>
                    <a:pt x="8946" y="1"/>
                    <a:pt x="8896" y="2"/>
                    <a:pt x="8855" y="4"/>
                  </a:cubicBezTo>
                  <a:cubicBezTo>
                    <a:pt x="8813" y="2"/>
                    <a:pt x="8763" y="1"/>
                    <a:pt x="870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1" name="Google Shape;5681;p64"/>
            <p:cNvGrpSpPr/>
            <p:nvPr/>
          </p:nvGrpSpPr>
          <p:grpSpPr>
            <a:xfrm>
              <a:off x="3539512" y="3261380"/>
              <a:ext cx="426827" cy="1112925"/>
              <a:chOff x="3539512" y="3261380"/>
              <a:chExt cx="426827" cy="1112925"/>
            </a:xfrm>
          </p:grpSpPr>
          <p:sp>
            <p:nvSpPr>
              <p:cNvPr id="5682" name="Google Shape;5682;p64"/>
              <p:cNvSpPr/>
              <p:nvPr/>
            </p:nvSpPr>
            <p:spPr>
              <a:xfrm>
                <a:off x="3539512" y="3319229"/>
                <a:ext cx="211809" cy="1054874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41740" extrusionOk="0">
                    <a:moveTo>
                      <a:pt x="8125" y="3066"/>
                    </a:moveTo>
                    <a:lnTo>
                      <a:pt x="8125" y="3605"/>
                    </a:lnTo>
                    <a:cubicBezTo>
                      <a:pt x="7881" y="3629"/>
                      <a:pt x="7650" y="3720"/>
                      <a:pt x="7406" y="3720"/>
                    </a:cubicBezTo>
                    <a:cubicBezTo>
                      <a:pt x="7372" y="3720"/>
                      <a:pt x="7337" y="3718"/>
                      <a:pt x="7302" y="3714"/>
                    </a:cubicBezTo>
                    <a:lnTo>
                      <a:pt x="7308" y="3714"/>
                    </a:lnTo>
                    <a:cubicBezTo>
                      <a:pt x="7373" y="3654"/>
                      <a:pt x="7433" y="3589"/>
                      <a:pt x="7493" y="3523"/>
                    </a:cubicBezTo>
                    <a:cubicBezTo>
                      <a:pt x="7667" y="3333"/>
                      <a:pt x="7885" y="3175"/>
                      <a:pt x="8125" y="3066"/>
                    </a:cubicBezTo>
                    <a:close/>
                    <a:moveTo>
                      <a:pt x="3308" y="11130"/>
                    </a:moveTo>
                    <a:cubicBezTo>
                      <a:pt x="3226" y="11408"/>
                      <a:pt x="3117" y="11675"/>
                      <a:pt x="2981" y="11926"/>
                    </a:cubicBezTo>
                    <a:cubicBezTo>
                      <a:pt x="2856" y="12171"/>
                      <a:pt x="2741" y="12449"/>
                      <a:pt x="2545" y="12645"/>
                    </a:cubicBezTo>
                    <a:cubicBezTo>
                      <a:pt x="2536" y="12654"/>
                      <a:pt x="2546" y="12663"/>
                      <a:pt x="2552" y="12663"/>
                    </a:cubicBezTo>
                    <a:cubicBezTo>
                      <a:pt x="2554" y="12663"/>
                      <a:pt x="2555" y="12662"/>
                      <a:pt x="2556" y="12661"/>
                    </a:cubicBezTo>
                    <a:cubicBezTo>
                      <a:pt x="2676" y="12574"/>
                      <a:pt x="2779" y="12471"/>
                      <a:pt x="2861" y="12351"/>
                    </a:cubicBezTo>
                    <a:cubicBezTo>
                      <a:pt x="2861" y="12356"/>
                      <a:pt x="2861" y="12362"/>
                      <a:pt x="2861" y="12362"/>
                    </a:cubicBezTo>
                    <a:cubicBezTo>
                      <a:pt x="2883" y="12487"/>
                      <a:pt x="2894" y="12612"/>
                      <a:pt x="2894" y="12738"/>
                    </a:cubicBezTo>
                    <a:cubicBezTo>
                      <a:pt x="2769" y="12847"/>
                      <a:pt x="2676" y="12950"/>
                      <a:pt x="2512" y="13010"/>
                    </a:cubicBezTo>
                    <a:cubicBezTo>
                      <a:pt x="2414" y="13043"/>
                      <a:pt x="2322" y="13092"/>
                      <a:pt x="2240" y="13157"/>
                    </a:cubicBezTo>
                    <a:cubicBezTo>
                      <a:pt x="2186" y="13201"/>
                      <a:pt x="2136" y="13255"/>
                      <a:pt x="2093" y="13310"/>
                    </a:cubicBezTo>
                    <a:cubicBezTo>
                      <a:pt x="2169" y="12912"/>
                      <a:pt x="2305" y="12525"/>
                      <a:pt x="2491" y="12165"/>
                    </a:cubicBezTo>
                    <a:cubicBezTo>
                      <a:pt x="2692" y="11779"/>
                      <a:pt x="3003" y="11452"/>
                      <a:pt x="3308" y="11130"/>
                    </a:cubicBezTo>
                    <a:close/>
                    <a:moveTo>
                      <a:pt x="8147" y="13277"/>
                    </a:moveTo>
                    <a:lnTo>
                      <a:pt x="8147" y="14143"/>
                    </a:lnTo>
                    <a:cubicBezTo>
                      <a:pt x="8140" y="14142"/>
                      <a:pt x="8133" y="14141"/>
                      <a:pt x="8127" y="14141"/>
                    </a:cubicBezTo>
                    <a:cubicBezTo>
                      <a:pt x="8109" y="14141"/>
                      <a:pt x="8094" y="14147"/>
                      <a:pt x="8081" y="14160"/>
                    </a:cubicBezTo>
                    <a:cubicBezTo>
                      <a:pt x="8010" y="14231"/>
                      <a:pt x="7929" y="14296"/>
                      <a:pt x="7842" y="14350"/>
                    </a:cubicBezTo>
                    <a:cubicBezTo>
                      <a:pt x="7591" y="14192"/>
                      <a:pt x="7444" y="14023"/>
                      <a:pt x="7122" y="14018"/>
                    </a:cubicBezTo>
                    <a:cubicBezTo>
                      <a:pt x="7111" y="14017"/>
                      <a:pt x="7099" y="14016"/>
                      <a:pt x="7087" y="14016"/>
                    </a:cubicBezTo>
                    <a:cubicBezTo>
                      <a:pt x="7055" y="14016"/>
                      <a:pt x="7023" y="14021"/>
                      <a:pt x="6992" y="14029"/>
                    </a:cubicBezTo>
                    <a:cubicBezTo>
                      <a:pt x="7117" y="13882"/>
                      <a:pt x="7237" y="13735"/>
                      <a:pt x="7411" y="13626"/>
                    </a:cubicBezTo>
                    <a:cubicBezTo>
                      <a:pt x="7645" y="13484"/>
                      <a:pt x="7918" y="13430"/>
                      <a:pt x="8147" y="13277"/>
                    </a:cubicBezTo>
                    <a:close/>
                    <a:moveTo>
                      <a:pt x="3172" y="11817"/>
                    </a:moveTo>
                    <a:cubicBezTo>
                      <a:pt x="3166" y="12040"/>
                      <a:pt x="3183" y="12263"/>
                      <a:pt x="3210" y="12487"/>
                    </a:cubicBezTo>
                    <a:cubicBezTo>
                      <a:pt x="3243" y="12825"/>
                      <a:pt x="3172" y="13184"/>
                      <a:pt x="3134" y="13522"/>
                    </a:cubicBezTo>
                    <a:cubicBezTo>
                      <a:pt x="3068" y="14171"/>
                      <a:pt x="2976" y="14835"/>
                      <a:pt x="2774" y="15457"/>
                    </a:cubicBezTo>
                    <a:cubicBezTo>
                      <a:pt x="2741" y="15560"/>
                      <a:pt x="2703" y="15664"/>
                      <a:pt x="2670" y="15767"/>
                    </a:cubicBezTo>
                    <a:cubicBezTo>
                      <a:pt x="2616" y="15566"/>
                      <a:pt x="2507" y="15375"/>
                      <a:pt x="2469" y="15173"/>
                    </a:cubicBezTo>
                    <a:cubicBezTo>
                      <a:pt x="2403" y="14765"/>
                      <a:pt x="2540" y="14350"/>
                      <a:pt x="2681" y="13974"/>
                    </a:cubicBezTo>
                    <a:cubicBezTo>
                      <a:pt x="2888" y="13440"/>
                      <a:pt x="3079" y="12928"/>
                      <a:pt x="2948" y="12345"/>
                    </a:cubicBezTo>
                    <a:cubicBezTo>
                      <a:pt x="2941" y="12327"/>
                      <a:pt x="2926" y="12316"/>
                      <a:pt x="2910" y="12316"/>
                    </a:cubicBezTo>
                    <a:cubicBezTo>
                      <a:pt x="2903" y="12316"/>
                      <a:pt x="2895" y="12318"/>
                      <a:pt x="2888" y="12323"/>
                    </a:cubicBezTo>
                    <a:cubicBezTo>
                      <a:pt x="2997" y="12165"/>
                      <a:pt x="3090" y="11996"/>
                      <a:pt x="3172" y="11817"/>
                    </a:cubicBezTo>
                    <a:close/>
                    <a:moveTo>
                      <a:pt x="8141" y="15010"/>
                    </a:moveTo>
                    <a:cubicBezTo>
                      <a:pt x="8141" y="15315"/>
                      <a:pt x="8136" y="15620"/>
                      <a:pt x="8136" y="15925"/>
                    </a:cubicBezTo>
                    <a:lnTo>
                      <a:pt x="8141" y="15925"/>
                    </a:lnTo>
                    <a:cubicBezTo>
                      <a:pt x="7624" y="16268"/>
                      <a:pt x="7144" y="16644"/>
                      <a:pt x="6877" y="17227"/>
                    </a:cubicBezTo>
                    <a:cubicBezTo>
                      <a:pt x="6741" y="17538"/>
                      <a:pt x="6725" y="17892"/>
                      <a:pt x="6725" y="18230"/>
                    </a:cubicBezTo>
                    <a:cubicBezTo>
                      <a:pt x="6550" y="18257"/>
                      <a:pt x="6392" y="18257"/>
                      <a:pt x="6212" y="18328"/>
                    </a:cubicBezTo>
                    <a:cubicBezTo>
                      <a:pt x="6136" y="18355"/>
                      <a:pt x="6065" y="18394"/>
                      <a:pt x="6000" y="18443"/>
                    </a:cubicBezTo>
                    <a:cubicBezTo>
                      <a:pt x="6191" y="17026"/>
                      <a:pt x="7275" y="16056"/>
                      <a:pt x="8141" y="15010"/>
                    </a:cubicBezTo>
                    <a:close/>
                    <a:moveTo>
                      <a:pt x="2883" y="12912"/>
                    </a:moveTo>
                    <a:cubicBezTo>
                      <a:pt x="2839" y="13397"/>
                      <a:pt x="2649" y="13827"/>
                      <a:pt x="2496" y="14323"/>
                    </a:cubicBezTo>
                    <a:cubicBezTo>
                      <a:pt x="2403" y="14596"/>
                      <a:pt x="2376" y="14890"/>
                      <a:pt x="2398" y="15179"/>
                    </a:cubicBezTo>
                    <a:cubicBezTo>
                      <a:pt x="2425" y="15424"/>
                      <a:pt x="2583" y="15636"/>
                      <a:pt x="2632" y="15865"/>
                    </a:cubicBezTo>
                    <a:cubicBezTo>
                      <a:pt x="2485" y="16279"/>
                      <a:pt x="2322" y="16672"/>
                      <a:pt x="2202" y="17091"/>
                    </a:cubicBezTo>
                    <a:lnTo>
                      <a:pt x="2207" y="17091"/>
                    </a:lnTo>
                    <a:cubicBezTo>
                      <a:pt x="2049" y="17636"/>
                      <a:pt x="1968" y="18203"/>
                      <a:pt x="1962" y="18770"/>
                    </a:cubicBezTo>
                    <a:cubicBezTo>
                      <a:pt x="1946" y="18873"/>
                      <a:pt x="1919" y="18971"/>
                      <a:pt x="1891" y="19069"/>
                    </a:cubicBezTo>
                    <a:cubicBezTo>
                      <a:pt x="1820" y="19140"/>
                      <a:pt x="1744" y="19205"/>
                      <a:pt x="1657" y="19249"/>
                    </a:cubicBezTo>
                    <a:cubicBezTo>
                      <a:pt x="1722" y="18682"/>
                      <a:pt x="1641" y="18088"/>
                      <a:pt x="1673" y="17516"/>
                    </a:cubicBezTo>
                    <a:cubicBezTo>
                      <a:pt x="1711" y="16808"/>
                      <a:pt x="1733" y="16100"/>
                      <a:pt x="1766" y="15391"/>
                    </a:cubicBezTo>
                    <a:cubicBezTo>
                      <a:pt x="1788" y="14868"/>
                      <a:pt x="1799" y="14334"/>
                      <a:pt x="1962" y="13827"/>
                    </a:cubicBezTo>
                    <a:cubicBezTo>
                      <a:pt x="2033" y="13582"/>
                      <a:pt x="2180" y="13364"/>
                      <a:pt x="2382" y="13201"/>
                    </a:cubicBezTo>
                    <a:cubicBezTo>
                      <a:pt x="2485" y="13119"/>
                      <a:pt x="2643" y="13097"/>
                      <a:pt x="2758" y="13026"/>
                    </a:cubicBezTo>
                    <a:cubicBezTo>
                      <a:pt x="2801" y="12994"/>
                      <a:pt x="2845" y="12955"/>
                      <a:pt x="2883" y="12912"/>
                    </a:cubicBezTo>
                    <a:close/>
                    <a:moveTo>
                      <a:pt x="4202" y="37274"/>
                    </a:moveTo>
                    <a:lnTo>
                      <a:pt x="4202" y="37274"/>
                    </a:lnTo>
                    <a:cubicBezTo>
                      <a:pt x="4240" y="37351"/>
                      <a:pt x="4289" y="37421"/>
                      <a:pt x="4349" y="37481"/>
                    </a:cubicBezTo>
                    <a:cubicBezTo>
                      <a:pt x="4469" y="37628"/>
                      <a:pt x="4561" y="37792"/>
                      <a:pt x="4616" y="37972"/>
                    </a:cubicBezTo>
                    <a:cubicBezTo>
                      <a:pt x="4262" y="38500"/>
                      <a:pt x="4463" y="39111"/>
                      <a:pt x="4420" y="39699"/>
                    </a:cubicBezTo>
                    <a:cubicBezTo>
                      <a:pt x="4398" y="40037"/>
                      <a:pt x="4332" y="40364"/>
                      <a:pt x="4109" y="40625"/>
                    </a:cubicBezTo>
                    <a:cubicBezTo>
                      <a:pt x="3880" y="40881"/>
                      <a:pt x="3379" y="41050"/>
                      <a:pt x="3014" y="41078"/>
                    </a:cubicBezTo>
                    <a:cubicBezTo>
                      <a:pt x="3090" y="40936"/>
                      <a:pt x="3155" y="40789"/>
                      <a:pt x="3215" y="40642"/>
                    </a:cubicBezTo>
                    <a:cubicBezTo>
                      <a:pt x="3313" y="40380"/>
                      <a:pt x="3308" y="40091"/>
                      <a:pt x="3297" y="39813"/>
                    </a:cubicBezTo>
                    <a:cubicBezTo>
                      <a:pt x="3493" y="39525"/>
                      <a:pt x="3662" y="39225"/>
                      <a:pt x="3809" y="38914"/>
                    </a:cubicBezTo>
                    <a:cubicBezTo>
                      <a:pt x="3831" y="39394"/>
                      <a:pt x="3896" y="39868"/>
                      <a:pt x="3847" y="40353"/>
                    </a:cubicBezTo>
                    <a:cubicBezTo>
                      <a:pt x="3847" y="40361"/>
                      <a:pt x="3854" y="40365"/>
                      <a:pt x="3862" y="40365"/>
                    </a:cubicBezTo>
                    <a:cubicBezTo>
                      <a:pt x="3869" y="40365"/>
                      <a:pt x="3877" y="40361"/>
                      <a:pt x="3880" y="40353"/>
                    </a:cubicBezTo>
                    <a:cubicBezTo>
                      <a:pt x="3956" y="39824"/>
                      <a:pt x="3896" y="39290"/>
                      <a:pt x="3880" y="38756"/>
                    </a:cubicBezTo>
                    <a:cubicBezTo>
                      <a:pt x="3956" y="38582"/>
                      <a:pt x="4022" y="38408"/>
                      <a:pt x="4076" y="38228"/>
                    </a:cubicBezTo>
                    <a:cubicBezTo>
                      <a:pt x="4169" y="37917"/>
                      <a:pt x="4207" y="37596"/>
                      <a:pt x="4202" y="37274"/>
                    </a:cubicBezTo>
                    <a:close/>
                    <a:moveTo>
                      <a:pt x="8201" y="1"/>
                    </a:moveTo>
                    <a:cubicBezTo>
                      <a:pt x="8194" y="1"/>
                      <a:pt x="8188" y="3"/>
                      <a:pt x="8185" y="9"/>
                    </a:cubicBezTo>
                    <a:cubicBezTo>
                      <a:pt x="8174" y="194"/>
                      <a:pt x="8163" y="1534"/>
                      <a:pt x="8152" y="1720"/>
                    </a:cubicBezTo>
                    <a:cubicBezTo>
                      <a:pt x="8045" y="1623"/>
                      <a:pt x="7903" y="1583"/>
                      <a:pt x="7752" y="1583"/>
                    </a:cubicBezTo>
                    <a:cubicBezTo>
                      <a:pt x="7444" y="1583"/>
                      <a:pt x="7098" y="1749"/>
                      <a:pt x="6926" y="1943"/>
                    </a:cubicBezTo>
                    <a:cubicBezTo>
                      <a:pt x="6922" y="1948"/>
                      <a:pt x="6928" y="1955"/>
                      <a:pt x="6933" y="1955"/>
                    </a:cubicBezTo>
                    <a:cubicBezTo>
                      <a:pt x="6935" y="1955"/>
                      <a:pt x="6936" y="1955"/>
                      <a:pt x="6937" y="1954"/>
                    </a:cubicBezTo>
                    <a:cubicBezTo>
                      <a:pt x="7148" y="1771"/>
                      <a:pt x="7424" y="1656"/>
                      <a:pt x="7697" y="1656"/>
                    </a:cubicBezTo>
                    <a:cubicBezTo>
                      <a:pt x="7855" y="1656"/>
                      <a:pt x="8011" y="1694"/>
                      <a:pt x="8152" y="1780"/>
                    </a:cubicBezTo>
                    <a:cubicBezTo>
                      <a:pt x="8147" y="1894"/>
                      <a:pt x="8141" y="2003"/>
                      <a:pt x="8136" y="2117"/>
                    </a:cubicBezTo>
                    <a:cubicBezTo>
                      <a:pt x="8004" y="2045"/>
                      <a:pt x="7845" y="2007"/>
                      <a:pt x="7688" y="2007"/>
                    </a:cubicBezTo>
                    <a:cubicBezTo>
                      <a:pt x="7501" y="2007"/>
                      <a:pt x="7316" y="2062"/>
                      <a:pt x="7182" y="2177"/>
                    </a:cubicBezTo>
                    <a:cubicBezTo>
                      <a:pt x="7182" y="2183"/>
                      <a:pt x="7182" y="2188"/>
                      <a:pt x="7188" y="2188"/>
                    </a:cubicBezTo>
                    <a:cubicBezTo>
                      <a:pt x="7325" y="2100"/>
                      <a:pt x="7481" y="2053"/>
                      <a:pt x="7640" y="2053"/>
                    </a:cubicBezTo>
                    <a:cubicBezTo>
                      <a:pt x="7715" y="2053"/>
                      <a:pt x="7790" y="2064"/>
                      <a:pt x="7863" y="2085"/>
                    </a:cubicBezTo>
                    <a:cubicBezTo>
                      <a:pt x="7809" y="2128"/>
                      <a:pt x="7765" y="2199"/>
                      <a:pt x="7716" y="2248"/>
                    </a:cubicBezTo>
                    <a:cubicBezTo>
                      <a:pt x="7629" y="2335"/>
                      <a:pt x="7520" y="2390"/>
                      <a:pt x="7400" y="2401"/>
                    </a:cubicBezTo>
                    <a:cubicBezTo>
                      <a:pt x="7395" y="2401"/>
                      <a:pt x="7395" y="2406"/>
                      <a:pt x="7400" y="2406"/>
                    </a:cubicBezTo>
                    <a:cubicBezTo>
                      <a:pt x="7408" y="2407"/>
                      <a:pt x="7417" y="2407"/>
                      <a:pt x="7425" y="2407"/>
                    </a:cubicBezTo>
                    <a:cubicBezTo>
                      <a:pt x="7515" y="2407"/>
                      <a:pt x="7603" y="2380"/>
                      <a:pt x="7678" y="2330"/>
                    </a:cubicBezTo>
                    <a:cubicBezTo>
                      <a:pt x="7771" y="2270"/>
                      <a:pt x="7852" y="2188"/>
                      <a:pt x="7918" y="2096"/>
                    </a:cubicBezTo>
                    <a:cubicBezTo>
                      <a:pt x="7994" y="2117"/>
                      <a:pt x="8070" y="2139"/>
                      <a:pt x="8147" y="2172"/>
                    </a:cubicBezTo>
                    <a:cubicBezTo>
                      <a:pt x="8141" y="2297"/>
                      <a:pt x="8136" y="2423"/>
                      <a:pt x="8136" y="2542"/>
                    </a:cubicBezTo>
                    <a:cubicBezTo>
                      <a:pt x="7901" y="2553"/>
                      <a:pt x="7689" y="2662"/>
                      <a:pt x="7476" y="2750"/>
                    </a:cubicBezTo>
                    <a:cubicBezTo>
                      <a:pt x="7452" y="2754"/>
                      <a:pt x="7458" y="2789"/>
                      <a:pt x="7479" y="2789"/>
                    </a:cubicBezTo>
                    <a:cubicBezTo>
                      <a:pt x="7482" y="2789"/>
                      <a:pt x="7484" y="2789"/>
                      <a:pt x="7487" y="2788"/>
                    </a:cubicBezTo>
                    <a:cubicBezTo>
                      <a:pt x="7694" y="2706"/>
                      <a:pt x="7912" y="2641"/>
                      <a:pt x="8130" y="2597"/>
                    </a:cubicBezTo>
                    <a:lnTo>
                      <a:pt x="8130" y="2597"/>
                    </a:lnTo>
                    <a:cubicBezTo>
                      <a:pt x="8130" y="2722"/>
                      <a:pt x="8130" y="2842"/>
                      <a:pt x="8125" y="2962"/>
                    </a:cubicBezTo>
                    <a:cubicBezTo>
                      <a:pt x="7357" y="3322"/>
                      <a:pt x="6953" y="4188"/>
                      <a:pt x="6027" y="4237"/>
                    </a:cubicBezTo>
                    <a:cubicBezTo>
                      <a:pt x="6005" y="4237"/>
                      <a:pt x="6005" y="4270"/>
                      <a:pt x="6027" y="4270"/>
                    </a:cubicBezTo>
                    <a:cubicBezTo>
                      <a:pt x="6403" y="4221"/>
                      <a:pt x="6768" y="4090"/>
                      <a:pt x="7084" y="3883"/>
                    </a:cubicBezTo>
                    <a:cubicBezTo>
                      <a:pt x="7139" y="3845"/>
                      <a:pt x="7188" y="3812"/>
                      <a:pt x="7237" y="3769"/>
                    </a:cubicBezTo>
                    <a:cubicBezTo>
                      <a:pt x="7303" y="3785"/>
                      <a:pt x="7368" y="3791"/>
                      <a:pt x="7431" y="3791"/>
                    </a:cubicBezTo>
                    <a:cubicBezTo>
                      <a:pt x="7665" y="3791"/>
                      <a:pt x="7885" y="3702"/>
                      <a:pt x="8125" y="3676"/>
                    </a:cubicBezTo>
                    <a:lnTo>
                      <a:pt x="8125" y="3807"/>
                    </a:lnTo>
                    <a:lnTo>
                      <a:pt x="8114" y="3807"/>
                    </a:lnTo>
                    <a:cubicBezTo>
                      <a:pt x="7994" y="3910"/>
                      <a:pt x="7874" y="4019"/>
                      <a:pt x="7765" y="4139"/>
                    </a:cubicBezTo>
                    <a:cubicBezTo>
                      <a:pt x="7771" y="4128"/>
                      <a:pt x="7765" y="4123"/>
                      <a:pt x="7760" y="4117"/>
                    </a:cubicBezTo>
                    <a:cubicBezTo>
                      <a:pt x="7685" y="4083"/>
                      <a:pt x="7608" y="4070"/>
                      <a:pt x="7531" y="4070"/>
                    </a:cubicBezTo>
                    <a:cubicBezTo>
                      <a:pt x="7172" y="4070"/>
                      <a:pt x="6796" y="4371"/>
                      <a:pt x="6447" y="4384"/>
                    </a:cubicBezTo>
                    <a:cubicBezTo>
                      <a:pt x="6419" y="4384"/>
                      <a:pt x="6425" y="4428"/>
                      <a:pt x="6447" y="4428"/>
                    </a:cubicBezTo>
                    <a:cubicBezTo>
                      <a:pt x="6878" y="4423"/>
                      <a:pt x="7232" y="4147"/>
                      <a:pt x="7663" y="4147"/>
                    </a:cubicBezTo>
                    <a:cubicBezTo>
                      <a:pt x="7690" y="4147"/>
                      <a:pt x="7716" y="4148"/>
                      <a:pt x="7743" y="4150"/>
                    </a:cubicBezTo>
                    <a:lnTo>
                      <a:pt x="7749" y="4150"/>
                    </a:lnTo>
                    <a:cubicBezTo>
                      <a:pt x="7515" y="4390"/>
                      <a:pt x="7286" y="4619"/>
                      <a:pt x="6926" y="4689"/>
                    </a:cubicBezTo>
                    <a:cubicBezTo>
                      <a:pt x="6800" y="4714"/>
                      <a:pt x="6672" y="4723"/>
                      <a:pt x="6543" y="4723"/>
                    </a:cubicBezTo>
                    <a:cubicBezTo>
                      <a:pt x="6190" y="4723"/>
                      <a:pt x="5829" y="4655"/>
                      <a:pt x="5482" y="4651"/>
                    </a:cubicBezTo>
                    <a:cubicBezTo>
                      <a:pt x="5455" y="4651"/>
                      <a:pt x="5460" y="4695"/>
                      <a:pt x="5488" y="4695"/>
                    </a:cubicBezTo>
                    <a:cubicBezTo>
                      <a:pt x="5832" y="4702"/>
                      <a:pt x="6204" y="4777"/>
                      <a:pt x="6564" y="4777"/>
                    </a:cubicBezTo>
                    <a:cubicBezTo>
                      <a:pt x="6729" y="4777"/>
                      <a:pt x="6891" y="4761"/>
                      <a:pt x="7046" y="4717"/>
                    </a:cubicBezTo>
                    <a:cubicBezTo>
                      <a:pt x="7509" y="4591"/>
                      <a:pt x="7787" y="4204"/>
                      <a:pt x="8119" y="3883"/>
                    </a:cubicBezTo>
                    <a:cubicBezTo>
                      <a:pt x="8119" y="4101"/>
                      <a:pt x="8125" y="4319"/>
                      <a:pt x="8130" y="4537"/>
                    </a:cubicBezTo>
                    <a:lnTo>
                      <a:pt x="8125" y="4537"/>
                    </a:lnTo>
                    <a:cubicBezTo>
                      <a:pt x="7891" y="4668"/>
                      <a:pt x="7667" y="4722"/>
                      <a:pt x="7466" y="4902"/>
                    </a:cubicBezTo>
                    <a:cubicBezTo>
                      <a:pt x="7313" y="5044"/>
                      <a:pt x="7166" y="5174"/>
                      <a:pt x="6970" y="5229"/>
                    </a:cubicBezTo>
                    <a:cubicBezTo>
                      <a:pt x="6463" y="4973"/>
                      <a:pt x="5782" y="4984"/>
                      <a:pt x="5237" y="4935"/>
                    </a:cubicBezTo>
                    <a:cubicBezTo>
                      <a:pt x="5215" y="4935"/>
                      <a:pt x="5210" y="4967"/>
                      <a:pt x="5231" y="4967"/>
                    </a:cubicBezTo>
                    <a:cubicBezTo>
                      <a:pt x="5482" y="5005"/>
                      <a:pt x="5733" y="5044"/>
                      <a:pt x="5978" y="5076"/>
                    </a:cubicBezTo>
                    <a:cubicBezTo>
                      <a:pt x="6272" y="5120"/>
                      <a:pt x="6577" y="5131"/>
                      <a:pt x="6850" y="5251"/>
                    </a:cubicBezTo>
                    <a:lnTo>
                      <a:pt x="6833" y="5251"/>
                    </a:lnTo>
                    <a:cubicBezTo>
                      <a:pt x="6777" y="5258"/>
                      <a:pt x="6720" y="5260"/>
                      <a:pt x="6663" y="5260"/>
                    </a:cubicBezTo>
                    <a:cubicBezTo>
                      <a:pt x="6549" y="5260"/>
                      <a:pt x="6434" y="5251"/>
                      <a:pt x="6321" y="5251"/>
                    </a:cubicBezTo>
                    <a:cubicBezTo>
                      <a:pt x="6141" y="5262"/>
                      <a:pt x="5967" y="5300"/>
                      <a:pt x="5793" y="5360"/>
                    </a:cubicBezTo>
                    <a:cubicBezTo>
                      <a:pt x="5548" y="5218"/>
                      <a:pt x="5231" y="5283"/>
                      <a:pt x="4964" y="5180"/>
                    </a:cubicBezTo>
                    <a:cubicBezTo>
                      <a:pt x="4961" y="5178"/>
                      <a:pt x="4958" y="5178"/>
                      <a:pt x="4955" y="5178"/>
                    </a:cubicBezTo>
                    <a:cubicBezTo>
                      <a:pt x="4933" y="5178"/>
                      <a:pt x="4919" y="5209"/>
                      <a:pt x="4948" y="5223"/>
                    </a:cubicBezTo>
                    <a:cubicBezTo>
                      <a:pt x="5182" y="5321"/>
                      <a:pt x="5449" y="5300"/>
                      <a:pt x="5684" y="5398"/>
                    </a:cubicBezTo>
                    <a:lnTo>
                      <a:pt x="5673" y="5398"/>
                    </a:lnTo>
                    <a:cubicBezTo>
                      <a:pt x="5668" y="5396"/>
                      <a:pt x="5664" y="5396"/>
                      <a:pt x="5660" y="5396"/>
                    </a:cubicBezTo>
                    <a:cubicBezTo>
                      <a:pt x="5648" y="5396"/>
                      <a:pt x="5637" y="5401"/>
                      <a:pt x="5629" y="5409"/>
                    </a:cubicBezTo>
                    <a:lnTo>
                      <a:pt x="5618" y="5414"/>
                    </a:lnTo>
                    <a:cubicBezTo>
                      <a:pt x="5520" y="5452"/>
                      <a:pt x="5417" y="5485"/>
                      <a:pt x="5313" y="5518"/>
                    </a:cubicBezTo>
                    <a:cubicBezTo>
                      <a:pt x="5202" y="5539"/>
                      <a:pt x="5087" y="5546"/>
                      <a:pt x="4971" y="5546"/>
                    </a:cubicBezTo>
                    <a:cubicBezTo>
                      <a:pt x="4729" y="5546"/>
                      <a:pt x="4481" y="5514"/>
                      <a:pt x="4245" y="5507"/>
                    </a:cubicBezTo>
                    <a:cubicBezTo>
                      <a:pt x="4234" y="5507"/>
                      <a:pt x="4234" y="5523"/>
                      <a:pt x="4245" y="5523"/>
                    </a:cubicBezTo>
                    <a:cubicBezTo>
                      <a:pt x="4503" y="5578"/>
                      <a:pt x="4763" y="5605"/>
                      <a:pt x="5024" y="5605"/>
                    </a:cubicBezTo>
                    <a:cubicBezTo>
                      <a:pt x="5122" y="5605"/>
                      <a:pt x="5220" y="5601"/>
                      <a:pt x="5319" y="5594"/>
                    </a:cubicBezTo>
                    <a:cubicBezTo>
                      <a:pt x="5368" y="5594"/>
                      <a:pt x="5417" y="5583"/>
                      <a:pt x="5460" y="5578"/>
                    </a:cubicBezTo>
                    <a:lnTo>
                      <a:pt x="5460" y="5578"/>
                    </a:lnTo>
                    <a:cubicBezTo>
                      <a:pt x="5302" y="5746"/>
                      <a:pt x="5182" y="5954"/>
                      <a:pt x="4997" y="6106"/>
                    </a:cubicBezTo>
                    <a:cubicBezTo>
                      <a:pt x="4864" y="6216"/>
                      <a:pt x="4710" y="6265"/>
                      <a:pt x="4557" y="6265"/>
                    </a:cubicBezTo>
                    <a:cubicBezTo>
                      <a:pt x="4160" y="6265"/>
                      <a:pt x="3777" y="5934"/>
                      <a:pt x="3820" y="5501"/>
                    </a:cubicBezTo>
                    <a:cubicBezTo>
                      <a:pt x="3820" y="5483"/>
                      <a:pt x="3806" y="5473"/>
                      <a:pt x="3793" y="5473"/>
                    </a:cubicBezTo>
                    <a:cubicBezTo>
                      <a:pt x="3783" y="5473"/>
                      <a:pt x="3774" y="5479"/>
                      <a:pt x="3771" y="5490"/>
                    </a:cubicBezTo>
                    <a:cubicBezTo>
                      <a:pt x="3706" y="5970"/>
                      <a:pt x="4033" y="6259"/>
                      <a:pt x="4490" y="6297"/>
                    </a:cubicBezTo>
                    <a:cubicBezTo>
                      <a:pt x="4515" y="6299"/>
                      <a:pt x="4540" y="6300"/>
                      <a:pt x="4564" y="6300"/>
                    </a:cubicBezTo>
                    <a:cubicBezTo>
                      <a:pt x="4718" y="6300"/>
                      <a:pt x="4865" y="6256"/>
                      <a:pt x="4992" y="6172"/>
                    </a:cubicBezTo>
                    <a:lnTo>
                      <a:pt x="4992" y="6172"/>
                    </a:lnTo>
                    <a:cubicBezTo>
                      <a:pt x="4866" y="6297"/>
                      <a:pt x="4752" y="6439"/>
                      <a:pt x="4643" y="6580"/>
                    </a:cubicBezTo>
                    <a:lnTo>
                      <a:pt x="4627" y="6580"/>
                    </a:lnTo>
                    <a:cubicBezTo>
                      <a:pt x="4229" y="6558"/>
                      <a:pt x="3902" y="6362"/>
                      <a:pt x="3629" y="6073"/>
                    </a:cubicBezTo>
                    <a:cubicBezTo>
                      <a:pt x="3627" y="6071"/>
                      <a:pt x="3624" y="6070"/>
                      <a:pt x="3622" y="6070"/>
                    </a:cubicBezTo>
                    <a:cubicBezTo>
                      <a:pt x="3613" y="6070"/>
                      <a:pt x="3605" y="6083"/>
                      <a:pt x="3613" y="6095"/>
                    </a:cubicBezTo>
                    <a:cubicBezTo>
                      <a:pt x="3782" y="6297"/>
                      <a:pt x="3995" y="6455"/>
                      <a:pt x="4240" y="6553"/>
                    </a:cubicBezTo>
                    <a:cubicBezTo>
                      <a:pt x="4191" y="6575"/>
                      <a:pt x="4136" y="6586"/>
                      <a:pt x="4082" y="6597"/>
                    </a:cubicBezTo>
                    <a:cubicBezTo>
                      <a:pt x="4049" y="6602"/>
                      <a:pt x="4015" y="6605"/>
                      <a:pt x="3981" y="6605"/>
                    </a:cubicBezTo>
                    <a:cubicBezTo>
                      <a:pt x="3947" y="6605"/>
                      <a:pt x="3913" y="6602"/>
                      <a:pt x="3880" y="6597"/>
                    </a:cubicBezTo>
                    <a:cubicBezTo>
                      <a:pt x="3864" y="6597"/>
                      <a:pt x="3858" y="6618"/>
                      <a:pt x="3875" y="6624"/>
                    </a:cubicBezTo>
                    <a:cubicBezTo>
                      <a:pt x="3941" y="6638"/>
                      <a:pt x="4029" y="6657"/>
                      <a:pt x="4114" y="6657"/>
                    </a:cubicBezTo>
                    <a:cubicBezTo>
                      <a:pt x="4188" y="6657"/>
                      <a:pt x="4260" y="6642"/>
                      <a:pt x="4311" y="6597"/>
                    </a:cubicBezTo>
                    <a:cubicBezTo>
                      <a:pt x="4311" y="6591"/>
                      <a:pt x="4316" y="6591"/>
                      <a:pt x="4316" y="6586"/>
                    </a:cubicBezTo>
                    <a:cubicBezTo>
                      <a:pt x="4403" y="6613"/>
                      <a:pt x="4496" y="6640"/>
                      <a:pt x="4589" y="6656"/>
                    </a:cubicBezTo>
                    <a:cubicBezTo>
                      <a:pt x="4534" y="6722"/>
                      <a:pt x="4480" y="6793"/>
                      <a:pt x="4425" y="6858"/>
                    </a:cubicBezTo>
                    <a:cubicBezTo>
                      <a:pt x="4345" y="6867"/>
                      <a:pt x="4266" y="6871"/>
                      <a:pt x="4187" y="6871"/>
                    </a:cubicBezTo>
                    <a:cubicBezTo>
                      <a:pt x="4019" y="6871"/>
                      <a:pt x="3853" y="6852"/>
                      <a:pt x="3689" y="6814"/>
                    </a:cubicBezTo>
                    <a:cubicBezTo>
                      <a:pt x="3700" y="6804"/>
                      <a:pt x="3706" y="6787"/>
                      <a:pt x="3700" y="6771"/>
                    </a:cubicBezTo>
                    <a:cubicBezTo>
                      <a:pt x="3608" y="6553"/>
                      <a:pt x="3537" y="6237"/>
                      <a:pt x="3308" y="6117"/>
                    </a:cubicBezTo>
                    <a:cubicBezTo>
                      <a:pt x="3306" y="6115"/>
                      <a:pt x="3303" y="6113"/>
                      <a:pt x="3300" y="6113"/>
                    </a:cubicBezTo>
                    <a:cubicBezTo>
                      <a:pt x="3291" y="6113"/>
                      <a:pt x="3283" y="6126"/>
                      <a:pt x="3292" y="6139"/>
                    </a:cubicBezTo>
                    <a:cubicBezTo>
                      <a:pt x="3373" y="6237"/>
                      <a:pt x="3439" y="6346"/>
                      <a:pt x="3493" y="6466"/>
                    </a:cubicBezTo>
                    <a:cubicBezTo>
                      <a:pt x="3542" y="6575"/>
                      <a:pt x="3575" y="6689"/>
                      <a:pt x="3629" y="6798"/>
                    </a:cubicBezTo>
                    <a:cubicBezTo>
                      <a:pt x="3428" y="6744"/>
                      <a:pt x="3254" y="6607"/>
                      <a:pt x="3166" y="6417"/>
                    </a:cubicBezTo>
                    <a:cubicBezTo>
                      <a:pt x="3162" y="6408"/>
                      <a:pt x="3156" y="6405"/>
                      <a:pt x="3149" y="6405"/>
                    </a:cubicBezTo>
                    <a:cubicBezTo>
                      <a:pt x="3139" y="6405"/>
                      <a:pt x="3130" y="6414"/>
                      <a:pt x="3134" y="6428"/>
                    </a:cubicBezTo>
                    <a:cubicBezTo>
                      <a:pt x="3270" y="6799"/>
                      <a:pt x="3730" y="6934"/>
                      <a:pt x="4135" y="6934"/>
                    </a:cubicBezTo>
                    <a:cubicBezTo>
                      <a:pt x="4217" y="6934"/>
                      <a:pt x="4296" y="6928"/>
                      <a:pt x="4371" y="6918"/>
                    </a:cubicBezTo>
                    <a:lnTo>
                      <a:pt x="4371" y="6918"/>
                    </a:lnTo>
                    <a:cubicBezTo>
                      <a:pt x="4343" y="6956"/>
                      <a:pt x="4316" y="6989"/>
                      <a:pt x="4283" y="7022"/>
                    </a:cubicBezTo>
                    <a:cubicBezTo>
                      <a:pt x="4158" y="7158"/>
                      <a:pt x="4022" y="7289"/>
                      <a:pt x="3875" y="7398"/>
                    </a:cubicBezTo>
                    <a:cubicBezTo>
                      <a:pt x="3788" y="7398"/>
                      <a:pt x="3706" y="7387"/>
                      <a:pt x="3619" y="7365"/>
                    </a:cubicBezTo>
                    <a:cubicBezTo>
                      <a:pt x="3629" y="7354"/>
                      <a:pt x="3629" y="7338"/>
                      <a:pt x="3624" y="7327"/>
                    </a:cubicBezTo>
                    <a:cubicBezTo>
                      <a:pt x="3575" y="7158"/>
                      <a:pt x="3471" y="7016"/>
                      <a:pt x="3324" y="6913"/>
                    </a:cubicBezTo>
                    <a:cubicBezTo>
                      <a:pt x="3321" y="6909"/>
                      <a:pt x="3317" y="6908"/>
                      <a:pt x="3313" y="6908"/>
                    </a:cubicBezTo>
                    <a:cubicBezTo>
                      <a:pt x="3299" y="6908"/>
                      <a:pt x="3285" y="6928"/>
                      <a:pt x="3303" y="6945"/>
                    </a:cubicBezTo>
                    <a:cubicBezTo>
                      <a:pt x="3428" y="7060"/>
                      <a:pt x="3471" y="7196"/>
                      <a:pt x="3542" y="7343"/>
                    </a:cubicBezTo>
                    <a:cubicBezTo>
                      <a:pt x="3243" y="7256"/>
                      <a:pt x="2943" y="7060"/>
                      <a:pt x="2883" y="6765"/>
                    </a:cubicBezTo>
                    <a:cubicBezTo>
                      <a:pt x="2880" y="6750"/>
                      <a:pt x="2869" y="6743"/>
                      <a:pt x="2857" y="6743"/>
                    </a:cubicBezTo>
                    <a:cubicBezTo>
                      <a:pt x="2844" y="6743"/>
                      <a:pt x="2831" y="6753"/>
                      <a:pt x="2834" y="6771"/>
                    </a:cubicBezTo>
                    <a:cubicBezTo>
                      <a:pt x="2899" y="7190"/>
                      <a:pt x="3401" y="7419"/>
                      <a:pt x="3798" y="7457"/>
                    </a:cubicBezTo>
                    <a:cubicBezTo>
                      <a:pt x="3584" y="7606"/>
                      <a:pt x="3344" y="7701"/>
                      <a:pt x="3083" y="7701"/>
                    </a:cubicBezTo>
                    <a:cubicBezTo>
                      <a:pt x="2979" y="7701"/>
                      <a:pt x="2873" y="7686"/>
                      <a:pt x="2763" y="7654"/>
                    </a:cubicBezTo>
                    <a:cubicBezTo>
                      <a:pt x="2747" y="7654"/>
                      <a:pt x="2747" y="7670"/>
                      <a:pt x="2752" y="7675"/>
                    </a:cubicBezTo>
                    <a:cubicBezTo>
                      <a:pt x="2895" y="7734"/>
                      <a:pt x="3031" y="7760"/>
                      <a:pt x="3163" y="7760"/>
                    </a:cubicBezTo>
                    <a:cubicBezTo>
                      <a:pt x="3473" y="7760"/>
                      <a:pt x="3754" y="7614"/>
                      <a:pt x="4011" y="7403"/>
                    </a:cubicBezTo>
                    <a:lnTo>
                      <a:pt x="4011" y="7403"/>
                    </a:lnTo>
                    <a:cubicBezTo>
                      <a:pt x="3989" y="7463"/>
                      <a:pt x="3978" y="7528"/>
                      <a:pt x="3962" y="7594"/>
                    </a:cubicBezTo>
                    <a:cubicBezTo>
                      <a:pt x="3918" y="7757"/>
                      <a:pt x="3837" y="7910"/>
                      <a:pt x="3722" y="8030"/>
                    </a:cubicBezTo>
                    <a:cubicBezTo>
                      <a:pt x="3711" y="8035"/>
                      <a:pt x="3706" y="8041"/>
                      <a:pt x="3700" y="8051"/>
                    </a:cubicBezTo>
                    <a:cubicBezTo>
                      <a:pt x="3493" y="8280"/>
                      <a:pt x="3182" y="8488"/>
                      <a:pt x="2869" y="8488"/>
                    </a:cubicBezTo>
                    <a:cubicBezTo>
                      <a:pt x="2861" y="8488"/>
                      <a:pt x="2853" y="8488"/>
                      <a:pt x="2845" y="8487"/>
                    </a:cubicBezTo>
                    <a:cubicBezTo>
                      <a:pt x="2818" y="8487"/>
                      <a:pt x="2812" y="8520"/>
                      <a:pt x="2834" y="8525"/>
                    </a:cubicBezTo>
                    <a:cubicBezTo>
                      <a:pt x="2876" y="8531"/>
                      <a:pt x="2918" y="8534"/>
                      <a:pt x="2959" y="8534"/>
                    </a:cubicBezTo>
                    <a:cubicBezTo>
                      <a:pt x="3252" y="8534"/>
                      <a:pt x="3517" y="8386"/>
                      <a:pt x="3722" y="8171"/>
                    </a:cubicBezTo>
                    <a:lnTo>
                      <a:pt x="3722" y="8171"/>
                    </a:lnTo>
                    <a:cubicBezTo>
                      <a:pt x="3804" y="8520"/>
                      <a:pt x="3679" y="8787"/>
                      <a:pt x="3482" y="9027"/>
                    </a:cubicBezTo>
                    <a:cubicBezTo>
                      <a:pt x="3466" y="9032"/>
                      <a:pt x="3450" y="9049"/>
                      <a:pt x="3450" y="9065"/>
                    </a:cubicBezTo>
                    <a:cubicBezTo>
                      <a:pt x="3297" y="9228"/>
                      <a:pt x="3139" y="9381"/>
                      <a:pt x="2970" y="9523"/>
                    </a:cubicBezTo>
                    <a:cubicBezTo>
                      <a:pt x="2611" y="9850"/>
                      <a:pt x="2300" y="10209"/>
                      <a:pt x="2109" y="10661"/>
                    </a:cubicBezTo>
                    <a:cubicBezTo>
                      <a:pt x="2102" y="10672"/>
                      <a:pt x="2111" y="10683"/>
                      <a:pt x="2122" y="10683"/>
                    </a:cubicBezTo>
                    <a:cubicBezTo>
                      <a:pt x="2127" y="10683"/>
                      <a:pt x="2133" y="10680"/>
                      <a:pt x="2136" y="10672"/>
                    </a:cubicBezTo>
                    <a:cubicBezTo>
                      <a:pt x="2360" y="10204"/>
                      <a:pt x="2714" y="9882"/>
                      <a:pt x="3079" y="9550"/>
                    </a:cubicBezTo>
                    <a:lnTo>
                      <a:pt x="3079" y="9550"/>
                    </a:lnTo>
                    <a:cubicBezTo>
                      <a:pt x="2921" y="10160"/>
                      <a:pt x="2670" y="10651"/>
                      <a:pt x="2349" y="11190"/>
                    </a:cubicBezTo>
                    <a:cubicBezTo>
                      <a:pt x="2169" y="11490"/>
                      <a:pt x="1924" y="11893"/>
                      <a:pt x="1989" y="12253"/>
                    </a:cubicBezTo>
                    <a:cubicBezTo>
                      <a:pt x="1994" y="12270"/>
                      <a:pt x="2010" y="12279"/>
                      <a:pt x="2024" y="12279"/>
                    </a:cubicBezTo>
                    <a:cubicBezTo>
                      <a:pt x="2041" y="12279"/>
                      <a:pt x="2055" y="12268"/>
                      <a:pt x="2049" y="12247"/>
                    </a:cubicBezTo>
                    <a:cubicBezTo>
                      <a:pt x="1968" y="11811"/>
                      <a:pt x="2398" y="11261"/>
                      <a:pt x="2616" y="10912"/>
                    </a:cubicBezTo>
                    <a:cubicBezTo>
                      <a:pt x="2883" y="10482"/>
                      <a:pt x="3079" y="10013"/>
                      <a:pt x="3194" y="9523"/>
                    </a:cubicBezTo>
                    <a:cubicBezTo>
                      <a:pt x="3199" y="9501"/>
                      <a:pt x="3188" y="9479"/>
                      <a:pt x="3166" y="9474"/>
                    </a:cubicBezTo>
                    <a:cubicBezTo>
                      <a:pt x="3237" y="9414"/>
                      <a:pt x="3303" y="9348"/>
                      <a:pt x="3373" y="9288"/>
                    </a:cubicBezTo>
                    <a:cubicBezTo>
                      <a:pt x="3401" y="9256"/>
                      <a:pt x="3433" y="9228"/>
                      <a:pt x="3461" y="9196"/>
                    </a:cubicBezTo>
                    <a:lnTo>
                      <a:pt x="3461" y="9196"/>
                    </a:lnTo>
                    <a:cubicBezTo>
                      <a:pt x="3548" y="9801"/>
                      <a:pt x="3477" y="10411"/>
                      <a:pt x="3341" y="11005"/>
                    </a:cubicBezTo>
                    <a:cubicBezTo>
                      <a:pt x="2632" y="11642"/>
                      <a:pt x="2164" y="12498"/>
                      <a:pt x="2017" y="13440"/>
                    </a:cubicBezTo>
                    <a:cubicBezTo>
                      <a:pt x="1984" y="13500"/>
                      <a:pt x="1946" y="13560"/>
                      <a:pt x="1919" y="13620"/>
                    </a:cubicBezTo>
                    <a:cubicBezTo>
                      <a:pt x="1701" y="14073"/>
                      <a:pt x="1690" y="14612"/>
                      <a:pt x="1662" y="15102"/>
                    </a:cubicBezTo>
                    <a:cubicBezTo>
                      <a:pt x="1624" y="15860"/>
                      <a:pt x="1608" y="16623"/>
                      <a:pt x="1575" y="17386"/>
                    </a:cubicBezTo>
                    <a:cubicBezTo>
                      <a:pt x="1559" y="17691"/>
                      <a:pt x="1548" y="17996"/>
                      <a:pt x="1553" y="18301"/>
                    </a:cubicBezTo>
                    <a:cubicBezTo>
                      <a:pt x="1553" y="18633"/>
                      <a:pt x="1624" y="18955"/>
                      <a:pt x="1619" y="19282"/>
                    </a:cubicBezTo>
                    <a:cubicBezTo>
                      <a:pt x="1483" y="19353"/>
                      <a:pt x="1330" y="19396"/>
                      <a:pt x="1188" y="19467"/>
                    </a:cubicBezTo>
                    <a:cubicBezTo>
                      <a:pt x="959" y="19581"/>
                      <a:pt x="780" y="19772"/>
                      <a:pt x="622" y="19968"/>
                    </a:cubicBezTo>
                    <a:cubicBezTo>
                      <a:pt x="605" y="19989"/>
                      <a:pt x="624" y="20014"/>
                      <a:pt x="643" y="20014"/>
                    </a:cubicBezTo>
                    <a:cubicBezTo>
                      <a:pt x="649" y="20014"/>
                      <a:pt x="655" y="20011"/>
                      <a:pt x="660" y="20006"/>
                    </a:cubicBezTo>
                    <a:cubicBezTo>
                      <a:pt x="872" y="19739"/>
                      <a:pt x="1161" y="19543"/>
                      <a:pt x="1493" y="19451"/>
                    </a:cubicBezTo>
                    <a:cubicBezTo>
                      <a:pt x="1597" y="19418"/>
                      <a:pt x="1701" y="19380"/>
                      <a:pt x="1793" y="19325"/>
                    </a:cubicBezTo>
                    <a:lnTo>
                      <a:pt x="1793" y="19325"/>
                    </a:lnTo>
                    <a:cubicBezTo>
                      <a:pt x="1766" y="19385"/>
                      <a:pt x="1739" y="19440"/>
                      <a:pt x="1701" y="19489"/>
                    </a:cubicBezTo>
                    <a:cubicBezTo>
                      <a:pt x="1526" y="19756"/>
                      <a:pt x="1265" y="19957"/>
                      <a:pt x="1009" y="20143"/>
                    </a:cubicBezTo>
                    <a:cubicBezTo>
                      <a:pt x="600" y="20448"/>
                      <a:pt x="186" y="20742"/>
                      <a:pt x="11" y="21243"/>
                    </a:cubicBezTo>
                    <a:cubicBezTo>
                      <a:pt x="0" y="21272"/>
                      <a:pt x="26" y="21294"/>
                      <a:pt x="49" y="21294"/>
                    </a:cubicBezTo>
                    <a:cubicBezTo>
                      <a:pt x="60" y="21294"/>
                      <a:pt x="71" y="21289"/>
                      <a:pt x="77" y="21276"/>
                    </a:cubicBezTo>
                    <a:cubicBezTo>
                      <a:pt x="240" y="20840"/>
                      <a:pt x="589" y="20579"/>
                      <a:pt x="949" y="20323"/>
                    </a:cubicBezTo>
                    <a:lnTo>
                      <a:pt x="949" y="20323"/>
                    </a:lnTo>
                    <a:cubicBezTo>
                      <a:pt x="812" y="20758"/>
                      <a:pt x="812" y="21282"/>
                      <a:pt x="812" y="21728"/>
                    </a:cubicBezTo>
                    <a:cubicBezTo>
                      <a:pt x="812" y="21743"/>
                      <a:pt x="823" y="21750"/>
                      <a:pt x="834" y="21750"/>
                    </a:cubicBezTo>
                    <a:cubicBezTo>
                      <a:pt x="848" y="21750"/>
                      <a:pt x="864" y="21741"/>
                      <a:pt x="867" y="21723"/>
                    </a:cubicBezTo>
                    <a:cubicBezTo>
                      <a:pt x="878" y="21260"/>
                      <a:pt x="889" y="20677"/>
                      <a:pt x="1058" y="20241"/>
                    </a:cubicBezTo>
                    <a:cubicBezTo>
                      <a:pt x="1188" y="20148"/>
                      <a:pt x="1319" y="20050"/>
                      <a:pt x="1439" y="19952"/>
                    </a:cubicBezTo>
                    <a:lnTo>
                      <a:pt x="1488" y="19903"/>
                    </a:lnTo>
                    <a:lnTo>
                      <a:pt x="1488" y="19903"/>
                    </a:lnTo>
                    <a:cubicBezTo>
                      <a:pt x="1483" y="20246"/>
                      <a:pt x="1510" y="20584"/>
                      <a:pt x="1477" y="20927"/>
                    </a:cubicBezTo>
                    <a:cubicBezTo>
                      <a:pt x="1434" y="21309"/>
                      <a:pt x="1341" y="21674"/>
                      <a:pt x="1346" y="22061"/>
                    </a:cubicBezTo>
                    <a:cubicBezTo>
                      <a:pt x="1346" y="22075"/>
                      <a:pt x="1361" y="22083"/>
                      <a:pt x="1375" y="22083"/>
                    </a:cubicBezTo>
                    <a:cubicBezTo>
                      <a:pt x="1388" y="22083"/>
                      <a:pt x="1401" y="22076"/>
                      <a:pt x="1401" y="22061"/>
                    </a:cubicBezTo>
                    <a:cubicBezTo>
                      <a:pt x="1417" y="21679"/>
                      <a:pt x="1510" y="21314"/>
                      <a:pt x="1570" y="20938"/>
                    </a:cubicBezTo>
                    <a:cubicBezTo>
                      <a:pt x="1630" y="20568"/>
                      <a:pt x="1602" y="20175"/>
                      <a:pt x="1581" y="19805"/>
                    </a:cubicBezTo>
                    <a:cubicBezTo>
                      <a:pt x="1722" y="19658"/>
                      <a:pt x="1842" y="19489"/>
                      <a:pt x="1935" y="19309"/>
                    </a:cubicBezTo>
                    <a:cubicBezTo>
                      <a:pt x="2000" y="19701"/>
                      <a:pt x="2044" y="20099"/>
                      <a:pt x="2060" y="20497"/>
                    </a:cubicBezTo>
                    <a:cubicBezTo>
                      <a:pt x="2082" y="20971"/>
                      <a:pt x="2033" y="21434"/>
                      <a:pt x="2126" y="21903"/>
                    </a:cubicBezTo>
                    <a:cubicBezTo>
                      <a:pt x="2128" y="21919"/>
                      <a:pt x="2142" y="21927"/>
                      <a:pt x="2154" y="21927"/>
                    </a:cubicBezTo>
                    <a:cubicBezTo>
                      <a:pt x="2166" y="21927"/>
                      <a:pt x="2177" y="21919"/>
                      <a:pt x="2175" y="21903"/>
                    </a:cubicBezTo>
                    <a:cubicBezTo>
                      <a:pt x="2109" y="21429"/>
                      <a:pt x="2164" y="20960"/>
                      <a:pt x="2164" y="20486"/>
                    </a:cubicBezTo>
                    <a:cubicBezTo>
                      <a:pt x="2164" y="20028"/>
                      <a:pt x="2115" y="19576"/>
                      <a:pt x="2011" y="19129"/>
                    </a:cubicBezTo>
                    <a:cubicBezTo>
                      <a:pt x="2098" y="18911"/>
                      <a:pt x="2126" y="18677"/>
                      <a:pt x="2098" y="18448"/>
                    </a:cubicBezTo>
                    <a:cubicBezTo>
                      <a:pt x="2094" y="18429"/>
                      <a:pt x="2077" y="18414"/>
                      <a:pt x="2058" y="18414"/>
                    </a:cubicBezTo>
                    <a:cubicBezTo>
                      <a:pt x="2055" y="18414"/>
                      <a:pt x="2052" y="18415"/>
                      <a:pt x="2049" y="18415"/>
                    </a:cubicBezTo>
                    <a:cubicBezTo>
                      <a:pt x="2109" y="17936"/>
                      <a:pt x="2207" y="17462"/>
                      <a:pt x="2344" y="16999"/>
                    </a:cubicBezTo>
                    <a:cubicBezTo>
                      <a:pt x="2442" y="16666"/>
                      <a:pt x="2567" y="16345"/>
                      <a:pt x="2687" y="16018"/>
                    </a:cubicBezTo>
                    <a:cubicBezTo>
                      <a:pt x="2698" y="16012"/>
                      <a:pt x="2703" y="16007"/>
                      <a:pt x="2703" y="15996"/>
                    </a:cubicBezTo>
                    <a:lnTo>
                      <a:pt x="2703" y="15985"/>
                    </a:lnTo>
                    <a:cubicBezTo>
                      <a:pt x="2796" y="15745"/>
                      <a:pt x="2883" y="15500"/>
                      <a:pt x="2959" y="15255"/>
                    </a:cubicBezTo>
                    <a:cubicBezTo>
                      <a:pt x="3286" y="14127"/>
                      <a:pt x="3390" y="12945"/>
                      <a:pt x="3264" y="11779"/>
                    </a:cubicBezTo>
                    <a:cubicBezTo>
                      <a:pt x="3264" y="11755"/>
                      <a:pt x="3244" y="11739"/>
                      <a:pt x="3220" y="11739"/>
                    </a:cubicBezTo>
                    <a:cubicBezTo>
                      <a:pt x="3217" y="11739"/>
                      <a:pt x="3213" y="11740"/>
                      <a:pt x="3210" y="11740"/>
                    </a:cubicBezTo>
                    <a:cubicBezTo>
                      <a:pt x="3270" y="11599"/>
                      <a:pt x="3324" y="11452"/>
                      <a:pt x="3368" y="11304"/>
                    </a:cubicBezTo>
                    <a:cubicBezTo>
                      <a:pt x="3586" y="10602"/>
                      <a:pt x="3700" y="9806"/>
                      <a:pt x="3564" y="9076"/>
                    </a:cubicBezTo>
                    <a:cubicBezTo>
                      <a:pt x="3804" y="8787"/>
                      <a:pt x="3929" y="8466"/>
                      <a:pt x="3804" y="8068"/>
                    </a:cubicBezTo>
                    <a:cubicBezTo>
                      <a:pt x="3978" y="7855"/>
                      <a:pt x="4082" y="7588"/>
                      <a:pt x="4104" y="7310"/>
                    </a:cubicBezTo>
                    <a:cubicBezTo>
                      <a:pt x="4240" y="7185"/>
                      <a:pt x="4371" y="7049"/>
                      <a:pt x="4490" y="6902"/>
                    </a:cubicBezTo>
                    <a:lnTo>
                      <a:pt x="4512" y="6902"/>
                    </a:lnTo>
                    <a:cubicBezTo>
                      <a:pt x="4518" y="6896"/>
                      <a:pt x="4529" y="6880"/>
                      <a:pt x="4518" y="6869"/>
                    </a:cubicBezTo>
                    <a:cubicBezTo>
                      <a:pt x="4757" y="6580"/>
                      <a:pt x="4970" y="6286"/>
                      <a:pt x="5166" y="6079"/>
                    </a:cubicBezTo>
                    <a:cubicBezTo>
                      <a:pt x="5177" y="6068"/>
                      <a:pt x="5177" y="6057"/>
                      <a:pt x="5166" y="6046"/>
                    </a:cubicBezTo>
                    <a:cubicBezTo>
                      <a:pt x="5340" y="5883"/>
                      <a:pt x="5498" y="5681"/>
                      <a:pt x="5711" y="5539"/>
                    </a:cubicBezTo>
                    <a:lnTo>
                      <a:pt x="5716" y="5534"/>
                    </a:lnTo>
                    <a:cubicBezTo>
                      <a:pt x="5967" y="5469"/>
                      <a:pt x="6212" y="5387"/>
                      <a:pt x="6474" y="5381"/>
                    </a:cubicBezTo>
                    <a:cubicBezTo>
                      <a:pt x="6577" y="5381"/>
                      <a:pt x="6670" y="5381"/>
                      <a:pt x="6763" y="5371"/>
                    </a:cubicBezTo>
                    <a:lnTo>
                      <a:pt x="6763" y="5371"/>
                    </a:lnTo>
                    <a:cubicBezTo>
                      <a:pt x="6490" y="5752"/>
                      <a:pt x="6060" y="5964"/>
                      <a:pt x="5689" y="6242"/>
                    </a:cubicBezTo>
                    <a:cubicBezTo>
                      <a:pt x="5346" y="6493"/>
                      <a:pt x="5101" y="6847"/>
                      <a:pt x="4899" y="7212"/>
                    </a:cubicBezTo>
                    <a:cubicBezTo>
                      <a:pt x="4398" y="8100"/>
                      <a:pt x="4294" y="9228"/>
                      <a:pt x="3646" y="10029"/>
                    </a:cubicBezTo>
                    <a:cubicBezTo>
                      <a:pt x="4327" y="9365"/>
                      <a:pt x="4485" y="8297"/>
                      <a:pt x="4883" y="7463"/>
                    </a:cubicBezTo>
                    <a:cubicBezTo>
                      <a:pt x="5112" y="6962"/>
                      <a:pt x="5466" y="6531"/>
                      <a:pt x="5918" y="6215"/>
                    </a:cubicBezTo>
                    <a:cubicBezTo>
                      <a:pt x="6283" y="5964"/>
                      <a:pt x="6665" y="5752"/>
                      <a:pt x="6921" y="5376"/>
                    </a:cubicBezTo>
                    <a:cubicBezTo>
                      <a:pt x="6926" y="5365"/>
                      <a:pt x="6926" y="5360"/>
                      <a:pt x="6932" y="5349"/>
                    </a:cubicBezTo>
                    <a:cubicBezTo>
                      <a:pt x="6953" y="5343"/>
                      <a:pt x="6970" y="5343"/>
                      <a:pt x="6992" y="5338"/>
                    </a:cubicBezTo>
                    <a:lnTo>
                      <a:pt x="7013" y="5349"/>
                    </a:lnTo>
                    <a:cubicBezTo>
                      <a:pt x="7021" y="5355"/>
                      <a:pt x="7029" y="5357"/>
                      <a:pt x="7038" y="5357"/>
                    </a:cubicBezTo>
                    <a:cubicBezTo>
                      <a:pt x="7059" y="5357"/>
                      <a:pt x="7079" y="5340"/>
                      <a:pt x="7079" y="5316"/>
                    </a:cubicBezTo>
                    <a:cubicBezTo>
                      <a:pt x="7150" y="5289"/>
                      <a:pt x="7226" y="5251"/>
                      <a:pt x="7291" y="5207"/>
                    </a:cubicBezTo>
                    <a:cubicBezTo>
                      <a:pt x="7444" y="5109"/>
                      <a:pt x="7564" y="4956"/>
                      <a:pt x="7716" y="4853"/>
                    </a:cubicBezTo>
                    <a:cubicBezTo>
                      <a:pt x="7836" y="4766"/>
                      <a:pt x="8000" y="4722"/>
                      <a:pt x="8141" y="4657"/>
                    </a:cubicBezTo>
                    <a:cubicBezTo>
                      <a:pt x="8141" y="4918"/>
                      <a:pt x="8147" y="5174"/>
                      <a:pt x="8147" y="5430"/>
                    </a:cubicBezTo>
                    <a:cubicBezTo>
                      <a:pt x="7765" y="5828"/>
                      <a:pt x="7166" y="5997"/>
                      <a:pt x="6692" y="6270"/>
                    </a:cubicBezTo>
                    <a:cubicBezTo>
                      <a:pt x="6141" y="6586"/>
                      <a:pt x="5706" y="7081"/>
                      <a:pt x="5297" y="7561"/>
                    </a:cubicBezTo>
                    <a:cubicBezTo>
                      <a:pt x="5285" y="7577"/>
                      <a:pt x="5297" y="7594"/>
                      <a:pt x="5313" y="7594"/>
                    </a:cubicBezTo>
                    <a:cubicBezTo>
                      <a:pt x="5319" y="7594"/>
                      <a:pt x="5324" y="7592"/>
                      <a:pt x="5330" y="7588"/>
                    </a:cubicBezTo>
                    <a:cubicBezTo>
                      <a:pt x="5847" y="7022"/>
                      <a:pt x="6376" y="6515"/>
                      <a:pt x="7079" y="6182"/>
                    </a:cubicBezTo>
                    <a:cubicBezTo>
                      <a:pt x="7444" y="6008"/>
                      <a:pt x="7842" y="5872"/>
                      <a:pt x="8147" y="5610"/>
                    </a:cubicBezTo>
                    <a:lnTo>
                      <a:pt x="8147" y="5741"/>
                    </a:lnTo>
                    <a:lnTo>
                      <a:pt x="8147" y="6090"/>
                    </a:lnTo>
                    <a:cubicBezTo>
                      <a:pt x="8032" y="6242"/>
                      <a:pt x="7858" y="6340"/>
                      <a:pt x="7716" y="6466"/>
                    </a:cubicBezTo>
                    <a:cubicBezTo>
                      <a:pt x="7531" y="6624"/>
                      <a:pt x="7340" y="6776"/>
                      <a:pt x="7144" y="6923"/>
                    </a:cubicBezTo>
                    <a:cubicBezTo>
                      <a:pt x="6779" y="7190"/>
                      <a:pt x="6392" y="7419"/>
                      <a:pt x="6032" y="7692"/>
                    </a:cubicBezTo>
                    <a:cubicBezTo>
                      <a:pt x="5335" y="8220"/>
                      <a:pt x="4856" y="8842"/>
                      <a:pt x="4463" y="9610"/>
                    </a:cubicBezTo>
                    <a:cubicBezTo>
                      <a:pt x="4448" y="9636"/>
                      <a:pt x="4472" y="9660"/>
                      <a:pt x="4495" y="9660"/>
                    </a:cubicBezTo>
                    <a:cubicBezTo>
                      <a:pt x="4506" y="9660"/>
                      <a:pt x="4516" y="9655"/>
                      <a:pt x="4523" y="9643"/>
                    </a:cubicBezTo>
                    <a:cubicBezTo>
                      <a:pt x="4943" y="8842"/>
                      <a:pt x="5548" y="8149"/>
                      <a:pt x="6283" y="7626"/>
                    </a:cubicBezTo>
                    <a:cubicBezTo>
                      <a:pt x="6648" y="7359"/>
                      <a:pt x="7035" y="7131"/>
                      <a:pt x="7400" y="6864"/>
                    </a:cubicBezTo>
                    <a:cubicBezTo>
                      <a:pt x="7634" y="6695"/>
                      <a:pt x="7934" y="6509"/>
                      <a:pt x="8147" y="6291"/>
                    </a:cubicBezTo>
                    <a:lnTo>
                      <a:pt x="8147" y="7294"/>
                    </a:lnTo>
                    <a:cubicBezTo>
                      <a:pt x="8130" y="7294"/>
                      <a:pt x="8114" y="7305"/>
                      <a:pt x="8103" y="7316"/>
                    </a:cubicBezTo>
                    <a:cubicBezTo>
                      <a:pt x="7929" y="7517"/>
                      <a:pt x="7645" y="7566"/>
                      <a:pt x="7406" y="7643"/>
                    </a:cubicBezTo>
                    <a:cubicBezTo>
                      <a:pt x="7090" y="7752"/>
                      <a:pt x="6768" y="7833"/>
                      <a:pt x="6468" y="7975"/>
                    </a:cubicBezTo>
                    <a:cubicBezTo>
                      <a:pt x="6022" y="8188"/>
                      <a:pt x="5733" y="8602"/>
                      <a:pt x="5488" y="9016"/>
                    </a:cubicBezTo>
                    <a:cubicBezTo>
                      <a:pt x="5480" y="9027"/>
                      <a:pt x="5490" y="9035"/>
                      <a:pt x="5500" y="9035"/>
                    </a:cubicBezTo>
                    <a:cubicBezTo>
                      <a:pt x="5505" y="9035"/>
                      <a:pt x="5511" y="9032"/>
                      <a:pt x="5515" y="9027"/>
                    </a:cubicBezTo>
                    <a:cubicBezTo>
                      <a:pt x="5880" y="8444"/>
                      <a:pt x="6283" y="8068"/>
                      <a:pt x="6953" y="7866"/>
                    </a:cubicBezTo>
                    <a:cubicBezTo>
                      <a:pt x="7318" y="7757"/>
                      <a:pt x="7847" y="7730"/>
                      <a:pt x="8147" y="7468"/>
                    </a:cubicBezTo>
                    <a:lnTo>
                      <a:pt x="8147" y="7833"/>
                    </a:lnTo>
                    <a:cubicBezTo>
                      <a:pt x="7934" y="8084"/>
                      <a:pt x="7596" y="8220"/>
                      <a:pt x="7308" y="8373"/>
                    </a:cubicBezTo>
                    <a:cubicBezTo>
                      <a:pt x="6926" y="8564"/>
                      <a:pt x="6556" y="8776"/>
                      <a:pt x="6201" y="9010"/>
                    </a:cubicBezTo>
                    <a:cubicBezTo>
                      <a:pt x="5716" y="9348"/>
                      <a:pt x="5172" y="9822"/>
                      <a:pt x="4970" y="10394"/>
                    </a:cubicBezTo>
                    <a:cubicBezTo>
                      <a:pt x="4963" y="10413"/>
                      <a:pt x="4983" y="10429"/>
                      <a:pt x="5000" y="10429"/>
                    </a:cubicBezTo>
                    <a:cubicBezTo>
                      <a:pt x="5008" y="10429"/>
                      <a:pt x="5015" y="10425"/>
                      <a:pt x="5019" y="10416"/>
                    </a:cubicBezTo>
                    <a:cubicBezTo>
                      <a:pt x="5275" y="9746"/>
                      <a:pt x="5983" y="9239"/>
                      <a:pt x="6572" y="8880"/>
                    </a:cubicBezTo>
                    <a:cubicBezTo>
                      <a:pt x="7057" y="8580"/>
                      <a:pt x="7716" y="8389"/>
                      <a:pt x="8152" y="7991"/>
                    </a:cubicBezTo>
                    <a:lnTo>
                      <a:pt x="8152" y="8874"/>
                    </a:lnTo>
                    <a:cubicBezTo>
                      <a:pt x="8016" y="8956"/>
                      <a:pt x="7945" y="9065"/>
                      <a:pt x="7852" y="9196"/>
                    </a:cubicBezTo>
                    <a:cubicBezTo>
                      <a:pt x="7700" y="9408"/>
                      <a:pt x="7515" y="9593"/>
                      <a:pt x="7297" y="9735"/>
                    </a:cubicBezTo>
                    <a:cubicBezTo>
                      <a:pt x="7008" y="9920"/>
                      <a:pt x="6681" y="10040"/>
                      <a:pt x="6370" y="10182"/>
                    </a:cubicBezTo>
                    <a:cubicBezTo>
                      <a:pt x="5853" y="10416"/>
                      <a:pt x="5368" y="10721"/>
                      <a:pt x="5155" y="11266"/>
                    </a:cubicBezTo>
                    <a:cubicBezTo>
                      <a:pt x="5144" y="11291"/>
                      <a:pt x="5167" y="11312"/>
                      <a:pt x="5187" y="11312"/>
                    </a:cubicBezTo>
                    <a:cubicBezTo>
                      <a:pt x="5197" y="11312"/>
                      <a:pt x="5206" y="11307"/>
                      <a:pt x="5210" y="11294"/>
                    </a:cubicBezTo>
                    <a:cubicBezTo>
                      <a:pt x="5460" y="10640"/>
                      <a:pt x="6136" y="10389"/>
                      <a:pt x="6730" y="10138"/>
                    </a:cubicBezTo>
                    <a:cubicBezTo>
                      <a:pt x="6970" y="10035"/>
                      <a:pt x="7204" y="9920"/>
                      <a:pt x="7427" y="9784"/>
                    </a:cubicBezTo>
                    <a:cubicBezTo>
                      <a:pt x="7733" y="9588"/>
                      <a:pt x="7907" y="9277"/>
                      <a:pt x="8152" y="9027"/>
                    </a:cubicBezTo>
                    <a:lnTo>
                      <a:pt x="8152" y="10275"/>
                    </a:lnTo>
                    <a:lnTo>
                      <a:pt x="8147" y="10275"/>
                    </a:lnTo>
                    <a:cubicBezTo>
                      <a:pt x="7585" y="10743"/>
                      <a:pt x="6921" y="10879"/>
                      <a:pt x="6278" y="11195"/>
                    </a:cubicBezTo>
                    <a:cubicBezTo>
                      <a:pt x="5874" y="11397"/>
                      <a:pt x="5439" y="11691"/>
                      <a:pt x="5248" y="12111"/>
                    </a:cubicBezTo>
                    <a:cubicBezTo>
                      <a:pt x="5241" y="12125"/>
                      <a:pt x="5253" y="12138"/>
                      <a:pt x="5265" y="12138"/>
                    </a:cubicBezTo>
                    <a:cubicBezTo>
                      <a:pt x="5271" y="12138"/>
                      <a:pt x="5277" y="12135"/>
                      <a:pt x="5281" y="12127"/>
                    </a:cubicBezTo>
                    <a:cubicBezTo>
                      <a:pt x="5526" y="11604"/>
                      <a:pt x="6158" y="11310"/>
                      <a:pt x="6665" y="11103"/>
                    </a:cubicBezTo>
                    <a:cubicBezTo>
                      <a:pt x="7209" y="10890"/>
                      <a:pt x="7689" y="10743"/>
                      <a:pt x="8152" y="10384"/>
                    </a:cubicBezTo>
                    <a:lnTo>
                      <a:pt x="8152" y="10438"/>
                    </a:lnTo>
                    <a:lnTo>
                      <a:pt x="8152" y="11119"/>
                    </a:lnTo>
                    <a:cubicBezTo>
                      <a:pt x="8081" y="11163"/>
                      <a:pt x="8027" y="11223"/>
                      <a:pt x="7983" y="11288"/>
                    </a:cubicBezTo>
                    <a:cubicBezTo>
                      <a:pt x="7858" y="11468"/>
                      <a:pt x="7694" y="11615"/>
                      <a:pt x="7498" y="11713"/>
                    </a:cubicBezTo>
                    <a:cubicBezTo>
                      <a:pt x="7128" y="11904"/>
                      <a:pt x="6708" y="11986"/>
                      <a:pt x="6327" y="12160"/>
                    </a:cubicBezTo>
                    <a:cubicBezTo>
                      <a:pt x="6043" y="12291"/>
                      <a:pt x="5787" y="12465"/>
                      <a:pt x="5553" y="12678"/>
                    </a:cubicBezTo>
                    <a:cubicBezTo>
                      <a:pt x="5291" y="12912"/>
                      <a:pt x="5166" y="13201"/>
                      <a:pt x="4954" y="13473"/>
                    </a:cubicBezTo>
                    <a:cubicBezTo>
                      <a:pt x="4933" y="13498"/>
                      <a:pt x="4956" y="13528"/>
                      <a:pt x="4982" y="13528"/>
                    </a:cubicBezTo>
                    <a:cubicBezTo>
                      <a:pt x="4991" y="13528"/>
                      <a:pt x="5000" y="13525"/>
                      <a:pt x="5008" y="13517"/>
                    </a:cubicBezTo>
                    <a:cubicBezTo>
                      <a:pt x="5242" y="13228"/>
                      <a:pt x="5400" y="12923"/>
                      <a:pt x="5695" y="12678"/>
                    </a:cubicBezTo>
                    <a:cubicBezTo>
                      <a:pt x="5994" y="12427"/>
                      <a:pt x="6343" y="12236"/>
                      <a:pt x="6714" y="12111"/>
                    </a:cubicBezTo>
                    <a:cubicBezTo>
                      <a:pt x="7013" y="11996"/>
                      <a:pt x="7373" y="11937"/>
                      <a:pt x="7645" y="11762"/>
                    </a:cubicBezTo>
                    <a:cubicBezTo>
                      <a:pt x="7738" y="11702"/>
                      <a:pt x="7825" y="11637"/>
                      <a:pt x="7912" y="11561"/>
                    </a:cubicBezTo>
                    <a:cubicBezTo>
                      <a:pt x="8005" y="11473"/>
                      <a:pt x="8065" y="11353"/>
                      <a:pt x="8152" y="11261"/>
                    </a:cubicBezTo>
                    <a:lnTo>
                      <a:pt x="8152" y="11261"/>
                    </a:lnTo>
                    <a:cubicBezTo>
                      <a:pt x="8152" y="11719"/>
                      <a:pt x="8152" y="12171"/>
                      <a:pt x="8147" y="12623"/>
                    </a:cubicBezTo>
                    <a:cubicBezTo>
                      <a:pt x="8136" y="12623"/>
                      <a:pt x="8125" y="12629"/>
                      <a:pt x="8114" y="12634"/>
                    </a:cubicBezTo>
                    <a:cubicBezTo>
                      <a:pt x="8016" y="12694"/>
                      <a:pt x="7912" y="12748"/>
                      <a:pt x="7809" y="12797"/>
                    </a:cubicBezTo>
                    <a:cubicBezTo>
                      <a:pt x="7496" y="12760"/>
                      <a:pt x="7194" y="12712"/>
                      <a:pt x="6906" y="12712"/>
                    </a:cubicBezTo>
                    <a:cubicBezTo>
                      <a:pt x="6490" y="12712"/>
                      <a:pt x="6104" y="12811"/>
                      <a:pt x="5760" y="13184"/>
                    </a:cubicBezTo>
                    <a:cubicBezTo>
                      <a:pt x="5748" y="13197"/>
                      <a:pt x="5760" y="13212"/>
                      <a:pt x="5772" y="13212"/>
                    </a:cubicBezTo>
                    <a:cubicBezTo>
                      <a:pt x="5775" y="13212"/>
                      <a:pt x="5779" y="13210"/>
                      <a:pt x="5782" y="13206"/>
                    </a:cubicBezTo>
                    <a:cubicBezTo>
                      <a:pt x="6071" y="12923"/>
                      <a:pt x="6408" y="12792"/>
                      <a:pt x="6806" y="12765"/>
                    </a:cubicBezTo>
                    <a:cubicBezTo>
                      <a:pt x="6835" y="12763"/>
                      <a:pt x="6864" y="12762"/>
                      <a:pt x="6893" y="12762"/>
                    </a:cubicBezTo>
                    <a:cubicBezTo>
                      <a:pt x="7153" y="12762"/>
                      <a:pt x="7395" y="12844"/>
                      <a:pt x="7651" y="12868"/>
                    </a:cubicBezTo>
                    <a:cubicBezTo>
                      <a:pt x="7057" y="13119"/>
                      <a:pt x="6419" y="13255"/>
                      <a:pt x="5847" y="13566"/>
                    </a:cubicBezTo>
                    <a:cubicBezTo>
                      <a:pt x="5417" y="13800"/>
                      <a:pt x="5106" y="14340"/>
                      <a:pt x="5237" y="14824"/>
                    </a:cubicBezTo>
                    <a:cubicBezTo>
                      <a:pt x="5241" y="14843"/>
                      <a:pt x="5254" y="14850"/>
                      <a:pt x="5268" y="14850"/>
                    </a:cubicBezTo>
                    <a:cubicBezTo>
                      <a:pt x="5292" y="14850"/>
                      <a:pt x="5318" y="14828"/>
                      <a:pt x="5308" y="14797"/>
                    </a:cubicBezTo>
                    <a:cubicBezTo>
                      <a:pt x="5024" y="14023"/>
                      <a:pt x="5978" y="13555"/>
                      <a:pt x="6539" y="13364"/>
                    </a:cubicBezTo>
                    <a:cubicBezTo>
                      <a:pt x="7090" y="13179"/>
                      <a:pt x="7629" y="13048"/>
                      <a:pt x="8147" y="12770"/>
                    </a:cubicBezTo>
                    <a:lnTo>
                      <a:pt x="8147" y="13173"/>
                    </a:lnTo>
                    <a:lnTo>
                      <a:pt x="8136" y="13173"/>
                    </a:lnTo>
                    <a:cubicBezTo>
                      <a:pt x="7863" y="13321"/>
                      <a:pt x="7569" y="13451"/>
                      <a:pt x="7308" y="13620"/>
                    </a:cubicBezTo>
                    <a:cubicBezTo>
                      <a:pt x="7155" y="13735"/>
                      <a:pt x="7024" y="13882"/>
                      <a:pt x="6926" y="14051"/>
                    </a:cubicBezTo>
                    <a:cubicBezTo>
                      <a:pt x="6752" y="14116"/>
                      <a:pt x="6599" y="14225"/>
                      <a:pt x="6474" y="14367"/>
                    </a:cubicBezTo>
                    <a:cubicBezTo>
                      <a:pt x="6237" y="14614"/>
                      <a:pt x="5756" y="15679"/>
                      <a:pt x="5275" y="15679"/>
                    </a:cubicBezTo>
                    <a:cubicBezTo>
                      <a:pt x="5237" y="15679"/>
                      <a:pt x="5199" y="15673"/>
                      <a:pt x="5161" y="15658"/>
                    </a:cubicBezTo>
                    <a:cubicBezTo>
                      <a:pt x="5158" y="15657"/>
                      <a:pt x="5156" y="15657"/>
                      <a:pt x="5154" y="15657"/>
                    </a:cubicBezTo>
                    <a:cubicBezTo>
                      <a:pt x="5142" y="15657"/>
                      <a:pt x="5135" y="15671"/>
                      <a:pt x="5144" y="15680"/>
                    </a:cubicBezTo>
                    <a:cubicBezTo>
                      <a:pt x="5193" y="15713"/>
                      <a:pt x="5244" y="15727"/>
                      <a:pt x="5297" y="15727"/>
                    </a:cubicBezTo>
                    <a:cubicBezTo>
                      <a:pt x="5554" y="15727"/>
                      <a:pt x="5837" y="15382"/>
                      <a:pt x="5973" y="15228"/>
                    </a:cubicBezTo>
                    <a:cubicBezTo>
                      <a:pt x="6169" y="15004"/>
                      <a:pt x="6310" y="14743"/>
                      <a:pt x="6490" y="14508"/>
                    </a:cubicBezTo>
                    <a:cubicBezTo>
                      <a:pt x="6637" y="14296"/>
                      <a:pt x="6866" y="14154"/>
                      <a:pt x="7128" y="14127"/>
                    </a:cubicBezTo>
                    <a:cubicBezTo>
                      <a:pt x="7148" y="14124"/>
                      <a:pt x="7168" y="14123"/>
                      <a:pt x="7187" y="14123"/>
                    </a:cubicBezTo>
                    <a:cubicBezTo>
                      <a:pt x="7411" y="14123"/>
                      <a:pt x="7568" y="14290"/>
                      <a:pt x="7743" y="14416"/>
                    </a:cubicBezTo>
                    <a:cubicBezTo>
                      <a:pt x="7526" y="14536"/>
                      <a:pt x="7286" y="14612"/>
                      <a:pt x="7046" y="14726"/>
                    </a:cubicBezTo>
                    <a:cubicBezTo>
                      <a:pt x="6708" y="14890"/>
                      <a:pt x="6430" y="15206"/>
                      <a:pt x="6201" y="15495"/>
                    </a:cubicBezTo>
                    <a:cubicBezTo>
                      <a:pt x="5727" y="16089"/>
                      <a:pt x="5253" y="16939"/>
                      <a:pt x="5281" y="17718"/>
                    </a:cubicBezTo>
                    <a:cubicBezTo>
                      <a:pt x="5281" y="17729"/>
                      <a:pt x="5287" y="17734"/>
                      <a:pt x="5295" y="17734"/>
                    </a:cubicBezTo>
                    <a:cubicBezTo>
                      <a:pt x="5302" y="17734"/>
                      <a:pt x="5311" y="17729"/>
                      <a:pt x="5313" y="17718"/>
                    </a:cubicBezTo>
                    <a:cubicBezTo>
                      <a:pt x="5466" y="16813"/>
                      <a:pt x="5885" y="15974"/>
                      <a:pt x="6507" y="15299"/>
                    </a:cubicBezTo>
                    <a:cubicBezTo>
                      <a:pt x="6806" y="14983"/>
                      <a:pt x="7133" y="14824"/>
                      <a:pt x="7531" y="14677"/>
                    </a:cubicBezTo>
                    <a:cubicBezTo>
                      <a:pt x="7760" y="14596"/>
                      <a:pt x="8000" y="14487"/>
                      <a:pt x="8136" y="14285"/>
                    </a:cubicBezTo>
                    <a:lnTo>
                      <a:pt x="8136" y="14868"/>
                    </a:lnTo>
                    <a:cubicBezTo>
                      <a:pt x="8130" y="14868"/>
                      <a:pt x="8130" y="14874"/>
                      <a:pt x="8125" y="14879"/>
                    </a:cubicBezTo>
                    <a:cubicBezTo>
                      <a:pt x="7231" y="15996"/>
                      <a:pt x="6109" y="16988"/>
                      <a:pt x="5929" y="18486"/>
                    </a:cubicBezTo>
                    <a:cubicBezTo>
                      <a:pt x="5858" y="18541"/>
                      <a:pt x="5787" y="18601"/>
                      <a:pt x="5722" y="18661"/>
                    </a:cubicBezTo>
                    <a:cubicBezTo>
                      <a:pt x="5373" y="18960"/>
                      <a:pt x="5084" y="19320"/>
                      <a:pt x="4687" y="19565"/>
                    </a:cubicBezTo>
                    <a:cubicBezTo>
                      <a:pt x="4668" y="19579"/>
                      <a:pt x="4681" y="19600"/>
                      <a:pt x="4698" y="19600"/>
                    </a:cubicBezTo>
                    <a:cubicBezTo>
                      <a:pt x="4701" y="19600"/>
                      <a:pt x="4705" y="19600"/>
                      <a:pt x="4708" y="19598"/>
                    </a:cubicBezTo>
                    <a:cubicBezTo>
                      <a:pt x="5019" y="19429"/>
                      <a:pt x="5270" y="19200"/>
                      <a:pt x="5526" y="18955"/>
                    </a:cubicBezTo>
                    <a:cubicBezTo>
                      <a:pt x="5662" y="18824"/>
                      <a:pt x="5798" y="18704"/>
                      <a:pt x="5945" y="18590"/>
                    </a:cubicBezTo>
                    <a:cubicBezTo>
                      <a:pt x="5948" y="18591"/>
                      <a:pt x="5951" y="18591"/>
                      <a:pt x="5954" y="18591"/>
                    </a:cubicBezTo>
                    <a:cubicBezTo>
                      <a:pt x="5967" y="18591"/>
                      <a:pt x="5979" y="18581"/>
                      <a:pt x="5983" y="18568"/>
                    </a:cubicBezTo>
                    <a:lnTo>
                      <a:pt x="5983" y="18562"/>
                    </a:lnTo>
                    <a:cubicBezTo>
                      <a:pt x="6000" y="18546"/>
                      <a:pt x="6022" y="18530"/>
                      <a:pt x="6038" y="18519"/>
                    </a:cubicBezTo>
                    <a:cubicBezTo>
                      <a:pt x="6250" y="18361"/>
                      <a:pt x="6485" y="18372"/>
                      <a:pt x="6725" y="18334"/>
                    </a:cubicBezTo>
                    <a:lnTo>
                      <a:pt x="6725" y="18372"/>
                    </a:lnTo>
                    <a:cubicBezTo>
                      <a:pt x="6725" y="18546"/>
                      <a:pt x="6725" y="18721"/>
                      <a:pt x="6719" y="18900"/>
                    </a:cubicBezTo>
                    <a:cubicBezTo>
                      <a:pt x="6534" y="18928"/>
                      <a:pt x="6365" y="19020"/>
                      <a:pt x="6245" y="19162"/>
                    </a:cubicBezTo>
                    <a:cubicBezTo>
                      <a:pt x="6005" y="19402"/>
                      <a:pt x="5874" y="19614"/>
                      <a:pt x="5542" y="19750"/>
                    </a:cubicBezTo>
                    <a:cubicBezTo>
                      <a:pt x="5106" y="19930"/>
                      <a:pt x="4638" y="19974"/>
                      <a:pt x="4371" y="20404"/>
                    </a:cubicBezTo>
                    <a:cubicBezTo>
                      <a:pt x="4363" y="20416"/>
                      <a:pt x="4374" y="20427"/>
                      <a:pt x="4385" y="20427"/>
                    </a:cubicBezTo>
                    <a:cubicBezTo>
                      <a:pt x="4390" y="20427"/>
                      <a:pt x="4395" y="20425"/>
                      <a:pt x="4398" y="20421"/>
                    </a:cubicBezTo>
                    <a:cubicBezTo>
                      <a:pt x="4687" y="20001"/>
                      <a:pt x="5210" y="19963"/>
                      <a:pt x="5651" y="19799"/>
                    </a:cubicBezTo>
                    <a:lnTo>
                      <a:pt x="5662" y="19799"/>
                    </a:lnTo>
                    <a:cubicBezTo>
                      <a:pt x="5569" y="20083"/>
                      <a:pt x="5526" y="20339"/>
                      <a:pt x="5357" y="20595"/>
                    </a:cubicBezTo>
                    <a:cubicBezTo>
                      <a:pt x="5275" y="20726"/>
                      <a:pt x="5177" y="20846"/>
                      <a:pt x="5084" y="20971"/>
                    </a:cubicBezTo>
                    <a:cubicBezTo>
                      <a:pt x="5080" y="20962"/>
                      <a:pt x="5068" y="20953"/>
                      <a:pt x="5055" y="20953"/>
                    </a:cubicBezTo>
                    <a:cubicBezTo>
                      <a:pt x="5052" y="20953"/>
                      <a:pt x="5049" y="20954"/>
                      <a:pt x="5046" y="20955"/>
                    </a:cubicBezTo>
                    <a:cubicBezTo>
                      <a:pt x="4747" y="21015"/>
                      <a:pt x="4496" y="21222"/>
                      <a:pt x="4381" y="21510"/>
                    </a:cubicBezTo>
                    <a:cubicBezTo>
                      <a:pt x="4374" y="21521"/>
                      <a:pt x="4383" y="21529"/>
                      <a:pt x="4394" y="21529"/>
                    </a:cubicBezTo>
                    <a:cubicBezTo>
                      <a:pt x="4399" y="21529"/>
                      <a:pt x="4405" y="21527"/>
                      <a:pt x="4409" y="21521"/>
                    </a:cubicBezTo>
                    <a:cubicBezTo>
                      <a:pt x="4480" y="21391"/>
                      <a:pt x="4578" y="21282"/>
                      <a:pt x="4703" y="21200"/>
                    </a:cubicBezTo>
                    <a:cubicBezTo>
                      <a:pt x="4806" y="21145"/>
                      <a:pt x="4910" y="21096"/>
                      <a:pt x="5024" y="21058"/>
                    </a:cubicBezTo>
                    <a:lnTo>
                      <a:pt x="5024" y="21058"/>
                    </a:lnTo>
                    <a:cubicBezTo>
                      <a:pt x="4997" y="21102"/>
                      <a:pt x="4970" y="21140"/>
                      <a:pt x="4943" y="21183"/>
                    </a:cubicBezTo>
                    <a:cubicBezTo>
                      <a:pt x="4812" y="21396"/>
                      <a:pt x="4725" y="21641"/>
                      <a:pt x="4697" y="21892"/>
                    </a:cubicBezTo>
                    <a:cubicBezTo>
                      <a:pt x="4262" y="22388"/>
                      <a:pt x="4262" y="23025"/>
                      <a:pt x="4278" y="23652"/>
                    </a:cubicBezTo>
                    <a:cubicBezTo>
                      <a:pt x="4289" y="23979"/>
                      <a:pt x="4278" y="24338"/>
                      <a:pt x="4371" y="24654"/>
                    </a:cubicBezTo>
                    <a:cubicBezTo>
                      <a:pt x="4474" y="25052"/>
                      <a:pt x="4697" y="25396"/>
                      <a:pt x="4850" y="25771"/>
                    </a:cubicBezTo>
                    <a:cubicBezTo>
                      <a:pt x="4854" y="25779"/>
                      <a:pt x="4862" y="25783"/>
                      <a:pt x="4869" y="25783"/>
                    </a:cubicBezTo>
                    <a:cubicBezTo>
                      <a:pt x="4882" y="25783"/>
                      <a:pt x="4895" y="25772"/>
                      <a:pt x="4888" y="25755"/>
                    </a:cubicBezTo>
                    <a:cubicBezTo>
                      <a:pt x="4790" y="25494"/>
                      <a:pt x="4659" y="25243"/>
                      <a:pt x="4550" y="24981"/>
                    </a:cubicBezTo>
                    <a:cubicBezTo>
                      <a:pt x="4409" y="24644"/>
                      <a:pt x="4392" y="24262"/>
                      <a:pt x="4381" y="23892"/>
                    </a:cubicBezTo>
                    <a:cubicBezTo>
                      <a:pt x="4360" y="23254"/>
                      <a:pt x="4316" y="22595"/>
                      <a:pt x="4681" y="22044"/>
                    </a:cubicBezTo>
                    <a:lnTo>
                      <a:pt x="4681" y="22044"/>
                    </a:lnTo>
                    <a:cubicBezTo>
                      <a:pt x="4670" y="22224"/>
                      <a:pt x="4665" y="22409"/>
                      <a:pt x="4659" y="22600"/>
                    </a:cubicBezTo>
                    <a:cubicBezTo>
                      <a:pt x="4659" y="22606"/>
                      <a:pt x="4664" y="22610"/>
                      <a:pt x="4669" y="22610"/>
                    </a:cubicBezTo>
                    <a:cubicBezTo>
                      <a:pt x="4672" y="22610"/>
                      <a:pt x="4676" y="22608"/>
                      <a:pt x="4676" y="22600"/>
                    </a:cubicBezTo>
                    <a:cubicBezTo>
                      <a:pt x="4714" y="22388"/>
                      <a:pt x="4719" y="22170"/>
                      <a:pt x="4741" y="21957"/>
                    </a:cubicBezTo>
                    <a:lnTo>
                      <a:pt x="4757" y="21941"/>
                    </a:lnTo>
                    <a:cubicBezTo>
                      <a:pt x="4768" y="21925"/>
                      <a:pt x="4768" y="21903"/>
                      <a:pt x="4757" y="21886"/>
                    </a:cubicBezTo>
                    <a:cubicBezTo>
                      <a:pt x="4757" y="21870"/>
                      <a:pt x="4763" y="21848"/>
                      <a:pt x="4763" y="21826"/>
                    </a:cubicBezTo>
                    <a:cubicBezTo>
                      <a:pt x="4817" y="21543"/>
                      <a:pt x="4981" y="21276"/>
                      <a:pt x="5139" y="21036"/>
                    </a:cubicBezTo>
                    <a:cubicBezTo>
                      <a:pt x="5210" y="20933"/>
                      <a:pt x="5286" y="20835"/>
                      <a:pt x="5362" y="20731"/>
                    </a:cubicBezTo>
                    <a:cubicBezTo>
                      <a:pt x="5684" y="21031"/>
                      <a:pt x="5706" y="21472"/>
                      <a:pt x="5738" y="21903"/>
                    </a:cubicBezTo>
                    <a:cubicBezTo>
                      <a:pt x="5569" y="22202"/>
                      <a:pt x="5362" y="22453"/>
                      <a:pt x="5248" y="22791"/>
                    </a:cubicBezTo>
                    <a:cubicBezTo>
                      <a:pt x="5123" y="23161"/>
                      <a:pt x="5095" y="23565"/>
                      <a:pt x="5101" y="23957"/>
                    </a:cubicBezTo>
                    <a:cubicBezTo>
                      <a:pt x="5117" y="24889"/>
                      <a:pt x="5411" y="25788"/>
                      <a:pt x="5449" y="26720"/>
                    </a:cubicBezTo>
                    <a:cubicBezTo>
                      <a:pt x="5068" y="27145"/>
                      <a:pt x="4888" y="27690"/>
                      <a:pt x="4763" y="28251"/>
                    </a:cubicBezTo>
                    <a:cubicBezTo>
                      <a:pt x="4756" y="28275"/>
                      <a:pt x="4780" y="28292"/>
                      <a:pt x="4801" y="28292"/>
                    </a:cubicBezTo>
                    <a:cubicBezTo>
                      <a:pt x="4813" y="28292"/>
                      <a:pt x="4824" y="28287"/>
                      <a:pt x="4828" y="28273"/>
                    </a:cubicBezTo>
                    <a:cubicBezTo>
                      <a:pt x="4932" y="27929"/>
                      <a:pt x="5057" y="27591"/>
                      <a:pt x="5204" y="27270"/>
                    </a:cubicBezTo>
                    <a:cubicBezTo>
                      <a:pt x="5270" y="27128"/>
                      <a:pt x="5357" y="26998"/>
                      <a:pt x="5460" y="26883"/>
                    </a:cubicBezTo>
                    <a:cubicBezTo>
                      <a:pt x="5591" y="27237"/>
                      <a:pt x="5646" y="27624"/>
                      <a:pt x="5624" y="28006"/>
                    </a:cubicBezTo>
                    <a:lnTo>
                      <a:pt x="5618" y="28006"/>
                    </a:lnTo>
                    <a:cubicBezTo>
                      <a:pt x="5019" y="28534"/>
                      <a:pt x="4425" y="29084"/>
                      <a:pt x="4185" y="29880"/>
                    </a:cubicBezTo>
                    <a:cubicBezTo>
                      <a:pt x="3907" y="30817"/>
                      <a:pt x="4114" y="31695"/>
                      <a:pt x="4174" y="32648"/>
                    </a:cubicBezTo>
                    <a:cubicBezTo>
                      <a:pt x="4174" y="32654"/>
                      <a:pt x="4178" y="32656"/>
                      <a:pt x="4183" y="32656"/>
                    </a:cubicBezTo>
                    <a:cubicBezTo>
                      <a:pt x="4187" y="32656"/>
                      <a:pt x="4191" y="32654"/>
                      <a:pt x="4191" y="32648"/>
                    </a:cubicBezTo>
                    <a:cubicBezTo>
                      <a:pt x="4196" y="31787"/>
                      <a:pt x="4033" y="30964"/>
                      <a:pt x="4229" y="30114"/>
                    </a:cubicBezTo>
                    <a:cubicBezTo>
                      <a:pt x="4414" y="29281"/>
                      <a:pt x="5003" y="28665"/>
                      <a:pt x="5618" y="28125"/>
                    </a:cubicBezTo>
                    <a:lnTo>
                      <a:pt x="5618" y="28125"/>
                    </a:lnTo>
                    <a:cubicBezTo>
                      <a:pt x="5613" y="28240"/>
                      <a:pt x="5602" y="28349"/>
                      <a:pt x="5591" y="28463"/>
                    </a:cubicBezTo>
                    <a:cubicBezTo>
                      <a:pt x="5586" y="28469"/>
                      <a:pt x="5580" y="28469"/>
                      <a:pt x="5580" y="28474"/>
                    </a:cubicBezTo>
                    <a:cubicBezTo>
                      <a:pt x="5264" y="28872"/>
                      <a:pt x="4899" y="29242"/>
                      <a:pt x="4648" y="29689"/>
                    </a:cubicBezTo>
                    <a:cubicBezTo>
                      <a:pt x="4550" y="29869"/>
                      <a:pt x="4485" y="30065"/>
                      <a:pt x="4452" y="30267"/>
                    </a:cubicBezTo>
                    <a:cubicBezTo>
                      <a:pt x="4398" y="30561"/>
                      <a:pt x="4501" y="30844"/>
                      <a:pt x="4480" y="31139"/>
                    </a:cubicBezTo>
                    <a:cubicBezTo>
                      <a:pt x="4480" y="31157"/>
                      <a:pt x="4495" y="31168"/>
                      <a:pt x="4508" y="31168"/>
                    </a:cubicBezTo>
                    <a:cubicBezTo>
                      <a:pt x="4519" y="31168"/>
                      <a:pt x="4529" y="31161"/>
                      <a:pt x="4529" y="31144"/>
                    </a:cubicBezTo>
                    <a:cubicBezTo>
                      <a:pt x="4545" y="30975"/>
                      <a:pt x="4539" y="30806"/>
                      <a:pt x="4518" y="30637"/>
                    </a:cubicBezTo>
                    <a:cubicBezTo>
                      <a:pt x="4485" y="30310"/>
                      <a:pt x="4578" y="30005"/>
                      <a:pt x="4719" y="29722"/>
                    </a:cubicBezTo>
                    <a:cubicBezTo>
                      <a:pt x="4926" y="29302"/>
                      <a:pt x="5302" y="28975"/>
                      <a:pt x="5580" y="28600"/>
                    </a:cubicBezTo>
                    <a:lnTo>
                      <a:pt x="5580" y="28600"/>
                    </a:lnTo>
                    <a:cubicBezTo>
                      <a:pt x="5564" y="28725"/>
                      <a:pt x="5542" y="28856"/>
                      <a:pt x="5526" y="28975"/>
                    </a:cubicBezTo>
                    <a:cubicBezTo>
                      <a:pt x="5422" y="29668"/>
                      <a:pt x="5177" y="30365"/>
                      <a:pt x="5177" y="31062"/>
                    </a:cubicBezTo>
                    <a:cubicBezTo>
                      <a:pt x="5177" y="31075"/>
                      <a:pt x="5186" y="31081"/>
                      <a:pt x="5195" y="31081"/>
                    </a:cubicBezTo>
                    <a:cubicBezTo>
                      <a:pt x="5205" y="31081"/>
                      <a:pt x="5215" y="31074"/>
                      <a:pt x="5215" y="31062"/>
                    </a:cubicBezTo>
                    <a:cubicBezTo>
                      <a:pt x="5237" y="30654"/>
                      <a:pt x="5297" y="30251"/>
                      <a:pt x="5406" y="29853"/>
                    </a:cubicBezTo>
                    <a:cubicBezTo>
                      <a:pt x="5444" y="30065"/>
                      <a:pt x="5558" y="30256"/>
                      <a:pt x="5662" y="30458"/>
                    </a:cubicBezTo>
                    <a:cubicBezTo>
                      <a:pt x="5657" y="30463"/>
                      <a:pt x="5651" y="30474"/>
                      <a:pt x="5646" y="30479"/>
                    </a:cubicBezTo>
                    <a:cubicBezTo>
                      <a:pt x="5564" y="30964"/>
                      <a:pt x="5417" y="31428"/>
                      <a:pt x="5204" y="31869"/>
                    </a:cubicBezTo>
                    <a:cubicBezTo>
                      <a:pt x="4981" y="32305"/>
                      <a:pt x="4736" y="32708"/>
                      <a:pt x="4583" y="33182"/>
                    </a:cubicBezTo>
                    <a:cubicBezTo>
                      <a:pt x="4485" y="33498"/>
                      <a:pt x="4425" y="33825"/>
                      <a:pt x="4409" y="34157"/>
                    </a:cubicBezTo>
                    <a:cubicBezTo>
                      <a:pt x="4076" y="34599"/>
                      <a:pt x="3896" y="35013"/>
                      <a:pt x="3924" y="35569"/>
                    </a:cubicBezTo>
                    <a:cubicBezTo>
                      <a:pt x="3962" y="36288"/>
                      <a:pt x="4158" y="37007"/>
                      <a:pt x="4071" y="37727"/>
                    </a:cubicBezTo>
                    <a:cubicBezTo>
                      <a:pt x="3995" y="38386"/>
                      <a:pt x="3662" y="39007"/>
                      <a:pt x="3324" y="39563"/>
                    </a:cubicBezTo>
                    <a:lnTo>
                      <a:pt x="3270" y="39655"/>
                    </a:lnTo>
                    <a:cubicBezTo>
                      <a:pt x="3265" y="39654"/>
                      <a:pt x="3260" y="39653"/>
                      <a:pt x="3255" y="39653"/>
                    </a:cubicBezTo>
                    <a:cubicBezTo>
                      <a:pt x="3234" y="39653"/>
                      <a:pt x="3215" y="39671"/>
                      <a:pt x="3215" y="39694"/>
                    </a:cubicBezTo>
                    <a:lnTo>
                      <a:pt x="3215" y="39732"/>
                    </a:lnTo>
                    <a:cubicBezTo>
                      <a:pt x="3090" y="39939"/>
                      <a:pt x="2959" y="40135"/>
                      <a:pt x="2823" y="40326"/>
                    </a:cubicBezTo>
                    <a:cubicBezTo>
                      <a:pt x="2818" y="40326"/>
                      <a:pt x="2807" y="40326"/>
                      <a:pt x="2801" y="40331"/>
                    </a:cubicBezTo>
                    <a:cubicBezTo>
                      <a:pt x="2714" y="40407"/>
                      <a:pt x="2638" y="40495"/>
                      <a:pt x="2545" y="40565"/>
                    </a:cubicBezTo>
                    <a:cubicBezTo>
                      <a:pt x="2436" y="40647"/>
                      <a:pt x="2316" y="40718"/>
                      <a:pt x="2202" y="40794"/>
                    </a:cubicBezTo>
                    <a:cubicBezTo>
                      <a:pt x="2006" y="40909"/>
                      <a:pt x="1853" y="41089"/>
                      <a:pt x="1766" y="41301"/>
                    </a:cubicBezTo>
                    <a:cubicBezTo>
                      <a:pt x="1762" y="41312"/>
                      <a:pt x="1770" y="41320"/>
                      <a:pt x="1779" y="41320"/>
                    </a:cubicBezTo>
                    <a:cubicBezTo>
                      <a:pt x="1784" y="41320"/>
                      <a:pt x="1789" y="41318"/>
                      <a:pt x="1793" y="41312"/>
                    </a:cubicBezTo>
                    <a:cubicBezTo>
                      <a:pt x="1902" y="41045"/>
                      <a:pt x="2131" y="40903"/>
                      <a:pt x="2365" y="40756"/>
                    </a:cubicBezTo>
                    <a:cubicBezTo>
                      <a:pt x="2447" y="40713"/>
                      <a:pt x="2540" y="40658"/>
                      <a:pt x="2621" y="40604"/>
                    </a:cubicBezTo>
                    <a:lnTo>
                      <a:pt x="2621" y="40604"/>
                    </a:lnTo>
                    <a:cubicBezTo>
                      <a:pt x="2469" y="40805"/>
                      <a:pt x="2305" y="41001"/>
                      <a:pt x="2136" y="41192"/>
                    </a:cubicBezTo>
                    <a:cubicBezTo>
                      <a:pt x="2124" y="41205"/>
                      <a:pt x="2138" y="41224"/>
                      <a:pt x="2155" y="41224"/>
                    </a:cubicBezTo>
                    <a:cubicBezTo>
                      <a:pt x="2159" y="41224"/>
                      <a:pt x="2164" y="41223"/>
                      <a:pt x="2169" y="41219"/>
                    </a:cubicBezTo>
                    <a:cubicBezTo>
                      <a:pt x="2551" y="40816"/>
                      <a:pt x="2905" y="40380"/>
                      <a:pt x="3221" y="39922"/>
                    </a:cubicBezTo>
                    <a:lnTo>
                      <a:pt x="3221" y="39922"/>
                    </a:lnTo>
                    <a:cubicBezTo>
                      <a:pt x="3232" y="40233"/>
                      <a:pt x="3183" y="40549"/>
                      <a:pt x="3068" y="40838"/>
                    </a:cubicBezTo>
                    <a:cubicBezTo>
                      <a:pt x="3030" y="40920"/>
                      <a:pt x="2992" y="41001"/>
                      <a:pt x="2954" y="41083"/>
                    </a:cubicBezTo>
                    <a:lnTo>
                      <a:pt x="2910" y="41083"/>
                    </a:lnTo>
                    <a:cubicBezTo>
                      <a:pt x="2883" y="41083"/>
                      <a:pt x="2888" y="41116"/>
                      <a:pt x="2910" y="41116"/>
                    </a:cubicBezTo>
                    <a:lnTo>
                      <a:pt x="2932" y="41116"/>
                    </a:lnTo>
                    <a:cubicBezTo>
                      <a:pt x="2828" y="41317"/>
                      <a:pt x="2720" y="41514"/>
                      <a:pt x="2627" y="41721"/>
                    </a:cubicBezTo>
                    <a:cubicBezTo>
                      <a:pt x="2623" y="41731"/>
                      <a:pt x="2634" y="41740"/>
                      <a:pt x="2644" y="41740"/>
                    </a:cubicBezTo>
                    <a:cubicBezTo>
                      <a:pt x="2650" y="41740"/>
                      <a:pt x="2656" y="41737"/>
                      <a:pt x="2660" y="41732"/>
                    </a:cubicBezTo>
                    <a:cubicBezTo>
                      <a:pt x="2758" y="41524"/>
                      <a:pt x="2872" y="41323"/>
                      <a:pt x="2981" y="41116"/>
                    </a:cubicBezTo>
                    <a:cubicBezTo>
                      <a:pt x="3542" y="41099"/>
                      <a:pt x="4142" y="40805"/>
                      <a:pt x="4360" y="40271"/>
                    </a:cubicBezTo>
                    <a:cubicBezTo>
                      <a:pt x="4643" y="39579"/>
                      <a:pt x="4251" y="38724"/>
                      <a:pt x="4648" y="38086"/>
                    </a:cubicBezTo>
                    <a:cubicBezTo>
                      <a:pt x="4648" y="38092"/>
                      <a:pt x="4654" y="38103"/>
                      <a:pt x="4654" y="38113"/>
                    </a:cubicBezTo>
                    <a:cubicBezTo>
                      <a:pt x="4796" y="38555"/>
                      <a:pt x="4845" y="39018"/>
                      <a:pt x="4790" y="39481"/>
                    </a:cubicBezTo>
                    <a:cubicBezTo>
                      <a:pt x="4790" y="39489"/>
                      <a:pt x="4796" y="39493"/>
                      <a:pt x="4801" y="39493"/>
                    </a:cubicBezTo>
                    <a:cubicBezTo>
                      <a:pt x="4806" y="39493"/>
                      <a:pt x="4812" y="39489"/>
                      <a:pt x="4812" y="39481"/>
                    </a:cubicBezTo>
                    <a:cubicBezTo>
                      <a:pt x="4888" y="39094"/>
                      <a:pt x="4883" y="38696"/>
                      <a:pt x="4796" y="38310"/>
                    </a:cubicBezTo>
                    <a:cubicBezTo>
                      <a:pt x="4757" y="38119"/>
                      <a:pt x="4697" y="37928"/>
                      <a:pt x="4616" y="37743"/>
                    </a:cubicBezTo>
                    <a:cubicBezTo>
                      <a:pt x="4518" y="37525"/>
                      <a:pt x="4338" y="37367"/>
                      <a:pt x="4229" y="37154"/>
                    </a:cubicBezTo>
                    <a:cubicBezTo>
                      <a:pt x="4223" y="37138"/>
                      <a:pt x="4207" y="37133"/>
                      <a:pt x="4191" y="37133"/>
                    </a:cubicBezTo>
                    <a:cubicBezTo>
                      <a:pt x="4180" y="36882"/>
                      <a:pt x="4147" y="36631"/>
                      <a:pt x="4114" y="36375"/>
                    </a:cubicBezTo>
                    <a:lnTo>
                      <a:pt x="4104" y="36293"/>
                    </a:lnTo>
                    <a:lnTo>
                      <a:pt x="4104" y="36293"/>
                    </a:lnTo>
                    <a:cubicBezTo>
                      <a:pt x="4174" y="36375"/>
                      <a:pt x="4251" y="36451"/>
                      <a:pt x="4332" y="36522"/>
                    </a:cubicBezTo>
                    <a:cubicBezTo>
                      <a:pt x="4599" y="36762"/>
                      <a:pt x="4850" y="36985"/>
                      <a:pt x="5035" y="37291"/>
                    </a:cubicBezTo>
                    <a:cubicBezTo>
                      <a:pt x="5406" y="37928"/>
                      <a:pt x="5362" y="38587"/>
                      <a:pt x="5270" y="39285"/>
                    </a:cubicBezTo>
                    <a:cubicBezTo>
                      <a:pt x="5270" y="39290"/>
                      <a:pt x="5274" y="39293"/>
                      <a:pt x="5278" y="39293"/>
                    </a:cubicBezTo>
                    <a:cubicBezTo>
                      <a:pt x="5282" y="39293"/>
                      <a:pt x="5286" y="39290"/>
                      <a:pt x="5286" y="39285"/>
                    </a:cubicBezTo>
                    <a:cubicBezTo>
                      <a:pt x="5411" y="38675"/>
                      <a:pt x="5488" y="38146"/>
                      <a:pt x="5275" y="37541"/>
                    </a:cubicBezTo>
                    <a:cubicBezTo>
                      <a:pt x="5052" y="36893"/>
                      <a:pt x="4490" y="36577"/>
                      <a:pt x="4098" y="36054"/>
                    </a:cubicBezTo>
                    <a:cubicBezTo>
                      <a:pt x="4093" y="36048"/>
                      <a:pt x="4082" y="36037"/>
                      <a:pt x="4071" y="36037"/>
                    </a:cubicBezTo>
                    <a:cubicBezTo>
                      <a:pt x="4033" y="35749"/>
                      <a:pt x="4022" y="35454"/>
                      <a:pt x="4038" y="35160"/>
                    </a:cubicBezTo>
                    <a:cubicBezTo>
                      <a:pt x="4060" y="34860"/>
                      <a:pt x="4229" y="34588"/>
                      <a:pt x="4392" y="34332"/>
                    </a:cubicBezTo>
                    <a:lnTo>
                      <a:pt x="4392" y="34386"/>
                    </a:lnTo>
                    <a:cubicBezTo>
                      <a:pt x="4392" y="34860"/>
                      <a:pt x="4376" y="35340"/>
                      <a:pt x="4556" y="35792"/>
                    </a:cubicBezTo>
                    <a:cubicBezTo>
                      <a:pt x="4562" y="35802"/>
                      <a:pt x="4571" y="35806"/>
                      <a:pt x="4580" y="35806"/>
                    </a:cubicBezTo>
                    <a:cubicBezTo>
                      <a:pt x="4596" y="35806"/>
                      <a:pt x="4612" y="35792"/>
                      <a:pt x="4605" y="35770"/>
                    </a:cubicBezTo>
                    <a:cubicBezTo>
                      <a:pt x="4430" y="35324"/>
                      <a:pt x="4469" y="34849"/>
                      <a:pt x="4485" y="34375"/>
                    </a:cubicBezTo>
                    <a:cubicBezTo>
                      <a:pt x="4496" y="33858"/>
                      <a:pt x="4599" y="33346"/>
                      <a:pt x="4790" y="32866"/>
                    </a:cubicBezTo>
                    <a:cubicBezTo>
                      <a:pt x="4850" y="32713"/>
                      <a:pt x="4915" y="32566"/>
                      <a:pt x="4986" y="32425"/>
                    </a:cubicBezTo>
                    <a:cubicBezTo>
                      <a:pt x="5057" y="32795"/>
                      <a:pt x="5182" y="33149"/>
                      <a:pt x="5199" y="33525"/>
                    </a:cubicBezTo>
                    <a:cubicBezTo>
                      <a:pt x="5215" y="33978"/>
                      <a:pt x="5068" y="34424"/>
                      <a:pt x="4992" y="34860"/>
                    </a:cubicBezTo>
                    <a:cubicBezTo>
                      <a:pt x="4926" y="35258"/>
                      <a:pt x="4856" y="35868"/>
                      <a:pt x="5128" y="36195"/>
                    </a:cubicBezTo>
                    <a:cubicBezTo>
                      <a:pt x="5133" y="36202"/>
                      <a:pt x="5139" y="36204"/>
                      <a:pt x="5145" y="36204"/>
                    </a:cubicBezTo>
                    <a:cubicBezTo>
                      <a:pt x="5159" y="36204"/>
                      <a:pt x="5172" y="36189"/>
                      <a:pt x="5161" y="36174"/>
                    </a:cubicBezTo>
                    <a:cubicBezTo>
                      <a:pt x="4812" y="35732"/>
                      <a:pt x="5063" y="34877"/>
                      <a:pt x="5166" y="34392"/>
                    </a:cubicBezTo>
                    <a:cubicBezTo>
                      <a:pt x="5248" y="34065"/>
                      <a:pt x="5286" y="33727"/>
                      <a:pt x="5281" y="33395"/>
                    </a:cubicBezTo>
                    <a:cubicBezTo>
                      <a:pt x="5270" y="33051"/>
                      <a:pt x="5155" y="32703"/>
                      <a:pt x="5068" y="32370"/>
                    </a:cubicBezTo>
                    <a:cubicBezTo>
                      <a:pt x="5063" y="32356"/>
                      <a:pt x="5050" y="32342"/>
                      <a:pt x="5033" y="32342"/>
                    </a:cubicBezTo>
                    <a:cubicBezTo>
                      <a:pt x="5030" y="32342"/>
                      <a:pt x="5027" y="32342"/>
                      <a:pt x="5024" y="32343"/>
                    </a:cubicBezTo>
                    <a:cubicBezTo>
                      <a:pt x="5308" y="31771"/>
                      <a:pt x="5635" y="31231"/>
                      <a:pt x="5716" y="30572"/>
                    </a:cubicBezTo>
                    <a:cubicBezTo>
                      <a:pt x="5755" y="30648"/>
                      <a:pt x="5787" y="30736"/>
                      <a:pt x="5815" y="30817"/>
                    </a:cubicBezTo>
                    <a:cubicBezTo>
                      <a:pt x="5831" y="30866"/>
                      <a:pt x="5842" y="30910"/>
                      <a:pt x="5853" y="30953"/>
                    </a:cubicBezTo>
                    <a:cubicBezTo>
                      <a:pt x="5853" y="30959"/>
                      <a:pt x="5853" y="30970"/>
                      <a:pt x="5858" y="30975"/>
                    </a:cubicBezTo>
                    <a:cubicBezTo>
                      <a:pt x="5973" y="31504"/>
                      <a:pt x="5847" y="32054"/>
                      <a:pt x="5662" y="32555"/>
                    </a:cubicBezTo>
                    <a:cubicBezTo>
                      <a:pt x="5659" y="32562"/>
                      <a:pt x="5664" y="32567"/>
                      <a:pt x="5669" y="32567"/>
                    </a:cubicBezTo>
                    <a:cubicBezTo>
                      <a:pt x="5673" y="32567"/>
                      <a:pt x="5676" y="32565"/>
                      <a:pt x="5678" y="32561"/>
                    </a:cubicBezTo>
                    <a:cubicBezTo>
                      <a:pt x="5891" y="32147"/>
                      <a:pt x="5994" y="31684"/>
                      <a:pt x="5983" y="31215"/>
                    </a:cubicBezTo>
                    <a:lnTo>
                      <a:pt x="5983" y="31215"/>
                    </a:lnTo>
                    <a:cubicBezTo>
                      <a:pt x="6092" y="31428"/>
                      <a:pt x="6169" y="31662"/>
                      <a:pt x="6207" y="31902"/>
                    </a:cubicBezTo>
                    <a:cubicBezTo>
                      <a:pt x="6245" y="32261"/>
                      <a:pt x="6109" y="32632"/>
                      <a:pt x="6092" y="32991"/>
                    </a:cubicBezTo>
                    <a:cubicBezTo>
                      <a:pt x="6092" y="33001"/>
                      <a:pt x="6100" y="33007"/>
                      <a:pt x="6106" y="33007"/>
                    </a:cubicBezTo>
                    <a:cubicBezTo>
                      <a:pt x="6110" y="33007"/>
                      <a:pt x="6114" y="33004"/>
                      <a:pt x="6114" y="32997"/>
                    </a:cubicBezTo>
                    <a:cubicBezTo>
                      <a:pt x="6174" y="32626"/>
                      <a:pt x="6278" y="32272"/>
                      <a:pt x="6272" y="31896"/>
                    </a:cubicBezTo>
                    <a:cubicBezTo>
                      <a:pt x="6267" y="31586"/>
                      <a:pt x="6120" y="31297"/>
                      <a:pt x="5962" y="31035"/>
                    </a:cubicBezTo>
                    <a:cubicBezTo>
                      <a:pt x="5891" y="30567"/>
                      <a:pt x="5597" y="30207"/>
                      <a:pt x="5466" y="29755"/>
                    </a:cubicBezTo>
                    <a:cubicBezTo>
                      <a:pt x="5461" y="29741"/>
                      <a:pt x="5446" y="29731"/>
                      <a:pt x="5431" y="29731"/>
                    </a:cubicBezTo>
                    <a:cubicBezTo>
                      <a:pt x="5428" y="29731"/>
                      <a:pt x="5425" y="29732"/>
                      <a:pt x="5422" y="29733"/>
                    </a:cubicBezTo>
                    <a:cubicBezTo>
                      <a:pt x="5504" y="29390"/>
                      <a:pt x="5586" y="29057"/>
                      <a:pt x="5635" y="28719"/>
                    </a:cubicBezTo>
                    <a:cubicBezTo>
                      <a:pt x="5733" y="28093"/>
                      <a:pt x="5782" y="27390"/>
                      <a:pt x="5531" y="26790"/>
                    </a:cubicBezTo>
                    <a:cubicBezTo>
                      <a:pt x="5738" y="26567"/>
                      <a:pt x="5989" y="26387"/>
                      <a:pt x="6229" y="26191"/>
                    </a:cubicBezTo>
                    <a:cubicBezTo>
                      <a:pt x="6741" y="25782"/>
                      <a:pt x="7095" y="25259"/>
                      <a:pt x="7128" y="24595"/>
                    </a:cubicBezTo>
                    <a:cubicBezTo>
                      <a:pt x="7128" y="24576"/>
                      <a:pt x="7113" y="24564"/>
                      <a:pt x="7100" y="24564"/>
                    </a:cubicBezTo>
                    <a:cubicBezTo>
                      <a:pt x="7090" y="24564"/>
                      <a:pt x="7081" y="24570"/>
                      <a:pt x="7079" y="24584"/>
                    </a:cubicBezTo>
                    <a:cubicBezTo>
                      <a:pt x="6986" y="25276"/>
                      <a:pt x="6599" y="25712"/>
                      <a:pt x="6125" y="26120"/>
                    </a:cubicBezTo>
                    <a:cubicBezTo>
                      <a:pt x="6071" y="25663"/>
                      <a:pt x="5951" y="25248"/>
                      <a:pt x="5994" y="24774"/>
                    </a:cubicBezTo>
                    <a:cubicBezTo>
                      <a:pt x="6027" y="24366"/>
                      <a:pt x="6234" y="24001"/>
                      <a:pt x="6223" y="23586"/>
                    </a:cubicBezTo>
                    <a:cubicBezTo>
                      <a:pt x="6223" y="23578"/>
                      <a:pt x="6212" y="23572"/>
                      <a:pt x="6202" y="23572"/>
                    </a:cubicBezTo>
                    <a:cubicBezTo>
                      <a:pt x="6193" y="23572"/>
                      <a:pt x="6185" y="23576"/>
                      <a:pt x="6185" y="23586"/>
                    </a:cubicBezTo>
                    <a:cubicBezTo>
                      <a:pt x="6152" y="24071"/>
                      <a:pt x="5896" y="24502"/>
                      <a:pt x="5864" y="24998"/>
                    </a:cubicBezTo>
                    <a:cubicBezTo>
                      <a:pt x="5836" y="25379"/>
                      <a:pt x="5880" y="25837"/>
                      <a:pt x="6043" y="26191"/>
                    </a:cubicBezTo>
                    <a:cubicBezTo>
                      <a:pt x="5924" y="26289"/>
                      <a:pt x="5798" y="26387"/>
                      <a:pt x="5673" y="26485"/>
                    </a:cubicBezTo>
                    <a:cubicBezTo>
                      <a:pt x="5607" y="26545"/>
                      <a:pt x="5542" y="26600"/>
                      <a:pt x="5482" y="26665"/>
                    </a:cubicBezTo>
                    <a:cubicBezTo>
                      <a:pt x="5460" y="25880"/>
                      <a:pt x="5275" y="25112"/>
                      <a:pt x="5199" y="24328"/>
                    </a:cubicBezTo>
                    <a:cubicBezTo>
                      <a:pt x="5155" y="23859"/>
                      <a:pt x="5188" y="23385"/>
                      <a:pt x="5302" y="22927"/>
                    </a:cubicBezTo>
                    <a:cubicBezTo>
                      <a:pt x="5384" y="22600"/>
                      <a:pt x="5591" y="22360"/>
                      <a:pt x="5749" y="22093"/>
                    </a:cubicBezTo>
                    <a:cubicBezTo>
                      <a:pt x="5787" y="22426"/>
                      <a:pt x="5864" y="22742"/>
                      <a:pt x="6131" y="22960"/>
                    </a:cubicBezTo>
                    <a:cubicBezTo>
                      <a:pt x="6138" y="22966"/>
                      <a:pt x="6147" y="22969"/>
                      <a:pt x="6154" y="22969"/>
                    </a:cubicBezTo>
                    <a:cubicBezTo>
                      <a:pt x="6178" y="22969"/>
                      <a:pt x="6196" y="22941"/>
                      <a:pt x="6180" y="22916"/>
                    </a:cubicBezTo>
                    <a:cubicBezTo>
                      <a:pt x="5722" y="22273"/>
                      <a:pt x="6049" y="21200"/>
                      <a:pt x="5384" y="20688"/>
                    </a:cubicBezTo>
                    <a:cubicBezTo>
                      <a:pt x="5422" y="20639"/>
                      <a:pt x="5455" y="20584"/>
                      <a:pt x="5488" y="20530"/>
                    </a:cubicBezTo>
                    <a:cubicBezTo>
                      <a:pt x="5629" y="20279"/>
                      <a:pt x="5673" y="20066"/>
                      <a:pt x="5722" y="19789"/>
                    </a:cubicBezTo>
                    <a:cubicBezTo>
                      <a:pt x="5727" y="19778"/>
                      <a:pt x="5722" y="19767"/>
                      <a:pt x="5716" y="19761"/>
                    </a:cubicBezTo>
                    <a:cubicBezTo>
                      <a:pt x="5847" y="19690"/>
                      <a:pt x="5973" y="19598"/>
                      <a:pt x="6076" y="19489"/>
                    </a:cubicBezTo>
                    <a:lnTo>
                      <a:pt x="6076" y="19489"/>
                    </a:lnTo>
                    <a:cubicBezTo>
                      <a:pt x="5989" y="19729"/>
                      <a:pt x="6038" y="19963"/>
                      <a:pt x="6120" y="20208"/>
                    </a:cubicBezTo>
                    <a:cubicBezTo>
                      <a:pt x="6261" y="20590"/>
                      <a:pt x="6425" y="20965"/>
                      <a:pt x="6621" y="21331"/>
                    </a:cubicBezTo>
                    <a:cubicBezTo>
                      <a:pt x="6599" y="21843"/>
                      <a:pt x="6414" y="22322"/>
                      <a:pt x="6398" y="22834"/>
                    </a:cubicBezTo>
                    <a:cubicBezTo>
                      <a:pt x="6398" y="22851"/>
                      <a:pt x="6412" y="22861"/>
                      <a:pt x="6426" y="22861"/>
                    </a:cubicBezTo>
                    <a:cubicBezTo>
                      <a:pt x="6439" y="22861"/>
                      <a:pt x="6452" y="22853"/>
                      <a:pt x="6452" y="22834"/>
                    </a:cubicBezTo>
                    <a:cubicBezTo>
                      <a:pt x="6485" y="22393"/>
                      <a:pt x="6697" y="21963"/>
                      <a:pt x="6719" y="21521"/>
                    </a:cubicBezTo>
                    <a:cubicBezTo>
                      <a:pt x="6855" y="21794"/>
                      <a:pt x="6992" y="22066"/>
                      <a:pt x="7106" y="22339"/>
                    </a:cubicBezTo>
                    <a:cubicBezTo>
                      <a:pt x="7090" y="22344"/>
                      <a:pt x="7079" y="22355"/>
                      <a:pt x="7073" y="22371"/>
                    </a:cubicBezTo>
                    <a:cubicBezTo>
                      <a:pt x="6975" y="22796"/>
                      <a:pt x="6768" y="23183"/>
                      <a:pt x="6659" y="23608"/>
                    </a:cubicBezTo>
                    <a:cubicBezTo>
                      <a:pt x="6566" y="23990"/>
                      <a:pt x="6659" y="24426"/>
                      <a:pt x="6741" y="24802"/>
                    </a:cubicBezTo>
                    <a:cubicBezTo>
                      <a:pt x="6745" y="24814"/>
                      <a:pt x="6755" y="24820"/>
                      <a:pt x="6766" y="24820"/>
                    </a:cubicBezTo>
                    <a:cubicBezTo>
                      <a:pt x="6782" y="24820"/>
                      <a:pt x="6799" y="24807"/>
                      <a:pt x="6795" y="24791"/>
                    </a:cubicBezTo>
                    <a:cubicBezTo>
                      <a:pt x="6697" y="24328"/>
                      <a:pt x="6654" y="23870"/>
                      <a:pt x="6801" y="23412"/>
                    </a:cubicBezTo>
                    <a:cubicBezTo>
                      <a:pt x="6915" y="23080"/>
                      <a:pt x="7079" y="22775"/>
                      <a:pt x="7144" y="22426"/>
                    </a:cubicBezTo>
                    <a:cubicBezTo>
                      <a:pt x="7367" y="22976"/>
                      <a:pt x="7515" y="23543"/>
                      <a:pt x="7482" y="24169"/>
                    </a:cubicBezTo>
                    <a:cubicBezTo>
                      <a:pt x="7482" y="24188"/>
                      <a:pt x="7496" y="24198"/>
                      <a:pt x="7509" y="24198"/>
                    </a:cubicBezTo>
                    <a:cubicBezTo>
                      <a:pt x="7519" y="24198"/>
                      <a:pt x="7529" y="24192"/>
                      <a:pt x="7531" y="24180"/>
                    </a:cubicBezTo>
                    <a:cubicBezTo>
                      <a:pt x="7624" y="23412"/>
                      <a:pt x="7422" y="22693"/>
                      <a:pt x="7095" y="22006"/>
                    </a:cubicBezTo>
                    <a:cubicBezTo>
                      <a:pt x="6904" y="21598"/>
                      <a:pt x="6697" y="21194"/>
                      <a:pt x="6507" y="20786"/>
                    </a:cubicBezTo>
                    <a:cubicBezTo>
                      <a:pt x="6321" y="20399"/>
                      <a:pt x="6038" y="19930"/>
                      <a:pt x="6163" y="19489"/>
                    </a:cubicBezTo>
                    <a:cubicBezTo>
                      <a:pt x="6169" y="19462"/>
                      <a:pt x="6152" y="19440"/>
                      <a:pt x="6125" y="19440"/>
                    </a:cubicBezTo>
                    <a:cubicBezTo>
                      <a:pt x="6299" y="19265"/>
                      <a:pt x="6463" y="19080"/>
                      <a:pt x="6708" y="18993"/>
                    </a:cubicBezTo>
                    <a:lnTo>
                      <a:pt x="6708" y="18993"/>
                    </a:lnTo>
                    <a:cubicBezTo>
                      <a:pt x="6708" y="19047"/>
                      <a:pt x="6703" y="19102"/>
                      <a:pt x="6697" y="19162"/>
                    </a:cubicBezTo>
                    <a:cubicBezTo>
                      <a:pt x="6686" y="19320"/>
                      <a:pt x="6708" y="19718"/>
                      <a:pt x="6616" y="19859"/>
                    </a:cubicBezTo>
                    <a:cubicBezTo>
                      <a:pt x="6603" y="19875"/>
                      <a:pt x="6615" y="19895"/>
                      <a:pt x="6629" y="19895"/>
                    </a:cubicBezTo>
                    <a:cubicBezTo>
                      <a:pt x="6634" y="19895"/>
                      <a:pt x="6639" y="19892"/>
                      <a:pt x="6643" y="19887"/>
                    </a:cubicBezTo>
                    <a:cubicBezTo>
                      <a:pt x="6801" y="19680"/>
                      <a:pt x="6757" y="19282"/>
                      <a:pt x="6779" y="19031"/>
                    </a:cubicBezTo>
                    <a:cubicBezTo>
                      <a:pt x="6801" y="18786"/>
                      <a:pt x="6795" y="18546"/>
                      <a:pt x="6795" y="18306"/>
                    </a:cubicBezTo>
                    <a:cubicBezTo>
                      <a:pt x="6844" y="18295"/>
                      <a:pt x="6833" y="18219"/>
                      <a:pt x="6795" y="18208"/>
                    </a:cubicBezTo>
                    <a:cubicBezTo>
                      <a:pt x="6795" y="18045"/>
                      <a:pt x="6801" y="17881"/>
                      <a:pt x="6817" y="17718"/>
                    </a:cubicBezTo>
                    <a:cubicBezTo>
                      <a:pt x="6899" y="16922"/>
                      <a:pt x="7509" y="16421"/>
                      <a:pt x="8125" y="15996"/>
                    </a:cubicBezTo>
                    <a:lnTo>
                      <a:pt x="8125" y="16574"/>
                    </a:lnTo>
                    <a:cubicBezTo>
                      <a:pt x="7504" y="17304"/>
                      <a:pt x="7373" y="18399"/>
                      <a:pt x="7749" y="19276"/>
                    </a:cubicBezTo>
                    <a:cubicBezTo>
                      <a:pt x="7753" y="19286"/>
                      <a:pt x="7761" y="19290"/>
                      <a:pt x="7769" y="19290"/>
                    </a:cubicBezTo>
                    <a:cubicBezTo>
                      <a:pt x="7784" y="19290"/>
                      <a:pt x="7799" y="19277"/>
                      <a:pt x="7793" y="19260"/>
                    </a:cubicBezTo>
                    <a:cubicBezTo>
                      <a:pt x="7607" y="18802"/>
                      <a:pt x="7591" y="18339"/>
                      <a:pt x="7656" y="17854"/>
                    </a:cubicBezTo>
                    <a:cubicBezTo>
                      <a:pt x="7711" y="17407"/>
                      <a:pt x="7896" y="17075"/>
                      <a:pt x="8125" y="16721"/>
                    </a:cubicBezTo>
                    <a:cubicBezTo>
                      <a:pt x="8130" y="17761"/>
                      <a:pt x="8147" y="18808"/>
                      <a:pt x="8179" y="19848"/>
                    </a:cubicBezTo>
                    <a:cubicBezTo>
                      <a:pt x="8179" y="19856"/>
                      <a:pt x="8183" y="19859"/>
                      <a:pt x="8186" y="19859"/>
                    </a:cubicBezTo>
                    <a:cubicBezTo>
                      <a:pt x="8191" y="19859"/>
                      <a:pt x="8196" y="19854"/>
                      <a:pt x="8196" y="19848"/>
                    </a:cubicBezTo>
                    <a:cubicBezTo>
                      <a:pt x="8239" y="18541"/>
                      <a:pt x="8250" y="17227"/>
                      <a:pt x="8250" y="15914"/>
                    </a:cubicBezTo>
                    <a:lnTo>
                      <a:pt x="8283" y="15892"/>
                    </a:lnTo>
                    <a:cubicBezTo>
                      <a:pt x="8312" y="15873"/>
                      <a:pt x="8289" y="15831"/>
                      <a:pt x="8260" y="15831"/>
                    </a:cubicBezTo>
                    <a:cubicBezTo>
                      <a:pt x="8257" y="15831"/>
                      <a:pt x="8253" y="15831"/>
                      <a:pt x="8250" y="15833"/>
                    </a:cubicBezTo>
                    <a:cubicBezTo>
                      <a:pt x="8250" y="14274"/>
                      <a:pt x="8234" y="12716"/>
                      <a:pt x="8234" y="11157"/>
                    </a:cubicBezTo>
                    <a:cubicBezTo>
                      <a:pt x="8239" y="11146"/>
                      <a:pt x="8239" y="11136"/>
                      <a:pt x="8234" y="11125"/>
                    </a:cubicBezTo>
                    <a:lnTo>
                      <a:pt x="8234" y="10558"/>
                    </a:lnTo>
                    <a:lnTo>
                      <a:pt x="8239" y="8891"/>
                    </a:lnTo>
                    <a:lnTo>
                      <a:pt x="8239" y="8885"/>
                    </a:lnTo>
                    <a:lnTo>
                      <a:pt x="8239" y="7861"/>
                    </a:lnTo>
                    <a:cubicBezTo>
                      <a:pt x="8239" y="7855"/>
                      <a:pt x="8239" y="7844"/>
                      <a:pt x="8239" y="7839"/>
                    </a:cubicBezTo>
                    <a:lnTo>
                      <a:pt x="8239" y="6144"/>
                    </a:lnTo>
                    <a:lnTo>
                      <a:pt x="8250" y="6133"/>
                    </a:lnTo>
                    <a:cubicBezTo>
                      <a:pt x="8272" y="6106"/>
                      <a:pt x="8272" y="6068"/>
                      <a:pt x="8245" y="6041"/>
                    </a:cubicBezTo>
                    <a:lnTo>
                      <a:pt x="8245" y="5855"/>
                    </a:lnTo>
                    <a:cubicBezTo>
                      <a:pt x="8256" y="5736"/>
                      <a:pt x="8261" y="5610"/>
                      <a:pt x="8261" y="5485"/>
                    </a:cubicBezTo>
                    <a:cubicBezTo>
                      <a:pt x="8288" y="5452"/>
                      <a:pt x="8321" y="5414"/>
                      <a:pt x="8348" y="5381"/>
                    </a:cubicBezTo>
                    <a:cubicBezTo>
                      <a:pt x="8381" y="5335"/>
                      <a:pt x="8339" y="5277"/>
                      <a:pt x="8289" y="5277"/>
                    </a:cubicBezTo>
                    <a:cubicBezTo>
                      <a:pt x="8280" y="5277"/>
                      <a:pt x="8270" y="5279"/>
                      <a:pt x="8261" y="5283"/>
                    </a:cubicBezTo>
                    <a:cubicBezTo>
                      <a:pt x="8277" y="3910"/>
                      <a:pt x="8321" y="1376"/>
                      <a:pt x="8212" y="9"/>
                    </a:cubicBezTo>
                    <a:cubicBezTo>
                      <a:pt x="8212" y="3"/>
                      <a:pt x="8207" y="1"/>
                      <a:pt x="8201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64"/>
              <p:cNvSpPr/>
              <p:nvPr/>
            </p:nvSpPr>
            <p:spPr>
              <a:xfrm>
                <a:off x="3743006" y="3319684"/>
                <a:ext cx="223333" cy="1054621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41730" extrusionOk="0">
                    <a:moveTo>
                      <a:pt x="285" y="3048"/>
                    </a:moveTo>
                    <a:cubicBezTo>
                      <a:pt x="536" y="3151"/>
                      <a:pt x="759" y="3309"/>
                      <a:pt x="950" y="3505"/>
                    </a:cubicBezTo>
                    <a:cubicBezTo>
                      <a:pt x="1010" y="3571"/>
                      <a:pt x="1076" y="3636"/>
                      <a:pt x="1146" y="3691"/>
                    </a:cubicBezTo>
                    <a:cubicBezTo>
                      <a:pt x="1105" y="3696"/>
                      <a:pt x="1064" y="3698"/>
                      <a:pt x="1023" y="3698"/>
                    </a:cubicBezTo>
                    <a:cubicBezTo>
                      <a:pt x="774" y="3698"/>
                      <a:pt x="534" y="3610"/>
                      <a:pt x="285" y="3587"/>
                    </a:cubicBezTo>
                    <a:lnTo>
                      <a:pt x="285" y="3582"/>
                    </a:lnTo>
                    <a:lnTo>
                      <a:pt x="285" y="3048"/>
                    </a:lnTo>
                    <a:close/>
                    <a:moveTo>
                      <a:pt x="5358" y="11107"/>
                    </a:moveTo>
                    <a:lnTo>
                      <a:pt x="5358" y="11107"/>
                    </a:lnTo>
                    <a:cubicBezTo>
                      <a:pt x="5674" y="11428"/>
                      <a:pt x="5996" y="11755"/>
                      <a:pt x="6214" y="12142"/>
                    </a:cubicBezTo>
                    <a:cubicBezTo>
                      <a:pt x="6410" y="12502"/>
                      <a:pt x="6552" y="12888"/>
                      <a:pt x="6633" y="13286"/>
                    </a:cubicBezTo>
                    <a:cubicBezTo>
                      <a:pt x="6584" y="13232"/>
                      <a:pt x="6535" y="13177"/>
                      <a:pt x="6475" y="13134"/>
                    </a:cubicBezTo>
                    <a:cubicBezTo>
                      <a:pt x="6388" y="13074"/>
                      <a:pt x="6296" y="13025"/>
                      <a:pt x="6192" y="12987"/>
                    </a:cubicBezTo>
                    <a:cubicBezTo>
                      <a:pt x="6023" y="12932"/>
                      <a:pt x="5920" y="12829"/>
                      <a:pt x="5789" y="12714"/>
                    </a:cubicBezTo>
                    <a:cubicBezTo>
                      <a:pt x="5789" y="12589"/>
                      <a:pt x="5800" y="12463"/>
                      <a:pt x="5822" y="12344"/>
                    </a:cubicBezTo>
                    <a:cubicBezTo>
                      <a:pt x="5822" y="12338"/>
                      <a:pt x="5822" y="12333"/>
                      <a:pt x="5822" y="12333"/>
                    </a:cubicBezTo>
                    <a:cubicBezTo>
                      <a:pt x="5914" y="12447"/>
                      <a:pt x="6023" y="12556"/>
                      <a:pt x="6143" y="12638"/>
                    </a:cubicBezTo>
                    <a:cubicBezTo>
                      <a:pt x="6145" y="12639"/>
                      <a:pt x="6147" y="12639"/>
                      <a:pt x="6149" y="12639"/>
                    </a:cubicBezTo>
                    <a:cubicBezTo>
                      <a:pt x="6157" y="12639"/>
                      <a:pt x="6164" y="12630"/>
                      <a:pt x="6159" y="12621"/>
                    </a:cubicBezTo>
                    <a:cubicBezTo>
                      <a:pt x="5947" y="12425"/>
                      <a:pt x="5832" y="12147"/>
                      <a:pt x="5696" y="11902"/>
                    </a:cubicBezTo>
                    <a:cubicBezTo>
                      <a:pt x="5549" y="11652"/>
                      <a:pt x="5435" y="11385"/>
                      <a:pt x="5358" y="11107"/>
                    </a:cubicBezTo>
                    <a:close/>
                    <a:moveTo>
                      <a:pt x="258" y="13264"/>
                    </a:moveTo>
                    <a:cubicBezTo>
                      <a:pt x="503" y="13412"/>
                      <a:pt x="792" y="13466"/>
                      <a:pt x="1037" y="13608"/>
                    </a:cubicBezTo>
                    <a:cubicBezTo>
                      <a:pt x="1217" y="13717"/>
                      <a:pt x="1343" y="13864"/>
                      <a:pt x="1479" y="14011"/>
                    </a:cubicBezTo>
                    <a:cubicBezTo>
                      <a:pt x="1435" y="14000"/>
                      <a:pt x="1386" y="14000"/>
                      <a:pt x="1343" y="14000"/>
                    </a:cubicBezTo>
                    <a:cubicBezTo>
                      <a:pt x="999" y="14005"/>
                      <a:pt x="847" y="14174"/>
                      <a:pt x="580" y="14332"/>
                    </a:cubicBezTo>
                    <a:cubicBezTo>
                      <a:pt x="492" y="14278"/>
                      <a:pt x="405" y="14213"/>
                      <a:pt x="329" y="14142"/>
                    </a:cubicBezTo>
                    <a:cubicBezTo>
                      <a:pt x="317" y="14129"/>
                      <a:pt x="298" y="14123"/>
                      <a:pt x="281" y="14123"/>
                    </a:cubicBezTo>
                    <a:cubicBezTo>
                      <a:pt x="275" y="14123"/>
                      <a:pt x="269" y="14124"/>
                      <a:pt x="264" y="14125"/>
                    </a:cubicBezTo>
                    <a:cubicBezTo>
                      <a:pt x="264" y="13837"/>
                      <a:pt x="258" y="13548"/>
                      <a:pt x="258" y="13264"/>
                    </a:cubicBezTo>
                    <a:close/>
                    <a:moveTo>
                      <a:pt x="5495" y="11799"/>
                    </a:moveTo>
                    <a:lnTo>
                      <a:pt x="5495" y="11799"/>
                    </a:lnTo>
                    <a:cubicBezTo>
                      <a:pt x="5582" y="11978"/>
                      <a:pt x="5680" y="12147"/>
                      <a:pt x="5800" y="12305"/>
                    </a:cubicBezTo>
                    <a:cubicBezTo>
                      <a:pt x="5791" y="12300"/>
                      <a:pt x="5782" y="12298"/>
                      <a:pt x="5774" y="12298"/>
                    </a:cubicBezTo>
                    <a:cubicBezTo>
                      <a:pt x="5757" y="12298"/>
                      <a:pt x="5742" y="12309"/>
                      <a:pt x="5734" y="12327"/>
                    </a:cubicBezTo>
                    <a:cubicBezTo>
                      <a:pt x="5593" y="12905"/>
                      <a:pt x="5800" y="13417"/>
                      <a:pt x="6012" y="13956"/>
                    </a:cubicBezTo>
                    <a:cubicBezTo>
                      <a:pt x="6159" y="14332"/>
                      <a:pt x="6312" y="14747"/>
                      <a:pt x="6236" y="15155"/>
                    </a:cubicBezTo>
                    <a:cubicBezTo>
                      <a:pt x="6198" y="15357"/>
                      <a:pt x="6083" y="15548"/>
                      <a:pt x="6023" y="15749"/>
                    </a:cubicBezTo>
                    <a:cubicBezTo>
                      <a:pt x="5985" y="15646"/>
                      <a:pt x="5952" y="15542"/>
                      <a:pt x="5914" y="15439"/>
                    </a:cubicBezTo>
                    <a:cubicBezTo>
                      <a:pt x="5707" y="14817"/>
                      <a:pt x="5604" y="14153"/>
                      <a:pt x="5533" y="13504"/>
                    </a:cubicBezTo>
                    <a:cubicBezTo>
                      <a:pt x="5500" y="13166"/>
                      <a:pt x="5424" y="12801"/>
                      <a:pt x="5456" y="12469"/>
                    </a:cubicBezTo>
                    <a:cubicBezTo>
                      <a:pt x="5484" y="12245"/>
                      <a:pt x="5500" y="12022"/>
                      <a:pt x="5495" y="11799"/>
                    </a:cubicBezTo>
                    <a:close/>
                    <a:moveTo>
                      <a:pt x="269" y="14998"/>
                    </a:moveTo>
                    <a:cubicBezTo>
                      <a:pt x="1178" y="16042"/>
                      <a:pt x="2313" y="17011"/>
                      <a:pt x="2519" y="18419"/>
                    </a:cubicBezTo>
                    <a:cubicBezTo>
                      <a:pt x="2449" y="18376"/>
                      <a:pt x="2372" y="18337"/>
                      <a:pt x="2296" y="18310"/>
                    </a:cubicBezTo>
                    <a:cubicBezTo>
                      <a:pt x="2105" y="18239"/>
                      <a:pt x="1942" y="18239"/>
                      <a:pt x="1757" y="18207"/>
                    </a:cubicBezTo>
                    <a:cubicBezTo>
                      <a:pt x="1757" y="17869"/>
                      <a:pt x="1740" y="17520"/>
                      <a:pt x="1593" y="17209"/>
                    </a:cubicBezTo>
                    <a:cubicBezTo>
                      <a:pt x="1315" y="16626"/>
                      <a:pt x="814" y="16250"/>
                      <a:pt x="269" y="15902"/>
                    </a:cubicBezTo>
                    <a:cubicBezTo>
                      <a:pt x="269" y="15604"/>
                      <a:pt x="269" y="15301"/>
                      <a:pt x="269" y="14998"/>
                    </a:cubicBezTo>
                    <a:close/>
                    <a:moveTo>
                      <a:pt x="5800" y="12899"/>
                    </a:moveTo>
                    <a:lnTo>
                      <a:pt x="5800" y="12899"/>
                    </a:lnTo>
                    <a:cubicBezTo>
                      <a:pt x="5838" y="12937"/>
                      <a:pt x="5887" y="12976"/>
                      <a:pt x="5936" y="13008"/>
                    </a:cubicBezTo>
                    <a:cubicBezTo>
                      <a:pt x="6056" y="13079"/>
                      <a:pt x="6219" y="13106"/>
                      <a:pt x="6328" y="13183"/>
                    </a:cubicBezTo>
                    <a:cubicBezTo>
                      <a:pt x="6541" y="13341"/>
                      <a:pt x="6693" y="13559"/>
                      <a:pt x="6775" y="13809"/>
                    </a:cubicBezTo>
                    <a:cubicBezTo>
                      <a:pt x="6944" y="14316"/>
                      <a:pt x="6955" y="14850"/>
                      <a:pt x="6977" y="15379"/>
                    </a:cubicBezTo>
                    <a:cubicBezTo>
                      <a:pt x="7009" y="16087"/>
                      <a:pt x="7031" y="16795"/>
                      <a:pt x="7075" y="17504"/>
                    </a:cubicBezTo>
                    <a:cubicBezTo>
                      <a:pt x="7113" y="18070"/>
                      <a:pt x="7020" y="18664"/>
                      <a:pt x="7097" y="19231"/>
                    </a:cubicBezTo>
                    <a:cubicBezTo>
                      <a:pt x="7004" y="19187"/>
                      <a:pt x="6917" y="19122"/>
                      <a:pt x="6846" y="19051"/>
                    </a:cubicBezTo>
                    <a:cubicBezTo>
                      <a:pt x="6813" y="18953"/>
                      <a:pt x="6791" y="18855"/>
                      <a:pt x="6770" y="18752"/>
                    </a:cubicBezTo>
                    <a:cubicBezTo>
                      <a:pt x="6764" y="18185"/>
                      <a:pt x="6677" y="17618"/>
                      <a:pt x="6514" y="17073"/>
                    </a:cubicBezTo>
                    <a:cubicBezTo>
                      <a:pt x="6388" y="16654"/>
                      <a:pt x="6219" y="16261"/>
                      <a:pt x="6067" y="15853"/>
                    </a:cubicBezTo>
                    <a:cubicBezTo>
                      <a:pt x="6116" y="15618"/>
                      <a:pt x="6285" y="15406"/>
                      <a:pt x="6307" y="15161"/>
                    </a:cubicBezTo>
                    <a:cubicBezTo>
                      <a:pt x="6334" y="14872"/>
                      <a:pt x="6301" y="14578"/>
                      <a:pt x="6208" y="14305"/>
                    </a:cubicBezTo>
                    <a:cubicBezTo>
                      <a:pt x="6045" y="13809"/>
                      <a:pt x="5843" y="13379"/>
                      <a:pt x="5800" y="12899"/>
                    </a:cubicBezTo>
                    <a:close/>
                    <a:moveTo>
                      <a:pt x="4410" y="37251"/>
                    </a:moveTo>
                    <a:lnTo>
                      <a:pt x="4410" y="37251"/>
                    </a:lnTo>
                    <a:cubicBezTo>
                      <a:pt x="4399" y="37578"/>
                      <a:pt x="4448" y="37899"/>
                      <a:pt x="4541" y="38210"/>
                    </a:cubicBezTo>
                    <a:lnTo>
                      <a:pt x="4541" y="38204"/>
                    </a:lnTo>
                    <a:cubicBezTo>
                      <a:pt x="4596" y="38390"/>
                      <a:pt x="4666" y="38564"/>
                      <a:pt x="4743" y="38738"/>
                    </a:cubicBezTo>
                    <a:cubicBezTo>
                      <a:pt x="4726" y="39272"/>
                      <a:pt x="4666" y="39801"/>
                      <a:pt x="4748" y="40335"/>
                    </a:cubicBezTo>
                    <a:cubicBezTo>
                      <a:pt x="4748" y="40345"/>
                      <a:pt x="4754" y="40349"/>
                      <a:pt x="4761" y="40349"/>
                    </a:cubicBezTo>
                    <a:cubicBezTo>
                      <a:pt x="4769" y="40349"/>
                      <a:pt x="4778" y="40342"/>
                      <a:pt x="4775" y="40329"/>
                    </a:cubicBezTo>
                    <a:cubicBezTo>
                      <a:pt x="4726" y="39850"/>
                      <a:pt x="4797" y="39376"/>
                      <a:pt x="4819" y="38896"/>
                    </a:cubicBezTo>
                    <a:cubicBezTo>
                      <a:pt x="4972" y="39207"/>
                      <a:pt x="5157" y="39507"/>
                      <a:pt x="5358" y="39795"/>
                    </a:cubicBezTo>
                    <a:cubicBezTo>
                      <a:pt x="5348" y="40068"/>
                      <a:pt x="5342" y="40362"/>
                      <a:pt x="5446" y="40618"/>
                    </a:cubicBezTo>
                    <a:cubicBezTo>
                      <a:pt x="5506" y="40771"/>
                      <a:pt x="5582" y="40918"/>
                      <a:pt x="5658" y="41060"/>
                    </a:cubicBezTo>
                    <a:cubicBezTo>
                      <a:pt x="5277" y="41032"/>
                      <a:pt x="4754" y="40869"/>
                      <a:pt x="4508" y="40602"/>
                    </a:cubicBezTo>
                    <a:cubicBezTo>
                      <a:pt x="4263" y="40340"/>
                      <a:pt x="4203" y="40013"/>
                      <a:pt x="4176" y="39681"/>
                    </a:cubicBezTo>
                    <a:cubicBezTo>
                      <a:pt x="4132" y="39087"/>
                      <a:pt x="4345" y="38477"/>
                      <a:pt x="3974" y="37954"/>
                    </a:cubicBezTo>
                    <a:cubicBezTo>
                      <a:pt x="4034" y="37774"/>
                      <a:pt x="4132" y="37605"/>
                      <a:pt x="4258" y="37463"/>
                    </a:cubicBezTo>
                    <a:cubicBezTo>
                      <a:pt x="4318" y="37403"/>
                      <a:pt x="4372" y="37333"/>
                      <a:pt x="4410" y="37251"/>
                    </a:cubicBezTo>
                    <a:close/>
                    <a:moveTo>
                      <a:pt x="195" y="0"/>
                    </a:moveTo>
                    <a:cubicBezTo>
                      <a:pt x="187" y="0"/>
                      <a:pt x="179" y="4"/>
                      <a:pt x="176" y="13"/>
                    </a:cubicBezTo>
                    <a:cubicBezTo>
                      <a:pt x="67" y="1375"/>
                      <a:pt x="111" y="3914"/>
                      <a:pt x="127" y="5287"/>
                    </a:cubicBezTo>
                    <a:cubicBezTo>
                      <a:pt x="117" y="5280"/>
                      <a:pt x="106" y="5277"/>
                      <a:pt x="95" y="5277"/>
                    </a:cubicBezTo>
                    <a:cubicBezTo>
                      <a:pt x="47" y="5277"/>
                      <a:pt x="0" y="5336"/>
                      <a:pt x="40" y="5385"/>
                    </a:cubicBezTo>
                    <a:cubicBezTo>
                      <a:pt x="67" y="5418"/>
                      <a:pt x="100" y="5451"/>
                      <a:pt x="133" y="5483"/>
                    </a:cubicBezTo>
                    <a:cubicBezTo>
                      <a:pt x="144" y="5592"/>
                      <a:pt x="144" y="5718"/>
                      <a:pt x="144" y="5837"/>
                    </a:cubicBezTo>
                    <a:lnTo>
                      <a:pt x="144" y="6028"/>
                    </a:lnTo>
                    <a:cubicBezTo>
                      <a:pt x="116" y="6055"/>
                      <a:pt x="111" y="6094"/>
                      <a:pt x="133" y="6121"/>
                    </a:cubicBezTo>
                    <a:lnTo>
                      <a:pt x="144" y="6132"/>
                    </a:lnTo>
                    <a:lnTo>
                      <a:pt x="149" y="7826"/>
                    </a:lnTo>
                    <a:cubicBezTo>
                      <a:pt x="144" y="7832"/>
                      <a:pt x="144" y="7843"/>
                      <a:pt x="149" y="7848"/>
                    </a:cubicBezTo>
                    <a:lnTo>
                      <a:pt x="149" y="8873"/>
                    </a:lnTo>
                    <a:lnTo>
                      <a:pt x="149" y="8878"/>
                    </a:lnTo>
                    <a:cubicBezTo>
                      <a:pt x="149" y="9434"/>
                      <a:pt x="149" y="9990"/>
                      <a:pt x="155" y="10545"/>
                    </a:cubicBezTo>
                    <a:lnTo>
                      <a:pt x="155" y="11112"/>
                    </a:lnTo>
                    <a:cubicBezTo>
                      <a:pt x="149" y="11123"/>
                      <a:pt x="149" y="11134"/>
                      <a:pt x="155" y="11145"/>
                    </a:cubicBezTo>
                    <a:cubicBezTo>
                      <a:pt x="155" y="12703"/>
                      <a:pt x="133" y="14262"/>
                      <a:pt x="133" y="15820"/>
                    </a:cubicBezTo>
                    <a:cubicBezTo>
                      <a:pt x="130" y="15819"/>
                      <a:pt x="126" y="15818"/>
                      <a:pt x="123" y="15818"/>
                    </a:cubicBezTo>
                    <a:cubicBezTo>
                      <a:pt x="94" y="15818"/>
                      <a:pt x="71" y="15860"/>
                      <a:pt x="100" y="15880"/>
                    </a:cubicBezTo>
                    <a:lnTo>
                      <a:pt x="133" y="15902"/>
                    </a:lnTo>
                    <a:cubicBezTo>
                      <a:pt x="133" y="17215"/>
                      <a:pt x="149" y="18528"/>
                      <a:pt x="187" y="19836"/>
                    </a:cubicBezTo>
                    <a:cubicBezTo>
                      <a:pt x="187" y="19842"/>
                      <a:pt x="194" y="19846"/>
                      <a:pt x="200" y="19846"/>
                    </a:cubicBezTo>
                    <a:cubicBezTo>
                      <a:pt x="205" y="19846"/>
                      <a:pt x="209" y="19843"/>
                      <a:pt x="209" y="19836"/>
                    </a:cubicBezTo>
                    <a:cubicBezTo>
                      <a:pt x="247" y="18795"/>
                      <a:pt x="258" y="17749"/>
                      <a:pt x="264" y="16708"/>
                    </a:cubicBezTo>
                    <a:cubicBezTo>
                      <a:pt x="509" y="17062"/>
                      <a:pt x="705" y="17395"/>
                      <a:pt x="759" y="17842"/>
                    </a:cubicBezTo>
                    <a:cubicBezTo>
                      <a:pt x="830" y="18321"/>
                      <a:pt x="814" y="18790"/>
                      <a:pt x="618" y="19247"/>
                    </a:cubicBezTo>
                    <a:cubicBezTo>
                      <a:pt x="611" y="19265"/>
                      <a:pt x="626" y="19278"/>
                      <a:pt x="642" y="19278"/>
                    </a:cubicBezTo>
                    <a:cubicBezTo>
                      <a:pt x="651" y="19278"/>
                      <a:pt x="661" y="19274"/>
                      <a:pt x="667" y="19264"/>
                    </a:cubicBezTo>
                    <a:cubicBezTo>
                      <a:pt x="1059" y="18386"/>
                      <a:pt x="923" y="17286"/>
                      <a:pt x="269" y="16561"/>
                    </a:cubicBezTo>
                    <a:lnTo>
                      <a:pt x="269" y="15983"/>
                    </a:lnTo>
                    <a:cubicBezTo>
                      <a:pt x="917" y="16403"/>
                      <a:pt x="1560" y="16910"/>
                      <a:pt x="1648" y="17705"/>
                    </a:cubicBezTo>
                    <a:cubicBezTo>
                      <a:pt x="1664" y="17869"/>
                      <a:pt x="1669" y="18032"/>
                      <a:pt x="1664" y="18196"/>
                    </a:cubicBezTo>
                    <a:cubicBezTo>
                      <a:pt x="1626" y="18207"/>
                      <a:pt x="1615" y="18283"/>
                      <a:pt x="1664" y="18294"/>
                    </a:cubicBezTo>
                    <a:cubicBezTo>
                      <a:pt x="1659" y="18534"/>
                      <a:pt x="1664" y="18779"/>
                      <a:pt x="1680" y="19019"/>
                    </a:cubicBezTo>
                    <a:cubicBezTo>
                      <a:pt x="1708" y="19269"/>
                      <a:pt x="1664" y="19667"/>
                      <a:pt x="1827" y="19874"/>
                    </a:cubicBezTo>
                    <a:cubicBezTo>
                      <a:pt x="1832" y="19880"/>
                      <a:pt x="1837" y="19882"/>
                      <a:pt x="1842" y="19882"/>
                    </a:cubicBezTo>
                    <a:cubicBezTo>
                      <a:pt x="1857" y="19882"/>
                      <a:pt x="1872" y="19863"/>
                      <a:pt x="1860" y="19847"/>
                    </a:cubicBezTo>
                    <a:cubicBezTo>
                      <a:pt x="1757" y="19700"/>
                      <a:pt x="1784" y="19307"/>
                      <a:pt x="1773" y="19144"/>
                    </a:cubicBezTo>
                    <a:cubicBezTo>
                      <a:pt x="1768" y="19089"/>
                      <a:pt x="1768" y="19035"/>
                      <a:pt x="1762" y="18980"/>
                    </a:cubicBezTo>
                    <a:lnTo>
                      <a:pt x="1762" y="18980"/>
                    </a:lnTo>
                    <a:cubicBezTo>
                      <a:pt x="2018" y="19068"/>
                      <a:pt x="2193" y="19253"/>
                      <a:pt x="2378" y="19427"/>
                    </a:cubicBezTo>
                    <a:cubicBezTo>
                      <a:pt x="2351" y="19427"/>
                      <a:pt x="2329" y="19449"/>
                      <a:pt x="2334" y="19471"/>
                    </a:cubicBezTo>
                    <a:cubicBezTo>
                      <a:pt x="2465" y="19918"/>
                      <a:pt x="2171" y="20386"/>
                      <a:pt x="1975" y="20773"/>
                    </a:cubicBezTo>
                    <a:cubicBezTo>
                      <a:pt x="1773" y="21182"/>
                      <a:pt x="1555" y="21585"/>
                      <a:pt x="1353" y="21994"/>
                    </a:cubicBezTo>
                    <a:cubicBezTo>
                      <a:pt x="1010" y="22680"/>
                      <a:pt x="798" y="23400"/>
                      <a:pt x="896" y="24168"/>
                    </a:cubicBezTo>
                    <a:cubicBezTo>
                      <a:pt x="896" y="24180"/>
                      <a:pt x="905" y="24185"/>
                      <a:pt x="915" y="24185"/>
                    </a:cubicBezTo>
                    <a:cubicBezTo>
                      <a:pt x="929" y="24185"/>
                      <a:pt x="945" y="24175"/>
                      <a:pt x="945" y="24157"/>
                    </a:cubicBezTo>
                    <a:cubicBezTo>
                      <a:pt x="912" y="23530"/>
                      <a:pt x="1070" y="22964"/>
                      <a:pt x="1304" y="22413"/>
                    </a:cubicBezTo>
                    <a:cubicBezTo>
                      <a:pt x="1370" y="22762"/>
                      <a:pt x="1544" y="23067"/>
                      <a:pt x="1659" y="23400"/>
                    </a:cubicBezTo>
                    <a:cubicBezTo>
                      <a:pt x="1822" y="23857"/>
                      <a:pt x="1773" y="24310"/>
                      <a:pt x="1669" y="24778"/>
                    </a:cubicBezTo>
                    <a:cubicBezTo>
                      <a:pt x="1663" y="24794"/>
                      <a:pt x="1682" y="24805"/>
                      <a:pt x="1699" y="24805"/>
                    </a:cubicBezTo>
                    <a:cubicBezTo>
                      <a:pt x="1711" y="24805"/>
                      <a:pt x="1722" y="24800"/>
                      <a:pt x="1724" y="24789"/>
                    </a:cubicBezTo>
                    <a:cubicBezTo>
                      <a:pt x="1817" y="24413"/>
                      <a:pt x="1909" y="23977"/>
                      <a:pt x="1811" y="23596"/>
                    </a:cubicBezTo>
                    <a:cubicBezTo>
                      <a:pt x="1697" y="23171"/>
                      <a:pt x="1479" y="22784"/>
                      <a:pt x="1375" y="22359"/>
                    </a:cubicBezTo>
                    <a:cubicBezTo>
                      <a:pt x="1370" y="22342"/>
                      <a:pt x="1359" y="22332"/>
                      <a:pt x="1343" y="22326"/>
                    </a:cubicBezTo>
                    <a:cubicBezTo>
                      <a:pt x="1462" y="22054"/>
                      <a:pt x="1604" y="21781"/>
                      <a:pt x="1746" y="21509"/>
                    </a:cubicBezTo>
                    <a:cubicBezTo>
                      <a:pt x="1773" y="21950"/>
                      <a:pt x="1996" y="22381"/>
                      <a:pt x="2029" y="22822"/>
                    </a:cubicBezTo>
                    <a:cubicBezTo>
                      <a:pt x="2029" y="22838"/>
                      <a:pt x="2044" y="22846"/>
                      <a:pt x="2059" y="22846"/>
                    </a:cubicBezTo>
                    <a:cubicBezTo>
                      <a:pt x="2074" y="22846"/>
                      <a:pt x="2089" y="22838"/>
                      <a:pt x="2089" y="22822"/>
                    </a:cubicBezTo>
                    <a:cubicBezTo>
                      <a:pt x="2073" y="22310"/>
                      <a:pt x="1877" y="21830"/>
                      <a:pt x="1855" y="21318"/>
                    </a:cubicBezTo>
                    <a:cubicBezTo>
                      <a:pt x="2056" y="20953"/>
                      <a:pt x="2231" y="20582"/>
                      <a:pt x="2378" y="20196"/>
                    </a:cubicBezTo>
                    <a:cubicBezTo>
                      <a:pt x="2465" y="19950"/>
                      <a:pt x="2519" y="19716"/>
                      <a:pt x="2421" y="19476"/>
                    </a:cubicBezTo>
                    <a:lnTo>
                      <a:pt x="2421" y="19476"/>
                    </a:lnTo>
                    <a:cubicBezTo>
                      <a:pt x="2536" y="19585"/>
                      <a:pt x="2667" y="19678"/>
                      <a:pt x="2808" y="19749"/>
                    </a:cubicBezTo>
                    <a:cubicBezTo>
                      <a:pt x="2797" y="19754"/>
                      <a:pt x="2792" y="19765"/>
                      <a:pt x="2797" y="19776"/>
                    </a:cubicBezTo>
                    <a:cubicBezTo>
                      <a:pt x="2852" y="20054"/>
                      <a:pt x="2895" y="20266"/>
                      <a:pt x="3043" y="20517"/>
                    </a:cubicBezTo>
                    <a:cubicBezTo>
                      <a:pt x="3075" y="20572"/>
                      <a:pt x="3113" y="20626"/>
                      <a:pt x="3157" y="20675"/>
                    </a:cubicBezTo>
                    <a:cubicBezTo>
                      <a:pt x="2454" y="21187"/>
                      <a:pt x="2797" y="22261"/>
                      <a:pt x="2318" y="22904"/>
                    </a:cubicBezTo>
                    <a:cubicBezTo>
                      <a:pt x="2301" y="22929"/>
                      <a:pt x="2323" y="22957"/>
                      <a:pt x="2346" y="22957"/>
                    </a:cubicBezTo>
                    <a:cubicBezTo>
                      <a:pt x="2353" y="22957"/>
                      <a:pt x="2360" y="22954"/>
                      <a:pt x="2367" y="22947"/>
                    </a:cubicBezTo>
                    <a:cubicBezTo>
                      <a:pt x="2650" y="22729"/>
                      <a:pt x="2732" y="22413"/>
                      <a:pt x="2770" y="22081"/>
                    </a:cubicBezTo>
                    <a:cubicBezTo>
                      <a:pt x="2939" y="22353"/>
                      <a:pt x="3157" y="22588"/>
                      <a:pt x="3244" y="22915"/>
                    </a:cubicBezTo>
                    <a:cubicBezTo>
                      <a:pt x="3359" y="23372"/>
                      <a:pt x="3397" y="23846"/>
                      <a:pt x="3348" y="24315"/>
                    </a:cubicBezTo>
                    <a:cubicBezTo>
                      <a:pt x="3271" y="25100"/>
                      <a:pt x="3075" y="25868"/>
                      <a:pt x="3048" y="26653"/>
                    </a:cubicBezTo>
                    <a:cubicBezTo>
                      <a:pt x="2983" y="26587"/>
                      <a:pt x="2917" y="26527"/>
                      <a:pt x="2846" y="26473"/>
                    </a:cubicBezTo>
                    <a:cubicBezTo>
                      <a:pt x="2716" y="26375"/>
                      <a:pt x="2585" y="26277"/>
                      <a:pt x="2460" y="26179"/>
                    </a:cubicBezTo>
                    <a:cubicBezTo>
                      <a:pt x="2628" y="25824"/>
                      <a:pt x="2678" y="25367"/>
                      <a:pt x="2650" y="24985"/>
                    </a:cubicBezTo>
                    <a:cubicBezTo>
                      <a:pt x="2612" y="24489"/>
                      <a:pt x="2345" y="24059"/>
                      <a:pt x="2307" y="23574"/>
                    </a:cubicBezTo>
                    <a:cubicBezTo>
                      <a:pt x="2307" y="23566"/>
                      <a:pt x="2297" y="23562"/>
                      <a:pt x="2288" y="23562"/>
                    </a:cubicBezTo>
                    <a:cubicBezTo>
                      <a:pt x="2278" y="23562"/>
                      <a:pt x="2269" y="23566"/>
                      <a:pt x="2269" y="23574"/>
                    </a:cubicBezTo>
                    <a:cubicBezTo>
                      <a:pt x="2258" y="23983"/>
                      <a:pt x="2470" y="24359"/>
                      <a:pt x="2509" y="24762"/>
                    </a:cubicBezTo>
                    <a:cubicBezTo>
                      <a:pt x="2552" y="25241"/>
                      <a:pt x="2427" y="25650"/>
                      <a:pt x="2372" y="26108"/>
                    </a:cubicBezTo>
                    <a:cubicBezTo>
                      <a:pt x="1871" y="25699"/>
                      <a:pt x="1462" y="25263"/>
                      <a:pt x="1370" y="24571"/>
                    </a:cubicBezTo>
                    <a:cubicBezTo>
                      <a:pt x="1367" y="24557"/>
                      <a:pt x="1358" y="24551"/>
                      <a:pt x="1347" y="24551"/>
                    </a:cubicBezTo>
                    <a:cubicBezTo>
                      <a:pt x="1332" y="24551"/>
                      <a:pt x="1315" y="24563"/>
                      <a:pt x="1315" y="24582"/>
                    </a:cubicBezTo>
                    <a:cubicBezTo>
                      <a:pt x="1353" y="25247"/>
                      <a:pt x="1724" y="25770"/>
                      <a:pt x="2258" y="26179"/>
                    </a:cubicBezTo>
                    <a:cubicBezTo>
                      <a:pt x="2514" y="26375"/>
                      <a:pt x="2776" y="26554"/>
                      <a:pt x="2999" y="26778"/>
                    </a:cubicBezTo>
                    <a:cubicBezTo>
                      <a:pt x="2732" y="27377"/>
                      <a:pt x="2786" y="28080"/>
                      <a:pt x="2885" y="28707"/>
                    </a:cubicBezTo>
                    <a:cubicBezTo>
                      <a:pt x="2939" y="29045"/>
                      <a:pt x="3026" y="29377"/>
                      <a:pt x="3113" y="29715"/>
                    </a:cubicBezTo>
                    <a:cubicBezTo>
                      <a:pt x="3111" y="29714"/>
                      <a:pt x="3108" y="29714"/>
                      <a:pt x="3105" y="29714"/>
                    </a:cubicBezTo>
                    <a:cubicBezTo>
                      <a:pt x="3086" y="29714"/>
                      <a:pt x="3069" y="29728"/>
                      <a:pt x="3064" y="29742"/>
                    </a:cubicBezTo>
                    <a:cubicBezTo>
                      <a:pt x="2928" y="30189"/>
                      <a:pt x="2618" y="30554"/>
                      <a:pt x="2541" y="31017"/>
                    </a:cubicBezTo>
                    <a:cubicBezTo>
                      <a:pt x="2378" y="31284"/>
                      <a:pt x="2220" y="31573"/>
                      <a:pt x="2214" y="31884"/>
                    </a:cubicBezTo>
                    <a:cubicBezTo>
                      <a:pt x="2209" y="32260"/>
                      <a:pt x="2318" y="32614"/>
                      <a:pt x="2383" y="32984"/>
                    </a:cubicBezTo>
                    <a:cubicBezTo>
                      <a:pt x="2383" y="32991"/>
                      <a:pt x="2387" y="32994"/>
                      <a:pt x="2392" y="32994"/>
                    </a:cubicBezTo>
                    <a:cubicBezTo>
                      <a:pt x="2398" y="32994"/>
                      <a:pt x="2405" y="32988"/>
                      <a:pt x="2405" y="32979"/>
                    </a:cubicBezTo>
                    <a:cubicBezTo>
                      <a:pt x="2389" y="32619"/>
                      <a:pt x="2242" y="32249"/>
                      <a:pt x="2285" y="31889"/>
                    </a:cubicBezTo>
                    <a:cubicBezTo>
                      <a:pt x="2323" y="31649"/>
                      <a:pt x="2405" y="31415"/>
                      <a:pt x="2525" y="31202"/>
                    </a:cubicBezTo>
                    <a:lnTo>
                      <a:pt x="2525" y="31202"/>
                    </a:lnTo>
                    <a:cubicBezTo>
                      <a:pt x="2503" y="31682"/>
                      <a:pt x="2623" y="32118"/>
                      <a:pt x="2841" y="32548"/>
                    </a:cubicBezTo>
                    <a:cubicBezTo>
                      <a:pt x="2843" y="32552"/>
                      <a:pt x="2845" y="32553"/>
                      <a:pt x="2848" y="32553"/>
                    </a:cubicBezTo>
                    <a:cubicBezTo>
                      <a:pt x="2854" y="32553"/>
                      <a:pt x="2861" y="32547"/>
                      <a:pt x="2857" y="32543"/>
                    </a:cubicBezTo>
                    <a:cubicBezTo>
                      <a:pt x="2661" y="32042"/>
                      <a:pt x="2530" y="31491"/>
                      <a:pt x="2656" y="30963"/>
                    </a:cubicBezTo>
                    <a:cubicBezTo>
                      <a:pt x="2656" y="30952"/>
                      <a:pt x="2656" y="30946"/>
                      <a:pt x="2656" y="30941"/>
                    </a:cubicBezTo>
                    <a:cubicBezTo>
                      <a:pt x="2667" y="30897"/>
                      <a:pt x="2678" y="30848"/>
                      <a:pt x="2694" y="30805"/>
                    </a:cubicBezTo>
                    <a:cubicBezTo>
                      <a:pt x="2721" y="30723"/>
                      <a:pt x="2759" y="30636"/>
                      <a:pt x="2803" y="30559"/>
                    </a:cubicBezTo>
                    <a:cubicBezTo>
                      <a:pt x="2879" y="31224"/>
                      <a:pt x="3228" y="31758"/>
                      <a:pt x="3528" y="32330"/>
                    </a:cubicBezTo>
                    <a:cubicBezTo>
                      <a:pt x="3524" y="32329"/>
                      <a:pt x="3520" y="32329"/>
                      <a:pt x="3516" y="32329"/>
                    </a:cubicBezTo>
                    <a:cubicBezTo>
                      <a:pt x="3499" y="32329"/>
                      <a:pt x="3483" y="32340"/>
                      <a:pt x="3479" y="32358"/>
                    </a:cubicBezTo>
                    <a:cubicBezTo>
                      <a:pt x="3391" y="32690"/>
                      <a:pt x="3266" y="33039"/>
                      <a:pt x="3255" y="33382"/>
                    </a:cubicBezTo>
                    <a:cubicBezTo>
                      <a:pt x="3250" y="33714"/>
                      <a:pt x="3288" y="34052"/>
                      <a:pt x="3375" y="34379"/>
                    </a:cubicBezTo>
                    <a:cubicBezTo>
                      <a:pt x="3484" y="34864"/>
                      <a:pt x="3751" y="35720"/>
                      <a:pt x="3380" y="36161"/>
                    </a:cubicBezTo>
                    <a:cubicBezTo>
                      <a:pt x="3369" y="36176"/>
                      <a:pt x="3382" y="36192"/>
                      <a:pt x="3398" y="36192"/>
                    </a:cubicBezTo>
                    <a:cubicBezTo>
                      <a:pt x="3405" y="36192"/>
                      <a:pt x="3412" y="36189"/>
                      <a:pt x="3419" y="36183"/>
                    </a:cubicBezTo>
                    <a:cubicBezTo>
                      <a:pt x="3707" y="35856"/>
                      <a:pt x="3637" y="35246"/>
                      <a:pt x="3566" y="34848"/>
                    </a:cubicBezTo>
                    <a:cubicBezTo>
                      <a:pt x="3484" y="34412"/>
                      <a:pt x="3326" y="33965"/>
                      <a:pt x="3348" y="33513"/>
                    </a:cubicBezTo>
                    <a:cubicBezTo>
                      <a:pt x="3364" y="33137"/>
                      <a:pt x="3489" y="32783"/>
                      <a:pt x="3571" y="32412"/>
                    </a:cubicBezTo>
                    <a:cubicBezTo>
                      <a:pt x="3642" y="32554"/>
                      <a:pt x="3713" y="32701"/>
                      <a:pt x="3773" y="32854"/>
                    </a:cubicBezTo>
                    <a:cubicBezTo>
                      <a:pt x="3974" y="33333"/>
                      <a:pt x="4083" y="33845"/>
                      <a:pt x="4094" y="34363"/>
                    </a:cubicBezTo>
                    <a:cubicBezTo>
                      <a:pt x="4111" y="34837"/>
                      <a:pt x="4149" y="35311"/>
                      <a:pt x="3969" y="35758"/>
                    </a:cubicBezTo>
                    <a:cubicBezTo>
                      <a:pt x="3962" y="35779"/>
                      <a:pt x="3980" y="35793"/>
                      <a:pt x="3997" y="35793"/>
                    </a:cubicBezTo>
                    <a:cubicBezTo>
                      <a:pt x="4006" y="35793"/>
                      <a:pt x="4014" y="35789"/>
                      <a:pt x="4018" y="35780"/>
                    </a:cubicBezTo>
                    <a:cubicBezTo>
                      <a:pt x="4214" y="35327"/>
                      <a:pt x="4192" y="34853"/>
                      <a:pt x="4192" y="34374"/>
                    </a:cubicBezTo>
                    <a:lnTo>
                      <a:pt x="4192" y="34319"/>
                    </a:lnTo>
                    <a:cubicBezTo>
                      <a:pt x="4361" y="34575"/>
                      <a:pt x="4541" y="34848"/>
                      <a:pt x="4563" y="35148"/>
                    </a:cubicBezTo>
                    <a:cubicBezTo>
                      <a:pt x="4579" y="35442"/>
                      <a:pt x="4568" y="35736"/>
                      <a:pt x="4530" y="36025"/>
                    </a:cubicBezTo>
                    <a:cubicBezTo>
                      <a:pt x="4519" y="36025"/>
                      <a:pt x="4508" y="36036"/>
                      <a:pt x="4503" y="36041"/>
                    </a:cubicBezTo>
                    <a:cubicBezTo>
                      <a:pt x="4089" y="36564"/>
                      <a:pt x="3500" y="36880"/>
                      <a:pt x="3261" y="37529"/>
                    </a:cubicBezTo>
                    <a:cubicBezTo>
                      <a:pt x="3037" y="38134"/>
                      <a:pt x="3124" y="38657"/>
                      <a:pt x="3255" y="39272"/>
                    </a:cubicBezTo>
                    <a:cubicBezTo>
                      <a:pt x="3255" y="39278"/>
                      <a:pt x="3259" y="39281"/>
                      <a:pt x="3263" y="39281"/>
                    </a:cubicBezTo>
                    <a:cubicBezTo>
                      <a:pt x="3266" y="39281"/>
                      <a:pt x="3269" y="39278"/>
                      <a:pt x="3266" y="39272"/>
                    </a:cubicBezTo>
                    <a:cubicBezTo>
                      <a:pt x="3173" y="38575"/>
                      <a:pt x="3124" y="37910"/>
                      <a:pt x="3517" y="37278"/>
                    </a:cubicBezTo>
                    <a:cubicBezTo>
                      <a:pt x="3707" y="36973"/>
                      <a:pt x="3974" y="36750"/>
                      <a:pt x="4252" y="36510"/>
                    </a:cubicBezTo>
                    <a:cubicBezTo>
                      <a:pt x="4339" y="36439"/>
                      <a:pt x="4421" y="36363"/>
                      <a:pt x="4497" y="36281"/>
                    </a:cubicBezTo>
                    <a:lnTo>
                      <a:pt x="4497" y="36281"/>
                    </a:lnTo>
                    <a:cubicBezTo>
                      <a:pt x="4497" y="36308"/>
                      <a:pt x="4487" y="36335"/>
                      <a:pt x="4487" y="36363"/>
                    </a:cubicBezTo>
                    <a:cubicBezTo>
                      <a:pt x="4448" y="36619"/>
                      <a:pt x="4416" y="36869"/>
                      <a:pt x="4405" y="37120"/>
                    </a:cubicBezTo>
                    <a:cubicBezTo>
                      <a:pt x="4388" y="37120"/>
                      <a:pt x="4372" y="37125"/>
                      <a:pt x="4361" y="37142"/>
                    </a:cubicBezTo>
                    <a:cubicBezTo>
                      <a:pt x="4247" y="37354"/>
                      <a:pt x="4062" y="37512"/>
                      <a:pt x="3958" y="37730"/>
                    </a:cubicBezTo>
                    <a:cubicBezTo>
                      <a:pt x="3871" y="37916"/>
                      <a:pt x="3811" y="38101"/>
                      <a:pt x="3767" y="38297"/>
                    </a:cubicBezTo>
                    <a:cubicBezTo>
                      <a:pt x="3675" y="38684"/>
                      <a:pt x="3669" y="39082"/>
                      <a:pt x="3751" y="39469"/>
                    </a:cubicBezTo>
                    <a:cubicBezTo>
                      <a:pt x="3751" y="39477"/>
                      <a:pt x="3756" y="39481"/>
                      <a:pt x="3762" y="39481"/>
                    </a:cubicBezTo>
                    <a:cubicBezTo>
                      <a:pt x="3767" y="39481"/>
                      <a:pt x="3773" y="39477"/>
                      <a:pt x="3773" y="39469"/>
                    </a:cubicBezTo>
                    <a:cubicBezTo>
                      <a:pt x="3718" y="39005"/>
                      <a:pt x="3773" y="38537"/>
                      <a:pt x="3920" y="38101"/>
                    </a:cubicBezTo>
                    <a:cubicBezTo>
                      <a:pt x="3920" y="38090"/>
                      <a:pt x="3925" y="38079"/>
                      <a:pt x="3931" y="38074"/>
                    </a:cubicBezTo>
                    <a:cubicBezTo>
                      <a:pt x="4345" y="38711"/>
                      <a:pt x="3931" y="39567"/>
                      <a:pt x="4230" y="40259"/>
                    </a:cubicBezTo>
                    <a:cubicBezTo>
                      <a:pt x="4459" y="40793"/>
                      <a:pt x="5091" y="41087"/>
                      <a:pt x="5680" y="41103"/>
                    </a:cubicBezTo>
                    <a:cubicBezTo>
                      <a:pt x="5794" y="41310"/>
                      <a:pt x="5914" y="41512"/>
                      <a:pt x="6018" y="41719"/>
                    </a:cubicBezTo>
                    <a:cubicBezTo>
                      <a:pt x="6022" y="41727"/>
                      <a:pt x="6028" y="41729"/>
                      <a:pt x="6034" y="41729"/>
                    </a:cubicBezTo>
                    <a:cubicBezTo>
                      <a:pt x="6046" y="41729"/>
                      <a:pt x="6058" y="41719"/>
                      <a:pt x="6050" y="41708"/>
                    </a:cubicBezTo>
                    <a:cubicBezTo>
                      <a:pt x="5958" y="41501"/>
                      <a:pt x="5843" y="41305"/>
                      <a:pt x="5734" y="41103"/>
                    </a:cubicBezTo>
                    <a:lnTo>
                      <a:pt x="5756" y="41103"/>
                    </a:lnTo>
                    <a:cubicBezTo>
                      <a:pt x="5783" y="41103"/>
                      <a:pt x="5783" y="41071"/>
                      <a:pt x="5762" y="41071"/>
                    </a:cubicBezTo>
                    <a:lnTo>
                      <a:pt x="5713" y="41071"/>
                    </a:lnTo>
                    <a:cubicBezTo>
                      <a:pt x="5674" y="40989"/>
                      <a:pt x="5631" y="40907"/>
                      <a:pt x="5598" y="40825"/>
                    </a:cubicBezTo>
                    <a:cubicBezTo>
                      <a:pt x="5473" y="40537"/>
                      <a:pt x="5418" y="40226"/>
                      <a:pt x="5435" y="39910"/>
                    </a:cubicBezTo>
                    <a:lnTo>
                      <a:pt x="5435" y="39910"/>
                    </a:lnTo>
                    <a:cubicBezTo>
                      <a:pt x="5767" y="40368"/>
                      <a:pt x="6138" y="40804"/>
                      <a:pt x="6541" y="41207"/>
                    </a:cubicBezTo>
                    <a:cubicBezTo>
                      <a:pt x="6544" y="41210"/>
                      <a:pt x="6549" y="41212"/>
                      <a:pt x="6553" y="41212"/>
                    </a:cubicBezTo>
                    <a:cubicBezTo>
                      <a:pt x="6569" y="41212"/>
                      <a:pt x="6586" y="41192"/>
                      <a:pt x="6574" y="41180"/>
                    </a:cubicBezTo>
                    <a:cubicBezTo>
                      <a:pt x="6394" y="40989"/>
                      <a:pt x="6225" y="40793"/>
                      <a:pt x="6061" y="40591"/>
                    </a:cubicBezTo>
                    <a:lnTo>
                      <a:pt x="6061" y="40591"/>
                    </a:lnTo>
                    <a:cubicBezTo>
                      <a:pt x="6149" y="40646"/>
                      <a:pt x="6247" y="40700"/>
                      <a:pt x="6334" y="40744"/>
                    </a:cubicBezTo>
                    <a:cubicBezTo>
                      <a:pt x="6584" y="40885"/>
                      <a:pt x="6819" y="41032"/>
                      <a:pt x="6939" y="41299"/>
                    </a:cubicBezTo>
                    <a:cubicBezTo>
                      <a:pt x="6941" y="41305"/>
                      <a:pt x="6945" y="41308"/>
                      <a:pt x="6950" y="41308"/>
                    </a:cubicBezTo>
                    <a:cubicBezTo>
                      <a:pt x="6959" y="41308"/>
                      <a:pt x="6969" y="41299"/>
                      <a:pt x="6966" y="41289"/>
                    </a:cubicBezTo>
                    <a:cubicBezTo>
                      <a:pt x="6879" y="41065"/>
                      <a:pt x="6710" y="40913"/>
                      <a:pt x="6508" y="40782"/>
                    </a:cubicBezTo>
                    <a:cubicBezTo>
                      <a:pt x="6383" y="40705"/>
                      <a:pt x="6257" y="40635"/>
                      <a:pt x="6143" y="40553"/>
                    </a:cubicBezTo>
                    <a:cubicBezTo>
                      <a:pt x="6045" y="40482"/>
                      <a:pt x="5969" y="40395"/>
                      <a:pt x="5871" y="40319"/>
                    </a:cubicBezTo>
                    <a:cubicBezTo>
                      <a:pt x="5865" y="40313"/>
                      <a:pt x="5860" y="40313"/>
                      <a:pt x="5849" y="40313"/>
                    </a:cubicBezTo>
                    <a:cubicBezTo>
                      <a:pt x="5707" y="40122"/>
                      <a:pt x="5565" y="39921"/>
                      <a:pt x="5435" y="39719"/>
                    </a:cubicBezTo>
                    <a:lnTo>
                      <a:pt x="5435" y="39681"/>
                    </a:lnTo>
                    <a:cubicBezTo>
                      <a:pt x="5435" y="39659"/>
                      <a:pt x="5416" y="39640"/>
                      <a:pt x="5395" y="39640"/>
                    </a:cubicBezTo>
                    <a:cubicBezTo>
                      <a:pt x="5390" y="39640"/>
                      <a:pt x="5385" y="39641"/>
                      <a:pt x="5380" y="39643"/>
                    </a:cubicBezTo>
                    <a:cubicBezTo>
                      <a:pt x="5364" y="39610"/>
                      <a:pt x="5342" y="39578"/>
                      <a:pt x="5320" y="39550"/>
                    </a:cubicBezTo>
                    <a:cubicBezTo>
                      <a:pt x="4972" y="38994"/>
                      <a:pt x="4617" y="38373"/>
                      <a:pt x="4536" y="37714"/>
                    </a:cubicBezTo>
                    <a:cubicBezTo>
                      <a:pt x="4448" y="36995"/>
                      <a:pt x="4650" y="36275"/>
                      <a:pt x="4694" y="35556"/>
                    </a:cubicBezTo>
                    <a:cubicBezTo>
                      <a:pt x="4721" y="35000"/>
                      <a:pt x="4530" y="34586"/>
                      <a:pt x="4181" y="34145"/>
                    </a:cubicBezTo>
                    <a:cubicBezTo>
                      <a:pt x="4165" y="33813"/>
                      <a:pt x="4105" y="33486"/>
                      <a:pt x="4002" y="33170"/>
                    </a:cubicBezTo>
                    <a:cubicBezTo>
                      <a:pt x="3838" y="32695"/>
                      <a:pt x="3582" y="32292"/>
                      <a:pt x="3348" y="31856"/>
                    </a:cubicBezTo>
                    <a:cubicBezTo>
                      <a:pt x="3113" y="31415"/>
                      <a:pt x="2983" y="30957"/>
                      <a:pt x="2879" y="30467"/>
                    </a:cubicBezTo>
                    <a:cubicBezTo>
                      <a:pt x="2879" y="30456"/>
                      <a:pt x="2874" y="30451"/>
                      <a:pt x="2863" y="30445"/>
                    </a:cubicBezTo>
                    <a:cubicBezTo>
                      <a:pt x="2972" y="30243"/>
                      <a:pt x="3092" y="30053"/>
                      <a:pt x="3135" y="29840"/>
                    </a:cubicBezTo>
                    <a:cubicBezTo>
                      <a:pt x="3239" y="30243"/>
                      <a:pt x="3326" y="30647"/>
                      <a:pt x="3342" y="31050"/>
                    </a:cubicBezTo>
                    <a:cubicBezTo>
                      <a:pt x="3342" y="31061"/>
                      <a:pt x="3353" y="31068"/>
                      <a:pt x="3363" y="31068"/>
                    </a:cubicBezTo>
                    <a:cubicBezTo>
                      <a:pt x="3372" y="31068"/>
                      <a:pt x="3380" y="31063"/>
                      <a:pt x="3380" y="31050"/>
                    </a:cubicBezTo>
                    <a:cubicBezTo>
                      <a:pt x="3380" y="30352"/>
                      <a:pt x="3124" y="29655"/>
                      <a:pt x="3015" y="28963"/>
                    </a:cubicBezTo>
                    <a:cubicBezTo>
                      <a:pt x="2994" y="28843"/>
                      <a:pt x="2972" y="28712"/>
                      <a:pt x="2955" y="28587"/>
                    </a:cubicBezTo>
                    <a:lnTo>
                      <a:pt x="2955" y="28587"/>
                    </a:lnTo>
                    <a:cubicBezTo>
                      <a:pt x="3250" y="28963"/>
                      <a:pt x="3642" y="29290"/>
                      <a:pt x="3860" y="29709"/>
                    </a:cubicBezTo>
                    <a:cubicBezTo>
                      <a:pt x="4007" y="29993"/>
                      <a:pt x="4105" y="30298"/>
                      <a:pt x="4067" y="30625"/>
                    </a:cubicBezTo>
                    <a:cubicBezTo>
                      <a:pt x="4045" y="30794"/>
                      <a:pt x="4040" y="30963"/>
                      <a:pt x="4056" y="31132"/>
                    </a:cubicBezTo>
                    <a:cubicBezTo>
                      <a:pt x="4059" y="31149"/>
                      <a:pt x="4070" y="31156"/>
                      <a:pt x="4081" y="31156"/>
                    </a:cubicBezTo>
                    <a:cubicBezTo>
                      <a:pt x="4095" y="31156"/>
                      <a:pt x="4111" y="31144"/>
                      <a:pt x="4111" y="31126"/>
                    </a:cubicBezTo>
                    <a:cubicBezTo>
                      <a:pt x="4083" y="30832"/>
                      <a:pt x="4192" y="30549"/>
                      <a:pt x="4138" y="30254"/>
                    </a:cubicBezTo>
                    <a:cubicBezTo>
                      <a:pt x="4100" y="30053"/>
                      <a:pt x="4034" y="29857"/>
                      <a:pt x="3931" y="29677"/>
                    </a:cubicBezTo>
                    <a:cubicBezTo>
                      <a:pt x="3669" y="29230"/>
                      <a:pt x="3282" y="28859"/>
                      <a:pt x="2955" y="28462"/>
                    </a:cubicBezTo>
                    <a:cubicBezTo>
                      <a:pt x="2950" y="28456"/>
                      <a:pt x="2945" y="28456"/>
                      <a:pt x="2939" y="28451"/>
                    </a:cubicBezTo>
                    <a:cubicBezTo>
                      <a:pt x="2928" y="28336"/>
                      <a:pt x="2917" y="28227"/>
                      <a:pt x="2912" y="28113"/>
                    </a:cubicBezTo>
                    <a:lnTo>
                      <a:pt x="2912" y="28113"/>
                    </a:lnTo>
                    <a:cubicBezTo>
                      <a:pt x="3560" y="28658"/>
                      <a:pt x="4176" y="29268"/>
                      <a:pt x="4378" y="30102"/>
                    </a:cubicBezTo>
                    <a:cubicBezTo>
                      <a:pt x="4579" y="30952"/>
                      <a:pt x="4405" y="31775"/>
                      <a:pt x="4416" y="32636"/>
                    </a:cubicBezTo>
                    <a:cubicBezTo>
                      <a:pt x="4416" y="32641"/>
                      <a:pt x="4420" y="32644"/>
                      <a:pt x="4424" y="32644"/>
                    </a:cubicBezTo>
                    <a:cubicBezTo>
                      <a:pt x="4428" y="32644"/>
                      <a:pt x="4432" y="32641"/>
                      <a:pt x="4432" y="32636"/>
                    </a:cubicBezTo>
                    <a:cubicBezTo>
                      <a:pt x="4497" y="31682"/>
                      <a:pt x="4715" y="30805"/>
                      <a:pt x="4416" y="29867"/>
                    </a:cubicBezTo>
                    <a:cubicBezTo>
                      <a:pt x="4165" y="29072"/>
                      <a:pt x="3544" y="28522"/>
                      <a:pt x="2912" y="27993"/>
                    </a:cubicBezTo>
                    <a:lnTo>
                      <a:pt x="2906" y="27993"/>
                    </a:lnTo>
                    <a:cubicBezTo>
                      <a:pt x="2879" y="27606"/>
                      <a:pt x="2939" y="27225"/>
                      <a:pt x="3081" y="26871"/>
                    </a:cubicBezTo>
                    <a:cubicBezTo>
                      <a:pt x="3190" y="26985"/>
                      <a:pt x="3277" y="27116"/>
                      <a:pt x="3353" y="27257"/>
                    </a:cubicBezTo>
                    <a:cubicBezTo>
                      <a:pt x="3506" y="27579"/>
                      <a:pt x="3637" y="27917"/>
                      <a:pt x="3746" y="28260"/>
                    </a:cubicBezTo>
                    <a:cubicBezTo>
                      <a:pt x="3750" y="28274"/>
                      <a:pt x="3762" y="28280"/>
                      <a:pt x="3775" y="28280"/>
                    </a:cubicBezTo>
                    <a:cubicBezTo>
                      <a:pt x="3797" y="28280"/>
                      <a:pt x="3823" y="28262"/>
                      <a:pt x="3816" y="28238"/>
                    </a:cubicBezTo>
                    <a:cubicBezTo>
                      <a:pt x="3680" y="27677"/>
                      <a:pt x="3495" y="27132"/>
                      <a:pt x="3092" y="26707"/>
                    </a:cubicBezTo>
                    <a:cubicBezTo>
                      <a:pt x="3135" y="25775"/>
                      <a:pt x="3446" y="24876"/>
                      <a:pt x="3457" y="23944"/>
                    </a:cubicBezTo>
                    <a:cubicBezTo>
                      <a:pt x="3462" y="23552"/>
                      <a:pt x="3440" y="23149"/>
                      <a:pt x="3304" y="22778"/>
                    </a:cubicBezTo>
                    <a:cubicBezTo>
                      <a:pt x="3184" y="22441"/>
                      <a:pt x="2966" y="22190"/>
                      <a:pt x="2786" y="21890"/>
                    </a:cubicBezTo>
                    <a:cubicBezTo>
                      <a:pt x="2825" y="21460"/>
                      <a:pt x="2841" y="21018"/>
                      <a:pt x="3184" y="20719"/>
                    </a:cubicBezTo>
                    <a:cubicBezTo>
                      <a:pt x="3261" y="20822"/>
                      <a:pt x="3348" y="20920"/>
                      <a:pt x="3419" y="21024"/>
                    </a:cubicBezTo>
                    <a:cubicBezTo>
                      <a:pt x="3587" y="21264"/>
                      <a:pt x="3756" y="21531"/>
                      <a:pt x="3811" y="21814"/>
                    </a:cubicBezTo>
                    <a:cubicBezTo>
                      <a:pt x="3816" y="21836"/>
                      <a:pt x="3822" y="21857"/>
                      <a:pt x="3822" y="21874"/>
                    </a:cubicBezTo>
                    <a:cubicBezTo>
                      <a:pt x="3811" y="21890"/>
                      <a:pt x="3811" y="21912"/>
                      <a:pt x="3822" y="21928"/>
                    </a:cubicBezTo>
                    <a:lnTo>
                      <a:pt x="3833" y="21945"/>
                    </a:lnTo>
                    <a:cubicBezTo>
                      <a:pt x="3865" y="22157"/>
                      <a:pt x="3865" y="22375"/>
                      <a:pt x="3909" y="22588"/>
                    </a:cubicBezTo>
                    <a:cubicBezTo>
                      <a:pt x="3909" y="22593"/>
                      <a:pt x="3913" y="22596"/>
                      <a:pt x="3917" y="22596"/>
                    </a:cubicBezTo>
                    <a:cubicBezTo>
                      <a:pt x="3921" y="22596"/>
                      <a:pt x="3925" y="22593"/>
                      <a:pt x="3925" y="22588"/>
                    </a:cubicBezTo>
                    <a:cubicBezTo>
                      <a:pt x="3920" y="22397"/>
                      <a:pt x="3920" y="22212"/>
                      <a:pt x="3904" y="22032"/>
                    </a:cubicBezTo>
                    <a:lnTo>
                      <a:pt x="3904" y="22032"/>
                    </a:lnTo>
                    <a:cubicBezTo>
                      <a:pt x="4285" y="22577"/>
                      <a:pt x="4241" y="23242"/>
                      <a:pt x="4220" y="23879"/>
                    </a:cubicBezTo>
                    <a:cubicBezTo>
                      <a:pt x="4209" y="24250"/>
                      <a:pt x="4192" y="24631"/>
                      <a:pt x="4040" y="24969"/>
                    </a:cubicBezTo>
                    <a:cubicBezTo>
                      <a:pt x="3925" y="25230"/>
                      <a:pt x="3789" y="25481"/>
                      <a:pt x="3686" y="25743"/>
                    </a:cubicBezTo>
                    <a:cubicBezTo>
                      <a:pt x="3679" y="25760"/>
                      <a:pt x="3694" y="25773"/>
                      <a:pt x="3709" y="25773"/>
                    </a:cubicBezTo>
                    <a:cubicBezTo>
                      <a:pt x="3717" y="25773"/>
                      <a:pt x="3725" y="25769"/>
                      <a:pt x="3729" y="25759"/>
                    </a:cubicBezTo>
                    <a:cubicBezTo>
                      <a:pt x="3893" y="25383"/>
                      <a:pt x="4121" y="25040"/>
                      <a:pt x="4236" y="24642"/>
                    </a:cubicBezTo>
                    <a:cubicBezTo>
                      <a:pt x="4329" y="24326"/>
                      <a:pt x="4318" y="23966"/>
                      <a:pt x="4329" y="23639"/>
                    </a:cubicBezTo>
                    <a:cubicBezTo>
                      <a:pt x="4345" y="23013"/>
                      <a:pt x="4350" y="22375"/>
                      <a:pt x="3887" y="21879"/>
                    </a:cubicBezTo>
                    <a:cubicBezTo>
                      <a:pt x="3854" y="21623"/>
                      <a:pt x="3767" y="21383"/>
                      <a:pt x="3631" y="21171"/>
                    </a:cubicBezTo>
                    <a:cubicBezTo>
                      <a:pt x="3604" y="21127"/>
                      <a:pt x="3577" y="21089"/>
                      <a:pt x="3544" y="21046"/>
                    </a:cubicBezTo>
                    <a:lnTo>
                      <a:pt x="3544" y="21046"/>
                    </a:lnTo>
                    <a:cubicBezTo>
                      <a:pt x="3664" y="21084"/>
                      <a:pt x="3778" y="21133"/>
                      <a:pt x="3887" y="21187"/>
                    </a:cubicBezTo>
                    <a:cubicBezTo>
                      <a:pt x="4013" y="21269"/>
                      <a:pt x="4121" y="21378"/>
                      <a:pt x="4198" y="21509"/>
                    </a:cubicBezTo>
                    <a:cubicBezTo>
                      <a:pt x="4202" y="21514"/>
                      <a:pt x="4207" y="21517"/>
                      <a:pt x="4212" y="21517"/>
                    </a:cubicBezTo>
                    <a:cubicBezTo>
                      <a:pt x="4221" y="21517"/>
                      <a:pt x="4229" y="21508"/>
                      <a:pt x="4225" y="21498"/>
                    </a:cubicBezTo>
                    <a:cubicBezTo>
                      <a:pt x="4100" y="21204"/>
                      <a:pt x="3838" y="20997"/>
                      <a:pt x="3522" y="20942"/>
                    </a:cubicBezTo>
                    <a:cubicBezTo>
                      <a:pt x="3519" y="20941"/>
                      <a:pt x="3516" y="20941"/>
                      <a:pt x="3513" y="20941"/>
                    </a:cubicBezTo>
                    <a:cubicBezTo>
                      <a:pt x="3500" y="20941"/>
                      <a:pt x="3488" y="20949"/>
                      <a:pt x="3484" y="20958"/>
                    </a:cubicBezTo>
                    <a:cubicBezTo>
                      <a:pt x="3386" y="20833"/>
                      <a:pt x="3288" y="20713"/>
                      <a:pt x="3201" y="20582"/>
                    </a:cubicBezTo>
                    <a:cubicBezTo>
                      <a:pt x="3021" y="20326"/>
                      <a:pt x="2977" y="20070"/>
                      <a:pt x="2879" y="19787"/>
                    </a:cubicBezTo>
                    <a:lnTo>
                      <a:pt x="2890" y="19787"/>
                    </a:lnTo>
                    <a:cubicBezTo>
                      <a:pt x="3353" y="19950"/>
                      <a:pt x="3904" y="19994"/>
                      <a:pt x="4209" y="20408"/>
                    </a:cubicBezTo>
                    <a:cubicBezTo>
                      <a:pt x="4212" y="20413"/>
                      <a:pt x="4216" y="20415"/>
                      <a:pt x="4221" y="20415"/>
                    </a:cubicBezTo>
                    <a:cubicBezTo>
                      <a:pt x="4232" y="20415"/>
                      <a:pt x="4244" y="20403"/>
                      <a:pt x="4236" y="20392"/>
                    </a:cubicBezTo>
                    <a:cubicBezTo>
                      <a:pt x="3958" y="19961"/>
                      <a:pt x="3462" y="19912"/>
                      <a:pt x="3004" y="19738"/>
                    </a:cubicBezTo>
                    <a:cubicBezTo>
                      <a:pt x="2656" y="19602"/>
                      <a:pt x="2514" y="19389"/>
                      <a:pt x="2269" y="19149"/>
                    </a:cubicBezTo>
                    <a:cubicBezTo>
                      <a:pt x="2138" y="19002"/>
                      <a:pt x="1958" y="18910"/>
                      <a:pt x="1768" y="18888"/>
                    </a:cubicBezTo>
                    <a:cubicBezTo>
                      <a:pt x="1762" y="18708"/>
                      <a:pt x="1762" y="18534"/>
                      <a:pt x="1762" y="18359"/>
                    </a:cubicBezTo>
                    <a:lnTo>
                      <a:pt x="1762" y="18321"/>
                    </a:lnTo>
                    <a:cubicBezTo>
                      <a:pt x="2013" y="18359"/>
                      <a:pt x="2258" y="18348"/>
                      <a:pt x="2481" y="18506"/>
                    </a:cubicBezTo>
                    <a:cubicBezTo>
                      <a:pt x="2503" y="18517"/>
                      <a:pt x="2525" y="18534"/>
                      <a:pt x="2541" y="18550"/>
                    </a:cubicBezTo>
                    <a:cubicBezTo>
                      <a:pt x="2541" y="18550"/>
                      <a:pt x="2541" y="18550"/>
                      <a:pt x="2541" y="18555"/>
                    </a:cubicBezTo>
                    <a:cubicBezTo>
                      <a:pt x="2546" y="18569"/>
                      <a:pt x="2558" y="18579"/>
                      <a:pt x="2571" y="18579"/>
                    </a:cubicBezTo>
                    <a:cubicBezTo>
                      <a:pt x="2574" y="18579"/>
                      <a:pt x="2577" y="18578"/>
                      <a:pt x="2579" y="18577"/>
                    </a:cubicBezTo>
                    <a:cubicBezTo>
                      <a:pt x="2732" y="18692"/>
                      <a:pt x="2879" y="18811"/>
                      <a:pt x="3021" y="18942"/>
                    </a:cubicBezTo>
                    <a:cubicBezTo>
                      <a:pt x="3288" y="19187"/>
                      <a:pt x="3549" y="19422"/>
                      <a:pt x="3882" y="19585"/>
                    </a:cubicBezTo>
                    <a:cubicBezTo>
                      <a:pt x="3884" y="19587"/>
                      <a:pt x="3887" y="19588"/>
                      <a:pt x="3890" y="19588"/>
                    </a:cubicBezTo>
                    <a:cubicBezTo>
                      <a:pt x="3906" y="19588"/>
                      <a:pt x="3922" y="19566"/>
                      <a:pt x="3904" y="19553"/>
                    </a:cubicBezTo>
                    <a:cubicBezTo>
                      <a:pt x="3484" y="19307"/>
                      <a:pt x="3179" y="18948"/>
                      <a:pt x="2814" y="18648"/>
                    </a:cubicBezTo>
                    <a:cubicBezTo>
                      <a:pt x="2743" y="18588"/>
                      <a:pt x="2667" y="18528"/>
                      <a:pt x="2590" y="18474"/>
                    </a:cubicBezTo>
                    <a:cubicBezTo>
                      <a:pt x="2400" y="16970"/>
                      <a:pt x="1223" y="15978"/>
                      <a:pt x="280" y="14866"/>
                    </a:cubicBezTo>
                    <a:cubicBezTo>
                      <a:pt x="280" y="14861"/>
                      <a:pt x="275" y="14856"/>
                      <a:pt x="269" y="14856"/>
                    </a:cubicBezTo>
                    <a:lnTo>
                      <a:pt x="269" y="14272"/>
                    </a:lnTo>
                    <a:cubicBezTo>
                      <a:pt x="416" y="14480"/>
                      <a:pt x="667" y="14583"/>
                      <a:pt x="907" y="14665"/>
                    </a:cubicBezTo>
                    <a:cubicBezTo>
                      <a:pt x="1326" y="14812"/>
                      <a:pt x="1675" y="14970"/>
                      <a:pt x="1985" y="15286"/>
                    </a:cubicBezTo>
                    <a:cubicBezTo>
                      <a:pt x="2634" y="15951"/>
                      <a:pt x="3075" y="16795"/>
                      <a:pt x="3244" y="17705"/>
                    </a:cubicBezTo>
                    <a:cubicBezTo>
                      <a:pt x="3244" y="17716"/>
                      <a:pt x="3252" y="17722"/>
                      <a:pt x="3261" y="17722"/>
                    </a:cubicBezTo>
                    <a:cubicBezTo>
                      <a:pt x="3269" y="17722"/>
                      <a:pt x="3277" y="17716"/>
                      <a:pt x="3277" y="17705"/>
                    </a:cubicBezTo>
                    <a:cubicBezTo>
                      <a:pt x="3304" y="16926"/>
                      <a:pt x="2803" y="16076"/>
                      <a:pt x="2312" y="15482"/>
                    </a:cubicBezTo>
                    <a:cubicBezTo>
                      <a:pt x="2067" y="15188"/>
                      <a:pt x="1778" y="14877"/>
                      <a:pt x="1419" y="14714"/>
                    </a:cubicBezTo>
                    <a:cubicBezTo>
                      <a:pt x="1168" y="14599"/>
                      <a:pt x="917" y="14523"/>
                      <a:pt x="683" y="14403"/>
                    </a:cubicBezTo>
                    <a:cubicBezTo>
                      <a:pt x="874" y="14278"/>
                      <a:pt x="1032" y="14111"/>
                      <a:pt x="1273" y="14111"/>
                    </a:cubicBezTo>
                    <a:cubicBezTo>
                      <a:pt x="1294" y="14111"/>
                      <a:pt x="1315" y="14112"/>
                      <a:pt x="1337" y="14114"/>
                    </a:cubicBezTo>
                    <a:cubicBezTo>
                      <a:pt x="1604" y="14142"/>
                      <a:pt x="1844" y="14278"/>
                      <a:pt x="2007" y="14496"/>
                    </a:cubicBezTo>
                    <a:cubicBezTo>
                      <a:pt x="2193" y="14730"/>
                      <a:pt x="2340" y="14992"/>
                      <a:pt x="2547" y="15215"/>
                    </a:cubicBezTo>
                    <a:cubicBezTo>
                      <a:pt x="2692" y="15369"/>
                      <a:pt x="2991" y="15715"/>
                      <a:pt x="3260" y="15715"/>
                    </a:cubicBezTo>
                    <a:cubicBezTo>
                      <a:pt x="3314" y="15715"/>
                      <a:pt x="3368" y="15701"/>
                      <a:pt x="3419" y="15667"/>
                    </a:cubicBezTo>
                    <a:cubicBezTo>
                      <a:pt x="3433" y="15658"/>
                      <a:pt x="3422" y="15645"/>
                      <a:pt x="3409" y="15645"/>
                    </a:cubicBezTo>
                    <a:cubicBezTo>
                      <a:pt x="3407" y="15645"/>
                      <a:pt x="3404" y="15645"/>
                      <a:pt x="3402" y="15646"/>
                    </a:cubicBezTo>
                    <a:cubicBezTo>
                      <a:pt x="3362" y="15660"/>
                      <a:pt x="3322" y="15667"/>
                      <a:pt x="3281" y="15667"/>
                    </a:cubicBezTo>
                    <a:cubicBezTo>
                      <a:pt x="2775" y="15667"/>
                      <a:pt x="2271" y="14602"/>
                      <a:pt x="2018" y="14354"/>
                    </a:cubicBezTo>
                    <a:cubicBezTo>
                      <a:pt x="1887" y="14213"/>
                      <a:pt x="1724" y="14104"/>
                      <a:pt x="1544" y="14038"/>
                    </a:cubicBezTo>
                    <a:cubicBezTo>
                      <a:pt x="1441" y="13869"/>
                      <a:pt x="1304" y="13722"/>
                      <a:pt x="1135" y="13608"/>
                    </a:cubicBezTo>
                    <a:cubicBezTo>
                      <a:pt x="863" y="13439"/>
                      <a:pt x="558" y="13308"/>
                      <a:pt x="269" y="13161"/>
                    </a:cubicBezTo>
                    <a:lnTo>
                      <a:pt x="258" y="13161"/>
                    </a:lnTo>
                    <a:lnTo>
                      <a:pt x="258" y="12758"/>
                    </a:lnTo>
                    <a:cubicBezTo>
                      <a:pt x="798" y="13030"/>
                      <a:pt x="1370" y="13166"/>
                      <a:pt x="1947" y="13352"/>
                    </a:cubicBezTo>
                    <a:cubicBezTo>
                      <a:pt x="2541" y="13542"/>
                      <a:pt x="3538" y="14011"/>
                      <a:pt x="3239" y="14785"/>
                    </a:cubicBezTo>
                    <a:cubicBezTo>
                      <a:pt x="3228" y="14816"/>
                      <a:pt x="3257" y="14838"/>
                      <a:pt x="3284" y="14838"/>
                    </a:cubicBezTo>
                    <a:cubicBezTo>
                      <a:pt x="3299" y="14838"/>
                      <a:pt x="3314" y="14830"/>
                      <a:pt x="3320" y="14812"/>
                    </a:cubicBezTo>
                    <a:cubicBezTo>
                      <a:pt x="3457" y="14327"/>
                      <a:pt x="3124" y="13788"/>
                      <a:pt x="2678" y="13553"/>
                    </a:cubicBezTo>
                    <a:cubicBezTo>
                      <a:pt x="2073" y="13243"/>
                      <a:pt x="1402" y="13106"/>
                      <a:pt x="776" y="12856"/>
                    </a:cubicBezTo>
                    <a:cubicBezTo>
                      <a:pt x="1046" y="12831"/>
                      <a:pt x="1303" y="12749"/>
                      <a:pt x="1578" y="12749"/>
                    </a:cubicBezTo>
                    <a:cubicBezTo>
                      <a:pt x="1608" y="12749"/>
                      <a:pt x="1639" y="12750"/>
                      <a:pt x="1669" y="12752"/>
                    </a:cubicBezTo>
                    <a:cubicBezTo>
                      <a:pt x="2089" y="12779"/>
                      <a:pt x="2443" y="12910"/>
                      <a:pt x="2743" y="13194"/>
                    </a:cubicBezTo>
                    <a:cubicBezTo>
                      <a:pt x="2747" y="13198"/>
                      <a:pt x="2752" y="13199"/>
                      <a:pt x="2756" y="13199"/>
                    </a:cubicBezTo>
                    <a:cubicBezTo>
                      <a:pt x="2770" y="13199"/>
                      <a:pt x="2782" y="13184"/>
                      <a:pt x="2770" y="13172"/>
                    </a:cubicBezTo>
                    <a:cubicBezTo>
                      <a:pt x="2410" y="12799"/>
                      <a:pt x="2004" y="12699"/>
                      <a:pt x="1567" y="12699"/>
                    </a:cubicBezTo>
                    <a:cubicBezTo>
                      <a:pt x="1264" y="12699"/>
                      <a:pt x="946" y="12747"/>
                      <a:pt x="618" y="12785"/>
                    </a:cubicBezTo>
                    <a:lnTo>
                      <a:pt x="612" y="12785"/>
                    </a:lnTo>
                    <a:cubicBezTo>
                      <a:pt x="503" y="12736"/>
                      <a:pt x="394" y="12681"/>
                      <a:pt x="291" y="12621"/>
                    </a:cubicBezTo>
                    <a:cubicBezTo>
                      <a:pt x="280" y="12616"/>
                      <a:pt x="269" y="12611"/>
                      <a:pt x="258" y="12611"/>
                    </a:cubicBezTo>
                    <a:cubicBezTo>
                      <a:pt x="253" y="12158"/>
                      <a:pt x="253" y="11706"/>
                      <a:pt x="253" y="11248"/>
                    </a:cubicBezTo>
                    <a:lnTo>
                      <a:pt x="253" y="11248"/>
                    </a:lnTo>
                    <a:cubicBezTo>
                      <a:pt x="345" y="11341"/>
                      <a:pt x="411" y="11455"/>
                      <a:pt x="509" y="11548"/>
                    </a:cubicBezTo>
                    <a:cubicBezTo>
                      <a:pt x="596" y="11624"/>
                      <a:pt x="689" y="11690"/>
                      <a:pt x="787" y="11750"/>
                    </a:cubicBezTo>
                    <a:cubicBezTo>
                      <a:pt x="1076" y="11924"/>
                      <a:pt x="1451" y="11984"/>
                      <a:pt x="1768" y="12098"/>
                    </a:cubicBezTo>
                    <a:cubicBezTo>
                      <a:pt x="2154" y="12224"/>
                      <a:pt x="2514" y="12414"/>
                      <a:pt x="2836" y="12665"/>
                    </a:cubicBezTo>
                    <a:cubicBezTo>
                      <a:pt x="3141" y="12910"/>
                      <a:pt x="3310" y="13215"/>
                      <a:pt x="3560" y="13504"/>
                    </a:cubicBezTo>
                    <a:cubicBezTo>
                      <a:pt x="3568" y="13512"/>
                      <a:pt x="3578" y="13516"/>
                      <a:pt x="3587" y="13516"/>
                    </a:cubicBezTo>
                    <a:cubicBezTo>
                      <a:pt x="3615" y="13516"/>
                      <a:pt x="3639" y="13485"/>
                      <a:pt x="3615" y="13461"/>
                    </a:cubicBezTo>
                    <a:cubicBezTo>
                      <a:pt x="3391" y="13188"/>
                      <a:pt x="3255" y="12899"/>
                      <a:pt x="2983" y="12665"/>
                    </a:cubicBezTo>
                    <a:cubicBezTo>
                      <a:pt x="2737" y="12453"/>
                      <a:pt x="2460" y="12278"/>
                      <a:pt x="2165" y="12147"/>
                    </a:cubicBezTo>
                    <a:cubicBezTo>
                      <a:pt x="1768" y="11973"/>
                      <a:pt x="1326" y="11891"/>
                      <a:pt x="939" y="11701"/>
                    </a:cubicBezTo>
                    <a:cubicBezTo>
                      <a:pt x="732" y="11608"/>
                      <a:pt x="558" y="11461"/>
                      <a:pt x="427" y="11276"/>
                    </a:cubicBezTo>
                    <a:cubicBezTo>
                      <a:pt x="378" y="11205"/>
                      <a:pt x="318" y="11150"/>
                      <a:pt x="247" y="11107"/>
                    </a:cubicBezTo>
                    <a:lnTo>
                      <a:pt x="247" y="10426"/>
                    </a:lnTo>
                    <a:lnTo>
                      <a:pt x="247" y="10371"/>
                    </a:lnTo>
                    <a:cubicBezTo>
                      <a:pt x="732" y="10731"/>
                      <a:pt x="1239" y="10878"/>
                      <a:pt x="1811" y="11090"/>
                    </a:cubicBezTo>
                    <a:cubicBezTo>
                      <a:pt x="2351" y="11297"/>
                      <a:pt x="3010" y="11592"/>
                      <a:pt x="3271" y="12115"/>
                    </a:cubicBezTo>
                    <a:cubicBezTo>
                      <a:pt x="3275" y="12120"/>
                      <a:pt x="3281" y="12123"/>
                      <a:pt x="3287" y="12123"/>
                    </a:cubicBezTo>
                    <a:cubicBezTo>
                      <a:pt x="3299" y="12123"/>
                      <a:pt x="3311" y="12113"/>
                      <a:pt x="3304" y="12098"/>
                    </a:cubicBezTo>
                    <a:cubicBezTo>
                      <a:pt x="3103" y="11679"/>
                      <a:pt x="2645" y="11385"/>
                      <a:pt x="2214" y="11183"/>
                    </a:cubicBezTo>
                    <a:cubicBezTo>
                      <a:pt x="1539" y="10867"/>
                      <a:pt x="847" y="10731"/>
                      <a:pt x="253" y="10262"/>
                    </a:cubicBezTo>
                    <a:lnTo>
                      <a:pt x="247" y="10262"/>
                    </a:lnTo>
                    <a:lnTo>
                      <a:pt x="247" y="9014"/>
                    </a:lnTo>
                    <a:cubicBezTo>
                      <a:pt x="503" y="9265"/>
                      <a:pt x="689" y="9575"/>
                      <a:pt x="1010" y="9772"/>
                    </a:cubicBezTo>
                    <a:cubicBezTo>
                      <a:pt x="1244" y="9908"/>
                      <a:pt x="1490" y="10022"/>
                      <a:pt x="1740" y="10126"/>
                    </a:cubicBezTo>
                    <a:cubicBezTo>
                      <a:pt x="2367" y="10382"/>
                      <a:pt x="3081" y="10633"/>
                      <a:pt x="3342" y="11281"/>
                    </a:cubicBezTo>
                    <a:cubicBezTo>
                      <a:pt x="3346" y="11294"/>
                      <a:pt x="3355" y="11299"/>
                      <a:pt x="3366" y="11299"/>
                    </a:cubicBezTo>
                    <a:cubicBezTo>
                      <a:pt x="3386" y="11299"/>
                      <a:pt x="3409" y="11279"/>
                      <a:pt x="3402" y="11254"/>
                    </a:cubicBezTo>
                    <a:cubicBezTo>
                      <a:pt x="3173" y="10709"/>
                      <a:pt x="2667" y="10404"/>
                      <a:pt x="2122" y="10169"/>
                    </a:cubicBezTo>
                    <a:cubicBezTo>
                      <a:pt x="1795" y="10028"/>
                      <a:pt x="1446" y="9908"/>
                      <a:pt x="1146" y="9723"/>
                    </a:cubicBezTo>
                    <a:cubicBezTo>
                      <a:pt x="917" y="9581"/>
                      <a:pt x="721" y="9396"/>
                      <a:pt x="563" y="9183"/>
                    </a:cubicBezTo>
                    <a:cubicBezTo>
                      <a:pt x="465" y="9052"/>
                      <a:pt x="394" y="8943"/>
                      <a:pt x="247" y="8862"/>
                    </a:cubicBezTo>
                    <a:lnTo>
                      <a:pt x="247" y="7979"/>
                    </a:lnTo>
                    <a:cubicBezTo>
                      <a:pt x="705" y="8377"/>
                      <a:pt x="1397" y="8567"/>
                      <a:pt x="1909" y="8867"/>
                    </a:cubicBezTo>
                    <a:cubicBezTo>
                      <a:pt x="2530" y="9227"/>
                      <a:pt x="3277" y="9733"/>
                      <a:pt x="3544" y="10404"/>
                    </a:cubicBezTo>
                    <a:cubicBezTo>
                      <a:pt x="3547" y="10413"/>
                      <a:pt x="3555" y="10416"/>
                      <a:pt x="3563" y="10416"/>
                    </a:cubicBezTo>
                    <a:cubicBezTo>
                      <a:pt x="3580" y="10416"/>
                      <a:pt x="3600" y="10400"/>
                      <a:pt x="3593" y="10382"/>
                    </a:cubicBezTo>
                    <a:cubicBezTo>
                      <a:pt x="3380" y="9810"/>
                      <a:pt x="2808" y="9336"/>
                      <a:pt x="2296" y="8998"/>
                    </a:cubicBezTo>
                    <a:cubicBezTo>
                      <a:pt x="1926" y="8764"/>
                      <a:pt x="1533" y="8546"/>
                      <a:pt x="1135" y="8360"/>
                    </a:cubicBezTo>
                    <a:cubicBezTo>
                      <a:pt x="830" y="8208"/>
                      <a:pt x="476" y="8072"/>
                      <a:pt x="247" y="7821"/>
                    </a:cubicBezTo>
                    <a:lnTo>
                      <a:pt x="247" y="7456"/>
                    </a:lnTo>
                    <a:cubicBezTo>
                      <a:pt x="569" y="7717"/>
                      <a:pt x="1125" y="7745"/>
                      <a:pt x="1506" y="7854"/>
                    </a:cubicBezTo>
                    <a:cubicBezTo>
                      <a:pt x="2214" y="8055"/>
                      <a:pt x="2634" y="8431"/>
                      <a:pt x="3021" y="9014"/>
                    </a:cubicBezTo>
                    <a:cubicBezTo>
                      <a:pt x="3025" y="9020"/>
                      <a:pt x="3031" y="9022"/>
                      <a:pt x="3037" y="9022"/>
                    </a:cubicBezTo>
                    <a:cubicBezTo>
                      <a:pt x="3049" y="9022"/>
                      <a:pt x="3061" y="9014"/>
                      <a:pt x="3053" y="9003"/>
                    </a:cubicBezTo>
                    <a:cubicBezTo>
                      <a:pt x="2786" y="8595"/>
                      <a:pt x="2487" y="8175"/>
                      <a:pt x="2018" y="7963"/>
                    </a:cubicBezTo>
                    <a:cubicBezTo>
                      <a:pt x="1697" y="7821"/>
                      <a:pt x="1364" y="7739"/>
                      <a:pt x="1032" y="7630"/>
                    </a:cubicBezTo>
                    <a:cubicBezTo>
                      <a:pt x="781" y="7554"/>
                      <a:pt x="482" y="7505"/>
                      <a:pt x="296" y="7303"/>
                    </a:cubicBezTo>
                    <a:cubicBezTo>
                      <a:pt x="285" y="7292"/>
                      <a:pt x="269" y="7281"/>
                      <a:pt x="247" y="7281"/>
                    </a:cubicBezTo>
                    <a:lnTo>
                      <a:pt x="247" y="6279"/>
                    </a:lnTo>
                    <a:cubicBezTo>
                      <a:pt x="476" y="6497"/>
                      <a:pt x="792" y="6682"/>
                      <a:pt x="1037" y="6851"/>
                    </a:cubicBezTo>
                    <a:cubicBezTo>
                      <a:pt x="1419" y="7118"/>
                      <a:pt x="1827" y="7347"/>
                      <a:pt x="2209" y="7614"/>
                    </a:cubicBezTo>
                    <a:cubicBezTo>
                      <a:pt x="2983" y="8126"/>
                      <a:pt x="3615" y="8818"/>
                      <a:pt x="4067" y="9630"/>
                    </a:cubicBezTo>
                    <a:cubicBezTo>
                      <a:pt x="4072" y="9642"/>
                      <a:pt x="4082" y="9647"/>
                      <a:pt x="4093" y="9647"/>
                    </a:cubicBezTo>
                    <a:cubicBezTo>
                      <a:pt x="4116" y="9647"/>
                      <a:pt x="4142" y="9623"/>
                      <a:pt x="4127" y="9597"/>
                    </a:cubicBezTo>
                    <a:cubicBezTo>
                      <a:pt x="3713" y="8829"/>
                      <a:pt x="3206" y="8208"/>
                      <a:pt x="2476" y="7679"/>
                    </a:cubicBezTo>
                    <a:cubicBezTo>
                      <a:pt x="2100" y="7407"/>
                      <a:pt x="1691" y="7178"/>
                      <a:pt x="1310" y="6911"/>
                    </a:cubicBezTo>
                    <a:cubicBezTo>
                      <a:pt x="1103" y="6764"/>
                      <a:pt x="901" y="6611"/>
                      <a:pt x="705" y="6453"/>
                    </a:cubicBezTo>
                    <a:cubicBezTo>
                      <a:pt x="552" y="6328"/>
                      <a:pt x="373" y="6230"/>
                      <a:pt x="247" y="6077"/>
                    </a:cubicBezTo>
                    <a:lnTo>
                      <a:pt x="247" y="5728"/>
                    </a:lnTo>
                    <a:lnTo>
                      <a:pt x="247" y="5598"/>
                    </a:lnTo>
                    <a:cubicBezTo>
                      <a:pt x="574" y="5859"/>
                      <a:pt x="994" y="5995"/>
                      <a:pt x="1375" y="6170"/>
                    </a:cubicBezTo>
                    <a:cubicBezTo>
                      <a:pt x="2111" y="6502"/>
                      <a:pt x="2667" y="7009"/>
                      <a:pt x="3217" y="7576"/>
                    </a:cubicBezTo>
                    <a:cubicBezTo>
                      <a:pt x="3223" y="7581"/>
                      <a:pt x="3229" y="7584"/>
                      <a:pt x="3235" y="7584"/>
                    </a:cubicBezTo>
                    <a:cubicBezTo>
                      <a:pt x="3252" y="7584"/>
                      <a:pt x="3266" y="7565"/>
                      <a:pt x="3250" y="7548"/>
                    </a:cubicBezTo>
                    <a:cubicBezTo>
                      <a:pt x="2819" y="7074"/>
                      <a:pt x="2367" y="6573"/>
                      <a:pt x="1778" y="6257"/>
                    </a:cubicBezTo>
                    <a:cubicBezTo>
                      <a:pt x="1283" y="5985"/>
                      <a:pt x="656" y="5816"/>
                      <a:pt x="253" y="5418"/>
                    </a:cubicBezTo>
                    <a:cubicBezTo>
                      <a:pt x="253" y="5162"/>
                      <a:pt x="258" y="4906"/>
                      <a:pt x="258" y="4644"/>
                    </a:cubicBezTo>
                    <a:cubicBezTo>
                      <a:pt x="405" y="4715"/>
                      <a:pt x="580" y="4753"/>
                      <a:pt x="705" y="4840"/>
                    </a:cubicBezTo>
                    <a:cubicBezTo>
                      <a:pt x="863" y="4944"/>
                      <a:pt x="988" y="5096"/>
                      <a:pt x="1152" y="5194"/>
                    </a:cubicBezTo>
                    <a:cubicBezTo>
                      <a:pt x="1223" y="5238"/>
                      <a:pt x="1299" y="5276"/>
                      <a:pt x="1375" y="5303"/>
                    </a:cubicBezTo>
                    <a:cubicBezTo>
                      <a:pt x="1371" y="5330"/>
                      <a:pt x="1394" y="5348"/>
                      <a:pt x="1417" y="5348"/>
                    </a:cubicBezTo>
                    <a:cubicBezTo>
                      <a:pt x="1427" y="5348"/>
                      <a:pt x="1438" y="5345"/>
                      <a:pt x="1446" y="5336"/>
                    </a:cubicBezTo>
                    <a:lnTo>
                      <a:pt x="1468" y="5325"/>
                    </a:lnTo>
                    <a:cubicBezTo>
                      <a:pt x="1490" y="5331"/>
                      <a:pt x="1511" y="5331"/>
                      <a:pt x="1539" y="5336"/>
                    </a:cubicBezTo>
                    <a:cubicBezTo>
                      <a:pt x="1539" y="5347"/>
                      <a:pt x="1544" y="5353"/>
                      <a:pt x="1550" y="5363"/>
                    </a:cubicBezTo>
                    <a:cubicBezTo>
                      <a:pt x="1817" y="5739"/>
                      <a:pt x="2220" y="5952"/>
                      <a:pt x="2601" y="6203"/>
                    </a:cubicBezTo>
                    <a:cubicBezTo>
                      <a:pt x="3070" y="6513"/>
                      <a:pt x="3446" y="6944"/>
                      <a:pt x="3691" y="7450"/>
                    </a:cubicBezTo>
                    <a:cubicBezTo>
                      <a:pt x="4105" y="8284"/>
                      <a:pt x="4274" y="9352"/>
                      <a:pt x="4988" y="10017"/>
                    </a:cubicBezTo>
                    <a:lnTo>
                      <a:pt x="4993" y="10017"/>
                    </a:lnTo>
                    <a:cubicBezTo>
                      <a:pt x="4312" y="9216"/>
                      <a:pt x="4203" y="8088"/>
                      <a:pt x="3675" y="7200"/>
                    </a:cubicBezTo>
                    <a:cubicBezTo>
                      <a:pt x="3462" y="6835"/>
                      <a:pt x="3201" y="6480"/>
                      <a:pt x="2841" y="6230"/>
                    </a:cubicBezTo>
                    <a:cubicBezTo>
                      <a:pt x="2454" y="5957"/>
                      <a:pt x="2002" y="5739"/>
                      <a:pt x="1713" y="5358"/>
                    </a:cubicBezTo>
                    <a:lnTo>
                      <a:pt x="1713" y="5358"/>
                    </a:lnTo>
                    <a:cubicBezTo>
                      <a:pt x="1806" y="5363"/>
                      <a:pt x="1909" y="5363"/>
                      <a:pt x="2018" y="5369"/>
                    </a:cubicBezTo>
                    <a:cubicBezTo>
                      <a:pt x="2296" y="5374"/>
                      <a:pt x="2552" y="5456"/>
                      <a:pt x="2814" y="5521"/>
                    </a:cubicBezTo>
                    <a:cubicBezTo>
                      <a:pt x="2814" y="5521"/>
                      <a:pt x="2814" y="5521"/>
                      <a:pt x="2819" y="5527"/>
                    </a:cubicBezTo>
                    <a:cubicBezTo>
                      <a:pt x="3043" y="5669"/>
                      <a:pt x="3206" y="5870"/>
                      <a:pt x="3391" y="6034"/>
                    </a:cubicBezTo>
                    <a:cubicBezTo>
                      <a:pt x="3386" y="6039"/>
                      <a:pt x="3386" y="6055"/>
                      <a:pt x="3391" y="6066"/>
                    </a:cubicBezTo>
                    <a:cubicBezTo>
                      <a:pt x="3598" y="6273"/>
                      <a:pt x="3822" y="6568"/>
                      <a:pt x="4072" y="6856"/>
                    </a:cubicBezTo>
                    <a:cubicBezTo>
                      <a:pt x="4067" y="6867"/>
                      <a:pt x="4067" y="6884"/>
                      <a:pt x="4083" y="6889"/>
                    </a:cubicBezTo>
                    <a:lnTo>
                      <a:pt x="4105" y="6889"/>
                    </a:lnTo>
                    <a:cubicBezTo>
                      <a:pt x="4230" y="7036"/>
                      <a:pt x="4367" y="7172"/>
                      <a:pt x="4514" y="7298"/>
                    </a:cubicBezTo>
                    <a:cubicBezTo>
                      <a:pt x="4536" y="7581"/>
                      <a:pt x="4650" y="7843"/>
                      <a:pt x="4830" y="8055"/>
                    </a:cubicBezTo>
                    <a:cubicBezTo>
                      <a:pt x="4694" y="8453"/>
                      <a:pt x="4830" y="8774"/>
                      <a:pt x="5081" y="9063"/>
                    </a:cubicBezTo>
                    <a:cubicBezTo>
                      <a:pt x="4933" y="9793"/>
                      <a:pt x="5059" y="10589"/>
                      <a:pt x="5282" y="11292"/>
                    </a:cubicBezTo>
                    <a:cubicBezTo>
                      <a:pt x="5331" y="11439"/>
                      <a:pt x="5386" y="11586"/>
                      <a:pt x="5451" y="11728"/>
                    </a:cubicBezTo>
                    <a:cubicBezTo>
                      <a:pt x="5448" y="11727"/>
                      <a:pt x="5444" y="11727"/>
                      <a:pt x="5441" y="11727"/>
                    </a:cubicBezTo>
                    <a:cubicBezTo>
                      <a:pt x="5417" y="11727"/>
                      <a:pt x="5396" y="11742"/>
                      <a:pt x="5391" y="11766"/>
                    </a:cubicBezTo>
                    <a:cubicBezTo>
                      <a:pt x="5260" y="12932"/>
                      <a:pt x="5369" y="14114"/>
                      <a:pt x="5718" y="15242"/>
                    </a:cubicBezTo>
                    <a:cubicBezTo>
                      <a:pt x="5794" y="15488"/>
                      <a:pt x="5887" y="15733"/>
                      <a:pt x="5990" y="15973"/>
                    </a:cubicBezTo>
                    <a:lnTo>
                      <a:pt x="5990" y="15983"/>
                    </a:lnTo>
                    <a:cubicBezTo>
                      <a:pt x="5990" y="15994"/>
                      <a:pt x="5996" y="16000"/>
                      <a:pt x="6001" y="16005"/>
                    </a:cubicBezTo>
                    <a:cubicBezTo>
                      <a:pt x="6132" y="16332"/>
                      <a:pt x="6263" y="16654"/>
                      <a:pt x="6366" y="16986"/>
                    </a:cubicBezTo>
                    <a:cubicBezTo>
                      <a:pt x="6514" y="17449"/>
                      <a:pt x="6612" y="17923"/>
                      <a:pt x="6672" y="18403"/>
                    </a:cubicBezTo>
                    <a:cubicBezTo>
                      <a:pt x="6669" y="18402"/>
                      <a:pt x="6666" y="18402"/>
                      <a:pt x="6663" y="18402"/>
                    </a:cubicBezTo>
                    <a:cubicBezTo>
                      <a:pt x="6644" y="18402"/>
                      <a:pt x="6627" y="18417"/>
                      <a:pt x="6623" y="18436"/>
                    </a:cubicBezTo>
                    <a:cubicBezTo>
                      <a:pt x="6595" y="18664"/>
                      <a:pt x="6623" y="18904"/>
                      <a:pt x="6715" y="19117"/>
                    </a:cubicBezTo>
                    <a:cubicBezTo>
                      <a:pt x="6612" y="19563"/>
                      <a:pt x="6557" y="20016"/>
                      <a:pt x="6552" y="20473"/>
                    </a:cubicBezTo>
                    <a:cubicBezTo>
                      <a:pt x="6552" y="20947"/>
                      <a:pt x="6617" y="21416"/>
                      <a:pt x="6541" y="21885"/>
                    </a:cubicBezTo>
                    <a:cubicBezTo>
                      <a:pt x="6538" y="21905"/>
                      <a:pt x="6551" y="21914"/>
                      <a:pt x="6566" y="21914"/>
                    </a:cubicBezTo>
                    <a:cubicBezTo>
                      <a:pt x="6579" y="21914"/>
                      <a:pt x="6593" y="21906"/>
                      <a:pt x="6595" y="21890"/>
                    </a:cubicBezTo>
                    <a:cubicBezTo>
                      <a:pt x="6693" y="21422"/>
                      <a:pt x="6639" y="20958"/>
                      <a:pt x="6666" y="20484"/>
                    </a:cubicBezTo>
                    <a:cubicBezTo>
                      <a:pt x="6683" y="20087"/>
                      <a:pt x="6732" y="19689"/>
                      <a:pt x="6802" y="19296"/>
                    </a:cubicBezTo>
                    <a:cubicBezTo>
                      <a:pt x="6900" y="19476"/>
                      <a:pt x="7026" y="19645"/>
                      <a:pt x="7173" y="19792"/>
                    </a:cubicBezTo>
                    <a:cubicBezTo>
                      <a:pt x="7151" y="20163"/>
                      <a:pt x="7124" y="20561"/>
                      <a:pt x="7184" y="20926"/>
                    </a:cubicBezTo>
                    <a:cubicBezTo>
                      <a:pt x="7249" y="21296"/>
                      <a:pt x="7347" y="21667"/>
                      <a:pt x="7364" y="22048"/>
                    </a:cubicBezTo>
                    <a:cubicBezTo>
                      <a:pt x="7364" y="22062"/>
                      <a:pt x="7377" y="22069"/>
                      <a:pt x="7392" y="22069"/>
                    </a:cubicBezTo>
                    <a:cubicBezTo>
                      <a:pt x="7406" y="22069"/>
                      <a:pt x="7421" y="22062"/>
                      <a:pt x="7424" y="22048"/>
                    </a:cubicBezTo>
                    <a:cubicBezTo>
                      <a:pt x="7429" y="21661"/>
                      <a:pt x="7325" y="21296"/>
                      <a:pt x="7287" y="20915"/>
                    </a:cubicBezTo>
                    <a:cubicBezTo>
                      <a:pt x="7249" y="20572"/>
                      <a:pt x="7276" y="20234"/>
                      <a:pt x="7271" y="19890"/>
                    </a:cubicBezTo>
                    <a:lnTo>
                      <a:pt x="7271" y="19890"/>
                    </a:lnTo>
                    <a:cubicBezTo>
                      <a:pt x="7287" y="19907"/>
                      <a:pt x="7309" y="19923"/>
                      <a:pt x="7325" y="19939"/>
                    </a:cubicBezTo>
                    <a:cubicBezTo>
                      <a:pt x="7451" y="20038"/>
                      <a:pt x="7587" y="20136"/>
                      <a:pt x="7723" y="20228"/>
                    </a:cubicBezTo>
                    <a:cubicBezTo>
                      <a:pt x="7903" y="20664"/>
                      <a:pt x="7914" y="21247"/>
                      <a:pt x="7925" y="21710"/>
                    </a:cubicBezTo>
                    <a:cubicBezTo>
                      <a:pt x="7925" y="21728"/>
                      <a:pt x="7941" y="21738"/>
                      <a:pt x="7956" y="21738"/>
                    </a:cubicBezTo>
                    <a:cubicBezTo>
                      <a:pt x="7968" y="21738"/>
                      <a:pt x="7979" y="21731"/>
                      <a:pt x="7979" y="21716"/>
                    </a:cubicBezTo>
                    <a:cubicBezTo>
                      <a:pt x="7979" y="21269"/>
                      <a:pt x="7979" y="20746"/>
                      <a:pt x="7838" y="20310"/>
                    </a:cubicBezTo>
                    <a:lnTo>
                      <a:pt x="7838" y="20310"/>
                    </a:lnTo>
                    <a:cubicBezTo>
                      <a:pt x="8219" y="20566"/>
                      <a:pt x="8584" y="20833"/>
                      <a:pt x="8759" y="21264"/>
                    </a:cubicBezTo>
                    <a:cubicBezTo>
                      <a:pt x="8764" y="21276"/>
                      <a:pt x="8775" y="21282"/>
                      <a:pt x="8787" y="21282"/>
                    </a:cubicBezTo>
                    <a:cubicBezTo>
                      <a:pt x="8810" y="21282"/>
                      <a:pt x="8837" y="21260"/>
                      <a:pt x="8829" y="21231"/>
                    </a:cubicBezTo>
                    <a:cubicBezTo>
                      <a:pt x="8644" y="20730"/>
                      <a:pt x="8214" y="20435"/>
                      <a:pt x="7778" y="20130"/>
                    </a:cubicBezTo>
                    <a:cubicBezTo>
                      <a:pt x="7511" y="19945"/>
                      <a:pt x="7233" y="19743"/>
                      <a:pt x="7048" y="19476"/>
                    </a:cubicBezTo>
                    <a:cubicBezTo>
                      <a:pt x="7015" y="19427"/>
                      <a:pt x="6982" y="19373"/>
                      <a:pt x="6950" y="19313"/>
                    </a:cubicBezTo>
                    <a:lnTo>
                      <a:pt x="6950" y="19313"/>
                    </a:lnTo>
                    <a:cubicBezTo>
                      <a:pt x="7053" y="19367"/>
                      <a:pt x="7162" y="19405"/>
                      <a:pt x="7271" y="19438"/>
                    </a:cubicBezTo>
                    <a:cubicBezTo>
                      <a:pt x="7614" y="19531"/>
                      <a:pt x="7914" y="19727"/>
                      <a:pt x="8148" y="19994"/>
                    </a:cubicBezTo>
                    <a:cubicBezTo>
                      <a:pt x="8153" y="19999"/>
                      <a:pt x="8159" y="20001"/>
                      <a:pt x="8165" y="20001"/>
                    </a:cubicBezTo>
                    <a:cubicBezTo>
                      <a:pt x="8184" y="20001"/>
                      <a:pt x="8203" y="19977"/>
                      <a:pt x="8186" y="19956"/>
                    </a:cubicBezTo>
                    <a:cubicBezTo>
                      <a:pt x="8023" y="19760"/>
                      <a:pt x="7832" y="19569"/>
                      <a:pt x="7592" y="19454"/>
                    </a:cubicBezTo>
                    <a:cubicBezTo>
                      <a:pt x="7440" y="19389"/>
                      <a:pt x="7282" y="19340"/>
                      <a:pt x="7135" y="19269"/>
                    </a:cubicBezTo>
                    <a:cubicBezTo>
                      <a:pt x="7129" y="18942"/>
                      <a:pt x="7206" y="18621"/>
                      <a:pt x="7206" y="18288"/>
                    </a:cubicBezTo>
                    <a:cubicBezTo>
                      <a:pt x="7206" y="17983"/>
                      <a:pt x="7195" y="17678"/>
                      <a:pt x="7184" y="17373"/>
                    </a:cubicBezTo>
                    <a:cubicBezTo>
                      <a:pt x="7146" y="16610"/>
                      <a:pt x="7129" y="15847"/>
                      <a:pt x="7086" y="15090"/>
                    </a:cubicBezTo>
                    <a:cubicBezTo>
                      <a:pt x="7058" y="14599"/>
                      <a:pt x="7048" y="14060"/>
                      <a:pt x="6813" y="13608"/>
                    </a:cubicBezTo>
                    <a:cubicBezTo>
                      <a:pt x="6781" y="13548"/>
                      <a:pt x="6748" y="13488"/>
                      <a:pt x="6715" y="13428"/>
                    </a:cubicBezTo>
                    <a:cubicBezTo>
                      <a:pt x="6530" y="12453"/>
                      <a:pt x="6089" y="11668"/>
                      <a:pt x="5315" y="10992"/>
                    </a:cubicBezTo>
                    <a:cubicBezTo>
                      <a:pt x="5179" y="10398"/>
                      <a:pt x="5102" y="9788"/>
                      <a:pt x="5189" y="9183"/>
                    </a:cubicBezTo>
                    <a:lnTo>
                      <a:pt x="5189" y="9183"/>
                    </a:lnTo>
                    <a:cubicBezTo>
                      <a:pt x="5222" y="9216"/>
                      <a:pt x="5255" y="9243"/>
                      <a:pt x="5288" y="9276"/>
                    </a:cubicBezTo>
                    <a:cubicBezTo>
                      <a:pt x="5353" y="9336"/>
                      <a:pt x="5429" y="9401"/>
                      <a:pt x="5500" y="9461"/>
                    </a:cubicBezTo>
                    <a:cubicBezTo>
                      <a:pt x="5478" y="9466"/>
                      <a:pt x="5467" y="9488"/>
                      <a:pt x="5473" y="9510"/>
                    </a:cubicBezTo>
                    <a:cubicBezTo>
                      <a:pt x="5598" y="10006"/>
                      <a:pt x="5800" y="10475"/>
                      <a:pt x="6078" y="10900"/>
                    </a:cubicBezTo>
                    <a:cubicBezTo>
                      <a:pt x="6312" y="11248"/>
                      <a:pt x="6759" y="11799"/>
                      <a:pt x="6677" y="12235"/>
                    </a:cubicBezTo>
                    <a:cubicBezTo>
                      <a:pt x="6674" y="12255"/>
                      <a:pt x="6690" y="12266"/>
                      <a:pt x="6706" y="12266"/>
                    </a:cubicBezTo>
                    <a:cubicBezTo>
                      <a:pt x="6720" y="12266"/>
                      <a:pt x="6734" y="12258"/>
                      <a:pt x="6737" y="12240"/>
                    </a:cubicBezTo>
                    <a:cubicBezTo>
                      <a:pt x="6808" y="11880"/>
                      <a:pt x="6552" y="11477"/>
                      <a:pt x="6366" y="11177"/>
                    </a:cubicBezTo>
                    <a:cubicBezTo>
                      <a:pt x="6023" y="10638"/>
                      <a:pt x="5762" y="10148"/>
                      <a:pt x="5593" y="9537"/>
                    </a:cubicBezTo>
                    <a:lnTo>
                      <a:pt x="5593" y="9537"/>
                    </a:lnTo>
                    <a:cubicBezTo>
                      <a:pt x="5980" y="9870"/>
                      <a:pt x="6350" y="10191"/>
                      <a:pt x="6584" y="10660"/>
                    </a:cubicBezTo>
                    <a:cubicBezTo>
                      <a:pt x="6588" y="10667"/>
                      <a:pt x="6594" y="10670"/>
                      <a:pt x="6600" y="10670"/>
                    </a:cubicBezTo>
                    <a:cubicBezTo>
                      <a:pt x="6610" y="10670"/>
                      <a:pt x="6621" y="10660"/>
                      <a:pt x="6617" y="10649"/>
                    </a:cubicBezTo>
                    <a:cubicBezTo>
                      <a:pt x="6410" y="10197"/>
                      <a:pt x="6089" y="9837"/>
                      <a:pt x="5707" y="9510"/>
                    </a:cubicBezTo>
                    <a:cubicBezTo>
                      <a:pt x="5533" y="9368"/>
                      <a:pt x="5369" y="9216"/>
                      <a:pt x="5206" y="9052"/>
                    </a:cubicBezTo>
                    <a:cubicBezTo>
                      <a:pt x="5206" y="9036"/>
                      <a:pt x="5189" y="9020"/>
                      <a:pt x="5173" y="9014"/>
                    </a:cubicBezTo>
                    <a:cubicBezTo>
                      <a:pt x="4966" y="8774"/>
                      <a:pt x="4830" y="8507"/>
                      <a:pt x="4917" y="8159"/>
                    </a:cubicBezTo>
                    <a:lnTo>
                      <a:pt x="4917" y="8159"/>
                    </a:lnTo>
                    <a:cubicBezTo>
                      <a:pt x="5132" y="8374"/>
                      <a:pt x="5414" y="8522"/>
                      <a:pt x="5719" y="8522"/>
                    </a:cubicBezTo>
                    <a:cubicBezTo>
                      <a:pt x="5762" y="8522"/>
                      <a:pt x="5805" y="8519"/>
                      <a:pt x="5849" y="8513"/>
                    </a:cubicBezTo>
                    <a:cubicBezTo>
                      <a:pt x="5874" y="8513"/>
                      <a:pt x="5871" y="8474"/>
                      <a:pt x="5848" y="8474"/>
                    </a:cubicBezTo>
                    <a:cubicBezTo>
                      <a:pt x="5847" y="8474"/>
                      <a:pt x="5845" y="8474"/>
                      <a:pt x="5843" y="8475"/>
                    </a:cubicBezTo>
                    <a:cubicBezTo>
                      <a:pt x="5835" y="8475"/>
                      <a:pt x="5827" y="8475"/>
                      <a:pt x="5819" y="8475"/>
                    </a:cubicBezTo>
                    <a:cubicBezTo>
                      <a:pt x="5484" y="8475"/>
                      <a:pt x="5157" y="8262"/>
                      <a:pt x="4939" y="8039"/>
                    </a:cubicBezTo>
                    <a:cubicBezTo>
                      <a:pt x="4933" y="8028"/>
                      <a:pt x="4928" y="8023"/>
                      <a:pt x="4917" y="8017"/>
                    </a:cubicBezTo>
                    <a:cubicBezTo>
                      <a:pt x="4797" y="7897"/>
                      <a:pt x="4710" y="7745"/>
                      <a:pt x="4666" y="7581"/>
                    </a:cubicBezTo>
                    <a:cubicBezTo>
                      <a:pt x="4650" y="7516"/>
                      <a:pt x="4634" y="7450"/>
                      <a:pt x="4617" y="7390"/>
                    </a:cubicBezTo>
                    <a:lnTo>
                      <a:pt x="4617" y="7390"/>
                    </a:lnTo>
                    <a:cubicBezTo>
                      <a:pt x="4884" y="7604"/>
                      <a:pt x="5178" y="7751"/>
                      <a:pt x="5501" y="7751"/>
                    </a:cubicBezTo>
                    <a:cubicBezTo>
                      <a:pt x="5640" y="7751"/>
                      <a:pt x="5785" y="7723"/>
                      <a:pt x="5936" y="7663"/>
                    </a:cubicBezTo>
                    <a:cubicBezTo>
                      <a:pt x="5947" y="7657"/>
                      <a:pt x="5941" y="7641"/>
                      <a:pt x="5931" y="7641"/>
                    </a:cubicBezTo>
                    <a:cubicBezTo>
                      <a:pt x="5817" y="7673"/>
                      <a:pt x="5706" y="7688"/>
                      <a:pt x="5599" y="7688"/>
                    </a:cubicBezTo>
                    <a:cubicBezTo>
                      <a:pt x="5322" y="7688"/>
                      <a:pt x="5069" y="7590"/>
                      <a:pt x="4841" y="7445"/>
                    </a:cubicBezTo>
                    <a:cubicBezTo>
                      <a:pt x="5260" y="7407"/>
                      <a:pt x="5783" y="7178"/>
                      <a:pt x="5854" y="6753"/>
                    </a:cubicBezTo>
                    <a:cubicBezTo>
                      <a:pt x="5857" y="6737"/>
                      <a:pt x="5845" y="6728"/>
                      <a:pt x="5831" y="6728"/>
                    </a:cubicBezTo>
                    <a:cubicBezTo>
                      <a:pt x="5817" y="6728"/>
                      <a:pt x="5803" y="6737"/>
                      <a:pt x="5800" y="6753"/>
                    </a:cubicBezTo>
                    <a:cubicBezTo>
                      <a:pt x="5740" y="7047"/>
                      <a:pt x="5424" y="7243"/>
                      <a:pt x="5108" y="7330"/>
                    </a:cubicBezTo>
                    <a:cubicBezTo>
                      <a:pt x="5184" y="7183"/>
                      <a:pt x="5233" y="7042"/>
                      <a:pt x="5364" y="6927"/>
                    </a:cubicBezTo>
                    <a:cubicBezTo>
                      <a:pt x="5377" y="6914"/>
                      <a:pt x="5366" y="6895"/>
                      <a:pt x="5350" y="6895"/>
                    </a:cubicBezTo>
                    <a:cubicBezTo>
                      <a:pt x="5346" y="6895"/>
                      <a:pt x="5341" y="6896"/>
                      <a:pt x="5337" y="6900"/>
                    </a:cubicBezTo>
                    <a:cubicBezTo>
                      <a:pt x="5184" y="6998"/>
                      <a:pt x="5075" y="7145"/>
                      <a:pt x="5021" y="7314"/>
                    </a:cubicBezTo>
                    <a:cubicBezTo>
                      <a:pt x="5015" y="7325"/>
                      <a:pt x="5021" y="7341"/>
                      <a:pt x="5026" y="7352"/>
                    </a:cubicBezTo>
                    <a:cubicBezTo>
                      <a:pt x="4939" y="7374"/>
                      <a:pt x="4846" y="7385"/>
                      <a:pt x="4754" y="7385"/>
                    </a:cubicBezTo>
                    <a:cubicBezTo>
                      <a:pt x="4601" y="7276"/>
                      <a:pt x="4459" y="7145"/>
                      <a:pt x="4329" y="7009"/>
                    </a:cubicBezTo>
                    <a:cubicBezTo>
                      <a:pt x="4296" y="6976"/>
                      <a:pt x="4263" y="6938"/>
                      <a:pt x="4236" y="6905"/>
                    </a:cubicBezTo>
                    <a:lnTo>
                      <a:pt x="4236" y="6905"/>
                    </a:lnTo>
                    <a:cubicBezTo>
                      <a:pt x="4315" y="6916"/>
                      <a:pt x="4399" y="6921"/>
                      <a:pt x="4485" y="6921"/>
                    </a:cubicBezTo>
                    <a:cubicBezTo>
                      <a:pt x="4914" y="6921"/>
                      <a:pt x="5398" y="6787"/>
                      <a:pt x="5538" y="6415"/>
                    </a:cubicBezTo>
                    <a:cubicBezTo>
                      <a:pt x="5542" y="6402"/>
                      <a:pt x="5530" y="6392"/>
                      <a:pt x="5520" y="6392"/>
                    </a:cubicBezTo>
                    <a:cubicBezTo>
                      <a:pt x="5514" y="6392"/>
                      <a:pt x="5508" y="6396"/>
                      <a:pt x="5506" y="6404"/>
                    </a:cubicBezTo>
                    <a:cubicBezTo>
                      <a:pt x="5413" y="6606"/>
                      <a:pt x="5233" y="6720"/>
                      <a:pt x="5015" y="6786"/>
                    </a:cubicBezTo>
                    <a:cubicBezTo>
                      <a:pt x="5075" y="6677"/>
                      <a:pt x="5108" y="6562"/>
                      <a:pt x="5157" y="6453"/>
                    </a:cubicBezTo>
                    <a:cubicBezTo>
                      <a:pt x="5217" y="6333"/>
                      <a:pt x="5288" y="6224"/>
                      <a:pt x="5375" y="6126"/>
                    </a:cubicBezTo>
                    <a:cubicBezTo>
                      <a:pt x="5379" y="6113"/>
                      <a:pt x="5373" y="6103"/>
                      <a:pt x="5361" y="6103"/>
                    </a:cubicBezTo>
                    <a:cubicBezTo>
                      <a:pt x="5359" y="6103"/>
                      <a:pt x="5356" y="6104"/>
                      <a:pt x="5353" y="6104"/>
                    </a:cubicBezTo>
                    <a:cubicBezTo>
                      <a:pt x="5113" y="6224"/>
                      <a:pt x="5037" y="6540"/>
                      <a:pt x="4939" y="6758"/>
                    </a:cubicBezTo>
                    <a:cubicBezTo>
                      <a:pt x="4933" y="6775"/>
                      <a:pt x="4939" y="6791"/>
                      <a:pt x="4955" y="6802"/>
                    </a:cubicBezTo>
                    <a:cubicBezTo>
                      <a:pt x="4781" y="6839"/>
                      <a:pt x="4604" y="6858"/>
                      <a:pt x="4428" y="6858"/>
                    </a:cubicBezTo>
                    <a:cubicBezTo>
                      <a:pt x="4345" y="6858"/>
                      <a:pt x="4263" y="6854"/>
                      <a:pt x="4181" y="6846"/>
                    </a:cubicBezTo>
                    <a:cubicBezTo>
                      <a:pt x="4121" y="6780"/>
                      <a:pt x="4067" y="6709"/>
                      <a:pt x="4007" y="6644"/>
                    </a:cubicBezTo>
                    <a:cubicBezTo>
                      <a:pt x="4105" y="6628"/>
                      <a:pt x="4198" y="6600"/>
                      <a:pt x="4290" y="6573"/>
                    </a:cubicBezTo>
                    <a:cubicBezTo>
                      <a:pt x="4296" y="6579"/>
                      <a:pt x="4296" y="6579"/>
                      <a:pt x="4301" y="6584"/>
                    </a:cubicBezTo>
                    <a:cubicBezTo>
                      <a:pt x="4356" y="6628"/>
                      <a:pt x="4432" y="6643"/>
                      <a:pt x="4511" y="6643"/>
                    </a:cubicBezTo>
                    <a:cubicBezTo>
                      <a:pt x="4597" y="6643"/>
                      <a:pt x="4688" y="6625"/>
                      <a:pt x="4759" y="6611"/>
                    </a:cubicBezTo>
                    <a:cubicBezTo>
                      <a:pt x="4774" y="6611"/>
                      <a:pt x="4771" y="6583"/>
                      <a:pt x="4757" y="6583"/>
                    </a:cubicBezTo>
                    <a:cubicBezTo>
                      <a:pt x="4756" y="6583"/>
                      <a:pt x="4755" y="6584"/>
                      <a:pt x="4754" y="6584"/>
                    </a:cubicBezTo>
                    <a:cubicBezTo>
                      <a:pt x="4715" y="6590"/>
                      <a:pt x="4677" y="6593"/>
                      <a:pt x="4639" y="6593"/>
                    </a:cubicBezTo>
                    <a:cubicBezTo>
                      <a:pt x="4547" y="6593"/>
                      <a:pt x="4457" y="6575"/>
                      <a:pt x="4372" y="6540"/>
                    </a:cubicBezTo>
                    <a:cubicBezTo>
                      <a:pt x="4628" y="6442"/>
                      <a:pt x="4852" y="6284"/>
                      <a:pt x="5031" y="6083"/>
                    </a:cubicBezTo>
                    <a:cubicBezTo>
                      <a:pt x="5040" y="6074"/>
                      <a:pt x="5028" y="6058"/>
                      <a:pt x="5017" y="6058"/>
                    </a:cubicBezTo>
                    <a:cubicBezTo>
                      <a:pt x="5014" y="6058"/>
                      <a:pt x="5012" y="6059"/>
                      <a:pt x="5010" y="6061"/>
                    </a:cubicBezTo>
                    <a:cubicBezTo>
                      <a:pt x="4726" y="6350"/>
                      <a:pt x="4383" y="6546"/>
                      <a:pt x="3963" y="6568"/>
                    </a:cubicBezTo>
                    <a:lnTo>
                      <a:pt x="3947" y="6568"/>
                    </a:lnTo>
                    <a:cubicBezTo>
                      <a:pt x="3827" y="6426"/>
                      <a:pt x="3707" y="6284"/>
                      <a:pt x="3582" y="6159"/>
                    </a:cubicBezTo>
                    <a:lnTo>
                      <a:pt x="3582" y="6159"/>
                    </a:lnTo>
                    <a:cubicBezTo>
                      <a:pt x="3714" y="6244"/>
                      <a:pt x="3870" y="6288"/>
                      <a:pt x="4029" y="6288"/>
                    </a:cubicBezTo>
                    <a:cubicBezTo>
                      <a:pt x="4054" y="6288"/>
                      <a:pt x="4080" y="6287"/>
                      <a:pt x="4105" y="6284"/>
                    </a:cubicBezTo>
                    <a:cubicBezTo>
                      <a:pt x="4585" y="6246"/>
                      <a:pt x="4928" y="5957"/>
                      <a:pt x="4863" y="5478"/>
                    </a:cubicBezTo>
                    <a:cubicBezTo>
                      <a:pt x="4863" y="5466"/>
                      <a:pt x="4853" y="5460"/>
                      <a:pt x="4843" y="5460"/>
                    </a:cubicBezTo>
                    <a:cubicBezTo>
                      <a:pt x="4829" y="5460"/>
                      <a:pt x="4814" y="5470"/>
                      <a:pt x="4814" y="5489"/>
                    </a:cubicBezTo>
                    <a:cubicBezTo>
                      <a:pt x="4861" y="5925"/>
                      <a:pt x="4460" y="6254"/>
                      <a:pt x="4043" y="6254"/>
                    </a:cubicBezTo>
                    <a:cubicBezTo>
                      <a:pt x="3882" y="6254"/>
                      <a:pt x="3718" y="6204"/>
                      <a:pt x="3577" y="6094"/>
                    </a:cubicBezTo>
                    <a:cubicBezTo>
                      <a:pt x="3380" y="5941"/>
                      <a:pt x="3255" y="5734"/>
                      <a:pt x="3086" y="5565"/>
                    </a:cubicBezTo>
                    <a:lnTo>
                      <a:pt x="3086" y="5565"/>
                    </a:lnTo>
                    <a:cubicBezTo>
                      <a:pt x="3135" y="5570"/>
                      <a:pt x="3184" y="5576"/>
                      <a:pt x="3233" y="5581"/>
                    </a:cubicBezTo>
                    <a:cubicBezTo>
                      <a:pt x="3338" y="5589"/>
                      <a:pt x="3443" y="5593"/>
                      <a:pt x="3548" y="5593"/>
                    </a:cubicBezTo>
                    <a:cubicBezTo>
                      <a:pt x="3820" y="5593"/>
                      <a:pt x="4094" y="5567"/>
                      <a:pt x="4361" y="5516"/>
                    </a:cubicBezTo>
                    <a:cubicBezTo>
                      <a:pt x="4372" y="5516"/>
                      <a:pt x="4378" y="5494"/>
                      <a:pt x="4361" y="5494"/>
                    </a:cubicBezTo>
                    <a:cubicBezTo>
                      <a:pt x="4115" y="5502"/>
                      <a:pt x="3856" y="5534"/>
                      <a:pt x="3603" y="5534"/>
                    </a:cubicBezTo>
                    <a:cubicBezTo>
                      <a:pt x="3481" y="5534"/>
                      <a:pt x="3361" y="5526"/>
                      <a:pt x="3244" y="5505"/>
                    </a:cubicBezTo>
                    <a:cubicBezTo>
                      <a:pt x="3130" y="5483"/>
                      <a:pt x="3021" y="5451"/>
                      <a:pt x="2912" y="5418"/>
                    </a:cubicBezTo>
                    <a:lnTo>
                      <a:pt x="2901" y="5412"/>
                    </a:lnTo>
                    <a:cubicBezTo>
                      <a:pt x="2890" y="5402"/>
                      <a:pt x="2874" y="5402"/>
                      <a:pt x="2857" y="5402"/>
                    </a:cubicBezTo>
                    <a:lnTo>
                      <a:pt x="2846" y="5402"/>
                    </a:lnTo>
                    <a:cubicBezTo>
                      <a:pt x="3086" y="5303"/>
                      <a:pt x="3375" y="5325"/>
                      <a:pt x="3620" y="5227"/>
                    </a:cubicBezTo>
                    <a:cubicBezTo>
                      <a:pt x="3644" y="5213"/>
                      <a:pt x="3630" y="5182"/>
                      <a:pt x="3608" y="5182"/>
                    </a:cubicBezTo>
                    <a:cubicBezTo>
                      <a:pt x="3605" y="5182"/>
                      <a:pt x="3602" y="5182"/>
                      <a:pt x="3598" y="5184"/>
                    </a:cubicBezTo>
                    <a:cubicBezTo>
                      <a:pt x="3320" y="5287"/>
                      <a:pt x="2983" y="5222"/>
                      <a:pt x="2727" y="5363"/>
                    </a:cubicBezTo>
                    <a:cubicBezTo>
                      <a:pt x="2547" y="5303"/>
                      <a:pt x="2361" y="5271"/>
                      <a:pt x="2171" y="5254"/>
                    </a:cubicBezTo>
                    <a:cubicBezTo>
                      <a:pt x="2151" y="5254"/>
                      <a:pt x="2130" y="5254"/>
                      <a:pt x="2109" y="5254"/>
                    </a:cubicBezTo>
                    <a:cubicBezTo>
                      <a:pt x="2003" y="5254"/>
                      <a:pt x="1891" y="5261"/>
                      <a:pt x="1782" y="5261"/>
                    </a:cubicBezTo>
                    <a:cubicBezTo>
                      <a:pt x="1731" y="5261"/>
                      <a:pt x="1681" y="5259"/>
                      <a:pt x="1631" y="5254"/>
                    </a:cubicBezTo>
                    <a:lnTo>
                      <a:pt x="1615" y="5254"/>
                    </a:lnTo>
                    <a:cubicBezTo>
                      <a:pt x="1904" y="5135"/>
                      <a:pt x="2225" y="5118"/>
                      <a:pt x="2530" y="5086"/>
                    </a:cubicBezTo>
                    <a:cubicBezTo>
                      <a:pt x="2797" y="5047"/>
                      <a:pt x="3059" y="5009"/>
                      <a:pt x="3326" y="4977"/>
                    </a:cubicBezTo>
                    <a:cubicBezTo>
                      <a:pt x="3348" y="4977"/>
                      <a:pt x="3342" y="4938"/>
                      <a:pt x="3320" y="4938"/>
                    </a:cubicBezTo>
                    <a:cubicBezTo>
                      <a:pt x="2743" y="4987"/>
                      <a:pt x="2024" y="4977"/>
                      <a:pt x="1495" y="5233"/>
                    </a:cubicBezTo>
                    <a:cubicBezTo>
                      <a:pt x="1288" y="5178"/>
                      <a:pt x="1135" y="5053"/>
                      <a:pt x="972" y="4906"/>
                    </a:cubicBezTo>
                    <a:cubicBezTo>
                      <a:pt x="759" y="4726"/>
                      <a:pt x="525" y="4671"/>
                      <a:pt x="280" y="4546"/>
                    </a:cubicBezTo>
                    <a:lnTo>
                      <a:pt x="275" y="4546"/>
                    </a:lnTo>
                    <a:lnTo>
                      <a:pt x="280" y="3892"/>
                    </a:lnTo>
                    <a:cubicBezTo>
                      <a:pt x="634" y="4208"/>
                      <a:pt x="923" y="4595"/>
                      <a:pt x="1413" y="4726"/>
                    </a:cubicBezTo>
                    <a:cubicBezTo>
                      <a:pt x="1573" y="4767"/>
                      <a:pt x="1739" y="4782"/>
                      <a:pt x="1907" y="4782"/>
                    </a:cubicBezTo>
                    <a:cubicBezTo>
                      <a:pt x="2290" y="4782"/>
                      <a:pt x="2686" y="4706"/>
                      <a:pt x="3053" y="4699"/>
                    </a:cubicBezTo>
                    <a:cubicBezTo>
                      <a:pt x="3081" y="4699"/>
                      <a:pt x="3086" y="4655"/>
                      <a:pt x="3059" y="4655"/>
                    </a:cubicBezTo>
                    <a:cubicBezTo>
                      <a:pt x="2692" y="4659"/>
                      <a:pt x="2311" y="4727"/>
                      <a:pt x="1940" y="4727"/>
                    </a:cubicBezTo>
                    <a:cubicBezTo>
                      <a:pt x="1805" y="4727"/>
                      <a:pt x="1670" y="4718"/>
                      <a:pt x="1539" y="4693"/>
                    </a:cubicBezTo>
                    <a:cubicBezTo>
                      <a:pt x="1165" y="4623"/>
                      <a:pt x="920" y="4396"/>
                      <a:pt x="676" y="4157"/>
                    </a:cubicBezTo>
                    <a:lnTo>
                      <a:pt x="676" y="4157"/>
                    </a:lnTo>
                    <a:cubicBezTo>
                      <a:pt x="677" y="4157"/>
                      <a:pt x="678" y="4156"/>
                      <a:pt x="678" y="4154"/>
                    </a:cubicBezTo>
                    <a:cubicBezTo>
                      <a:pt x="706" y="4152"/>
                      <a:pt x="735" y="4150"/>
                      <a:pt x="763" y="4150"/>
                    </a:cubicBezTo>
                    <a:cubicBezTo>
                      <a:pt x="1219" y="4150"/>
                      <a:pt x="1593" y="4427"/>
                      <a:pt x="2040" y="4432"/>
                    </a:cubicBezTo>
                    <a:cubicBezTo>
                      <a:pt x="2067" y="4432"/>
                      <a:pt x="2073" y="4393"/>
                      <a:pt x="2045" y="4393"/>
                    </a:cubicBezTo>
                    <a:cubicBezTo>
                      <a:pt x="1678" y="4376"/>
                      <a:pt x="1284" y="4073"/>
                      <a:pt x="907" y="4073"/>
                    </a:cubicBezTo>
                    <a:cubicBezTo>
                      <a:pt x="826" y="4073"/>
                      <a:pt x="746" y="4087"/>
                      <a:pt x="667" y="4121"/>
                    </a:cubicBezTo>
                    <a:cubicBezTo>
                      <a:pt x="656" y="4126"/>
                      <a:pt x="651" y="4137"/>
                      <a:pt x="656" y="4143"/>
                    </a:cubicBezTo>
                    <a:lnTo>
                      <a:pt x="656" y="4143"/>
                    </a:lnTo>
                    <a:cubicBezTo>
                      <a:pt x="541" y="4023"/>
                      <a:pt x="416" y="3914"/>
                      <a:pt x="285" y="3810"/>
                    </a:cubicBezTo>
                    <a:lnTo>
                      <a:pt x="280" y="3810"/>
                    </a:lnTo>
                    <a:lnTo>
                      <a:pt x="280" y="3680"/>
                    </a:lnTo>
                    <a:cubicBezTo>
                      <a:pt x="531" y="3710"/>
                      <a:pt x="768" y="3798"/>
                      <a:pt x="1018" y="3798"/>
                    </a:cubicBezTo>
                    <a:cubicBezTo>
                      <a:pt x="1083" y="3798"/>
                      <a:pt x="1150" y="3792"/>
                      <a:pt x="1217" y="3778"/>
                    </a:cubicBezTo>
                    <a:cubicBezTo>
                      <a:pt x="1266" y="3816"/>
                      <a:pt x="1321" y="3854"/>
                      <a:pt x="1375" y="3887"/>
                    </a:cubicBezTo>
                    <a:cubicBezTo>
                      <a:pt x="1713" y="4094"/>
                      <a:pt x="2089" y="4225"/>
                      <a:pt x="2487" y="4268"/>
                    </a:cubicBezTo>
                    <a:cubicBezTo>
                      <a:pt x="2509" y="4268"/>
                      <a:pt x="2509" y="4235"/>
                      <a:pt x="2487" y="4235"/>
                    </a:cubicBezTo>
                    <a:cubicBezTo>
                      <a:pt x="1506" y="4192"/>
                      <a:pt x="1081" y="3325"/>
                      <a:pt x="275" y="2966"/>
                    </a:cubicBezTo>
                    <a:cubicBezTo>
                      <a:pt x="275" y="2846"/>
                      <a:pt x="275" y="2721"/>
                      <a:pt x="275" y="2601"/>
                    </a:cubicBezTo>
                    <a:cubicBezTo>
                      <a:pt x="503" y="2644"/>
                      <a:pt x="727" y="2704"/>
                      <a:pt x="945" y="2791"/>
                    </a:cubicBezTo>
                    <a:cubicBezTo>
                      <a:pt x="947" y="2792"/>
                      <a:pt x="948" y="2792"/>
                      <a:pt x="950" y="2792"/>
                    </a:cubicBezTo>
                    <a:cubicBezTo>
                      <a:pt x="974" y="2792"/>
                      <a:pt x="987" y="2758"/>
                      <a:pt x="961" y="2748"/>
                    </a:cubicBezTo>
                    <a:cubicBezTo>
                      <a:pt x="738" y="2661"/>
                      <a:pt x="514" y="2557"/>
                      <a:pt x="269" y="2546"/>
                    </a:cubicBezTo>
                    <a:cubicBezTo>
                      <a:pt x="269" y="2421"/>
                      <a:pt x="264" y="2296"/>
                      <a:pt x="264" y="2170"/>
                    </a:cubicBezTo>
                    <a:cubicBezTo>
                      <a:pt x="345" y="2143"/>
                      <a:pt x="427" y="2116"/>
                      <a:pt x="509" y="2094"/>
                    </a:cubicBezTo>
                    <a:cubicBezTo>
                      <a:pt x="542" y="2192"/>
                      <a:pt x="661" y="2285"/>
                      <a:pt x="754" y="2334"/>
                    </a:cubicBezTo>
                    <a:cubicBezTo>
                      <a:pt x="841" y="2388"/>
                      <a:pt x="939" y="2410"/>
                      <a:pt x="1037" y="2410"/>
                    </a:cubicBezTo>
                    <a:cubicBezTo>
                      <a:pt x="1048" y="2410"/>
                      <a:pt x="1043" y="2399"/>
                      <a:pt x="1037" y="2399"/>
                    </a:cubicBezTo>
                    <a:cubicBezTo>
                      <a:pt x="917" y="2388"/>
                      <a:pt x="798" y="2334"/>
                      <a:pt x="710" y="2247"/>
                    </a:cubicBezTo>
                    <a:cubicBezTo>
                      <a:pt x="650" y="2198"/>
                      <a:pt x="607" y="2132"/>
                      <a:pt x="547" y="2083"/>
                    </a:cubicBezTo>
                    <a:cubicBezTo>
                      <a:pt x="631" y="2066"/>
                      <a:pt x="715" y="2055"/>
                      <a:pt x="799" y="2055"/>
                    </a:cubicBezTo>
                    <a:cubicBezTo>
                      <a:pt x="954" y="2055"/>
                      <a:pt x="1109" y="2091"/>
                      <a:pt x="1261" y="2187"/>
                    </a:cubicBezTo>
                    <a:cubicBezTo>
                      <a:pt x="1262" y="2188"/>
                      <a:pt x="1263" y="2188"/>
                      <a:pt x="1264" y="2188"/>
                    </a:cubicBezTo>
                    <a:cubicBezTo>
                      <a:pt x="1268" y="2188"/>
                      <a:pt x="1271" y="2180"/>
                      <a:pt x="1266" y="2176"/>
                    </a:cubicBezTo>
                    <a:cubicBezTo>
                      <a:pt x="1125" y="2061"/>
                      <a:pt x="931" y="2007"/>
                      <a:pt x="735" y="2007"/>
                    </a:cubicBezTo>
                    <a:cubicBezTo>
                      <a:pt x="568" y="2007"/>
                      <a:pt x="399" y="2046"/>
                      <a:pt x="258" y="2121"/>
                    </a:cubicBezTo>
                    <a:cubicBezTo>
                      <a:pt x="258" y="2007"/>
                      <a:pt x="253" y="1892"/>
                      <a:pt x="247" y="1778"/>
                    </a:cubicBezTo>
                    <a:cubicBezTo>
                      <a:pt x="394" y="1693"/>
                      <a:pt x="557" y="1654"/>
                      <a:pt x="722" y="1654"/>
                    </a:cubicBezTo>
                    <a:cubicBezTo>
                      <a:pt x="1009" y="1654"/>
                      <a:pt x="1301" y="1771"/>
                      <a:pt x="1522" y="1958"/>
                    </a:cubicBezTo>
                    <a:cubicBezTo>
                      <a:pt x="1523" y="1959"/>
                      <a:pt x="1525" y="1959"/>
                      <a:pt x="1526" y="1959"/>
                    </a:cubicBezTo>
                    <a:cubicBezTo>
                      <a:pt x="1531" y="1959"/>
                      <a:pt x="1538" y="1950"/>
                      <a:pt x="1533" y="1941"/>
                    </a:cubicBezTo>
                    <a:cubicBezTo>
                      <a:pt x="1354" y="1752"/>
                      <a:pt x="992" y="1586"/>
                      <a:pt x="668" y="1586"/>
                    </a:cubicBezTo>
                    <a:cubicBezTo>
                      <a:pt x="508" y="1586"/>
                      <a:pt x="357" y="1626"/>
                      <a:pt x="242" y="1723"/>
                    </a:cubicBezTo>
                    <a:cubicBezTo>
                      <a:pt x="236" y="1533"/>
                      <a:pt x="220" y="198"/>
                      <a:pt x="209" y="13"/>
                    </a:cubicBezTo>
                    <a:cubicBezTo>
                      <a:pt x="209" y="4"/>
                      <a:pt x="202" y="0"/>
                      <a:pt x="195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84" name="Google Shape;5684;p64"/>
              <p:cNvGrpSpPr/>
              <p:nvPr/>
            </p:nvGrpSpPr>
            <p:grpSpPr>
              <a:xfrm>
                <a:off x="3696227" y="3261380"/>
                <a:ext cx="108950" cy="73543"/>
                <a:chOff x="3696227" y="3261380"/>
                <a:chExt cx="108950" cy="73543"/>
              </a:xfrm>
            </p:grpSpPr>
            <p:sp>
              <p:nvSpPr>
                <p:cNvPr id="5685" name="Google Shape;5685;p64"/>
                <p:cNvSpPr/>
                <p:nvPr/>
              </p:nvSpPr>
              <p:spPr>
                <a:xfrm>
                  <a:off x="3696227" y="3261380"/>
                  <a:ext cx="108950" cy="7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1" h="2906" extrusionOk="0">
                      <a:moveTo>
                        <a:pt x="2117" y="0"/>
                      </a:moveTo>
                      <a:cubicBezTo>
                        <a:pt x="1761" y="0"/>
                        <a:pt x="1404" y="51"/>
                        <a:pt x="1101" y="173"/>
                      </a:cubicBezTo>
                      <a:cubicBezTo>
                        <a:pt x="840" y="271"/>
                        <a:pt x="611" y="434"/>
                        <a:pt x="425" y="641"/>
                      </a:cubicBezTo>
                      <a:cubicBezTo>
                        <a:pt x="207" y="903"/>
                        <a:pt x="115" y="1235"/>
                        <a:pt x="82" y="1573"/>
                      </a:cubicBezTo>
                      <a:cubicBezTo>
                        <a:pt x="49" y="1862"/>
                        <a:pt x="0" y="2227"/>
                        <a:pt x="158" y="2488"/>
                      </a:cubicBezTo>
                      <a:cubicBezTo>
                        <a:pt x="175" y="2510"/>
                        <a:pt x="197" y="2537"/>
                        <a:pt x="218" y="2559"/>
                      </a:cubicBezTo>
                      <a:cubicBezTo>
                        <a:pt x="436" y="2799"/>
                        <a:pt x="883" y="2815"/>
                        <a:pt x="1183" y="2854"/>
                      </a:cubicBezTo>
                      <a:cubicBezTo>
                        <a:pt x="1478" y="2891"/>
                        <a:pt x="1781" y="2906"/>
                        <a:pt x="2084" y="2906"/>
                      </a:cubicBezTo>
                      <a:cubicBezTo>
                        <a:pt x="2481" y="2906"/>
                        <a:pt x="2879" y="2881"/>
                        <a:pt x="3264" y="2854"/>
                      </a:cubicBezTo>
                      <a:cubicBezTo>
                        <a:pt x="3520" y="2837"/>
                        <a:pt x="3896" y="2821"/>
                        <a:pt x="4087" y="2625"/>
                      </a:cubicBezTo>
                      <a:cubicBezTo>
                        <a:pt x="4311" y="2390"/>
                        <a:pt x="4289" y="2020"/>
                        <a:pt x="4245" y="1726"/>
                      </a:cubicBezTo>
                      <a:cubicBezTo>
                        <a:pt x="4169" y="1197"/>
                        <a:pt x="3973" y="614"/>
                        <a:pt x="3504" y="309"/>
                      </a:cubicBezTo>
                      <a:cubicBezTo>
                        <a:pt x="3357" y="216"/>
                        <a:pt x="3199" y="151"/>
                        <a:pt x="3030" y="107"/>
                      </a:cubicBezTo>
                      <a:cubicBezTo>
                        <a:pt x="2751" y="41"/>
                        <a:pt x="2434" y="0"/>
                        <a:pt x="2117" y="0"/>
                      </a:cubicBezTo>
                      <a:close/>
                    </a:path>
                  </a:pathLst>
                </a:custGeom>
                <a:solidFill>
                  <a:srgbClr val="3E54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6" name="Google Shape;5686;p64"/>
                <p:cNvSpPr/>
                <p:nvPr/>
              </p:nvSpPr>
              <p:spPr>
                <a:xfrm>
                  <a:off x="3697743" y="3283367"/>
                  <a:ext cx="9528" cy="27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1096" extrusionOk="0">
                      <a:moveTo>
                        <a:pt x="213" y="0"/>
                      </a:moveTo>
                      <a:cubicBezTo>
                        <a:pt x="104" y="218"/>
                        <a:pt x="38" y="458"/>
                        <a:pt x="17" y="703"/>
                      </a:cubicBezTo>
                      <a:cubicBezTo>
                        <a:pt x="11" y="752"/>
                        <a:pt x="6" y="801"/>
                        <a:pt x="0" y="850"/>
                      </a:cubicBezTo>
                      <a:cubicBezTo>
                        <a:pt x="66" y="932"/>
                        <a:pt x="131" y="1014"/>
                        <a:pt x="197" y="1095"/>
                      </a:cubicBezTo>
                      <a:cubicBezTo>
                        <a:pt x="267" y="1019"/>
                        <a:pt x="316" y="926"/>
                        <a:pt x="333" y="823"/>
                      </a:cubicBezTo>
                      <a:cubicBezTo>
                        <a:pt x="333" y="812"/>
                        <a:pt x="333" y="801"/>
                        <a:pt x="338" y="790"/>
                      </a:cubicBezTo>
                      <a:cubicBezTo>
                        <a:pt x="376" y="540"/>
                        <a:pt x="289" y="245"/>
                        <a:pt x="21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7" name="Google Shape;5687;p64"/>
                <p:cNvSpPr/>
                <p:nvPr/>
              </p:nvSpPr>
              <p:spPr>
                <a:xfrm>
                  <a:off x="3714676" y="3292465"/>
                  <a:ext cx="21381" cy="21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51" extrusionOk="0">
                      <a:moveTo>
                        <a:pt x="348" y="1"/>
                      </a:moveTo>
                      <a:cubicBezTo>
                        <a:pt x="277" y="1"/>
                        <a:pt x="209" y="25"/>
                        <a:pt x="153" y="87"/>
                      </a:cubicBezTo>
                      <a:cubicBezTo>
                        <a:pt x="50" y="196"/>
                        <a:pt x="1" y="348"/>
                        <a:pt x="22" y="496"/>
                      </a:cubicBezTo>
                      <a:cubicBezTo>
                        <a:pt x="142" y="566"/>
                        <a:pt x="235" y="675"/>
                        <a:pt x="295" y="801"/>
                      </a:cubicBezTo>
                      <a:cubicBezTo>
                        <a:pt x="371" y="830"/>
                        <a:pt x="457" y="850"/>
                        <a:pt x="537" y="850"/>
                      </a:cubicBezTo>
                      <a:cubicBezTo>
                        <a:pt x="667" y="850"/>
                        <a:pt x="783" y="796"/>
                        <a:pt x="823" y="637"/>
                      </a:cubicBezTo>
                      <a:cubicBezTo>
                        <a:pt x="834" y="605"/>
                        <a:pt x="840" y="572"/>
                        <a:pt x="840" y="539"/>
                      </a:cubicBezTo>
                      <a:cubicBezTo>
                        <a:pt x="829" y="523"/>
                        <a:pt x="829" y="501"/>
                        <a:pt x="845" y="485"/>
                      </a:cubicBezTo>
                      <a:cubicBezTo>
                        <a:pt x="840" y="359"/>
                        <a:pt x="785" y="239"/>
                        <a:pt x="687" y="158"/>
                      </a:cubicBezTo>
                      <a:cubicBezTo>
                        <a:pt x="601" y="75"/>
                        <a:pt x="470" y="1"/>
                        <a:pt x="3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8" name="Google Shape;5688;p64"/>
                <p:cNvSpPr/>
                <p:nvPr/>
              </p:nvSpPr>
              <p:spPr>
                <a:xfrm>
                  <a:off x="3710127" y="3264893"/>
                  <a:ext cx="17943" cy="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606" extrusionOk="0">
                      <a:moveTo>
                        <a:pt x="644" y="1"/>
                      </a:moveTo>
                      <a:cubicBezTo>
                        <a:pt x="611" y="12"/>
                        <a:pt x="578" y="28"/>
                        <a:pt x="546" y="39"/>
                      </a:cubicBezTo>
                      <a:cubicBezTo>
                        <a:pt x="349" y="115"/>
                        <a:pt x="164" y="230"/>
                        <a:pt x="1" y="371"/>
                      </a:cubicBezTo>
                      <a:cubicBezTo>
                        <a:pt x="191" y="524"/>
                        <a:pt x="426" y="606"/>
                        <a:pt x="671" y="606"/>
                      </a:cubicBezTo>
                      <a:cubicBezTo>
                        <a:pt x="709" y="410"/>
                        <a:pt x="704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9" name="Google Shape;5689;p64"/>
                <p:cNvSpPr/>
                <p:nvPr/>
              </p:nvSpPr>
              <p:spPr>
                <a:xfrm>
                  <a:off x="3704491" y="3275786"/>
                  <a:ext cx="22063" cy="2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1118" extrusionOk="0">
                      <a:moveTo>
                        <a:pt x="164" y="0"/>
                      </a:moveTo>
                      <a:cubicBezTo>
                        <a:pt x="142" y="22"/>
                        <a:pt x="120" y="49"/>
                        <a:pt x="93" y="77"/>
                      </a:cubicBezTo>
                      <a:cubicBezTo>
                        <a:pt x="60" y="115"/>
                        <a:pt x="33" y="158"/>
                        <a:pt x="0" y="202"/>
                      </a:cubicBezTo>
                      <a:cubicBezTo>
                        <a:pt x="82" y="469"/>
                        <a:pt x="186" y="790"/>
                        <a:pt x="153" y="1079"/>
                      </a:cubicBezTo>
                      <a:cubicBezTo>
                        <a:pt x="218" y="1085"/>
                        <a:pt x="278" y="1096"/>
                        <a:pt x="338" y="1117"/>
                      </a:cubicBezTo>
                      <a:cubicBezTo>
                        <a:pt x="322" y="910"/>
                        <a:pt x="425" y="714"/>
                        <a:pt x="605" y="611"/>
                      </a:cubicBezTo>
                      <a:cubicBezTo>
                        <a:pt x="654" y="589"/>
                        <a:pt x="703" y="578"/>
                        <a:pt x="758" y="578"/>
                      </a:cubicBezTo>
                      <a:cubicBezTo>
                        <a:pt x="807" y="474"/>
                        <a:pt x="845" y="365"/>
                        <a:pt x="872" y="256"/>
                      </a:cubicBezTo>
                      <a:cubicBezTo>
                        <a:pt x="616" y="251"/>
                        <a:pt x="365" y="164"/>
                        <a:pt x="16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0" name="Google Shape;5690;p64"/>
                <p:cNvSpPr/>
                <p:nvPr/>
              </p:nvSpPr>
              <p:spPr>
                <a:xfrm>
                  <a:off x="3728323" y="3261507"/>
                  <a:ext cx="24792" cy="1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740" extrusionOk="0">
                      <a:moveTo>
                        <a:pt x="830" y="0"/>
                      </a:moveTo>
                      <a:cubicBezTo>
                        <a:pt x="548" y="0"/>
                        <a:pt x="268" y="39"/>
                        <a:pt x="0" y="113"/>
                      </a:cubicBezTo>
                      <a:cubicBezTo>
                        <a:pt x="60" y="315"/>
                        <a:pt x="71" y="533"/>
                        <a:pt x="33" y="740"/>
                      </a:cubicBezTo>
                      <a:cubicBezTo>
                        <a:pt x="174" y="734"/>
                        <a:pt x="316" y="696"/>
                        <a:pt x="441" y="631"/>
                      </a:cubicBezTo>
                      <a:cubicBezTo>
                        <a:pt x="703" y="495"/>
                        <a:pt x="866" y="266"/>
                        <a:pt x="981" y="4"/>
                      </a:cubicBezTo>
                      <a:cubicBezTo>
                        <a:pt x="931" y="2"/>
                        <a:pt x="880" y="0"/>
                        <a:pt x="830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1" name="Google Shape;5691;p64"/>
                <p:cNvSpPr/>
                <p:nvPr/>
              </p:nvSpPr>
              <p:spPr>
                <a:xfrm>
                  <a:off x="3725821" y="3278136"/>
                  <a:ext cx="24413" cy="26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041" extrusionOk="0">
                      <a:moveTo>
                        <a:pt x="671" y="0"/>
                      </a:moveTo>
                      <a:cubicBezTo>
                        <a:pt x="611" y="38"/>
                        <a:pt x="546" y="65"/>
                        <a:pt x="480" y="93"/>
                      </a:cubicBezTo>
                      <a:cubicBezTo>
                        <a:pt x="361" y="131"/>
                        <a:pt x="241" y="153"/>
                        <a:pt x="115" y="158"/>
                      </a:cubicBezTo>
                      <a:cubicBezTo>
                        <a:pt x="88" y="272"/>
                        <a:pt x="50" y="387"/>
                        <a:pt x="1" y="490"/>
                      </a:cubicBezTo>
                      <a:cubicBezTo>
                        <a:pt x="148" y="529"/>
                        <a:pt x="279" y="616"/>
                        <a:pt x="371" y="736"/>
                      </a:cubicBezTo>
                      <a:cubicBezTo>
                        <a:pt x="442" y="823"/>
                        <a:pt x="486" y="932"/>
                        <a:pt x="491" y="1041"/>
                      </a:cubicBezTo>
                      <a:cubicBezTo>
                        <a:pt x="688" y="1019"/>
                        <a:pt x="856" y="741"/>
                        <a:pt x="965" y="518"/>
                      </a:cubicBezTo>
                      <a:lnTo>
                        <a:pt x="960" y="512"/>
                      </a:lnTo>
                      <a:cubicBezTo>
                        <a:pt x="824" y="371"/>
                        <a:pt x="704" y="196"/>
                        <a:pt x="671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2" name="Google Shape;5692;p64"/>
                <p:cNvSpPr/>
                <p:nvPr/>
              </p:nvSpPr>
              <p:spPr>
                <a:xfrm>
                  <a:off x="3744573" y="3263377"/>
                  <a:ext cx="10766" cy="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015" extrusionOk="0">
                      <a:moveTo>
                        <a:pt x="398" y="1"/>
                      </a:moveTo>
                      <a:cubicBezTo>
                        <a:pt x="311" y="208"/>
                        <a:pt x="174" y="388"/>
                        <a:pt x="0" y="530"/>
                      </a:cubicBezTo>
                      <a:cubicBezTo>
                        <a:pt x="16" y="715"/>
                        <a:pt x="136" y="884"/>
                        <a:pt x="256" y="1014"/>
                      </a:cubicBezTo>
                      <a:cubicBezTo>
                        <a:pt x="278" y="971"/>
                        <a:pt x="294" y="922"/>
                        <a:pt x="311" y="889"/>
                      </a:cubicBezTo>
                      <a:cubicBezTo>
                        <a:pt x="343" y="797"/>
                        <a:pt x="371" y="704"/>
                        <a:pt x="392" y="606"/>
                      </a:cubicBezTo>
                      <a:cubicBezTo>
                        <a:pt x="392" y="600"/>
                        <a:pt x="392" y="595"/>
                        <a:pt x="398" y="595"/>
                      </a:cubicBezTo>
                      <a:cubicBezTo>
                        <a:pt x="420" y="475"/>
                        <a:pt x="425" y="350"/>
                        <a:pt x="420" y="230"/>
                      </a:cubicBezTo>
                      <a:cubicBezTo>
                        <a:pt x="414" y="170"/>
                        <a:pt x="409" y="88"/>
                        <a:pt x="39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3" name="Google Shape;5693;p64"/>
                <p:cNvSpPr/>
                <p:nvPr/>
              </p:nvSpPr>
              <p:spPr>
                <a:xfrm>
                  <a:off x="3723344" y="3304141"/>
                  <a:ext cx="28684" cy="2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90" extrusionOk="0">
                      <a:moveTo>
                        <a:pt x="807" y="1"/>
                      </a:moveTo>
                      <a:cubicBezTo>
                        <a:pt x="747" y="61"/>
                        <a:pt x="671" y="94"/>
                        <a:pt x="584" y="99"/>
                      </a:cubicBezTo>
                      <a:cubicBezTo>
                        <a:pt x="578" y="186"/>
                        <a:pt x="546" y="268"/>
                        <a:pt x="497" y="339"/>
                      </a:cubicBezTo>
                      <a:cubicBezTo>
                        <a:pt x="425" y="444"/>
                        <a:pt x="318" y="482"/>
                        <a:pt x="204" y="482"/>
                      </a:cubicBezTo>
                      <a:cubicBezTo>
                        <a:pt x="136" y="482"/>
                        <a:pt x="66" y="468"/>
                        <a:pt x="1" y="448"/>
                      </a:cubicBezTo>
                      <a:lnTo>
                        <a:pt x="1" y="448"/>
                      </a:lnTo>
                      <a:cubicBezTo>
                        <a:pt x="50" y="589"/>
                        <a:pt x="77" y="736"/>
                        <a:pt x="83" y="889"/>
                      </a:cubicBezTo>
                      <a:cubicBezTo>
                        <a:pt x="284" y="816"/>
                        <a:pt x="505" y="764"/>
                        <a:pt x="722" y="764"/>
                      </a:cubicBezTo>
                      <a:cubicBezTo>
                        <a:pt x="863" y="764"/>
                        <a:pt x="1003" y="786"/>
                        <a:pt x="1134" y="840"/>
                      </a:cubicBezTo>
                      <a:cubicBezTo>
                        <a:pt x="1134" y="818"/>
                        <a:pt x="1129" y="791"/>
                        <a:pt x="1123" y="769"/>
                      </a:cubicBezTo>
                      <a:cubicBezTo>
                        <a:pt x="1063" y="502"/>
                        <a:pt x="954" y="246"/>
                        <a:pt x="807" y="12"/>
                      </a:cubicBezTo>
                      <a:cubicBezTo>
                        <a:pt x="807" y="6"/>
                        <a:pt x="807" y="6"/>
                        <a:pt x="807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4" name="Google Shape;5694;p64"/>
                <p:cNvSpPr/>
                <p:nvPr/>
              </p:nvSpPr>
              <p:spPr>
                <a:xfrm>
                  <a:off x="3725290" y="3325471"/>
                  <a:ext cx="27294" cy="9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374" extrusionOk="0">
                      <a:moveTo>
                        <a:pt x="636" y="0"/>
                      </a:moveTo>
                      <a:cubicBezTo>
                        <a:pt x="421" y="0"/>
                        <a:pt x="202" y="56"/>
                        <a:pt x="6" y="127"/>
                      </a:cubicBezTo>
                      <a:cubicBezTo>
                        <a:pt x="6" y="192"/>
                        <a:pt x="6" y="252"/>
                        <a:pt x="0" y="318"/>
                      </a:cubicBezTo>
                      <a:lnTo>
                        <a:pt x="38" y="318"/>
                      </a:lnTo>
                      <a:cubicBezTo>
                        <a:pt x="339" y="356"/>
                        <a:pt x="645" y="373"/>
                        <a:pt x="950" y="373"/>
                      </a:cubicBezTo>
                      <a:cubicBezTo>
                        <a:pt x="993" y="373"/>
                        <a:pt x="1036" y="373"/>
                        <a:pt x="1079" y="372"/>
                      </a:cubicBezTo>
                      <a:cubicBezTo>
                        <a:pt x="1079" y="279"/>
                        <a:pt x="1079" y="187"/>
                        <a:pt x="1068" y="94"/>
                      </a:cubicBezTo>
                      <a:cubicBezTo>
                        <a:pt x="932" y="27"/>
                        <a:pt x="785" y="0"/>
                        <a:pt x="636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5" name="Google Shape;5695;p64"/>
                <p:cNvSpPr/>
                <p:nvPr/>
              </p:nvSpPr>
              <p:spPr>
                <a:xfrm>
                  <a:off x="3745104" y="3291075"/>
                  <a:ext cx="26890" cy="21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54" extrusionOk="0">
                      <a:moveTo>
                        <a:pt x="290" y="0"/>
                      </a:moveTo>
                      <a:cubicBezTo>
                        <a:pt x="213" y="169"/>
                        <a:pt x="121" y="327"/>
                        <a:pt x="1" y="463"/>
                      </a:cubicBezTo>
                      <a:cubicBezTo>
                        <a:pt x="6" y="469"/>
                        <a:pt x="12" y="474"/>
                        <a:pt x="17" y="480"/>
                      </a:cubicBezTo>
                      <a:cubicBezTo>
                        <a:pt x="88" y="600"/>
                        <a:pt x="153" y="719"/>
                        <a:pt x="213" y="845"/>
                      </a:cubicBezTo>
                      <a:lnTo>
                        <a:pt x="219" y="845"/>
                      </a:lnTo>
                      <a:cubicBezTo>
                        <a:pt x="247" y="851"/>
                        <a:pt x="275" y="853"/>
                        <a:pt x="304" y="853"/>
                      </a:cubicBezTo>
                      <a:cubicBezTo>
                        <a:pt x="482" y="853"/>
                        <a:pt x="657" y="746"/>
                        <a:pt x="813" y="670"/>
                      </a:cubicBezTo>
                      <a:cubicBezTo>
                        <a:pt x="900" y="627"/>
                        <a:pt x="982" y="583"/>
                        <a:pt x="1063" y="534"/>
                      </a:cubicBezTo>
                      <a:cubicBezTo>
                        <a:pt x="775" y="431"/>
                        <a:pt x="448" y="278"/>
                        <a:pt x="290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6" name="Google Shape;5696;p64"/>
                <p:cNvSpPr/>
                <p:nvPr/>
              </p:nvSpPr>
              <p:spPr>
                <a:xfrm>
                  <a:off x="3753520" y="3276013"/>
                  <a:ext cx="20547" cy="21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864" extrusionOk="0">
                      <a:moveTo>
                        <a:pt x="629" y="0"/>
                      </a:moveTo>
                      <a:cubicBezTo>
                        <a:pt x="445" y="0"/>
                        <a:pt x="258" y="27"/>
                        <a:pt x="120" y="133"/>
                      </a:cubicBezTo>
                      <a:cubicBezTo>
                        <a:pt x="93" y="258"/>
                        <a:pt x="55" y="378"/>
                        <a:pt x="6" y="493"/>
                      </a:cubicBezTo>
                      <a:lnTo>
                        <a:pt x="0" y="504"/>
                      </a:lnTo>
                      <a:cubicBezTo>
                        <a:pt x="76" y="656"/>
                        <a:pt x="191" y="781"/>
                        <a:pt x="338" y="863"/>
                      </a:cubicBezTo>
                      <a:cubicBezTo>
                        <a:pt x="551" y="711"/>
                        <a:pt x="681" y="373"/>
                        <a:pt x="768" y="144"/>
                      </a:cubicBezTo>
                      <a:cubicBezTo>
                        <a:pt x="785" y="95"/>
                        <a:pt x="796" y="51"/>
                        <a:pt x="812" y="8"/>
                      </a:cubicBezTo>
                      <a:cubicBezTo>
                        <a:pt x="753" y="4"/>
                        <a:pt x="691" y="0"/>
                        <a:pt x="629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7" name="Google Shape;5697;p64"/>
                <p:cNvSpPr/>
                <p:nvPr/>
              </p:nvSpPr>
              <p:spPr>
                <a:xfrm>
                  <a:off x="3764109" y="3276342"/>
                  <a:ext cx="29215" cy="2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63" extrusionOk="0">
                      <a:moveTo>
                        <a:pt x="475" y="0"/>
                      </a:moveTo>
                      <a:cubicBezTo>
                        <a:pt x="453" y="76"/>
                        <a:pt x="426" y="153"/>
                        <a:pt x="399" y="224"/>
                      </a:cubicBezTo>
                      <a:cubicBezTo>
                        <a:pt x="295" y="452"/>
                        <a:pt x="191" y="730"/>
                        <a:pt x="1" y="894"/>
                      </a:cubicBezTo>
                      <a:cubicBezTo>
                        <a:pt x="121" y="954"/>
                        <a:pt x="251" y="1008"/>
                        <a:pt x="382" y="1052"/>
                      </a:cubicBezTo>
                      <a:cubicBezTo>
                        <a:pt x="393" y="1057"/>
                        <a:pt x="399" y="1057"/>
                        <a:pt x="399" y="1063"/>
                      </a:cubicBezTo>
                      <a:cubicBezTo>
                        <a:pt x="442" y="1035"/>
                        <a:pt x="480" y="1008"/>
                        <a:pt x="524" y="986"/>
                      </a:cubicBezTo>
                      <a:cubicBezTo>
                        <a:pt x="775" y="812"/>
                        <a:pt x="992" y="594"/>
                        <a:pt x="1156" y="338"/>
                      </a:cubicBezTo>
                      <a:cubicBezTo>
                        <a:pt x="954" y="175"/>
                        <a:pt x="742" y="38"/>
                        <a:pt x="475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8" name="Google Shape;5698;p64"/>
                <p:cNvSpPr/>
                <p:nvPr/>
              </p:nvSpPr>
              <p:spPr>
                <a:xfrm>
                  <a:off x="3756552" y="3261734"/>
                  <a:ext cx="19561" cy="1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59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6" y="99"/>
                        <a:pt x="22" y="197"/>
                        <a:pt x="27" y="295"/>
                      </a:cubicBezTo>
                      <a:cubicBezTo>
                        <a:pt x="27" y="393"/>
                        <a:pt x="27" y="491"/>
                        <a:pt x="11" y="589"/>
                      </a:cubicBezTo>
                      <a:cubicBezTo>
                        <a:pt x="164" y="504"/>
                        <a:pt x="350" y="476"/>
                        <a:pt x="527" y="476"/>
                      </a:cubicBezTo>
                      <a:cubicBezTo>
                        <a:pt x="589" y="476"/>
                        <a:pt x="650" y="480"/>
                        <a:pt x="708" y="486"/>
                      </a:cubicBezTo>
                      <a:cubicBezTo>
                        <a:pt x="741" y="371"/>
                        <a:pt x="757" y="257"/>
                        <a:pt x="774" y="137"/>
                      </a:cubicBezTo>
                      <a:cubicBezTo>
                        <a:pt x="725" y="120"/>
                        <a:pt x="681" y="110"/>
                        <a:pt x="638" y="99"/>
                      </a:cubicBezTo>
                      <a:cubicBezTo>
                        <a:pt x="425" y="50"/>
                        <a:pt x="213" y="17"/>
                        <a:pt x="0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9" name="Google Shape;5699;p64"/>
                <p:cNvSpPr/>
                <p:nvPr/>
              </p:nvSpPr>
              <p:spPr>
                <a:xfrm>
                  <a:off x="3776644" y="3266005"/>
                  <a:ext cx="18904" cy="1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71" extrusionOk="0">
                      <a:moveTo>
                        <a:pt x="61" y="1"/>
                      </a:moveTo>
                      <a:cubicBezTo>
                        <a:pt x="50" y="109"/>
                        <a:pt x="28" y="224"/>
                        <a:pt x="1" y="333"/>
                      </a:cubicBezTo>
                      <a:cubicBezTo>
                        <a:pt x="262" y="382"/>
                        <a:pt x="502" y="502"/>
                        <a:pt x="704" y="671"/>
                      </a:cubicBezTo>
                      <a:cubicBezTo>
                        <a:pt x="714" y="643"/>
                        <a:pt x="731" y="611"/>
                        <a:pt x="747" y="578"/>
                      </a:cubicBezTo>
                      <a:cubicBezTo>
                        <a:pt x="638" y="398"/>
                        <a:pt x="496" y="246"/>
                        <a:pt x="322" y="131"/>
                      </a:cubicBezTo>
                      <a:cubicBezTo>
                        <a:pt x="240" y="77"/>
                        <a:pt x="153" y="33"/>
                        <a:pt x="6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0" name="Google Shape;5700;p64"/>
                <p:cNvSpPr/>
                <p:nvPr/>
              </p:nvSpPr>
              <p:spPr>
                <a:xfrm>
                  <a:off x="3784630" y="3282811"/>
                  <a:ext cx="19435" cy="28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1140" extrusionOk="0">
                      <a:moveTo>
                        <a:pt x="480" y="0"/>
                      </a:moveTo>
                      <a:cubicBezTo>
                        <a:pt x="469" y="22"/>
                        <a:pt x="458" y="38"/>
                        <a:pt x="453" y="60"/>
                      </a:cubicBezTo>
                      <a:cubicBezTo>
                        <a:pt x="482" y="85"/>
                        <a:pt x="459" y="127"/>
                        <a:pt x="422" y="127"/>
                      </a:cubicBezTo>
                      <a:cubicBezTo>
                        <a:pt x="418" y="127"/>
                        <a:pt x="414" y="127"/>
                        <a:pt x="409" y="126"/>
                      </a:cubicBezTo>
                      <a:cubicBezTo>
                        <a:pt x="300" y="305"/>
                        <a:pt x="164" y="469"/>
                        <a:pt x="1" y="605"/>
                      </a:cubicBezTo>
                      <a:cubicBezTo>
                        <a:pt x="142" y="720"/>
                        <a:pt x="235" y="872"/>
                        <a:pt x="388" y="970"/>
                      </a:cubicBezTo>
                      <a:cubicBezTo>
                        <a:pt x="404" y="970"/>
                        <a:pt x="420" y="981"/>
                        <a:pt x="426" y="997"/>
                      </a:cubicBezTo>
                      <a:cubicBezTo>
                        <a:pt x="437" y="997"/>
                        <a:pt x="442" y="1003"/>
                        <a:pt x="447" y="1008"/>
                      </a:cubicBezTo>
                      <a:cubicBezTo>
                        <a:pt x="551" y="1057"/>
                        <a:pt x="660" y="1101"/>
                        <a:pt x="769" y="1139"/>
                      </a:cubicBezTo>
                      <a:cubicBezTo>
                        <a:pt x="769" y="1052"/>
                        <a:pt x="758" y="965"/>
                        <a:pt x="747" y="878"/>
                      </a:cubicBezTo>
                      <a:cubicBezTo>
                        <a:pt x="709" y="572"/>
                        <a:pt x="616" y="278"/>
                        <a:pt x="480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1" name="Google Shape;5701;p64"/>
                <p:cNvSpPr/>
                <p:nvPr/>
              </p:nvSpPr>
              <p:spPr>
                <a:xfrm>
                  <a:off x="3751321" y="3308286"/>
                  <a:ext cx="30858" cy="26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1047" extrusionOk="0">
                      <a:moveTo>
                        <a:pt x="725" y="0"/>
                      </a:moveTo>
                      <a:cubicBezTo>
                        <a:pt x="643" y="44"/>
                        <a:pt x="556" y="88"/>
                        <a:pt x="469" y="131"/>
                      </a:cubicBezTo>
                      <a:cubicBezTo>
                        <a:pt x="336" y="190"/>
                        <a:pt x="199" y="253"/>
                        <a:pt x="50" y="253"/>
                      </a:cubicBezTo>
                      <a:cubicBezTo>
                        <a:pt x="33" y="253"/>
                        <a:pt x="17" y="253"/>
                        <a:pt x="0" y="251"/>
                      </a:cubicBezTo>
                      <a:lnTo>
                        <a:pt x="0" y="251"/>
                      </a:lnTo>
                      <a:cubicBezTo>
                        <a:pt x="44" y="360"/>
                        <a:pt x="76" y="469"/>
                        <a:pt x="98" y="583"/>
                      </a:cubicBezTo>
                      <a:cubicBezTo>
                        <a:pt x="104" y="632"/>
                        <a:pt x="109" y="681"/>
                        <a:pt x="114" y="731"/>
                      </a:cubicBezTo>
                      <a:cubicBezTo>
                        <a:pt x="120" y="834"/>
                        <a:pt x="125" y="943"/>
                        <a:pt x="120" y="1047"/>
                      </a:cubicBezTo>
                      <a:cubicBezTo>
                        <a:pt x="447" y="1041"/>
                        <a:pt x="768" y="1019"/>
                        <a:pt x="1084" y="1003"/>
                      </a:cubicBezTo>
                      <a:lnTo>
                        <a:pt x="1221" y="992"/>
                      </a:lnTo>
                      <a:cubicBezTo>
                        <a:pt x="1112" y="627"/>
                        <a:pt x="975" y="251"/>
                        <a:pt x="725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2" name="Google Shape;5702;p64"/>
                <p:cNvSpPr/>
                <p:nvPr/>
              </p:nvSpPr>
              <p:spPr>
                <a:xfrm>
                  <a:off x="3771413" y="3299466"/>
                  <a:ext cx="21507" cy="19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786" extrusionOk="0">
                      <a:moveTo>
                        <a:pt x="464" y="1"/>
                      </a:moveTo>
                      <a:cubicBezTo>
                        <a:pt x="404" y="55"/>
                        <a:pt x="338" y="99"/>
                        <a:pt x="273" y="142"/>
                      </a:cubicBezTo>
                      <a:cubicBezTo>
                        <a:pt x="186" y="202"/>
                        <a:pt x="99" y="257"/>
                        <a:pt x="1" y="306"/>
                      </a:cubicBezTo>
                      <a:cubicBezTo>
                        <a:pt x="131" y="447"/>
                        <a:pt x="235" y="611"/>
                        <a:pt x="306" y="785"/>
                      </a:cubicBezTo>
                      <a:cubicBezTo>
                        <a:pt x="545" y="720"/>
                        <a:pt x="703" y="556"/>
                        <a:pt x="851" y="371"/>
                      </a:cubicBezTo>
                      <a:cubicBezTo>
                        <a:pt x="698" y="268"/>
                        <a:pt x="605" y="115"/>
                        <a:pt x="464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3" name="Google Shape;5703;p64"/>
                <p:cNvSpPr/>
                <p:nvPr/>
              </p:nvSpPr>
              <p:spPr>
                <a:xfrm>
                  <a:off x="3780081" y="3309929"/>
                  <a:ext cx="24135" cy="23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922" extrusionOk="0">
                      <a:moveTo>
                        <a:pt x="573" y="1"/>
                      </a:moveTo>
                      <a:cubicBezTo>
                        <a:pt x="420" y="202"/>
                        <a:pt x="246" y="371"/>
                        <a:pt x="1" y="448"/>
                      </a:cubicBezTo>
                      <a:cubicBezTo>
                        <a:pt x="66" y="600"/>
                        <a:pt x="115" y="764"/>
                        <a:pt x="164" y="922"/>
                      </a:cubicBezTo>
                      <a:cubicBezTo>
                        <a:pt x="388" y="900"/>
                        <a:pt x="627" y="856"/>
                        <a:pt x="769" y="709"/>
                      </a:cubicBezTo>
                      <a:cubicBezTo>
                        <a:pt x="911" y="562"/>
                        <a:pt x="954" y="360"/>
                        <a:pt x="954" y="159"/>
                      </a:cubicBezTo>
                      <a:cubicBezTo>
                        <a:pt x="824" y="121"/>
                        <a:pt x="693" y="66"/>
                        <a:pt x="57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4" name="Google Shape;5704;p64"/>
                <p:cNvSpPr/>
                <p:nvPr/>
              </p:nvSpPr>
              <p:spPr>
                <a:xfrm>
                  <a:off x="3704087" y="3305127"/>
                  <a:ext cx="20117" cy="2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1112" extrusionOk="0">
                      <a:moveTo>
                        <a:pt x="158" y="0"/>
                      </a:moveTo>
                      <a:cubicBezTo>
                        <a:pt x="136" y="114"/>
                        <a:pt x="76" y="218"/>
                        <a:pt x="0" y="300"/>
                      </a:cubicBezTo>
                      <a:cubicBezTo>
                        <a:pt x="158" y="507"/>
                        <a:pt x="272" y="730"/>
                        <a:pt x="185" y="1003"/>
                      </a:cubicBezTo>
                      <a:cubicBezTo>
                        <a:pt x="371" y="1063"/>
                        <a:pt x="561" y="1095"/>
                        <a:pt x="757" y="1112"/>
                      </a:cubicBezTo>
                      <a:cubicBezTo>
                        <a:pt x="796" y="621"/>
                        <a:pt x="681" y="38"/>
                        <a:pt x="158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5" name="Google Shape;5705;p64"/>
                <p:cNvSpPr/>
                <p:nvPr/>
              </p:nvSpPr>
              <p:spPr>
                <a:xfrm>
                  <a:off x="3697187" y="3307856"/>
                  <a:ext cx="12156" cy="21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862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1" y="224"/>
                        <a:pt x="6" y="464"/>
                        <a:pt x="120" y="649"/>
                      </a:cubicBezTo>
                      <a:cubicBezTo>
                        <a:pt x="137" y="671"/>
                        <a:pt x="159" y="698"/>
                        <a:pt x="175" y="720"/>
                      </a:cubicBezTo>
                      <a:cubicBezTo>
                        <a:pt x="235" y="780"/>
                        <a:pt x="306" y="829"/>
                        <a:pt x="382" y="862"/>
                      </a:cubicBezTo>
                      <a:cubicBezTo>
                        <a:pt x="480" y="519"/>
                        <a:pt x="229" y="257"/>
                        <a:pt x="1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06" name="Google Shape;5706;p64"/>
          <p:cNvGrpSpPr/>
          <p:nvPr/>
        </p:nvGrpSpPr>
        <p:grpSpPr>
          <a:xfrm>
            <a:off x="5334138" y="3587286"/>
            <a:ext cx="566433" cy="793236"/>
            <a:chOff x="5334138" y="3587286"/>
            <a:chExt cx="566433" cy="793236"/>
          </a:xfrm>
        </p:grpSpPr>
        <p:sp>
          <p:nvSpPr>
            <p:cNvPr id="5707" name="Google Shape;5707;p64"/>
            <p:cNvSpPr/>
            <p:nvPr/>
          </p:nvSpPr>
          <p:spPr>
            <a:xfrm>
              <a:off x="5474754" y="3587286"/>
              <a:ext cx="285200" cy="198743"/>
            </a:xfrm>
            <a:custGeom>
              <a:avLst/>
              <a:gdLst/>
              <a:ahLst/>
              <a:cxnLst/>
              <a:rect l="l" t="t" r="r" b="b"/>
              <a:pathLst>
                <a:path w="11285" h="7864" extrusionOk="0">
                  <a:moveTo>
                    <a:pt x="5640" y="0"/>
                  </a:moveTo>
                  <a:cubicBezTo>
                    <a:pt x="5640" y="0"/>
                    <a:pt x="2812" y="3547"/>
                    <a:pt x="0" y="7863"/>
                  </a:cubicBezTo>
                  <a:lnTo>
                    <a:pt x="11285" y="7863"/>
                  </a:lnTo>
                  <a:cubicBezTo>
                    <a:pt x="8468" y="3547"/>
                    <a:pt x="5640" y="0"/>
                    <a:pt x="56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64"/>
            <p:cNvSpPr/>
            <p:nvPr/>
          </p:nvSpPr>
          <p:spPr>
            <a:xfrm>
              <a:off x="5364161" y="3785408"/>
              <a:ext cx="506511" cy="198718"/>
            </a:xfrm>
            <a:custGeom>
              <a:avLst/>
              <a:gdLst/>
              <a:ahLst/>
              <a:cxnLst/>
              <a:rect l="l" t="t" r="r" b="b"/>
              <a:pathLst>
                <a:path w="20042" h="7863" extrusionOk="0">
                  <a:moveTo>
                    <a:pt x="4376" y="0"/>
                  </a:moveTo>
                  <a:cubicBezTo>
                    <a:pt x="2714" y="2545"/>
                    <a:pt x="1063" y="5356"/>
                    <a:pt x="0" y="7863"/>
                  </a:cubicBezTo>
                  <a:lnTo>
                    <a:pt x="20042" y="7863"/>
                  </a:lnTo>
                  <a:cubicBezTo>
                    <a:pt x="18974" y="5356"/>
                    <a:pt x="17323" y="2545"/>
                    <a:pt x="1566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64"/>
            <p:cNvSpPr/>
            <p:nvPr/>
          </p:nvSpPr>
          <p:spPr>
            <a:xfrm>
              <a:off x="5334138" y="3983505"/>
              <a:ext cx="566433" cy="198895"/>
            </a:xfrm>
            <a:custGeom>
              <a:avLst/>
              <a:gdLst/>
              <a:ahLst/>
              <a:cxnLst/>
              <a:rect l="l" t="t" r="r" b="b"/>
              <a:pathLst>
                <a:path w="22413" h="7870" extrusionOk="0">
                  <a:moveTo>
                    <a:pt x="1188" y="1"/>
                  </a:moveTo>
                  <a:cubicBezTo>
                    <a:pt x="458" y="1712"/>
                    <a:pt x="1" y="3276"/>
                    <a:pt x="1" y="4524"/>
                  </a:cubicBezTo>
                  <a:cubicBezTo>
                    <a:pt x="1" y="5657"/>
                    <a:pt x="170" y="6785"/>
                    <a:pt x="507" y="7869"/>
                  </a:cubicBezTo>
                  <a:lnTo>
                    <a:pt x="21905" y="7869"/>
                  </a:lnTo>
                  <a:cubicBezTo>
                    <a:pt x="22243" y="6785"/>
                    <a:pt x="22412" y="5657"/>
                    <a:pt x="22412" y="4524"/>
                  </a:cubicBezTo>
                  <a:cubicBezTo>
                    <a:pt x="22412" y="3276"/>
                    <a:pt x="21955" y="1706"/>
                    <a:pt x="212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64"/>
            <p:cNvSpPr/>
            <p:nvPr/>
          </p:nvSpPr>
          <p:spPr>
            <a:xfrm>
              <a:off x="5346951" y="4181779"/>
              <a:ext cx="540806" cy="198743"/>
            </a:xfrm>
            <a:custGeom>
              <a:avLst/>
              <a:gdLst/>
              <a:ahLst/>
              <a:cxnLst/>
              <a:rect l="l" t="t" r="r" b="b"/>
              <a:pathLst>
                <a:path w="21399" h="7864" extrusionOk="0">
                  <a:moveTo>
                    <a:pt x="0" y="0"/>
                  </a:moveTo>
                  <a:cubicBezTo>
                    <a:pt x="1466" y="4675"/>
                    <a:pt x="5798" y="7863"/>
                    <a:pt x="10702" y="7863"/>
                  </a:cubicBezTo>
                  <a:cubicBezTo>
                    <a:pt x="15601" y="7863"/>
                    <a:pt x="19938" y="4675"/>
                    <a:pt x="213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1" name="Google Shape;5711;p64"/>
          <p:cNvGrpSpPr/>
          <p:nvPr/>
        </p:nvGrpSpPr>
        <p:grpSpPr>
          <a:xfrm>
            <a:off x="5334138" y="2895283"/>
            <a:ext cx="566559" cy="527184"/>
            <a:chOff x="5334138" y="2895283"/>
            <a:chExt cx="566559" cy="527184"/>
          </a:xfrm>
        </p:grpSpPr>
        <p:grpSp>
          <p:nvGrpSpPr>
            <p:cNvPr id="5712" name="Google Shape;5712;p64"/>
            <p:cNvGrpSpPr/>
            <p:nvPr/>
          </p:nvGrpSpPr>
          <p:grpSpPr>
            <a:xfrm>
              <a:off x="5334138" y="2895283"/>
              <a:ext cx="566559" cy="148198"/>
              <a:chOff x="5334138" y="2895283"/>
              <a:chExt cx="566559" cy="148198"/>
            </a:xfrm>
          </p:grpSpPr>
          <p:sp>
            <p:nvSpPr>
              <p:cNvPr id="5713" name="Google Shape;5713;p64"/>
              <p:cNvSpPr/>
              <p:nvPr/>
            </p:nvSpPr>
            <p:spPr>
              <a:xfrm>
                <a:off x="5334138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extrusionOk="0">
                    <a:moveTo>
                      <a:pt x="1815" y="1"/>
                    </a:moveTo>
                    <a:cubicBezTo>
                      <a:pt x="1499" y="1810"/>
                      <a:pt x="1" y="2055"/>
                      <a:pt x="1" y="3875"/>
                    </a:cubicBezTo>
                    <a:cubicBezTo>
                      <a:pt x="1" y="5177"/>
                      <a:pt x="812" y="5864"/>
                      <a:pt x="1815" y="5864"/>
                    </a:cubicBezTo>
                    <a:cubicBezTo>
                      <a:pt x="2818" y="5864"/>
                      <a:pt x="3630" y="5177"/>
                      <a:pt x="3630" y="3875"/>
                    </a:cubicBezTo>
                    <a:cubicBezTo>
                      <a:pt x="3630" y="2055"/>
                      <a:pt x="2131" y="1810"/>
                      <a:pt x="181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64"/>
              <p:cNvSpPr/>
              <p:nvPr/>
            </p:nvSpPr>
            <p:spPr>
              <a:xfrm>
                <a:off x="5452843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extrusionOk="0">
                    <a:moveTo>
                      <a:pt x="1815" y="1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77"/>
                      <a:pt x="813" y="5864"/>
                      <a:pt x="1815" y="5864"/>
                    </a:cubicBezTo>
                    <a:cubicBezTo>
                      <a:pt x="2812" y="5864"/>
                      <a:pt x="3630" y="5177"/>
                      <a:pt x="3630" y="3875"/>
                    </a:cubicBezTo>
                    <a:cubicBezTo>
                      <a:pt x="3630" y="2055"/>
                      <a:pt x="2131" y="1810"/>
                      <a:pt x="181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64"/>
              <p:cNvSpPr/>
              <p:nvPr/>
            </p:nvSpPr>
            <p:spPr>
              <a:xfrm>
                <a:off x="5571421" y="2895283"/>
                <a:ext cx="91866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5864" extrusionOk="0">
                    <a:moveTo>
                      <a:pt x="1815" y="1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77"/>
                      <a:pt x="812" y="5864"/>
                      <a:pt x="1815" y="5864"/>
                    </a:cubicBezTo>
                    <a:cubicBezTo>
                      <a:pt x="2817" y="5864"/>
                      <a:pt x="3635" y="5177"/>
                      <a:pt x="3635" y="3875"/>
                    </a:cubicBezTo>
                    <a:cubicBezTo>
                      <a:pt x="3635" y="2055"/>
                      <a:pt x="2136" y="1810"/>
                      <a:pt x="181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64"/>
              <p:cNvSpPr/>
              <p:nvPr/>
            </p:nvSpPr>
            <p:spPr>
              <a:xfrm>
                <a:off x="5690126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1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77"/>
                      <a:pt x="812" y="5864"/>
                      <a:pt x="1815" y="5864"/>
                    </a:cubicBezTo>
                    <a:cubicBezTo>
                      <a:pt x="2817" y="5864"/>
                      <a:pt x="3629" y="5177"/>
                      <a:pt x="3629" y="3875"/>
                    </a:cubicBezTo>
                    <a:cubicBezTo>
                      <a:pt x="3629" y="2055"/>
                      <a:pt x="2131" y="1810"/>
                      <a:pt x="18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64"/>
              <p:cNvSpPr/>
              <p:nvPr/>
            </p:nvSpPr>
            <p:spPr>
              <a:xfrm>
                <a:off x="5808957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1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77"/>
                      <a:pt x="813" y="5864"/>
                      <a:pt x="1815" y="5864"/>
                    </a:cubicBezTo>
                    <a:cubicBezTo>
                      <a:pt x="2812" y="5864"/>
                      <a:pt x="3630" y="5177"/>
                      <a:pt x="3630" y="3875"/>
                    </a:cubicBezTo>
                    <a:cubicBezTo>
                      <a:pt x="3624" y="2055"/>
                      <a:pt x="2126" y="1810"/>
                      <a:pt x="18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8" name="Google Shape;5718;p64"/>
            <p:cNvGrpSpPr/>
            <p:nvPr/>
          </p:nvGrpSpPr>
          <p:grpSpPr>
            <a:xfrm>
              <a:off x="5334138" y="3086166"/>
              <a:ext cx="566559" cy="148324"/>
              <a:chOff x="5334138" y="3086166"/>
              <a:chExt cx="566559" cy="148324"/>
            </a:xfrm>
          </p:grpSpPr>
          <p:sp>
            <p:nvSpPr>
              <p:cNvPr id="5719" name="Google Shape;5719;p64"/>
              <p:cNvSpPr/>
              <p:nvPr/>
            </p:nvSpPr>
            <p:spPr>
              <a:xfrm>
                <a:off x="5334138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extrusionOk="0">
                    <a:moveTo>
                      <a:pt x="1815" y="0"/>
                    </a:moveTo>
                    <a:cubicBezTo>
                      <a:pt x="1499" y="1815"/>
                      <a:pt x="1" y="2054"/>
                      <a:pt x="1" y="3874"/>
                    </a:cubicBezTo>
                    <a:cubicBezTo>
                      <a:pt x="1" y="5182"/>
                      <a:pt x="812" y="5869"/>
                      <a:pt x="1815" y="5869"/>
                    </a:cubicBezTo>
                    <a:cubicBezTo>
                      <a:pt x="2818" y="5869"/>
                      <a:pt x="3630" y="5188"/>
                      <a:pt x="3630" y="3874"/>
                    </a:cubicBezTo>
                    <a:cubicBezTo>
                      <a:pt x="3630" y="2054"/>
                      <a:pt x="2131" y="1815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64"/>
              <p:cNvSpPr/>
              <p:nvPr/>
            </p:nvSpPr>
            <p:spPr>
              <a:xfrm>
                <a:off x="5452843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extrusionOk="0">
                    <a:moveTo>
                      <a:pt x="1815" y="0"/>
                    </a:moveTo>
                    <a:cubicBezTo>
                      <a:pt x="1494" y="1815"/>
                      <a:pt x="1" y="2054"/>
                      <a:pt x="1" y="3874"/>
                    </a:cubicBezTo>
                    <a:cubicBezTo>
                      <a:pt x="1" y="5182"/>
                      <a:pt x="813" y="5869"/>
                      <a:pt x="1815" y="5869"/>
                    </a:cubicBezTo>
                    <a:cubicBezTo>
                      <a:pt x="2812" y="5869"/>
                      <a:pt x="3630" y="5188"/>
                      <a:pt x="3630" y="3874"/>
                    </a:cubicBezTo>
                    <a:cubicBezTo>
                      <a:pt x="3630" y="2054"/>
                      <a:pt x="2131" y="1815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64"/>
              <p:cNvSpPr/>
              <p:nvPr/>
            </p:nvSpPr>
            <p:spPr>
              <a:xfrm>
                <a:off x="5571421" y="3086166"/>
                <a:ext cx="91866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5869" fill="none" extrusionOk="0">
                    <a:moveTo>
                      <a:pt x="1815" y="0"/>
                    </a:moveTo>
                    <a:cubicBezTo>
                      <a:pt x="1499" y="1815"/>
                      <a:pt x="0" y="2054"/>
                      <a:pt x="0" y="3874"/>
                    </a:cubicBezTo>
                    <a:cubicBezTo>
                      <a:pt x="0" y="5182"/>
                      <a:pt x="812" y="5869"/>
                      <a:pt x="1815" y="5869"/>
                    </a:cubicBezTo>
                    <a:cubicBezTo>
                      <a:pt x="2817" y="5869"/>
                      <a:pt x="3635" y="5188"/>
                      <a:pt x="3635" y="3874"/>
                    </a:cubicBezTo>
                    <a:cubicBezTo>
                      <a:pt x="3635" y="2054"/>
                      <a:pt x="2136" y="1815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64"/>
              <p:cNvSpPr/>
              <p:nvPr/>
            </p:nvSpPr>
            <p:spPr>
              <a:xfrm>
                <a:off x="5690126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fill="none" extrusionOk="0">
                    <a:moveTo>
                      <a:pt x="1815" y="0"/>
                    </a:moveTo>
                    <a:cubicBezTo>
                      <a:pt x="1499" y="1815"/>
                      <a:pt x="0" y="2054"/>
                      <a:pt x="0" y="3874"/>
                    </a:cubicBezTo>
                    <a:cubicBezTo>
                      <a:pt x="0" y="5182"/>
                      <a:pt x="812" y="5869"/>
                      <a:pt x="1815" y="5869"/>
                    </a:cubicBezTo>
                    <a:cubicBezTo>
                      <a:pt x="2817" y="5869"/>
                      <a:pt x="3629" y="5188"/>
                      <a:pt x="3629" y="3874"/>
                    </a:cubicBezTo>
                    <a:cubicBezTo>
                      <a:pt x="3629" y="2054"/>
                      <a:pt x="2131" y="1815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64"/>
              <p:cNvSpPr/>
              <p:nvPr/>
            </p:nvSpPr>
            <p:spPr>
              <a:xfrm>
                <a:off x="5808957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fill="none" extrusionOk="0">
                    <a:moveTo>
                      <a:pt x="1815" y="0"/>
                    </a:moveTo>
                    <a:cubicBezTo>
                      <a:pt x="1494" y="1815"/>
                      <a:pt x="1" y="2054"/>
                      <a:pt x="1" y="3874"/>
                    </a:cubicBezTo>
                    <a:cubicBezTo>
                      <a:pt x="1" y="5182"/>
                      <a:pt x="813" y="5869"/>
                      <a:pt x="1815" y="5869"/>
                    </a:cubicBezTo>
                    <a:cubicBezTo>
                      <a:pt x="2812" y="5869"/>
                      <a:pt x="3630" y="5188"/>
                      <a:pt x="3630" y="3874"/>
                    </a:cubicBezTo>
                    <a:cubicBezTo>
                      <a:pt x="3624" y="2054"/>
                      <a:pt x="2126" y="1815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4" name="Google Shape;5724;p64"/>
            <p:cNvGrpSpPr/>
            <p:nvPr/>
          </p:nvGrpSpPr>
          <p:grpSpPr>
            <a:xfrm>
              <a:off x="5334138" y="3274269"/>
              <a:ext cx="566559" cy="148198"/>
              <a:chOff x="5334138" y="3274269"/>
              <a:chExt cx="566559" cy="148198"/>
            </a:xfrm>
          </p:grpSpPr>
          <p:sp>
            <p:nvSpPr>
              <p:cNvPr id="5725" name="Google Shape;5725;p64"/>
              <p:cNvSpPr/>
              <p:nvPr/>
            </p:nvSpPr>
            <p:spPr>
              <a:xfrm>
                <a:off x="5334138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extrusionOk="0">
                    <a:moveTo>
                      <a:pt x="1815" y="0"/>
                    </a:moveTo>
                    <a:cubicBezTo>
                      <a:pt x="1499" y="1810"/>
                      <a:pt x="1" y="2055"/>
                      <a:pt x="1" y="3875"/>
                    </a:cubicBezTo>
                    <a:cubicBezTo>
                      <a:pt x="1" y="5182"/>
                      <a:pt x="812" y="5864"/>
                      <a:pt x="1815" y="5864"/>
                    </a:cubicBezTo>
                    <a:cubicBezTo>
                      <a:pt x="2818" y="5864"/>
                      <a:pt x="3630" y="5182"/>
                      <a:pt x="3630" y="3875"/>
                    </a:cubicBezTo>
                    <a:cubicBezTo>
                      <a:pt x="3630" y="2055"/>
                      <a:pt x="2131" y="181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64"/>
              <p:cNvSpPr/>
              <p:nvPr/>
            </p:nvSpPr>
            <p:spPr>
              <a:xfrm>
                <a:off x="5452843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0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82"/>
                      <a:pt x="813" y="5864"/>
                      <a:pt x="1815" y="5864"/>
                    </a:cubicBezTo>
                    <a:cubicBezTo>
                      <a:pt x="2812" y="5864"/>
                      <a:pt x="3630" y="5182"/>
                      <a:pt x="3630" y="3875"/>
                    </a:cubicBezTo>
                    <a:cubicBezTo>
                      <a:pt x="3630" y="2055"/>
                      <a:pt x="2131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64"/>
              <p:cNvSpPr/>
              <p:nvPr/>
            </p:nvSpPr>
            <p:spPr>
              <a:xfrm>
                <a:off x="5571421" y="3274269"/>
                <a:ext cx="91866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5864" fill="none" extrusionOk="0">
                    <a:moveTo>
                      <a:pt x="1815" y="0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82"/>
                      <a:pt x="812" y="5864"/>
                      <a:pt x="1815" y="5864"/>
                    </a:cubicBezTo>
                    <a:cubicBezTo>
                      <a:pt x="2817" y="5864"/>
                      <a:pt x="3635" y="5182"/>
                      <a:pt x="3635" y="3875"/>
                    </a:cubicBezTo>
                    <a:cubicBezTo>
                      <a:pt x="3635" y="2055"/>
                      <a:pt x="2136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64"/>
              <p:cNvSpPr/>
              <p:nvPr/>
            </p:nvSpPr>
            <p:spPr>
              <a:xfrm>
                <a:off x="5690126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0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82"/>
                      <a:pt x="812" y="5864"/>
                      <a:pt x="1815" y="5864"/>
                    </a:cubicBezTo>
                    <a:cubicBezTo>
                      <a:pt x="2817" y="5864"/>
                      <a:pt x="3629" y="5182"/>
                      <a:pt x="3629" y="3875"/>
                    </a:cubicBezTo>
                    <a:cubicBezTo>
                      <a:pt x="3629" y="2055"/>
                      <a:pt x="2131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64"/>
              <p:cNvSpPr/>
              <p:nvPr/>
            </p:nvSpPr>
            <p:spPr>
              <a:xfrm>
                <a:off x="5808957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0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82"/>
                      <a:pt x="813" y="5864"/>
                      <a:pt x="1815" y="5864"/>
                    </a:cubicBezTo>
                    <a:cubicBezTo>
                      <a:pt x="2812" y="5864"/>
                      <a:pt x="3630" y="5182"/>
                      <a:pt x="3630" y="3875"/>
                    </a:cubicBezTo>
                    <a:cubicBezTo>
                      <a:pt x="3624" y="2055"/>
                      <a:pt x="2126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30" name="Google Shape;5730;p64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31" name="Google Shape;5731;p64"/>
          <p:cNvGrpSpPr/>
          <p:nvPr/>
        </p:nvGrpSpPr>
        <p:grpSpPr>
          <a:xfrm>
            <a:off x="6632594" y="1532342"/>
            <a:ext cx="1585066" cy="1126471"/>
            <a:chOff x="6608782" y="1551392"/>
            <a:chExt cx="1585066" cy="1126471"/>
          </a:xfrm>
        </p:grpSpPr>
        <p:grpSp>
          <p:nvGrpSpPr>
            <p:cNvPr id="5732" name="Google Shape;5732;p64"/>
            <p:cNvGrpSpPr/>
            <p:nvPr/>
          </p:nvGrpSpPr>
          <p:grpSpPr>
            <a:xfrm>
              <a:off x="6608782" y="1882715"/>
              <a:ext cx="77561" cy="73012"/>
              <a:chOff x="6608782" y="1882715"/>
              <a:chExt cx="77561" cy="73012"/>
            </a:xfrm>
          </p:grpSpPr>
          <p:sp>
            <p:nvSpPr>
              <p:cNvPr id="5733" name="Google Shape;5733;p64"/>
              <p:cNvSpPr/>
              <p:nvPr/>
            </p:nvSpPr>
            <p:spPr>
              <a:xfrm>
                <a:off x="6616212" y="1955702"/>
                <a:ext cx="6515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1" fill="none" extrusionOk="0">
                    <a:moveTo>
                      <a:pt x="1" y="0"/>
                    </a:moveTo>
                    <a:lnTo>
                      <a:pt x="2578" y="0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64"/>
              <p:cNvSpPr/>
              <p:nvPr/>
            </p:nvSpPr>
            <p:spPr>
              <a:xfrm>
                <a:off x="6686318" y="1887820"/>
                <a:ext cx="25" cy="60199"/>
              </a:xfrm>
              <a:custGeom>
                <a:avLst/>
                <a:gdLst/>
                <a:ahLst/>
                <a:cxnLst/>
                <a:rect l="l" t="t" r="r" b="b"/>
                <a:pathLst>
                  <a:path w="1" h="2382" fill="none" extrusionOk="0">
                    <a:moveTo>
                      <a:pt x="0" y="238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64"/>
              <p:cNvSpPr/>
              <p:nvPr/>
            </p:nvSpPr>
            <p:spPr>
              <a:xfrm>
                <a:off x="6613735" y="1882715"/>
                <a:ext cx="6515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1" fill="none" extrusionOk="0">
                    <a:moveTo>
                      <a:pt x="2578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64"/>
              <p:cNvSpPr/>
              <p:nvPr/>
            </p:nvSpPr>
            <p:spPr>
              <a:xfrm>
                <a:off x="6608782" y="1890423"/>
                <a:ext cx="25" cy="60199"/>
              </a:xfrm>
              <a:custGeom>
                <a:avLst/>
                <a:gdLst/>
                <a:ahLst/>
                <a:cxnLst/>
                <a:rect l="l" t="t" r="r" b="b"/>
                <a:pathLst>
                  <a:path w="1" h="2382" fill="none" extrusionOk="0">
                    <a:moveTo>
                      <a:pt x="0" y="1"/>
                    </a:moveTo>
                    <a:lnTo>
                      <a:pt x="0" y="2382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7" name="Google Shape;5737;p64"/>
            <p:cNvGrpSpPr/>
            <p:nvPr/>
          </p:nvGrpSpPr>
          <p:grpSpPr>
            <a:xfrm>
              <a:off x="6608782" y="1551392"/>
              <a:ext cx="1585066" cy="1126471"/>
              <a:chOff x="6608782" y="1551392"/>
              <a:chExt cx="1585066" cy="1126471"/>
            </a:xfrm>
          </p:grpSpPr>
          <p:sp>
            <p:nvSpPr>
              <p:cNvPr id="5738" name="Google Shape;5738;p64"/>
              <p:cNvSpPr/>
              <p:nvPr/>
            </p:nvSpPr>
            <p:spPr>
              <a:xfrm>
                <a:off x="6999469" y="1551392"/>
                <a:ext cx="1194378" cy="1126471"/>
              </a:xfrm>
              <a:custGeom>
                <a:avLst/>
                <a:gdLst/>
                <a:ahLst/>
                <a:cxnLst/>
                <a:rect l="l" t="t" r="r" b="b"/>
                <a:pathLst>
                  <a:path w="47260" h="44573" extrusionOk="0">
                    <a:moveTo>
                      <a:pt x="0" y="0"/>
                    </a:moveTo>
                    <a:lnTo>
                      <a:pt x="0" y="44573"/>
                    </a:lnTo>
                    <a:lnTo>
                      <a:pt x="47259" y="44573"/>
                    </a:lnTo>
                    <a:lnTo>
                      <a:pt x="4725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39" name="Google Shape;5739;p64"/>
              <p:cNvGrpSpPr/>
              <p:nvPr/>
            </p:nvGrpSpPr>
            <p:grpSpPr>
              <a:xfrm>
                <a:off x="6608782" y="1551392"/>
                <a:ext cx="1585066" cy="1126471"/>
                <a:chOff x="6608782" y="1551392"/>
                <a:chExt cx="1585066" cy="1126471"/>
              </a:xfrm>
            </p:grpSpPr>
            <p:sp>
              <p:nvSpPr>
                <p:cNvPr id="5740" name="Google Shape;5740;p64"/>
                <p:cNvSpPr/>
                <p:nvPr/>
              </p:nvSpPr>
              <p:spPr>
                <a:xfrm>
                  <a:off x="6686318" y="1955702"/>
                  <a:ext cx="1507530" cy="72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1" h="28575" fill="none" extrusionOk="0">
                      <a:moveTo>
                        <a:pt x="0" y="0"/>
                      </a:moveTo>
                      <a:lnTo>
                        <a:pt x="59650" y="28575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64"/>
                <p:cNvSpPr/>
                <p:nvPr/>
              </p:nvSpPr>
              <p:spPr>
                <a:xfrm>
                  <a:off x="6686318" y="1551392"/>
                  <a:ext cx="1507530" cy="3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1" h="13111" fill="none" extrusionOk="0">
                      <a:moveTo>
                        <a:pt x="0" y="13111"/>
                      </a:moveTo>
                      <a:lnTo>
                        <a:pt x="12391" y="10386"/>
                      </a:lnTo>
                      <a:lnTo>
                        <a:pt x="5965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5742;p64"/>
                <p:cNvSpPr/>
                <p:nvPr/>
              </p:nvSpPr>
              <p:spPr>
                <a:xfrm>
                  <a:off x="6608782" y="1551392"/>
                  <a:ext cx="390713" cy="3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0" h="13111" fill="none" extrusionOk="0">
                      <a:moveTo>
                        <a:pt x="0" y="13111"/>
                      </a:moveTo>
                      <a:lnTo>
                        <a:pt x="15459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3" name="Google Shape;5743;p64"/>
                <p:cNvSpPr/>
                <p:nvPr/>
              </p:nvSpPr>
              <p:spPr>
                <a:xfrm>
                  <a:off x="6608782" y="1955702"/>
                  <a:ext cx="390713" cy="72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0" h="28575" fill="none" extrusionOk="0">
                      <a:moveTo>
                        <a:pt x="0" y="0"/>
                      </a:moveTo>
                      <a:lnTo>
                        <a:pt x="15459" y="28575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44" name="Google Shape;5744;p64"/>
          <p:cNvGrpSpPr/>
          <p:nvPr/>
        </p:nvGrpSpPr>
        <p:grpSpPr>
          <a:xfrm>
            <a:off x="6057386" y="2827805"/>
            <a:ext cx="302032" cy="1568967"/>
            <a:chOff x="6057386" y="2827805"/>
            <a:chExt cx="302032" cy="1568967"/>
          </a:xfrm>
        </p:grpSpPr>
        <p:grpSp>
          <p:nvGrpSpPr>
            <p:cNvPr id="5745" name="Google Shape;5745;p64"/>
            <p:cNvGrpSpPr/>
            <p:nvPr/>
          </p:nvGrpSpPr>
          <p:grpSpPr>
            <a:xfrm>
              <a:off x="6057386" y="2827805"/>
              <a:ext cx="302032" cy="1568967"/>
              <a:chOff x="6057386" y="2827805"/>
              <a:chExt cx="302032" cy="1568967"/>
            </a:xfrm>
          </p:grpSpPr>
          <p:sp>
            <p:nvSpPr>
              <p:cNvPr id="5746" name="Google Shape;5746;p64"/>
              <p:cNvSpPr/>
              <p:nvPr/>
            </p:nvSpPr>
            <p:spPr>
              <a:xfrm>
                <a:off x="6057386" y="2827805"/>
                <a:ext cx="302032" cy="1568967"/>
              </a:xfrm>
              <a:custGeom>
                <a:avLst/>
                <a:gdLst/>
                <a:ahLst/>
                <a:cxnLst/>
                <a:rect l="l" t="t" r="r" b="b"/>
                <a:pathLst>
                  <a:path w="11951" h="62082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869" y="61095"/>
                      <a:pt x="4807" y="62081"/>
                      <a:pt x="5978" y="62081"/>
                    </a:cubicBezTo>
                    <a:cubicBezTo>
                      <a:pt x="7150" y="62081"/>
                      <a:pt x="8081" y="61095"/>
                      <a:pt x="8016" y="59923"/>
                    </a:cubicBezTo>
                    <a:lnTo>
                      <a:pt x="8016" y="48470"/>
                    </a:lnTo>
                    <a:cubicBezTo>
                      <a:pt x="8016" y="46159"/>
                      <a:pt x="8447" y="43865"/>
                      <a:pt x="9291" y="41713"/>
                    </a:cubicBezTo>
                    <a:lnTo>
                      <a:pt x="10681" y="38171"/>
                    </a:lnTo>
                    <a:cubicBezTo>
                      <a:pt x="11520" y="36019"/>
                      <a:pt x="11950" y="33730"/>
                      <a:pt x="11950" y="31420"/>
                    </a:cubicBezTo>
                    <a:lnTo>
                      <a:pt x="11950" y="3717"/>
                    </a:lnTo>
                    <a:cubicBezTo>
                      <a:pt x="11950" y="1663"/>
                      <a:pt x="10288" y="1"/>
                      <a:pt x="823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64"/>
              <p:cNvSpPr/>
              <p:nvPr/>
            </p:nvSpPr>
            <p:spPr>
              <a:xfrm>
                <a:off x="6057386" y="2827805"/>
                <a:ext cx="151104" cy="1566061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61967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940" y="61051"/>
                      <a:pt x="4850" y="61967"/>
                      <a:pt x="5978" y="61967"/>
                    </a:cubicBezTo>
                    <a:lnTo>
                      <a:pt x="5978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64"/>
              <p:cNvSpPr/>
              <p:nvPr/>
            </p:nvSpPr>
            <p:spPr>
              <a:xfrm>
                <a:off x="6097873" y="29644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64"/>
              <p:cNvSpPr/>
              <p:nvPr/>
            </p:nvSpPr>
            <p:spPr>
              <a:xfrm>
                <a:off x="6097873" y="30942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8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64"/>
              <p:cNvSpPr/>
              <p:nvPr/>
            </p:nvSpPr>
            <p:spPr>
              <a:xfrm>
                <a:off x="6097873" y="3224002"/>
                <a:ext cx="66416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2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24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64"/>
              <p:cNvSpPr/>
              <p:nvPr/>
            </p:nvSpPr>
            <p:spPr>
              <a:xfrm>
                <a:off x="6097873" y="3353852"/>
                <a:ext cx="66416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3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64"/>
              <p:cNvSpPr/>
              <p:nvPr/>
            </p:nvSpPr>
            <p:spPr>
              <a:xfrm>
                <a:off x="6097873" y="34837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64"/>
              <p:cNvSpPr/>
              <p:nvPr/>
            </p:nvSpPr>
            <p:spPr>
              <a:xfrm>
                <a:off x="6097873" y="36135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9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9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64"/>
              <p:cNvSpPr/>
              <p:nvPr/>
            </p:nvSpPr>
            <p:spPr>
              <a:xfrm>
                <a:off x="6097873" y="3743453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64"/>
              <p:cNvSpPr/>
              <p:nvPr/>
            </p:nvSpPr>
            <p:spPr>
              <a:xfrm>
                <a:off x="6254461" y="29644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64"/>
              <p:cNvSpPr/>
              <p:nvPr/>
            </p:nvSpPr>
            <p:spPr>
              <a:xfrm>
                <a:off x="6254461" y="30942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8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8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64"/>
              <p:cNvSpPr/>
              <p:nvPr/>
            </p:nvSpPr>
            <p:spPr>
              <a:xfrm>
                <a:off x="6254461" y="3224002"/>
                <a:ext cx="66264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2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24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64"/>
              <p:cNvSpPr/>
              <p:nvPr/>
            </p:nvSpPr>
            <p:spPr>
              <a:xfrm>
                <a:off x="6254461" y="3353852"/>
                <a:ext cx="66264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64"/>
              <p:cNvSpPr/>
              <p:nvPr/>
            </p:nvSpPr>
            <p:spPr>
              <a:xfrm>
                <a:off x="6254461" y="34837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64"/>
              <p:cNvSpPr/>
              <p:nvPr/>
            </p:nvSpPr>
            <p:spPr>
              <a:xfrm>
                <a:off x="6254461" y="36135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9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9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64"/>
              <p:cNvSpPr/>
              <p:nvPr/>
            </p:nvSpPr>
            <p:spPr>
              <a:xfrm>
                <a:off x="6254461" y="3743453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64"/>
              <p:cNvSpPr/>
              <p:nvPr/>
            </p:nvSpPr>
            <p:spPr>
              <a:xfrm>
                <a:off x="6131055" y="3027913"/>
                <a:ext cx="33233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2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64"/>
              <p:cNvSpPr/>
              <p:nvPr/>
            </p:nvSpPr>
            <p:spPr>
              <a:xfrm>
                <a:off x="6131055" y="3158875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64"/>
              <p:cNvSpPr/>
              <p:nvPr/>
            </p:nvSpPr>
            <p:spPr>
              <a:xfrm>
                <a:off x="6131055" y="3289837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64"/>
              <p:cNvSpPr/>
              <p:nvPr/>
            </p:nvSpPr>
            <p:spPr>
              <a:xfrm>
                <a:off x="6131055" y="3420799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64"/>
              <p:cNvSpPr/>
              <p:nvPr/>
            </p:nvSpPr>
            <p:spPr>
              <a:xfrm>
                <a:off x="6131055" y="3551610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24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64"/>
              <p:cNvSpPr/>
              <p:nvPr/>
            </p:nvSpPr>
            <p:spPr>
              <a:xfrm>
                <a:off x="6131055" y="3682572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9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64"/>
              <p:cNvSpPr/>
              <p:nvPr/>
            </p:nvSpPr>
            <p:spPr>
              <a:xfrm>
                <a:off x="6254461" y="3027913"/>
                <a:ext cx="33208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2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64"/>
              <p:cNvSpPr/>
              <p:nvPr/>
            </p:nvSpPr>
            <p:spPr>
              <a:xfrm>
                <a:off x="6254461" y="3158875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64"/>
              <p:cNvSpPr/>
              <p:nvPr/>
            </p:nvSpPr>
            <p:spPr>
              <a:xfrm>
                <a:off x="6254461" y="3289837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64"/>
              <p:cNvSpPr/>
              <p:nvPr/>
            </p:nvSpPr>
            <p:spPr>
              <a:xfrm>
                <a:off x="6254461" y="3420799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64"/>
              <p:cNvSpPr/>
              <p:nvPr/>
            </p:nvSpPr>
            <p:spPr>
              <a:xfrm>
                <a:off x="6254461" y="3551610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24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64"/>
              <p:cNvSpPr/>
              <p:nvPr/>
            </p:nvSpPr>
            <p:spPr>
              <a:xfrm>
                <a:off x="6254461" y="3682572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9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64"/>
              <p:cNvSpPr/>
              <p:nvPr/>
            </p:nvSpPr>
            <p:spPr>
              <a:xfrm>
                <a:off x="6197446" y="2923108"/>
                <a:ext cx="22063" cy="1387587"/>
              </a:xfrm>
              <a:custGeom>
                <a:avLst/>
                <a:gdLst/>
                <a:ahLst/>
                <a:cxnLst/>
                <a:rect l="l" t="t" r="r" b="b"/>
                <a:pathLst>
                  <a:path w="873" h="54905" extrusionOk="0">
                    <a:moveTo>
                      <a:pt x="436" y="1"/>
                    </a:moveTo>
                    <a:cubicBezTo>
                      <a:pt x="191" y="1"/>
                      <a:pt x="0" y="197"/>
                      <a:pt x="0" y="442"/>
                    </a:cubicBezTo>
                    <a:lnTo>
                      <a:pt x="0" y="54463"/>
                    </a:lnTo>
                    <a:cubicBezTo>
                      <a:pt x="0" y="54708"/>
                      <a:pt x="191" y="54904"/>
                      <a:pt x="436" y="54904"/>
                    </a:cubicBezTo>
                    <a:cubicBezTo>
                      <a:pt x="676" y="54904"/>
                      <a:pt x="872" y="54708"/>
                      <a:pt x="872" y="54463"/>
                    </a:cubicBezTo>
                    <a:lnTo>
                      <a:pt x="872" y="442"/>
                    </a:lnTo>
                    <a:cubicBezTo>
                      <a:pt x="872" y="197"/>
                      <a:pt x="676" y="1"/>
                      <a:pt x="436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5" name="Google Shape;5775;p64"/>
            <p:cNvSpPr/>
            <p:nvPr/>
          </p:nvSpPr>
          <p:spPr>
            <a:xfrm>
              <a:off x="6197446" y="3448751"/>
              <a:ext cx="22063" cy="861792"/>
            </a:xfrm>
            <a:custGeom>
              <a:avLst/>
              <a:gdLst/>
              <a:ahLst/>
              <a:cxnLst/>
              <a:rect l="l" t="t" r="r" b="b"/>
              <a:pathLst>
                <a:path w="873" h="34100" extrusionOk="0">
                  <a:moveTo>
                    <a:pt x="436" y="0"/>
                  </a:moveTo>
                  <a:cubicBezTo>
                    <a:pt x="191" y="0"/>
                    <a:pt x="0" y="196"/>
                    <a:pt x="0" y="436"/>
                  </a:cubicBezTo>
                  <a:lnTo>
                    <a:pt x="0" y="33664"/>
                  </a:lnTo>
                  <a:cubicBezTo>
                    <a:pt x="0" y="33909"/>
                    <a:pt x="191" y="34100"/>
                    <a:pt x="436" y="34100"/>
                  </a:cubicBezTo>
                  <a:cubicBezTo>
                    <a:pt x="676" y="34100"/>
                    <a:pt x="872" y="33909"/>
                    <a:pt x="872" y="33664"/>
                  </a:cubicBezTo>
                  <a:lnTo>
                    <a:pt x="872" y="436"/>
                  </a:lnTo>
                  <a:cubicBezTo>
                    <a:pt x="872" y="196"/>
                    <a:pt x="676" y="0"/>
                    <a:pt x="43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64"/>
            <p:cNvSpPr/>
            <p:nvPr/>
          </p:nvSpPr>
          <p:spPr>
            <a:xfrm>
              <a:off x="6155165" y="4281201"/>
              <a:ext cx="106473" cy="115571"/>
            </a:xfrm>
            <a:custGeom>
              <a:avLst/>
              <a:gdLst/>
              <a:ahLst/>
              <a:cxnLst/>
              <a:rect l="l" t="t" r="r" b="b"/>
              <a:pathLst>
                <a:path w="4213" h="4573" extrusionOk="0">
                  <a:moveTo>
                    <a:pt x="66" y="0"/>
                  </a:moveTo>
                  <a:lnTo>
                    <a:pt x="66" y="2414"/>
                  </a:lnTo>
                  <a:cubicBezTo>
                    <a:pt x="0" y="3586"/>
                    <a:pt x="938" y="4572"/>
                    <a:pt x="2109" y="4572"/>
                  </a:cubicBezTo>
                  <a:cubicBezTo>
                    <a:pt x="3281" y="4572"/>
                    <a:pt x="4212" y="3586"/>
                    <a:pt x="4147" y="2414"/>
                  </a:cubicBezTo>
                  <a:lnTo>
                    <a:pt x="414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7" name="Google Shape;5777;p64"/>
          <p:cNvGrpSpPr/>
          <p:nvPr/>
        </p:nvGrpSpPr>
        <p:grpSpPr>
          <a:xfrm>
            <a:off x="2000556" y="1599372"/>
            <a:ext cx="224622" cy="224774"/>
            <a:chOff x="2657906" y="1651497"/>
            <a:chExt cx="224622" cy="224774"/>
          </a:xfrm>
        </p:grpSpPr>
        <p:sp>
          <p:nvSpPr>
            <p:cNvPr id="5778" name="Google Shape;5778;p64"/>
            <p:cNvSpPr/>
            <p:nvPr/>
          </p:nvSpPr>
          <p:spPr>
            <a:xfrm>
              <a:off x="2657906" y="1651497"/>
              <a:ext cx="224622" cy="224774"/>
            </a:xfrm>
            <a:custGeom>
              <a:avLst/>
              <a:gdLst/>
              <a:ahLst/>
              <a:cxnLst/>
              <a:rect l="l" t="t" r="r" b="b"/>
              <a:pathLst>
                <a:path w="8888" h="8894" extrusionOk="0">
                  <a:moveTo>
                    <a:pt x="4185" y="535"/>
                  </a:moveTo>
                  <a:lnTo>
                    <a:pt x="4185" y="1052"/>
                  </a:lnTo>
                  <a:cubicBezTo>
                    <a:pt x="2512" y="1194"/>
                    <a:pt x="1188" y="2518"/>
                    <a:pt x="1052" y="4186"/>
                  </a:cubicBezTo>
                  <a:lnTo>
                    <a:pt x="529" y="4186"/>
                  </a:lnTo>
                  <a:cubicBezTo>
                    <a:pt x="659" y="2235"/>
                    <a:pt x="2261" y="660"/>
                    <a:pt x="4185" y="535"/>
                  </a:cubicBezTo>
                  <a:close/>
                  <a:moveTo>
                    <a:pt x="4703" y="535"/>
                  </a:moveTo>
                  <a:cubicBezTo>
                    <a:pt x="6659" y="676"/>
                    <a:pt x="8212" y="2235"/>
                    <a:pt x="8359" y="4186"/>
                  </a:cubicBezTo>
                  <a:lnTo>
                    <a:pt x="7836" y="4186"/>
                  </a:lnTo>
                  <a:cubicBezTo>
                    <a:pt x="7700" y="2518"/>
                    <a:pt x="6375" y="1189"/>
                    <a:pt x="4703" y="1052"/>
                  </a:cubicBezTo>
                  <a:lnTo>
                    <a:pt x="4703" y="535"/>
                  </a:lnTo>
                  <a:close/>
                  <a:moveTo>
                    <a:pt x="4703" y="1575"/>
                  </a:moveTo>
                  <a:cubicBezTo>
                    <a:pt x="6087" y="1712"/>
                    <a:pt x="7182" y="2807"/>
                    <a:pt x="7313" y="4191"/>
                  </a:cubicBezTo>
                  <a:lnTo>
                    <a:pt x="7051" y="4191"/>
                  </a:lnTo>
                  <a:cubicBezTo>
                    <a:pt x="6702" y="4191"/>
                    <a:pt x="6702" y="4709"/>
                    <a:pt x="7051" y="4709"/>
                  </a:cubicBezTo>
                  <a:lnTo>
                    <a:pt x="7313" y="4709"/>
                  </a:lnTo>
                  <a:cubicBezTo>
                    <a:pt x="7182" y="6087"/>
                    <a:pt x="6087" y="7182"/>
                    <a:pt x="4703" y="7319"/>
                  </a:cubicBezTo>
                  <a:lnTo>
                    <a:pt x="4703" y="7073"/>
                  </a:lnTo>
                  <a:cubicBezTo>
                    <a:pt x="4694" y="6907"/>
                    <a:pt x="4569" y="6824"/>
                    <a:pt x="4444" y="6824"/>
                  </a:cubicBezTo>
                  <a:cubicBezTo>
                    <a:pt x="4318" y="6824"/>
                    <a:pt x="4193" y="6907"/>
                    <a:pt x="4185" y="7073"/>
                  </a:cubicBezTo>
                  <a:lnTo>
                    <a:pt x="4185" y="7319"/>
                  </a:lnTo>
                  <a:cubicBezTo>
                    <a:pt x="2801" y="7188"/>
                    <a:pt x="1706" y="6093"/>
                    <a:pt x="1575" y="4709"/>
                  </a:cubicBezTo>
                  <a:lnTo>
                    <a:pt x="1836" y="4709"/>
                  </a:lnTo>
                  <a:cubicBezTo>
                    <a:pt x="2183" y="4709"/>
                    <a:pt x="2185" y="4191"/>
                    <a:pt x="1842" y="4191"/>
                  </a:cubicBezTo>
                  <a:cubicBezTo>
                    <a:pt x="1840" y="4191"/>
                    <a:pt x="1838" y="4191"/>
                    <a:pt x="1836" y="4191"/>
                  </a:cubicBezTo>
                  <a:lnTo>
                    <a:pt x="1575" y="4191"/>
                  </a:lnTo>
                  <a:cubicBezTo>
                    <a:pt x="1706" y="2807"/>
                    <a:pt x="2801" y="1712"/>
                    <a:pt x="4185" y="1575"/>
                  </a:cubicBezTo>
                  <a:lnTo>
                    <a:pt x="4185" y="1842"/>
                  </a:lnTo>
                  <a:cubicBezTo>
                    <a:pt x="4174" y="2025"/>
                    <a:pt x="4309" y="2116"/>
                    <a:pt x="4444" y="2116"/>
                  </a:cubicBezTo>
                  <a:cubicBezTo>
                    <a:pt x="4579" y="2116"/>
                    <a:pt x="4713" y="2025"/>
                    <a:pt x="4703" y="1842"/>
                  </a:cubicBezTo>
                  <a:lnTo>
                    <a:pt x="4703" y="1575"/>
                  </a:lnTo>
                  <a:close/>
                  <a:moveTo>
                    <a:pt x="1052" y="4709"/>
                  </a:moveTo>
                  <a:cubicBezTo>
                    <a:pt x="1188" y="6376"/>
                    <a:pt x="2512" y="7700"/>
                    <a:pt x="4185" y="7842"/>
                  </a:cubicBezTo>
                  <a:lnTo>
                    <a:pt x="4185" y="8365"/>
                  </a:lnTo>
                  <a:cubicBezTo>
                    <a:pt x="2229" y="8229"/>
                    <a:pt x="659" y="6638"/>
                    <a:pt x="529" y="4709"/>
                  </a:cubicBezTo>
                  <a:close/>
                  <a:moveTo>
                    <a:pt x="8359" y="4709"/>
                  </a:moveTo>
                  <a:cubicBezTo>
                    <a:pt x="8228" y="6665"/>
                    <a:pt x="6632" y="8234"/>
                    <a:pt x="4703" y="8365"/>
                  </a:cubicBezTo>
                  <a:lnTo>
                    <a:pt x="4703" y="7842"/>
                  </a:lnTo>
                  <a:cubicBezTo>
                    <a:pt x="6375" y="7706"/>
                    <a:pt x="7700" y="6381"/>
                    <a:pt x="7836" y="4709"/>
                  </a:cubicBezTo>
                  <a:close/>
                  <a:moveTo>
                    <a:pt x="4441" y="1"/>
                  </a:moveTo>
                  <a:cubicBezTo>
                    <a:pt x="4354" y="1"/>
                    <a:pt x="4272" y="12"/>
                    <a:pt x="4185" y="17"/>
                  </a:cubicBezTo>
                  <a:cubicBezTo>
                    <a:pt x="1940" y="153"/>
                    <a:pt x="153" y="1946"/>
                    <a:pt x="11" y="4186"/>
                  </a:cubicBezTo>
                  <a:cubicBezTo>
                    <a:pt x="6" y="4273"/>
                    <a:pt x="0" y="4360"/>
                    <a:pt x="0" y="4447"/>
                  </a:cubicBezTo>
                  <a:cubicBezTo>
                    <a:pt x="0" y="4534"/>
                    <a:pt x="6" y="4621"/>
                    <a:pt x="11" y="4709"/>
                  </a:cubicBezTo>
                  <a:cubicBezTo>
                    <a:pt x="153" y="6954"/>
                    <a:pt x="1940" y="8741"/>
                    <a:pt x="4185" y="8877"/>
                  </a:cubicBezTo>
                  <a:cubicBezTo>
                    <a:pt x="4272" y="8883"/>
                    <a:pt x="4354" y="8893"/>
                    <a:pt x="4446" y="8893"/>
                  </a:cubicBezTo>
                  <a:cubicBezTo>
                    <a:pt x="4534" y="8893"/>
                    <a:pt x="4615" y="8883"/>
                    <a:pt x="4703" y="8877"/>
                  </a:cubicBezTo>
                  <a:cubicBezTo>
                    <a:pt x="6948" y="8741"/>
                    <a:pt x="8735" y="6948"/>
                    <a:pt x="8876" y="4709"/>
                  </a:cubicBezTo>
                  <a:cubicBezTo>
                    <a:pt x="8882" y="4621"/>
                    <a:pt x="8887" y="4534"/>
                    <a:pt x="8887" y="4447"/>
                  </a:cubicBezTo>
                  <a:cubicBezTo>
                    <a:pt x="8887" y="4360"/>
                    <a:pt x="8882" y="4273"/>
                    <a:pt x="8876" y="4186"/>
                  </a:cubicBezTo>
                  <a:cubicBezTo>
                    <a:pt x="8735" y="1946"/>
                    <a:pt x="6948" y="153"/>
                    <a:pt x="4703" y="17"/>
                  </a:cubicBezTo>
                  <a:cubicBezTo>
                    <a:pt x="4615" y="12"/>
                    <a:pt x="4534" y="1"/>
                    <a:pt x="4441" y="1"/>
                  </a:cubicBezTo>
                  <a:close/>
                </a:path>
              </a:pathLst>
            </a:custGeom>
            <a:solidFill>
              <a:srgbClr val="4B6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64"/>
            <p:cNvSpPr/>
            <p:nvPr/>
          </p:nvSpPr>
          <p:spPr>
            <a:xfrm>
              <a:off x="2738450" y="1732343"/>
              <a:ext cx="62549" cy="62676"/>
            </a:xfrm>
            <a:custGeom>
              <a:avLst/>
              <a:gdLst/>
              <a:ahLst/>
              <a:cxnLst/>
              <a:rect l="l" t="t" r="r" b="b"/>
              <a:pathLst>
                <a:path w="2475" h="2480" extrusionOk="0">
                  <a:moveTo>
                    <a:pt x="2475" y="1237"/>
                  </a:moveTo>
                  <a:cubicBezTo>
                    <a:pt x="2475" y="1924"/>
                    <a:pt x="1924" y="2480"/>
                    <a:pt x="1238" y="2480"/>
                  </a:cubicBezTo>
                  <a:cubicBezTo>
                    <a:pt x="557" y="2480"/>
                    <a:pt x="1" y="1924"/>
                    <a:pt x="1" y="1237"/>
                  </a:cubicBezTo>
                  <a:cubicBezTo>
                    <a:pt x="1" y="556"/>
                    <a:pt x="557" y="0"/>
                    <a:pt x="1238" y="0"/>
                  </a:cubicBezTo>
                  <a:cubicBezTo>
                    <a:pt x="1924" y="0"/>
                    <a:pt x="2475" y="556"/>
                    <a:pt x="2475" y="1237"/>
                  </a:cubicBezTo>
                  <a:close/>
                </a:path>
              </a:pathLst>
            </a:custGeom>
            <a:gradFill>
              <a:gsLst>
                <a:gs pos="0">
                  <a:srgbClr val="435D74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0" name="Google Shape;5780;p64"/>
          <p:cNvSpPr/>
          <p:nvPr/>
        </p:nvSpPr>
        <p:spPr>
          <a:xfrm>
            <a:off x="1175776" y="2420725"/>
            <a:ext cx="302057" cy="302053"/>
          </a:xfrm>
          <a:custGeom>
            <a:avLst/>
            <a:gdLst/>
            <a:ahLst/>
            <a:cxnLst/>
            <a:rect l="l" t="t" r="r" b="b"/>
            <a:pathLst>
              <a:path w="7374" h="7373" extrusionOk="0">
                <a:moveTo>
                  <a:pt x="7373" y="3684"/>
                </a:moveTo>
                <a:cubicBezTo>
                  <a:pt x="7373" y="5722"/>
                  <a:pt x="5722" y="7373"/>
                  <a:pt x="3690" y="7373"/>
                </a:cubicBezTo>
                <a:cubicBezTo>
                  <a:pt x="1652" y="7373"/>
                  <a:pt x="1" y="5722"/>
                  <a:pt x="1" y="3684"/>
                </a:cubicBezTo>
                <a:cubicBezTo>
                  <a:pt x="1" y="1652"/>
                  <a:pt x="1652" y="0"/>
                  <a:pt x="3690" y="0"/>
                </a:cubicBezTo>
                <a:cubicBezTo>
                  <a:pt x="5722" y="0"/>
                  <a:pt x="7373" y="1652"/>
                  <a:pt x="7373" y="3684"/>
                </a:cubicBezTo>
                <a:close/>
              </a:path>
            </a:pathLst>
          </a:custGeom>
          <a:gradFill>
            <a:gsLst>
              <a:gs pos="0">
                <a:srgbClr val="435D74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1" name="Google Shape;5781;p64"/>
          <p:cNvGrpSpPr/>
          <p:nvPr/>
        </p:nvGrpSpPr>
        <p:grpSpPr>
          <a:xfrm>
            <a:off x="2000561" y="3816542"/>
            <a:ext cx="336675" cy="334710"/>
            <a:chOff x="2657906" y="2241938"/>
            <a:chExt cx="225987" cy="224698"/>
          </a:xfrm>
        </p:grpSpPr>
        <p:sp>
          <p:nvSpPr>
            <p:cNvPr id="5782" name="Google Shape;5782;p64"/>
            <p:cNvSpPr/>
            <p:nvPr/>
          </p:nvSpPr>
          <p:spPr>
            <a:xfrm>
              <a:off x="2682421" y="2272897"/>
              <a:ext cx="169124" cy="162755"/>
            </a:xfrm>
            <a:custGeom>
              <a:avLst/>
              <a:gdLst/>
              <a:ahLst/>
              <a:cxnLst/>
              <a:rect l="l" t="t" r="r" b="b"/>
              <a:pathLst>
                <a:path w="6692" h="6440" extrusionOk="0">
                  <a:moveTo>
                    <a:pt x="3471" y="309"/>
                  </a:moveTo>
                  <a:cubicBezTo>
                    <a:pt x="5084" y="309"/>
                    <a:pt x="6386" y="1617"/>
                    <a:pt x="6386" y="3224"/>
                  </a:cubicBezTo>
                  <a:cubicBezTo>
                    <a:pt x="6386" y="4401"/>
                    <a:pt x="5678" y="5464"/>
                    <a:pt x="4588" y="5916"/>
                  </a:cubicBezTo>
                  <a:cubicBezTo>
                    <a:pt x="4227" y="6066"/>
                    <a:pt x="3849" y="6138"/>
                    <a:pt x="3473" y="6138"/>
                  </a:cubicBezTo>
                  <a:cubicBezTo>
                    <a:pt x="2714" y="6138"/>
                    <a:pt x="1969" y="5842"/>
                    <a:pt x="1411" y="5284"/>
                  </a:cubicBezTo>
                  <a:cubicBezTo>
                    <a:pt x="578" y="4450"/>
                    <a:pt x="332" y="3197"/>
                    <a:pt x="779" y="2107"/>
                  </a:cubicBezTo>
                  <a:cubicBezTo>
                    <a:pt x="1231" y="1023"/>
                    <a:pt x="2294" y="309"/>
                    <a:pt x="3471" y="309"/>
                  </a:cubicBezTo>
                  <a:close/>
                  <a:moveTo>
                    <a:pt x="3480" y="1"/>
                  </a:moveTo>
                  <a:cubicBezTo>
                    <a:pt x="2642" y="1"/>
                    <a:pt x="1816" y="329"/>
                    <a:pt x="1199" y="947"/>
                  </a:cubicBezTo>
                  <a:cubicBezTo>
                    <a:pt x="278" y="1867"/>
                    <a:pt x="0" y="3252"/>
                    <a:pt x="496" y="4450"/>
                  </a:cubicBezTo>
                  <a:cubicBezTo>
                    <a:pt x="997" y="5655"/>
                    <a:pt x="2169" y="6439"/>
                    <a:pt x="3471" y="6439"/>
                  </a:cubicBezTo>
                  <a:cubicBezTo>
                    <a:pt x="5253" y="6439"/>
                    <a:pt x="6691" y="5001"/>
                    <a:pt x="6691" y="3219"/>
                  </a:cubicBezTo>
                  <a:cubicBezTo>
                    <a:pt x="6691" y="1917"/>
                    <a:pt x="5907" y="745"/>
                    <a:pt x="4702" y="244"/>
                  </a:cubicBezTo>
                  <a:cubicBezTo>
                    <a:pt x="4307" y="80"/>
                    <a:pt x="3892" y="1"/>
                    <a:pt x="348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64"/>
            <p:cNvSpPr/>
            <p:nvPr/>
          </p:nvSpPr>
          <p:spPr>
            <a:xfrm>
              <a:off x="2723590" y="2319348"/>
              <a:ext cx="81554" cy="69878"/>
            </a:xfrm>
            <a:custGeom>
              <a:avLst/>
              <a:gdLst/>
              <a:ahLst/>
              <a:cxnLst/>
              <a:rect l="l" t="t" r="r" b="b"/>
              <a:pathLst>
                <a:path w="3227" h="2765" extrusionOk="0">
                  <a:moveTo>
                    <a:pt x="1842" y="307"/>
                  </a:moveTo>
                  <a:cubicBezTo>
                    <a:pt x="2436" y="307"/>
                    <a:pt x="2915" y="792"/>
                    <a:pt x="2915" y="1386"/>
                  </a:cubicBezTo>
                  <a:cubicBezTo>
                    <a:pt x="2915" y="2032"/>
                    <a:pt x="2386" y="2460"/>
                    <a:pt x="1835" y="2460"/>
                  </a:cubicBezTo>
                  <a:cubicBezTo>
                    <a:pt x="1572" y="2460"/>
                    <a:pt x="1303" y="2362"/>
                    <a:pt x="1085" y="2144"/>
                  </a:cubicBezTo>
                  <a:cubicBezTo>
                    <a:pt x="409" y="1468"/>
                    <a:pt x="888" y="313"/>
                    <a:pt x="1842" y="313"/>
                  </a:cubicBezTo>
                  <a:lnTo>
                    <a:pt x="1842" y="307"/>
                  </a:lnTo>
                  <a:close/>
                  <a:moveTo>
                    <a:pt x="1833" y="0"/>
                  </a:moveTo>
                  <a:cubicBezTo>
                    <a:pt x="1494" y="0"/>
                    <a:pt x="1148" y="126"/>
                    <a:pt x="867" y="405"/>
                  </a:cubicBezTo>
                  <a:cubicBezTo>
                    <a:pt x="0" y="1277"/>
                    <a:pt x="616" y="2765"/>
                    <a:pt x="1842" y="2765"/>
                  </a:cubicBezTo>
                  <a:cubicBezTo>
                    <a:pt x="2605" y="2759"/>
                    <a:pt x="3221" y="2144"/>
                    <a:pt x="3226" y="1381"/>
                  </a:cubicBezTo>
                  <a:cubicBezTo>
                    <a:pt x="3226" y="551"/>
                    <a:pt x="2544" y="0"/>
                    <a:pt x="183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64"/>
            <p:cNvSpPr/>
            <p:nvPr/>
          </p:nvSpPr>
          <p:spPr>
            <a:xfrm>
              <a:off x="2723590" y="2319348"/>
              <a:ext cx="81554" cy="69878"/>
            </a:xfrm>
            <a:custGeom>
              <a:avLst/>
              <a:gdLst/>
              <a:ahLst/>
              <a:cxnLst/>
              <a:rect l="l" t="t" r="r" b="b"/>
              <a:pathLst>
                <a:path w="3227" h="2765" extrusionOk="0">
                  <a:moveTo>
                    <a:pt x="1842" y="307"/>
                  </a:moveTo>
                  <a:cubicBezTo>
                    <a:pt x="2436" y="307"/>
                    <a:pt x="2915" y="792"/>
                    <a:pt x="2915" y="1386"/>
                  </a:cubicBezTo>
                  <a:cubicBezTo>
                    <a:pt x="2915" y="2032"/>
                    <a:pt x="2386" y="2460"/>
                    <a:pt x="1835" y="2460"/>
                  </a:cubicBezTo>
                  <a:cubicBezTo>
                    <a:pt x="1572" y="2460"/>
                    <a:pt x="1303" y="2362"/>
                    <a:pt x="1085" y="2144"/>
                  </a:cubicBezTo>
                  <a:cubicBezTo>
                    <a:pt x="409" y="1468"/>
                    <a:pt x="888" y="313"/>
                    <a:pt x="1842" y="313"/>
                  </a:cubicBezTo>
                  <a:lnTo>
                    <a:pt x="1842" y="307"/>
                  </a:lnTo>
                  <a:close/>
                  <a:moveTo>
                    <a:pt x="1833" y="0"/>
                  </a:moveTo>
                  <a:cubicBezTo>
                    <a:pt x="1494" y="0"/>
                    <a:pt x="1148" y="126"/>
                    <a:pt x="867" y="405"/>
                  </a:cubicBezTo>
                  <a:cubicBezTo>
                    <a:pt x="0" y="1277"/>
                    <a:pt x="616" y="2765"/>
                    <a:pt x="1842" y="2765"/>
                  </a:cubicBezTo>
                  <a:cubicBezTo>
                    <a:pt x="2605" y="2759"/>
                    <a:pt x="3221" y="2144"/>
                    <a:pt x="3226" y="1381"/>
                  </a:cubicBezTo>
                  <a:cubicBezTo>
                    <a:pt x="3226" y="551"/>
                    <a:pt x="2544" y="0"/>
                    <a:pt x="1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64"/>
            <p:cNvSpPr/>
            <p:nvPr/>
          </p:nvSpPr>
          <p:spPr>
            <a:xfrm>
              <a:off x="2665741" y="2257455"/>
              <a:ext cx="201371" cy="193739"/>
            </a:xfrm>
            <a:custGeom>
              <a:avLst/>
              <a:gdLst/>
              <a:ahLst/>
              <a:cxnLst/>
              <a:rect l="l" t="t" r="r" b="b"/>
              <a:pathLst>
                <a:path w="7968" h="7666" extrusionOk="0">
                  <a:moveTo>
                    <a:pt x="4131" y="304"/>
                  </a:moveTo>
                  <a:cubicBezTo>
                    <a:pt x="6082" y="310"/>
                    <a:pt x="7657" y="1885"/>
                    <a:pt x="7657" y="3835"/>
                  </a:cubicBezTo>
                  <a:cubicBezTo>
                    <a:pt x="7657" y="5263"/>
                    <a:pt x="6801" y="6549"/>
                    <a:pt x="5482" y="7094"/>
                  </a:cubicBezTo>
                  <a:cubicBezTo>
                    <a:pt x="5046" y="7274"/>
                    <a:pt x="4588" y="7362"/>
                    <a:pt x="4134" y="7362"/>
                  </a:cubicBezTo>
                  <a:cubicBezTo>
                    <a:pt x="3216" y="7362"/>
                    <a:pt x="2315" y="7003"/>
                    <a:pt x="1641" y="6325"/>
                  </a:cubicBezTo>
                  <a:cubicBezTo>
                    <a:pt x="633" y="5317"/>
                    <a:pt x="328" y="3803"/>
                    <a:pt x="878" y="2484"/>
                  </a:cubicBezTo>
                  <a:cubicBezTo>
                    <a:pt x="1423" y="1165"/>
                    <a:pt x="2709" y="310"/>
                    <a:pt x="4131" y="310"/>
                  </a:cubicBezTo>
                  <a:lnTo>
                    <a:pt x="4131" y="304"/>
                  </a:lnTo>
                  <a:close/>
                  <a:moveTo>
                    <a:pt x="4133" y="1"/>
                  </a:moveTo>
                  <a:cubicBezTo>
                    <a:pt x="3135" y="1"/>
                    <a:pt x="2155" y="390"/>
                    <a:pt x="1423" y="1122"/>
                  </a:cubicBezTo>
                  <a:cubicBezTo>
                    <a:pt x="328" y="2217"/>
                    <a:pt x="1" y="3868"/>
                    <a:pt x="595" y="5301"/>
                  </a:cubicBezTo>
                  <a:cubicBezTo>
                    <a:pt x="1183" y="6729"/>
                    <a:pt x="2584" y="7666"/>
                    <a:pt x="4131" y="7666"/>
                  </a:cubicBezTo>
                  <a:cubicBezTo>
                    <a:pt x="6251" y="7660"/>
                    <a:pt x="7962" y="5949"/>
                    <a:pt x="7967" y="3830"/>
                  </a:cubicBezTo>
                  <a:cubicBezTo>
                    <a:pt x="7967" y="2282"/>
                    <a:pt x="7030" y="882"/>
                    <a:pt x="5602" y="293"/>
                  </a:cubicBezTo>
                  <a:cubicBezTo>
                    <a:pt x="5127" y="96"/>
                    <a:pt x="4628" y="1"/>
                    <a:pt x="413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64"/>
            <p:cNvSpPr/>
            <p:nvPr/>
          </p:nvSpPr>
          <p:spPr>
            <a:xfrm>
              <a:off x="2832236" y="2350382"/>
              <a:ext cx="51657" cy="7860"/>
            </a:xfrm>
            <a:custGeom>
              <a:avLst/>
              <a:gdLst/>
              <a:ahLst/>
              <a:cxnLst/>
              <a:rect l="l" t="t" r="r" b="b"/>
              <a:pathLst>
                <a:path w="2044" h="311" extrusionOk="0">
                  <a:moveTo>
                    <a:pt x="153" y="0"/>
                  </a:moveTo>
                  <a:cubicBezTo>
                    <a:pt x="66" y="0"/>
                    <a:pt x="1" y="71"/>
                    <a:pt x="1" y="153"/>
                  </a:cubicBezTo>
                  <a:cubicBezTo>
                    <a:pt x="1" y="240"/>
                    <a:pt x="66" y="311"/>
                    <a:pt x="153" y="311"/>
                  </a:cubicBezTo>
                  <a:lnTo>
                    <a:pt x="1837" y="311"/>
                  </a:lnTo>
                  <a:cubicBezTo>
                    <a:pt x="2044" y="311"/>
                    <a:pt x="2044" y="0"/>
                    <a:pt x="183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64"/>
            <p:cNvSpPr/>
            <p:nvPr/>
          </p:nvSpPr>
          <p:spPr>
            <a:xfrm>
              <a:off x="2723716" y="2350382"/>
              <a:ext cx="94216" cy="7860"/>
            </a:xfrm>
            <a:custGeom>
              <a:avLst/>
              <a:gdLst/>
              <a:ahLst/>
              <a:cxnLst/>
              <a:rect l="l" t="t" r="r" b="b"/>
              <a:pathLst>
                <a:path w="3728" h="311" extrusionOk="0">
                  <a:moveTo>
                    <a:pt x="153" y="0"/>
                  </a:moveTo>
                  <a:cubicBezTo>
                    <a:pt x="66" y="0"/>
                    <a:pt x="1" y="71"/>
                    <a:pt x="1" y="153"/>
                  </a:cubicBezTo>
                  <a:cubicBezTo>
                    <a:pt x="1" y="240"/>
                    <a:pt x="66" y="311"/>
                    <a:pt x="153" y="311"/>
                  </a:cubicBezTo>
                  <a:lnTo>
                    <a:pt x="3526" y="311"/>
                  </a:lnTo>
                  <a:cubicBezTo>
                    <a:pt x="3728" y="311"/>
                    <a:pt x="3728" y="0"/>
                    <a:pt x="35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64"/>
            <p:cNvSpPr/>
            <p:nvPr/>
          </p:nvSpPr>
          <p:spPr>
            <a:xfrm>
              <a:off x="2657906" y="2350382"/>
              <a:ext cx="51657" cy="7860"/>
            </a:xfrm>
            <a:custGeom>
              <a:avLst/>
              <a:gdLst/>
              <a:ahLst/>
              <a:cxnLst/>
              <a:rect l="l" t="t" r="r" b="b"/>
              <a:pathLst>
                <a:path w="2044" h="311" extrusionOk="0">
                  <a:moveTo>
                    <a:pt x="153" y="0"/>
                  </a:moveTo>
                  <a:cubicBezTo>
                    <a:pt x="65" y="0"/>
                    <a:pt x="0" y="71"/>
                    <a:pt x="0" y="153"/>
                  </a:cubicBezTo>
                  <a:cubicBezTo>
                    <a:pt x="0" y="240"/>
                    <a:pt x="65" y="311"/>
                    <a:pt x="153" y="311"/>
                  </a:cubicBezTo>
                  <a:lnTo>
                    <a:pt x="1836" y="311"/>
                  </a:lnTo>
                  <a:cubicBezTo>
                    <a:pt x="2043" y="311"/>
                    <a:pt x="2043" y="0"/>
                    <a:pt x="183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64"/>
            <p:cNvSpPr/>
            <p:nvPr/>
          </p:nvSpPr>
          <p:spPr>
            <a:xfrm>
              <a:off x="2766275" y="2307824"/>
              <a:ext cx="7885" cy="92952"/>
            </a:xfrm>
            <a:custGeom>
              <a:avLst/>
              <a:gdLst/>
              <a:ahLst/>
              <a:cxnLst/>
              <a:rect l="l" t="t" r="r" b="b"/>
              <a:pathLst>
                <a:path w="312" h="3678" extrusionOk="0">
                  <a:moveTo>
                    <a:pt x="153" y="1"/>
                  </a:moveTo>
                  <a:cubicBezTo>
                    <a:pt x="71" y="1"/>
                    <a:pt x="0" y="66"/>
                    <a:pt x="0" y="153"/>
                  </a:cubicBezTo>
                  <a:lnTo>
                    <a:pt x="0" y="3526"/>
                  </a:lnTo>
                  <a:cubicBezTo>
                    <a:pt x="0" y="3627"/>
                    <a:pt x="78" y="3677"/>
                    <a:pt x="156" y="3677"/>
                  </a:cubicBezTo>
                  <a:cubicBezTo>
                    <a:pt x="233" y="3677"/>
                    <a:pt x="311" y="3627"/>
                    <a:pt x="311" y="3526"/>
                  </a:cubicBezTo>
                  <a:lnTo>
                    <a:pt x="311" y="153"/>
                  </a:lnTo>
                  <a:cubicBezTo>
                    <a:pt x="311" y="66"/>
                    <a:pt x="240" y="1"/>
                    <a:pt x="15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4"/>
            <p:cNvSpPr/>
            <p:nvPr/>
          </p:nvSpPr>
          <p:spPr>
            <a:xfrm>
              <a:off x="2766275" y="2241938"/>
              <a:ext cx="7885" cy="50343"/>
            </a:xfrm>
            <a:custGeom>
              <a:avLst/>
              <a:gdLst/>
              <a:ahLst/>
              <a:cxnLst/>
              <a:rect l="l" t="t" r="r" b="b"/>
              <a:pathLst>
                <a:path w="312" h="1992" extrusionOk="0">
                  <a:moveTo>
                    <a:pt x="156" y="0"/>
                  </a:moveTo>
                  <a:cubicBezTo>
                    <a:pt x="78" y="0"/>
                    <a:pt x="0" y="52"/>
                    <a:pt x="0" y="155"/>
                  </a:cubicBezTo>
                  <a:lnTo>
                    <a:pt x="0" y="1839"/>
                  </a:lnTo>
                  <a:cubicBezTo>
                    <a:pt x="0" y="1926"/>
                    <a:pt x="71" y="1992"/>
                    <a:pt x="153" y="1992"/>
                  </a:cubicBezTo>
                  <a:cubicBezTo>
                    <a:pt x="240" y="1992"/>
                    <a:pt x="311" y="1926"/>
                    <a:pt x="311" y="1839"/>
                  </a:cubicBezTo>
                  <a:lnTo>
                    <a:pt x="311" y="155"/>
                  </a:lnTo>
                  <a:cubicBezTo>
                    <a:pt x="311" y="52"/>
                    <a:pt x="233" y="0"/>
                    <a:pt x="1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64"/>
            <p:cNvSpPr/>
            <p:nvPr/>
          </p:nvSpPr>
          <p:spPr>
            <a:xfrm>
              <a:off x="2766275" y="2416268"/>
              <a:ext cx="7885" cy="50368"/>
            </a:xfrm>
            <a:custGeom>
              <a:avLst/>
              <a:gdLst/>
              <a:ahLst/>
              <a:cxnLst/>
              <a:rect l="l" t="t" r="r" b="b"/>
              <a:pathLst>
                <a:path w="312" h="1993" extrusionOk="0">
                  <a:moveTo>
                    <a:pt x="156" y="1"/>
                  </a:moveTo>
                  <a:cubicBezTo>
                    <a:pt x="78" y="1"/>
                    <a:pt x="0" y="52"/>
                    <a:pt x="0" y="156"/>
                  </a:cubicBezTo>
                  <a:lnTo>
                    <a:pt x="0" y="1840"/>
                  </a:lnTo>
                  <a:cubicBezTo>
                    <a:pt x="0" y="1927"/>
                    <a:pt x="71" y="1992"/>
                    <a:pt x="153" y="1992"/>
                  </a:cubicBezTo>
                  <a:cubicBezTo>
                    <a:pt x="240" y="1992"/>
                    <a:pt x="311" y="1927"/>
                    <a:pt x="311" y="1840"/>
                  </a:cubicBezTo>
                  <a:lnTo>
                    <a:pt x="311" y="156"/>
                  </a:lnTo>
                  <a:cubicBezTo>
                    <a:pt x="311" y="52"/>
                    <a:pt x="233" y="1"/>
                    <a:pt x="15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2" name="Google Shape;5792;p64"/>
          <p:cNvGrpSpPr/>
          <p:nvPr/>
        </p:nvGrpSpPr>
        <p:grpSpPr>
          <a:xfrm>
            <a:off x="4116787" y="3256553"/>
            <a:ext cx="447728" cy="1135923"/>
            <a:chOff x="4116787" y="3256553"/>
            <a:chExt cx="447728" cy="1135923"/>
          </a:xfrm>
        </p:grpSpPr>
        <p:sp>
          <p:nvSpPr>
            <p:cNvPr id="5793" name="Google Shape;5793;p64"/>
            <p:cNvSpPr/>
            <p:nvPr/>
          </p:nvSpPr>
          <p:spPr>
            <a:xfrm>
              <a:off x="4116787" y="3256553"/>
              <a:ext cx="447728" cy="1135923"/>
            </a:xfrm>
            <a:custGeom>
              <a:avLst/>
              <a:gdLst/>
              <a:ahLst/>
              <a:cxnLst/>
              <a:rect l="l" t="t" r="r" b="b"/>
              <a:pathLst>
                <a:path w="17716" h="44947" extrusionOk="0">
                  <a:moveTo>
                    <a:pt x="8708" y="1"/>
                  </a:moveTo>
                  <a:cubicBezTo>
                    <a:pt x="8000" y="1"/>
                    <a:pt x="6261" y="235"/>
                    <a:pt x="6594" y="2603"/>
                  </a:cubicBezTo>
                  <a:cubicBezTo>
                    <a:pt x="6594" y="2603"/>
                    <a:pt x="6535" y="2587"/>
                    <a:pt x="6464" y="2587"/>
                  </a:cubicBezTo>
                  <a:cubicBezTo>
                    <a:pt x="6333" y="2587"/>
                    <a:pt x="6160" y="2641"/>
                    <a:pt x="6212" y="2946"/>
                  </a:cubicBezTo>
                  <a:cubicBezTo>
                    <a:pt x="6294" y="3415"/>
                    <a:pt x="6463" y="3965"/>
                    <a:pt x="7041" y="3965"/>
                  </a:cubicBezTo>
                  <a:cubicBezTo>
                    <a:pt x="7041" y="3965"/>
                    <a:pt x="7052" y="4690"/>
                    <a:pt x="7586" y="5022"/>
                  </a:cubicBezTo>
                  <a:cubicBezTo>
                    <a:pt x="7586" y="5022"/>
                    <a:pt x="7716" y="5720"/>
                    <a:pt x="7624" y="5851"/>
                  </a:cubicBezTo>
                  <a:cubicBezTo>
                    <a:pt x="7526" y="5982"/>
                    <a:pt x="5749" y="7224"/>
                    <a:pt x="5172" y="7278"/>
                  </a:cubicBezTo>
                  <a:cubicBezTo>
                    <a:pt x="4589" y="7338"/>
                    <a:pt x="2801" y="7758"/>
                    <a:pt x="2774" y="9725"/>
                  </a:cubicBezTo>
                  <a:cubicBezTo>
                    <a:pt x="2752" y="11687"/>
                    <a:pt x="2622" y="12259"/>
                    <a:pt x="2442" y="12542"/>
                  </a:cubicBezTo>
                  <a:cubicBezTo>
                    <a:pt x="2267" y="12825"/>
                    <a:pt x="2148" y="14640"/>
                    <a:pt x="2197" y="15485"/>
                  </a:cubicBezTo>
                  <a:cubicBezTo>
                    <a:pt x="2246" y="16324"/>
                    <a:pt x="1390" y="18422"/>
                    <a:pt x="1543" y="20874"/>
                  </a:cubicBezTo>
                  <a:cubicBezTo>
                    <a:pt x="1543" y="20874"/>
                    <a:pt x="665" y="21691"/>
                    <a:pt x="595" y="22334"/>
                  </a:cubicBezTo>
                  <a:cubicBezTo>
                    <a:pt x="524" y="22971"/>
                    <a:pt x="1" y="23838"/>
                    <a:pt x="61" y="23958"/>
                  </a:cubicBezTo>
                  <a:cubicBezTo>
                    <a:pt x="87" y="24009"/>
                    <a:pt x="167" y="24037"/>
                    <a:pt x="261" y="24037"/>
                  </a:cubicBezTo>
                  <a:cubicBezTo>
                    <a:pt x="377" y="24037"/>
                    <a:pt x="515" y="23994"/>
                    <a:pt x="605" y="23898"/>
                  </a:cubicBezTo>
                  <a:cubicBezTo>
                    <a:pt x="774" y="23718"/>
                    <a:pt x="1036" y="23386"/>
                    <a:pt x="1036" y="23386"/>
                  </a:cubicBezTo>
                  <a:lnTo>
                    <a:pt x="1036" y="23386"/>
                  </a:lnTo>
                  <a:cubicBezTo>
                    <a:pt x="1036" y="23386"/>
                    <a:pt x="480" y="25511"/>
                    <a:pt x="763" y="25603"/>
                  </a:cubicBezTo>
                  <a:cubicBezTo>
                    <a:pt x="775" y="25607"/>
                    <a:pt x="786" y="25609"/>
                    <a:pt x="797" y="25609"/>
                  </a:cubicBezTo>
                  <a:cubicBezTo>
                    <a:pt x="1101" y="25609"/>
                    <a:pt x="1323" y="24295"/>
                    <a:pt x="1428" y="24143"/>
                  </a:cubicBezTo>
                  <a:cubicBezTo>
                    <a:pt x="1446" y="24117"/>
                    <a:pt x="1460" y="24106"/>
                    <a:pt x="1472" y="24106"/>
                  </a:cubicBezTo>
                  <a:cubicBezTo>
                    <a:pt x="1531" y="24106"/>
                    <a:pt x="1525" y="24383"/>
                    <a:pt x="1494" y="24546"/>
                  </a:cubicBezTo>
                  <a:cubicBezTo>
                    <a:pt x="1457" y="24741"/>
                    <a:pt x="1379" y="25771"/>
                    <a:pt x="1600" y="25771"/>
                  </a:cubicBezTo>
                  <a:cubicBezTo>
                    <a:pt x="1608" y="25771"/>
                    <a:pt x="1616" y="25769"/>
                    <a:pt x="1624" y="25767"/>
                  </a:cubicBezTo>
                  <a:cubicBezTo>
                    <a:pt x="1856" y="25701"/>
                    <a:pt x="1934" y="24271"/>
                    <a:pt x="2035" y="24271"/>
                  </a:cubicBezTo>
                  <a:cubicBezTo>
                    <a:pt x="2043" y="24271"/>
                    <a:pt x="2052" y="24280"/>
                    <a:pt x="2060" y="24301"/>
                  </a:cubicBezTo>
                  <a:cubicBezTo>
                    <a:pt x="2180" y="24573"/>
                    <a:pt x="2006" y="25592"/>
                    <a:pt x="2169" y="25625"/>
                  </a:cubicBezTo>
                  <a:cubicBezTo>
                    <a:pt x="2183" y="25628"/>
                    <a:pt x="2196" y="25629"/>
                    <a:pt x="2208" y="25629"/>
                  </a:cubicBezTo>
                  <a:cubicBezTo>
                    <a:pt x="2340" y="25629"/>
                    <a:pt x="2351" y="25475"/>
                    <a:pt x="2376" y="25380"/>
                  </a:cubicBezTo>
                  <a:cubicBezTo>
                    <a:pt x="2397" y="25279"/>
                    <a:pt x="2346" y="24133"/>
                    <a:pt x="2444" y="24133"/>
                  </a:cubicBezTo>
                  <a:cubicBezTo>
                    <a:pt x="2451" y="24133"/>
                    <a:pt x="2460" y="24140"/>
                    <a:pt x="2469" y="24154"/>
                  </a:cubicBezTo>
                  <a:cubicBezTo>
                    <a:pt x="2600" y="24350"/>
                    <a:pt x="2529" y="25353"/>
                    <a:pt x="2632" y="25385"/>
                  </a:cubicBezTo>
                  <a:cubicBezTo>
                    <a:pt x="2632" y="25385"/>
                    <a:pt x="2672" y="25404"/>
                    <a:pt x="2719" y="25404"/>
                  </a:cubicBezTo>
                  <a:cubicBezTo>
                    <a:pt x="2796" y="25404"/>
                    <a:pt x="2895" y="25356"/>
                    <a:pt x="2889" y="25107"/>
                  </a:cubicBezTo>
                  <a:cubicBezTo>
                    <a:pt x="2878" y="24704"/>
                    <a:pt x="3025" y="22966"/>
                    <a:pt x="3036" y="22563"/>
                  </a:cubicBezTo>
                  <a:cubicBezTo>
                    <a:pt x="3047" y="22007"/>
                    <a:pt x="2731" y="21228"/>
                    <a:pt x="2812" y="21097"/>
                  </a:cubicBezTo>
                  <a:cubicBezTo>
                    <a:pt x="2894" y="20966"/>
                    <a:pt x="3510" y="18950"/>
                    <a:pt x="3782" y="18133"/>
                  </a:cubicBezTo>
                  <a:cubicBezTo>
                    <a:pt x="4055" y="17315"/>
                    <a:pt x="4055" y="15185"/>
                    <a:pt x="4224" y="14912"/>
                  </a:cubicBezTo>
                  <a:cubicBezTo>
                    <a:pt x="4353" y="14693"/>
                    <a:pt x="4648" y="13388"/>
                    <a:pt x="4852" y="13388"/>
                  </a:cubicBezTo>
                  <a:cubicBezTo>
                    <a:pt x="4907" y="13388"/>
                    <a:pt x="4955" y="13481"/>
                    <a:pt x="4992" y="13714"/>
                  </a:cubicBezTo>
                  <a:cubicBezTo>
                    <a:pt x="5172" y="14814"/>
                    <a:pt x="5444" y="17517"/>
                    <a:pt x="5362" y="18111"/>
                  </a:cubicBezTo>
                  <a:cubicBezTo>
                    <a:pt x="5275" y="18705"/>
                    <a:pt x="5041" y="19724"/>
                    <a:pt x="5101" y="20301"/>
                  </a:cubicBezTo>
                  <a:cubicBezTo>
                    <a:pt x="5161" y="20884"/>
                    <a:pt x="4540" y="22067"/>
                    <a:pt x="4425" y="23418"/>
                  </a:cubicBezTo>
                  <a:cubicBezTo>
                    <a:pt x="4316" y="24770"/>
                    <a:pt x="4556" y="28311"/>
                    <a:pt x="4758" y="29227"/>
                  </a:cubicBezTo>
                  <a:cubicBezTo>
                    <a:pt x="4959" y="30137"/>
                    <a:pt x="4316" y="32060"/>
                    <a:pt x="4245" y="32447"/>
                  </a:cubicBezTo>
                  <a:cubicBezTo>
                    <a:pt x="4175" y="32840"/>
                    <a:pt x="4185" y="33929"/>
                    <a:pt x="4104" y="35330"/>
                  </a:cubicBezTo>
                  <a:cubicBezTo>
                    <a:pt x="4022" y="36730"/>
                    <a:pt x="4458" y="39760"/>
                    <a:pt x="4294" y="40283"/>
                  </a:cubicBezTo>
                  <a:cubicBezTo>
                    <a:pt x="4125" y="40806"/>
                    <a:pt x="1259" y="44032"/>
                    <a:pt x="1614" y="44538"/>
                  </a:cubicBezTo>
                  <a:cubicBezTo>
                    <a:pt x="1806" y="44809"/>
                    <a:pt x="2162" y="44946"/>
                    <a:pt x="2527" y="44946"/>
                  </a:cubicBezTo>
                  <a:cubicBezTo>
                    <a:pt x="2845" y="44946"/>
                    <a:pt x="3169" y="44842"/>
                    <a:pt x="3395" y="44631"/>
                  </a:cubicBezTo>
                  <a:cubicBezTo>
                    <a:pt x="3875" y="44184"/>
                    <a:pt x="4600" y="43520"/>
                    <a:pt x="4970" y="43236"/>
                  </a:cubicBezTo>
                  <a:cubicBezTo>
                    <a:pt x="5335" y="42947"/>
                    <a:pt x="6191" y="42795"/>
                    <a:pt x="6060" y="41089"/>
                  </a:cubicBezTo>
                  <a:cubicBezTo>
                    <a:pt x="6060" y="41089"/>
                    <a:pt x="5831" y="38550"/>
                    <a:pt x="6616" y="36872"/>
                  </a:cubicBezTo>
                  <a:cubicBezTo>
                    <a:pt x="7400" y="35188"/>
                    <a:pt x="7041" y="32840"/>
                    <a:pt x="7128" y="32082"/>
                  </a:cubicBezTo>
                  <a:cubicBezTo>
                    <a:pt x="7210" y="31325"/>
                    <a:pt x="7280" y="30093"/>
                    <a:pt x="7744" y="29216"/>
                  </a:cubicBezTo>
                  <a:cubicBezTo>
                    <a:pt x="8125" y="28491"/>
                    <a:pt x="8588" y="25936"/>
                    <a:pt x="8855" y="25058"/>
                  </a:cubicBezTo>
                  <a:cubicBezTo>
                    <a:pt x="9128" y="25936"/>
                    <a:pt x="9591" y="28491"/>
                    <a:pt x="9972" y="29216"/>
                  </a:cubicBezTo>
                  <a:cubicBezTo>
                    <a:pt x="10435" y="30093"/>
                    <a:pt x="10506" y="31325"/>
                    <a:pt x="10588" y="32082"/>
                  </a:cubicBezTo>
                  <a:cubicBezTo>
                    <a:pt x="10670" y="32840"/>
                    <a:pt x="10316" y="35188"/>
                    <a:pt x="11100" y="36872"/>
                  </a:cubicBezTo>
                  <a:cubicBezTo>
                    <a:pt x="11879" y="38556"/>
                    <a:pt x="11656" y="41089"/>
                    <a:pt x="11656" y="41089"/>
                  </a:cubicBezTo>
                  <a:cubicBezTo>
                    <a:pt x="11525" y="42789"/>
                    <a:pt x="12381" y="42947"/>
                    <a:pt x="12746" y="43236"/>
                  </a:cubicBezTo>
                  <a:cubicBezTo>
                    <a:pt x="13111" y="43520"/>
                    <a:pt x="13836" y="44184"/>
                    <a:pt x="14321" y="44631"/>
                  </a:cubicBezTo>
                  <a:cubicBezTo>
                    <a:pt x="14546" y="44842"/>
                    <a:pt x="14871" y="44946"/>
                    <a:pt x="15188" y="44946"/>
                  </a:cubicBezTo>
                  <a:cubicBezTo>
                    <a:pt x="15552" y="44946"/>
                    <a:pt x="15908" y="44809"/>
                    <a:pt x="16097" y="44538"/>
                  </a:cubicBezTo>
                  <a:cubicBezTo>
                    <a:pt x="16457" y="44026"/>
                    <a:pt x="13585" y="40806"/>
                    <a:pt x="13421" y="40283"/>
                  </a:cubicBezTo>
                  <a:cubicBezTo>
                    <a:pt x="13253" y="39760"/>
                    <a:pt x="13694" y="36730"/>
                    <a:pt x="13612" y="35330"/>
                  </a:cubicBezTo>
                  <a:cubicBezTo>
                    <a:pt x="13525" y="33929"/>
                    <a:pt x="13541" y="32840"/>
                    <a:pt x="13470" y="32447"/>
                  </a:cubicBezTo>
                  <a:cubicBezTo>
                    <a:pt x="13394" y="32060"/>
                    <a:pt x="12757" y="30137"/>
                    <a:pt x="12958" y="29227"/>
                  </a:cubicBezTo>
                  <a:cubicBezTo>
                    <a:pt x="13160" y="28311"/>
                    <a:pt x="13400" y="24770"/>
                    <a:pt x="13285" y="23418"/>
                  </a:cubicBezTo>
                  <a:cubicBezTo>
                    <a:pt x="13176" y="22067"/>
                    <a:pt x="12555" y="20884"/>
                    <a:pt x="12615" y="20301"/>
                  </a:cubicBezTo>
                  <a:cubicBezTo>
                    <a:pt x="12675" y="19724"/>
                    <a:pt x="12435" y="18705"/>
                    <a:pt x="12353" y="18111"/>
                  </a:cubicBezTo>
                  <a:cubicBezTo>
                    <a:pt x="12272" y="17517"/>
                    <a:pt x="12544" y="14814"/>
                    <a:pt x="12724" y="13714"/>
                  </a:cubicBezTo>
                  <a:cubicBezTo>
                    <a:pt x="12761" y="13482"/>
                    <a:pt x="12809" y="13389"/>
                    <a:pt x="12863" y="13389"/>
                  </a:cubicBezTo>
                  <a:cubicBezTo>
                    <a:pt x="13068" y="13389"/>
                    <a:pt x="13363" y="14697"/>
                    <a:pt x="13492" y="14912"/>
                  </a:cubicBezTo>
                  <a:cubicBezTo>
                    <a:pt x="13656" y="15185"/>
                    <a:pt x="13656" y="17315"/>
                    <a:pt x="13928" y="18133"/>
                  </a:cubicBezTo>
                  <a:cubicBezTo>
                    <a:pt x="14201" y="18950"/>
                    <a:pt x="14822" y="20966"/>
                    <a:pt x="14904" y="21097"/>
                  </a:cubicBezTo>
                  <a:cubicBezTo>
                    <a:pt x="14985" y="21228"/>
                    <a:pt x="14533" y="21893"/>
                    <a:pt x="14789" y="23342"/>
                  </a:cubicBezTo>
                  <a:cubicBezTo>
                    <a:pt x="14865" y="23925"/>
                    <a:pt x="14904" y="24513"/>
                    <a:pt x="14904" y="25102"/>
                  </a:cubicBezTo>
                  <a:cubicBezTo>
                    <a:pt x="14897" y="25359"/>
                    <a:pt x="14969" y="25406"/>
                    <a:pt x="15023" y="25406"/>
                  </a:cubicBezTo>
                  <a:cubicBezTo>
                    <a:pt x="15054" y="25406"/>
                    <a:pt x="15078" y="25391"/>
                    <a:pt x="15078" y="25391"/>
                  </a:cubicBezTo>
                  <a:cubicBezTo>
                    <a:pt x="15187" y="25353"/>
                    <a:pt x="15149" y="24230"/>
                    <a:pt x="15285" y="24029"/>
                  </a:cubicBezTo>
                  <a:cubicBezTo>
                    <a:pt x="15294" y="24015"/>
                    <a:pt x="15302" y="24008"/>
                    <a:pt x="15309" y="24008"/>
                  </a:cubicBezTo>
                  <a:cubicBezTo>
                    <a:pt x="15408" y="24008"/>
                    <a:pt x="15320" y="25278"/>
                    <a:pt x="15345" y="25374"/>
                  </a:cubicBezTo>
                  <a:cubicBezTo>
                    <a:pt x="15365" y="25474"/>
                    <a:pt x="15376" y="25629"/>
                    <a:pt x="15507" y="25629"/>
                  </a:cubicBezTo>
                  <a:cubicBezTo>
                    <a:pt x="15519" y="25629"/>
                    <a:pt x="15532" y="25628"/>
                    <a:pt x="15547" y="25625"/>
                  </a:cubicBezTo>
                  <a:cubicBezTo>
                    <a:pt x="15715" y="25587"/>
                    <a:pt x="15557" y="24383"/>
                    <a:pt x="15677" y="24110"/>
                  </a:cubicBezTo>
                  <a:cubicBezTo>
                    <a:pt x="15685" y="24092"/>
                    <a:pt x="15693" y="24083"/>
                    <a:pt x="15700" y="24083"/>
                  </a:cubicBezTo>
                  <a:cubicBezTo>
                    <a:pt x="15800" y="24083"/>
                    <a:pt x="15863" y="25701"/>
                    <a:pt x="16091" y="25767"/>
                  </a:cubicBezTo>
                  <a:cubicBezTo>
                    <a:pt x="16099" y="25769"/>
                    <a:pt x="16107" y="25770"/>
                    <a:pt x="16114" y="25770"/>
                  </a:cubicBezTo>
                  <a:cubicBezTo>
                    <a:pt x="16337" y="25770"/>
                    <a:pt x="16259" y="24741"/>
                    <a:pt x="16222" y="24546"/>
                  </a:cubicBezTo>
                  <a:cubicBezTo>
                    <a:pt x="16194" y="24377"/>
                    <a:pt x="16231" y="23997"/>
                    <a:pt x="16311" y="23997"/>
                  </a:cubicBezTo>
                  <a:cubicBezTo>
                    <a:pt x="16324" y="23997"/>
                    <a:pt x="16338" y="24007"/>
                    <a:pt x="16353" y="24029"/>
                  </a:cubicBezTo>
                  <a:cubicBezTo>
                    <a:pt x="16454" y="24178"/>
                    <a:pt x="16758" y="25600"/>
                    <a:pt x="16945" y="25600"/>
                  </a:cubicBezTo>
                  <a:cubicBezTo>
                    <a:pt x="16949" y="25600"/>
                    <a:pt x="16954" y="25599"/>
                    <a:pt x="16958" y="25598"/>
                  </a:cubicBezTo>
                  <a:cubicBezTo>
                    <a:pt x="17247" y="25494"/>
                    <a:pt x="16685" y="23386"/>
                    <a:pt x="16685" y="23386"/>
                  </a:cubicBezTo>
                  <a:lnTo>
                    <a:pt x="16685" y="23386"/>
                  </a:lnTo>
                  <a:cubicBezTo>
                    <a:pt x="16685" y="23386"/>
                    <a:pt x="16947" y="23718"/>
                    <a:pt x="17110" y="23892"/>
                  </a:cubicBezTo>
                  <a:cubicBezTo>
                    <a:pt x="17203" y="23991"/>
                    <a:pt x="17343" y="24036"/>
                    <a:pt x="17458" y="24036"/>
                  </a:cubicBezTo>
                  <a:cubicBezTo>
                    <a:pt x="17552" y="24036"/>
                    <a:pt x="17631" y="24006"/>
                    <a:pt x="17655" y="23952"/>
                  </a:cubicBezTo>
                  <a:cubicBezTo>
                    <a:pt x="17715" y="23832"/>
                    <a:pt x="17187" y="22971"/>
                    <a:pt x="17116" y="22334"/>
                  </a:cubicBezTo>
                  <a:cubicBezTo>
                    <a:pt x="17045" y="21691"/>
                    <a:pt x="16168" y="20874"/>
                    <a:pt x="16168" y="20874"/>
                  </a:cubicBezTo>
                  <a:cubicBezTo>
                    <a:pt x="16320" y="18422"/>
                    <a:pt x="15470" y="16324"/>
                    <a:pt x="15519" y="15485"/>
                  </a:cubicBezTo>
                  <a:cubicBezTo>
                    <a:pt x="15563" y="14640"/>
                    <a:pt x="15443" y="12825"/>
                    <a:pt x="15269" y="12542"/>
                  </a:cubicBezTo>
                  <a:cubicBezTo>
                    <a:pt x="15089" y="12259"/>
                    <a:pt x="14958" y="11692"/>
                    <a:pt x="14936" y="9725"/>
                  </a:cubicBezTo>
                  <a:cubicBezTo>
                    <a:pt x="14914" y="7758"/>
                    <a:pt x="13122" y="7338"/>
                    <a:pt x="12544" y="7278"/>
                  </a:cubicBezTo>
                  <a:cubicBezTo>
                    <a:pt x="11961" y="7224"/>
                    <a:pt x="10185" y="5976"/>
                    <a:pt x="10092" y="5851"/>
                  </a:cubicBezTo>
                  <a:cubicBezTo>
                    <a:pt x="9994" y="5725"/>
                    <a:pt x="10125" y="5022"/>
                    <a:pt x="10125" y="5022"/>
                  </a:cubicBezTo>
                  <a:cubicBezTo>
                    <a:pt x="10659" y="4690"/>
                    <a:pt x="10670" y="3965"/>
                    <a:pt x="10670" y="3965"/>
                  </a:cubicBezTo>
                  <a:cubicBezTo>
                    <a:pt x="11253" y="3965"/>
                    <a:pt x="11422" y="3420"/>
                    <a:pt x="11498" y="2946"/>
                  </a:cubicBezTo>
                  <a:cubicBezTo>
                    <a:pt x="11550" y="2641"/>
                    <a:pt x="11381" y="2585"/>
                    <a:pt x="11251" y="2585"/>
                  </a:cubicBezTo>
                  <a:cubicBezTo>
                    <a:pt x="11177" y="2585"/>
                    <a:pt x="11117" y="2603"/>
                    <a:pt x="11117" y="2603"/>
                  </a:cubicBezTo>
                  <a:cubicBezTo>
                    <a:pt x="11450" y="235"/>
                    <a:pt x="9715" y="1"/>
                    <a:pt x="9003" y="1"/>
                  </a:cubicBezTo>
                  <a:cubicBezTo>
                    <a:pt x="8947" y="1"/>
                    <a:pt x="8897" y="2"/>
                    <a:pt x="8855" y="4"/>
                  </a:cubicBezTo>
                  <a:cubicBezTo>
                    <a:pt x="8814" y="2"/>
                    <a:pt x="8764" y="1"/>
                    <a:pt x="870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4" name="Google Shape;5794;p64"/>
            <p:cNvGrpSpPr/>
            <p:nvPr/>
          </p:nvGrpSpPr>
          <p:grpSpPr>
            <a:xfrm>
              <a:off x="4135514" y="3261886"/>
              <a:ext cx="409996" cy="1125132"/>
              <a:chOff x="4135514" y="3261886"/>
              <a:chExt cx="409996" cy="1125132"/>
            </a:xfrm>
          </p:grpSpPr>
          <p:sp>
            <p:nvSpPr>
              <p:cNvPr id="5795" name="Google Shape;5795;p64"/>
              <p:cNvSpPr/>
              <p:nvPr/>
            </p:nvSpPr>
            <p:spPr>
              <a:xfrm>
                <a:off x="4162100" y="4273342"/>
                <a:ext cx="104805" cy="113676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4498" extrusionOk="0">
                    <a:moveTo>
                      <a:pt x="2730" y="1"/>
                    </a:moveTo>
                    <a:cubicBezTo>
                      <a:pt x="2725" y="39"/>
                      <a:pt x="2714" y="77"/>
                      <a:pt x="2703" y="115"/>
                    </a:cubicBezTo>
                    <a:cubicBezTo>
                      <a:pt x="2638" y="328"/>
                      <a:pt x="2305" y="769"/>
                      <a:pt x="1728" y="1532"/>
                    </a:cubicBezTo>
                    <a:cubicBezTo>
                      <a:pt x="1319" y="2066"/>
                      <a:pt x="861" y="2665"/>
                      <a:pt x="518" y="3183"/>
                    </a:cubicBezTo>
                    <a:cubicBezTo>
                      <a:pt x="22" y="3929"/>
                      <a:pt x="0" y="4147"/>
                      <a:pt x="6" y="4191"/>
                    </a:cubicBezTo>
                    <a:cubicBezTo>
                      <a:pt x="147" y="4382"/>
                      <a:pt x="414" y="4496"/>
                      <a:pt x="730" y="4496"/>
                    </a:cubicBezTo>
                    <a:cubicBezTo>
                      <a:pt x="744" y="4497"/>
                      <a:pt x="758" y="4497"/>
                      <a:pt x="772" y="4497"/>
                    </a:cubicBezTo>
                    <a:cubicBezTo>
                      <a:pt x="1019" y="4497"/>
                      <a:pt x="1259" y="4405"/>
                      <a:pt x="1450" y="4240"/>
                    </a:cubicBezTo>
                    <a:cubicBezTo>
                      <a:pt x="1957" y="3771"/>
                      <a:pt x="2670" y="3118"/>
                      <a:pt x="3041" y="2829"/>
                    </a:cubicBezTo>
                    <a:cubicBezTo>
                      <a:pt x="3117" y="2774"/>
                      <a:pt x="3193" y="2725"/>
                      <a:pt x="3275" y="2676"/>
                    </a:cubicBezTo>
                    <a:cubicBezTo>
                      <a:pt x="3662" y="2453"/>
                      <a:pt x="4147" y="2164"/>
                      <a:pt x="4049" y="878"/>
                    </a:cubicBezTo>
                    <a:cubicBezTo>
                      <a:pt x="4043" y="851"/>
                      <a:pt x="4027" y="638"/>
                      <a:pt x="4022" y="317"/>
                    </a:cubicBezTo>
                    <a:cubicBezTo>
                      <a:pt x="3842" y="224"/>
                      <a:pt x="3662" y="159"/>
                      <a:pt x="3471" y="110"/>
                    </a:cubicBezTo>
                    <a:cubicBezTo>
                      <a:pt x="3455" y="119"/>
                      <a:pt x="3437" y="123"/>
                      <a:pt x="3420" y="123"/>
                    </a:cubicBezTo>
                    <a:cubicBezTo>
                      <a:pt x="3388" y="123"/>
                      <a:pt x="3357" y="108"/>
                      <a:pt x="3335" y="83"/>
                    </a:cubicBezTo>
                    <a:cubicBezTo>
                      <a:pt x="3133" y="39"/>
                      <a:pt x="2932" y="12"/>
                      <a:pt x="273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64"/>
              <p:cNvSpPr/>
              <p:nvPr/>
            </p:nvSpPr>
            <p:spPr>
              <a:xfrm>
                <a:off x="4225029" y="4031661"/>
                <a:ext cx="52491" cy="23882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450" extrusionOk="0">
                    <a:moveTo>
                      <a:pt x="616" y="1"/>
                    </a:moveTo>
                    <a:cubicBezTo>
                      <a:pt x="524" y="508"/>
                      <a:pt x="387" y="1014"/>
                      <a:pt x="284" y="1396"/>
                    </a:cubicBezTo>
                    <a:cubicBezTo>
                      <a:pt x="229" y="1586"/>
                      <a:pt x="186" y="1745"/>
                      <a:pt x="175" y="1821"/>
                    </a:cubicBezTo>
                    <a:cubicBezTo>
                      <a:pt x="137" y="2022"/>
                      <a:pt x="126" y="2464"/>
                      <a:pt x="104" y="3020"/>
                    </a:cubicBezTo>
                    <a:cubicBezTo>
                      <a:pt x="93" y="3477"/>
                      <a:pt x="71" y="4049"/>
                      <a:pt x="39" y="4676"/>
                    </a:cubicBezTo>
                    <a:cubicBezTo>
                      <a:pt x="1" y="5346"/>
                      <a:pt x="82" y="6436"/>
                      <a:pt x="159" y="7401"/>
                    </a:cubicBezTo>
                    <a:cubicBezTo>
                      <a:pt x="229" y="8321"/>
                      <a:pt x="278" y="8981"/>
                      <a:pt x="262" y="9379"/>
                    </a:cubicBezTo>
                    <a:cubicBezTo>
                      <a:pt x="453" y="9389"/>
                      <a:pt x="643" y="9411"/>
                      <a:pt x="834" y="9449"/>
                    </a:cubicBezTo>
                    <a:cubicBezTo>
                      <a:pt x="829" y="7902"/>
                      <a:pt x="774" y="6349"/>
                      <a:pt x="1243" y="4850"/>
                    </a:cubicBezTo>
                    <a:cubicBezTo>
                      <a:pt x="1711" y="3352"/>
                      <a:pt x="2077" y="1772"/>
                      <a:pt x="1886" y="186"/>
                    </a:cubicBezTo>
                    <a:cubicBezTo>
                      <a:pt x="1886" y="181"/>
                      <a:pt x="1886" y="175"/>
                      <a:pt x="1886" y="164"/>
                    </a:cubicBezTo>
                    <a:cubicBezTo>
                      <a:pt x="1818" y="169"/>
                      <a:pt x="1749" y="171"/>
                      <a:pt x="1681" y="171"/>
                    </a:cubicBezTo>
                    <a:cubicBezTo>
                      <a:pt x="1319" y="171"/>
                      <a:pt x="960" y="111"/>
                      <a:pt x="61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64"/>
              <p:cNvSpPr/>
              <p:nvPr/>
            </p:nvSpPr>
            <p:spPr>
              <a:xfrm>
                <a:off x="4241001" y="3987611"/>
                <a:ext cx="31843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72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" y="98"/>
                      <a:pt x="33" y="185"/>
                      <a:pt x="50" y="256"/>
                    </a:cubicBezTo>
                    <a:cubicBezTo>
                      <a:pt x="126" y="605"/>
                      <a:pt x="93" y="1074"/>
                      <a:pt x="17" y="1548"/>
                    </a:cubicBezTo>
                    <a:cubicBezTo>
                      <a:pt x="345" y="1663"/>
                      <a:pt x="690" y="1719"/>
                      <a:pt x="1037" y="1719"/>
                    </a:cubicBezTo>
                    <a:cubicBezTo>
                      <a:pt x="1082" y="1719"/>
                      <a:pt x="1127" y="1718"/>
                      <a:pt x="1172" y="1717"/>
                    </a:cubicBezTo>
                    <a:cubicBezTo>
                      <a:pt x="1156" y="1575"/>
                      <a:pt x="1156" y="1428"/>
                      <a:pt x="1167" y="1286"/>
                    </a:cubicBezTo>
                    <a:cubicBezTo>
                      <a:pt x="1167" y="1025"/>
                      <a:pt x="1156" y="670"/>
                      <a:pt x="1259" y="409"/>
                    </a:cubicBezTo>
                    <a:cubicBezTo>
                      <a:pt x="818" y="338"/>
                      <a:pt x="398" y="196"/>
                      <a:pt x="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64"/>
              <p:cNvSpPr/>
              <p:nvPr/>
            </p:nvSpPr>
            <p:spPr>
              <a:xfrm>
                <a:off x="4275296" y="3998882"/>
                <a:ext cx="28533" cy="3184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60" extrusionOk="0">
                    <a:moveTo>
                      <a:pt x="98" y="1"/>
                    </a:moveTo>
                    <a:cubicBezTo>
                      <a:pt x="0" y="203"/>
                      <a:pt x="11" y="497"/>
                      <a:pt x="6" y="715"/>
                    </a:cubicBezTo>
                    <a:cubicBezTo>
                      <a:pt x="0" y="851"/>
                      <a:pt x="0" y="987"/>
                      <a:pt x="11" y="1129"/>
                    </a:cubicBezTo>
                    <a:cubicBezTo>
                      <a:pt x="11" y="1156"/>
                      <a:pt x="28" y="1216"/>
                      <a:pt x="33" y="1260"/>
                    </a:cubicBezTo>
                    <a:cubicBezTo>
                      <a:pt x="311" y="1232"/>
                      <a:pt x="583" y="1162"/>
                      <a:pt x="845" y="1064"/>
                    </a:cubicBezTo>
                    <a:cubicBezTo>
                      <a:pt x="910" y="720"/>
                      <a:pt x="1003" y="388"/>
                      <a:pt x="1128" y="66"/>
                    </a:cubicBezTo>
                    <a:lnTo>
                      <a:pt x="1128" y="66"/>
                    </a:lnTo>
                    <a:cubicBezTo>
                      <a:pt x="1060" y="69"/>
                      <a:pt x="992" y="70"/>
                      <a:pt x="923" y="70"/>
                    </a:cubicBezTo>
                    <a:cubicBezTo>
                      <a:pt x="701" y="70"/>
                      <a:pt x="477" y="56"/>
                      <a:pt x="256" y="23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64"/>
              <p:cNvSpPr/>
              <p:nvPr/>
            </p:nvSpPr>
            <p:spPr>
              <a:xfrm>
                <a:off x="4249821" y="3735315"/>
                <a:ext cx="88984" cy="140212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5548" extrusionOk="0">
                    <a:moveTo>
                      <a:pt x="175" y="1"/>
                    </a:moveTo>
                    <a:cubicBezTo>
                      <a:pt x="93" y="480"/>
                      <a:pt x="11" y="1003"/>
                      <a:pt x="49" y="1341"/>
                    </a:cubicBezTo>
                    <a:cubicBezTo>
                      <a:pt x="60" y="1510"/>
                      <a:pt x="44" y="1679"/>
                      <a:pt x="0" y="1842"/>
                    </a:cubicBezTo>
                    <a:cubicBezTo>
                      <a:pt x="16" y="1842"/>
                      <a:pt x="32" y="1841"/>
                      <a:pt x="48" y="1841"/>
                    </a:cubicBezTo>
                    <a:cubicBezTo>
                      <a:pt x="608" y="1841"/>
                      <a:pt x="1134" y="2216"/>
                      <a:pt x="1515" y="2714"/>
                    </a:cubicBezTo>
                    <a:cubicBezTo>
                      <a:pt x="1864" y="3156"/>
                      <a:pt x="2109" y="3668"/>
                      <a:pt x="2403" y="4136"/>
                    </a:cubicBezTo>
                    <a:cubicBezTo>
                      <a:pt x="2719" y="4632"/>
                      <a:pt x="3133" y="5106"/>
                      <a:pt x="3520" y="5548"/>
                    </a:cubicBezTo>
                    <a:lnTo>
                      <a:pt x="3520" y="2071"/>
                    </a:lnTo>
                    <a:cubicBezTo>
                      <a:pt x="3210" y="1908"/>
                      <a:pt x="2866" y="1826"/>
                      <a:pt x="2556" y="1679"/>
                    </a:cubicBezTo>
                    <a:cubicBezTo>
                      <a:pt x="2523" y="1668"/>
                      <a:pt x="2496" y="1652"/>
                      <a:pt x="2463" y="1635"/>
                    </a:cubicBezTo>
                    <a:cubicBezTo>
                      <a:pt x="2180" y="1488"/>
                      <a:pt x="1918" y="1303"/>
                      <a:pt x="1684" y="1085"/>
                    </a:cubicBezTo>
                    <a:cubicBezTo>
                      <a:pt x="1237" y="665"/>
                      <a:pt x="796" y="71"/>
                      <a:pt x="17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64"/>
              <p:cNvSpPr/>
              <p:nvPr/>
            </p:nvSpPr>
            <p:spPr>
              <a:xfrm>
                <a:off x="4254901" y="3692352"/>
                <a:ext cx="59795" cy="78648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3112" extrusionOk="0">
                    <a:moveTo>
                      <a:pt x="104" y="1"/>
                    </a:moveTo>
                    <a:cubicBezTo>
                      <a:pt x="126" y="300"/>
                      <a:pt x="126" y="600"/>
                      <a:pt x="104" y="900"/>
                    </a:cubicBezTo>
                    <a:cubicBezTo>
                      <a:pt x="83" y="1058"/>
                      <a:pt x="50" y="1248"/>
                      <a:pt x="12" y="1450"/>
                    </a:cubicBezTo>
                    <a:cubicBezTo>
                      <a:pt x="12" y="1472"/>
                      <a:pt x="6" y="1494"/>
                      <a:pt x="1" y="1515"/>
                    </a:cubicBezTo>
                    <a:cubicBezTo>
                      <a:pt x="508" y="1581"/>
                      <a:pt x="905" y="1935"/>
                      <a:pt x="1281" y="2316"/>
                    </a:cubicBezTo>
                    <a:cubicBezTo>
                      <a:pt x="1587" y="2627"/>
                      <a:pt x="1903" y="2910"/>
                      <a:pt x="2290" y="3112"/>
                    </a:cubicBezTo>
                    <a:cubicBezTo>
                      <a:pt x="2366" y="2463"/>
                      <a:pt x="2197" y="1733"/>
                      <a:pt x="2126" y="1101"/>
                    </a:cubicBezTo>
                    <a:lnTo>
                      <a:pt x="2093" y="834"/>
                    </a:lnTo>
                    <a:cubicBezTo>
                      <a:pt x="1423" y="513"/>
                      <a:pt x="856" y="11"/>
                      <a:pt x="10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64"/>
              <p:cNvSpPr/>
              <p:nvPr/>
            </p:nvSpPr>
            <p:spPr>
              <a:xfrm>
                <a:off x="4253940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1" y="1"/>
                    </a:moveTo>
                    <a:cubicBezTo>
                      <a:pt x="55" y="546"/>
                      <a:pt x="104" y="1107"/>
                      <a:pt x="137" y="1581"/>
                    </a:cubicBezTo>
                    <a:cubicBezTo>
                      <a:pt x="884" y="1597"/>
                      <a:pt x="1439" y="2039"/>
                      <a:pt x="2110" y="2376"/>
                    </a:cubicBezTo>
                    <a:cubicBezTo>
                      <a:pt x="2061" y="1951"/>
                      <a:pt x="2017" y="1521"/>
                      <a:pt x="1990" y="1096"/>
                    </a:cubicBezTo>
                    <a:cubicBezTo>
                      <a:pt x="1270" y="774"/>
                      <a:pt x="796" y="28"/>
                      <a:pt x="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64"/>
              <p:cNvSpPr/>
              <p:nvPr/>
            </p:nvSpPr>
            <p:spPr>
              <a:xfrm>
                <a:off x="4250225" y="3610570"/>
                <a:ext cx="53603" cy="59213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343" extrusionOk="0">
                    <a:moveTo>
                      <a:pt x="565" y="0"/>
                    </a:moveTo>
                    <a:cubicBezTo>
                      <a:pt x="376" y="0"/>
                      <a:pt x="187" y="59"/>
                      <a:pt x="1" y="207"/>
                    </a:cubicBezTo>
                    <a:cubicBezTo>
                      <a:pt x="44" y="518"/>
                      <a:pt x="88" y="888"/>
                      <a:pt x="126" y="1269"/>
                    </a:cubicBezTo>
                    <a:cubicBezTo>
                      <a:pt x="480" y="1269"/>
                      <a:pt x="818" y="1384"/>
                      <a:pt x="1096" y="1596"/>
                    </a:cubicBezTo>
                    <a:cubicBezTo>
                      <a:pt x="1434" y="1847"/>
                      <a:pt x="1739" y="2152"/>
                      <a:pt x="2120" y="2343"/>
                    </a:cubicBezTo>
                    <a:cubicBezTo>
                      <a:pt x="2099" y="2000"/>
                      <a:pt x="2088" y="1662"/>
                      <a:pt x="2093" y="1319"/>
                    </a:cubicBezTo>
                    <a:cubicBezTo>
                      <a:pt x="2093" y="1128"/>
                      <a:pt x="2099" y="926"/>
                      <a:pt x="2115" y="725"/>
                    </a:cubicBezTo>
                    <a:cubicBezTo>
                      <a:pt x="1636" y="471"/>
                      <a:pt x="1100" y="0"/>
                      <a:pt x="56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64"/>
              <p:cNvSpPr/>
              <p:nvPr/>
            </p:nvSpPr>
            <p:spPr>
              <a:xfrm>
                <a:off x="4191416" y="3442559"/>
                <a:ext cx="68337" cy="96137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04" extrusionOk="0">
                    <a:moveTo>
                      <a:pt x="2682" y="0"/>
                    </a:moveTo>
                    <a:lnTo>
                      <a:pt x="2682" y="0"/>
                    </a:lnTo>
                    <a:cubicBezTo>
                      <a:pt x="2540" y="65"/>
                      <a:pt x="2388" y="109"/>
                      <a:pt x="2235" y="136"/>
                    </a:cubicBezTo>
                    <a:cubicBezTo>
                      <a:pt x="1875" y="169"/>
                      <a:pt x="55" y="452"/>
                      <a:pt x="39" y="2365"/>
                    </a:cubicBezTo>
                    <a:cubicBezTo>
                      <a:pt x="34" y="2855"/>
                      <a:pt x="17" y="3264"/>
                      <a:pt x="1" y="3602"/>
                    </a:cubicBezTo>
                    <a:cubicBezTo>
                      <a:pt x="306" y="3733"/>
                      <a:pt x="633" y="3803"/>
                      <a:pt x="965" y="3803"/>
                    </a:cubicBezTo>
                    <a:cubicBezTo>
                      <a:pt x="1510" y="3782"/>
                      <a:pt x="1805" y="3449"/>
                      <a:pt x="2170" y="3101"/>
                    </a:cubicBezTo>
                    <a:cubicBezTo>
                      <a:pt x="2431" y="2071"/>
                      <a:pt x="2704" y="1046"/>
                      <a:pt x="268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64"/>
              <p:cNvSpPr/>
              <p:nvPr/>
            </p:nvSpPr>
            <p:spPr>
              <a:xfrm>
                <a:off x="4135514" y="3814216"/>
                <a:ext cx="49458" cy="46982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1859" extrusionOk="0">
                    <a:moveTo>
                      <a:pt x="1341" y="1"/>
                    </a:moveTo>
                    <a:cubicBezTo>
                      <a:pt x="1330" y="12"/>
                      <a:pt x="1325" y="23"/>
                      <a:pt x="1319" y="28"/>
                    </a:cubicBezTo>
                    <a:cubicBezTo>
                      <a:pt x="965" y="420"/>
                      <a:pt x="458" y="573"/>
                      <a:pt x="1" y="796"/>
                    </a:cubicBezTo>
                    <a:cubicBezTo>
                      <a:pt x="230" y="1167"/>
                      <a:pt x="1041" y="1799"/>
                      <a:pt x="1663" y="1859"/>
                    </a:cubicBezTo>
                    <a:cubicBezTo>
                      <a:pt x="1676" y="1854"/>
                      <a:pt x="1690" y="1853"/>
                      <a:pt x="1704" y="1853"/>
                    </a:cubicBezTo>
                    <a:cubicBezTo>
                      <a:pt x="1724" y="1853"/>
                      <a:pt x="1744" y="1856"/>
                      <a:pt x="1766" y="1859"/>
                    </a:cubicBezTo>
                    <a:cubicBezTo>
                      <a:pt x="1832" y="1859"/>
                      <a:pt x="1897" y="1854"/>
                      <a:pt x="1957" y="1832"/>
                    </a:cubicBezTo>
                    <a:cubicBezTo>
                      <a:pt x="1570" y="1314"/>
                      <a:pt x="1325" y="628"/>
                      <a:pt x="1341" y="23"/>
                    </a:cubicBezTo>
                    <a:cubicBezTo>
                      <a:pt x="1341" y="12"/>
                      <a:pt x="1341" y="6"/>
                      <a:pt x="134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64"/>
              <p:cNvSpPr/>
              <p:nvPr/>
            </p:nvSpPr>
            <p:spPr>
              <a:xfrm>
                <a:off x="4158790" y="3647595"/>
                <a:ext cx="38313" cy="14284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5652" extrusionOk="0">
                    <a:moveTo>
                      <a:pt x="747" y="1"/>
                    </a:moveTo>
                    <a:lnTo>
                      <a:pt x="747" y="1"/>
                    </a:lnTo>
                    <a:cubicBezTo>
                      <a:pt x="763" y="338"/>
                      <a:pt x="660" y="823"/>
                      <a:pt x="524" y="1445"/>
                    </a:cubicBezTo>
                    <a:cubicBezTo>
                      <a:pt x="306" y="2464"/>
                      <a:pt x="1" y="3859"/>
                      <a:pt x="93" y="5379"/>
                    </a:cubicBezTo>
                    <a:cubicBezTo>
                      <a:pt x="257" y="5428"/>
                      <a:pt x="398" y="5520"/>
                      <a:pt x="502" y="5651"/>
                    </a:cubicBezTo>
                    <a:cubicBezTo>
                      <a:pt x="605" y="3804"/>
                      <a:pt x="1483" y="2088"/>
                      <a:pt x="1515" y="235"/>
                    </a:cubicBezTo>
                    <a:cubicBezTo>
                      <a:pt x="1248" y="186"/>
                      <a:pt x="992" y="110"/>
                      <a:pt x="74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64"/>
              <p:cNvSpPr/>
              <p:nvPr/>
            </p:nvSpPr>
            <p:spPr>
              <a:xfrm>
                <a:off x="4176278" y="3654342"/>
                <a:ext cx="38313" cy="138569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5483" extrusionOk="0">
                    <a:moveTo>
                      <a:pt x="1014" y="1"/>
                    </a:moveTo>
                    <a:cubicBezTo>
                      <a:pt x="976" y="1875"/>
                      <a:pt x="71" y="3608"/>
                      <a:pt x="1" y="5482"/>
                    </a:cubicBezTo>
                    <a:cubicBezTo>
                      <a:pt x="28" y="5455"/>
                      <a:pt x="61" y="5428"/>
                      <a:pt x="88" y="5401"/>
                    </a:cubicBezTo>
                    <a:cubicBezTo>
                      <a:pt x="131" y="5362"/>
                      <a:pt x="186" y="5335"/>
                      <a:pt x="240" y="5319"/>
                    </a:cubicBezTo>
                    <a:cubicBezTo>
                      <a:pt x="246" y="5297"/>
                      <a:pt x="257" y="5275"/>
                      <a:pt x="268" y="5253"/>
                    </a:cubicBezTo>
                    <a:cubicBezTo>
                      <a:pt x="328" y="5134"/>
                      <a:pt x="622" y="4207"/>
                      <a:pt x="834" y="3532"/>
                    </a:cubicBezTo>
                    <a:cubicBezTo>
                      <a:pt x="981" y="3068"/>
                      <a:pt x="1123" y="2627"/>
                      <a:pt x="1221" y="2333"/>
                    </a:cubicBezTo>
                    <a:cubicBezTo>
                      <a:pt x="1363" y="1908"/>
                      <a:pt x="1428" y="1063"/>
                      <a:pt x="1488" y="388"/>
                    </a:cubicBezTo>
                    <a:cubicBezTo>
                      <a:pt x="1494" y="262"/>
                      <a:pt x="1504" y="148"/>
                      <a:pt x="1515" y="44"/>
                    </a:cubicBezTo>
                    <a:cubicBezTo>
                      <a:pt x="1346" y="33"/>
                      <a:pt x="1183" y="22"/>
                      <a:pt x="101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64"/>
              <p:cNvSpPr/>
              <p:nvPr/>
            </p:nvSpPr>
            <p:spPr>
              <a:xfrm>
                <a:off x="4174206" y="3794125"/>
                <a:ext cx="13799" cy="5936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349" extrusionOk="0">
                    <a:moveTo>
                      <a:pt x="317" y="0"/>
                    </a:moveTo>
                    <a:cubicBezTo>
                      <a:pt x="181" y="88"/>
                      <a:pt x="77" y="311"/>
                      <a:pt x="55" y="398"/>
                    </a:cubicBezTo>
                    <a:cubicBezTo>
                      <a:pt x="17" y="534"/>
                      <a:pt x="1" y="676"/>
                      <a:pt x="1" y="818"/>
                    </a:cubicBezTo>
                    <a:cubicBezTo>
                      <a:pt x="6" y="1101"/>
                      <a:pt x="55" y="1384"/>
                      <a:pt x="153" y="1657"/>
                    </a:cubicBezTo>
                    <a:cubicBezTo>
                      <a:pt x="235" y="1897"/>
                      <a:pt x="344" y="2131"/>
                      <a:pt x="480" y="2349"/>
                    </a:cubicBezTo>
                    <a:cubicBezTo>
                      <a:pt x="480" y="2327"/>
                      <a:pt x="480" y="2305"/>
                      <a:pt x="480" y="2283"/>
                    </a:cubicBezTo>
                    <a:cubicBezTo>
                      <a:pt x="513" y="1853"/>
                      <a:pt x="540" y="1455"/>
                      <a:pt x="546" y="1292"/>
                    </a:cubicBezTo>
                    <a:cubicBezTo>
                      <a:pt x="546" y="1025"/>
                      <a:pt x="464" y="681"/>
                      <a:pt x="399" y="409"/>
                    </a:cubicBezTo>
                    <a:cubicBezTo>
                      <a:pt x="366" y="273"/>
                      <a:pt x="333" y="137"/>
                      <a:pt x="31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64"/>
              <p:cNvSpPr/>
              <p:nvPr/>
            </p:nvSpPr>
            <p:spPr>
              <a:xfrm>
                <a:off x="4135665" y="3788211"/>
                <a:ext cx="36089" cy="41194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630" extrusionOk="0">
                    <a:moveTo>
                      <a:pt x="937" y="0"/>
                    </a:moveTo>
                    <a:cubicBezTo>
                      <a:pt x="703" y="223"/>
                      <a:pt x="109" y="866"/>
                      <a:pt x="60" y="1319"/>
                    </a:cubicBezTo>
                    <a:cubicBezTo>
                      <a:pt x="49" y="1422"/>
                      <a:pt x="27" y="1526"/>
                      <a:pt x="0" y="1629"/>
                    </a:cubicBezTo>
                    <a:cubicBezTo>
                      <a:pt x="213" y="1537"/>
                      <a:pt x="431" y="1444"/>
                      <a:pt x="627" y="1335"/>
                    </a:cubicBezTo>
                    <a:cubicBezTo>
                      <a:pt x="877" y="1193"/>
                      <a:pt x="1221" y="997"/>
                      <a:pt x="1313" y="698"/>
                    </a:cubicBezTo>
                    <a:cubicBezTo>
                      <a:pt x="1428" y="327"/>
                      <a:pt x="1221" y="109"/>
                      <a:pt x="93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64"/>
              <p:cNvSpPr/>
              <p:nvPr/>
            </p:nvSpPr>
            <p:spPr>
              <a:xfrm>
                <a:off x="4176834" y="3538544"/>
                <a:ext cx="28381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4327" extrusionOk="0">
                    <a:moveTo>
                      <a:pt x="567" y="0"/>
                    </a:moveTo>
                    <a:cubicBezTo>
                      <a:pt x="507" y="894"/>
                      <a:pt x="393" y="1264"/>
                      <a:pt x="251" y="1499"/>
                    </a:cubicBezTo>
                    <a:cubicBezTo>
                      <a:pt x="131" y="1695"/>
                      <a:pt x="0" y="3133"/>
                      <a:pt x="22" y="4098"/>
                    </a:cubicBezTo>
                    <a:cubicBezTo>
                      <a:pt x="229" y="4196"/>
                      <a:pt x="447" y="4272"/>
                      <a:pt x="665" y="4327"/>
                    </a:cubicBezTo>
                    <a:cubicBezTo>
                      <a:pt x="665" y="2932"/>
                      <a:pt x="611" y="1499"/>
                      <a:pt x="1112" y="174"/>
                    </a:cubicBezTo>
                    <a:cubicBezTo>
                      <a:pt x="1117" y="164"/>
                      <a:pt x="1117" y="158"/>
                      <a:pt x="1123" y="153"/>
                    </a:cubicBezTo>
                    <a:cubicBezTo>
                      <a:pt x="932" y="114"/>
                      <a:pt x="747" y="65"/>
                      <a:pt x="56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64"/>
              <p:cNvSpPr/>
              <p:nvPr/>
            </p:nvSpPr>
            <p:spPr>
              <a:xfrm>
                <a:off x="4196926" y="3529850"/>
                <a:ext cx="47133" cy="12080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780" extrusionOk="0">
                    <a:moveTo>
                      <a:pt x="1864" y="1"/>
                    </a:moveTo>
                    <a:lnTo>
                      <a:pt x="1864" y="1"/>
                    </a:lnTo>
                    <a:cubicBezTo>
                      <a:pt x="1555" y="289"/>
                      <a:pt x="1240" y="541"/>
                      <a:pt x="777" y="541"/>
                    </a:cubicBezTo>
                    <a:cubicBezTo>
                      <a:pt x="767" y="541"/>
                      <a:pt x="757" y="540"/>
                      <a:pt x="747" y="540"/>
                    </a:cubicBezTo>
                    <a:cubicBezTo>
                      <a:pt x="671" y="540"/>
                      <a:pt x="589" y="529"/>
                      <a:pt x="508" y="524"/>
                    </a:cubicBezTo>
                    <a:lnTo>
                      <a:pt x="508" y="524"/>
                    </a:lnTo>
                    <a:cubicBezTo>
                      <a:pt x="513" y="540"/>
                      <a:pt x="508" y="557"/>
                      <a:pt x="502" y="573"/>
                    </a:cubicBezTo>
                    <a:cubicBezTo>
                      <a:pt x="1" y="1892"/>
                      <a:pt x="61" y="3319"/>
                      <a:pt x="66" y="4709"/>
                    </a:cubicBezTo>
                    <a:cubicBezTo>
                      <a:pt x="279" y="4747"/>
                      <a:pt x="497" y="4769"/>
                      <a:pt x="715" y="4780"/>
                    </a:cubicBezTo>
                    <a:cubicBezTo>
                      <a:pt x="758" y="4322"/>
                      <a:pt x="796" y="4104"/>
                      <a:pt x="862" y="3989"/>
                    </a:cubicBezTo>
                    <a:cubicBezTo>
                      <a:pt x="933" y="3826"/>
                      <a:pt x="987" y="3662"/>
                      <a:pt x="1036" y="3499"/>
                    </a:cubicBezTo>
                    <a:cubicBezTo>
                      <a:pt x="1221" y="2894"/>
                      <a:pt x="1336" y="2567"/>
                      <a:pt x="1494" y="2436"/>
                    </a:cubicBezTo>
                    <a:cubicBezTo>
                      <a:pt x="1494" y="1614"/>
                      <a:pt x="1663" y="807"/>
                      <a:pt x="186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64"/>
              <p:cNvSpPr/>
              <p:nvPr/>
            </p:nvSpPr>
            <p:spPr>
              <a:xfrm>
                <a:off x="4239358" y="3530684"/>
                <a:ext cx="70106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674" extrusionOk="0">
                    <a:moveTo>
                      <a:pt x="349" y="0"/>
                    </a:moveTo>
                    <a:cubicBezTo>
                      <a:pt x="158" y="769"/>
                      <a:pt x="0" y="1543"/>
                      <a:pt x="0" y="2327"/>
                    </a:cubicBezTo>
                    <a:cubicBezTo>
                      <a:pt x="273" y="2327"/>
                      <a:pt x="327" y="2670"/>
                      <a:pt x="354" y="2834"/>
                    </a:cubicBezTo>
                    <a:cubicBezTo>
                      <a:pt x="371" y="2932"/>
                      <a:pt x="387" y="3041"/>
                      <a:pt x="403" y="3155"/>
                    </a:cubicBezTo>
                    <a:cubicBezTo>
                      <a:pt x="599" y="3026"/>
                      <a:pt x="793" y="2974"/>
                      <a:pt x="984" y="2974"/>
                    </a:cubicBezTo>
                    <a:cubicBezTo>
                      <a:pt x="1526" y="2974"/>
                      <a:pt x="2049" y="3395"/>
                      <a:pt x="2561" y="3673"/>
                    </a:cubicBezTo>
                    <a:cubicBezTo>
                      <a:pt x="2583" y="3330"/>
                      <a:pt x="2654" y="2986"/>
                      <a:pt x="2774" y="2660"/>
                    </a:cubicBezTo>
                    <a:cubicBezTo>
                      <a:pt x="1793" y="2033"/>
                      <a:pt x="850" y="1058"/>
                      <a:pt x="34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64"/>
              <p:cNvSpPr/>
              <p:nvPr/>
            </p:nvSpPr>
            <p:spPr>
              <a:xfrm>
                <a:off x="4279011" y="3261886"/>
                <a:ext cx="59795" cy="18054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7144" extrusionOk="0">
                    <a:moveTo>
                      <a:pt x="2360" y="0"/>
                    </a:moveTo>
                    <a:cubicBezTo>
                      <a:pt x="1973" y="0"/>
                      <a:pt x="1183" y="76"/>
                      <a:pt x="742" y="583"/>
                    </a:cubicBezTo>
                    <a:cubicBezTo>
                      <a:pt x="404" y="981"/>
                      <a:pt x="278" y="1575"/>
                      <a:pt x="387" y="2359"/>
                    </a:cubicBezTo>
                    <a:lnTo>
                      <a:pt x="431" y="2681"/>
                    </a:lnTo>
                    <a:lnTo>
                      <a:pt x="120" y="2599"/>
                    </a:lnTo>
                    <a:cubicBezTo>
                      <a:pt x="93" y="2594"/>
                      <a:pt x="71" y="2594"/>
                      <a:pt x="44" y="2594"/>
                    </a:cubicBezTo>
                    <a:cubicBezTo>
                      <a:pt x="33" y="2594"/>
                      <a:pt x="17" y="2594"/>
                      <a:pt x="6" y="2599"/>
                    </a:cubicBezTo>
                    <a:cubicBezTo>
                      <a:pt x="1" y="2632"/>
                      <a:pt x="1" y="2670"/>
                      <a:pt x="6" y="2703"/>
                    </a:cubicBezTo>
                    <a:cubicBezTo>
                      <a:pt x="109" y="3302"/>
                      <a:pt x="289" y="3553"/>
                      <a:pt x="622" y="3553"/>
                    </a:cubicBezTo>
                    <a:lnTo>
                      <a:pt x="834" y="3553"/>
                    </a:lnTo>
                    <a:lnTo>
                      <a:pt x="840" y="3760"/>
                    </a:lnTo>
                    <a:cubicBezTo>
                      <a:pt x="840" y="3765"/>
                      <a:pt x="851" y="4359"/>
                      <a:pt x="1281" y="4626"/>
                    </a:cubicBezTo>
                    <a:lnTo>
                      <a:pt x="1363" y="4675"/>
                    </a:lnTo>
                    <a:lnTo>
                      <a:pt x="1379" y="4768"/>
                    </a:lnTo>
                    <a:cubicBezTo>
                      <a:pt x="1417" y="4964"/>
                      <a:pt x="1526" y="5558"/>
                      <a:pt x="1379" y="5765"/>
                    </a:cubicBezTo>
                    <a:cubicBezTo>
                      <a:pt x="1352" y="5792"/>
                      <a:pt x="1325" y="5820"/>
                      <a:pt x="1297" y="5847"/>
                    </a:cubicBezTo>
                    <a:cubicBezTo>
                      <a:pt x="1575" y="6255"/>
                      <a:pt x="1962" y="6806"/>
                      <a:pt x="2365" y="7144"/>
                    </a:cubicBezTo>
                    <a:lnTo>
                      <a:pt x="2365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64"/>
              <p:cNvSpPr/>
              <p:nvPr/>
            </p:nvSpPr>
            <p:spPr>
              <a:xfrm>
                <a:off x="4267436" y="3412661"/>
                <a:ext cx="71370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410" extrusionOk="0">
                    <a:moveTo>
                      <a:pt x="1603" y="1"/>
                    </a:moveTo>
                    <a:cubicBezTo>
                      <a:pt x="1091" y="382"/>
                      <a:pt x="557" y="725"/>
                      <a:pt x="1" y="1025"/>
                    </a:cubicBezTo>
                    <a:cubicBezTo>
                      <a:pt x="938" y="1434"/>
                      <a:pt x="1864" y="2060"/>
                      <a:pt x="2823" y="2409"/>
                    </a:cubicBezTo>
                    <a:lnTo>
                      <a:pt x="2823" y="1412"/>
                    </a:lnTo>
                    <a:cubicBezTo>
                      <a:pt x="2344" y="1069"/>
                      <a:pt x="1924" y="469"/>
                      <a:pt x="160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64"/>
              <p:cNvSpPr/>
              <p:nvPr/>
            </p:nvSpPr>
            <p:spPr>
              <a:xfrm>
                <a:off x="4249821" y="3442129"/>
                <a:ext cx="88984" cy="151104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5979" extrusionOk="0">
                    <a:moveTo>
                      <a:pt x="556" y="1"/>
                    </a:moveTo>
                    <a:lnTo>
                      <a:pt x="556" y="1"/>
                    </a:lnTo>
                    <a:cubicBezTo>
                      <a:pt x="572" y="1058"/>
                      <a:pt x="295" y="2093"/>
                      <a:pt x="33" y="3123"/>
                    </a:cubicBezTo>
                    <a:cubicBezTo>
                      <a:pt x="0" y="3161"/>
                      <a:pt x="0" y="3216"/>
                      <a:pt x="33" y="3254"/>
                    </a:cubicBezTo>
                    <a:cubicBezTo>
                      <a:pt x="496" y="4327"/>
                      <a:pt x="1444" y="5341"/>
                      <a:pt x="2436" y="5978"/>
                    </a:cubicBezTo>
                    <a:cubicBezTo>
                      <a:pt x="2491" y="5858"/>
                      <a:pt x="2561" y="5744"/>
                      <a:pt x="2638" y="5640"/>
                    </a:cubicBezTo>
                    <a:cubicBezTo>
                      <a:pt x="2861" y="5341"/>
                      <a:pt x="3215" y="5177"/>
                      <a:pt x="3520" y="5112"/>
                    </a:cubicBezTo>
                    <a:lnTo>
                      <a:pt x="3520" y="1439"/>
                    </a:lnTo>
                    <a:cubicBezTo>
                      <a:pt x="2507" y="1080"/>
                      <a:pt x="1553" y="420"/>
                      <a:pt x="55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64"/>
              <p:cNvSpPr/>
              <p:nvPr/>
            </p:nvSpPr>
            <p:spPr>
              <a:xfrm>
                <a:off x="4307518" y="3576073"/>
                <a:ext cx="31287" cy="20622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160" extrusionOk="0">
                    <a:moveTo>
                      <a:pt x="1235" y="1"/>
                    </a:moveTo>
                    <a:cubicBezTo>
                      <a:pt x="1192" y="1"/>
                      <a:pt x="685" y="288"/>
                      <a:pt x="638" y="330"/>
                    </a:cubicBezTo>
                    <a:cubicBezTo>
                      <a:pt x="502" y="460"/>
                      <a:pt x="393" y="613"/>
                      <a:pt x="316" y="782"/>
                    </a:cubicBezTo>
                    <a:cubicBezTo>
                      <a:pt x="99" y="1240"/>
                      <a:pt x="28" y="1757"/>
                      <a:pt x="11" y="2258"/>
                    </a:cubicBezTo>
                    <a:cubicBezTo>
                      <a:pt x="6" y="2509"/>
                      <a:pt x="11" y="2760"/>
                      <a:pt x="17" y="3010"/>
                    </a:cubicBezTo>
                    <a:cubicBezTo>
                      <a:pt x="22" y="3158"/>
                      <a:pt x="0" y="3310"/>
                      <a:pt x="6" y="3463"/>
                    </a:cubicBezTo>
                    <a:cubicBezTo>
                      <a:pt x="66" y="4711"/>
                      <a:pt x="322" y="5937"/>
                      <a:pt x="393" y="7184"/>
                    </a:cubicBezTo>
                    <a:cubicBezTo>
                      <a:pt x="393" y="7239"/>
                      <a:pt x="371" y="7789"/>
                      <a:pt x="387" y="7800"/>
                    </a:cubicBezTo>
                    <a:cubicBezTo>
                      <a:pt x="649" y="7920"/>
                      <a:pt x="981" y="8029"/>
                      <a:pt x="1237" y="8160"/>
                    </a:cubicBezTo>
                    <a:lnTo>
                      <a:pt x="1237" y="3"/>
                    </a:lnTo>
                    <a:cubicBezTo>
                      <a:pt x="1237" y="1"/>
                      <a:pt x="1236" y="1"/>
                      <a:pt x="123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64"/>
              <p:cNvSpPr/>
              <p:nvPr/>
            </p:nvSpPr>
            <p:spPr>
              <a:xfrm>
                <a:off x="4342369" y="3576073"/>
                <a:ext cx="31262" cy="206224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8160" extrusionOk="0">
                    <a:moveTo>
                      <a:pt x="3" y="1"/>
                    </a:moveTo>
                    <a:cubicBezTo>
                      <a:pt x="1" y="1"/>
                      <a:pt x="0" y="1"/>
                      <a:pt x="0" y="3"/>
                    </a:cubicBezTo>
                    <a:lnTo>
                      <a:pt x="0" y="8160"/>
                    </a:lnTo>
                    <a:cubicBezTo>
                      <a:pt x="256" y="8029"/>
                      <a:pt x="589" y="7920"/>
                      <a:pt x="850" y="7800"/>
                    </a:cubicBezTo>
                    <a:cubicBezTo>
                      <a:pt x="866" y="7789"/>
                      <a:pt x="845" y="7239"/>
                      <a:pt x="845" y="7184"/>
                    </a:cubicBezTo>
                    <a:cubicBezTo>
                      <a:pt x="910" y="5937"/>
                      <a:pt x="1172" y="4711"/>
                      <a:pt x="1226" y="3463"/>
                    </a:cubicBezTo>
                    <a:cubicBezTo>
                      <a:pt x="1237" y="3310"/>
                      <a:pt x="1215" y="3158"/>
                      <a:pt x="1221" y="3010"/>
                    </a:cubicBezTo>
                    <a:cubicBezTo>
                      <a:pt x="1226" y="2760"/>
                      <a:pt x="1232" y="2509"/>
                      <a:pt x="1221" y="2258"/>
                    </a:cubicBezTo>
                    <a:cubicBezTo>
                      <a:pt x="1210" y="1757"/>
                      <a:pt x="1139" y="1240"/>
                      <a:pt x="921" y="782"/>
                    </a:cubicBezTo>
                    <a:cubicBezTo>
                      <a:pt x="845" y="613"/>
                      <a:pt x="736" y="460"/>
                      <a:pt x="599" y="330"/>
                    </a:cubicBezTo>
                    <a:cubicBezTo>
                      <a:pt x="552" y="288"/>
                      <a:pt x="45" y="1"/>
                      <a:pt x="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64"/>
              <p:cNvSpPr/>
              <p:nvPr/>
            </p:nvSpPr>
            <p:spPr>
              <a:xfrm>
                <a:off x="4231777" y="3786720"/>
                <a:ext cx="107029" cy="20913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8275" extrusionOk="0">
                    <a:moveTo>
                      <a:pt x="766" y="0"/>
                    </a:moveTo>
                    <a:cubicBezTo>
                      <a:pt x="734" y="0"/>
                      <a:pt x="703" y="2"/>
                      <a:pt x="671" y="5"/>
                    </a:cubicBezTo>
                    <a:cubicBezTo>
                      <a:pt x="627" y="173"/>
                      <a:pt x="573" y="364"/>
                      <a:pt x="507" y="566"/>
                    </a:cubicBezTo>
                    <a:cubicBezTo>
                      <a:pt x="338" y="1127"/>
                      <a:pt x="148" y="1770"/>
                      <a:pt x="88" y="2462"/>
                    </a:cubicBezTo>
                    <a:cubicBezTo>
                      <a:pt x="1" y="3579"/>
                      <a:pt x="159" y="6380"/>
                      <a:pt x="333" y="7709"/>
                    </a:cubicBezTo>
                    <a:cubicBezTo>
                      <a:pt x="785" y="7987"/>
                      <a:pt x="1346" y="8129"/>
                      <a:pt x="1848" y="8205"/>
                    </a:cubicBezTo>
                    <a:cubicBezTo>
                      <a:pt x="2108" y="8253"/>
                      <a:pt x="2372" y="8274"/>
                      <a:pt x="2637" y="8274"/>
                    </a:cubicBezTo>
                    <a:cubicBezTo>
                      <a:pt x="2737" y="8274"/>
                      <a:pt x="2837" y="8271"/>
                      <a:pt x="2938" y="8265"/>
                    </a:cubicBezTo>
                    <a:cubicBezTo>
                      <a:pt x="2959" y="8222"/>
                      <a:pt x="2981" y="8178"/>
                      <a:pt x="3003" y="8140"/>
                    </a:cubicBezTo>
                    <a:cubicBezTo>
                      <a:pt x="3232" y="7704"/>
                      <a:pt x="3515" y="6472"/>
                      <a:pt x="3739" y="5486"/>
                    </a:cubicBezTo>
                    <a:cubicBezTo>
                      <a:pt x="3875" y="4876"/>
                      <a:pt x="4071" y="4347"/>
                      <a:pt x="4174" y="4020"/>
                    </a:cubicBezTo>
                    <a:lnTo>
                      <a:pt x="4234" y="3813"/>
                    </a:lnTo>
                    <a:lnTo>
                      <a:pt x="4234" y="3786"/>
                    </a:lnTo>
                    <a:cubicBezTo>
                      <a:pt x="4223" y="3781"/>
                      <a:pt x="4207" y="3775"/>
                      <a:pt x="4196" y="3764"/>
                    </a:cubicBezTo>
                    <a:cubicBezTo>
                      <a:pt x="3504" y="2996"/>
                      <a:pt x="2943" y="2130"/>
                      <a:pt x="2404" y="1258"/>
                    </a:cubicBezTo>
                    <a:cubicBezTo>
                      <a:pt x="2029" y="659"/>
                      <a:pt x="1444" y="0"/>
                      <a:pt x="76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64"/>
              <p:cNvSpPr/>
              <p:nvPr/>
            </p:nvSpPr>
            <p:spPr>
              <a:xfrm>
                <a:off x="4249669" y="4031383"/>
                <a:ext cx="45895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9679" extrusionOk="0">
                    <a:moveTo>
                      <a:pt x="1815" y="1"/>
                    </a:moveTo>
                    <a:cubicBezTo>
                      <a:pt x="1581" y="83"/>
                      <a:pt x="1341" y="132"/>
                      <a:pt x="1091" y="159"/>
                    </a:cubicBezTo>
                    <a:lnTo>
                      <a:pt x="1091" y="164"/>
                    </a:lnTo>
                    <a:cubicBezTo>
                      <a:pt x="1096" y="175"/>
                      <a:pt x="1102" y="186"/>
                      <a:pt x="1102" y="197"/>
                    </a:cubicBezTo>
                    <a:cubicBezTo>
                      <a:pt x="1287" y="1750"/>
                      <a:pt x="960" y="3308"/>
                      <a:pt x="491" y="4785"/>
                    </a:cubicBezTo>
                    <a:cubicBezTo>
                      <a:pt x="1" y="6333"/>
                      <a:pt x="39" y="7902"/>
                      <a:pt x="44" y="9504"/>
                    </a:cubicBezTo>
                    <a:cubicBezTo>
                      <a:pt x="219" y="9548"/>
                      <a:pt x="388" y="9602"/>
                      <a:pt x="546" y="9678"/>
                    </a:cubicBezTo>
                    <a:cubicBezTo>
                      <a:pt x="540" y="8779"/>
                      <a:pt x="622" y="7270"/>
                      <a:pt x="1156" y="6120"/>
                    </a:cubicBezTo>
                    <a:cubicBezTo>
                      <a:pt x="1712" y="4927"/>
                      <a:pt x="1668" y="3352"/>
                      <a:pt x="1641" y="2306"/>
                    </a:cubicBezTo>
                    <a:cubicBezTo>
                      <a:pt x="1625" y="2006"/>
                      <a:pt x="1625" y="1701"/>
                      <a:pt x="1646" y="1401"/>
                    </a:cubicBezTo>
                    <a:cubicBezTo>
                      <a:pt x="1663" y="1314"/>
                      <a:pt x="1668" y="1216"/>
                      <a:pt x="1679" y="1113"/>
                    </a:cubicBezTo>
                    <a:cubicBezTo>
                      <a:pt x="1712" y="780"/>
                      <a:pt x="1750" y="393"/>
                      <a:pt x="18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64"/>
              <p:cNvSpPr/>
              <p:nvPr/>
            </p:nvSpPr>
            <p:spPr>
              <a:xfrm>
                <a:off x="4241001" y="3987611"/>
                <a:ext cx="31843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72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" y="98"/>
                      <a:pt x="33" y="185"/>
                      <a:pt x="50" y="256"/>
                    </a:cubicBezTo>
                    <a:cubicBezTo>
                      <a:pt x="126" y="605"/>
                      <a:pt x="93" y="1074"/>
                      <a:pt x="17" y="1548"/>
                    </a:cubicBezTo>
                    <a:cubicBezTo>
                      <a:pt x="345" y="1663"/>
                      <a:pt x="690" y="1719"/>
                      <a:pt x="1037" y="1719"/>
                    </a:cubicBezTo>
                    <a:cubicBezTo>
                      <a:pt x="1082" y="1719"/>
                      <a:pt x="1127" y="1718"/>
                      <a:pt x="1172" y="1717"/>
                    </a:cubicBezTo>
                    <a:cubicBezTo>
                      <a:pt x="1156" y="1575"/>
                      <a:pt x="1156" y="1428"/>
                      <a:pt x="1167" y="1286"/>
                    </a:cubicBezTo>
                    <a:cubicBezTo>
                      <a:pt x="1167" y="1025"/>
                      <a:pt x="1156" y="670"/>
                      <a:pt x="1259" y="409"/>
                    </a:cubicBezTo>
                    <a:cubicBezTo>
                      <a:pt x="818" y="338"/>
                      <a:pt x="398" y="196"/>
                      <a:pt x="1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64"/>
              <p:cNvSpPr/>
              <p:nvPr/>
            </p:nvSpPr>
            <p:spPr>
              <a:xfrm>
                <a:off x="4253940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1" y="1"/>
                    </a:moveTo>
                    <a:cubicBezTo>
                      <a:pt x="55" y="546"/>
                      <a:pt x="104" y="1107"/>
                      <a:pt x="137" y="1581"/>
                    </a:cubicBezTo>
                    <a:cubicBezTo>
                      <a:pt x="884" y="1597"/>
                      <a:pt x="1439" y="2039"/>
                      <a:pt x="2110" y="2376"/>
                    </a:cubicBezTo>
                    <a:cubicBezTo>
                      <a:pt x="2061" y="1951"/>
                      <a:pt x="2017" y="1521"/>
                      <a:pt x="1990" y="1096"/>
                    </a:cubicBezTo>
                    <a:cubicBezTo>
                      <a:pt x="1270" y="774"/>
                      <a:pt x="796" y="28"/>
                      <a:pt x="1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64"/>
              <p:cNvSpPr/>
              <p:nvPr/>
            </p:nvSpPr>
            <p:spPr>
              <a:xfrm>
                <a:off x="4176834" y="3538544"/>
                <a:ext cx="28381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4327" extrusionOk="0">
                    <a:moveTo>
                      <a:pt x="567" y="0"/>
                    </a:moveTo>
                    <a:cubicBezTo>
                      <a:pt x="507" y="894"/>
                      <a:pt x="393" y="1264"/>
                      <a:pt x="251" y="1499"/>
                    </a:cubicBezTo>
                    <a:cubicBezTo>
                      <a:pt x="131" y="1695"/>
                      <a:pt x="0" y="3133"/>
                      <a:pt x="22" y="4098"/>
                    </a:cubicBezTo>
                    <a:cubicBezTo>
                      <a:pt x="229" y="4196"/>
                      <a:pt x="447" y="4272"/>
                      <a:pt x="665" y="4327"/>
                    </a:cubicBezTo>
                    <a:cubicBezTo>
                      <a:pt x="665" y="2932"/>
                      <a:pt x="611" y="1499"/>
                      <a:pt x="1112" y="174"/>
                    </a:cubicBezTo>
                    <a:cubicBezTo>
                      <a:pt x="1117" y="164"/>
                      <a:pt x="1117" y="158"/>
                      <a:pt x="1123" y="153"/>
                    </a:cubicBezTo>
                    <a:cubicBezTo>
                      <a:pt x="932" y="114"/>
                      <a:pt x="747" y="65"/>
                      <a:pt x="567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64"/>
              <p:cNvSpPr/>
              <p:nvPr/>
            </p:nvSpPr>
            <p:spPr>
              <a:xfrm>
                <a:off x="4239358" y="3530684"/>
                <a:ext cx="70106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674" extrusionOk="0">
                    <a:moveTo>
                      <a:pt x="349" y="0"/>
                    </a:moveTo>
                    <a:cubicBezTo>
                      <a:pt x="158" y="769"/>
                      <a:pt x="0" y="1543"/>
                      <a:pt x="0" y="2327"/>
                    </a:cubicBezTo>
                    <a:cubicBezTo>
                      <a:pt x="273" y="2327"/>
                      <a:pt x="327" y="2670"/>
                      <a:pt x="354" y="2834"/>
                    </a:cubicBezTo>
                    <a:cubicBezTo>
                      <a:pt x="371" y="2932"/>
                      <a:pt x="387" y="3041"/>
                      <a:pt x="403" y="3155"/>
                    </a:cubicBezTo>
                    <a:cubicBezTo>
                      <a:pt x="599" y="3026"/>
                      <a:pt x="793" y="2974"/>
                      <a:pt x="984" y="2974"/>
                    </a:cubicBezTo>
                    <a:cubicBezTo>
                      <a:pt x="1526" y="2974"/>
                      <a:pt x="2049" y="3395"/>
                      <a:pt x="2561" y="3673"/>
                    </a:cubicBezTo>
                    <a:cubicBezTo>
                      <a:pt x="2583" y="3330"/>
                      <a:pt x="2654" y="2986"/>
                      <a:pt x="2774" y="2660"/>
                    </a:cubicBezTo>
                    <a:cubicBezTo>
                      <a:pt x="1793" y="2033"/>
                      <a:pt x="850" y="1058"/>
                      <a:pt x="349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64"/>
              <p:cNvSpPr/>
              <p:nvPr/>
            </p:nvSpPr>
            <p:spPr>
              <a:xfrm>
                <a:off x="4267436" y="3412661"/>
                <a:ext cx="71370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410" extrusionOk="0">
                    <a:moveTo>
                      <a:pt x="1603" y="1"/>
                    </a:moveTo>
                    <a:cubicBezTo>
                      <a:pt x="1091" y="382"/>
                      <a:pt x="557" y="725"/>
                      <a:pt x="1" y="1025"/>
                    </a:cubicBezTo>
                    <a:cubicBezTo>
                      <a:pt x="938" y="1434"/>
                      <a:pt x="1864" y="2060"/>
                      <a:pt x="2823" y="2409"/>
                    </a:cubicBezTo>
                    <a:lnTo>
                      <a:pt x="2823" y="1412"/>
                    </a:lnTo>
                    <a:cubicBezTo>
                      <a:pt x="2344" y="1069"/>
                      <a:pt x="1924" y="469"/>
                      <a:pt x="1603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64"/>
              <p:cNvSpPr/>
              <p:nvPr/>
            </p:nvSpPr>
            <p:spPr>
              <a:xfrm>
                <a:off x="4249669" y="4031383"/>
                <a:ext cx="45895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9679" extrusionOk="0">
                    <a:moveTo>
                      <a:pt x="1815" y="1"/>
                    </a:moveTo>
                    <a:cubicBezTo>
                      <a:pt x="1581" y="83"/>
                      <a:pt x="1341" y="132"/>
                      <a:pt x="1091" y="159"/>
                    </a:cubicBezTo>
                    <a:lnTo>
                      <a:pt x="1091" y="164"/>
                    </a:lnTo>
                    <a:cubicBezTo>
                      <a:pt x="1096" y="175"/>
                      <a:pt x="1102" y="186"/>
                      <a:pt x="1102" y="197"/>
                    </a:cubicBezTo>
                    <a:cubicBezTo>
                      <a:pt x="1287" y="1750"/>
                      <a:pt x="960" y="3308"/>
                      <a:pt x="491" y="4785"/>
                    </a:cubicBezTo>
                    <a:cubicBezTo>
                      <a:pt x="1" y="6333"/>
                      <a:pt x="39" y="7902"/>
                      <a:pt x="44" y="9504"/>
                    </a:cubicBezTo>
                    <a:cubicBezTo>
                      <a:pt x="219" y="9548"/>
                      <a:pt x="388" y="9602"/>
                      <a:pt x="546" y="9678"/>
                    </a:cubicBezTo>
                    <a:cubicBezTo>
                      <a:pt x="540" y="8779"/>
                      <a:pt x="622" y="7270"/>
                      <a:pt x="1156" y="6120"/>
                    </a:cubicBezTo>
                    <a:cubicBezTo>
                      <a:pt x="1712" y="4927"/>
                      <a:pt x="1668" y="3352"/>
                      <a:pt x="1641" y="2306"/>
                    </a:cubicBezTo>
                    <a:cubicBezTo>
                      <a:pt x="1625" y="2006"/>
                      <a:pt x="1625" y="1701"/>
                      <a:pt x="1646" y="1401"/>
                    </a:cubicBezTo>
                    <a:cubicBezTo>
                      <a:pt x="1663" y="1314"/>
                      <a:pt x="1668" y="1216"/>
                      <a:pt x="1679" y="1113"/>
                    </a:cubicBezTo>
                    <a:cubicBezTo>
                      <a:pt x="1712" y="780"/>
                      <a:pt x="1750" y="393"/>
                      <a:pt x="1815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64"/>
              <p:cNvSpPr/>
              <p:nvPr/>
            </p:nvSpPr>
            <p:spPr>
              <a:xfrm>
                <a:off x="4414244" y="4273342"/>
                <a:ext cx="104830" cy="113676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4498" extrusionOk="0">
                    <a:moveTo>
                      <a:pt x="1423" y="1"/>
                    </a:moveTo>
                    <a:cubicBezTo>
                      <a:pt x="1216" y="12"/>
                      <a:pt x="1014" y="39"/>
                      <a:pt x="812" y="83"/>
                    </a:cubicBezTo>
                    <a:cubicBezTo>
                      <a:pt x="795" y="110"/>
                      <a:pt x="765" y="125"/>
                      <a:pt x="732" y="125"/>
                    </a:cubicBezTo>
                    <a:cubicBezTo>
                      <a:pt x="714" y="125"/>
                      <a:pt x="694" y="120"/>
                      <a:pt x="676" y="110"/>
                    </a:cubicBezTo>
                    <a:cubicBezTo>
                      <a:pt x="485" y="159"/>
                      <a:pt x="300" y="230"/>
                      <a:pt x="126" y="317"/>
                    </a:cubicBezTo>
                    <a:cubicBezTo>
                      <a:pt x="120" y="638"/>
                      <a:pt x="98" y="851"/>
                      <a:pt x="104" y="878"/>
                    </a:cubicBezTo>
                    <a:cubicBezTo>
                      <a:pt x="0" y="2164"/>
                      <a:pt x="485" y="2453"/>
                      <a:pt x="872" y="2676"/>
                    </a:cubicBezTo>
                    <a:cubicBezTo>
                      <a:pt x="954" y="2725"/>
                      <a:pt x="1030" y="2774"/>
                      <a:pt x="1107" y="2829"/>
                    </a:cubicBezTo>
                    <a:cubicBezTo>
                      <a:pt x="1483" y="3118"/>
                      <a:pt x="2196" y="3771"/>
                      <a:pt x="2698" y="4240"/>
                    </a:cubicBezTo>
                    <a:cubicBezTo>
                      <a:pt x="2889" y="4405"/>
                      <a:pt x="3128" y="4497"/>
                      <a:pt x="3380" y="4497"/>
                    </a:cubicBezTo>
                    <a:cubicBezTo>
                      <a:pt x="3394" y="4497"/>
                      <a:pt x="3408" y="4497"/>
                      <a:pt x="3422" y="4496"/>
                    </a:cubicBezTo>
                    <a:cubicBezTo>
                      <a:pt x="3733" y="4496"/>
                      <a:pt x="4005" y="4382"/>
                      <a:pt x="4142" y="4191"/>
                    </a:cubicBezTo>
                    <a:cubicBezTo>
                      <a:pt x="4147" y="4147"/>
                      <a:pt x="4125" y="3929"/>
                      <a:pt x="3635" y="3183"/>
                    </a:cubicBezTo>
                    <a:cubicBezTo>
                      <a:pt x="3286" y="2665"/>
                      <a:pt x="2828" y="2066"/>
                      <a:pt x="2425" y="1532"/>
                    </a:cubicBezTo>
                    <a:cubicBezTo>
                      <a:pt x="1842" y="769"/>
                      <a:pt x="1515" y="328"/>
                      <a:pt x="1444" y="115"/>
                    </a:cubicBezTo>
                    <a:cubicBezTo>
                      <a:pt x="1433" y="77"/>
                      <a:pt x="1428" y="39"/>
                      <a:pt x="14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64"/>
              <p:cNvSpPr/>
              <p:nvPr/>
            </p:nvSpPr>
            <p:spPr>
              <a:xfrm>
                <a:off x="4403630" y="4031661"/>
                <a:ext cx="52491" cy="23882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450" extrusionOk="0">
                    <a:moveTo>
                      <a:pt x="1461" y="1"/>
                    </a:moveTo>
                    <a:cubicBezTo>
                      <a:pt x="1117" y="111"/>
                      <a:pt x="758" y="171"/>
                      <a:pt x="396" y="171"/>
                    </a:cubicBezTo>
                    <a:cubicBezTo>
                      <a:pt x="328" y="171"/>
                      <a:pt x="260" y="169"/>
                      <a:pt x="192" y="164"/>
                    </a:cubicBezTo>
                    <a:cubicBezTo>
                      <a:pt x="192" y="175"/>
                      <a:pt x="192" y="181"/>
                      <a:pt x="192" y="186"/>
                    </a:cubicBezTo>
                    <a:cubicBezTo>
                      <a:pt x="1" y="1772"/>
                      <a:pt x="360" y="3352"/>
                      <a:pt x="835" y="4850"/>
                    </a:cubicBezTo>
                    <a:cubicBezTo>
                      <a:pt x="1303" y="6349"/>
                      <a:pt x="1249" y="7902"/>
                      <a:pt x="1243" y="9449"/>
                    </a:cubicBezTo>
                    <a:cubicBezTo>
                      <a:pt x="1428" y="9411"/>
                      <a:pt x="1625" y="9389"/>
                      <a:pt x="1815" y="9379"/>
                    </a:cubicBezTo>
                    <a:cubicBezTo>
                      <a:pt x="1794" y="8981"/>
                      <a:pt x="1843" y="8321"/>
                      <a:pt x="1919" y="7401"/>
                    </a:cubicBezTo>
                    <a:cubicBezTo>
                      <a:pt x="1995" y="6436"/>
                      <a:pt x="2077" y="5346"/>
                      <a:pt x="2039" y="4676"/>
                    </a:cubicBezTo>
                    <a:cubicBezTo>
                      <a:pt x="2006" y="4049"/>
                      <a:pt x="1984" y="3477"/>
                      <a:pt x="1973" y="3020"/>
                    </a:cubicBezTo>
                    <a:cubicBezTo>
                      <a:pt x="1952" y="2464"/>
                      <a:pt x="1941" y="2022"/>
                      <a:pt x="1903" y="1821"/>
                    </a:cubicBezTo>
                    <a:cubicBezTo>
                      <a:pt x="1892" y="1745"/>
                      <a:pt x="1848" y="1586"/>
                      <a:pt x="1794" y="1396"/>
                    </a:cubicBezTo>
                    <a:cubicBezTo>
                      <a:pt x="1690" y="1014"/>
                      <a:pt x="1559" y="508"/>
                      <a:pt x="146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64"/>
              <p:cNvSpPr/>
              <p:nvPr/>
            </p:nvSpPr>
            <p:spPr>
              <a:xfrm>
                <a:off x="4408330" y="3987611"/>
                <a:ext cx="31818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720" extrusionOk="0">
                    <a:moveTo>
                      <a:pt x="1259" y="0"/>
                    </a:moveTo>
                    <a:cubicBezTo>
                      <a:pt x="861" y="196"/>
                      <a:pt x="436" y="338"/>
                      <a:pt x="0" y="409"/>
                    </a:cubicBezTo>
                    <a:cubicBezTo>
                      <a:pt x="104" y="670"/>
                      <a:pt x="93" y="1025"/>
                      <a:pt x="93" y="1286"/>
                    </a:cubicBezTo>
                    <a:cubicBezTo>
                      <a:pt x="104" y="1428"/>
                      <a:pt x="98" y="1575"/>
                      <a:pt x="87" y="1717"/>
                    </a:cubicBezTo>
                    <a:cubicBezTo>
                      <a:pt x="132" y="1718"/>
                      <a:pt x="177" y="1719"/>
                      <a:pt x="222" y="1719"/>
                    </a:cubicBezTo>
                    <a:cubicBezTo>
                      <a:pt x="569" y="1719"/>
                      <a:pt x="915" y="1663"/>
                      <a:pt x="1242" y="1548"/>
                    </a:cubicBezTo>
                    <a:cubicBezTo>
                      <a:pt x="1166" y="1074"/>
                      <a:pt x="1133" y="605"/>
                      <a:pt x="1210" y="256"/>
                    </a:cubicBezTo>
                    <a:cubicBezTo>
                      <a:pt x="1226" y="185"/>
                      <a:pt x="1242" y="98"/>
                      <a:pt x="125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64"/>
              <p:cNvSpPr/>
              <p:nvPr/>
            </p:nvSpPr>
            <p:spPr>
              <a:xfrm>
                <a:off x="4377194" y="3998882"/>
                <a:ext cx="28684" cy="3184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260" extrusionOk="0">
                    <a:moveTo>
                      <a:pt x="1036" y="1"/>
                    </a:moveTo>
                    <a:lnTo>
                      <a:pt x="878" y="23"/>
                    </a:lnTo>
                    <a:cubicBezTo>
                      <a:pt x="653" y="56"/>
                      <a:pt x="432" y="70"/>
                      <a:pt x="208" y="70"/>
                    </a:cubicBezTo>
                    <a:cubicBezTo>
                      <a:pt x="139" y="70"/>
                      <a:pt x="70" y="69"/>
                      <a:pt x="1" y="66"/>
                    </a:cubicBezTo>
                    <a:lnTo>
                      <a:pt x="1" y="66"/>
                    </a:lnTo>
                    <a:cubicBezTo>
                      <a:pt x="126" y="388"/>
                      <a:pt x="224" y="720"/>
                      <a:pt x="284" y="1064"/>
                    </a:cubicBezTo>
                    <a:cubicBezTo>
                      <a:pt x="546" y="1167"/>
                      <a:pt x="823" y="1232"/>
                      <a:pt x="1101" y="1260"/>
                    </a:cubicBezTo>
                    <a:cubicBezTo>
                      <a:pt x="1107" y="1216"/>
                      <a:pt x="1123" y="1156"/>
                      <a:pt x="1123" y="1129"/>
                    </a:cubicBezTo>
                    <a:cubicBezTo>
                      <a:pt x="1134" y="987"/>
                      <a:pt x="1134" y="851"/>
                      <a:pt x="1129" y="715"/>
                    </a:cubicBezTo>
                    <a:cubicBezTo>
                      <a:pt x="1123" y="497"/>
                      <a:pt x="1134" y="203"/>
                      <a:pt x="103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64"/>
              <p:cNvSpPr/>
              <p:nvPr/>
            </p:nvSpPr>
            <p:spPr>
              <a:xfrm>
                <a:off x="4342495" y="3735315"/>
                <a:ext cx="88706" cy="1402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548" extrusionOk="0">
                    <a:moveTo>
                      <a:pt x="3341" y="1"/>
                    </a:moveTo>
                    <a:cubicBezTo>
                      <a:pt x="2720" y="71"/>
                      <a:pt x="2278" y="665"/>
                      <a:pt x="1831" y="1085"/>
                    </a:cubicBezTo>
                    <a:cubicBezTo>
                      <a:pt x="1597" y="1297"/>
                      <a:pt x="1330" y="1472"/>
                      <a:pt x="1036" y="1603"/>
                    </a:cubicBezTo>
                    <a:cubicBezTo>
                      <a:pt x="693" y="1766"/>
                      <a:pt x="333" y="1897"/>
                      <a:pt x="0" y="2071"/>
                    </a:cubicBezTo>
                    <a:lnTo>
                      <a:pt x="0" y="5548"/>
                    </a:lnTo>
                    <a:cubicBezTo>
                      <a:pt x="382" y="5106"/>
                      <a:pt x="801" y="4632"/>
                      <a:pt x="1112" y="4136"/>
                    </a:cubicBezTo>
                    <a:cubicBezTo>
                      <a:pt x="1406" y="3668"/>
                      <a:pt x="1652" y="3156"/>
                      <a:pt x="2000" y="2714"/>
                    </a:cubicBezTo>
                    <a:cubicBezTo>
                      <a:pt x="2382" y="2216"/>
                      <a:pt x="2908" y="1841"/>
                      <a:pt x="3463" y="1841"/>
                    </a:cubicBezTo>
                    <a:cubicBezTo>
                      <a:pt x="3478" y="1841"/>
                      <a:pt x="3494" y="1842"/>
                      <a:pt x="3510" y="1842"/>
                    </a:cubicBezTo>
                    <a:cubicBezTo>
                      <a:pt x="3471" y="1679"/>
                      <a:pt x="3455" y="1510"/>
                      <a:pt x="3466" y="1341"/>
                    </a:cubicBezTo>
                    <a:cubicBezTo>
                      <a:pt x="3504" y="1003"/>
                      <a:pt x="3422" y="480"/>
                      <a:pt x="334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64"/>
              <p:cNvSpPr/>
              <p:nvPr/>
            </p:nvSpPr>
            <p:spPr>
              <a:xfrm>
                <a:off x="4366454" y="3692352"/>
                <a:ext cx="59668" cy="78648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3112" extrusionOk="0">
                    <a:moveTo>
                      <a:pt x="2262" y="1"/>
                    </a:moveTo>
                    <a:cubicBezTo>
                      <a:pt x="1510" y="11"/>
                      <a:pt x="943" y="513"/>
                      <a:pt x="273" y="834"/>
                    </a:cubicBezTo>
                    <a:lnTo>
                      <a:pt x="240" y="1101"/>
                    </a:lnTo>
                    <a:cubicBezTo>
                      <a:pt x="170" y="1733"/>
                      <a:pt x="1" y="2463"/>
                      <a:pt x="77" y="3112"/>
                    </a:cubicBezTo>
                    <a:cubicBezTo>
                      <a:pt x="464" y="2910"/>
                      <a:pt x="774" y="2627"/>
                      <a:pt x="1080" y="2316"/>
                    </a:cubicBezTo>
                    <a:cubicBezTo>
                      <a:pt x="1455" y="1935"/>
                      <a:pt x="1853" y="1581"/>
                      <a:pt x="2360" y="1515"/>
                    </a:cubicBezTo>
                    <a:cubicBezTo>
                      <a:pt x="2360" y="1494"/>
                      <a:pt x="2349" y="1472"/>
                      <a:pt x="2349" y="1450"/>
                    </a:cubicBezTo>
                    <a:cubicBezTo>
                      <a:pt x="2316" y="1248"/>
                      <a:pt x="2284" y="1058"/>
                      <a:pt x="2262" y="900"/>
                    </a:cubicBezTo>
                    <a:cubicBezTo>
                      <a:pt x="2235" y="600"/>
                      <a:pt x="2235" y="300"/>
                      <a:pt x="226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64"/>
              <p:cNvSpPr/>
              <p:nvPr/>
            </p:nvSpPr>
            <p:spPr>
              <a:xfrm>
                <a:off x="4373884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2110" y="1"/>
                    </a:moveTo>
                    <a:cubicBezTo>
                      <a:pt x="1314" y="28"/>
                      <a:pt x="840" y="774"/>
                      <a:pt x="121" y="1096"/>
                    </a:cubicBezTo>
                    <a:cubicBezTo>
                      <a:pt x="88" y="1521"/>
                      <a:pt x="44" y="1951"/>
                      <a:pt x="1" y="2376"/>
                    </a:cubicBezTo>
                    <a:cubicBezTo>
                      <a:pt x="666" y="2039"/>
                      <a:pt x="1227" y="1597"/>
                      <a:pt x="1973" y="1581"/>
                    </a:cubicBezTo>
                    <a:cubicBezTo>
                      <a:pt x="2006" y="1107"/>
                      <a:pt x="2055" y="546"/>
                      <a:pt x="211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64"/>
              <p:cNvSpPr/>
              <p:nvPr/>
            </p:nvSpPr>
            <p:spPr>
              <a:xfrm>
                <a:off x="4377346" y="3610570"/>
                <a:ext cx="53578" cy="59213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2343" extrusionOk="0">
                    <a:moveTo>
                      <a:pt x="1555" y="0"/>
                    </a:moveTo>
                    <a:cubicBezTo>
                      <a:pt x="1020" y="0"/>
                      <a:pt x="485" y="471"/>
                      <a:pt x="6" y="725"/>
                    </a:cubicBezTo>
                    <a:cubicBezTo>
                      <a:pt x="16" y="926"/>
                      <a:pt x="27" y="1128"/>
                      <a:pt x="27" y="1319"/>
                    </a:cubicBezTo>
                    <a:cubicBezTo>
                      <a:pt x="33" y="1662"/>
                      <a:pt x="22" y="2000"/>
                      <a:pt x="0" y="2343"/>
                    </a:cubicBezTo>
                    <a:cubicBezTo>
                      <a:pt x="382" y="2152"/>
                      <a:pt x="687" y="1847"/>
                      <a:pt x="1024" y="1596"/>
                    </a:cubicBezTo>
                    <a:cubicBezTo>
                      <a:pt x="1302" y="1384"/>
                      <a:pt x="1640" y="1269"/>
                      <a:pt x="1989" y="1269"/>
                    </a:cubicBezTo>
                    <a:cubicBezTo>
                      <a:pt x="2033" y="888"/>
                      <a:pt x="2076" y="518"/>
                      <a:pt x="2120" y="207"/>
                    </a:cubicBezTo>
                    <a:cubicBezTo>
                      <a:pt x="1933" y="59"/>
                      <a:pt x="1744" y="0"/>
                      <a:pt x="155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64"/>
              <p:cNvSpPr/>
              <p:nvPr/>
            </p:nvSpPr>
            <p:spPr>
              <a:xfrm>
                <a:off x="4421396" y="3442559"/>
                <a:ext cx="68337" cy="96137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04" extrusionOk="0">
                    <a:moveTo>
                      <a:pt x="23" y="0"/>
                    </a:moveTo>
                    <a:cubicBezTo>
                      <a:pt x="1" y="1046"/>
                      <a:pt x="273" y="2071"/>
                      <a:pt x="535" y="3101"/>
                    </a:cubicBezTo>
                    <a:cubicBezTo>
                      <a:pt x="900" y="3449"/>
                      <a:pt x="1189" y="3782"/>
                      <a:pt x="1734" y="3803"/>
                    </a:cubicBezTo>
                    <a:cubicBezTo>
                      <a:pt x="2071" y="3803"/>
                      <a:pt x="2398" y="3733"/>
                      <a:pt x="2703" y="3602"/>
                    </a:cubicBezTo>
                    <a:cubicBezTo>
                      <a:pt x="2687" y="3264"/>
                      <a:pt x="2671" y="2855"/>
                      <a:pt x="2665" y="2365"/>
                    </a:cubicBezTo>
                    <a:cubicBezTo>
                      <a:pt x="2649" y="452"/>
                      <a:pt x="829" y="169"/>
                      <a:pt x="469" y="136"/>
                    </a:cubicBezTo>
                    <a:cubicBezTo>
                      <a:pt x="311" y="109"/>
                      <a:pt x="164" y="65"/>
                      <a:pt x="2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64"/>
              <p:cNvSpPr/>
              <p:nvPr/>
            </p:nvSpPr>
            <p:spPr>
              <a:xfrm>
                <a:off x="4496177" y="3814216"/>
                <a:ext cx="49332" cy="46982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859" extrusionOk="0">
                    <a:moveTo>
                      <a:pt x="616" y="1"/>
                    </a:moveTo>
                    <a:cubicBezTo>
                      <a:pt x="616" y="6"/>
                      <a:pt x="616" y="12"/>
                      <a:pt x="616" y="23"/>
                    </a:cubicBezTo>
                    <a:cubicBezTo>
                      <a:pt x="633" y="628"/>
                      <a:pt x="387" y="1314"/>
                      <a:pt x="1" y="1832"/>
                    </a:cubicBezTo>
                    <a:cubicBezTo>
                      <a:pt x="60" y="1854"/>
                      <a:pt x="126" y="1859"/>
                      <a:pt x="191" y="1859"/>
                    </a:cubicBezTo>
                    <a:cubicBezTo>
                      <a:pt x="213" y="1854"/>
                      <a:pt x="235" y="1854"/>
                      <a:pt x="257" y="1854"/>
                    </a:cubicBezTo>
                    <a:cubicBezTo>
                      <a:pt x="268" y="1854"/>
                      <a:pt x="284" y="1854"/>
                      <a:pt x="295" y="1859"/>
                    </a:cubicBezTo>
                    <a:cubicBezTo>
                      <a:pt x="916" y="1799"/>
                      <a:pt x="1728" y="1167"/>
                      <a:pt x="1951" y="796"/>
                    </a:cubicBezTo>
                    <a:cubicBezTo>
                      <a:pt x="1494" y="573"/>
                      <a:pt x="992" y="420"/>
                      <a:pt x="638" y="28"/>
                    </a:cubicBezTo>
                    <a:cubicBezTo>
                      <a:pt x="633" y="23"/>
                      <a:pt x="627" y="12"/>
                      <a:pt x="61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64"/>
              <p:cNvSpPr/>
              <p:nvPr/>
            </p:nvSpPr>
            <p:spPr>
              <a:xfrm>
                <a:off x="4484072" y="3647595"/>
                <a:ext cx="38288" cy="14284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652" extrusionOk="0">
                    <a:moveTo>
                      <a:pt x="768" y="1"/>
                    </a:moveTo>
                    <a:lnTo>
                      <a:pt x="768" y="1"/>
                    </a:lnTo>
                    <a:cubicBezTo>
                      <a:pt x="523" y="110"/>
                      <a:pt x="262" y="186"/>
                      <a:pt x="0" y="235"/>
                    </a:cubicBezTo>
                    <a:cubicBezTo>
                      <a:pt x="27" y="2088"/>
                      <a:pt x="910" y="3804"/>
                      <a:pt x="1014" y="5651"/>
                    </a:cubicBezTo>
                    <a:cubicBezTo>
                      <a:pt x="1117" y="5520"/>
                      <a:pt x="1259" y="5428"/>
                      <a:pt x="1422" y="5379"/>
                    </a:cubicBezTo>
                    <a:cubicBezTo>
                      <a:pt x="1515" y="3859"/>
                      <a:pt x="1210" y="2464"/>
                      <a:pt x="992" y="1445"/>
                    </a:cubicBezTo>
                    <a:cubicBezTo>
                      <a:pt x="856" y="823"/>
                      <a:pt x="752" y="338"/>
                      <a:pt x="76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64"/>
              <p:cNvSpPr/>
              <p:nvPr/>
            </p:nvSpPr>
            <p:spPr>
              <a:xfrm>
                <a:off x="4466583" y="3654342"/>
                <a:ext cx="38288" cy="138569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483" extrusionOk="0">
                    <a:moveTo>
                      <a:pt x="501" y="1"/>
                    </a:moveTo>
                    <a:cubicBezTo>
                      <a:pt x="332" y="22"/>
                      <a:pt x="169" y="33"/>
                      <a:pt x="0" y="44"/>
                    </a:cubicBezTo>
                    <a:cubicBezTo>
                      <a:pt x="11" y="148"/>
                      <a:pt x="16" y="262"/>
                      <a:pt x="27" y="388"/>
                    </a:cubicBezTo>
                    <a:cubicBezTo>
                      <a:pt x="82" y="1063"/>
                      <a:pt x="153" y="1908"/>
                      <a:pt x="294" y="2333"/>
                    </a:cubicBezTo>
                    <a:cubicBezTo>
                      <a:pt x="392" y="2627"/>
                      <a:pt x="529" y="3068"/>
                      <a:pt x="681" y="3532"/>
                    </a:cubicBezTo>
                    <a:cubicBezTo>
                      <a:pt x="894" y="4207"/>
                      <a:pt x="1188" y="5134"/>
                      <a:pt x="1248" y="5253"/>
                    </a:cubicBezTo>
                    <a:cubicBezTo>
                      <a:pt x="1259" y="5275"/>
                      <a:pt x="1270" y="5297"/>
                      <a:pt x="1275" y="5319"/>
                    </a:cubicBezTo>
                    <a:cubicBezTo>
                      <a:pt x="1330" y="5335"/>
                      <a:pt x="1379" y="5362"/>
                      <a:pt x="1428" y="5401"/>
                    </a:cubicBezTo>
                    <a:cubicBezTo>
                      <a:pt x="1455" y="5428"/>
                      <a:pt x="1488" y="5455"/>
                      <a:pt x="1515" y="5482"/>
                    </a:cubicBezTo>
                    <a:cubicBezTo>
                      <a:pt x="1444" y="3608"/>
                      <a:pt x="539" y="1875"/>
                      <a:pt x="50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64"/>
              <p:cNvSpPr/>
              <p:nvPr/>
            </p:nvSpPr>
            <p:spPr>
              <a:xfrm>
                <a:off x="4493018" y="3794125"/>
                <a:ext cx="13925" cy="5936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349" extrusionOk="0">
                    <a:moveTo>
                      <a:pt x="235" y="0"/>
                    </a:moveTo>
                    <a:cubicBezTo>
                      <a:pt x="213" y="137"/>
                      <a:pt x="185" y="273"/>
                      <a:pt x="153" y="409"/>
                    </a:cubicBezTo>
                    <a:cubicBezTo>
                      <a:pt x="87" y="681"/>
                      <a:pt x="0" y="1025"/>
                      <a:pt x="6" y="1292"/>
                    </a:cubicBezTo>
                    <a:cubicBezTo>
                      <a:pt x="11" y="1455"/>
                      <a:pt x="38" y="1853"/>
                      <a:pt x="66" y="2283"/>
                    </a:cubicBezTo>
                    <a:cubicBezTo>
                      <a:pt x="71" y="2305"/>
                      <a:pt x="71" y="2327"/>
                      <a:pt x="71" y="2349"/>
                    </a:cubicBezTo>
                    <a:cubicBezTo>
                      <a:pt x="207" y="2131"/>
                      <a:pt x="311" y="1897"/>
                      <a:pt x="398" y="1657"/>
                    </a:cubicBezTo>
                    <a:cubicBezTo>
                      <a:pt x="491" y="1384"/>
                      <a:pt x="545" y="1101"/>
                      <a:pt x="551" y="818"/>
                    </a:cubicBezTo>
                    <a:cubicBezTo>
                      <a:pt x="551" y="676"/>
                      <a:pt x="534" y="534"/>
                      <a:pt x="496" y="398"/>
                    </a:cubicBezTo>
                    <a:cubicBezTo>
                      <a:pt x="474" y="311"/>
                      <a:pt x="371" y="88"/>
                      <a:pt x="23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64"/>
              <p:cNvSpPr/>
              <p:nvPr/>
            </p:nvSpPr>
            <p:spPr>
              <a:xfrm>
                <a:off x="4509395" y="3788211"/>
                <a:ext cx="36114" cy="4119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630" extrusionOk="0">
                    <a:moveTo>
                      <a:pt x="491" y="0"/>
                    </a:moveTo>
                    <a:cubicBezTo>
                      <a:pt x="202" y="109"/>
                      <a:pt x="1" y="327"/>
                      <a:pt x="115" y="698"/>
                    </a:cubicBezTo>
                    <a:cubicBezTo>
                      <a:pt x="208" y="997"/>
                      <a:pt x="551" y="1193"/>
                      <a:pt x="802" y="1335"/>
                    </a:cubicBezTo>
                    <a:cubicBezTo>
                      <a:pt x="998" y="1444"/>
                      <a:pt x="1216" y="1537"/>
                      <a:pt x="1428" y="1629"/>
                    </a:cubicBezTo>
                    <a:cubicBezTo>
                      <a:pt x="1401" y="1526"/>
                      <a:pt x="1379" y="1422"/>
                      <a:pt x="1368" y="1319"/>
                    </a:cubicBezTo>
                    <a:cubicBezTo>
                      <a:pt x="1314" y="866"/>
                      <a:pt x="725" y="223"/>
                      <a:pt x="49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64"/>
              <p:cNvSpPr/>
              <p:nvPr/>
            </p:nvSpPr>
            <p:spPr>
              <a:xfrm>
                <a:off x="4475934" y="3538544"/>
                <a:ext cx="28406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4327" extrusionOk="0">
                    <a:moveTo>
                      <a:pt x="556" y="0"/>
                    </a:moveTo>
                    <a:cubicBezTo>
                      <a:pt x="377" y="65"/>
                      <a:pt x="191" y="114"/>
                      <a:pt x="1" y="153"/>
                    </a:cubicBezTo>
                    <a:cubicBezTo>
                      <a:pt x="1" y="158"/>
                      <a:pt x="6" y="164"/>
                      <a:pt x="11" y="174"/>
                    </a:cubicBezTo>
                    <a:cubicBezTo>
                      <a:pt x="513" y="1499"/>
                      <a:pt x="458" y="2932"/>
                      <a:pt x="458" y="4327"/>
                    </a:cubicBezTo>
                    <a:cubicBezTo>
                      <a:pt x="676" y="4272"/>
                      <a:pt x="894" y="4196"/>
                      <a:pt x="1096" y="4098"/>
                    </a:cubicBezTo>
                    <a:cubicBezTo>
                      <a:pt x="1123" y="3133"/>
                      <a:pt x="987" y="1695"/>
                      <a:pt x="872" y="1499"/>
                    </a:cubicBezTo>
                    <a:cubicBezTo>
                      <a:pt x="725" y="1264"/>
                      <a:pt x="616" y="894"/>
                      <a:pt x="55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64"/>
              <p:cNvSpPr/>
              <p:nvPr/>
            </p:nvSpPr>
            <p:spPr>
              <a:xfrm>
                <a:off x="4437090" y="3529850"/>
                <a:ext cx="47133" cy="12080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780" extrusionOk="0">
                    <a:moveTo>
                      <a:pt x="1" y="1"/>
                    </a:moveTo>
                    <a:cubicBezTo>
                      <a:pt x="203" y="807"/>
                      <a:pt x="371" y="1614"/>
                      <a:pt x="371" y="2436"/>
                    </a:cubicBezTo>
                    <a:cubicBezTo>
                      <a:pt x="524" y="2567"/>
                      <a:pt x="644" y="2894"/>
                      <a:pt x="829" y="3499"/>
                    </a:cubicBezTo>
                    <a:cubicBezTo>
                      <a:pt x="878" y="3662"/>
                      <a:pt x="933" y="3826"/>
                      <a:pt x="998" y="3989"/>
                    </a:cubicBezTo>
                    <a:cubicBezTo>
                      <a:pt x="1069" y="4104"/>
                      <a:pt x="1107" y="4322"/>
                      <a:pt x="1151" y="4780"/>
                    </a:cubicBezTo>
                    <a:cubicBezTo>
                      <a:pt x="1369" y="4769"/>
                      <a:pt x="1587" y="4747"/>
                      <a:pt x="1799" y="4709"/>
                    </a:cubicBezTo>
                    <a:cubicBezTo>
                      <a:pt x="1805" y="3319"/>
                      <a:pt x="1864" y="1892"/>
                      <a:pt x="1363" y="573"/>
                    </a:cubicBezTo>
                    <a:cubicBezTo>
                      <a:pt x="1358" y="557"/>
                      <a:pt x="1352" y="540"/>
                      <a:pt x="1358" y="524"/>
                    </a:cubicBezTo>
                    <a:lnTo>
                      <a:pt x="1358" y="524"/>
                    </a:lnTo>
                    <a:cubicBezTo>
                      <a:pt x="1276" y="529"/>
                      <a:pt x="1194" y="540"/>
                      <a:pt x="1113" y="540"/>
                    </a:cubicBezTo>
                    <a:cubicBezTo>
                      <a:pt x="1103" y="540"/>
                      <a:pt x="1093" y="541"/>
                      <a:pt x="1083" y="541"/>
                    </a:cubicBezTo>
                    <a:cubicBezTo>
                      <a:pt x="625" y="541"/>
                      <a:pt x="310" y="289"/>
                      <a:pt x="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64"/>
              <p:cNvSpPr/>
              <p:nvPr/>
            </p:nvSpPr>
            <p:spPr>
              <a:xfrm>
                <a:off x="4371685" y="3530684"/>
                <a:ext cx="70131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3674" extrusionOk="0">
                    <a:moveTo>
                      <a:pt x="2425" y="0"/>
                    </a:moveTo>
                    <a:cubicBezTo>
                      <a:pt x="1919" y="1058"/>
                      <a:pt x="981" y="2033"/>
                      <a:pt x="1" y="2660"/>
                    </a:cubicBezTo>
                    <a:cubicBezTo>
                      <a:pt x="115" y="2986"/>
                      <a:pt x="191" y="3330"/>
                      <a:pt x="213" y="3673"/>
                    </a:cubicBezTo>
                    <a:cubicBezTo>
                      <a:pt x="725" y="3395"/>
                      <a:pt x="1249" y="2974"/>
                      <a:pt x="1791" y="2974"/>
                    </a:cubicBezTo>
                    <a:cubicBezTo>
                      <a:pt x="1982" y="2974"/>
                      <a:pt x="2175" y="3026"/>
                      <a:pt x="2371" y="3155"/>
                    </a:cubicBezTo>
                    <a:cubicBezTo>
                      <a:pt x="2387" y="3041"/>
                      <a:pt x="2404" y="2932"/>
                      <a:pt x="2420" y="2834"/>
                    </a:cubicBezTo>
                    <a:cubicBezTo>
                      <a:pt x="2447" y="2670"/>
                      <a:pt x="2502" y="2327"/>
                      <a:pt x="2774" y="2327"/>
                    </a:cubicBezTo>
                    <a:cubicBezTo>
                      <a:pt x="2774" y="1543"/>
                      <a:pt x="2611" y="769"/>
                      <a:pt x="242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64"/>
              <p:cNvSpPr/>
              <p:nvPr/>
            </p:nvSpPr>
            <p:spPr>
              <a:xfrm>
                <a:off x="4342495" y="3261886"/>
                <a:ext cx="59795" cy="18054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7144" extrusionOk="0">
                    <a:moveTo>
                      <a:pt x="0" y="0"/>
                    </a:moveTo>
                    <a:lnTo>
                      <a:pt x="0" y="7144"/>
                    </a:lnTo>
                    <a:cubicBezTo>
                      <a:pt x="404" y="6806"/>
                      <a:pt x="785" y="6255"/>
                      <a:pt x="1068" y="5847"/>
                    </a:cubicBezTo>
                    <a:cubicBezTo>
                      <a:pt x="1041" y="5820"/>
                      <a:pt x="1009" y="5792"/>
                      <a:pt x="987" y="5765"/>
                    </a:cubicBezTo>
                    <a:cubicBezTo>
                      <a:pt x="840" y="5558"/>
                      <a:pt x="949" y="4964"/>
                      <a:pt x="987" y="4768"/>
                    </a:cubicBezTo>
                    <a:lnTo>
                      <a:pt x="1003" y="4675"/>
                    </a:lnTo>
                    <a:lnTo>
                      <a:pt x="1085" y="4626"/>
                    </a:lnTo>
                    <a:cubicBezTo>
                      <a:pt x="1510" y="4359"/>
                      <a:pt x="1526" y="3765"/>
                      <a:pt x="1526" y="3760"/>
                    </a:cubicBezTo>
                    <a:lnTo>
                      <a:pt x="1526" y="3553"/>
                    </a:lnTo>
                    <a:lnTo>
                      <a:pt x="1739" y="3553"/>
                    </a:lnTo>
                    <a:cubicBezTo>
                      <a:pt x="2071" y="3553"/>
                      <a:pt x="2251" y="3302"/>
                      <a:pt x="2360" y="2703"/>
                    </a:cubicBezTo>
                    <a:cubicBezTo>
                      <a:pt x="2365" y="2670"/>
                      <a:pt x="2365" y="2632"/>
                      <a:pt x="2360" y="2599"/>
                    </a:cubicBezTo>
                    <a:cubicBezTo>
                      <a:pt x="2349" y="2594"/>
                      <a:pt x="2333" y="2594"/>
                      <a:pt x="2316" y="2594"/>
                    </a:cubicBezTo>
                    <a:cubicBezTo>
                      <a:pt x="2295" y="2594"/>
                      <a:pt x="2273" y="2594"/>
                      <a:pt x="2245" y="2599"/>
                    </a:cubicBezTo>
                    <a:lnTo>
                      <a:pt x="1935" y="2681"/>
                    </a:lnTo>
                    <a:lnTo>
                      <a:pt x="1973" y="2359"/>
                    </a:lnTo>
                    <a:cubicBezTo>
                      <a:pt x="2087" y="1575"/>
                      <a:pt x="1968" y="981"/>
                      <a:pt x="1624" y="583"/>
                    </a:cubicBezTo>
                    <a:cubicBezTo>
                      <a:pt x="1183" y="76"/>
                      <a:pt x="393" y="0"/>
                      <a:pt x="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64"/>
              <p:cNvSpPr/>
              <p:nvPr/>
            </p:nvSpPr>
            <p:spPr>
              <a:xfrm>
                <a:off x="4342369" y="3412661"/>
                <a:ext cx="71344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2410" extrusionOk="0">
                    <a:moveTo>
                      <a:pt x="1221" y="1"/>
                    </a:moveTo>
                    <a:cubicBezTo>
                      <a:pt x="899" y="469"/>
                      <a:pt x="480" y="1069"/>
                      <a:pt x="0" y="1412"/>
                    </a:cubicBezTo>
                    <a:lnTo>
                      <a:pt x="0" y="2409"/>
                    </a:lnTo>
                    <a:cubicBezTo>
                      <a:pt x="959" y="2060"/>
                      <a:pt x="1880" y="1434"/>
                      <a:pt x="2823" y="1025"/>
                    </a:cubicBezTo>
                    <a:cubicBezTo>
                      <a:pt x="2261" y="725"/>
                      <a:pt x="1727" y="382"/>
                      <a:pt x="122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64"/>
              <p:cNvSpPr/>
              <p:nvPr/>
            </p:nvSpPr>
            <p:spPr>
              <a:xfrm>
                <a:off x="4342369" y="3442129"/>
                <a:ext cx="88555" cy="151104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5979" extrusionOk="0">
                    <a:moveTo>
                      <a:pt x="2964" y="1"/>
                    </a:moveTo>
                    <a:lnTo>
                      <a:pt x="2964" y="1"/>
                    </a:lnTo>
                    <a:cubicBezTo>
                      <a:pt x="1967" y="420"/>
                      <a:pt x="1014" y="1080"/>
                      <a:pt x="0" y="1439"/>
                    </a:cubicBezTo>
                    <a:lnTo>
                      <a:pt x="0" y="5112"/>
                    </a:lnTo>
                    <a:cubicBezTo>
                      <a:pt x="311" y="5177"/>
                      <a:pt x="659" y="5341"/>
                      <a:pt x="883" y="5640"/>
                    </a:cubicBezTo>
                    <a:cubicBezTo>
                      <a:pt x="959" y="5744"/>
                      <a:pt x="1030" y="5858"/>
                      <a:pt x="1084" y="5978"/>
                    </a:cubicBezTo>
                    <a:cubicBezTo>
                      <a:pt x="2076" y="5341"/>
                      <a:pt x="3024" y="4327"/>
                      <a:pt x="3487" y="3254"/>
                    </a:cubicBezTo>
                    <a:cubicBezTo>
                      <a:pt x="3493" y="3248"/>
                      <a:pt x="3498" y="3237"/>
                      <a:pt x="3504" y="3232"/>
                    </a:cubicBezTo>
                    <a:cubicBezTo>
                      <a:pt x="3471" y="3205"/>
                      <a:pt x="3466" y="3161"/>
                      <a:pt x="3487" y="3123"/>
                    </a:cubicBezTo>
                    <a:cubicBezTo>
                      <a:pt x="3226" y="2093"/>
                      <a:pt x="2948" y="1058"/>
                      <a:pt x="296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64"/>
              <p:cNvSpPr/>
              <p:nvPr/>
            </p:nvSpPr>
            <p:spPr>
              <a:xfrm>
                <a:off x="4342369" y="3786720"/>
                <a:ext cx="107004" cy="209130"/>
              </a:xfrm>
              <a:custGeom>
                <a:avLst/>
                <a:gdLst/>
                <a:ahLst/>
                <a:cxnLst/>
                <a:rect l="l" t="t" r="r" b="b"/>
                <a:pathLst>
                  <a:path w="4234" h="8275" extrusionOk="0">
                    <a:moveTo>
                      <a:pt x="3469" y="0"/>
                    </a:moveTo>
                    <a:cubicBezTo>
                      <a:pt x="2790" y="0"/>
                      <a:pt x="2206" y="659"/>
                      <a:pt x="1831" y="1258"/>
                    </a:cubicBezTo>
                    <a:cubicBezTo>
                      <a:pt x="1291" y="2130"/>
                      <a:pt x="725" y="2996"/>
                      <a:pt x="38" y="3764"/>
                    </a:cubicBezTo>
                    <a:cubicBezTo>
                      <a:pt x="27" y="3775"/>
                      <a:pt x="11" y="3781"/>
                      <a:pt x="0" y="3786"/>
                    </a:cubicBezTo>
                    <a:lnTo>
                      <a:pt x="0" y="3813"/>
                    </a:lnTo>
                    <a:lnTo>
                      <a:pt x="60" y="4020"/>
                    </a:lnTo>
                    <a:cubicBezTo>
                      <a:pt x="164" y="4347"/>
                      <a:pt x="354" y="4876"/>
                      <a:pt x="496" y="5486"/>
                    </a:cubicBezTo>
                    <a:cubicBezTo>
                      <a:pt x="719" y="6472"/>
                      <a:pt x="1003" y="7704"/>
                      <a:pt x="1232" y="8140"/>
                    </a:cubicBezTo>
                    <a:cubicBezTo>
                      <a:pt x="1253" y="8178"/>
                      <a:pt x="1275" y="8222"/>
                      <a:pt x="1297" y="8265"/>
                    </a:cubicBezTo>
                    <a:cubicBezTo>
                      <a:pt x="1396" y="8271"/>
                      <a:pt x="1495" y="8274"/>
                      <a:pt x="1596" y="8274"/>
                    </a:cubicBezTo>
                    <a:cubicBezTo>
                      <a:pt x="1859" y="8274"/>
                      <a:pt x="2126" y="8253"/>
                      <a:pt x="2387" y="8205"/>
                    </a:cubicBezTo>
                    <a:cubicBezTo>
                      <a:pt x="2888" y="8129"/>
                      <a:pt x="3449" y="7987"/>
                      <a:pt x="3902" y="7709"/>
                    </a:cubicBezTo>
                    <a:cubicBezTo>
                      <a:pt x="4076" y="6380"/>
                      <a:pt x="4234" y="3579"/>
                      <a:pt x="4141" y="2462"/>
                    </a:cubicBezTo>
                    <a:cubicBezTo>
                      <a:pt x="4087" y="1770"/>
                      <a:pt x="3896" y="1127"/>
                      <a:pt x="3722" y="566"/>
                    </a:cubicBezTo>
                    <a:cubicBezTo>
                      <a:pt x="3662" y="364"/>
                      <a:pt x="3607" y="173"/>
                      <a:pt x="3564" y="5"/>
                    </a:cubicBezTo>
                    <a:cubicBezTo>
                      <a:pt x="3532" y="2"/>
                      <a:pt x="3500" y="0"/>
                      <a:pt x="346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64"/>
              <p:cNvSpPr/>
              <p:nvPr/>
            </p:nvSpPr>
            <p:spPr>
              <a:xfrm>
                <a:off x="4385610" y="4031383"/>
                <a:ext cx="45743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679" extrusionOk="0">
                    <a:moveTo>
                      <a:pt x="0" y="1"/>
                    </a:moveTo>
                    <a:cubicBezTo>
                      <a:pt x="60" y="393"/>
                      <a:pt x="104" y="780"/>
                      <a:pt x="136" y="1113"/>
                    </a:cubicBezTo>
                    <a:cubicBezTo>
                      <a:pt x="147" y="1216"/>
                      <a:pt x="153" y="1314"/>
                      <a:pt x="163" y="1401"/>
                    </a:cubicBezTo>
                    <a:cubicBezTo>
                      <a:pt x="185" y="1701"/>
                      <a:pt x="185" y="2006"/>
                      <a:pt x="169" y="2306"/>
                    </a:cubicBezTo>
                    <a:cubicBezTo>
                      <a:pt x="142" y="3352"/>
                      <a:pt x="98" y="4927"/>
                      <a:pt x="654" y="6120"/>
                    </a:cubicBezTo>
                    <a:cubicBezTo>
                      <a:pt x="1188" y="7270"/>
                      <a:pt x="1270" y="8779"/>
                      <a:pt x="1264" y="9678"/>
                    </a:cubicBezTo>
                    <a:cubicBezTo>
                      <a:pt x="1428" y="9602"/>
                      <a:pt x="1591" y="9548"/>
                      <a:pt x="1765" y="9504"/>
                    </a:cubicBezTo>
                    <a:cubicBezTo>
                      <a:pt x="1771" y="7902"/>
                      <a:pt x="1809" y="6333"/>
                      <a:pt x="1324" y="4785"/>
                    </a:cubicBezTo>
                    <a:cubicBezTo>
                      <a:pt x="856" y="3308"/>
                      <a:pt x="529" y="1750"/>
                      <a:pt x="714" y="197"/>
                    </a:cubicBezTo>
                    <a:cubicBezTo>
                      <a:pt x="714" y="186"/>
                      <a:pt x="719" y="175"/>
                      <a:pt x="725" y="164"/>
                    </a:cubicBezTo>
                    <a:lnTo>
                      <a:pt x="725" y="159"/>
                    </a:lnTo>
                    <a:cubicBezTo>
                      <a:pt x="474" y="132"/>
                      <a:pt x="234" y="83"/>
                      <a:pt x="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64"/>
              <p:cNvSpPr/>
              <p:nvPr/>
            </p:nvSpPr>
            <p:spPr>
              <a:xfrm>
                <a:off x="4408330" y="3987611"/>
                <a:ext cx="31818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720" extrusionOk="0">
                    <a:moveTo>
                      <a:pt x="1259" y="0"/>
                    </a:moveTo>
                    <a:cubicBezTo>
                      <a:pt x="861" y="196"/>
                      <a:pt x="436" y="338"/>
                      <a:pt x="0" y="409"/>
                    </a:cubicBezTo>
                    <a:cubicBezTo>
                      <a:pt x="104" y="670"/>
                      <a:pt x="93" y="1025"/>
                      <a:pt x="93" y="1286"/>
                    </a:cubicBezTo>
                    <a:cubicBezTo>
                      <a:pt x="104" y="1428"/>
                      <a:pt x="98" y="1575"/>
                      <a:pt x="87" y="1717"/>
                    </a:cubicBezTo>
                    <a:cubicBezTo>
                      <a:pt x="132" y="1718"/>
                      <a:pt x="177" y="1719"/>
                      <a:pt x="222" y="1719"/>
                    </a:cubicBezTo>
                    <a:cubicBezTo>
                      <a:pt x="569" y="1719"/>
                      <a:pt x="915" y="1663"/>
                      <a:pt x="1242" y="1548"/>
                    </a:cubicBezTo>
                    <a:cubicBezTo>
                      <a:pt x="1166" y="1074"/>
                      <a:pt x="1133" y="605"/>
                      <a:pt x="1210" y="256"/>
                    </a:cubicBezTo>
                    <a:cubicBezTo>
                      <a:pt x="1226" y="185"/>
                      <a:pt x="1242" y="98"/>
                      <a:pt x="1259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64"/>
              <p:cNvSpPr/>
              <p:nvPr/>
            </p:nvSpPr>
            <p:spPr>
              <a:xfrm>
                <a:off x="4373884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2110" y="1"/>
                    </a:moveTo>
                    <a:cubicBezTo>
                      <a:pt x="1314" y="28"/>
                      <a:pt x="840" y="774"/>
                      <a:pt x="121" y="1096"/>
                    </a:cubicBezTo>
                    <a:cubicBezTo>
                      <a:pt x="88" y="1521"/>
                      <a:pt x="44" y="1951"/>
                      <a:pt x="1" y="2376"/>
                    </a:cubicBezTo>
                    <a:cubicBezTo>
                      <a:pt x="666" y="2039"/>
                      <a:pt x="1227" y="1597"/>
                      <a:pt x="1973" y="1581"/>
                    </a:cubicBezTo>
                    <a:cubicBezTo>
                      <a:pt x="2006" y="1107"/>
                      <a:pt x="2055" y="546"/>
                      <a:pt x="2110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64"/>
              <p:cNvSpPr/>
              <p:nvPr/>
            </p:nvSpPr>
            <p:spPr>
              <a:xfrm>
                <a:off x="4475934" y="3538544"/>
                <a:ext cx="28406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4327" extrusionOk="0">
                    <a:moveTo>
                      <a:pt x="556" y="0"/>
                    </a:moveTo>
                    <a:cubicBezTo>
                      <a:pt x="377" y="65"/>
                      <a:pt x="191" y="114"/>
                      <a:pt x="1" y="153"/>
                    </a:cubicBezTo>
                    <a:cubicBezTo>
                      <a:pt x="1" y="158"/>
                      <a:pt x="6" y="164"/>
                      <a:pt x="11" y="174"/>
                    </a:cubicBezTo>
                    <a:cubicBezTo>
                      <a:pt x="513" y="1499"/>
                      <a:pt x="458" y="2932"/>
                      <a:pt x="458" y="4327"/>
                    </a:cubicBezTo>
                    <a:cubicBezTo>
                      <a:pt x="676" y="4272"/>
                      <a:pt x="894" y="4196"/>
                      <a:pt x="1096" y="4098"/>
                    </a:cubicBezTo>
                    <a:cubicBezTo>
                      <a:pt x="1123" y="3133"/>
                      <a:pt x="987" y="1695"/>
                      <a:pt x="872" y="1499"/>
                    </a:cubicBezTo>
                    <a:cubicBezTo>
                      <a:pt x="725" y="1264"/>
                      <a:pt x="616" y="894"/>
                      <a:pt x="556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64"/>
              <p:cNvSpPr/>
              <p:nvPr/>
            </p:nvSpPr>
            <p:spPr>
              <a:xfrm>
                <a:off x="4371685" y="3530684"/>
                <a:ext cx="70131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3674" extrusionOk="0">
                    <a:moveTo>
                      <a:pt x="2425" y="0"/>
                    </a:moveTo>
                    <a:cubicBezTo>
                      <a:pt x="1919" y="1058"/>
                      <a:pt x="981" y="2033"/>
                      <a:pt x="1" y="2660"/>
                    </a:cubicBezTo>
                    <a:cubicBezTo>
                      <a:pt x="115" y="2986"/>
                      <a:pt x="191" y="3330"/>
                      <a:pt x="213" y="3673"/>
                    </a:cubicBezTo>
                    <a:cubicBezTo>
                      <a:pt x="725" y="3395"/>
                      <a:pt x="1249" y="2974"/>
                      <a:pt x="1791" y="2974"/>
                    </a:cubicBezTo>
                    <a:cubicBezTo>
                      <a:pt x="1982" y="2974"/>
                      <a:pt x="2175" y="3026"/>
                      <a:pt x="2371" y="3155"/>
                    </a:cubicBezTo>
                    <a:cubicBezTo>
                      <a:pt x="2387" y="3041"/>
                      <a:pt x="2404" y="2932"/>
                      <a:pt x="2420" y="2834"/>
                    </a:cubicBezTo>
                    <a:cubicBezTo>
                      <a:pt x="2447" y="2670"/>
                      <a:pt x="2502" y="2327"/>
                      <a:pt x="2774" y="2327"/>
                    </a:cubicBezTo>
                    <a:cubicBezTo>
                      <a:pt x="2774" y="1543"/>
                      <a:pt x="2611" y="769"/>
                      <a:pt x="2425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64"/>
              <p:cNvSpPr/>
              <p:nvPr/>
            </p:nvSpPr>
            <p:spPr>
              <a:xfrm>
                <a:off x="4342369" y="3412661"/>
                <a:ext cx="71344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2410" extrusionOk="0">
                    <a:moveTo>
                      <a:pt x="1221" y="1"/>
                    </a:moveTo>
                    <a:cubicBezTo>
                      <a:pt x="899" y="469"/>
                      <a:pt x="480" y="1069"/>
                      <a:pt x="0" y="1412"/>
                    </a:cubicBezTo>
                    <a:lnTo>
                      <a:pt x="0" y="2409"/>
                    </a:lnTo>
                    <a:cubicBezTo>
                      <a:pt x="959" y="2060"/>
                      <a:pt x="1880" y="1434"/>
                      <a:pt x="2823" y="1025"/>
                    </a:cubicBezTo>
                    <a:cubicBezTo>
                      <a:pt x="2261" y="725"/>
                      <a:pt x="1727" y="382"/>
                      <a:pt x="1221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64"/>
              <p:cNvSpPr/>
              <p:nvPr/>
            </p:nvSpPr>
            <p:spPr>
              <a:xfrm>
                <a:off x="4385610" y="4031383"/>
                <a:ext cx="45743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679" extrusionOk="0">
                    <a:moveTo>
                      <a:pt x="0" y="1"/>
                    </a:moveTo>
                    <a:cubicBezTo>
                      <a:pt x="60" y="393"/>
                      <a:pt x="104" y="780"/>
                      <a:pt x="136" y="1113"/>
                    </a:cubicBezTo>
                    <a:cubicBezTo>
                      <a:pt x="147" y="1216"/>
                      <a:pt x="153" y="1314"/>
                      <a:pt x="163" y="1401"/>
                    </a:cubicBezTo>
                    <a:cubicBezTo>
                      <a:pt x="185" y="1701"/>
                      <a:pt x="185" y="2006"/>
                      <a:pt x="169" y="2306"/>
                    </a:cubicBezTo>
                    <a:cubicBezTo>
                      <a:pt x="142" y="3352"/>
                      <a:pt x="98" y="4927"/>
                      <a:pt x="654" y="6120"/>
                    </a:cubicBezTo>
                    <a:cubicBezTo>
                      <a:pt x="1188" y="7270"/>
                      <a:pt x="1270" y="8779"/>
                      <a:pt x="1264" y="9678"/>
                    </a:cubicBezTo>
                    <a:cubicBezTo>
                      <a:pt x="1428" y="9602"/>
                      <a:pt x="1591" y="9548"/>
                      <a:pt x="1765" y="9504"/>
                    </a:cubicBezTo>
                    <a:cubicBezTo>
                      <a:pt x="1771" y="7902"/>
                      <a:pt x="1809" y="6333"/>
                      <a:pt x="1324" y="4785"/>
                    </a:cubicBezTo>
                    <a:cubicBezTo>
                      <a:pt x="856" y="3308"/>
                      <a:pt x="529" y="1750"/>
                      <a:pt x="714" y="197"/>
                    </a:cubicBezTo>
                    <a:cubicBezTo>
                      <a:pt x="714" y="186"/>
                      <a:pt x="719" y="175"/>
                      <a:pt x="725" y="164"/>
                    </a:cubicBezTo>
                    <a:lnTo>
                      <a:pt x="725" y="159"/>
                    </a:lnTo>
                    <a:cubicBezTo>
                      <a:pt x="474" y="132"/>
                      <a:pt x="234" y="83"/>
                      <a:pt x="0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53" name="Google Shape;5853;p64"/>
          <p:cNvGrpSpPr/>
          <p:nvPr/>
        </p:nvGrpSpPr>
        <p:grpSpPr>
          <a:xfrm>
            <a:off x="2936333" y="3256553"/>
            <a:ext cx="447601" cy="1135923"/>
            <a:chOff x="2936333" y="3256553"/>
            <a:chExt cx="447601" cy="1135923"/>
          </a:xfrm>
        </p:grpSpPr>
        <p:sp>
          <p:nvSpPr>
            <p:cNvPr id="5854" name="Google Shape;5854;p64"/>
            <p:cNvSpPr/>
            <p:nvPr/>
          </p:nvSpPr>
          <p:spPr>
            <a:xfrm>
              <a:off x="2936333" y="3256553"/>
              <a:ext cx="447601" cy="1135923"/>
            </a:xfrm>
            <a:custGeom>
              <a:avLst/>
              <a:gdLst/>
              <a:ahLst/>
              <a:cxnLst/>
              <a:rect l="l" t="t" r="r" b="b"/>
              <a:pathLst>
                <a:path w="17711" h="44947" extrusionOk="0">
                  <a:moveTo>
                    <a:pt x="8707" y="1"/>
                  </a:moveTo>
                  <a:cubicBezTo>
                    <a:pt x="7995" y="1"/>
                    <a:pt x="6256" y="235"/>
                    <a:pt x="6589" y="2603"/>
                  </a:cubicBezTo>
                  <a:cubicBezTo>
                    <a:pt x="6589" y="2603"/>
                    <a:pt x="6530" y="2587"/>
                    <a:pt x="6458" y="2587"/>
                  </a:cubicBezTo>
                  <a:cubicBezTo>
                    <a:pt x="6328" y="2587"/>
                    <a:pt x="6155" y="2641"/>
                    <a:pt x="6207" y="2946"/>
                  </a:cubicBezTo>
                  <a:cubicBezTo>
                    <a:pt x="6295" y="3415"/>
                    <a:pt x="6458" y="3965"/>
                    <a:pt x="7041" y="3965"/>
                  </a:cubicBezTo>
                  <a:cubicBezTo>
                    <a:pt x="7041" y="3965"/>
                    <a:pt x="7052" y="4690"/>
                    <a:pt x="7586" y="5022"/>
                  </a:cubicBezTo>
                  <a:cubicBezTo>
                    <a:pt x="7586" y="5022"/>
                    <a:pt x="7711" y="5720"/>
                    <a:pt x="7619" y="5851"/>
                  </a:cubicBezTo>
                  <a:cubicBezTo>
                    <a:pt x="7526" y="5982"/>
                    <a:pt x="5744" y="7224"/>
                    <a:pt x="5167" y="7278"/>
                  </a:cubicBezTo>
                  <a:cubicBezTo>
                    <a:pt x="4589" y="7338"/>
                    <a:pt x="2796" y="7758"/>
                    <a:pt x="2774" y="9725"/>
                  </a:cubicBezTo>
                  <a:cubicBezTo>
                    <a:pt x="2747" y="11687"/>
                    <a:pt x="2622" y="12259"/>
                    <a:pt x="2442" y="12542"/>
                  </a:cubicBezTo>
                  <a:cubicBezTo>
                    <a:pt x="2262" y="12825"/>
                    <a:pt x="2148" y="14640"/>
                    <a:pt x="2191" y="15485"/>
                  </a:cubicBezTo>
                  <a:cubicBezTo>
                    <a:pt x="2240" y="16324"/>
                    <a:pt x="1385" y="18422"/>
                    <a:pt x="1543" y="20874"/>
                  </a:cubicBezTo>
                  <a:cubicBezTo>
                    <a:pt x="1543" y="20874"/>
                    <a:pt x="666" y="21691"/>
                    <a:pt x="595" y="22334"/>
                  </a:cubicBezTo>
                  <a:cubicBezTo>
                    <a:pt x="519" y="22971"/>
                    <a:pt x="1" y="23838"/>
                    <a:pt x="61" y="23958"/>
                  </a:cubicBezTo>
                  <a:cubicBezTo>
                    <a:pt x="88" y="24009"/>
                    <a:pt x="166" y="24037"/>
                    <a:pt x="259" y="24037"/>
                  </a:cubicBezTo>
                  <a:cubicBezTo>
                    <a:pt x="374" y="24037"/>
                    <a:pt x="512" y="23994"/>
                    <a:pt x="606" y="23898"/>
                  </a:cubicBezTo>
                  <a:cubicBezTo>
                    <a:pt x="769" y="23718"/>
                    <a:pt x="1031" y="23386"/>
                    <a:pt x="1031" y="23386"/>
                  </a:cubicBezTo>
                  <a:lnTo>
                    <a:pt x="1031" y="23386"/>
                  </a:lnTo>
                  <a:cubicBezTo>
                    <a:pt x="1031" y="23386"/>
                    <a:pt x="475" y="25511"/>
                    <a:pt x="758" y="25603"/>
                  </a:cubicBezTo>
                  <a:cubicBezTo>
                    <a:pt x="770" y="25607"/>
                    <a:pt x="781" y="25609"/>
                    <a:pt x="793" y="25609"/>
                  </a:cubicBezTo>
                  <a:cubicBezTo>
                    <a:pt x="1101" y="25609"/>
                    <a:pt x="1318" y="24295"/>
                    <a:pt x="1423" y="24143"/>
                  </a:cubicBezTo>
                  <a:cubicBezTo>
                    <a:pt x="1440" y="24117"/>
                    <a:pt x="1455" y="24106"/>
                    <a:pt x="1467" y="24106"/>
                  </a:cubicBezTo>
                  <a:cubicBezTo>
                    <a:pt x="1526" y="24106"/>
                    <a:pt x="1520" y="24383"/>
                    <a:pt x="1489" y="24546"/>
                  </a:cubicBezTo>
                  <a:cubicBezTo>
                    <a:pt x="1452" y="24741"/>
                    <a:pt x="1374" y="25771"/>
                    <a:pt x="1595" y="25771"/>
                  </a:cubicBezTo>
                  <a:cubicBezTo>
                    <a:pt x="1603" y="25771"/>
                    <a:pt x="1611" y="25769"/>
                    <a:pt x="1619" y="25767"/>
                  </a:cubicBezTo>
                  <a:cubicBezTo>
                    <a:pt x="1851" y="25701"/>
                    <a:pt x="1929" y="24271"/>
                    <a:pt x="2034" y="24271"/>
                  </a:cubicBezTo>
                  <a:cubicBezTo>
                    <a:pt x="2043" y="24271"/>
                    <a:pt x="2052" y="24280"/>
                    <a:pt x="2061" y="24301"/>
                  </a:cubicBezTo>
                  <a:cubicBezTo>
                    <a:pt x="2175" y="24573"/>
                    <a:pt x="2001" y="25592"/>
                    <a:pt x="2164" y="25625"/>
                  </a:cubicBezTo>
                  <a:cubicBezTo>
                    <a:pt x="2178" y="25628"/>
                    <a:pt x="2191" y="25629"/>
                    <a:pt x="2203" y="25629"/>
                  </a:cubicBezTo>
                  <a:cubicBezTo>
                    <a:pt x="2335" y="25629"/>
                    <a:pt x="2346" y="25475"/>
                    <a:pt x="2366" y="25380"/>
                  </a:cubicBezTo>
                  <a:cubicBezTo>
                    <a:pt x="2386" y="25279"/>
                    <a:pt x="2340" y="24133"/>
                    <a:pt x="2439" y="24133"/>
                  </a:cubicBezTo>
                  <a:cubicBezTo>
                    <a:pt x="2446" y="24133"/>
                    <a:pt x="2455" y="24140"/>
                    <a:pt x="2464" y="24154"/>
                  </a:cubicBezTo>
                  <a:cubicBezTo>
                    <a:pt x="2595" y="24350"/>
                    <a:pt x="2518" y="25353"/>
                    <a:pt x="2627" y="25385"/>
                  </a:cubicBezTo>
                  <a:cubicBezTo>
                    <a:pt x="2627" y="25385"/>
                    <a:pt x="2667" y="25404"/>
                    <a:pt x="2714" y="25404"/>
                  </a:cubicBezTo>
                  <a:cubicBezTo>
                    <a:pt x="2791" y="25404"/>
                    <a:pt x="2890" y="25356"/>
                    <a:pt x="2883" y="25107"/>
                  </a:cubicBezTo>
                  <a:cubicBezTo>
                    <a:pt x="2873" y="24704"/>
                    <a:pt x="3020" y="22966"/>
                    <a:pt x="3025" y="22563"/>
                  </a:cubicBezTo>
                  <a:cubicBezTo>
                    <a:pt x="3036" y="22007"/>
                    <a:pt x="2720" y="21228"/>
                    <a:pt x="2807" y="21097"/>
                  </a:cubicBezTo>
                  <a:cubicBezTo>
                    <a:pt x="2889" y="20966"/>
                    <a:pt x="3505" y="18950"/>
                    <a:pt x="3777" y="18133"/>
                  </a:cubicBezTo>
                  <a:cubicBezTo>
                    <a:pt x="4050" y="17315"/>
                    <a:pt x="4050" y="15185"/>
                    <a:pt x="4213" y="14912"/>
                  </a:cubicBezTo>
                  <a:cubicBezTo>
                    <a:pt x="4346" y="14693"/>
                    <a:pt x="4639" y="13388"/>
                    <a:pt x="4845" y="13388"/>
                  </a:cubicBezTo>
                  <a:cubicBezTo>
                    <a:pt x="4900" y="13388"/>
                    <a:pt x="4949" y="13481"/>
                    <a:pt x="4987" y="13714"/>
                  </a:cubicBezTo>
                  <a:cubicBezTo>
                    <a:pt x="5161" y="14814"/>
                    <a:pt x="5434" y="17517"/>
                    <a:pt x="5352" y="18111"/>
                  </a:cubicBezTo>
                  <a:cubicBezTo>
                    <a:pt x="5270" y="18705"/>
                    <a:pt x="5030" y="19724"/>
                    <a:pt x="5090" y="20301"/>
                  </a:cubicBezTo>
                  <a:cubicBezTo>
                    <a:pt x="5150" y="20884"/>
                    <a:pt x="4529" y="22067"/>
                    <a:pt x="4420" y="23418"/>
                  </a:cubicBezTo>
                  <a:cubicBezTo>
                    <a:pt x="4311" y="24770"/>
                    <a:pt x="4545" y="28311"/>
                    <a:pt x="4747" y="29227"/>
                  </a:cubicBezTo>
                  <a:cubicBezTo>
                    <a:pt x="4949" y="30137"/>
                    <a:pt x="4311" y="32060"/>
                    <a:pt x="4240" y="32447"/>
                  </a:cubicBezTo>
                  <a:cubicBezTo>
                    <a:pt x="4169" y="32840"/>
                    <a:pt x="4180" y="33929"/>
                    <a:pt x="4099" y="35330"/>
                  </a:cubicBezTo>
                  <a:cubicBezTo>
                    <a:pt x="4011" y="36730"/>
                    <a:pt x="4453" y="39760"/>
                    <a:pt x="4284" y="40283"/>
                  </a:cubicBezTo>
                  <a:cubicBezTo>
                    <a:pt x="4120" y="40806"/>
                    <a:pt x="1254" y="44032"/>
                    <a:pt x="1608" y="44538"/>
                  </a:cubicBezTo>
                  <a:cubicBezTo>
                    <a:pt x="1798" y="44809"/>
                    <a:pt x="2153" y="44946"/>
                    <a:pt x="2517" y="44946"/>
                  </a:cubicBezTo>
                  <a:cubicBezTo>
                    <a:pt x="2835" y="44946"/>
                    <a:pt x="3159" y="44842"/>
                    <a:pt x="3385" y="44631"/>
                  </a:cubicBezTo>
                  <a:cubicBezTo>
                    <a:pt x="3870" y="44184"/>
                    <a:pt x="4594" y="43520"/>
                    <a:pt x="4960" y="43236"/>
                  </a:cubicBezTo>
                  <a:cubicBezTo>
                    <a:pt x="5330" y="42947"/>
                    <a:pt x="6180" y="42795"/>
                    <a:pt x="6049" y="41089"/>
                  </a:cubicBezTo>
                  <a:cubicBezTo>
                    <a:pt x="6049" y="41089"/>
                    <a:pt x="5826" y="38550"/>
                    <a:pt x="6611" y="36872"/>
                  </a:cubicBezTo>
                  <a:cubicBezTo>
                    <a:pt x="7390" y="35188"/>
                    <a:pt x="7036" y="32840"/>
                    <a:pt x="7117" y="32082"/>
                  </a:cubicBezTo>
                  <a:cubicBezTo>
                    <a:pt x="7199" y="31325"/>
                    <a:pt x="7275" y="30093"/>
                    <a:pt x="7738" y="29216"/>
                  </a:cubicBezTo>
                  <a:cubicBezTo>
                    <a:pt x="8120" y="28491"/>
                    <a:pt x="8578" y="25936"/>
                    <a:pt x="8850" y="25058"/>
                  </a:cubicBezTo>
                  <a:cubicBezTo>
                    <a:pt x="9123" y="25936"/>
                    <a:pt x="9580" y="28491"/>
                    <a:pt x="9962" y="29216"/>
                  </a:cubicBezTo>
                  <a:cubicBezTo>
                    <a:pt x="10425" y="30093"/>
                    <a:pt x="10501" y="31325"/>
                    <a:pt x="10583" y="32082"/>
                  </a:cubicBezTo>
                  <a:cubicBezTo>
                    <a:pt x="10665" y="32840"/>
                    <a:pt x="10310" y="35188"/>
                    <a:pt x="11090" y="36872"/>
                  </a:cubicBezTo>
                  <a:cubicBezTo>
                    <a:pt x="11874" y="38556"/>
                    <a:pt x="11651" y="41089"/>
                    <a:pt x="11651" y="41089"/>
                  </a:cubicBezTo>
                  <a:cubicBezTo>
                    <a:pt x="11520" y="42789"/>
                    <a:pt x="12370" y="42947"/>
                    <a:pt x="12741" y="43236"/>
                  </a:cubicBezTo>
                  <a:cubicBezTo>
                    <a:pt x="13106" y="43520"/>
                    <a:pt x="13830" y="44184"/>
                    <a:pt x="14315" y="44631"/>
                  </a:cubicBezTo>
                  <a:cubicBezTo>
                    <a:pt x="14541" y="44842"/>
                    <a:pt x="14866" y="44946"/>
                    <a:pt x="15183" y="44946"/>
                  </a:cubicBezTo>
                  <a:cubicBezTo>
                    <a:pt x="15547" y="44946"/>
                    <a:pt x="15903" y="44809"/>
                    <a:pt x="16092" y="44538"/>
                  </a:cubicBezTo>
                  <a:cubicBezTo>
                    <a:pt x="16446" y="44026"/>
                    <a:pt x="13580" y="40806"/>
                    <a:pt x="13416" y="40283"/>
                  </a:cubicBezTo>
                  <a:cubicBezTo>
                    <a:pt x="13247" y="39760"/>
                    <a:pt x="13689" y="36730"/>
                    <a:pt x="13602" y="35330"/>
                  </a:cubicBezTo>
                  <a:cubicBezTo>
                    <a:pt x="13520" y="33929"/>
                    <a:pt x="13536" y="32840"/>
                    <a:pt x="13460" y="32447"/>
                  </a:cubicBezTo>
                  <a:cubicBezTo>
                    <a:pt x="13389" y="32060"/>
                    <a:pt x="12752" y="30137"/>
                    <a:pt x="12953" y="29227"/>
                  </a:cubicBezTo>
                  <a:cubicBezTo>
                    <a:pt x="13155" y="28311"/>
                    <a:pt x="13389" y="24770"/>
                    <a:pt x="13280" y="23418"/>
                  </a:cubicBezTo>
                  <a:cubicBezTo>
                    <a:pt x="13171" y="22067"/>
                    <a:pt x="12550" y="20884"/>
                    <a:pt x="12610" y="20301"/>
                  </a:cubicBezTo>
                  <a:cubicBezTo>
                    <a:pt x="12664" y="19724"/>
                    <a:pt x="12430" y="18705"/>
                    <a:pt x="12348" y="18111"/>
                  </a:cubicBezTo>
                  <a:cubicBezTo>
                    <a:pt x="12267" y="17517"/>
                    <a:pt x="12539" y="14814"/>
                    <a:pt x="12713" y="13714"/>
                  </a:cubicBezTo>
                  <a:cubicBezTo>
                    <a:pt x="12751" y="13482"/>
                    <a:pt x="12800" y="13389"/>
                    <a:pt x="12855" y="13389"/>
                  </a:cubicBezTo>
                  <a:cubicBezTo>
                    <a:pt x="13061" y="13389"/>
                    <a:pt x="13354" y="14697"/>
                    <a:pt x="13487" y="14912"/>
                  </a:cubicBezTo>
                  <a:cubicBezTo>
                    <a:pt x="13651" y="15185"/>
                    <a:pt x="13651" y="17315"/>
                    <a:pt x="13923" y="18133"/>
                  </a:cubicBezTo>
                  <a:cubicBezTo>
                    <a:pt x="14196" y="18950"/>
                    <a:pt x="14811" y="20966"/>
                    <a:pt x="14893" y="21097"/>
                  </a:cubicBezTo>
                  <a:cubicBezTo>
                    <a:pt x="14980" y="21228"/>
                    <a:pt x="14522" y="21893"/>
                    <a:pt x="14779" y="23342"/>
                  </a:cubicBezTo>
                  <a:cubicBezTo>
                    <a:pt x="14860" y="23925"/>
                    <a:pt x="14898" y="24513"/>
                    <a:pt x="14893" y="25102"/>
                  </a:cubicBezTo>
                  <a:cubicBezTo>
                    <a:pt x="14886" y="25359"/>
                    <a:pt x="14961" y="25406"/>
                    <a:pt x="15016" y="25406"/>
                  </a:cubicBezTo>
                  <a:cubicBezTo>
                    <a:pt x="15048" y="25406"/>
                    <a:pt x="15073" y="25391"/>
                    <a:pt x="15073" y="25391"/>
                  </a:cubicBezTo>
                  <a:cubicBezTo>
                    <a:pt x="15182" y="25353"/>
                    <a:pt x="15138" y="24230"/>
                    <a:pt x="15274" y="24029"/>
                  </a:cubicBezTo>
                  <a:cubicBezTo>
                    <a:pt x="15283" y="24015"/>
                    <a:pt x="15292" y="24008"/>
                    <a:pt x="15299" y="24008"/>
                  </a:cubicBezTo>
                  <a:cubicBezTo>
                    <a:pt x="15398" y="24008"/>
                    <a:pt x="15314" y="25278"/>
                    <a:pt x="15334" y="25374"/>
                  </a:cubicBezTo>
                  <a:cubicBezTo>
                    <a:pt x="15359" y="25474"/>
                    <a:pt x="15371" y="25629"/>
                    <a:pt x="15502" y="25629"/>
                  </a:cubicBezTo>
                  <a:cubicBezTo>
                    <a:pt x="15514" y="25629"/>
                    <a:pt x="15527" y="25628"/>
                    <a:pt x="15541" y="25625"/>
                  </a:cubicBezTo>
                  <a:cubicBezTo>
                    <a:pt x="15710" y="25587"/>
                    <a:pt x="15547" y="24383"/>
                    <a:pt x="15667" y="24110"/>
                  </a:cubicBezTo>
                  <a:cubicBezTo>
                    <a:pt x="15675" y="24092"/>
                    <a:pt x="15683" y="24083"/>
                    <a:pt x="15690" y="24083"/>
                  </a:cubicBezTo>
                  <a:cubicBezTo>
                    <a:pt x="15794" y="24083"/>
                    <a:pt x="15853" y="25701"/>
                    <a:pt x="16086" y="25767"/>
                  </a:cubicBezTo>
                  <a:cubicBezTo>
                    <a:pt x="16094" y="25769"/>
                    <a:pt x="16101" y="25770"/>
                    <a:pt x="16108" y="25770"/>
                  </a:cubicBezTo>
                  <a:cubicBezTo>
                    <a:pt x="16326" y="25770"/>
                    <a:pt x="16249" y="24741"/>
                    <a:pt x="16217" y="24546"/>
                  </a:cubicBezTo>
                  <a:cubicBezTo>
                    <a:pt x="16184" y="24377"/>
                    <a:pt x="16220" y="23997"/>
                    <a:pt x="16301" y="23997"/>
                  </a:cubicBezTo>
                  <a:cubicBezTo>
                    <a:pt x="16313" y="23997"/>
                    <a:pt x="16327" y="24007"/>
                    <a:pt x="16342" y="24029"/>
                  </a:cubicBezTo>
                  <a:cubicBezTo>
                    <a:pt x="16449" y="24178"/>
                    <a:pt x="16748" y="25600"/>
                    <a:pt x="16939" y="25600"/>
                  </a:cubicBezTo>
                  <a:cubicBezTo>
                    <a:pt x="16944" y="25600"/>
                    <a:pt x="16948" y="25599"/>
                    <a:pt x="16953" y="25598"/>
                  </a:cubicBezTo>
                  <a:cubicBezTo>
                    <a:pt x="17241" y="25494"/>
                    <a:pt x="16680" y="23386"/>
                    <a:pt x="16680" y="23386"/>
                  </a:cubicBezTo>
                  <a:lnTo>
                    <a:pt x="16680" y="23386"/>
                  </a:lnTo>
                  <a:cubicBezTo>
                    <a:pt x="16680" y="23386"/>
                    <a:pt x="16936" y="23718"/>
                    <a:pt x="17105" y="23892"/>
                  </a:cubicBezTo>
                  <a:cubicBezTo>
                    <a:pt x="17195" y="23991"/>
                    <a:pt x="17333" y="24036"/>
                    <a:pt x="17449" y="24036"/>
                  </a:cubicBezTo>
                  <a:cubicBezTo>
                    <a:pt x="17543" y="24036"/>
                    <a:pt x="17623" y="24006"/>
                    <a:pt x="17650" y="23952"/>
                  </a:cubicBezTo>
                  <a:cubicBezTo>
                    <a:pt x="17710" y="23832"/>
                    <a:pt x="17182" y="22971"/>
                    <a:pt x="17111" y="22334"/>
                  </a:cubicBezTo>
                  <a:cubicBezTo>
                    <a:pt x="17045" y="21691"/>
                    <a:pt x="16163" y="20874"/>
                    <a:pt x="16163" y="20874"/>
                  </a:cubicBezTo>
                  <a:cubicBezTo>
                    <a:pt x="16321" y="18422"/>
                    <a:pt x="15465" y="16324"/>
                    <a:pt x="15514" y="15485"/>
                  </a:cubicBezTo>
                  <a:cubicBezTo>
                    <a:pt x="15558" y="14640"/>
                    <a:pt x="15443" y="12825"/>
                    <a:pt x="15264" y="12542"/>
                  </a:cubicBezTo>
                  <a:cubicBezTo>
                    <a:pt x="15084" y="12259"/>
                    <a:pt x="14958" y="11692"/>
                    <a:pt x="14931" y="9725"/>
                  </a:cubicBezTo>
                  <a:cubicBezTo>
                    <a:pt x="14909" y="7758"/>
                    <a:pt x="13117" y="7338"/>
                    <a:pt x="12539" y="7278"/>
                  </a:cubicBezTo>
                  <a:cubicBezTo>
                    <a:pt x="11956" y="7224"/>
                    <a:pt x="10180" y="5976"/>
                    <a:pt x="10087" y="5851"/>
                  </a:cubicBezTo>
                  <a:cubicBezTo>
                    <a:pt x="9994" y="5725"/>
                    <a:pt x="10120" y="5022"/>
                    <a:pt x="10120" y="5022"/>
                  </a:cubicBezTo>
                  <a:cubicBezTo>
                    <a:pt x="10654" y="4690"/>
                    <a:pt x="10665" y="3965"/>
                    <a:pt x="10665" y="3965"/>
                  </a:cubicBezTo>
                  <a:cubicBezTo>
                    <a:pt x="11248" y="3965"/>
                    <a:pt x="11417" y="3420"/>
                    <a:pt x="11498" y="2946"/>
                  </a:cubicBezTo>
                  <a:cubicBezTo>
                    <a:pt x="11547" y="2641"/>
                    <a:pt x="11378" y="2585"/>
                    <a:pt x="11250" y="2585"/>
                  </a:cubicBezTo>
                  <a:cubicBezTo>
                    <a:pt x="11177" y="2585"/>
                    <a:pt x="11117" y="2603"/>
                    <a:pt x="11117" y="2603"/>
                  </a:cubicBezTo>
                  <a:cubicBezTo>
                    <a:pt x="11450" y="235"/>
                    <a:pt x="9711" y="1"/>
                    <a:pt x="9003" y="1"/>
                  </a:cubicBezTo>
                  <a:cubicBezTo>
                    <a:pt x="8947" y="1"/>
                    <a:pt x="8897" y="2"/>
                    <a:pt x="8856" y="4"/>
                  </a:cubicBezTo>
                  <a:cubicBezTo>
                    <a:pt x="8814" y="2"/>
                    <a:pt x="8764" y="1"/>
                    <a:pt x="870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5" name="Google Shape;5855;p64"/>
            <p:cNvGrpSpPr/>
            <p:nvPr/>
          </p:nvGrpSpPr>
          <p:grpSpPr>
            <a:xfrm>
              <a:off x="2939796" y="3259611"/>
              <a:ext cx="443027" cy="1124980"/>
              <a:chOff x="2939796" y="3259611"/>
              <a:chExt cx="443027" cy="1124980"/>
            </a:xfrm>
          </p:grpSpPr>
          <p:sp>
            <p:nvSpPr>
              <p:cNvPr id="5856" name="Google Shape;5856;p64"/>
              <p:cNvSpPr/>
              <p:nvPr/>
            </p:nvSpPr>
            <p:spPr>
              <a:xfrm>
                <a:off x="3348503" y="3813938"/>
                <a:ext cx="20698" cy="20799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23" extrusionOk="0">
                    <a:moveTo>
                      <a:pt x="164" y="1"/>
                    </a:moveTo>
                    <a:lnTo>
                      <a:pt x="1" y="115"/>
                    </a:lnTo>
                    <a:cubicBezTo>
                      <a:pt x="1" y="115"/>
                      <a:pt x="519" y="823"/>
                      <a:pt x="674" y="823"/>
                    </a:cubicBezTo>
                    <a:cubicBezTo>
                      <a:pt x="681" y="823"/>
                      <a:pt x="687" y="821"/>
                      <a:pt x="693" y="818"/>
                    </a:cubicBezTo>
                    <a:cubicBezTo>
                      <a:pt x="818" y="748"/>
                      <a:pt x="164" y="1"/>
                      <a:pt x="16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64"/>
              <p:cNvSpPr/>
              <p:nvPr/>
            </p:nvSpPr>
            <p:spPr>
              <a:xfrm>
                <a:off x="3361240" y="3830643"/>
                <a:ext cx="21583" cy="28659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34" extrusionOk="0">
                    <a:moveTo>
                      <a:pt x="145" y="1"/>
                    </a:moveTo>
                    <a:cubicBezTo>
                      <a:pt x="113" y="1"/>
                      <a:pt x="84" y="13"/>
                      <a:pt x="63" y="37"/>
                    </a:cubicBezTo>
                    <a:cubicBezTo>
                      <a:pt x="1" y="90"/>
                      <a:pt x="342" y="1134"/>
                      <a:pt x="582" y="1134"/>
                    </a:cubicBezTo>
                    <a:cubicBezTo>
                      <a:pt x="593" y="1134"/>
                      <a:pt x="603" y="1132"/>
                      <a:pt x="614" y="1127"/>
                    </a:cubicBezTo>
                    <a:cubicBezTo>
                      <a:pt x="854" y="1024"/>
                      <a:pt x="178" y="5"/>
                      <a:pt x="178" y="5"/>
                    </a:cubicBezTo>
                    <a:cubicBezTo>
                      <a:pt x="167" y="2"/>
                      <a:pt x="156" y="1"/>
                      <a:pt x="14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64"/>
              <p:cNvSpPr/>
              <p:nvPr/>
            </p:nvSpPr>
            <p:spPr>
              <a:xfrm>
                <a:off x="3341805" y="3812472"/>
                <a:ext cx="16655" cy="30352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01" extrusionOk="0">
                    <a:moveTo>
                      <a:pt x="140" y="1"/>
                    </a:moveTo>
                    <a:cubicBezTo>
                      <a:pt x="115" y="1"/>
                      <a:pt x="90" y="9"/>
                      <a:pt x="70" y="26"/>
                    </a:cubicBezTo>
                    <a:cubicBezTo>
                      <a:pt x="0" y="64"/>
                      <a:pt x="139" y="1200"/>
                      <a:pt x="383" y="1200"/>
                    </a:cubicBezTo>
                    <a:cubicBezTo>
                      <a:pt x="389" y="1200"/>
                      <a:pt x="396" y="1199"/>
                      <a:pt x="402" y="1198"/>
                    </a:cubicBezTo>
                    <a:cubicBezTo>
                      <a:pt x="658" y="1143"/>
                      <a:pt x="184" y="10"/>
                      <a:pt x="184" y="10"/>
                    </a:cubicBezTo>
                    <a:cubicBezTo>
                      <a:pt x="170" y="4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64"/>
              <p:cNvSpPr/>
              <p:nvPr/>
            </p:nvSpPr>
            <p:spPr>
              <a:xfrm>
                <a:off x="3347997" y="3841839"/>
                <a:ext cx="16655" cy="30302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99" extrusionOk="0">
                    <a:moveTo>
                      <a:pt x="135" y="1"/>
                    </a:moveTo>
                    <a:cubicBezTo>
                      <a:pt x="112" y="1"/>
                      <a:pt x="89" y="9"/>
                      <a:pt x="70" y="25"/>
                    </a:cubicBezTo>
                    <a:cubicBezTo>
                      <a:pt x="1" y="67"/>
                      <a:pt x="144" y="1199"/>
                      <a:pt x="384" y="1199"/>
                    </a:cubicBezTo>
                    <a:cubicBezTo>
                      <a:pt x="390" y="1199"/>
                      <a:pt x="396" y="1198"/>
                      <a:pt x="402" y="1196"/>
                    </a:cubicBezTo>
                    <a:cubicBezTo>
                      <a:pt x="658" y="1142"/>
                      <a:pt x="184" y="14"/>
                      <a:pt x="184" y="14"/>
                    </a:cubicBezTo>
                    <a:cubicBezTo>
                      <a:pt x="168" y="5"/>
                      <a:pt x="151" y="1"/>
                      <a:pt x="13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64"/>
              <p:cNvSpPr/>
              <p:nvPr/>
            </p:nvSpPr>
            <p:spPr>
              <a:xfrm>
                <a:off x="3354619" y="3870043"/>
                <a:ext cx="16629" cy="30327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200" extrusionOk="0">
                    <a:moveTo>
                      <a:pt x="139" y="0"/>
                    </a:moveTo>
                    <a:cubicBezTo>
                      <a:pt x="114" y="0"/>
                      <a:pt x="90" y="9"/>
                      <a:pt x="69" y="26"/>
                    </a:cubicBezTo>
                    <a:cubicBezTo>
                      <a:pt x="0" y="63"/>
                      <a:pt x="144" y="1200"/>
                      <a:pt x="383" y="1200"/>
                    </a:cubicBezTo>
                    <a:cubicBezTo>
                      <a:pt x="389" y="1200"/>
                      <a:pt x="396" y="1199"/>
                      <a:pt x="402" y="1198"/>
                    </a:cubicBezTo>
                    <a:cubicBezTo>
                      <a:pt x="658" y="1138"/>
                      <a:pt x="184" y="10"/>
                      <a:pt x="184" y="10"/>
                    </a:cubicBezTo>
                    <a:cubicBezTo>
                      <a:pt x="169" y="3"/>
                      <a:pt x="154" y="0"/>
                      <a:pt x="13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64"/>
              <p:cNvSpPr/>
              <p:nvPr/>
            </p:nvSpPr>
            <p:spPr>
              <a:xfrm>
                <a:off x="3331722" y="3818411"/>
                <a:ext cx="14330" cy="2946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66" extrusionOk="0">
                    <a:moveTo>
                      <a:pt x="175" y="1"/>
                    </a:moveTo>
                    <a:cubicBezTo>
                      <a:pt x="150" y="1"/>
                      <a:pt x="125" y="8"/>
                      <a:pt x="103" y="20"/>
                    </a:cubicBezTo>
                    <a:cubicBezTo>
                      <a:pt x="23" y="52"/>
                      <a:pt x="1" y="1165"/>
                      <a:pt x="270" y="1165"/>
                    </a:cubicBezTo>
                    <a:cubicBezTo>
                      <a:pt x="274" y="1165"/>
                      <a:pt x="279" y="1165"/>
                      <a:pt x="283" y="1164"/>
                    </a:cubicBezTo>
                    <a:cubicBezTo>
                      <a:pt x="567" y="1126"/>
                      <a:pt x="234" y="15"/>
                      <a:pt x="234" y="15"/>
                    </a:cubicBezTo>
                    <a:cubicBezTo>
                      <a:pt x="215" y="5"/>
                      <a:pt x="195" y="1"/>
                      <a:pt x="17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64"/>
              <p:cNvSpPr/>
              <p:nvPr/>
            </p:nvSpPr>
            <p:spPr>
              <a:xfrm>
                <a:off x="3333920" y="3846919"/>
                <a:ext cx="14481" cy="2946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6" extrusionOk="0">
                    <a:moveTo>
                      <a:pt x="178" y="1"/>
                    </a:moveTo>
                    <a:cubicBezTo>
                      <a:pt x="154" y="1"/>
                      <a:pt x="131" y="8"/>
                      <a:pt x="109" y="20"/>
                    </a:cubicBezTo>
                    <a:cubicBezTo>
                      <a:pt x="23" y="52"/>
                      <a:pt x="1" y="1165"/>
                      <a:pt x="270" y="1165"/>
                    </a:cubicBezTo>
                    <a:cubicBezTo>
                      <a:pt x="274" y="1165"/>
                      <a:pt x="279" y="1165"/>
                      <a:pt x="283" y="1164"/>
                    </a:cubicBezTo>
                    <a:cubicBezTo>
                      <a:pt x="572" y="1126"/>
                      <a:pt x="234" y="15"/>
                      <a:pt x="234" y="15"/>
                    </a:cubicBezTo>
                    <a:cubicBezTo>
                      <a:pt x="215" y="5"/>
                      <a:pt x="196" y="1"/>
                      <a:pt x="17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64"/>
              <p:cNvSpPr/>
              <p:nvPr/>
            </p:nvSpPr>
            <p:spPr>
              <a:xfrm>
                <a:off x="3336675" y="3874289"/>
                <a:ext cx="14481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7" extrusionOk="0">
                    <a:moveTo>
                      <a:pt x="173" y="0"/>
                    </a:moveTo>
                    <a:cubicBezTo>
                      <a:pt x="150" y="0"/>
                      <a:pt x="127" y="7"/>
                      <a:pt x="104" y="21"/>
                    </a:cubicBezTo>
                    <a:cubicBezTo>
                      <a:pt x="23" y="54"/>
                      <a:pt x="1" y="1167"/>
                      <a:pt x="270" y="1167"/>
                    </a:cubicBezTo>
                    <a:cubicBezTo>
                      <a:pt x="274" y="1167"/>
                      <a:pt x="279" y="1166"/>
                      <a:pt x="283" y="1166"/>
                    </a:cubicBezTo>
                    <a:cubicBezTo>
                      <a:pt x="572" y="1128"/>
                      <a:pt x="234" y="16"/>
                      <a:pt x="234" y="16"/>
                    </a:cubicBezTo>
                    <a:cubicBezTo>
                      <a:pt x="214" y="6"/>
                      <a:pt x="193" y="0"/>
                      <a:pt x="17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64"/>
              <p:cNvSpPr/>
              <p:nvPr/>
            </p:nvSpPr>
            <p:spPr>
              <a:xfrm>
                <a:off x="2953418" y="3814368"/>
                <a:ext cx="20673" cy="20926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28" extrusionOk="0">
                    <a:moveTo>
                      <a:pt x="654" y="0"/>
                    </a:moveTo>
                    <a:cubicBezTo>
                      <a:pt x="654" y="0"/>
                      <a:pt x="1" y="752"/>
                      <a:pt x="126" y="823"/>
                    </a:cubicBezTo>
                    <a:cubicBezTo>
                      <a:pt x="131" y="826"/>
                      <a:pt x="138" y="828"/>
                      <a:pt x="145" y="828"/>
                    </a:cubicBezTo>
                    <a:cubicBezTo>
                      <a:pt x="300" y="828"/>
                      <a:pt x="818" y="120"/>
                      <a:pt x="818" y="120"/>
                    </a:cubicBez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64"/>
              <p:cNvSpPr/>
              <p:nvPr/>
            </p:nvSpPr>
            <p:spPr>
              <a:xfrm>
                <a:off x="2939796" y="3831123"/>
                <a:ext cx="21431" cy="2873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137" extrusionOk="0">
                    <a:moveTo>
                      <a:pt x="695" y="1"/>
                    </a:moveTo>
                    <a:cubicBezTo>
                      <a:pt x="688" y="1"/>
                      <a:pt x="682" y="1"/>
                      <a:pt x="676" y="2"/>
                    </a:cubicBezTo>
                    <a:cubicBezTo>
                      <a:pt x="676" y="2"/>
                      <a:pt x="0" y="1027"/>
                      <a:pt x="240" y="1130"/>
                    </a:cubicBezTo>
                    <a:cubicBezTo>
                      <a:pt x="250" y="1135"/>
                      <a:pt x="261" y="1137"/>
                      <a:pt x="272" y="1137"/>
                    </a:cubicBezTo>
                    <a:cubicBezTo>
                      <a:pt x="511" y="1137"/>
                      <a:pt x="847" y="87"/>
                      <a:pt x="785" y="40"/>
                    </a:cubicBezTo>
                    <a:cubicBezTo>
                      <a:pt x="762" y="13"/>
                      <a:pt x="728" y="1"/>
                      <a:pt x="6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64"/>
              <p:cNvSpPr/>
              <p:nvPr/>
            </p:nvSpPr>
            <p:spPr>
              <a:xfrm>
                <a:off x="2964310" y="3812927"/>
                <a:ext cx="16503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204" extrusionOk="0">
                    <a:moveTo>
                      <a:pt x="518" y="0"/>
                    </a:moveTo>
                    <a:cubicBezTo>
                      <a:pt x="501" y="0"/>
                      <a:pt x="485" y="5"/>
                      <a:pt x="469" y="14"/>
                    </a:cubicBezTo>
                    <a:cubicBezTo>
                      <a:pt x="469" y="14"/>
                      <a:pt x="0" y="1142"/>
                      <a:pt x="251" y="1202"/>
                    </a:cubicBezTo>
                    <a:cubicBezTo>
                      <a:pt x="256" y="1203"/>
                      <a:pt x="262" y="1203"/>
                      <a:pt x="268" y="1203"/>
                    </a:cubicBezTo>
                    <a:cubicBezTo>
                      <a:pt x="513" y="1203"/>
                      <a:pt x="652" y="62"/>
                      <a:pt x="583" y="25"/>
                    </a:cubicBezTo>
                    <a:cubicBezTo>
                      <a:pt x="564" y="9"/>
                      <a:pt x="541" y="0"/>
                      <a:pt x="51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64"/>
              <p:cNvSpPr/>
              <p:nvPr/>
            </p:nvSpPr>
            <p:spPr>
              <a:xfrm>
                <a:off x="2958093" y="3842344"/>
                <a:ext cx="16528" cy="30352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201" extrusionOk="0">
                    <a:moveTo>
                      <a:pt x="516" y="1"/>
                    </a:moveTo>
                    <a:cubicBezTo>
                      <a:pt x="500" y="1"/>
                      <a:pt x="485" y="4"/>
                      <a:pt x="469" y="10"/>
                    </a:cubicBezTo>
                    <a:cubicBezTo>
                      <a:pt x="469" y="10"/>
                      <a:pt x="1" y="1138"/>
                      <a:pt x="252" y="1198"/>
                    </a:cubicBezTo>
                    <a:cubicBezTo>
                      <a:pt x="257" y="1199"/>
                      <a:pt x="263" y="1200"/>
                      <a:pt x="269" y="1200"/>
                    </a:cubicBezTo>
                    <a:cubicBezTo>
                      <a:pt x="514" y="1200"/>
                      <a:pt x="653" y="64"/>
                      <a:pt x="584" y="21"/>
                    </a:cubicBezTo>
                    <a:cubicBezTo>
                      <a:pt x="564" y="8"/>
                      <a:pt x="540" y="1"/>
                      <a:pt x="51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64"/>
              <p:cNvSpPr/>
              <p:nvPr/>
            </p:nvSpPr>
            <p:spPr>
              <a:xfrm>
                <a:off x="2951497" y="3870473"/>
                <a:ext cx="16655" cy="3045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05" extrusionOk="0">
                    <a:moveTo>
                      <a:pt x="521" y="1"/>
                    </a:moveTo>
                    <a:cubicBezTo>
                      <a:pt x="505" y="1"/>
                      <a:pt x="488" y="5"/>
                      <a:pt x="474" y="14"/>
                    </a:cubicBezTo>
                    <a:cubicBezTo>
                      <a:pt x="474" y="14"/>
                      <a:pt x="0" y="1142"/>
                      <a:pt x="256" y="1202"/>
                    </a:cubicBezTo>
                    <a:cubicBezTo>
                      <a:pt x="262" y="1204"/>
                      <a:pt x="268" y="1204"/>
                      <a:pt x="273" y="1204"/>
                    </a:cubicBezTo>
                    <a:cubicBezTo>
                      <a:pt x="519" y="1204"/>
                      <a:pt x="658" y="63"/>
                      <a:pt x="589" y="25"/>
                    </a:cubicBezTo>
                    <a:cubicBezTo>
                      <a:pt x="570" y="9"/>
                      <a:pt x="545" y="1"/>
                      <a:pt x="5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64"/>
              <p:cNvSpPr/>
              <p:nvPr/>
            </p:nvSpPr>
            <p:spPr>
              <a:xfrm>
                <a:off x="2976567" y="3818841"/>
                <a:ext cx="14304" cy="2944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65" extrusionOk="0">
                    <a:moveTo>
                      <a:pt x="387" y="0"/>
                    </a:moveTo>
                    <a:cubicBezTo>
                      <a:pt x="368" y="0"/>
                      <a:pt x="349" y="5"/>
                      <a:pt x="332" y="14"/>
                    </a:cubicBezTo>
                    <a:cubicBezTo>
                      <a:pt x="332" y="14"/>
                      <a:pt x="0" y="1126"/>
                      <a:pt x="283" y="1164"/>
                    </a:cubicBezTo>
                    <a:cubicBezTo>
                      <a:pt x="288" y="1164"/>
                      <a:pt x="293" y="1165"/>
                      <a:pt x="297" y="1165"/>
                    </a:cubicBezTo>
                    <a:cubicBezTo>
                      <a:pt x="566" y="1165"/>
                      <a:pt x="538" y="52"/>
                      <a:pt x="458" y="20"/>
                    </a:cubicBezTo>
                    <a:cubicBezTo>
                      <a:pt x="436" y="7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64"/>
              <p:cNvSpPr/>
              <p:nvPr/>
            </p:nvSpPr>
            <p:spPr>
              <a:xfrm>
                <a:off x="2974343" y="3847273"/>
                <a:ext cx="14481" cy="2951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8" extrusionOk="0">
                    <a:moveTo>
                      <a:pt x="399" y="1"/>
                    </a:moveTo>
                    <a:cubicBezTo>
                      <a:pt x="377" y="1"/>
                      <a:pt x="355" y="6"/>
                      <a:pt x="333" y="17"/>
                    </a:cubicBezTo>
                    <a:cubicBezTo>
                      <a:pt x="333" y="17"/>
                      <a:pt x="1" y="1129"/>
                      <a:pt x="284" y="1167"/>
                    </a:cubicBezTo>
                    <a:cubicBezTo>
                      <a:pt x="289" y="1167"/>
                      <a:pt x="294" y="1168"/>
                      <a:pt x="298" y="1168"/>
                    </a:cubicBezTo>
                    <a:cubicBezTo>
                      <a:pt x="572" y="1168"/>
                      <a:pt x="544" y="55"/>
                      <a:pt x="464" y="17"/>
                    </a:cubicBezTo>
                    <a:cubicBezTo>
                      <a:pt x="442" y="6"/>
                      <a:pt x="420" y="1"/>
                      <a:pt x="39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64"/>
              <p:cNvSpPr/>
              <p:nvPr/>
            </p:nvSpPr>
            <p:spPr>
              <a:xfrm>
                <a:off x="2971589" y="3874820"/>
                <a:ext cx="14481" cy="2951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8" extrusionOk="0">
                    <a:moveTo>
                      <a:pt x="401" y="0"/>
                    </a:moveTo>
                    <a:cubicBezTo>
                      <a:pt x="380" y="0"/>
                      <a:pt x="358" y="6"/>
                      <a:pt x="339" y="17"/>
                    </a:cubicBezTo>
                    <a:cubicBezTo>
                      <a:pt x="339" y="17"/>
                      <a:pt x="1" y="1128"/>
                      <a:pt x="290" y="1167"/>
                    </a:cubicBezTo>
                    <a:cubicBezTo>
                      <a:pt x="294" y="1167"/>
                      <a:pt x="299" y="1167"/>
                      <a:pt x="303" y="1167"/>
                    </a:cubicBezTo>
                    <a:cubicBezTo>
                      <a:pt x="572" y="1167"/>
                      <a:pt x="544" y="54"/>
                      <a:pt x="464" y="17"/>
                    </a:cubicBezTo>
                    <a:cubicBezTo>
                      <a:pt x="445" y="6"/>
                      <a:pt x="423" y="0"/>
                      <a:pt x="40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64"/>
              <p:cNvSpPr/>
              <p:nvPr/>
            </p:nvSpPr>
            <p:spPr>
              <a:xfrm>
                <a:off x="2989355" y="3824805"/>
                <a:ext cx="11853" cy="2691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5" extrusionOk="0">
                    <a:moveTo>
                      <a:pt x="278" y="1"/>
                    </a:moveTo>
                    <a:cubicBezTo>
                      <a:pt x="258" y="1"/>
                      <a:pt x="239" y="6"/>
                      <a:pt x="224" y="18"/>
                    </a:cubicBezTo>
                    <a:cubicBezTo>
                      <a:pt x="224" y="18"/>
                      <a:pt x="1" y="1048"/>
                      <a:pt x="235" y="1064"/>
                    </a:cubicBezTo>
                    <a:cubicBezTo>
                      <a:pt x="237" y="1064"/>
                      <a:pt x="239" y="1064"/>
                      <a:pt x="241" y="1064"/>
                    </a:cubicBezTo>
                    <a:cubicBezTo>
                      <a:pt x="468" y="1064"/>
                      <a:pt x="398" y="45"/>
                      <a:pt x="328" y="12"/>
                    </a:cubicBezTo>
                    <a:cubicBezTo>
                      <a:pt x="313" y="5"/>
                      <a:pt x="295" y="1"/>
                      <a:pt x="27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64"/>
              <p:cNvSpPr/>
              <p:nvPr/>
            </p:nvSpPr>
            <p:spPr>
              <a:xfrm>
                <a:off x="2988824" y="3850735"/>
                <a:ext cx="11828" cy="2686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063" extrusionOk="0">
                    <a:moveTo>
                      <a:pt x="284" y="1"/>
                    </a:moveTo>
                    <a:cubicBezTo>
                      <a:pt x="263" y="1"/>
                      <a:pt x="242" y="7"/>
                      <a:pt x="223" y="16"/>
                    </a:cubicBezTo>
                    <a:cubicBezTo>
                      <a:pt x="223" y="16"/>
                      <a:pt x="0" y="1046"/>
                      <a:pt x="234" y="1062"/>
                    </a:cubicBezTo>
                    <a:cubicBezTo>
                      <a:pt x="236" y="1063"/>
                      <a:pt x="238" y="1063"/>
                      <a:pt x="240" y="1063"/>
                    </a:cubicBezTo>
                    <a:cubicBezTo>
                      <a:pt x="468" y="1063"/>
                      <a:pt x="397" y="38"/>
                      <a:pt x="327" y="11"/>
                    </a:cubicBezTo>
                    <a:cubicBezTo>
                      <a:pt x="313" y="4"/>
                      <a:pt x="299" y="1"/>
                      <a:pt x="28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64"/>
              <p:cNvSpPr/>
              <p:nvPr/>
            </p:nvSpPr>
            <p:spPr>
              <a:xfrm>
                <a:off x="2987839" y="3875755"/>
                <a:ext cx="11853" cy="2691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5" extrusionOk="0">
                    <a:moveTo>
                      <a:pt x="278" y="1"/>
                    </a:moveTo>
                    <a:cubicBezTo>
                      <a:pt x="258" y="1"/>
                      <a:pt x="239" y="6"/>
                      <a:pt x="224" y="18"/>
                    </a:cubicBezTo>
                    <a:cubicBezTo>
                      <a:pt x="224" y="18"/>
                      <a:pt x="1" y="1048"/>
                      <a:pt x="235" y="1064"/>
                    </a:cubicBezTo>
                    <a:cubicBezTo>
                      <a:pt x="237" y="1064"/>
                      <a:pt x="239" y="1064"/>
                      <a:pt x="241" y="1064"/>
                    </a:cubicBezTo>
                    <a:cubicBezTo>
                      <a:pt x="468" y="1064"/>
                      <a:pt x="398" y="40"/>
                      <a:pt x="328" y="12"/>
                    </a:cubicBezTo>
                    <a:cubicBezTo>
                      <a:pt x="313" y="5"/>
                      <a:pt x="295" y="1"/>
                      <a:pt x="27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64"/>
              <p:cNvSpPr/>
              <p:nvPr/>
            </p:nvSpPr>
            <p:spPr>
              <a:xfrm>
                <a:off x="2960721" y="3801226"/>
                <a:ext cx="45870" cy="28583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131" extrusionOk="0">
                    <a:moveTo>
                      <a:pt x="902" y="0"/>
                    </a:moveTo>
                    <a:cubicBezTo>
                      <a:pt x="718" y="0"/>
                      <a:pt x="543" y="87"/>
                      <a:pt x="404" y="226"/>
                    </a:cubicBezTo>
                    <a:cubicBezTo>
                      <a:pt x="404" y="226"/>
                      <a:pt x="0" y="362"/>
                      <a:pt x="137" y="673"/>
                    </a:cubicBezTo>
                    <a:cubicBezTo>
                      <a:pt x="273" y="989"/>
                      <a:pt x="899" y="869"/>
                      <a:pt x="1101" y="1076"/>
                    </a:cubicBezTo>
                    <a:cubicBezTo>
                      <a:pt x="1138" y="1114"/>
                      <a:pt x="1186" y="1131"/>
                      <a:pt x="1240" y="1131"/>
                    </a:cubicBezTo>
                    <a:cubicBezTo>
                      <a:pt x="1481" y="1131"/>
                      <a:pt x="1814" y="779"/>
                      <a:pt x="1515" y="373"/>
                    </a:cubicBezTo>
                    <a:cubicBezTo>
                      <a:pt x="1325" y="109"/>
                      <a:pt x="1108" y="0"/>
                      <a:pt x="90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64"/>
              <p:cNvSpPr/>
              <p:nvPr/>
            </p:nvSpPr>
            <p:spPr>
              <a:xfrm>
                <a:off x="3231744" y="4292043"/>
                <a:ext cx="109354" cy="92270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3651" extrusionOk="0">
                    <a:moveTo>
                      <a:pt x="1399" y="1"/>
                    </a:moveTo>
                    <a:cubicBezTo>
                      <a:pt x="992" y="1"/>
                      <a:pt x="498" y="145"/>
                      <a:pt x="251" y="765"/>
                    </a:cubicBezTo>
                    <a:cubicBezTo>
                      <a:pt x="251" y="765"/>
                      <a:pt x="0" y="1108"/>
                      <a:pt x="300" y="1304"/>
                    </a:cubicBezTo>
                    <a:cubicBezTo>
                      <a:pt x="594" y="1495"/>
                      <a:pt x="850" y="1457"/>
                      <a:pt x="975" y="1805"/>
                    </a:cubicBezTo>
                    <a:cubicBezTo>
                      <a:pt x="1095" y="2149"/>
                      <a:pt x="1629" y="2683"/>
                      <a:pt x="2190" y="3091"/>
                    </a:cubicBezTo>
                    <a:cubicBezTo>
                      <a:pt x="2329" y="3191"/>
                      <a:pt x="2509" y="3651"/>
                      <a:pt x="2790" y="3651"/>
                    </a:cubicBezTo>
                    <a:cubicBezTo>
                      <a:pt x="2818" y="3651"/>
                      <a:pt x="2847" y="3646"/>
                      <a:pt x="2877" y="3636"/>
                    </a:cubicBezTo>
                    <a:cubicBezTo>
                      <a:pt x="3204" y="3522"/>
                      <a:pt x="2561" y="2803"/>
                      <a:pt x="2463" y="2775"/>
                    </a:cubicBezTo>
                    <a:cubicBezTo>
                      <a:pt x="2463" y="2775"/>
                      <a:pt x="1809" y="1996"/>
                      <a:pt x="1706" y="1838"/>
                    </a:cubicBezTo>
                    <a:lnTo>
                      <a:pt x="1706" y="1838"/>
                    </a:lnTo>
                    <a:cubicBezTo>
                      <a:pt x="1706" y="1838"/>
                      <a:pt x="2310" y="2269"/>
                      <a:pt x="2512" y="2672"/>
                    </a:cubicBezTo>
                    <a:cubicBezTo>
                      <a:pt x="2616" y="2873"/>
                      <a:pt x="3079" y="3266"/>
                      <a:pt x="3139" y="3413"/>
                    </a:cubicBezTo>
                    <a:cubicBezTo>
                      <a:pt x="3163" y="3472"/>
                      <a:pt x="3221" y="3501"/>
                      <a:pt x="3277" y="3501"/>
                    </a:cubicBezTo>
                    <a:cubicBezTo>
                      <a:pt x="3361" y="3501"/>
                      <a:pt x="3439" y="3435"/>
                      <a:pt x="3384" y="3304"/>
                    </a:cubicBezTo>
                    <a:cubicBezTo>
                      <a:pt x="3286" y="3081"/>
                      <a:pt x="2948" y="2672"/>
                      <a:pt x="2948" y="2672"/>
                    </a:cubicBezTo>
                    <a:lnTo>
                      <a:pt x="2948" y="2672"/>
                    </a:lnTo>
                    <a:lnTo>
                      <a:pt x="3531" y="3320"/>
                    </a:lnTo>
                    <a:cubicBezTo>
                      <a:pt x="3531" y="3320"/>
                      <a:pt x="3614" y="3401"/>
                      <a:pt x="3713" y="3401"/>
                    </a:cubicBezTo>
                    <a:cubicBezTo>
                      <a:pt x="3748" y="3401"/>
                      <a:pt x="3784" y="3391"/>
                      <a:pt x="3820" y="3364"/>
                    </a:cubicBezTo>
                    <a:cubicBezTo>
                      <a:pt x="3896" y="3306"/>
                      <a:pt x="3759" y="3093"/>
                      <a:pt x="3599" y="2903"/>
                    </a:cubicBezTo>
                    <a:lnTo>
                      <a:pt x="3599" y="2903"/>
                    </a:lnTo>
                    <a:lnTo>
                      <a:pt x="3831" y="3130"/>
                    </a:lnTo>
                    <a:cubicBezTo>
                      <a:pt x="3831" y="3130"/>
                      <a:pt x="3963" y="3284"/>
                      <a:pt x="4048" y="3284"/>
                    </a:cubicBezTo>
                    <a:cubicBezTo>
                      <a:pt x="4068" y="3284"/>
                      <a:pt x="4085" y="3275"/>
                      <a:pt x="4098" y="3255"/>
                    </a:cubicBezTo>
                    <a:cubicBezTo>
                      <a:pt x="4144" y="3181"/>
                      <a:pt x="4133" y="2991"/>
                      <a:pt x="3955" y="2756"/>
                    </a:cubicBezTo>
                    <a:lnTo>
                      <a:pt x="3955" y="2756"/>
                    </a:lnTo>
                    <a:cubicBezTo>
                      <a:pt x="4036" y="2825"/>
                      <a:pt x="4113" y="2878"/>
                      <a:pt x="4161" y="2878"/>
                    </a:cubicBezTo>
                    <a:cubicBezTo>
                      <a:pt x="4176" y="2878"/>
                      <a:pt x="4187" y="2873"/>
                      <a:pt x="4196" y="2863"/>
                    </a:cubicBezTo>
                    <a:cubicBezTo>
                      <a:pt x="4196" y="2863"/>
                      <a:pt x="4326" y="2835"/>
                      <a:pt x="3765" y="2121"/>
                    </a:cubicBezTo>
                    <a:cubicBezTo>
                      <a:pt x="3765" y="2121"/>
                      <a:pt x="3002" y="1206"/>
                      <a:pt x="2474" y="857"/>
                    </a:cubicBezTo>
                    <a:cubicBezTo>
                      <a:pt x="1945" y="514"/>
                      <a:pt x="1994" y="411"/>
                      <a:pt x="2043" y="111"/>
                    </a:cubicBezTo>
                    <a:cubicBezTo>
                      <a:pt x="2043" y="111"/>
                      <a:pt x="1754" y="1"/>
                      <a:pt x="13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64"/>
              <p:cNvSpPr/>
              <p:nvPr/>
            </p:nvSpPr>
            <p:spPr>
              <a:xfrm>
                <a:off x="3056706" y="3695536"/>
                <a:ext cx="200259" cy="117189"/>
              </a:xfrm>
              <a:custGeom>
                <a:avLst/>
                <a:gdLst/>
                <a:ahLst/>
                <a:cxnLst/>
                <a:rect l="l" t="t" r="r" b="b"/>
                <a:pathLst>
                  <a:path w="7924" h="4637" extrusionOk="0">
                    <a:moveTo>
                      <a:pt x="5970" y="1"/>
                    </a:moveTo>
                    <a:cubicBezTo>
                      <a:pt x="4955" y="1"/>
                      <a:pt x="4725" y="801"/>
                      <a:pt x="4725" y="801"/>
                    </a:cubicBezTo>
                    <a:cubicBezTo>
                      <a:pt x="4725" y="801"/>
                      <a:pt x="4332" y="1387"/>
                      <a:pt x="4594" y="1387"/>
                    </a:cubicBezTo>
                    <a:cubicBezTo>
                      <a:pt x="4630" y="1387"/>
                      <a:pt x="4678" y="1376"/>
                      <a:pt x="4741" y="1351"/>
                    </a:cubicBezTo>
                    <a:cubicBezTo>
                      <a:pt x="4823" y="1319"/>
                      <a:pt x="4902" y="1304"/>
                      <a:pt x="4977" y="1304"/>
                    </a:cubicBezTo>
                    <a:cubicBezTo>
                      <a:pt x="5381" y="1304"/>
                      <a:pt x="5675" y="1750"/>
                      <a:pt x="5716" y="2376"/>
                    </a:cubicBezTo>
                    <a:cubicBezTo>
                      <a:pt x="5760" y="3111"/>
                      <a:pt x="5291" y="2850"/>
                      <a:pt x="4741" y="3525"/>
                    </a:cubicBezTo>
                    <a:cubicBezTo>
                      <a:pt x="4475" y="3855"/>
                      <a:pt x="4307" y="3939"/>
                      <a:pt x="4204" y="3939"/>
                    </a:cubicBezTo>
                    <a:cubicBezTo>
                      <a:pt x="4166" y="3939"/>
                      <a:pt x="4136" y="3927"/>
                      <a:pt x="4114" y="3912"/>
                    </a:cubicBezTo>
                    <a:lnTo>
                      <a:pt x="4114" y="3841"/>
                    </a:lnTo>
                    <a:cubicBezTo>
                      <a:pt x="4109" y="3858"/>
                      <a:pt x="4098" y="3874"/>
                      <a:pt x="4087" y="3885"/>
                    </a:cubicBezTo>
                    <a:cubicBezTo>
                      <a:pt x="4076" y="3874"/>
                      <a:pt x="4065" y="3858"/>
                      <a:pt x="4060" y="3841"/>
                    </a:cubicBezTo>
                    <a:lnTo>
                      <a:pt x="4060" y="3912"/>
                    </a:lnTo>
                    <a:cubicBezTo>
                      <a:pt x="4038" y="3927"/>
                      <a:pt x="4008" y="3939"/>
                      <a:pt x="3970" y="3939"/>
                    </a:cubicBezTo>
                    <a:cubicBezTo>
                      <a:pt x="3867" y="3939"/>
                      <a:pt x="3698" y="3855"/>
                      <a:pt x="3428" y="3525"/>
                    </a:cubicBezTo>
                    <a:cubicBezTo>
                      <a:pt x="2877" y="2855"/>
                      <a:pt x="2409" y="3117"/>
                      <a:pt x="2452" y="2381"/>
                    </a:cubicBezTo>
                    <a:cubicBezTo>
                      <a:pt x="2494" y="1754"/>
                      <a:pt x="2789" y="1311"/>
                      <a:pt x="3195" y="1311"/>
                    </a:cubicBezTo>
                    <a:cubicBezTo>
                      <a:pt x="3269" y="1311"/>
                      <a:pt x="3347" y="1326"/>
                      <a:pt x="3428" y="1357"/>
                    </a:cubicBezTo>
                    <a:cubicBezTo>
                      <a:pt x="3491" y="1382"/>
                      <a:pt x="3539" y="1393"/>
                      <a:pt x="3574" y="1393"/>
                    </a:cubicBezTo>
                    <a:cubicBezTo>
                      <a:pt x="3836" y="1393"/>
                      <a:pt x="3444" y="806"/>
                      <a:pt x="3444" y="806"/>
                    </a:cubicBezTo>
                    <a:cubicBezTo>
                      <a:pt x="3444" y="806"/>
                      <a:pt x="3332" y="89"/>
                      <a:pt x="2574" y="89"/>
                    </a:cubicBezTo>
                    <a:cubicBezTo>
                      <a:pt x="2330" y="89"/>
                      <a:pt x="2019" y="163"/>
                      <a:pt x="1624" y="360"/>
                    </a:cubicBezTo>
                    <a:cubicBezTo>
                      <a:pt x="0" y="1161"/>
                      <a:pt x="507" y="2087"/>
                      <a:pt x="1292" y="2506"/>
                    </a:cubicBezTo>
                    <a:cubicBezTo>
                      <a:pt x="2076" y="2926"/>
                      <a:pt x="1777" y="2959"/>
                      <a:pt x="2033" y="3422"/>
                    </a:cubicBezTo>
                    <a:cubicBezTo>
                      <a:pt x="2143" y="3621"/>
                      <a:pt x="2238" y="3651"/>
                      <a:pt x="2342" y="3651"/>
                    </a:cubicBezTo>
                    <a:cubicBezTo>
                      <a:pt x="2386" y="3651"/>
                      <a:pt x="2431" y="3646"/>
                      <a:pt x="2479" y="3646"/>
                    </a:cubicBezTo>
                    <a:cubicBezTo>
                      <a:pt x="2582" y="3646"/>
                      <a:pt x="2700" y="3670"/>
                      <a:pt x="2850" y="3820"/>
                    </a:cubicBezTo>
                    <a:cubicBezTo>
                      <a:pt x="3221" y="4190"/>
                      <a:pt x="3559" y="4610"/>
                      <a:pt x="4060" y="4637"/>
                    </a:cubicBezTo>
                    <a:lnTo>
                      <a:pt x="4114" y="4637"/>
                    </a:lnTo>
                    <a:cubicBezTo>
                      <a:pt x="4621" y="4610"/>
                      <a:pt x="4953" y="4190"/>
                      <a:pt x="5324" y="3814"/>
                    </a:cubicBezTo>
                    <a:cubicBezTo>
                      <a:pt x="5474" y="3664"/>
                      <a:pt x="5592" y="3640"/>
                      <a:pt x="5695" y="3640"/>
                    </a:cubicBezTo>
                    <a:cubicBezTo>
                      <a:pt x="5743" y="3640"/>
                      <a:pt x="5789" y="3646"/>
                      <a:pt x="5832" y="3646"/>
                    </a:cubicBezTo>
                    <a:cubicBezTo>
                      <a:pt x="5936" y="3646"/>
                      <a:pt x="6031" y="3616"/>
                      <a:pt x="6141" y="3416"/>
                    </a:cubicBezTo>
                    <a:cubicBezTo>
                      <a:pt x="6397" y="2953"/>
                      <a:pt x="6354" y="2719"/>
                      <a:pt x="7139" y="2299"/>
                    </a:cubicBezTo>
                    <a:cubicBezTo>
                      <a:pt x="7923" y="1880"/>
                      <a:pt x="7678" y="436"/>
                      <a:pt x="6801" y="147"/>
                    </a:cubicBezTo>
                    <a:cubicBezTo>
                      <a:pt x="6478" y="43"/>
                      <a:pt x="6203" y="1"/>
                      <a:pt x="597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64"/>
              <p:cNvSpPr/>
              <p:nvPr/>
            </p:nvSpPr>
            <p:spPr>
              <a:xfrm>
                <a:off x="3147864" y="3709992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6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1" y="529"/>
                    </a:lnTo>
                    <a:cubicBezTo>
                      <a:pt x="1" y="594"/>
                      <a:pt x="55" y="648"/>
                      <a:pt x="126" y="648"/>
                    </a:cubicBezTo>
                    <a:lnTo>
                      <a:pt x="889" y="648"/>
                    </a:lnTo>
                    <a:cubicBezTo>
                      <a:pt x="954" y="648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64"/>
              <p:cNvSpPr/>
              <p:nvPr/>
            </p:nvSpPr>
            <p:spPr>
              <a:xfrm>
                <a:off x="3147864" y="3704483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0"/>
                    </a:moveTo>
                    <a:cubicBezTo>
                      <a:pt x="50" y="0"/>
                      <a:pt x="1" y="49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49"/>
                      <a:pt x="960" y="0"/>
                      <a:pt x="9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64"/>
              <p:cNvSpPr/>
              <p:nvPr/>
            </p:nvSpPr>
            <p:spPr>
              <a:xfrm>
                <a:off x="3147864" y="3688081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529"/>
                    </a:lnTo>
                    <a:cubicBezTo>
                      <a:pt x="1" y="595"/>
                      <a:pt x="55" y="649"/>
                      <a:pt x="126" y="649"/>
                    </a:cubicBezTo>
                    <a:lnTo>
                      <a:pt x="889" y="649"/>
                    </a:lnTo>
                    <a:cubicBezTo>
                      <a:pt x="954" y="649"/>
                      <a:pt x="1009" y="595"/>
                      <a:pt x="1009" y="524"/>
                    </a:cubicBezTo>
                    <a:lnTo>
                      <a:pt x="1009" y="121"/>
                    </a:lnTo>
                    <a:cubicBezTo>
                      <a:pt x="1009" y="55"/>
                      <a:pt x="954" y="1"/>
                      <a:pt x="8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64"/>
              <p:cNvSpPr/>
              <p:nvPr/>
            </p:nvSpPr>
            <p:spPr>
              <a:xfrm>
                <a:off x="3147864" y="3682572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10"/>
                    </a:cubicBezTo>
                    <a:cubicBezTo>
                      <a:pt x="1" y="170"/>
                      <a:pt x="50" y="219"/>
                      <a:pt x="110" y="219"/>
                    </a:cubicBezTo>
                    <a:lnTo>
                      <a:pt x="900" y="219"/>
                    </a:lnTo>
                    <a:cubicBezTo>
                      <a:pt x="960" y="219"/>
                      <a:pt x="1009" y="170"/>
                      <a:pt x="1009" y="110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64"/>
              <p:cNvSpPr/>
              <p:nvPr/>
            </p:nvSpPr>
            <p:spPr>
              <a:xfrm>
                <a:off x="3147864" y="3666195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0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1" y="523"/>
                    </a:lnTo>
                    <a:cubicBezTo>
                      <a:pt x="1" y="594"/>
                      <a:pt x="55" y="649"/>
                      <a:pt x="120" y="649"/>
                    </a:cubicBezTo>
                    <a:lnTo>
                      <a:pt x="883" y="649"/>
                    </a:lnTo>
                    <a:cubicBezTo>
                      <a:pt x="954" y="649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64"/>
              <p:cNvSpPr/>
              <p:nvPr/>
            </p:nvSpPr>
            <p:spPr>
              <a:xfrm>
                <a:off x="3147738" y="3660686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5" y="0"/>
                    </a:moveTo>
                    <a:cubicBezTo>
                      <a:pt x="49" y="0"/>
                      <a:pt x="0" y="49"/>
                      <a:pt x="6" y="109"/>
                    </a:cubicBezTo>
                    <a:cubicBezTo>
                      <a:pt x="6" y="169"/>
                      <a:pt x="55" y="218"/>
                      <a:pt x="115" y="218"/>
                    </a:cubicBezTo>
                    <a:lnTo>
                      <a:pt x="899" y="218"/>
                    </a:lnTo>
                    <a:cubicBezTo>
                      <a:pt x="959" y="218"/>
                      <a:pt x="1008" y="169"/>
                      <a:pt x="1008" y="109"/>
                    </a:cubicBezTo>
                    <a:cubicBezTo>
                      <a:pt x="1008" y="49"/>
                      <a:pt x="959" y="0"/>
                      <a:pt x="89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64"/>
              <p:cNvSpPr/>
              <p:nvPr/>
            </p:nvSpPr>
            <p:spPr>
              <a:xfrm>
                <a:off x="3147864" y="3644284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892" y="0"/>
                    </a:moveTo>
                    <a:cubicBezTo>
                      <a:pt x="889" y="0"/>
                      <a:pt x="886" y="1"/>
                      <a:pt x="883" y="1"/>
                    </a:cubicBezTo>
                    <a:lnTo>
                      <a:pt x="120" y="1"/>
                    </a:lnTo>
                    <a:cubicBezTo>
                      <a:pt x="50" y="1"/>
                      <a:pt x="1" y="55"/>
                      <a:pt x="1" y="121"/>
                    </a:cubicBezTo>
                    <a:lnTo>
                      <a:pt x="1" y="524"/>
                    </a:lnTo>
                    <a:cubicBezTo>
                      <a:pt x="1" y="595"/>
                      <a:pt x="55" y="649"/>
                      <a:pt x="120" y="649"/>
                    </a:cubicBezTo>
                    <a:lnTo>
                      <a:pt x="883" y="649"/>
                    </a:lnTo>
                    <a:cubicBezTo>
                      <a:pt x="954" y="644"/>
                      <a:pt x="1009" y="589"/>
                      <a:pt x="1009" y="524"/>
                    </a:cubicBezTo>
                    <a:lnTo>
                      <a:pt x="1003" y="121"/>
                    </a:lnTo>
                    <a:cubicBezTo>
                      <a:pt x="1003" y="53"/>
                      <a:pt x="954" y="0"/>
                      <a:pt x="892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64"/>
              <p:cNvSpPr/>
              <p:nvPr/>
            </p:nvSpPr>
            <p:spPr>
              <a:xfrm>
                <a:off x="3147738" y="3638774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10"/>
                    </a:cubicBezTo>
                    <a:cubicBezTo>
                      <a:pt x="0" y="170"/>
                      <a:pt x="49" y="219"/>
                      <a:pt x="109" y="219"/>
                    </a:cubicBezTo>
                    <a:lnTo>
                      <a:pt x="899" y="219"/>
                    </a:lnTo>
                    <a:cubicBezTo>
                      <a:pt x="959" y="219"/>
                      <a:pt x="1008" y="170"/>
                      <a:pt x="1008" y="110"/>
                    </a:cubicBezTo>
                    <a:cubicBezTo>
                      <a:pt x="1008" y="50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64"/>
              <p:cNvSpPr/>
              <p:nvPr/>
            </p:nvSpPr>
            <p:spPr>
              <a:xfrm>
                <a:off x="3147738" y="3622272"/>
                <a:ext cx="25500" cy="1652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4" extrusionOk="0">
                    <a:moveTo>
                      <a:pt x="888" y="0"/>
                    </a:moveTo>
                    <a:lnTo>
                      <a:pt x="125" y="5"/>
                    </a:lnTo>
                    <a:cubicBezTo>
                      <a:pt x="55" y="5"/>
                      <a:pt x="0" y="60"/>
                      <a:pt x="0" y="125"/>
                    </a:cubicBezTo>
                    <a:lnTo>
                      <a:pt x="6" y="529"/>
                    </a:lnTo>
                    <a:cubicBezTo>
                      <a:pt x="6" y="599"/>
                      <a:pt x="60" y="654"/>
                      <a:pt x="125" y="654"/>
                    </a:cubicBezTo>
                    <a:lnTo>
                      <a:pt x="888" y="648"/>
                    </a:lnTo>
                    <a:cubicBezTo>
                      <a:pt x="954" y="648"/>
                      <a:pt x="1008" y="594"/>
                      <a:pt x="1008" y="529"/>
                    </a:cubicBezTo>
                    <a:lnTo>
                      <a:pt x="1008" y="125"/>
                    </a:lnTo>
                    <a:cubicBezTo>
                      <a:pt x="1008" y="55"/>
                      <a:pt x="954" y="0"/>
                      <a:pt x="8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64"/>
              <p:cNvSpPr/>
              <p:nvPr/>
            </p:nvSpPr>
            <p:spPr>
              <a:xfrm>
                <a:off x="3147738" y="3616888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899" y="218"/>
                    </a:lnTo>
                    <a:cubicBezTo>
                      <a:pt x="959" y="218"/>
                      <a:pt x="1008" y="169"/>
                      <a:pt x="1008" y="109"/>
                    </a:cubicBezTo>
                    <a:cubicBezTo>
                      <a:pt x="1008" y="44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64"/>
              <p:cNvSpPr/>
              <p:nvPr/>
            </p:nvSpPr>
            <p:spPr>
              <a:xfrm>
                <a:off x="3147738" y="3600360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5"/>
                      <a:pt x="55" y="649"/>
                      <a:pt x="125" y="649"/>
                    </a:cubicBezTo>
                    <a:lnTo>
                      <a:pt x="888" y="649"/>
                    </a:lnTo>
                    <a:cubicBezTo>
                      <a:pt x="954" y="649"/>
                      <a:pt x="1008" y="595"/>
                      <a:pt x="1008" y="529"/>
                    </a:cubicBezTo>
                    <a:lnTo>
                      <a:pt x="1008" y="126"/>
                    </a:lnTo>
                    <a:cubicBezTo>
                      <a:pt x="1008" y="55"/>
                      <a:pt x="954" y="1"/>
                      <a:pt x="8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64"/>
              <p:cNvSpPr/>
              <p:nvPr/>
            </p:nvSpPr>
            <p:spPr>
              <a:xfrm>
                <a:off x="3147738" y="3595002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899" y="218"/>
                    </a:lnTo>
                    <a:cubicBezTo>
                      <a:pt x="959" y="218"/>
                      <a:pt x="1008" y="169"/>
                      <a:pt x="1008" y="109"/>
                    </a:cubicBezTo>
                    <a:cubicBezTo>
                      <a:pt x="1008" y="49"/>
                      <a:pt x="959" y="0"/>
                      <a:pt x="89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64"/>
              <p:cNvSpPr/>
              <p:nvPr/>
            </p:nvSpPr>
            <p:spPr>
              <a:xfrm>
                <a:off x="3147738" y="3578474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0" y="0"/>
                    </a:moveTo>
                    <a:cubicBezTo>
                      <a:pt x="55" y="0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4"/>
                      <a:pt x="55" y="649"/>
                      <a:pt x="125" y="649"/>
                    </a:cubicBezTo>
                    <a:lnTo>
                      <a:pt x="888" y="649"/>
                    </a:lnTo>
                    <a:cubicBezTo>
                      <a:pt x="954" y="649"/>
                      <a:pt x="1008" y="594"/>
                      <a:pt x="1008" y="529"/>
                    </a:cubicBezTo>
                    <a:lnTo>
                      <a:pt x="1008" y="126"/>
                    </a:lnTo>
                    <a:cubicBezTo>
                      <a:pt x="1008" y="55"/>
                      <a:pt x="954" y="0"/>
                      <a:pt x="8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64"/>
              <p:cNvSpPr/>
              <p:nvPr/>
            </p:nvSpPr>
            <p:spPr>
              <a:xfrm>
                <a:off x="3147738" y="3573091"/>
                <a:ext cx="25500" cy="540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4" extrusionOk="0">
                    <a:moveTo>
                      <a:pt x="109" y="1"/>
                    </a:moveTo>
                    <a:cubicBezTo>
                      <a:pt x="49" y="1"/>
                      <a:pt x="0" y="44"/>
                      <a:pt x="0" y="110"/>
                    </a:cubicBezTo>
                    <a:cubicBezTo>
                      <a:pt x="0" y="170"/>
                      <a:pt x="49" y="213"/>
                      <a:pt x="109" y="213"/>
                    </a:cubicBezTo>
                    <a:lnTo>
                      <a:pt x="899" y="213"/>
                    </a:lnTo>
                    <a:cubicBezTo>
                      <a:pt x="902" y="213"/>
                      <a:pt x="905" y="214"/>
                      <a:pt x="907" y="214"/>
                    </a:cubicBezTo>
                    <a:cubicBezTo>
                      <a:pt x="963" y="214"/>
                      <a:pt x="1007" y="163"/>
                      <a:pt x="1008" y="107"/>
                    </a:cubicBezTo>
                    <a:lnTo>
                      <a:pt x="1008" y="107"/>
                    </a:lnTo>
                    <a:cubicBezTo>
                      <a:pt x="1008" y="108"/>
                      <a:pt x="1008" y="109"/>
                      <a:pt x="1008" y="110"/>
                    </a:cubicBezTo>
                    <a:lnTo>
                      <a:pt x="1008" y="104"/>
                    </a:lnTo>
                    <a:cubicBezTo>
                      <a:pt x="1008" y="105"/>
                      <a:pt x="1008" y="106"/>
                      <a:pt x="1008" y="107"/>
                    </a:cubicBezTo>
                    <a:lnTo>
                      <a:pt x="1008" y="107"/>
                    </a:lnTo>
                    <a:cubicBezTo>
                      <a:pt x="1007" y="43"/>
                      <a:pt x="958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64"/>
              <p:cNvSpPr/>
              <p:nvPr/>
            </p:nvSpPr>
            <p:spPr>
              <a:xfrm>
                <a:off x="3147738" y="3556563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5"/>
                      <a:pt x="55" y="649"/>
                      <a:pt x="120" y="649"/>
                    </a:cubicBezTo>
                    <a:lnTo>
                      <a:pt x="888" y="649"/>
                    </a:lnTo>
                    <a:cubicBezTo>
                      <a:pt x="954" y="649"/>
                      <a:pt x="1008" y="595"/>
                      <a:pt x="1008" y="529"/>
                    </a:cubicBezTo>
                    <a:lnTo>
                      <a:pt x="1008" y="121"/>
                    </a:lnTo>
                    <a:cubicBezTo>
                      <a:pt x="1008" y="55"/>
                      <a:pt x="954" y="1"/>
                      <a:pt x="88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64"/>
              <p:cNvSpPr/>
              <p:nvPr/>
            </p:nvSpPr>
            <p:spPr>
              <a:xfrm>
                <a:off x="3147738" y="3551054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10"/>
                    </a:cubicBezTo>
                    <a:cubicBezTo>
                      <a:pt x="0" y="170"/>
                      <a:pt x="49" y="219"/>
                      <a:pt x="109" y="219"/>
                    </a:cubicBezTo>
                    <a:lnTo>
                      <a:pt x="899" y="219"/>
                    </a:lnTo>
                    <a:cubicBezTo>
                      <a:pt x="959" y="219"/>
                      <a:pt x="1008" y="170"/>
                      <a:pt x="1008" y="110"/>
                    </a:cubicBezTo>
                    <a:cubicBezTo>
                      <a:pt x="1008" y="50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64"/>
              <p:cNvSpPr/>
              <p:nvPr/>
            </p:nvSpPr>
            <p:spPr>
              <a:xfrm>
                <a:off x="3147738" y="3534677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0" y="0"/>
                    </a:moveTo>
                    <a:cubicBezTo>
                      <a:pt x="55" y="0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4"/>
                      <a:pt x="55" y="649"/>
                      <a:pt x="120" y="649"/>
                    </a:cubicBezTo>
                    <a:lnTo>
                      <a:pt x="883" y="649"/>
                    </a:lnTo>
                    <a:cubicBezTo>
                      <a:pt x="954" y="649"/>
                      <a:pt x="1008" y="594"/>
                      <a:pt x="1008" y="529"/>
                    </a:cubicBezTo>
                    <a:lnTo>
                      <a:pt x="1008" y="120"/>
                    </a:lnTo>
                    <a:cubicBezTo>
                      <a:pt x="1008" y="55"/>
                      <a:pt x="954" y="0"/>
                      <a:pt x="88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64"/>
              <p:cNvSpPr/>
              <p:nvPr/>
            </p:nvSpPr>
            <p:spPr>
              <a:xfrm>
                <a:off x="3147586" y="3529168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64"/>
              <p:cNvSpPr/>
              <p:nvPr/>
            </p:nvSpPr>
            <p:spPr>
              <a:xfrm>
                <a:off x="3147586" y="3512791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6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6" y="529"/>
                    </a:lnTo>
                    <a:cubicBezTo>
                      <a:pt x="6" y="594"/>
                      <a:pt x="61" y="649"/>
                      <a:pt x="126" y="649"/>
                    </a:cubicBezTo>
                    <a:lnTo>
                      <a:pt x="889" y="649"/>
                    </a:lnTo>
                    <a:cubicBezTo>
                      <a:pt x="960" y="649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64"/>
              <p:cNvSpPr/>
              <p:nvPr/>
            </p:nvSpPr>
            <p:spPr>
              <a:xfrm>
                <a:off x="3147586" y="3507282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0"/>
                    </a:moveTo>
                    <a:cubicBezTo>
                      <a:pt x="50" y="0"/>
                      <a:pt x="1" y="49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49"/>
                      <a:pt x="960" y="0"/>
                      <a:pt x="9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64"/>
              <p:cNvSpPr/>
              <p:nvPr/>
            </p:nvSpPr>
            <p:spPr>
              <a:xfrm>
                <a:off x="3147586" y="3490880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6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529"/>
                    </a:lnTo>
                    <a:cubicBezTo>
                      <a:pt x="1" y="595"/>
                      <a:pt x="55" y="649"/>
                      <a:pt x="126" y="649"/>
                    </a:cubicBezTo>
                    <a:lnTo>
                      <a:pt x="889" y="649"/>
                    </a:lnTo>
                    <a:cubicBezTo>
                      <a:pt x="954" y="649"/>
                      <a:pt x="1009" y="595"/>
                      <a:pt x="1009" y="524"/>
                    </a:cubicBezTo>
                    <a:lnTo>
                      <a:pt x="1009" y="121"/>
                    </a:lnTo>
                    <a:cubicBezTo>
                      <a:pt x="1009" y="55"/>
                      <a:pt x="954" y="1"/>
                      <a:pt x="8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64"/>
              <p:cNvSpPr/>
              <p:nvPr/>
            </p:nvSpPr>
            <p:spPr>
              <a:xfrm>
                <a:off x="3147586" y="3485370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10"/>
                    </a:cubicBezTo>
                    <a:cubicBezTo>
                      <a:pt x="1" y="170"/>
                      <a:pt x="50" y="219"/>
                      <a:pt x="110" y="219"/>
                    </a:cubicBezTo>
                    <a:lnTo>
                      <a:pt x="900" y="219"/>
                    </a:lnTo>
                    <a:cubicBezTo>
                      <a:pt x="960" y="219"/>
                      <a:pt x="1009" y="170"/>
                      <a:pt x="1009" y="110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64"/>
              <p:cNvSpPr/>
              <p:nvPr/>
            </p:nvSpPr>
            <p:spPr>
              <a:xfrm>
                <a:off x="3147586" y="3468994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1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1" y="523"/>
                    </a:lnTo>
                    <a:cubicBezTo>
                      <a:pt x="1" y="594"/>
                      <a:pt x="55" y="649"/>
                      <a:pt x="126" y="649"/>
                    </a:cubicBezTo>
                    <a:lnTo>
                      <a:pt x="889" y="649"/>
                    </a:lnTo>
                    <a:cubicBezTo>
                      <a:pt x="954" y="649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64"/>
              <p:cNvSpPr/>
              <p:nvPr/>
            </p:nvSpPr>
            <p:spPr>
              <a:xfrm>
                <a:off x="3147586" y="3463484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0"/>
                    </a:moveTo>
                    <a:cubicBezTo>
                      <a:pt x="50" y="0"/>
                      <a:pt x="1" y="49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49"/>
                      <a:pt x="960" y="0"/>
                      <a:pt x="9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64"/>
              <p:cNvSpPr/>
              <p:nvPr/>
            </p:nvSpPr>
            <p:spPr>
              <a:xfrm>
                <a:off x="3147586" y="3447083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893" y="1"/>
                    </a:moveTo>
                    <a:cubicBezTo>
                      <a:pt x="890" y="1"/>
                      <a:pt x="887" y="1"/>
                      <a:pt x="883" y="1"/>
                    </a:cubicBezTo>
                    <a:lnTo>
                      <a:pt x="121" y="1"/>
                    </a:lnTo>
                    <a:cubicBezTo>
                      <a:pt x="55" y="1"/>
                      <a:pt x="1" y="55"/>
                      <a:pt x="1" y="121"/>
                    </a:cubicBezTo>
                    <a:lnTo>
                      <a:pt x="1" y="524"/>
                    </a:lnTo>
                    <a:cubicBezTo>
                      <a:pt x="1" y="595"/>
                      <a:pt x="55" y="649"/>
                      <a:pt x="121" y="649"/>
                    </a:cubicBezTo>
                    <a:lnTo>
                      <a:pt x="889" y="649"/>
                    </a:lnTo>
                    <a:cubicBezTo>
                      <a:pt x="954" y="644"/>
                      <a:pt x="1009" y="595"/>
                      <a:pt x="1009" y="524"/>
                    </a:cubicBezTo>
                    <a:lnTo>
                      <a:pt x="1009" y="121"/>
                    </a:lnTo>
                    <a:cubicBezTo>
                      <a:pt x="1009" y="53"/>
                      <a:pt x="959" y="1"/>
                      <a:pt x="89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64"/>
              <p:cNvSpPr/>
              <p:nvPr/>
            </p:nvSpPr>
            <p:spPr>
              <a:xfrm>
                <a:off x="3147586" y="3441573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10"/>
                    </a:cubicBezTo>
                    <a:cubicBezTo>
                      <a:pt x="1" y="170"/>
                      <a:pt x="50" y="219"/>
                      <a:pt x="110" y="219"/>
                    </a:cubicBezTo>
                    <a:lnTo>
                      <a:pt x="900" y="219"/>
                    </a:lnTo>
                    <a:cubicBezTo>
                      <a:pt x="960" y="219"/>
                      <a:pt x="1009" y="170"/>
                      <a:pt x="1009" y="110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64"/>
              <p:cNvSpPr/>
              <p:nvPr/>
            </p:nvSpPr>
            <p:spPr>
              <a:xfrm>
                <a:off x="3147586" y="3425197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893" y="0"/>
                    </a:moveTo>
                    <a:cubicBezTo>
                      <a:pt x="890" y="0"/>
                      <a:pt x="887" y="0"/>
                      <a:pt x="883" y="1"/>
                    </a:cubicBezTo>
                    <a:lnTo>
                      <a:pt x="121" y="1"/>
                    </a:lnTo>
                    <a:cubicBezTo>
                      <a:pt x="55" y="1"/>
                      <a:pt x="1" y="55"/>
                      <a:pt x="1" y="120"/>
                    </a:cubicBezTo>
                    <a:lnTo>
                      <a:pt x="1" y="524"/>
                    </a:lnTo>
                    <a:cubicBezTo>
                      <a:pt x="1" y="594"/>
                      <a:pt x="55" y="649"/>
                      <a:pt x="121" y="649"/>
                    </a:cubicBezTo>
                    <a:lnTo>
                      <a:pt x="883" y="649"/>
                    </a:lnTo>
                    <a:cubicBezTo>
                      <a:pt x="954" y="644"/>
                      <a:pt x="1009" y="594"/>
                      <a:pt x="1009" y="524"/>
                    </a:cubicBezTo>
                    <a:lnTo>
                      <a:pt x="1009" y="120"/>
                    </a:lnTo>
                    <a:cubicBezTo>
                      <a:pt x="1009" y="53"/>
                      <a:pt x="959" y="0"/>
                      <a:pt x="89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64"/>
              <p:cNvSpPr/>
              <p:nvPr/>
            </p:nvSpPr>
            <p:spPr>
              <a:xfrm>
                <a:off x="3147460" y="3419687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10"/>
                    </a:cubicBezTo>
                    <a:cubicBezTo>
                      <a:pt x="0" y="169"/>
                      <a:pt x="49" y="219"/>
                      <a:pt x="115" y="219"/>
                    </a:cubicBezTo>
                    <a:lnTo>
                      <a:pt x="899" y="219"/>
                    </a:lnTo>
                    <a:cubicBezTo>
                      <a:pt x="959" y="219"/>
                      <a:pt x="1008" y="169"/>
                      <a:pt x="1008" y="110"/>
                    </a:cubicBezTo>
                    <a:cubicBezTo>
                      <a:pt x="1008" y="50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64"/>
              <p:cNvSpPr/>
              <p:nvPr/>
            </p:nvSpPr>
            <p:spPr>
              <a:xfrm>
                <a:off x="3147586" y="3403159"/>
                <a:ext cx="25500" cy="16553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5" extrusionOk="0">
                    <a:moveTo>
                      <a:pt x="883" y="1"/>
                    </a:moveTo>
                    <a:lnTo>
                      <a:pt x="121" y="6"/>
                    </a:lnTo>
                    <a:cubicBezTo>
                      <a:pt x="50" y="6"/>
                      <a:pt x="1" y="61"/>
                      <a:pt x="1" y="126"/>
                    </a:cubicBezTo>
                    <a:lnTo>
                      <a:pt x="1" y="529"/>
                    </a:lnTo>
                    <a:cubicBezTo>
                      <a:pt x="1" y="600"/>
                      <a:pt x="55" y="655"/>
                      <a:pt x="121" y="655"/>
                    </a:cubicBezTo>
                    <a:lnTo>
                      <a:pt x="883" y="649"/>
                    </a:lnTo>
                    <a:cubicBezTo>
                      <a:pt x="954" y="649"/>
                      <a:pt x="1009" y="595"/>
                      <a:pt x="1003" y="529"/>
                    </a:cubicBezTo>
                    <a:lnTo>
                      <a:pt x="1003" y="126"/>
                    </a:lnTo>
                    <a:cubicBezTo>
                      <a:pt x="1003" y="55"/>
                      <a:pt x="949" y="1"/>
                      <a:pt x="88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64"/>
              <p:cNvSpPr/>
              <p:nvPr/>
            </p:nvSpPr>
            <p:spPr>
              <a:xfrm>
                <a:off x="3173339" y="3692757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46" y="284"/>
                    </a:lnTo>
                    <a:cubicBezTo>
                      <a:pt x="311" y="284"/>
                      <a:pt x="371" y="224"/>
                      <a:pt x="371" y="159"/>
                    </a:cubicBezTo>
                    <a:lnTo>
                      <a:pt x="371" y="121"/>
                    </a:lnTo>
                    <a:cubicBezTo>
                      <a:pt x="366" y="50"/>
                      <a:pt x="317" y="1"/>
                      <a:pt x="24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64"/>
              <p:cNvSpPr/>
              <p:nvPr/>
            </p:nvSpPr>
            <p:spPr>
              <a:xfrm>
                <a:off x="3138513" y="3692757"/>
                <a:ext cx="9654" cy="705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79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159"/>
                    </a:lnTo>
                    <a:cubicBezTo>
                      <a:pt x="0" y="230"/>
                      <a:pt x="55" y="279"/>
                      <a:pt x="120" y="279"/>
                    </a:cubicBezTo>
                    <a:lnTo>
                      <a:pt x="381" y="279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64"/>
              <p:cNvSpPr/>
              <p:nvPr/>
            </p:nvSpPr>
            <p:spPr>
              <a:xfrm>
                <a:off x="3173339" y="3670744"/>
                <a:ext cx="9250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84" extrusionOk="0">
                    <a:moveTo>
                      <a:pt x="1" y="0"/>
                    </a:moveTo>
                    <a:lnTo>
                      <a:pt x="1" y="283"/>
                    </a:lnTo>
                    <a:lnTo>
                      <a:pt x="246" y="283"/>
                    </a:lnTo>
                    <a:cubicBezTo>
                      <a:pt x="311" y="283"/>
                      <a:pt x="366" y="229"/>
                      <a:pt x="366" y="164"/>
                    </a:cubicBezTo>
                    <a:lnTo>
                      <a:pt x="366" y="125"/>
                    </a:lnTo>
                    <a:cubicBezTo>
                      <a:pt x="366" y="55"/>
                      <a:pt x="311" y="0"/>
                      <a:pt x="24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64"/>
              <p:cNvSpPr/>
              <p:nvPr/>
            </p:nvSpPr>
            <p:spPr>
              <a:xfrm>
                <a:off x="3138513" y="3670871"/>
                <a:ext cx="9528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4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159"/>
                    </a:lnTo>
                    <a:cubicBezTo>
                      <a:pt x="0" y="229"/>
                      <a:pt x="55" y="284"/>
                      <a:pt x="120" y="284"/>
                    </a:cubicBezTo>
                    <a:lnTo>
                      <a:pt x="376" y="284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64"/>
              <p:cNvSpPr/>
              <p:nvPr/>
            </p:nvSpPr>
            <p:spPr>
              <a:xfrm>
                <a:off x="3173213" y="3648833"/>
                <a:ext cx="9376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5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51" y="284"/>
                    </a:lnTo>
                    <a:cubicBezTo>
                      <a:pt x="316" y="284"/>
                      <a:pt x="371" y="230"/>
                      <a:pt x="371" y="164"/>
                    </a:cubicBezTo>
                    <a:lnTo>
                      <a:pt x="371" y="126"/>
                    </a:lnTo>
                    <a:cubicBezTo>
                      <a:pt x="371" y="55"/>
                      <a:pt x="316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64"/>
              <p:cNvSpPr/>
              <p:nvPr/>
            </p:nvSpPr>
            <p:spPr>
              <a:xfrm>
                <a:off x="3138513" y="3648985"/>
                <a:ext cx="9528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4" extrusionOk="0">
                    <a:moveTo>
                      <a:pt x="120" y="0"/>
                    </a:moveTo>
                    <a:cubicBezTo>
                      <a:pt x="55" y="0"/>
                      <a:pt x="0" y="55"/>
                      <a:pt x="0" y="120"/>
                    </a:cubicBezTo>
                    <a:lnTo>
                      <a:pt x="0" y="158"/>
                    </a:lnTo>
                    <a:cubicBezTo>
                      <a:pt x="0" y="229"/>
                      <a:pt x="55" y="283"/>
                      <a:pt x="120" y="283"/>
                    </a:cubicBezTo>
                    <a:lnTo>
                      <a:pt x="376" y="283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64"/>
              <p:cNvSpPr/>
              <p:nvPr/>
            </p:nvSpPr>
            <p:spPr>
              <a:xfrm>
                <a:off x="3173213" y="3626947"/>
                <a:ext cx="9376" cy="7329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0" extrusionOk="0">
                    <a:moveTo>
                      <a:pt x="0" y="0"/>
                    </a:moveTo>
                    <a:lnTo>
                      <a:pt x="0" y="289"/>
                    </a:lnTo>
                    <a:lnTo>
                      <a:pt x="251" y="289"/>
                    </a:lnTo>
                    <a:cubicBezTo>
                      <a:pt x="316" y="284"/>
                      <a:pt x="371" y="229"/>
                      <a:pt x="371" y="164"/>
                    </a:cubicBezTo>
                    <a:lnTo>
                      <a:pt x="371" y="126"/>
                    </a:lnTo>
                    <a:cubicBezTo>
                      <a:pt x="371" y="55"/>
                      <a:pt x="316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64"/>
              <p:cNvSpPr/>
              <p:nvPr/>
            </p:nvSpPr>
            <p:spPr>
              <a:xfrm>
                <a:off x="3138362" y="3626947"/>
                <a:ext cx="9679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4" extrusionOk="0">
                    <a:moveTo>
                      <a:pt x="126" y="0"/>
                    </a:moveTo>
                    <a:cubicBezTo>
                      <a:pt x="55" y="0"/>
                      <a:pt x="1" y="55"/>
                      <a:pt x="1" y="126"/>
                    </a:cubicBezTo>
                    <a:lnTo>
                      <a:pt x="1" y="164"/>
                    </a:lnTo>
                    <a:cubicBezTo>
                      <a:pt x="1" y="229"/>
                      <a:pt x="55" y="284"/>
                      <a:pt x="126" y="284"/>
                    </a:cubicBezTo>
                    <a:lnTo>
                      <a:pt x="382" y="28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64"/>
              <p:cNvSpPr/>
              <p:nvPr/>
            </p:nvSpPr>
            <p:spPr>
              <a:xfrm>
                <a:off x="3173213" y="3605036"/>
                <a:ext cx="9376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5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45" y="284"/>
                    </a:lnTo>
                    <a:cubicBezTo>
                      <a:pt x="316" y="284"/>
                      <a:pt x="371" y="230"/>
                      <a:pt x="371" y="164"/>
                    </a:cubicBezTo>
                    <a:lnTo>
                      <a:pt x="371" y="121"/>
                    </a:lnTo>
                    <a:cubicBezTo>
                      <a:pt x="371" y="55"/>
                      <a:pt x="316" y="1"/>
                      <a:pt x="24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64"/>
              <p:cNvSpPr/>
              <p:nvPr/>
            </p:nvSpPr>
            <p:spPr>
              <a:xfrm>
                <a:off x="3138362" y="3605036"/>
                <a:ext cx="9679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5" extrusionOk="0">
                    <a:moveTo>
                      <a:pt x="126" y="1"/>
                    </a:moveTo>
                    <a:cubicBezTo>
                      <a:pt x="55" y="1"/>
                      <a:pt x="1" y="55"/>
                      <a:pt x="1" y="126"/>
                    </a:cubicBezTo>
                    <a:lnTo>
                      <a:pt x="1" y="164"/>
                    </a:lnTo>
                    <a:cubicBezTo>
                      <a:pt x="1" y="230"/>
                      <a:pt x="55" y="284"/>
                      <a:pt x="126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64"/>
              <p:cNvSpPr/>
              <p:nvPr/>
            </p:nvSpPr>
            <p:spPr>
              <a:xfrm>
                <a:off x="3173213" y="3583150"/>
                <a:ext cx="9376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4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45" y="284"/>
                    </a:lnTo>
                    <a:cubicBezTo>
                      <a:pt x="316" y="284"/>
                      <a:pt x="371" y="229"/>
                      <a:pt x="371" y="164"/>
                    </a:cubicBezTo>
                    <a:lnTo>
                      <a:pt x="371" y="120"/>
                    </a:lnTo>
                    <a:cubicBezTo>
                      <a:pt x="371" y="55"/>
                      <a:pt x="316" y="1"/>
                      <a:pt x="24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64"/>
              <p:cNvSpPr/>
              <p:nvPr/>
            </p:nvSpPr>
            <p:spPr>
              <a:xfrm>
                <a:off x="3138362" y="3583150"/>
                <a:ext cx="9679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4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0"/>
                    </a:cubicBezTo>
                    <a:lnTo>
                      <a:pt x="1" y="164"/>
                    </a:lnTo>
                    <a:cubicBezTo>
                      <a:pt x="1" y="229"/>
                      <a:pt x="55" y="284"/>
                      <a:pt x="120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64"/>
              <p:cNvSpPr/>
              <p:nvPr/>
            </p:nvSpPr>
            <p:spPr>
              <a:xfrm>
                <a:off x="3173061" y="3561264"/>
                <a:ext cx="9401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4" extrusionOk="0">
                    <a:moveTo>
                      <a:pt x="1" y="0"/>
                    </a:moveTo>
                    <a:lnTo>
                      <a:pt x="1" y="283"/>
                    </a:lnTo>
                    <a:lnTo>
                      <a:pt x="251" y="283"/>
                    </a:lnTo>
                    <a:cubicBezTo>
                      <a:pt x="317" y="283"/>
                      <a:pt x="371" y="229"/>
                      <a:pt x="371" y="158"/>
                    </a:cubicBezTo>
                    <a:lnTo>
                      <a:pt x="371" y="120"/>
                    </a:lnTo>
                    <a:cubicBezTo>
                      <a:pt x="371" y="55"/>
                      <a:pt x="317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64"/>
              <p:cNvSpPr/>
              <p:nvPr/>
            </p:nvSpPr>
            <p:spPr>
              <a:xfrm>
                <a:off x="3138362" y="3561264"/>
                <a:ext cx="9679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4" extrusionOk="0">
                    <a:moveTo>
                      <a:pt x="120" y="0"/>
                    </a:moveTo>
                    <a:cubicBezTo>
                      <a:pt x="55" y="0"/>
                      <a:pt x="1" y="55"/>
                      <a:pt x="1" y="125"/>
                    </a:cubicBezTo>
                    <a:lnTo>
                      <a:pt x="1" y="164"/>
                    </a:lnTo>
                    <a:cubicBezTo>
                      <a:pt x="1" y="229"/>
                      <a:pt x="55" y="283"/>
                      <a:pt x="120" y="283"/>
                    </a:cubicBezTo>
                    <a:lnTo>
                      <a:pt x="382" y="283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64"/>
              <p:cNvSpPr/>
              <p:nvPr/>
            </p:nvSpPr>
            <p:spPr>
              <a:xfrm>
                <a:off x="3173061" y="3539352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51" y="284"/>
                    </a:lnTo>
                    <a:cubicBezTo>
                      <a:pt x="317" y="284"/>
                      <a:pt x="371" y="230"/>
                      <a:pt x="371" y="159"/>
                    </a:cubicBezTo>
                    <a:lnTo>
                      <a:pt x="371" y="121"/>
                    </a:lnTo>
                    <a:cubicBezTo>
                      <a:pt x="371" y="55"/>
                      <a:pt x="317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64"/>
              <p:cNvSpPr/>
              <p:nvPr/>
            </p:nvSpPr>
            <p:spPr>
              <a:xfrm>
                <a:off x="3138362" y="3539352"/>
                <a:ext cx="9528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5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164"/>
                    </a:lnTo>
                    <a:cubicBezTo>
                      <a:pt x="1" y="230"/>
                      <a:pt x="55" y="284"/>
                      <a:pt x="120" y="284"/>
                    </a:cubicBezTo>
                    <a:lnTo>
                      <a:pt x="377" y="284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64"/>
              <p:cNvSpPr/>
              <p:nvPr/>
            </p:nvSpPr>
            <p:spPr>
              <a:xfrm>
                <a:off x="3173061" y="3517466"/>
                <a:ext cx="9401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4" extrusionOk="0">
                    <a:moveTo>
                      <a:pt x="1" y="0"/>
                    </a:moveTo>
                    <a:lnTo>
                      <a:pt x="1" y="284"/>
                    </a:lnTo>
                    <a:lnTo>
                      <a:pt x="251" y="284"/>
                    </a:lnTo>
                    <a:cubicBezTo>
                      <a:pt x="317" y="284"/>
                      <a:pt x="371" y="229"/>
                      <a:pt x="371" y="158"/>
                    </a:cubicBezTo>
                    <a:lnTo>
                      <a:pt x="371" y="126"/>
                    </a:lnTo>
                    <a:cubicBezTo>
                      <a:pt x="371" y="55"/>
                      <a:pt x="317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64"/>
              <p:cNvSpPr/>
              <p:nvPr/>
            </p:nvSpPr>
            <p:spPr>
              <a:xfrm>
                <a:off x="3138235" y="3517466"/>
                <a:ext cx="9654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4" extrusionOk="0">
                    <a:moveTo>
                      <a:pt x="125" y="0"/>
                    </a:moveTo>
                    <a:cubicBezTo>
                      <a:pt x="55" y="0"/>
                      <a:pt x="0" y="55"/>
                      <a:pt x="0" y="120"/>
                    </a:cubicBezTo>
                    <a:lnTo>
                      <a:pt x="0" y="164"/>
                    </a:lnTo>
                    <a:cubicBezTo>
                      <a:pt x="0" y="229"/>
                      <a:pt x="55" y="284"/>
                      <a:pt x="125" y="284"/>
                    </a:cubicBezTo>
                    <a:lnTo>
                      <a:pt x="382" y="28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64"/>
              <p:cNvSpPr/>
              <p:nvPr/>
            </p:nvSpPr>
            <p:spPr>
              <a:xfrm>
                <a:off x="3173061" y="3495555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51" y="284"/>
                    </a:lnTo>
                    <a:cubicBezTo>
                      <a:pt x="317" y="284"/>
                      <a:pt x="371" y="230"/>
                      <a:pt x="371" y="159"/>
                    </a:cubicBezTo>
                    <a:lnTo>
                      <a:pt x="371" y="121"/>
                    </a:lnTo>
                    <a:cubicBezTo>
                      <a:pt x="371" y="55"/>
                      <a:pt x="317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64"/>
              <p:cNvSpPr/>
              <p:nvPr/>
            </p:nvSpPr>
            <p:spPr>
              <a:xfrm>
                <a:off x="3138235" y="3495555"/>
                <a:ext cx="9654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5" extrusionOk="0">
                    <a:moveTo>
                      <a:pt x="125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159"/>
                    </a:lnTo>
                    <a:cubicBezTo>
                      <a:pt x="0" y="230"/>
                      <a:pt x="55" y="284"/>
                      <a:pt x="125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64"/>
              <p:cNvSpPr/>
              <p:nvPr/>
            </p:nvSpPr>
            <p:spPr>
              <a:xfrm>
                <a:off x="3173061" y="3473543"/>
                <a:ext cx="9401" cy="730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9" extrusionOk="0">
                    <a:moveTo>
                      <a:pt x="1" y="0"/>
                    </a:moveTo>
                    <a:lnTo>
                      <a:pt x="1" y="289"/>
                    </a:lnTo>
                    <a:lnTo>
                      <a:pt x="246" y="289"/>
                    </a:lnTo>
                    <a:cubicBezTo>
                      <a:pt x="317" y="289"/>
                      <a:pt x="371" y="234"/>
                      <a:pt x="371" y="164"/>
                    </a:cubicBezTo>
                    <a:lnTo>
                      <a:pt x="371" y="125"/>
                    </a:lnTo>
                    <a:cubicBezTo>
                      <a:pt x="371" y="55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64"/>
              <p:cNvSpPr/>
              <p:nvPr/>
            </p:nvSpPr>
            <p:spPr>
              <a:xfrm>
                <a:off x="3138235" y="3473669"/>
                <a:ext cx="9654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4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159"/>
                    </a:lnTo>
                    <a:cubicBezTo>
                      <a:pt x="0" y="229"/>
                      <a:pt x="55" y="284"/>
                      <a:pt x="120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64"/>
              <p:cNvSpPr/>
              <p:nvPr/>
            </p:nvSpPr>
            <p:spPr>
              <a:xfrm>
                <a:off x="3173061" y="3451758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255" y="1"/>
                    </a:moveTo>
                    <a:cubicBezTo>
                      <a:pt x="252" y="1"/>
                      <a:pt x="249" y="1"/>
                      <a:pt x="246" y="1"/>
                    </a:cubicBezTo>
                    <a:lnTo>
                      <a:pt x="1" y="1"/>
                    </a:lnTo>
                    <a:lnTo>
                      <a:pt x="1" y="285"/>
                    </a:lnTo>
                    <a:lnTo>
                      <a:pt x="246" y="285"/>
                    </a:lnTo>
                    <a:cubicBezTo>
                      <a:pt x="317" y="279"/>
                      <a:pt x="366" y="225"/>
                      <a:pt x="371" y="159"/>
                    </a:cubicBezTo>
                    <a:lnTo>
                      <a:pt x="371" y="121"/>
                    </a:lnTo>
                    <a:cubicBezTo>
                      <a:pt x="366" y="54"/>
                      <a:pt x="316" y="1"/>
                      <a:pt x="25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64"/>
              <p:cNvSpPr/>
              <p:nvPr/>
            </p:nvSpPr>
            <p:spPr>
              <a:xfrm>
                <a:off x="3138235" y="3451758"/>
                <a:ext cx="9654" cy="707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0" extrusionOk="0">
                    <a:moveTo>
                      <a:pt x="112" y="1"/>
                    </a:moveTo>
                    <a:cubicBezTo>
                      <a:pt x="50" y="1"/>
                      <a:pt x="0" y="58"/>
                      <a:pt x="0" y="121"/>
                    </a:cubicBezTo>
                    <a:lnTo>
                      <a:pt x="0" y="159"/>
                    </a:lnTo>
                    <a:cubicBezTo>
                      <a:pt x="0" y="227"/>
                      <a:pt x="50" y="279"/>
                      <a:pt x="111" y="279"/>
                    </a:cubicBezTo>
                    <a:cubicBezTo>
                      <a:pt x="114" y="279"/>
                      <a:pt x="117" y="279"/>
                      <a:pt x="120" y="279"/>
                    </a:cubicBezTo>
                    <a:lnTo>
                      <a:pt x="382" y="279"/>
                    </a:lnTo>
                    <a:lnTo>
                      <a:pt x="382" y="1"/>
                    </a:lnTo>
                    <a:lnTo>
                      <a:pt x="120" y="1"/>
                    </a:lnTo>
                    <a:cubicBezTo>
                      <a:pt x="117" y="1"/>
                      <a:pt x="114" y="1"/>
                      <a:pt x="11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64"/>
              <p:cNvSpPr/>
              <p:nvPr/>
            </p:nvSpPr>
            <p:spPr>
              <a:xfrm>
                <a:off x="3172935" y="3429746"/>
                <a:ext cx="9376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4" extrusionOk="0">
                    <a:moveTo>
                      <a:pt x="0" y="0"/>
                    </a:moveTo>
                    <a:lnTo>
                      <a:pt x="0" y="284"/>
                    </a:lnTo>
                    <a:lnTo>
                      <a:pt x="251" y="284"/>
                    </a:lnTo>
                    <a:cubicBezTo>
                      <a:pt x="316" y="284"/>
                      <a:pt x="371" y="229"/>
                      <a:pt x="371" y="164"/>
                    </a:cubicBezTo>
                    <a:lnTo>
                      <a:pt x="371" y="120"/>
                    </a:lnTo>
                    <a:cubicBezTo>
                      <a:pt x="371" y="55"/>
                      <a:pt x="316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64"/>
              <p:cNvSpPr/>
              <p:nvPr/>
            </p:nvSpPr>
            <p:spPr>
              <a:xfrm>
                <a:off x="3138235" y="3429872"/>
                <a:ext cx="9528" cy="707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0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159"/>
                    </a:lnTo>
                    <a:cubicBezTo>
                      <a:pt x="0" y="226"/>
                      <a:pt x="50" y="279"/>
                      <a:pt x="111" y="279"/>
                    </a:cubicBezTo>
                    <a:cubicBezTo>
                      <a:pt x="114" y="279"/>
                      <a:pt x="117" y="279"/>
                      <a:pt x="120" y="279"/>
                    </a:cubicBezTo>
                    <a:lnTo>
                      <a:pt x="376" y="279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64"/>
              <p:cNvSpPr/>
              <p:nvPr/>
            </p:nvSpPr>
            <p:spPr>
              <a:xfrm>
                <a:off x="3172935" y="3407834"/>
                <a:ext cx="9376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5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51" y="284"/>
                    </a:lnTo>
                    <a:cubicBezTo>
                      <a:pt x="316" y="284"/>
                      <a:pt x="371" y="230"/>
                      <a:pt x="371" y="164"/>
                    </a:cubicBezTo>
                    <a:lnTo>
                      <a:pt x="371" y="121"/>
                    </a:lnTo>
                    <a:cubicBezTo>
                      <a:pt x="371" y="55"/>
                      <a:pt x="316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64"/>
              <p:cNvSpPr/>
              <p:nvPr/>
            </p:nvSpPr>
            <p:spPr>
              <a:xfrm>
                <a:off x="3138084" y="3407834"/>
                <a:ext cx="9679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5" extrusionOk="0">
                    <a:moveTo>
                      <a:pt x="126" y="1"/>
                    </a:moveTo>
                    <a:cubicBezTo>
                      <a:pt x="55" y="1"/>
                      <a:pt x="1" y="55"/>
                      <a:pt x="1" y="126"/>
                    </a:cubicBezTo>
                    <a:lnTo>
                      <a:pt x="1" y="164"/>
                    </a:lnTo>
                    <a:cubicBezTo>
                      <a:pt x="1" y="230"/>
                      <a:pt x="55" y="284"/>
                      <a:pt x="126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64"/>
              <p:cNvSpPr/>
              <p:nvPr/>
            </p:nvSpPr>
            <p:spPr>
              <a:xfrm>
                <a:off x="3033380" y="3446173"/>
                <a:ext cx="127626" cy="73518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909" extrusionOk="0">
                    <a:moveTo>
                      <a:pt x="1565" y="1"/>
                    </a:moveTo>
                    <a:cubicBezTo>
                      <a:pt x="864" y="1"/>
                      <a:pt x="1" y="158"/>
                      <a:pt x="8" y="631"/>
                    </a:cubicBezTo>
                    <a:cubicBezTo>
                      <a:pt x="12" y="875"/>
                      <a:pt x="104" y="947"/>
                      <a:pt x="233" y="947"/>
                    </a:cubicBezTo>
                    <a:cubicBezTo>
                      <a:pt x="421" y="947"/>
                      <a:pt x="686" y="794"/>
                      <a:pt x="867" y="794"/>
                    </a:cubicBezTo>
                    <a:cubicBezTo>
                      <a:pt x="928" y="794"/>
                      <a:pt x="980" y="812"/>
                      <a:pt x="1016" y="860"/>
                    </a:cubicBezTo>
                    <a:cubicBezTo>
                      <a:pt x="1228" y="1143"/>
                      <a:pt x="1114" y="2091"/>
                      <a:pt x="744" y="2091"/>
                    </a:cubicBezTo>
                    <a:cubicBezTo>
                      <a:pt x="373" y="2091"/>
                      <a:pt x="1370" y="2909"/>
                      <a:pt x="1370" y="2909"/>
                    </a:cubicBezTo>
                    <a:cubicBezTo>
                      <a:pt x="1370" y="2909"/>
                      <a:pt x="2569" y="2887"/>
                      <a:pt x="3228" y="2227"/>
                    </a:cubicBezTo>
                    <a:cubicBezTo>
                      <a:pt x="3882" y="1568"/>
                      <a:pt x="4454" y="1699"/>
                      <a:pt x="4149" y="1165"/>
                    </a:cubicBezTo>
                    <a:cubicBezTo>
                      <a:pt x="3903" y="726"/>
                      <a:pt x="4591" y="559"/>
                      <a:pt x="4878" y="559"/>
                    </a:cubicBezTo>
                    <a:cubicBezTo>
                      <a:pt x="4940" y="559"/>
                      <a:pt x="4983" y="567"/>
                      <a:pt x="4994" y="582"/>
                    </a:cubicBezTo>
                    <a:cubicBezTo>
                      <a:pt x="4999" y="588"/>
                      <a:pt x="5003" y="591"/>
                      <a:pt x="5006" y="591"/>
                    </a:cubicBezTo>
                    <a:cubicBezTo>
                      <a:pt x="5050" y="591"/>
                      <a:pt x="4994" y="124"/>
                      <a:pt x="4994" y="124"/>
                    </a:cubicBezTo>
                    <a:lnTo>
                      <a:pt x="4454" y="189"/>
                    </a:lnTo>
                    <a:cubicBezTo>
                      <a:pt x="4454" y="189"/>
                      <a:pt x="4010" y="215"/>
                      <a:pt x="3524" y="215"/>
                    </a:cubicBezTo>
                    <a:cubicBezTo>
                      <a:pt x="3065" y="215"/>
                      <a:pt x="2569" y="192"/>
                      <a:pt x="2373" y="102"/>
                    </a:cubicBezTo>
                    <a:cubicBezTo>
                      <a:pt x="2237" y="42"/>
                      <a:pt x="1922" y="1"/>
                      <a:pt x="156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64"/>
              <p:cNvSpPr/>
              <p:nvPr/>
            </p:nvSpPr>
            <p:spPr>
              <a:xfrm>
                <a:off x="3158150" y="3445996"/>
                <a:ext cx="127626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911" extrusionOk="0">
                    <a:moveTo>
                      <a:pt x="3497" y="1"/>
                    </a:moveTo>
                    <a:cubicBezTo>
                      <a:pt x="3135" y="1"/>
                      <a:pt x="2815" y="43"/>
                      <a:pt x="2678" y="104"/>
                    </a:cubicBezTo>
                    <a:cubicBezTo>
                      <a:pt x="2482" y="194"/>
                      <a:pt x="1985" y="217"/>
                      <a:pt x="1526" y="217"/>
                    </a:cubicBezTo>
                    <a:cubicBezTo>
                      <a:pt x="1040" y="217"/>
                      <a:pt x="596" y="191"/>
                      <a:pt x="596" y="191"/>
                    </a:cubicBezTo>
                    <a:lnTo>
                      <a:pt x="57" y="137"/>
                    </a:lnTo>
                    <a:cubicBezTo>
                      <a:pt x="57" y="137"/>
                      <a:pt x="1" y="604"/>
                      <a:pt x="44" y="604"/>
                    </a:cubicBezTo>
                    <a:cubicBezTo>
                      <a:pt x="48" y="604"/>
                      <a:pt x="52" y="601"/>
                      <a:pt x="57" y="594"/>
                    </a:cubicBezTo>
                    <a:cubicBezTo>
                      <a:pt x="69" y="578"/>
                      <a:pt x="114" y="570"/>
                      <a:pt x="179" y="570"/>
                    </a:cubicBezTo>
                    <a:cubicBezTo>
                      <a:pt x="469" y="570"/>
                      <a:pt x="1146" y="741"/>
                      <a:pt x="901" y="1177"/>
                    </a:cubicBezTo>
                    <a:cubicBezTo>
                      <a:pt x="607" y="1711"/>
                      <a:pt x="1174" y="1575"/>
                      <a:pt x="1833" y="2234"/>
                    </a:cubicBezTo>
                    <a:cubicBezTo>
                      <a:pt x="2487" y="2894"/>
                      <a:pt x="3686" y="2910"/>
                      <a:pt x="3686" y="2910"/>
                    </a:cubicBezTo>
                    <a:cubicBezTo>
                      <a:pt x="3686" y="2910"/>
                      <a:pt x="4683" y="2087"/>
                      <a:pt x="4312" y="2087"/>
                    </a:cubicBezTo>
                    <a:cubicBezTo>
                      <a:pt x="3942" y="2087"/>
                      <a:pt x="3822" y="1145"/>
                      <a:pt x="4034" y="856"/>
                    </a:cubicBezTo>
                    <a:cubicBezTo>
                      <a:pt x="4070" y="808"/>
                      <a:pt x="4122" y="790"/>
                      <a:pt x="4184" y="790"/>
                    </a:cubicBezTo>
                    <a:cubicBezTo>
                      <a:pt x="4365" y="790"/>
                      <a:pt x="4629" y="943"/>
                      <a:pt x="4817" y="943"/>
                    </a:cubicBezTo>
                    <a:cubicBezTo>
                      <a:pt x="4946" y="943"/>
                      <a:pt x="5039" y="871"/>
                      <a:pt x="5043" y="627"/>
                    </a:cubicBezTo>
                    <a:cubicBezTo>
                      <a:pt x="5050" y="157"/>
                      <a:pt x="4195" y="1"/>
                      <a:pt x="349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64"/>
              <p:cNvSpPr/>
              <p:nvPr/>
            </p:nvSpPr>
            <p:spPr>
              <a:xfrm>
                <a:off x="3084253" y="3751439"/>
                <a:ext cx="30302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2142" extrusionOk="0">
                    <a:moveTo>
                      <a:pt x="600" y="0"/>
                    </a:moveTo>
                    <a:cubicBezTo>
                      <a:pt x="267" y="0"/>
                      <a:pt x="0" y="480"/>
                      <a:pt x="0" y="1074"/>
                    </a:cubicBezTo>
                    <a:cubicBezTo>
                      <a:pt x="0" y="1662"/>
                      <a:pt x="273" y="2142"/>
                      <a:pt x="600" y="2142"/>
                    </a:cubicBezTo>
                    <a:cubicBezTo>
                      <a:pt x="932" y="2142"/>
                      <a:pt x="1199" y="1662"/>
                      <a:pt x="1199" y="1068"/>
                    </a:cubicBezTo>
                    <a:cubicBezTo>
                      <a:pt x="1199" y="480"/>
                      <a:pt x="926" y="0"/>
                      <a:pt x="6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64"/>
              <p:cNvSpPr/>
              <p:nvPr/>
            </p:nvSpPr>
            <p:spPr>
              <a:xfrm>
                <a:off x="3029842" y="3464066"/>
                <a:ext cx="34472" cy="33688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333" extrusionOk="0">
                    <a:moveTo>
                      <a:pt x="565" y="1"/>
                    </a:moveTo>
                    <a:cubicBezTo>
                      <a:pt x="477" y="1"/>
                      <a:pt x="392" y="23"/>
                      <a:pt x="317" y="70"/>
                    </a:cubicBezTo>
                    <a:cubicBezTo>
                      <a:pt x="50" y="233"/>
                      <a:pt x="1" y="631"/>
                      <a:pt x="202" y="964"/>
                    </a:cubicBezTo>
                    <a:cubicBezTo>
                      <a:pt x="346" y="1196"/>
                      <a:pt x="578" y="1333"/>
                      <a:pt x="796" y="1333"/>
                    </a:cubicBezTo>
                    <a:cubicBezTo>
                      <a:pt x="884" y="1333"/>
                      <a:pt x="970" y="1310"/>
                      <a:pt x="1047" y="1263"/>
                    </a:cubicBezTo>
                    <a:cubicBezTo>
                      <a:pt x="1314" y="1100"/>
                      <a:pt x="1363" y="702"/>
                      <a:pt x="1161" y="375"/>
                    </a:cubicBezTo>
                    <a:cubicBezTo>
                      <a:pt x="1018" y="138"/>
                      <a:pt x="782" y="1"/>
                      <a:pt x="56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64"/>
              <p:cNvSpPr/>
              <p:nvPr/>
            </p:nvSpPr>
            <p:spPr>
              <a:xfrm>
                <a:off x="2982228" y="3468969"/>
                <a:ext cx="76955" cy="195407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732" extrusionOk="0">
                    <a:moveTo>
                      <a:pt x="2010" y="0"/>
                    </a:moveTo>
                    <a:cubicBezTo>
                      <a:pt x="1986" y="0"/>
                      <a:pt x="1961" y="3"/>
                      <a:pt x="1934" y="7"/>
                    </a:cubicBezTo>
                    <a:cubicBezTo>
                      <a:pt x="1373" y="94"/>
                      <a:pt x="1542" y="830"/>
                      <a:pt x="1667" y="1276"/>
                    </a:cubicBezTo>
                    <a:cubicBezTo>
                      <a:pt x="1792" y="1723"/>
                      <a:pt x="1318" y="5581"/>
                      <a:pt x="1002" y="5968"/>
                    </a:cubicBezTo>
                    <a:cubicBezTo>
                      <a:pt x="690" y="6350"/>
                      <a:pt x="0" y="7412"/>
                      <a:pt x="1128" y="7412"/>
                    </a:cubicBezTo>
                    <a:cubicBezTo>
                      <a:pt x="1142" y="7412"/>
                      <a:pt x="1156" y="7412"/>
                      <a:pt x="1171" y="7412"/>
                    </a:cubicBezTo>
                    <a:cubicBezTo>
                      <a:pt x="1171" y="7412"/>
                      <a:pt x="1418" y="7731"/>
                      <a:pt x="1746" y="7731"/>
                    </a:cubicBezTo>
                    <a:cubicBezTo>
                      <a:pt x="1801" y="7731"/>
                      <a:pt x="1858" y="7722"/>
                      <a:pt x="1917" y="7701"/>
                    </a:cubicBezTo>
                    <a:cubicBezTo>
                      <a:pt x="2326" y="7559"/>
                      <a:pt x="1738" y="6562"/>
                      <a:pt x="1917" y="5859"/>
                    </a:cubicBezTo>
                    <a:cubicBezTo>
                      <a:pt x="2097" y="5156"/>
                      <a:pt x="2283" y="1925"/>
                      <a:pt x="2283" y="1925"/>
                    </a:cubicBezTo>
                    <a:cubicBezTo>
                      <a:pt x="2283" y="1925"/>
                      <a:pt x="3045" y="724"/>
                      <a:pt x="2564" y="724"/>
                    </a:cubicBezTo>
                    <a:cubicBezTo>
                      <a:pt x="2515" y="724"/>
                      <a:pt x="2453" y="736"/>
                      <a:pt x="2375" y="764"/>
                    </a:cubicBezTo>
                    <a:cubicBezTo>
                      <a:pt x="2375" y="764"/>
                      <a:pt x="2375" y="764"/>
                      <a:pt x="2375" y="764"/>
                    </a:cubicBezTo>
                    <a:cubicBezTo>
                      <a:pt x="2360" y="764"/>
                      <a:pt x="2476" y="0"/>
                      <a:pt x="201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64"/>
              <p:cNvSpPr/>
              <p:nvPr/>
            </p:nvSpPr>
            <p:spPr>
              <a:xfrm>
                <a:off x="3205435" y="3751288"/>
                <a:ext cx="30327" cy="5428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148" extrusionOk="0">
                    <a:moveTo>
                      <a:pt x="600" y="1"/>
                    </a:moveTo>
                    <a:cubicBezTo>
                      <a:pt x="273" y="1"/>
                      <a:pt x="0" y="480"/>
                      <a:pt x="0" y="1074"/>
                    </a:cubicBezTo>
                    <a:cubicBezTo>
                      <a:pt x="0" y="1668"/>
                      <a:pt x="273" y="2148"/>
                      <a:pt x="600" y="2148"/>
                    </a:cubicBezTo>
                    <a:cubicBezTo>
                      <a:pt x="927" y="2148"/>
                      <a:pt x="1199" y="1663"/>
                      <a:pt x="1199" y="1074"/>
                    </a:cubicBezTo>
                    <a:cubicBezTo>
                      <a:pt x="1199" y="480"/>
                      <a:pt x="927" y="1"/>
                      <a:pt x="6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64"/>
              <p:cNvSpPr/>
              <p:nvPr/>
            </p:nvSpPr>
            <p:spPr>
              <a:xfrm>
                <a:off x="3254868" y="3463788"/>
                <a:ext cx="34598" cy="3368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33" extrusionOk="0">
                    <a:moveTo>
                      <a:pt x="801" y="1"/>
                    </a:moveTo>
                    <a:cubicBezTo>
                      <a:pt x="581" y="1"/>
                      <a:pt x="346" y="138"/>
                      <a:pt x="202" y="375"/>
                    </a:cubicBezTo>
                    <a:cubicBezTo>
                      <a:pt x="0" y="708"/>
                      <a:pt x="55" y="1105"/>
                      <a:pt x="322" y="1263"/>
                    </a:cubicBezTo>
                    <a:cubicBezTo>
                      <a:pt x="397" y="1310"/>
                      <a:pt x="482" y="1333"/>
                      <a:pt x="570" y="1333"/>
                    </a:cubicBezTo>
                    <a:cubicBezTo>
                      <a:pt x="788" y="1333"/>
                      <a:pt x="1023" y="1195"/>
                      <a:pt x="1167" y="958"/>
                    </a:cubicBezTo>
                    <a:cubicBezTo>
                      <a:pt x="1368" y="631"/>
                      <a:pt x="1314" y="228"/>
                      <a:pt x="1052" y="70"/>
                    </a:cubicBezTo>
                    <a:cubicBezTo>
                      <a:pt x="975" y="23"/>
                      <a:pt x="889" y="1"/>
                      <a:pt x="80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64"/>
              <p:cNvSpPr/>
              <p:nvPr/>
            </p:nvSpPr>
            <p:spPr>
              <a:xfrm>
                <a:off x="3286812" y="3644739"/>
                <a:ext cx="37479" cy="23706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938" extrusionOk="0">
                    <a:moveTo>
                      <a:pt x="923" y="0"/>
                    </a:moveTo>
                    <a:cubicBezTo>
                      <a:pt x="826" y="0"/>
                      <a:pt x="721" y="16"/>
                      <a:pt x="616" y="48"/>
                    </a:cubicBezTo>
                    <a:cubicBezTo>
                      <a:pt x="246" y="157"/>
                      <a:pt x="1" y="441"/>
                      <a:pt x="71" y="675"/>
                    </a:cubicBezTo>
                    <a:cubicBezTo>
                      <a:pt x="123" y="840"/>
                      <a:pt x="325" y="937"/>
                      <a:pt x="573" y="937"/>
                    </a:cubicBezTo>
                    <a:cubicBezTo>
                      <a:pt x="668" y="937"/>
                      <a:pt x="770" y="923"/>
                      <a:pt x="872" y="893"/>
                    </a:cubicBezTo>
                    <a:cubicBezTo>
                      <a:pt x="1243" y="778"/>
                      <a:pt x="1483" y="501"/>
                      <a:pt x="1417" y="266"/>
                    </a:cubicBezTo>
                    <a:cubicBezTo>
                      <a:pt x="1367" y="98"/>
                      <a:pt x="1168" y="0"/>
                      <a:pt x="92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64"/>
              <p:cNvSpPr/>
              <p:nvPr/>
            </p:nvSpPr>
            <p:spPr>
              <a:xfrm>
                <a:off x="3218375" y="4036892"/>
                <a:ext cx="40916" cy="4079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14" extrusionOk="0">
                    <a:moveTo>
                      <a:pt x="807" y="1"/>
                    </a:moveTo>
                    <a:cubicBezTo>
                      <a:pt x="360" y="1"/>
                      <a:pt x="0" y="361"/>
                      <a:pt x="0" y="807"/>
                    </a:cubicBezTo>
                    <a:cubicBezTo>
                      <a:pt x="0" y="1254"/>
                      <a:pt x="360" y="1614"/>
                      <a:pt x="807" y="1614"/>
                    </a:cubicBezTo>
                    <a:cubicBezTo>
                      <a:pt x="1254" y="1614"/>
                      <a:pt x="1619" y="1254"/>
                      <a:pt x="1619" y="807"/>
                    </a:cubicBezTo>
                    <a:cubicBezTo>
                      <a:pt x="1619" y="361"/>
                      <a:pt x="1254" y="1"/>
                      <a:pt x="80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64"/>
              <p:cNvSpPr/>
              <p:nvPr/>
            </p:nvSpPr>
            <p:spPr>
              <a:xfrm>
                <a:off x="3115768" y="3352361"/>
                <a:ext cx="87342" cy="60881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2409" extrusionOk="0">
                    <a:moveTo>
                      <a:pt x="3407" y="0"/>
                    </a:moveTo>
                    <a:lnTo>
                      <a:pt x="2927" y="436"/>
                    </a:lnTo>
                    <a:cubicBezTo>
                      <a:pt x="2927" y="436"/>
                      <a:pt x="2982" y="1308"/>
                      <a:pt x="2715" y="1520"/>
                    </a:cubicBezTo>
                    <a:cubicBezTo>
                      <a:pt x="2442" y="1733"/>
                      <a:pt x="1728" y="1733"/>
                      <a:pt x="1728" y="1733"/>
                    </a:cubicBezTo>
                    <a:cubicBezTo>
                      <a:pt x="1728" y="1733"/>
                      <a:pt x="1020" y="1733"/>
                      <a:pt x="747" y="1520"/>
                    </a:cubicBezTo>
                    <a:cubicBezTo>
                      <a:pt x="475" y="1308"/>
                      <a:pt x="530" y="441"/>
                      <a:pt x="530" y="441"/>
                    </a:cubicBezTo>
                    <a:lnTo>
                      <a:pt x="55" y="5"/>
                    </a:lnTo>
                    <a:lnTo>
                      <a:pt x="55" y="5"/>
                    </a:lnTo>
                    <a:cubicBezTo>
                      <a:pt x="1" y="539"/>
                      <a:pt x="83" y="1084"/>
                      <a:pt x="279" y="1586"/>
                    </a:cubicBezTo>
                    <a:cubicBezTo>
                      <a:pt x="579" y="2343"/>
                      <a:pt x="1527" y="2403"/>
                      <a:pt x="1701" y="2408"/>
                    </a:cubicBezTo>
                    <a:lnTo>
                      <a:pt x="1734" y="2408"/>
                    </a:lnTo>
                    <a:cubicBezTo>
                      <a:pt x="1908" y="2403"/>
                      <a:pt x="2883" y="2343"/>
                      <a:pt x="3183" y="1580"/>
                    </a:cubicBezTo>
                    <a:cubicBezTo>
                      <a:pt x="3379" y="1079"/>
                      <a:pt x="3456" y="539"/>
                      <a:pt x="340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64"/>
              <p:cNvSpPr/>
              <p:nvPr/>
            </p:nvSpPr>
            <p:spPr>
              <a:xfrm>
                <a:off x="3101312" y="3259611"/>
                <a:ext cx="116253" cy="121535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809" extrusionOk="0">
                    <a:moveTo>
                      <a:pt x="2124" y="0"/>
                    </a:moveTo>
                    <a:cubicBezTo>
                      <a:pt x="1842" y="0"/>
                      <a:pt x="1260" y="94"/>
                      <a:pt x="731" y="777"/>
                    </a:cubicBezTo>
                    <a:cubicBezTo>
                      <a:pt x="1" y="1725"/>
                      <a:pt x="508" y="2548"/>
                      <a:pt x="508" y="2548"/>
                    </a:cubicBezTo>
                    <a:lnTo>
                      <a:pt x="491" y="3174"/>
                    </a:lnTo>
                    <a:cubicBezTo>
                      <a:pt x="77" y="3725"/>
                      <a:pt x="938" y="4128"/>
                      <a:pt x="1210" y="4215"/>
                    </a:cubicBezTo>
                    <a:cubicBezTo>
                      <a:pt x="1488" y="4297"/>
                      <a:pt x="1445" y="4809"/>
                      <a:pt x="1445" y="4809"/>
                    </a:cubicBezTo>
                    <a:lnTo>
                      <a:pt x="3161" y="4809"/>
                    </a:lnTo>
                    <a:cubicBezTo>
                      <a:pt x="3161" y="4809"/>
                      <a:pt x="3118" y="4297"/>
                      <a:pt x="3396" y="4215"/>
                    </a:cubicBezTo>
                    <a:cubicBezTo>
                      <a:pt x="3673" y="4128"/>
                      <a:pt x="4529" y="3725"/>
                      <a:pt x="4115" y="3174"/>
                    </a:cubicBezTo>
                    <a:lnTo>
                      <a:pt x="4093" y="2548"/>
                    </a:lnTo>
                    <a:cubicBezTo>
                      <a:pt x="4093" y="2548"/>
                      <a:pt x="4600" y="1719"/>
                      <a:pt x="3870" y="777"/>
                    </a:cubicBezTo>
                    <a:cubicBezTo>
                      <a:pt x="3337" y="94"/>
                      <a:pt x="2750" y="0"/>
                      <a:pt x="2467" y="0"/>
                    </a:cubicBezTo>
                    <a:cubicBezTo>
                      <a:pt x="2359" y="0"/>
                      <a:pt x="2295" y="14"/>
                      <a:pt x="2295" y="14"/>
                    </a:cubicBezTo>
                    <a:cubicBezTo>
                      <a:pt x="2295" y="14"/>
                      <a:pt x="2231" y="0"/>
                      <a:pt x="212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64"/>
              <p:cNvSpPr/>
              <p:nvPr/>
            </p:nvSpPr>
            <p:spPr>
              <a:xfrm>
                <a:off x="3260024" y="3468691"/>
                <a:ext cx="77460" cy="195356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7730" extrusionOk="0">
                    <a:moveTo>
                      <a:pt x="1039" y="1"/>
                    </a:moveTo>
                    <a:cubicBezTo>
                      <a:pt x="573" y="1"/>
                      <a:pt x="683" y="764"/>
                      <a:pt x="674" y="764"/>
                    </a:cubicBezTo>
                    <a:cubicBezTo>
                      <a:pt x="674" y="764"/>
                      <a:pt x="674" y="764"/>
                      <a:pt x="674" y="764"/>
                    </a:cubicBezTo>
                    <a:cubicBezTo>
                      <a:pt x="596" y="736"/>
                      <a:pt x="533" y="724"/>
                      <a:pt x="483" y="724"/>
                    </a:cubicBezTo>
                    <a:cubicBezTo>
                      <a:pt x="1" y="724"/>
                      <a:pt x="772" y="1925"/>
                      <a:pt x="772" y="1925"/>
                    </a:cubicBezTo>
                    <a:cubicBezTo>
                      <a:pt x="772" y="1925"/>
                      <a:pt x="968" y="5151"/>
                      <a:pt x="1142" y="5859"/>
                    </a:cubicBezTo>
                    <a:cubicBezTo>
                      <a:pt x="1322" y="6562"/>
                      <a:pt x="734" y="7559"/>
                      <a:pt x="1142" y="7701"/>
                    </a:cubicBezTo>
                    <a:cubicBezTo>
                      <a:pt x="1199" y="7721"/>
                      <a:pt x="1255" y="7729"/>
                      <a:pt x="1309" y="7729"/>
                    </a:cubicBezTo>
                    <a:cubicBezTo>
                      <a:pt x="1640" y="7729"/>
                      <a:pt x="1894" y="7407"/>
                      <a:pt x="1894" y="7407"/>
                    </a:cubicBezTo>
                    <a:cubicBezTo>
                      <a:pt x="1909" y="7407"/>
                      <a:pt x="1923" y="7407"/>
                      <a:pt x="1938" y="7407"/>
                    </a:cubicBezTo>
                    <a:cubicBezTo>
                      <a:pt x="3065" y="7407"/>
                      <a:pt x="2370" y="6345"/>
                      <a:pt x="2058" y="5963"/>
                    </a:cubicBezTo>
                    <a:cubicBezTo>
                      <a:pt x="1742" y="5576"/>
                      <a:pt x="1257" y="1729"/>
                      <a:pt x="1382" y="1276"/>
                    </a:cubicBezTo>
                    <a:cubicBezTo>
                      <a:pt x="1507" y="824"/>
                      <a:pt x="1671" y="89"/>
                      <a:pt x="1115" y="7"/>
                    </a:cubicBezTo>
                    <a:cubicBezTo>
                      <a:pt x="1088" y="3"/>
                      <a:pt x="1062" y="1"/>
                      <a:pt x="103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64"/>
              <p:cNvSpPr/>
              <p:nvPr/>
            </p:nvSpPr>
            <p:spPr>
              <a:xfrm>
                <a:off x="3289138" y="3658234"/>
                <a:ext cx="65456" cy="151964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6013" extrusionOk="0">
                    <a:moveTo>
                      <a:pt x="944" y="1345"/>
                    </a:moveTo>
                    <a:cubicBezTo>
                      <a:pt x="944" y="1345"/>
                      <a:pt x="1396" y="2228"/>
                      <a:pt x="1565" y="3143"/>
                    </a:cubicBezTo>
                    <a:cubicBezTo>
                      <a:pt x="1734" y="4053"/>
                      <a:pt x="1489" y="5426"/>
                      <a:pt x="1489" y="5426"/>
                    </a:cubicBezTo>
                    <a:cubicBezTo>
                      <a:pt x="1489" y="5426"/>
                      <a:pt x="1227" y="4124"/>
                      <a:pt x="1113" y="3448"/>
                    </a:cubicBezTo>
                    <a:cubicBezTo>
                      <a:pt x="993" y="2778"/>
                      <a:pt x="944" y="1345"/>
                      <a:pt x="944" y="1345"/>
                    </a:cubicBezTo>
                    <a:close/>
                    <a:moveTo>
                      <a:pt x="1242" y="1"/>
                    </a:moveTo>
                    <a:cubicBezTo>
                      <a:pt x="1011" y="1"/>
                      <a:pt x="704" y="244"/>
                      <a:pt x="704" y="244"/>
                    </a:cubicBezTo>
                    <a:cubicBezTo>
                      <a:pt x="605" y="164"/>
                      <a:pt x="493" y="126"/>
                      <a:pt x="394" y="126"/>
                    </a:cubicBezTo>
                    <a:cubicBezTo>
                      <a:pt x="164" y="126"/>
                      <a:pt x="1" y="325"/>
                      <a:pt x="214" y="648"/>
                    </a:cubicBezTo>
                    <a:cubicBezTo>
                      <a:pt x="519" y="1116"/>
                      <a:pt x="573" y="3819"/>
                      <a:pt x="813" y="4304"/>
                    </a:cubicBezTo>
                    <a:cubicBezTo>
                      <a:pt x="1047" y="4789"/>
                      <a:pt x="1004" y="5917"/>
                      <a:pt x="1260" y="5999"/>
                    </a:cubicBezTo>
                    <a:cubicBezTo>
                      <a:pt x="1294" y="6008"/>
                      <a:pt x="1322" y="6013"/>
                      <a:pt x="1347" y="6013"/>
                    </a:cubicBezTo>
                    <a:cubicBezTo>
                      <a:pt x="1516" y="6013"/>
                      <a:pt x="1515" y="5815"/>
                      <a:pt x="1729" y="5791"/>
                    </a:cubicBezTo>
                    <a:cubicBezTo>
                      <a:pt x="1742" y="5790"/>
                      <a:pt x="1756" y="5789"/>
                      <a:pt x="1770" y="5789"/>
                    </a:cubicBezTo>
                    <a:cubicBezTo>
                      <a:pt x="1947" y="5789"/>
                      <a:pt x="2126" y="5908"/>
                      <a:pt x="2278" y="5908"/>
                    </a:cubicBezTo>
                    <a:cubicBezTo>
                      <a:pt x="2325" y="5908"/>
                      <a:pt x="2369" y="5897"/>
                      <a:pt x="2410" y="5868"/>
                    </a:cubicBezTo>
                    <a:cubicBezTo>
                      <a:pt x="2589" y="5737"/>
                      <a:pt x="2459" y="5301"/>
                      <a:pt x="2301" y="5001"/>
                    </a:cubicBezTo>
                    <a:cubicBezTo>
                      <a:pt x="2143" y="4707"/>
                      <a:pt x="2077" y="2304"/>
                      <a:pt x="1723" y="1754"/>
                    </a:cubicBezTo>
                    <a:cubicBezTo>
                      <a:pt x="1363" y="1203"/>
                      <a:pt x="1609" y="342"/>
                      <a:pt x="1423" y="86"/>
                    </a:cubicBezTo>
                    <a:cubicBezTo>
                      <a:pt x="1378" y="24"/>
                      <a:pt x="1314" y="1"/>
                      <a:pt x="124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64"/>
              <p:cNvSpPr/>
              <p:nvPr/>
            </p:nvSpPr>
            <p:spPr>
              <a:xfrm>
                <a:off x="3321537" y="3824401"/>
                <a:ext cx="11853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4" extrusionOk="0">
                    <a:moveTo>
                      <a:pt x="184" y="0"/>
                    </a:moveTo>
                    <a:cubicBezTo>
                      <a:pt x="167" y="0"/>
                      <a:pt x="151" y="4"/>
                      <a:pt x="136" y="12"/>
                    </a:cubicBezTo>
                    <a:cubicBezTo>
                      <a:pt x="65" y="39"/>
                      <a:pt x="0" y="1064"/>
                      <a:pt x="230" y="1064"/>
                    </a:cubicBezTo>
                    <a:cubicBezTo>
                      <a:pt x="232" y="1064"/>
                      <a:pt x="233" y="1064"/>
                      <a:pt x="234" y="1064"/>
                    </a:cubicBezTo>
                    <a:cubicBezTo>
                      <a:pt x="468" y="1047"/>
                      <a:pt x="239" y="17"/>
                      <a:pt x="239" y="17"/>
                    </a:cubicBezTo>
                    <a:cubicBezTo>
                      <a:pt x="222" y="6"/>
                      <a:pt x="203" y="0"/>
                      <a:pt x="1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64"/>
              <p:cNvSpPr/>
              <p:nvPr/>
            </p:nvSpPr>
            <p:spPr>
              <a:xfrm>
                <a:off x="3322093" y="3850356"/>
                <a:ext cx="11853" cy="2683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2" extrusionOk="0">
                    <a:moveTo>
                      <a:pt x="184" y="0"/>
                    </a:moveTo>
                    <a:cubicBezTo>
                      <a:pt x="167" y="0"/>
                      <a:pt x="151" y="5"/>
                      <a:pt x="136" y="15"/>
                    </a:cubicBezTo>
                    <a:cubicBezTo>
                      <a:pt x="65" y="42"/>
                      <a:pt x="1" y="1061"/>
                      <a:pt x="228" y="1061"/>
                    </a:cubicBezTo>
                    <a:cubicBezTo>
                      <a:pt x="230" y="1061"/>
                      <a:pt x="232" y="1061"/>
                      <a:pt x="234" y="1061"/>
                    </a:cubicBezTo>
                    <a:cubicBezTo>
                      <a:pt x="468" y="1045"/>
                      <a:pt x="239" y="15"/>
                      <a:pt x="239" y="15"/>
                    </a:cubicBezTo>
                    <a:cubicBezTo>
                      <a:pt x="222" y="6"/>
                      <a:pt x="203" y="0"/>
                      <a:pt x="1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64"/>
              <p:cNvSpPr/>
              <p:nvPr/>
            </p:nvSpPr>
            <p:spPr>
              <a:xfrm>
                <a:off x="3323205" y="3875350"/>
                <a:ext cx="11828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06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5" y="12"/>
                    </a:cubicBezTo>
                    <a:cubicBezTo>
                      <a:pt x="65" y="39"/>
                      <a:pt x="0" y="1064"/>
                      <a:pt x="228" y="1064"/>
                    </a:cubicBezTo>
                    <a:cubicBezTo>
                      <a:pt x="230" y="1064"/>
                      <a:pt x="232" y="1064"/>
                      <a:pt x="233" y="1064"/>
                    </a:cubicBezTo>
                    <a:cubicBezTo>
                      <a:pt x="468" y="1047"/>
                      <a:pt x="239" y="18"/>
                      <a:pt x="239" y="18"/>
                    </a:cubicBezTo>
                    <a:cubicBezTo>
                      <a:pt x="221" y="6"/>
                      <a:pt x="202" y="0"/>
                      <a:pt x="18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64"/>
              <p:cNvSpPr/>
              <p:nvPr/>
            </p:nvSpPr>
            <p:spPr>
              <a:xfrm>
                <a:off x="3313677" y="3819877"/>
                <a:ext cx="10994" cy="2605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31" extrusionOk="0">
                    <a:moveTo>
                      <a:pt x="257" y="0"/>
                    </a:moveTo>
                    <a:cubicBezTo>
                      <a:pt x="246" y="0"/>
                      <a:pt x="234" y="2"/>
                      <a:pt x="224" y="6"/>
                    </a:cubicBezTo>
                    <a:cubicBezTo>
                      <a:pt x="158" y="22"/>
                      <a:pt x="0" y="1014"/>
                      <a:pt x="218" y="1030"/>
                    </a:cubicBezTo>
                    <a:cubicBezTo>
                      <a:pt x="219" y="1030"/>
                      <a:pt x="220" y="1030"/>
                      <a:pt x="222" y="1030"/>
                    </a:cubicBezTo>
                    <a:cubicBezTo>
                      <a:pt x="435" y="1030"/>
                      <a:pt x="316" y="22"/>
                      <a:pt x="316" y="22"/>
                    </a:cubicBezTo>
                    <a:cubicBezTo>
                      <a:pt x="302" y="8"/>
                      <a:pt x="280" y="0"/>
                      <a:pt x="25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64"/>
              <p:cNvSpPr/>
              <p:nvPr/>
            </p:nvSpPr>
            <p:spPr>
              <a:xfrm>
                <a:off x="3311883" y="3844948"/>
                <a:ext cx="10994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30" extrusionOk="0">
                    <a:moveTo>
                      <a:pt x="256" y="0"/>
                    </a:moveTo>
                    <a:cubicBezTo>
                      <a:pt x="246" y="0"/>
                      <a:pt x="235" y="2"/>
                      <a:pt x="224" y="5"/>
                    </a:cubicBezTo>
                    <a:cubicBezTo>
                      <a:pt x="158" y="22"/>
                      <a:pt x="0" y="1014"/>
                      <a:pt x="218" y="1030"/>
                    </a:cubicBezTo>
                    <a:cubicBezTo>
                      <a:pt x="219" y="1030"/>
                      <a:pt x="221" y="1030"/>
                      <a:pt x="222" y="1030"/>
                    </a:cubicBezTo>
                    <a:cubicBezTo>
                      <a:pt x="435" y="1030"/>
                      <a:pt x="316" y="22"/>
                      <a:pt x="316" y="22"/>
                    </a:cubicBezTo>
                    <a:cubicBezTo>
                      <a:pt x="298" y="7"/>
                      <a:pt x="278" y="0"/>
                      <a:pt x="25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64"/>
              <p:cNvSpPr/>
              <p:nvPr/>
            </p:nvSpPr>
            <p:spPr>
              <a:xfrm>
                <a:off x="3310644" y="3869032"/>
                <a:ext cx="10994" cy="2605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31" extrusionOk="0">
                    <a:moveTo>
                      <a:pt x="255" y="1"/>
                    </a:moveTo>
                    <a:cubicBezTo>
                      <a:pt x="244" y="1"/>
                      <a:pt x="234" y="3"/>
                      <a:pt x="224" y="6"/>
                    </a:cubicBezTo>
                    <a:cubicBezTo>
                      <a:pt x="153" y="28"/>
                      <a:pt x="0" y="1020"/>
                      <a:pt x="218" y="1030"/>
                    </a:cubicBezTo>
                    <a:cubicBezTo>
                      <a:pt x="219" y="1031"/>
                      <a:pt x="221" y="1031"/>
                      <a:pt x="222" y="1031"/>
                    </a:cubicBezTo>
                    <a:cubicBezTo>
                      <a:pt x="435" y="1031"/>
                      <a:pt x="316" y="28"/>
                      <a:pt x="316" y="28"/>
                    </a:cubicBezTo>
                    <a:cubicBezTo>
                      <a:pt x="298" y="9"/>
                      <a:pt x="277" y="1"/>
                      <a:pt x="25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64"/>
              <p:cNvSpPr/>
              <p:nvPr/>
            </p:nvSpPr>
            <p:spPr>
              <a:xfrm>
                <a:off x="3111876" y="3715805"/>
                <a:ext cx="96111" cy="59618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359" extrusionOk="0">
                    <a:moveTo>
                      <a:pt x="1877" y="2286"/>
                    </a:moveTo>
                    <a:cubicBezTo>
                      <a:pt x="1875" y="2310"/>
                      <a:pt x="1875" y="2334"/>
                      <a:pt x="1877" y="2358"/>
                    </a:cubicBezTo>
                    <a:lnTo>
                      <a:pt x="1877" y="2286"/>
                    </a:lnTo>
                    <a:close/>
                    <a:moveTo>
                      <a:pt x="2534" y="0"/>
                    </a:moveTo>
                    <a:cubicBezTo>
                      <a:pt x="2480" y="0"/>
                      <a:pt x="2440" y="18"/>
                      <a:pt x="2422" y="59"/>
                    </a:cubicBezTo>
                    <a:cubicBezTo>
                      <a:pt x="2313" y="309"/>
                      <a:pt x="1997" y="397"/>
                      <a:pt x="1899" y="413"/>
                    </a:cubicBezTo>
                    <a:cubicBezTo>
                      <a:pt x="1806" y="397"/>
                      <a:pt x="1490" y="315"/>
                      <a:pt x="1376" y="59"/>
                    </a:cubicBezTo>
                    <a:cubicBezTo>
                      <a:pt x="1358" y="19"/>
                      <a:pt x="1317" y="0"/>
                      <a:pt x="1264" y="0"/>
                    </a:cubicBezTo>
                    <a:cubicBezTo>
                      <a:pt x="914" y="0"/>
                      <a:pt x="0" y="791"/>
                      <a:pt x="1168" y="1307"/>
                    </a:cubicBezTo>
                    <a:cubicBezTo>
                      <a:pt x="1168" y="1307"/>
                      <a:pt x="1021" y="1688"/>
                      <a:pt x="1245" y="1857"/>
                    </a:cubicBezTo>
                    <a:cubicBezTo>
                      <a:pt x="1425" y="1988"/>
                      <a:pt x="1746" y="1873"/>
                      <a:pt x="1877" y="2097"/>
                    </a:cubicBezTo>
                    <a:lnTo>
                      <a:pt x="1877" y="2286"/>
                    </a:lnTo>
                    <a:lnTo>
                      <a:pt x="1877" y="2286"/>
                    </a:lnTo>
                    <a:cubicBezTo>
                      <a:pt x="1880" y="2242"/>
                      <a:pt x="1890" y="2199"/>
                      <a:pt x="1904" y="2157"/>
                    </a:cubicBezTo>
                    <a:cubicBezTo>
                      <a:pt x="1920" y="2222"/>
                      <a:pt x="1931" y="2287"/>
                      <a:pt x="1931" y="2358"/>
                    </a:cubicBezTo>
                    <a:lnTo>
                      <a:pt x="1931" y="2091"/>
                    </a:lnTo>
                    <a:cubicBezTo>
                      <a:pt x="2062" y="1873"/>
                      <a:pt x="2378" y="1988"/>
                      <a:pt x="2558" y="1852"/>
                    </a:cubicBezTo>
                    <a:cubicBezTo>
                      <a:pt x="2787" y="1688"/>
                      <a:pt x="2640" y="1301"/>
                      <a:pt x="2640" y="1301"/>
                    </a:cubicBezTo>
                    <a:cubicBezTo>
                      <a:pt x="3803" y="786"/>
                      <a:pt x="2886" y="0"/>
                      <a:pt x="253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64"/>
              <p:cNvSpPr/>
              <p:nvPr/>
            </p:nvSpPr>
            <p:spPr>
              <a:xfrm>
                <a:off x="3209757" y="3762332"/>
                <a:ext cx="63030" cy="294981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1672" extrusionOk="0">
                    <a:moveTo>
                      <a:pt x="771" y="0"/>
                    </a:moveTo>
                    <a:cubicBezTo>
                      <a:pt x="374" y="0"/>
                      <a:pt x="385" y="604"/>
                      <a:pt x="385" y="604"/>
                    </a:cubicBezTo>
                    <a:cubicBezTo>
                      <a:pt x="69" y="964"/>
                      <a:pt x="80" y="1563"/>
                      <a:pt x="461" y="1705"/>
                    </a:cubicBezTo>
                    <a:cubicBezTo>
                      <a:pt x="843" y="1847"/>
                      <a:pt x="309" y="9486"/>
                      <a:pt x="167" y="9879"/>
                    </a:cubicBezTo>
                    <a:cubicBezTo>
                      <a:pt x="36" y="10263"/>
                      <a:pt x="1" y="11672"/>
                      <a:pt x="356" y="11672"/>
                    </a:cubicBezTo>
                    <a:cubicBezTo>
                      <a:pt x="369" y="11672"/>
                      <a:pt x="382" y="11670"/>
                      <a:pt x="396" y="11666"/>
                    </a:cubicBezTo>
                    <a:cubicBezTo>
                      <a:pt x="794" y="11557"/>
                      <a:pt x="641" y="11088"/>
                      <a:pt x="1066" y="11050"/>
                    </a:cubicBezTo>
                    <a:cubicBezTo>
                      <a:pt x="1080" y="11049"/>
                      <a:pt x="1094" y="11048"/>
                      <a:pt x="1107" y="11048"/>
                    </a:cubicBezTo>
                    <a:cubicBezTo>
                      <a:pt x="1431" y="11048"/>
                      <a:pt x="1664" y="11391"/>
                      <a:pt x="1927" y="11391"/>
                    </a:cubicBezTo>
                    <a:cubicBezTo>
                      <a:pt x="1990" y="11391"/>
                      <a:pt x="2055" y="11372"/>
                      <a:pt x="2123" y="11323"/>
                    </a:cubicBezTo>
                    <a:cubicBezTo>
                      <a:pt x="2494" y="11067"/>
                      <a:pt x="1715" y="10255"/>
                      <a:pt x="1529" y="9301"/>
                    </a:cubicBezTo>
                    <a:cubicBezTo>
                      <a:pt x="1339" y="8347"/>
                      <a:pt x="1567" y="2043"/>
                      <a:pt x="1567" y="2043"/>
                    </a:cubicBezTo>
                    <a:cubicBezTo>
                      <a:pt x="1567" y="2043"/>
                      <a:pt x="2368" y="1106"/>
                      <a:pt x="1415" y="321"/>
                    </a:cubicBezTo>
                    <a:cubicBezTo>
                      <a:pt x="1127" y="86"/>
                      <a:pt x="920" y="0"/>
                      <a:pt x="77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64"/>
              <p:cNvSpPr/>
              <p:nvPr/>
            </p:nvSpPr>
            <p:spPr>
              <a:xfrm>
                <a:off x="3205157" y="4056782"/>
                <a:ext cx="85952" cy="265109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0490" extrusionOk="0">
                    <a:moveTo>
                      <a:pt x="1924" y="1737"/>
                    </a:moveTo>
                    <a:lnTo>
                      <a:pt x="1924" y="1737"/>
                    </a:lnTo>
                    <a:cubicBezTo>
                      <a:pt x="1924" y="1737"/>
                      <a:pt x="2311" y="3998"/>
                      <a:pt x="2245" y="4521"/>
                    </a:cubicBezTo>
                    <a:cubicBezTo>
                      <a:pt x="2180" y="5044"/>
                      <a:pt x="2060" y="7387"/>
                      <a:pt x="2098" y="7801"/>
                    </a:cubicBezTo>
                    <a:cubicBezTo>
                      <a:pt x="2100" y="7816"/>
                      <a:pt x="2100" y="7823"/>
                      <a:pt x="2100" y="7823"/>
                    </a:cubicBezTo>
                    <a:cubicBezTo>
                      <a:pt x="2090" y="7823"/>
                      <a:pt x="1477" y="2588"/>
                      <a:pt x="1924" y="1737"/>
                    </a:cubicBezTo>
                    <a:close/>
                    <a:moveTo>
                      <a:pt x="1839" y="0"/>
                    </a:moveTo>
                    <a:cubicBezTo>
                      <a:pt x="1139" y="0"/>
                      <a:pt x="1205" y="674"/>
                      <a:pt x="1205" y="674"/>
                    </a:cubicBezTo>
                    <a:cubicBezTo>
                      <a:pt x="1205" y="674"/>
                      <a:pt x="805" y="372"/>
                      <a:pt x="498" y="372"/>
                    </a:cubicBezTo>
                    <a:cubicBezTo>
                      <a:pt x="364" y="372"/>
                      <a:pt x="249" y="429"/>
                      <a:pt x="191" y="592"/>
                    </a:cubicBezTo>
                    <a:cubicBezTo>
                      <a:pt x="0" y="1132"/>
                      <a:pt x="709" y="2211"/>
                      <a:pt x="747" y="2636"/>
                    </a:cubicBezTo>
                    <a:cubicBezTo>
                      <a:pt x="780" y="3066"/>
                      <a:pt x="1352" y="8810"/>
                      <a:pt x="1352" y="8810"/>
                    </a:cubicBezTo>
                    <a:cubicBezTo>
                      <a:pt x="1352" y="8810"/>
                      <a:pt x="747" y="10243"/>
                      <a:pt x="1357" y="10455"/>
                    </a:cubicBezTo>
                    <a:cubicBezTo>
                      <a:pt x="1425" y="10479"/>
                      <a:pt x="1492" y="10489"/>
                      <a:pt x="1559" y="10489"/>
                    </a:cubicBezTo>
                    <a:cubicBezTo>
                      <a:pt x="2098" y="10489"/>
                      <a:pt x="2594" y="9812"/>
                      <a:pt x="2594" y="9812"/>
                    </a:cubicBezTo>
                    <a:cubicBezTo>
                      <a:pt x="2594" y="9812"/>
                      <a:pt x="3401" y="9175"/>
                      <a:pt x="2649" y="8466"/>
                    </a:cubicBezTo>
                    <a:cubicBezTo>
                      <a:pt x="1902" y="7752"/>
                      <a:pt x="2752" y="5818"/>
                      <a:pt x="2480" y="3753"/>
                    </a:cubicBezTo>
                    <a:cubicBezTo>
                      <a:pt x="2202" y="1693"/>
                      <a:pt x="2316" y="1132"/>
                      <a:pt x="2316" y="1132"/>
                    </a:cubicBezTo>
                    <a:cubicBezTo>
                      <a:pt x="2316" y="1132"/>
                      <a:pt x="2719" y="69"/>
                      <a:pt x="1929" y="4"/>
                    </a:cubicBezTo>
                    <a:cubicBezTo>
                      <a:pt x="1898" y="2"/>
                      <a:pt x="1868" y="0"/>
                      <a:pt x="183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64"/>
              <p:cNvSpPr/>
              <p:nvPr/>
            </p:nvSpPr>
            <p:spPr>
              <a:xfrm>
                <a:off x="2980965" y="4292296"/>
                <a:ext cx="109228" cy="92295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3652" extrusionOk="0">
                    <a:moveTo>
                      <a:pt x="2278" y="106"/>
                    </a:moveTo>
                    <a:lnTo>
                      <a:pt x="2278" y="106"/>
                    </a:lnTo>
                    <a:cubicBezTo>
                      <a:pt x="2278" y="106"/>
                      <a:pt x="2278" y="106"/>
                      <a:pt x="2278" y="106"/>
                    </a:cubicBezTo>
                    <a:lnTo>
                      <a:pt x="2278" y="106"/>
                    </a:lnTo>
                    <a:cubicBezTo>
                      <a:pt x="2278" y="106"/>
                      <a:pt x="2278" y="106"/>
                      <a:pt x="2278" y="106"/>
                    </a:cubicBezTo>
                    <a:close/>
                    <a:moveTo>
                      <a:pt x="2924" y="0"/>
                    </a:moveTo>
                    <a:cubicBezTo>
                      <a:pt x="2574" y="0"/>
                      <a:pt x="2289" y="106"/>
                      <a:pt x="2278" y="106"/>
                    </a:cubicBezTo>
                    <a:cubicBezTo>
                      <a:pt x="2278" y="106"/>
                      <a:pt x="2278" y="106"/>
                      <a:pt x="2278" y="106"/>
                    </a:cubicBezTo>
                    <a:lnTo>
                      <a:pt x="2278" y="106"/>
                    </a:lnTo>
                    <a:cubicBezTo>
                      <a:pt x="2327" y="406"/>
                      <a:pt x="2382" y="510"/>
                      <a:pt x="1848" y="858"/>
                    </a:cubicBezTo>
                    <a:cubicBezTo>
                      <a:pt x="1319" y="1207"/>
                      <a:pt x="556" y="2122"/>
                      <a:pt x="556" y="2122"/>
                    </a:cubicBezTo>
                    <a:cubicBezTo>
                      <a:pt x="0" y="2842"/>
                      <a:pt x="126" y="2863"/>
                      <a:pt x="126" y="2863"/>
                    </a:cubicBezTo>
                    <a:cubicBezTo>
                      <a:pt x="135" y="2874"/>
                      <a:pt x="147" y="2879"/>
                      <a:pt x="161" y="2879"/>
                    </a:cubicBezTo>
                    <a:cubicBezTo>
                      <a:pt x="213" y="2879"/>
                      <a:pt x="295" y="2821"/>
                      <a:pt x="380" y="2748"/>
                    </a:cubicBezTo>
                    <a:lnTo>
                      <a:pt x="380" y="2748"/>
                    </a:lnTo>
                    <a:cubicBezTo>
                      <a:pt x="195" y="2991"/>
                      <a:pt x="182" y="3186"/>
                      <a:pt x="229" y="3261"/>
                    </a:cubicBezTo>
                    <a:cubicBezTo>
                      <a:pt x="241" y="3280"/>
                      <a:pt x="257" y="3288"/>
                      <a:pt x="276" y="3288"/>
                    </a:cubicBezTo>
                    <a:cubicBezTo>
                      <a:pt x="359" y="3288"/>
                      <a:pt x="491" y="3130"/>
                      <a:pt x="491" y="3130"/>
                    </a:cubicBezTo>
                    <a:lnTo>
                      <a:pt x="751" y="2878"/>
                    </a:lnTo>
                    <a:lnTo>
                      <a:pt x="751" y="2878"/>
                    </a:lnTo>
                    <a:cubicBezTo>
                      <a:pt x="581" y="3077"/>
                      <a:pt x="427" y="3309"/>
                      <a:pt x="507" y="3370"/>
                    </a:cubicBezTo>
                    <a:cubicBezTo>
                      <a:pt x="542" y="3396"/>
                      <a:pt x="577" y="3406"/>
                      <a:pt x="611" y="3406"/>
                    </a:cubicBezTo>
                    <a:cubicBezTo>
                      <a:pt x="711" y="3406"/>
                      <a:pt x="796" y="3321"/>
                      <a:pt x="796" y="3321"/>
                    </a:cubicBezTo>
                    <a:lnTo>
                      <a:pt x="1374" y="2673"/>
                    </a:lnTo>
                    <a:lnTo>
                      <a:pt x="1374" y="2673"/>
                    </a:lnTo>
                    <a:cubicBezTo>
                      <a:pt x="1373" y="2673"/>
                      <a:pt x="1036" y="3087"/>
                      <a:pt x="943" y="3305"/>
                    </a:cubicBezTo>
                    <a:cubicBezTo>
                      <a:pt x="884" y="3436"/>
                      <a:pt x="963" y="3502"/>
                      <a:pt x="1048" y="3502"/>
                    </a:cubicBezTo>
                    <a:cubicBezTo>
                      <a:pt x="1105" y="3502"/>
                      <a:pt x="1164" y="3473"/>
                      <a:pt x="1188" y="3414"/>
                    </a:cubicBezTo>
                    <a:cubicBezTo>
                      <a:pt x="1248" y="3267"/>
                      <a:pt x="1706" y="2874"/>
                      <a:pt x="1809" y="2673"/>
                    </a:cubicBezTo>
                    <a:cubicBezTo>
                      <a:pt x="2017" y="2270"/>
                      <a:pt x="2616" y="1839"/>
                      <a:pt x="2616" y="1839"/>
                    </a:cubicBezTo>
                    <a:lnTo>
                      <a:pt x="2616" y="1839"/>
                    </a:lnTo>
                    <a:cubicBezTo>
                      <a:pt x="2518" y="1992"/>
                      <a:pt x="1859" y="2776"/>
                      <a:pt x="1859" y="2776"/>
                    </a:cubicBezTo>
                    <a:cubicBezTo>
                      <a:pt x="1766" y="2804"/>
                      <a:pt x="1123" y="3523"/>
                      <a:pt x="1450" y="3637"/>
                    </a:cubicBezTo>
                    <a:cubicBezTo>
                      <a:pt x="1480" y="3647"/>
                      <a:pt x="1509" y="3652"/>
                      <a:pt x="1536" y="3652"/>
                    </a:cubicBezTo>
                    <a:cubicBezTo>
                      <a:pt x="1817" y="3652"/>
                      <a:pt x="1992" y="3191"/>
                      <a:pt x="2131" y="3092"/>
                    </a:cubicBezTo>
                    <a:cubicBezTo>
                      <a:pt x="2692" y="2689"/>
                      <a:pt x="3226" y="2150"/>
                      <a:pt x="3346" y="1801"/>
                    </a:cubicBezTo>
                    <a:cubicBezTo>
                      <a:pt x="3471" y="1458"/>
                      <a:pt x="3728" y="1496"/>
                      <a:pt x="4022" y="1300"/>
                    </a:cubicBezTo>
                    <a:cubicBezTo>
                      <a:pt x="4321" y="1103"/>
                      <a:pt x="4071" y="760"/>
                      <a:pt x="4071" y="760"/>
                    </a:cubicBezTo>
                    <a:cubicBezTo>
                      <a:pt x="3822" y="143"/>
                      <a:pt x="3329" y="0"/>
                      <a:pt x="292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64"/>
              <p:cNvSpPr/>
              <p:nvPr/>
            </p:nvSpPr>
            <p:spPr>
              <a:xfrm>
                <a:off x="3061938" y="4037044"/>
                <a:ext cx="40916" cy="4091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19" extrusionOk="0">
                    <a:moveTo>
                      <a:pt x="812" y="0"/>
                    </a:moveTo>
                    <a:cubicBezTo>
                      <a:pt x="365" y="0"/>
                      <a:pt x="0" y="360"/>
                      <a:pt x="0" y="807"/>
                    </a:cubicBezTo>
                    <a:cubicBezTo>
                      <a:pt x="0" y="1254"/>
                      <a:pt x="365" y="1619"/>
                      <a:pt x="812" y="1619"/>
                    </a:cubicBezTo>
                    <a:cubicBezTo>
                      <a:pt x="1259" y="1619"/>
                      <a:pt x="1619" y="1254"/>
                      <a:pt x="1619" y="807"/>
                    </a:cubicBezTo>
                    <a:cubicBezTo>
                      <a:pt x="1619" y="360"/>
                      <a:pt x="1259" y="0"/>
                      <a:pt x="8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64"/>
              <p:cNvSpPr/>
              <p:nvPr/>
            </p:nvSpPr>
            <p:spPr>
              <a:xfrm>
                <a:off x="3048442" y="3763469"/>
                <a:ext cx="63030" cy="29397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1632" extrusionOk="0">
                    <a:moveTo>
                      <a:pt x="1718" y="1"/>
                    </a:moveTo>
                    <a:cubicBezTo>
                      <a:pt x="1566" y="1"/>
                      <a:pt x="1353" y="77"/>
                      <a:pt x="1052" y="287"/>
                    </a:cubicBezTo>
                    <a:cubicBezTo>
                      <a:pt x="126" y="935"/>
                      <a:pt x="905" y="2009"/>
                      <a:pt x="905" y="2009"/>
                    </a:cubicBezTo>
                    <a:cubicBezTo>
                      <a:pt x="905" y="2009"/>
                      <a:pt x="1145" y="8308"/>
                      <a:pt x="959" y="9267"/>
                    </a:cubicBezTo>
                    <a:cubicBezTo>
                      <a:pt x="774" y="10221"/>
                      <a:pt x="0" y="11032"/>
                      <a:pt x="365" y="11289"/>
                    </a:cubicBezTo>
                    <a:cubicBezTo>
                      <a:pt x="434" y="11336"/>
                      <a:pt x="498" y="11355"/>
                      <a:pt x="561" y="11355"/>
                    </a:cubicBezTo>
                    <a:cubicBezTo>
                      <a:pt x="829" y="11355"/>
                      <a:pt x="1062" y="11009"/>
                      <a:pt x="1387" y="11009"/>
                    </a:cubicBezTo>
                    <a:cubicBezTo>
                      <a:pt x="1401" y="11009"/>
                      <a:pt x="1414" y="11009"/>
                      <a:pt x="1428" y="11011"/>
                    </a:cubicBezTo>
                    <a:cubicBezTo>
                      <a:pt x="1853" y="11054"/>
                      <a:pt x="1700" y="11517"/>
                      <a:pt x="2098" y="11626"/>
                    </a:cubicBezTo>
                    <a:cubicBezTo>
                      <a:pt x="2112" y="11630"/>
                      <a:pt x="2126" y="11632"/>
                      <a:pt x="2138" y="11632"/>
                    </a:cubicBezTo>
                    <a:cubicBezTo>
                      <a:pt x="2493" y="11632"/>
                      <a:pt x="2453" y="10223"/>
                      <a:pt x="2322" y="9839"/>
                    </a:cubicBezTo>
                    <a:cubicBezTo>
                      <a:pt x="2180" y="9447"/>
                      <a:pt x="1624" y="1813"/>
                      <a:pt x="2011" y="1666"/>
                    </a:cubicBezTo>
                    <a:cubicBezTo>
                      <a:pt x="2393" y="1524"/>
                      <a:pt x="2403" y="925"/>
                      <a:pt x="2082" y="565"/>
                    </a:cubicBezTo>
                    <a:cubicBezTo>
                      <a:pt x="2082" y="565"/>
                      <a:pt x="2128" y="1"/>
                      <a:pt x="171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0" name="Google Shape;5960;p64"/>
              <p:cNvSpPr/>
              <p:nvPr/>
            </p:nvSpPr>
            <p:spPr>
              <a:xfrm>
                <a:off x="3030676" y="4057034"/>
                <a:ext cx="85396" cy="265083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489" extrusionOk="0">
                    <a:moveTo>
                      <a:pt x="1455" y="1732"/>
                    </a:moveTo>
                    <a:lnTo>
                      <a:pt x="1455" y="1732"/>
                    </a:lnTo>
                    <a:cubicBezTo>
                      <a:pt x="1907" y="2584"/>
                      <a:pt x="1315" y="7824"/>
                      <a:pt x="1302" y="7824"/>
                    </a:cubicBezTo>
                    <a:cubicBezTo>
                      <a:pt x="1301" y="7824"/>
                      <a:pt x="1302" y="7817"/>
                      <a:pt x="1303" y="7802"/>
                    </a:cubicBezTo>
                    <a:cubicBezTo>
                      <a:pt x="1335" y="7388"/>
                      <a:pt x="1216" y="5040"/>
                      <a:pt x="1145" y="4517"/>
                    </a:cubicBezTo>
                    <a:cubicBezTo>
                      <a:pt x="1079" y="3994"/>
                      <a:pt x="1455" y="1732"/>
                      <a:pt x="1455" y="1732"/>
                    </a:cubicBezTo>
                    <a:close/>
                    <a:moveTo>
                      <a:pt x="1548" y="1"/>
                    </a:moveTo>
                    <a:cubicBezTo>
                      <a:pt x="1517" y="1"/>
                      <a:pt x="1484" y="2"/>
                      <a:pt x="1450" y="5"/>
                    </a:cubicBezTo>
                    <a:cubicBezTo>
                      <a:pt x="654" y="70"/>
                      <a:pt x="1063" y="1133"/>
                      <a:pt x="1063" y="1133"/>
                    </a:cubicBezTo>
                    <a:cubicBezTo>
                      <a:pt x="1063" y="1133"/>
                      <a:pt x="1183" y="1694"/>
                      <a:pt x="910" y="3754"/>
                    </a:cubicBezTo>
                    <a:cubicBezTo>
                      <a:pt x="638" y="5819"/>
                      <a:pt x="1499" y="7753"/>
                      <a:pt x="747" y="8467"/>
                    </a:cubicBezTo>
                    <a:cubicBezTo>
                      <a:pt x="0" y="9181"/>
                      <a:pt x="807" y="9813"/>
                      <a:pt x="807" y="9813"/>
                    </a:cubicBezTo>
                    <a:cubicBezTo>
                      <a:pt x="807" y="9813"/>
                      <a:pt x="1309" y="10489"/>
                      <a:pt x="1851" y="10489"/>
                    </a:cubicBezTo>
                    <a:cubicBezTo>
                      <a:pt x="1917" y="10489"/>
                      <a:pt x="1983" y="10479"/>
                      <a:pt x="2049" y="10456"/>
                    </a:cubicBezTo>
                    <a:cubicBezTo>
                      <a:pt x="2660" y="10244"/>
                      <a:pt x="2049" y="8805"/>
                      <a:pt x="2049" y="8805"/>
                    </a:cubicBezTo>
                    <a:cubicBezTo>
                      <a:pt x="2049" y="8805"/>
                      <a:pt x="2605" y="3062"/>
                      <a:pt x="2643" y="2631"/>
                    </a:cubicBezTo>
                    <a:cubicBezTo>
                      <a:pt x="2676" y="2206"/>
                      <a:pt x="3379" y="1122"/>
                      <a:pt x="3188" y="588"/>
                    </a:cubicBezTo>
                    <a:cubicBezTo>
                      <a:pt x="3130" y="426"/>
                      <a:pt x="3015" y="370"/>
                      <a:pt x="2882" y="370"/>
                    </a:cubicBezTo>
                    <a:cubicBezTo>
                      <a:pt x="2575" y="370"/>
                      <a:pt x="2175" y="670"/>
                      <a:pt x="2175" y="670"/>
                    </a:cubicBezTo>
                    <a:cubicBezTo>
                      <a:pt x="2175" y="670"/>
                      <a:pt x="2240" y="1"/>
                      <a:pt x="154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64"/>
              <p:cNvSpPr/>
              <p:nvPr/>
            </p:nvSpPr>
            <p:spPr>
              <a:xfrm>
                <a:off x="3063736" y="3445287"/>
                <a:ext cx="192919" cy="18371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8360" extrusionOk="0">
                    <a:moveTo>
                      <a:pt x="4387" y="246"/>
                    </a:moveTo>
                    <a:cubicBezTo>
                      <a:pt x="5542" y="284"/>
                      <a:pt x="6555" y="496"/>
                      <a:pt x="6555" y="703"/>
                    </a:cubicBezTo>
                    <a:cubicBezTo>
                      <a:pt x="6555" y="714"/>
                      <a:pt x="6555" y="731"/>
                      <a:pt x="6550" y="742"/>
                    </a:cubicBezTo>
                    <a:cubicBezTo>
                      <a:pt x="5765" y="475"/>
                      <a:pt x="4708" y="415"/>
                      <a:pt x="4381" y="398"/>
                    </a:cubicBezTo>
                    <a:lnTo>
                      <a:pt x="4359" y="398"/>
                    </a:lnTo>
                    <a:cubicBezTo>
                      <a:pt x="4033" y="415"/>
                      <a:pt x="3014" y="480"/>
                      <a:pt x="2223" y="747"/>
                    </a:cubicBezTo>
                    <a:cubicBezTo>
                      <a:pt x="2223" y="736"/>
                      <a:pt x="2218" y="720"/>
                      <a:pt x="2218" y="709"/>
                    </a:cubicBezTo>
                    <a:cubicBezTo>
                      <a:pt x="2218" y="507"/>
                      <a:pt x="3232" y="284"/>
                      <a:pt x="4387" y="246"/>
                    </a:cubicBezTo>
                    <a:close/>
                    <a:moveTo>
                      <a:pt x="6512" y="1118"/>
                    </a:moveTo>
                    <a:cubicBezTo>
                      <a:pt x="6899" y="1254"/>
                      <a:pt x="7166" y="1428"/>
                      <a:pt x="7166" y="1635"/>
                    </a:cubicBezTo>
                    <a:cubicBezTo>
                      <a:pt x="7166" y="1657"/>
                      <a:pt x="7166" y="1673"/>
                      <a:pt x="7160" y="1695"/>
                    </a:cubicBezTo>
                    <a:cubicBezTo>
                      <a:pt x="6877" y="1575"/>
                      <a:pt x="6583" y="1494"/>
                      <a:pt x="6278" y="1445"/>
                    </a:cubicBezTo>
                    <a:cubicBezTo>
                      <a:pt x="6158" y="1423"/>
                      <a:pt x="6038" y="1401"/>
                      <a:pt x="5918" y="1390"/>
                    </a:cubicBezTo>
                    <a:cubicBezTo>
                      <a:pt x="6125" y="1319"/>
                      <a:pt x="6327" y="1232"/>
                      <a:pt x="6512" y="1118"/>
                    </a:cubicBezTo>
                    <a:close/>
                    <a:moveTo>
                      <a:pt x="2267" y="1118"/>
                    </a:moveTo>
                    <a:cubicBezTo>
                      <a:pt x="2452" y="1232"/>
                      <a:pt x="2649" y="1325"/>
                      <a:pt x="2856" y="1390"/>
                    </a:cubicBezTo>
                    <a:cubicBezTo>
                      <a:pt x="2741" y="1406"/>
                      <a:pt x="2616" y="1428"/>
                      <a:pt x="2496" y="1450"/>
                    </a:cubicBezTo>
                    <a:cubicBezTo>
                      <a:pt x="2196" y="1499"/>
                      <a:pt x="1902" y="1581"/>
                      <a:pt x="1619" y="1701"/>
                    </a:cubicBezTo>
                    <a:cubicBezTo>
                      <a:pt x="1613" y="1679"/>
                      <a:pt x="1613" y="1663"/>
                      <a:pt x="1613" y="1641"/>
                    </a:cubicBezTo>
                    <a:cubicBezTo>
                      <a:pt x="1613" y="1434"/>
                      <a:pt x="1875" y="1254"/>
                      <a:pt x="2267" y="1118"/>
                    </a:cubicBezTo>
                    <a:close/>
                    <a:moveTo>
                      <a:pt x="7264" y="2158"/>
                    </a:moveTo>
                    <a:cubicBezTo>
                      <a:pt x="7422" y="2267"/>
                      <a:pt x="7525" y="2398"/>
                      <a:pt x="7531" y="2556"/>
                    </a:cubicBezTo>
                    <a:cubicBezTo>
                      <a:pt x="7525" y="2600"/>
                      <a:pt x="7520" y="2638"/>
                      <a:pt x="7504" y="2681"/>
                    </a:cubicBezTo>
                    <a:cubicBezTo>
                      <a:pt x="7258" y="2567"/>
                      <a:pt x="6997" y="2480"/>
                      <a:pt x="6730" y="2420"/>
                    </a:cubicBezTo>
                    <a:cubicBezTo>
                      <a:pt x="6926" y="2365"/>
                      <a:pt x="7106" y="2278"/>
                      <a:pt x="7264" y="2158"/>
                    </a:cubicBezTo>
                    <a:close/>
                    <a:moveTo>
                      <a:pt x="1515" y="2169"/>
                    </a:moveTo>
                    <a:cubicBezTo>
                      <a:pt x="1673" y="2284"/>
                      <a:pt x="1853" y="2371"/>
                      <a:pt x="2049" y="2425"/>
                    </a:cubicBezTo>
                    <a:cubicBezTo>
                      <a:pt x="1782" y="2485"/>
                      <a:pt x="1526" y="2572"/>
                      <a:pt x="1275" y="2687"/>
                    </a:cubicBezTo>
                    <a:cubicBezTo>
                      <a:pt x="1259" y="2649"/>
                      <a:pt x="1254" y="2605"/>
                      <a:pt x="1254" y="2567"/>
                    </a:cubicBezTo>
                    <a:cubicBezTo>
                      <a:pt x="1254" y="2404"/>
                      <a:pt x="1357" y="2273"/>
                      <a:pt x="1515" y="2169"/>
                    </a:cubicBezTo>
                    <a:close/>
                    <a:moveTo>
                      <a:pt x="7809" y="4016"/>
                    </a:moveTo>
                    <a:cubicBezTo>
                      <a:pt x="7907" y="4136"/>
                      <a:pt x="8021" y="4316"/>
                      <a:pt x="7961" y="4458"/>
                    </a:cubicBezTo>
                    <a:cubicBezTo>
                      <a:pt x="7904" y="4606"/>
                      <a:pt x="7583" y="4913"/>
                      <a:pt x="5954" y="4913"/>
                    </a:cubicBezTo>
                    <a:cubicBezTo>
                      <a:pt x="5726" y="4913"/>
                      <a:pt x="5471" y="4907"/>
                      <a:pt x="5188" y="4894"/>
                    </a:cubicBezTo>
                    <a:cubicBezTo>
                      <a:pt x="5079" y="4747"/>
                      <a:pt x="4986" y="4589"/>
                      <a:pt x="4904" y="4425"/>
                    </a:cubicBezTo>
                    <a:lnTo>
                      <a:pt x="4910" y="4425"/>
                    </a:lnTo>
                    <a:cubicBezTo>
                      <a:pt x="5008" y="4425"/>
                      <a:pt x="5139" y="4431"/>
                      <a:pt x="5297" y="4431"/>
                    </a:cubicBezTo>
                    <a:cubicBezTo>
                      <a:pt x="6016" y="4431"/>
                      <a:pt x="7215" y="4371"/>
                      <a:pt x="7809" y="4016"/>
                    </a:cubicBezTo>
                    <a:close/>
                    <a:moveTo>
                      <a:pt x="976" y="4022"/>
                    </a:moveTo>
                    <a:cubicBezTo>
                      <a:pt x="1570" y="4376"/>
                      <a:pt x="2768" y="4431"/>
                      <a:pt x="3488" y="4431"/>
                    </a:cubicBezTo>
                    <a:cubicBezTo>
                      <a:pt x="3646" y="4431"/>
                      <a:pt x="3776" y="4431"/>
                      <a:pt x="3875" y="4425"/>
                    </a:cubicBezTo>
                    <a:lnTo>
                      <a:pt x="3875" y="4425"/>
                    </a:lnTo>
                    <a:cubicBezTo>
                      <a:pt x="3798" y="4589"/>
                      <a:pt x="3706" y="4747"/>
                      <a:pt x="3597" y="4894"/>
                    </a:cubicBezTo>
                    <a:cubicBezTo>
                      <a:pt x="3302" y="4908"/>
                      <a:pt x="3039" y="4915"/>
                      <a:pt x="2803" y="4915"/>
                    </a:cubicBezTo>
                    <a:cubicBezTo>
                      <a:pt x="1202" y="4915"/>
                      <a:pt x="880" y="4611"/>
                      <a:pt x="823" y="4463"/>
                    </a:cubicBezTo>
                    <a:cubicBezTo>
                      <a:pt x="763" y="4327"/>
                      <a:pt x="878" y="4147"/>
                      <a:pt x="976" y="4022"/>
                    </a:cubicBezTo>
                    <a:close/>
                    <a:moveTo>
                      <a:pt x="8043" y="4899"/>
                    </a:moveTo>
                    <a:cubicBezTo>
                      <a:pt x="8108" y="4992"/>
                      <a:pt x="8163" y="5117"/>
                      <a:pt x="8125" y="5215"/>
                    </a:cubicBezTo>
                    <a:cubicBezTo>
                      <a:pt x="8077" y="5326"/>
                      <a:pt x="7802" y="5674"/>
                      <a:pt x="6021" y="5674"/>
                    </a:cubicBezTo>
                    <a:cubicBezTo>
                      <a:pt x="5956" y="5674"/>
                      <a:pt x="5889" y="5674"/>
                      <a:pt x="5820" y="5673"/>
                    </a:cubicBezTo>
                    <a:cubicBezTo>
                      <a:pt x="5689" y="5526"/>
                      <a:pt x="5569" y="5390"/>
                      <a:pt x="5471" y="5264"/>
                    </a:cubicBezTo>
                    <a:lnTo>
                      <a:pt x="5471" y="5264"/>
                    </a:lnTo>
                    <a:cubicBezTo>
                      <a:pt x="5635" y="5270"/>
                      <a:pt x="5798" y="5275"/>
                      <a:pt x="5951" y="5275"/>
                    </a:cubicBezTo>
                    <a:cubicBezTo>
                      <a:pt x="6986" y="5275"/>
                      <a:pt x="7678" y="5150"/>
                      <a:pt x="8043" y="4899"/>
                    </a:cubicBezTo>
                    <a:close/>
                    <a:moveTo>
                      <a:pt x="747" y="4910"/>
                    </a:moveTo>
                    <a:cubicBezTo>
                      <a:pt x="1104" y="5156"/>
                      <a:pt x="1775" y="5281"/>
                      <a:pt x="2775" y="5281"/>
                    </a:cubicBezTo>
                    <a:cubicBezTo>
                      <a:pt x="2796" y="5281"/>
                      <a:pt x="2818" y="5281"/>
                      <a:pt x="2839" y="5281"/>
                    </a:cubicBezTo>
                    <a:cubicBezTo>
                      <a:pt x="2992" y="5281"/>
                      <a:pt x="3150" y="5281"/>
                      <a:pt x="3319" y="5275"/>
                    </a:cubicBezTo>
                    <a:lnTo>
                      <a:pt x="3319" y="5275"/>
                    </a:lnTo>
                    <a:cubicBezTo>
                      <a:pt x="3215" y="5395"/>
                      <a:pt x="3101" y="5531"/>
                      <a:pt x="2970" y="5678"/>
                    </a:cubicBezTo>
                    <a:cubicBezTo>
                      <a:pt x="2887" y="5680"/>
                      <a:pt x="2808" y="5680"/>
                      <a:pt x="2731" y="5680"/>
                    </a:cubicBezTo>
                    <a:cubicBezTo>
                      <a:pt x="979" y="5680"/>
                      <a:pt x="707" y="5336"/>
                      <a:pt x="665" y="5226"/>
                    </a:cubicBezTo>
                    <a:cubicBezTo>
                      <a:pt x="627" y="5128"/>
                      <a:pt x="681" y="5008"/>
                      <a:pt x="747" y="4910"/>
                    </a:cubicBezTo>
                    <a:close/>
                    <a:moveTo>
                      <a:pt x="8168" y="5678"/>
                    </a:moveTo>
                    <a:cubicBezTo>
                      <a:pt x="8256" y="5836"/>
                      <a:pt x="8348" y="6065"/>
                      <a:pt x="8266" y="6223"/>
                    </a:cubicBezTo>
                    <a:cubicBezTo>
                      <a:pt x="8208" y="6331"/>
                      <a:pt x="7982" y="6543"/>
                      <a:pt x="7126" y="6543"/>
                    </a:cubicBezTo>
                    <a:cubicBezTo>
                      <a:pt x="6945" y="6543"/>
                      <a:pt x="6737" y="6534"/>
                      <a:pt x="6495" y="6512"/>
                    </a:cubicBezTo>
                    <a:cubicBezTo>
                      <a:pt x="6387" y="6349"/>
                      <a:pt x="6267" y="6191"/>
                      <a:pt x="6141" y="6038"/>
                    </a:cubicBezTo>
                    <a:cubicBezTo>
                      <a:pt x="7133" y="6027"/>
                      <a:pt x="7803" y="5907"/>
                      <a:pt x="8168" y="5678"/>
                    </a:cubicBezTo>
                    <a:close/>
                    <a:moveTo>
                      <a:pt x="627" y="5689"/>
                    </a:moveTo>
                    <a:cubicBezTo>
                      <a:pt x="992" y="5918"/>
                      <a:pt x="1662" y="6038"/>
                      <a:pt x="2654" y="6043"/>
                    </a:cubicBezTo>
                    <a:cubicBezTo>
                      <a:pt x="2529" y="6196"/>
                      <a:pt x="2409" y="6354"/>
                      <a:pt x="2300" y="6518"/>
                    </a:cubicBezTo>
                    <a:cubicBezTo>
                      <a:pt x="2050" y="6541"/>
                      <a:pt x="1834" y="6551"/>
                      <a:pt x="1649" y="6551"/>
                    </a:cubicBezTo>
                    <a:cubicBezTo>
                      <a:pt x="805" y="6551"/>
                      <a:pt x="582" y="6341"/>
                      <a:pt x="529" y="6234"/>
                    </a:cubicBezTo>
                    <a:cubicBezTo>
                      <a:pt x="442" y="6076"/>
                      <a:pt x="529" y="5847"/>
                      <a:pt x="627" y="5689"/>
                    </a:cubicBezTo>
                    <a:close/>
                    <a:moveTo>
                      <a:pt x="8245" y="6714"/>
                    </a:moveTo>
                    <a:cubicBezTo>
                      <a:pt x="8283" y="6834"/>
                      <a:pt x="8305" y="6970"/>
                      <a:pt x="8245" y="7052"/>
                    </a:cubicBezTo>
                    <a:cubicBezTo>
                      <a:pt x="8212" y="7093"/>
                      <a:pt x="8108" y="7179"/>
                      <a:pt x="7791" y="7179"/>
                    </a:cubicBezTo>
                    <a:cubicBezTo>
                      <a:pt x="7572" y="7179"/>
                      <a:pt x="7252" y="7138"/>
                      <a:pt x="6784" y="7013"/>
                    </a:cubicBezTo>
                    <a:cubicBezTo>
                      <a:pt x="6762" y="6975"/>
                      <a:pt x="6746" y="6937"/>
                      <a:pt x="6724" y="6899"/>
                    </a:cubicBezTo>
                    <a:lnTo>
                      <a:pt x="6724" y="6899"/>
                    </a:lnTo>
                    <a:cubicBezTo>
                      <a:pt x="6866" y="6904"/>
                      <a:pt x="7002" y="6910"/>
                      <a:pt x="7133" y="6910"/>
                    </a:cubicBezTo>
                    <a:cubicBezTo>
                      <a:pt x="7618" y="6910"/>
                      <a:pt x="7989" y="6844"/>
                      <a:pt x="8245" y="6714"/>
                    </a:cubicBezTo>
                    <a:close/>
                    <a:moveTo>
                      <a:pt x="545" y="6719"/>
                    </a:moveTo>
                    <a:cubicBezTo>
                      <a:pt x="801" y="6850"/>
                      <a:pt x="1172" y="6915"/>
                      <a:pt x="1657" y="6915"/>
                    </a:cubicBezTo>
                    <a:cubicBezTo>
                      <a:pt x="1788" y="6915"/>
                      <a:pt x="1924" y="6910"/>
                      <a:pt x="2065" y="6899"/>
                    </a:cubicBezTo>
                    <a:lnTo>
                      <a:pt x="2065" y="6899"/>
                    </a:lnTo>
                    <a:cubicBezTo>
                      <a:pt x="2049" y="6943"/>
                      <a:pt x="2027" y="6981"/>
                      <a:pt x="2006" y="7019"/>
                    </a:cubicBezTo>
                    <a:cubicBezTo>
                      <a:pt x="1532" y="7145"/>
                      <a:pt x="1209" y="7187"/>
                      <a:pt x="990" y="7187"/>
                    </a:cubicBezTo>
                    <a:cubicBezTo>
                      <a:pt x="680" y="7187"/>
                      <a:pt x="577" y="7104"/>
                      <a:pt x="545" y="7062"/>
                    </a:cubicBezTo>
                    <a:cubicBezTo>
                      <a:pt x="491" y="6992"/>
                      <a:pt x="507" y="6844"/>
                      <a:pt x="545" y="6719"/>
                    </a:cubicBezTo>
                    <a:close/>
                    <a:moveTo>
                      <a:pt x="6980" y="7438"/>
                    </a:moveTo>
                    <a:lnTo>
                      <a:pt x="6980" y="7438"/>
                    </a:lnTo>
                    <a:cubicBezTo>
                      <a:pt x="7253" y="7504"/>
                      <a:pt x="7525" y="7542"/>
                      <a:pt x="7798" y="7547"/>
                    </a:cubicBezTo>
                    <a:cubicBezTo>
                      <a:pt x="7945" y="7547"/>
                      <a:pt x="8092" y="7526"/>
                      <a:pt x="8228" y="7487"/>
                    </a:cubicBezTo>
                    <a:lnTo>
                      <a:pt x="8228" y="7487"/>
                    </a:lnTo>
                    <a:cubicBezTo>
                      <a:pt x="8256" y="7602"/>
                      <a:pt x="8277" y="7754"/>
                      <a:pt x="8217" y="7847"/>
                    </a:cubicBezTo>
                    <a:lnTo>
                      <a:pt x="8223" y="7847"/>
                    </a:lnTo>
                    <a:cubicBezTo>
                      <a:pt x="8154" y="7957"/>
                      <a:pt x="7978" y="7986"/>
                      <a:pt x="7816" y="7986"/>
                    </a:cubicBezTo>
                    <a:cubicBezTo>
                      <a:pt x="7786" y="7986"/>
                      <a:pt x="7756" y="7985"/>
                      <a:pt x="7727" y="7983"/>
                    </a:cubicBezTo>
                    <a:cubicBezTo>
                      <a:pt x="7237" y="7962"/>
                      <a:pt x="7160" y="7836"/>
                      <a:pt x="6980" y="7438"/>
                    </a:cubicBezTo>
                    <a:close/>
                    <a:moveTo>
                      <a:pt x="1809" y="7444"/>
                    </a:moveTo>
                    <a:cubicBezTo>
                      <a:pt x="1630" y="7847"/>
                      <a:pt x="1559" y="7967"/>
                      <a:pt x="1068" y="7994"/>
                    </a:cubicBezTo>
                    <a:cubicBezTo>
                      <a:pt x="1049" y="7995"/>
                      <a:pt x="1029" y="7995"/>
                      <a:pt x="1010" y="7995"/>
                    </a:cubicBezTo>
                    <a:cubicBezTo>
                      <a:pt x="837" y="7995"/>
                      <a:pt x="646" y="7970"/>
                      <a:pt x="572" y="7858"/>
                    </a:cubicBezTo>
                    <a:cubicBezTo>
                      <a:pt x="513" y="7760"/>
                      <a:pt x="534" y="7613"/>
                      <a:pt x="567" y="7493"/>
                    </a:cubicBezTo>
                    <a:lnTo>
                      <a:pt x="567" y="7493"/>
                    </a:lnTo>
                    <a:cubicBezTo>
                      <a:pt x="709" y="7531"/>
                      <a:pt x="850" y="7553"/>
                      <a:pt x="997" y="7553"/>
                    </a:cubicBezTo>
                    <a:cubicBezTo>
                      <a:pt x="1270" y="7542"/>
                      <a:pt x="1542" y="7509"/>
                      <a:pt x="1809" y="7444"/>
                    </a:cubicBezTo>
                    <a:close/>
                    <a:moveTo>
                      <a:pt x="4387" y="1"/>
                    </a:moveTo>
                    <a:cubicBezTo>
                      <a:pt x="3662" y="28"/>
                      <a:pt x="1967" y="142"/>
                      <a:pt x="1973" y="709"/>
                    </a:cubicBezTo>
                    <a:cubicBezTo>
                      <a:pt x="1973" y="753"/>
                      <a:pt x="1978" y="791"/>
                      <a:pt x="1995" y="834"/>
                    </a:cubicBezTo>
                    <a:cubicBezTo>
                      <a:pt x="1559" y="1014"/>
                      <a:pt x="1243" y="1276"/>
                      <a:pt x="1243" y="1641"/>
                    </a:cubicBezTo>
                    <a:cubicBezTo>
                      <a:pt x="1243" y="1722"/>
                      <a:pt x="1259" y="1804"/>
                      <a:pt x="1286" y="1875"/>
                    </a:cubicBezTo>
                    <a:cubicBezTo>
                      <a:pt x="1019" y="2066"/>
                      <a:pt x="883" y="2295"/>
                      <a:pt x="883" y="2567"/>
                    </a:cubicBezTo>
                    <a:cubicBezTo>
                      <a:pt x="883" y="2671"/>
                      <a:pt x="905" y="2774"/>
                      <a:pt x="954" y="2872"/>
                    </a:cubicBezTo>
                    <a:cubicBezTo>
                      <a:pt x="730" y="3030"/>
                      <a:pt x="594" y="3221"/>
                      <a:pt x="594" y="3455"/>
                    </a:cubicBezTo>
                    <a:cubicBezTo>
                      <a:pt x="594" y="3575"/>
                      <a:pt x="632" y="3684"/>
                      <a:pt x="698" y="3782"/>
                    </a:cubicBezTo>
                    <a:cubicBezTo>
                      <a:pt x="551" y="3957"/>
                      <a:pt x="344" y="4278"/>
                      <a:pt x="480" y="4605"/>
                    </a:cubicBezTo>
                    <a:cubicBezTo>
                      <a:pt x="480" y="4616"/>
                      <a:pt x="485" y="4621"/>
                      <a:pt x="491" y="4632"/>
                    </a:cubicBezTo>
                    <a:cubicBezTo>
                      <a:pt x="365" y="4796"/>
                      <a:pt x="207" y="5074"/>
                      <a:pt x="316" y="5357"/>
                    </a:cubicBezTo>
                    <a:cubicBezTo>
                      <a:pt x="327" y="5384"/>
                      <a:pt x="338" y="5406"/>
                      <a:pt x="349" y="5428"/>
                    </a:cubicBezTo>
                    <a:cubicBezTo>
                      <a:pt x="218" y="5624"/>
                      <a:pt x="0" y="6043"/>
                      <a:pt x="196" y="6409"/>
                    </a:cubicBezTo>
                    <a:cubicBezTo>
                      <a:pt x="207" y="6430"/>
                      <a:pt x="224" y="6458"/>
                      <a:pt x="246" y="6479"/>
                    </a:cubicBezTo>
                    <a:cubicBezTo>
                      <a:pt x="158" y="6665"/>
                      <a:pt x="49" y="7013"/>
                      <a:pt x="246" y="7280"/>
                    </a:cubicBezTo>
                    <a:cubicBezTo>
                      <a:pt x="180" y="7460"/>
                      <a:pt x="93" y="7793"/>
                      <a:pt x="256" y="8054"/>
                    </a:cubicBezTo>
                    <a:cubicBezTo>
                      <a:pt x="387" y="8256"/>
                      <a:pt x="632" y="8359"/>
                      <a:pt x="987" y="8359"/>
                    </a:cubicBezTo>
                    <a:lnTo>
                      <a:pt x="1079" y="8359"/>
                    </a:lnTo>
                    <a:cubicBezTo>
                      <a:pt x="1815" y="8327"/>
                      <a:pt x="1951" y="8016"/>
                      <a:pt x="2158" y="7542"/>
                    </a:cubicBezTo>
                    <a:cubicBezTo>
                      <a:pt x="2256" y="7308"/>
                      <a:pt x="2371" y="7079"/>
                      <a:pt x="2507" y="6861"/>
                    </a:cubicBezTo>
                    <a:lnTo>
                      <a:pt x="2550" y="6855"/>
                    </a:lnTo>
                    <a:lnTo>
                      <a:pt x="2545" y="6801"/>
                    </a:lnTo>
                    <a:cubicBezTo>
                      <a:pt x="2719" y="6523"/>
                      <a:pt x="2921" y="6261"/>
                      <a:pt x="3144" y="6022"/>
                    </a:cubicBezTo>
                    <a:cubicBezTo>
                      <a:pt x="4501" y="4540"/>
                      <a:pt x="4370" y="4033"/>
                      <a:pt x="4251" y="3886"/>
                    </a:cubicBezTo>
                    <a:lnTo>
                      <a:pt x="4251" y="3886"/>
                    </a:lnTo>
                    <a:lnTo>
                      <a:pt x="4027" y="4066"/>
                    </a:lnTo>
                    <a:lnTo>
                      <a:pt x="4027" y="4055"/>
                    </a:lnTo>
                    <a:cubicBezTo>
                      <a:pt x="3894" y="4061"/>
                      <a:pt x="3715" y="4066"/>
                      <a:pt x="3510" y="4066"/>
                    </a:cubicBezTo>
                    <a:cubicBezTo>
                      <a:pt x="2681" y="4066"/>
                      <a:pt x="1422" y="3988"/>
                      <a:pt x="1047" y="3630"/>
                    </a:cubicBezTo>
                    <a:cubicBezTo>
                      <a:pt x="992" y="3586"/>
                      <a:pt x="965" y="3521"/>
                      <a:pt x="959" y="3455"/>
                    </a:cubicBezTo>
                    <a:cubicBezTo>
                      <a:pt x="959" y="3341"/>
                      <a:pt x="1041" y="3237"/>
                      <a:pt x="1183" y="3145"/>
                    </a:cubicBezTo>
                    <a:cubicBezTo>
                      <a:pt x="1597" y="3461"/>
                      <a:pt x="2382" y="3532"/>
                      <a:pt x="3024" y="3532"/>
                    </a:cubicBezTo>
                    <a:cubicBezTo>
                      <a:pt x="3351" y="3532"/>
                      <a:pt x="3678" y="3515"/>
                      <a:pt x="4005" y="3477"/>
                    </a:cubicBezTo>
                    <a:lnTo>
                      <a:pt x="3967" y="3117"/>
                    </a:lnTo>
                    <a:cubicBezTo>
                      <a:pt x="3759" y="3140"/>
                      <a:pt x="3411" y="3165"/>
                      <a:pt x="3033" y="3165"/>
                    </a:cubicBezTo>
                    <a:cubicBezTo>
                      <a:pt x="2511" y="3165"/>
                      <a:pt x="1932" y="3118"/>
                      <a:pt x="1575" y="2954"/>
                    </a:cubicBezTo>
                    <a:cubicBezTo>
                      <a:pt x="2011" y="2785"/>
                      <a:pt x="2621" y="2660"/>
                      <a:pt x="3210" y="2583"/>
                    </a:cubicBezTo>
                    <a:cubicBezTo>
                      <a:pt x="3319" y="2589"/>
                      <a:pt x="3422" y="2589"/>
                      <a:pt x="3515" y="2589"/>
                    </a:cubicBezTo>
                    <a:cubicBezTo>
                      <a:pt x="3782" y="2589"/>
                      <a:pt x="3984" y="2578"/>
                      <a:pt x="4043" y="2572"/>
                    </a:cubicBezTo>
                    <a:lnTo>
                      <a:pt x="4022" y="2207"/>
                    </a:lnTo>
                    <a:lnTo>
                      <a:pt x="3978" y="2207"/>
                    </a:lnTo>
                    <a:lnTo>
                      <a:pt x="3973" y="2142"/>
                    </a:lnTo>
                    <a:cubicBezTo>
                      <a:pt x="3831" y="2147"/>
                      <a:pt x="3542" y="2169"/>
                      <a:pt x="3188" y="2207"/>
                    </a:cubicBezTo>
                    <a:cubicBezTo>
                      <a:pt x="2725" y="2191"/>
                      <a:pt x="2207" y="2126"/>
                      <a:pt x="1891" y="1968"/>
                    </a:cubicBezTo>
                    <a:cubicBezTo>
                      <a:pt x="2109" y="1897"/>
                      <a:pt x="2327" y="1837"/>
                      <a:pt x="2556" y="1799"/>
                    </a:cubicBezTo>
                    <a:cubicBezTo>
                      <a:pt x="3024" y="1717"/>
                      <a:pt x="3504" y="1673"/>
                      <a:pt x="3984" y="1663"/>
                    </a:cubicBezTo>
                    <a:lnTo>
                      <a:pt x="3984" y="1297"/>
                    </a:lnTo>
                    <a:cubicBezTo>
                      <a:pt x="3967" y="1297"/>
                      <a:pt x="3793" y="1297"/>
                      <a:pt x="3531" y="1319"/>
                    </a:cubicBezTo>
                    <a:cubicBezTo>
                      <a:pt x="3204" y="1243"/>
                      <a:pt x="2888" y="1139"/>
                      <a:pt x="2583" y="1009"/>
                    </a:cubicBezTo>
                    <a:cubicBezTo>
                      <a:pt x="3171" y="836"/>
                      <a:pt x="3779" y="750"/>
                      <a:pt x="4387" y="750"/>
                    </a:cubicBezTo>
                    <a:cubicBezTo>
                      <a:pt x="4990" y="750"/>
                      <a:pt x="5593" y="835"/>
                      <a:pt x="6179" y="1003"/>
                    </a:cubicBezTo>
                    <a:cubicBezTo>
                      <a:pt x="5874" y="1139"/>
                      <a:pt x="5553" y="1243"/>
                      <a:pt x="5231" y="1314"/>
                    </a:cubicBezTo>
                    <a:cubicBezTo>
                      <a:pt x="4970" y="1303"/>
                      <a:pt x="4795" y="1303"/>
                      <a:pt x="4779" y="1297"/>
                    </a:cubicBezTo>
                    <a:lnTo>
                      <a:pt x="4779" y="1663"/>
                    </a:lnTo>
                    <a:cubicBezTo>
                      <a:pt x="5259" y="1668"/>
                      <a:pt x="5738" y="1712"/>
                      <a:pt x="6207" y="1793"/>
                    </a:cubicBezTo>
                    <a:cubicBezTo>
                      <a:pt x="6436" y="1831"/>
                      <a:pt x="6654" y="1891"/>
                      <a:pt x="6871" y="1962"/>
                    </a:cubicBezTo>
                    <a:cubicBezTo>
                      <a:pt x="6550" y="2120"/>
                      <a:pt x="6038" y="2186"/>
                      <a:pt x="5575" y="2207"/>
                    </a:cubicBezTo>
                    <a:cubicBezTo>
                      <a:pt x="5220" y="2164"/>
                      <a:pt x="4932" y="2142"/>
                      <a:pt x="4790" y="2137"/>
                    </a:cubicBezTo>
                    <a:lnTo>
                      <a:pt x="4790" y="2207"/>
                    </a:lnTo>
                    <a:lnTo>
                      <a:pt x="4746" y="2207"/>
                    </a:lnTo>
                    <a:lnTo>
                      <a:pt x="4719" y="2567"/>
                    </a:lnTo>
                    <a:cubicBezTo>
                      <a:pt x="4779" y="2572"/>
                      <a:pt x="4981" y="2583"/>
                      <a:pt x="5248" y="2583"/>
                    </a:cubicBezTo>
                    <a:cubicBezTo>
                      <a:pt x="5346" y="2583"/>
                      <a:pt x="5449" y="2583"/>
                      <a:pt x="5558" y="2578"/>
                    </a:cubicBezTo>
                    <a:cubicBezTo>
                      <a:pt x="6147" y="2654"/>
                      <a:pt x="6757" y="2780"/>
                      <a:pt x="7198" y="2943"/>
                    </a:cubicBezTo>
                    <a:cubicBezTo>
                      <a:pt x="6840" y="3111"/>
                      <a:pt x="6255" y="3159"/>
                      <a:pt x="5732" y="3159"/>
                    </a:cubicBezTo>
                    <a:cubicBezTo>
                      <a:pt x="5357" y="3159"/>
                      <a:pt x="5013" y="3135"/>
                      <a:pt x="4806" y="3112"/>
                    </a:cubicBezTo>
                    <a:lnTo>
                      <a:pt x="4763" y="3477"/>
                    </a:lnTo>
                    <a:cubicBezTo>
                      <a:pt x="5090" y="3510"/>
                      <a:pt x="5422" y="3526"/>
                      <a:pt x="5749" y="3526"/>
                    </a:cubicBezTo>
                    <a:cubicBezTo>
                      <a:pt x="6387" y="3526"/>
                      <a:pt x="7171" y="3450"/>
                      <a:pt x="7591" y="3134"/>
                    </a:cubicBezTo>
                    <a:cubicBezTo>
                      <a:pt x="7727" y="3226"/>
                      <a:pt x="7814" y="3330"/>
                      <a:pt x="7814" y="3444"/>
                    </a:cubicBezTo>
                    <a:cubicBezTo>
                      <a:pt x="7809" y="3510"/>
                      <a:pt x="7781" y="3575"/>
                      <a:pt x="7727" y="3619"/>
                    </a:cubicBezTo>
                    <a:cubicBezTo>
                      <a:pt x="7348" y="3980"/>
                      <a:pt x="6071" y="4060"/>
                      <a:pt x="5241" y="4060"/>
                    </a:cubicBezTo>
                    <a:cubicBezTo>
                      <a:pt x="5045" y="4060"/>
                      <a:pt x="4875" y="4055"/>
                      <a:pt x="4746" y="4049"/>
                    </a:cubicBezTo>
                    <a:lnTo>
                      <a:pt x="4746" y="4066"/>
                    </a:lnTo>
                    <a:lnTo>
                      <a:pt x="4523" y="3886"/>
                    </a:lnTo>
                    <a:lnTo>
                      <a:pt x="4523" y="3886"/>
                    </a:lnTo>
                    <a:cubicBezTo>
                      <a:pt x="4403" y="4033"/>
                      <a:pt x="4278" y="4540"/>
                      <a:pt x="5635" y="6022"/>
                    </a:cubicBezTo>
                    <a:cubicBezTo>
                      <a:pt x="5858" y="6261"/>
                      <a:pt x="6060" y="6518"/>
                      <a:pt x="6239" y="6790"/>
                    </a:cubicBezTo>
                    <a:lnTo>
                      <a:pt x="6234" y="6850"/>
                    </a:lnTo>
                    <a:lnTo>
                      <a:pt x="6278" y="6855"/>
                    </a:lnTo>
                    <a:cubicBezTo>
                      <a:pt x="6408" y="7073"/>
                      <a:pt x="6523" y="7302"/>
                      <a:pt x="6626" y="7537"/>
                    </a:cubicBezTo>
                    <a:cubicBezTo>
                      <a:pt x="6833" y="8005"/>
                      <a:pt x="6975" y="8316"/>
                      <a:pt x="7705" y="8348"/>
                    </a:cubicBezTo>
                    <a:lnTo>
                      <a:pt x="7798" y="8348"/>
                    </a:lnTo>
                    <a:cubicBezTo>
                      <a:pt x="8152" y="8348"/>
                      <a:pt x="8397" y="8245"/>
                      <a:pt x="8528" y="8038"/>
                    </a:cubicBezTo>
                    <a:cubicBezTo>
                      <a:pt x="8691" y="7776"/>
                      <a:pt x="8604" y="7444"/>
                      <a:pt x="8533" y="7264"/>
                    </a:cubicBezTo>
                    <a:cubicBezTo>
                      <a:pt x="8735" y="7008"/>
                      <a:pt x="8621" y="6654"/>
                      <a:pt x="8539" y="6474"/>
                    </a:cubicBezTo>
                    <a:cubicBezTo>
                      <a:pt x="8555" y="6447"/>
                      <a:pt x="8572" y="6425"/>
                      <a:pt x="8588" y="6398"/>
                    </a:cubicBezTo>
                    <a:cubicBezTo>
                      <a:pt x="8779" y="6033"/>
                      <a:pt x="8561" y="5613"/>
                      <a:pt x="8430" y="5417"/>
                    </a:cubicBezTo>
                    <a:cubicBezTo>
                      <a:pt x="8441" y="5395"/>
                      <a:pt x="8452" y="5373"/>
                      <a:pt x="8463" y="5351"/>
                    </a:cubicBezTo>
                    <a:cubicBezTo>
                      <a:pt x="8572" y="5063"/>
                      <a:pt x="8414" y="4785"/>
                      <a:pt x="8283" y="4627"/>
                    </a:cubicBezTo>
                    <a:cubicBezTo>
                      <a:pt x="8288" y="4616"/>
                      <a:pt x="8294" y="4605"/>
                      <a:pt x="8299" y="4594"/>
                    </a:cubicBezTo>
                    <a:cubicBezTo>
                      <a:pt x="8435" y="4267"/>
                      <a:pt x="8223" y="3946"/>
                      <a:pt x="8076" y="3771"/>
                    </a:cubicBezTo>
                    <a:cubicBezTo>
                      <a:pt x="8141" y="3679"/>
                      <a:pt x="8179" y="3564"/>
                      <a:pt x="8179" y="3450"/>
                    </a:cubicBezTo>
                    <a:cubicBezTo>
                      <a:pt x="8179" y="3215"/>
                      <a:pt x="8043" y="3019"/>
                      <a:pt x="7820" y="2861"/>
                    </a:cubicBezTo>
                    <a:cubicBezTo>
                      <a:pt x="7869" y="2769"/>
                      <a:pt x="7890" y="2665"/>
                      <a:pt x="7890" y="2556"/>
                    </a:cubicBezTo>
                    <a:cubicBezTo>
                      <a:pt x="7890" y="2284"/>
                      <a:pt x="7754" y="2055"/>
                      <a:pt x="7482" y="1870"/>
                    </a:cubicBezTo>
                    <a:cubicBezTo>
                      <a:pt x="7509" y="1793"/>
                      <a:pt x="7525" y="1717"/>
                      <a:pt x="7525" y="1635"/>
                    </a:cubicBezTo>
                    <a:cubicBezTo>
                      <a:pt x="7525" y="1270"/>
                      <a:pt x="7209" y="1009"/>
                      <a:pt x="6773" y="823"/>
                    </a:cubicBezTo>
                    <a:cubicBezTo>
                      <a:pt x="6784" y="785"/>
                      <a:pt x="6795" y="747"/>
                      <a:pt x="6795" y="703"/>
                    </a:cubicBezTo>
                    <a:cubicBezTo>
                      <a:pt x="6795" y="137"/>
                      <a:pt x="5111" y="22"/>
                      <a:pt x="438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64"/>
              <p:cNvSpPr/>
              <p:nvPr/>
            </p:nvSpPr>
            <p:spPr>
              <a:xfrm>
                <a:off x="3147586" y="3469828"/>
                <a:ext cx="24135" cy="10700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234" extrusionOk="0">
                    <a:moveTo>
                      <a:pt x="475" y="0"/>
                    </a:moveTo>
                    <a:cubicBezTo>
                      <a:pt x="475" y="0"/>
                      <a:pt x="208" y="33"/>
                      <a:pt x="137" y="76"/>
                    </a:cubicBezTo>
                    <a:cubicBezTo>
                      <a:pt x="61" y="114"/>
                      <a:pt x="1" y="1101"/>
                      <a:pt x="126" y="1210"/>
                    </a:cubicBezTo>
                    <a:cubicBezTo>
                      <a:pt x="251" y="1313"/>
                      <a:pt x="44" y="1477"/>
                      <a:pt x="55" y="1738"/>
                    </a:cubicBezTo>
                    <a:cubicBezTo>
                      <a:pt x="61" y="2005"/>
                      <a:pt x="126" y="2872"/>
                      <a:pt x="191" y="3013"/>
                    </a:cubicBezTo>
                    <a:cubicBezTo>
                      <a:pt x="251" y="3150"/>
                      <a:pt x="240" y="4234"/>
                      <a:pt x="475" y="4234"/>
                    </a:cubicBezTo>
                    <a:cubicBezTo>
                      <a:pt x="709" y="4234"/>
                      <a:pt x="698" y="3150"/>
                      <a:pt x="764" y="3013"/>
                    </a:cubicBezTo>
                    <a:cubicBezTo>
                      <a:pt x="823" y="2872"/>
                      <a:pt x="889" y="2005"/>
                      <a:pt x="900" y="1738"/>
                    </a:cubicBezTo>
                    <a:cubicBezTo>
                      <a:pt x="911" y="1471"/>
                      <a:pt x="698" y="1313"/>
                      <a:pt x="829" y="1210"/>
                    </a:cubicBezTo>
                    <a:cubicBezTo>
                      <a:pt x="954" y="1101"/>
                      <a:pt x="889" y="120"/>
                      <a:pt x="818" y="71"/>
                    </a:cubicBezTo>
                    <a:cubicBezTo>
                      <a:pt x="742" y="27"/>
                      <a:pt x="475" y="0"/>
                      <a:pt x="47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64"/>
              <p:cNvSpPr/>
              <p:nvPr/>
            </p:nvSpPr>
            <p:spPr>
              <a:xfrm>
                <a:off x="3316002" y="3800796"/>
                <a:ext cx="45895" cy="2860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132" extrusionOk="0">
                    <a:moveTo>
                      <a:pt x="915" y="0"/>
                    </a:moveTo>
                    <a:cubicBezTo>
                      <a:pt x="708" y="0"/>
                      <a:pt x="488" y="108"/>
                      <a:pt x="295" y="374"/>
                    </a:cubicBezTo>
                    <a:cubicBezTo>
                      <a:pt x="1" y="784"/>
                      <a:pt x="334" y="1132"/>
                      <a:pt x="575" y="1132"/>
                    </a:cubicBezTo>
                    <a:cubicBezTo>
                      <a:pt x="629" y="1132"/>
                      <a:pt x="678" y="1115"/>
                      <a:pt x="715" y="1077"/>
                    </a:cubicBezTo>
                    <a:cubicBezTo>
                      <a:pt x="916" y="870"/>
                      <a:pt x="1537" y="984"/>
                      <a:pt x="1679" y="674"/>
                    </a:cubicBezTo>
                    <a:cubicBezTo>
                      <a:pt x="1815" y="358"/>
                      <a:pt x="1412" y="221"/>
                      <a:pt x="1412" y="221"/>
                    </a:cubicBezTo>
                    <a:cubicBezTo>
                      <a:pt x="1274" y="85"/>
                      <a:pt x="1099" y="0"/>
                      <a:pt x="91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64"/>
              <p:cNvSpPr/>
              <p:nvPr/>
            </p:nvSpPr>
            <p:spPr>
              <a:xfrm>
                <a:off x="2997897" y="3645093"/>
                <a:ext cx="37479" cy="23706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938" extrusionOk="0">
                    <a:moveTo>
                      <a:pt x="568" y="1"/>
                    </a:moveTo>
                    <a:cubicBezTo>
                      <a:pt x="320" y="1"/>
                      <a:pt x="117" y="99"/>
                      <a:pt x="66" y="269"/>
                    </a:cubicBezTo>
                    <a:cubicBezTo>
                      <a:pt x="1" y="503"/>
                      <a:pt x="240" y="781"/>
                      <a:pt x="611" y="890"/>
                    </a:cubicBezTo>
                    <a:cubicBezTo>
                      <a:pt x="716" y="922"/>
                      <a:pt x="820" y="938"/>
                      <a:pt x="917" y="938"/>
                    </a:cubicBezTo>
                    <a:cubicBezTo>
                      <a:pt x="1162" y="938"/>
                      <a:pt x="1361" y="840"/>
                      <a:pt x="1412" y="672"/>
                    </a:cubicBezTo>
                    <a:cubicBezTo>
                      <a:pt x="1483" y="437"/>
                      <a:pt x="1238" y="160"/>
                      <a:pt x="867" y="45"/>
                    </a:cubicBezTo>
                    <a:cubicBezTo>
                      <a:pt x="765" y="15"/>
                      <a:pt x="663" y="1"/>
                      <a:pt x="56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64"/>
              <p:cNvSpPr/>
              <p:nvPr/>
            </p:nvSpPr>
            <p:spPr>
              <a:xfrm>
                <a:off x="2968025" y="3658714"/>
                <a:ext cx="65153" cy="151913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6011" extrusionOk="0">
                    <a:moveTo>
                      <a:pt x="1635" y="1332"/>
                    </a:moveTo>
                    <a:cubicBezTo>
                      <a:pt x="1635" y="1332"/>
                      <a:pt x="1586" y="2770"/>
                      <a:pt x="1471" y="3446"/>
                    </a:cubicBezTo>
                    <a:lnTo>
                      <a:pt x="1471" y="3440"/>
                    </a:lnTo>
                    <a:cubicBezTo>
                      <a:pt x="1357" y="4116"/>
                      <a:pt x="1095" y="5418"/>
                      <a:pt x="1095" y="5418"/>
                    </a:cubicBezTo>
                    <a:cubicBezTo>
                      <a:pt x="1095" y="5418"/>
                      <a:pt x="850" y="4045"/>
                      <a:pt x="1014" y="3135"/>
                    </a:cubicBezTo>
                    <a:cubicBezTo>
                      <a:pt x="1177" y="2225"/>
                      <a:pt x="1635" y="1332"/>
                      <a:pt x="1635" y="1332"/>
                    </a:cubicBezTo>
                    <a:close/>
                    <a:moveTo>
                      <a:pt x="1333" y="0"/>
                    </a:moveTo>
                    <a:cubicBezTo>
                      <a:pt x="1262" y="0"/>
                      <a:pt x="1199" y="23"/>
                      <a:pt x="1155" y="84"/>
                    </a:cubicBezTo>
                    <a:cubicBezTo>
                      <a:pt x="965" y="345"/>
                      <a:pt x="1215" y="1201"/>
                      <a:pt x="861" y="1751"/>
                    </a:cubicBezTo>
                    <a:cubicBezTo>
                      <a:pt x="502" y="2307"/>
                      <a:pt x="442" y="4704"/>
                      <a:pt x="284" y="5004"/>
                    </a:cubicBezTo>
                    <a:cubicBezTo>
                      <a:pt x="131" y="5304"/>
                      <a:pt x="0" y="5734"/>
                      <a:pt x="180" y="5871"/>
                    </a:cubicBezTo>
                    <a:cubicBezTo>
                      <a:pt x="220" y="5899"/>
                      <a:pt x="263" y="5911"/>
                      <a:pt x="309" y="5911"/>
                    </a:cubicBezTo>
                    <a:cubicBezTo>
                      <a:pt x="461" y="5911"/>
                      <a:pt x="642" y="5792"/>
                      <a:pt x="820" y="5792"/>
                    </a:cubicBezTo>
                    <a:cubicBezTo>
                      <a:pt x="834" y="5792"/>
                      <a:pt x="847" y="5793"/>
                      <a:pt x="861" y="5794"/>
                    </a:cubicBezTo>
                    <a:cubicBezTo>
                      <a:pt x="1075" y="5813"/>
                      <a:pt x="1073" y="6010"/>
                      <a:pt x="1242" y="6010"/>
                    </a:cubicBezTo>
                    <a:cubicBezTo>
                      <a:pt x="1267" y="6010"/>
                      <a:pt x="1296" y="6006"/>
                      <a:pt x="1330" y="5996"/>
                    </a:cubicBezTo>
                    <a:cubicBezTo>
                      <a:pt x="1591" y="5920"/>
                      <a:pt x="1531" y="4786"/>
                      <a:pt x="1777" y="4301"/>
                    </a:cubicBezTo>
                    <a:cubicBezTo>
                      <a:pt x="2016" y="3816"/>
                      <a:pt x="2060" y="1114"/>
                      <a:pt x="2365" y="645"/>
                    </a:cubicBezTo>
                    <a:cubicBezTo>
                      <a:pt x="2577" y="319"/>
                      <a:pt x="2413" y="123"/>
                      <a:pt x="2183" y="123"/>
                    </a:cubicBezTo>
                    <a:cubicBezTo>
                      <a:pt x="2082" y="123"/>
                      <a:pt x="1969" y="160"/>
                      <a:pt x="1869" y="242"/>
                    </a:cubicBezTo>
                    <a:cubicBezTo>
                      <a:pt x="1869" y="242"/>
                      <a:pt x="1561" y="0"/>
                      <a:pt x="13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64"/>
              <p:cNvSpPr/>
              <p:nvPr/>
            </p:nvSpPr>
            <p:spPr>
              <a:xfrm>
                <a:off x="2997948" y="3820282"/>
                <a:ext cx="1099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26" extrusionOk="0">
                    <a:moveTo>
                      <a:pt x="177" y="1"/>
                    </a:moveTo>
                    <a:cubicBezTo>
                      <a:pt x="154" y="1"/>
                      <a:pt x="131" y="8"/>
                      <a:pt x="113" y="22"/>
                    </a:cubicBezTo>
                    <a:cubicBezTo>
                      <a:pt x="113" y="22"/>
                      <a:pt x="0" y="1025"/>
                      <a:pt x="211" y="1025"/>
                    </a:cubicBezTo>
                    <a:cubicBezTo>
                      <a:pt x="213" y="1025"/>
                      <a:pt x="215" y="1025"/>
                      <a:pt x="217" y="1025"/>
                    </a:cubicBezTo>
                    <a:cubicBezTo>
                      <a:pt x="435" y="1014"/>
                      <a:pt x="277" y="22"/>
                      <a:pt x="211" y="6"/>
                    </a:cubicBezTo>
                    <a:cubicBezTo>
                      <a:pt x="200" y="2"/>
                      <a:pt x="189" y="1"/>
                      <a:pt x="1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64"/>
              <p:cNvSpPr/>
              <p:nvPr/>
            </p:nvSpPr>
            <p:spPr>
              <a:xfrm>
                <a:off x="2999869" y="3845352"/>
                <a:ext cx="10994" cy="25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25" extrusionOk="0">
                    <a:moveTo>
                      <a:pt x="173" y="0"/>
                    </a:moveTo>
                    <a:cubicBezTo>
                      <a:pt x="152" y="0"/>
                      <a:pt x="132" y="8"/>
                      <a:pt x="113" y="22"/>
                    </a:cubicBezTo>
                    <a:cubicBezTo>
                      <a:pt x="113" y="22"/>
                      <a:pt x="1" y="1025"/>
                      <a:pt x="212" y="1025"/>
                    </a:cubicBezTo>
                    <a:cubicBezTo>
                      <a:pt x="213" y="1025"/>
                      <a:pt x="215" y="1025"/>
                      <a:pt x="217" y="1025"/>
                    </a:cubicBezTo>
                    <a:cubicBezTo>
                      <a:pt x="435" y="1014"/>
                      <a:pt x="277" y="22"/>
                      <a:pt x="206" y="6"/>
                    </a:cubicBezTo>
                    <a:cubicBezTo>
                      <a:pt x="195" y="2"/>
                      <a:pt x="184" y="0"/>
                      <a:pt x="17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64"/>
              <p:cNvSpPr/>
              <p:nvPr/>
            </p:nvSpPr>
            <p:spPr>
              <a:xfrm>
                <a:off x="3001258" y="3869437"/>
                <a:ext cx="10842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026" extrusionOk="0">
                    <a:moveTo>
                      <a:pt x="172" y="1"/>
                    </a:moveTo>
                    <a:cubicBezTo>
                      <a:pt x="149" y="1"/>
                      <a:pt x="126" y="8"/>
                      <a:pt x="107" y="23"/>
                    </a:cubicBezTo>
                    <a:cubicBezTo>
                      <a:pt x="107" y="23"/>
                      <a:pt x="0" y="1026"/>
                      <a:pt x="206" y="1026"/>
                    </a:cubicBezTo>
                    <a:cubicBezTo>
                      <a:pt x="208" y="1026"/>
                      <a:pt x="209" y="1025"/>
                      <a:pt x="211" y="1025"/>
                    </a:cubicBezTo>
                    <a:cubicBezTo>
                      <a:pt x="429" y="1014"/>
                      <a:pt x="271" y="23"/>
                      <a:pt x="205" y="6"/>
                    </a:cubicBezTo>
                    <a:cubicBezTo>
                      <a:pt x="195" y="3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64"/>
              <p:cNvSpPr/>
              <p:nvPr/>
            </p:nvSpPr>
            <p:spPr>
              <a:xfrm>
                <a:off x="3124740" y="3316398"/>
                <a:ext cx="31818" cy="3123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236" extrusionOk="0">
                    <a:moveTo>
                      <a:pt x="805" y="0"/>
                    </a:moveTo>
                    <a:cubicBezTo>
                      <a:pt x="602" y="0"/>
                      <a:pt x="240" y="105"/>
                      <a:pt x="120" y="241"/>
                    </a:cubicBezTo>
                    <a:cubicBezTo>
                      <a:pt x="0" y="382"/>
                      <a:pt x="0" y="873"/>
                      <a:pt x="87" y="987"/>
                    </a:cubicBezTo>
                    <a:cubicBezTo>
                      <a:pt x="162" y="1085"/>
                      <a:pt x="321" y="1235"/>
                      <a:pt x="505" y="1235"/>
                    </a:cubicBezTo>
                    <a:cubicBezTo>
                      <a:pt x="536" y="1235"/>
                      <a:pt x="567" y="1231"/>
                      <a:pt x="600" y="1221"/>
                    </a:cubicBezTo>
                    <a:cubicBezTo>
                      <a:pt x="817" y="1156"/>
                      <a:pt x="1052" y="687"/>
                      <a:pt x="1155" y="573"/>
                    </a:cubicBezTo>
                    <a:cubicBezTo>
                      <a:pt x="1259" y="459"/>
                      <a:pt x="1128" y="17"/>
                      <a:pt x="834" y="1"/>
                    </a:cubicBezTo>
                    <a:cubicBezTo>
                      <a:pt x="825" y="0"/>
                      <a:pt x="815" y="0"/>
                      <a:pt x="8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64"/>
              <p:cNvSpPr/>
              <p:nvPr/>
            </p:nvSpPr>
            <p:spPr>
              <a:xfrm>
                <a:off x="3163710" y="3316398"/>
                <a:ext cx="31970" cy="3108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230" extrusionOk="0">
                    <a:moveTo>
                      <a:pt x="454" y="0"/>
                    </a:moveTo>
                    <a:cubicBezTo>
                      <a:pt x="444" y="0"/>
                      <a:pt x="434" y="0"/>
                      <a:pt x="425" y="1"/>
                    </a:cubicBezTo>
                    <a:cubicBezTo>
                      <a:pt x="131" y="17"/>
                      <a:pt x="0" y="459"/>
                      <a:pt x="104" y="573"/>
                    </a:cubicBezTo>
                    <a:cubicBezTo>
                      <a:pt x="207" y="687"/>
                      <a:pt x="442" y="1156"/>
                      <a:pt x="665" y="1216"/>
                    </a:cubicBezTo>
                    <a:cubicBezTo>
                      <a:pt x="697" y="1225"/>
                      <a:pt x="729" y="1230"/>
                      <a:pt x="760" y="1230"/>
                    </a:cubicBezTo>
                    <a:cubicBezTo>
                      <a:pt x="944" y="1230"/>
                      <a:pt x="1103" y="1080"/>
                      <a:pt x="1177" y="982"/>
                    </a:cubicBezTo>
                    <a:cubicBezTo>
                      <a:pt x="1264" y="867"/>
                      <a:pt x="1264" y="382"/>
                      <a:pt x="1139" y="241"/>
                    </a:cubicBezTo>
                    <a:cubicBezTo>
                      <a:pt x="1020" y="105"/>
                      <a:pt x="657" y="0"/>
                      <a:pt x="45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64"/>
              <p:cNvSpPr/>
              <p:nvPr/>
            </p:nvSpPr>
            <p:spPr>
              <a:xfrm>
                <a:off x="3148825" y="3340786"/>
                <a:ext cx="23984" cy="19333"/>
              </a:xfrm>
              <a:custGeom>
                <a:avLst/>
                <a:gdLst/>
                <a:ahLst/>
                <a:cxnLst/>
                <a:rect l="l" t="t" r="r" b="b"/>
                <a:pathLst>
                  <a:path w="949" h="765" extrusionOk="0">
                    <a:moveTo>
                      <a:pt x="475" y="0"/>
                    </a:moveTo>
                    <a:cubicBezTo>
                      <a:pt x="355" y="0"/>
                      <a:pt x="1" y="649"/>
                      <a:pt x="208" y="736"/>
                    </a:cubicBezTo>
                    <a:cubicBezTo>
                      <a:pt x="248" y="753"/>
                      <a:pt x="283" y="760"/>
                      <a:pt x="313" y="760"/>
                    </a:cubicBezTo>
                    <a:cubicBezTo>
                      <a:pt x="436" y="760"/>
                      <a:pt x="475" y="643"/>
                      <a:pt x="475" y="643"/>
                    </a:cubicBezTo>
                    <a:cubicBezTo>
                      <a:pt x="475" y="643"/>
                      <a:pt x="514" y="765"/>
                      <a:pt x="639" y="765"/>
                    </a:cubicBezTo>
                    <a:cubicBezTo>
                      <a:pt x="668" y="765"/>
                      <a:pt x="702" y="758"/>
                      <a:pt x="742" y="741"/>
                    </a:cubicBezTo>
                    <a:cubicBezTo>
                      <a:pt x="949" y="654"/>
                      <a:pt x="595" y="0"/>
                      <a:pt x="47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72" name="Google Shape;5972;p64"/>
          <p:cNvGrpSpPr/>
          <p:nvPr/>
        </p:nvGrpSpPr>
        <p:grpSpPr>
          <a:xfrm>
            <a:off x="4707616" y="3256553"/>
            <a:ext cx="447702" cy="1135923"/>
            <a:chOff x="4707616" y="3256553"/>
            <a:chExt cx="447702" cy="1135923"/>
          </a:xfrm>
        </p:grpSpPr>
        <p:sp>
          <p:nvSpPr>
            <p:cNvPr id="5973" name="Google Shape;5973;p64"/>
            <p:cNvSpPr/>
            <p:nvPr/>
          </p:nvSpPr>
          <p:spPr>
            <a:xfrm>
              <a:off x="4707616" y="3256553"/>
              <a:ext cx="447702" cy="1135923"/>
            </a:xfrm>
            <a:custGeom>
              <a:avLst/>
              <a:gdLst/>
              <a:ahLst/>
              <a:cxnLst/>
              <a:rect l="l" t="t" r="r" b="b"/>
              <a:pathLst>
                <a:path w="17715" h="44947" extrusionOk="0">
                  <a:moveTo>
                    <a:pt x="8707" y="1"/>
                  </a:moveTo>
                  <a:cubicBezTo>
                    <a:pt x="7995" y="1"/>
                    <a:pt x="6260" y="235"/>
                    <a:pt x="6588" y="2603"/>
                  </a:cubicBezTo>
                  <a:cubicBezTo>
                    <a:pt x="6588" y="2603"/>
                    <a:pt x="6530" y="2587"/>
                    <a:pt x="6458" y="2587"/>
                  </a:cubicBezTo>
                  <a:cubicBezTo>
                    <a:pt x="6328" y="2587"/>
                    <a:pt x="6156" y="2641"/>
                    <a:pt x="6212" y="2946"/>
                  </a:cubicBezTo>
                  <a:cubicBezTo>
                    <a:pt x="6294" y="3415"/>
                    <a:pt x="6457" y="3965"/>
                    <a:pt x="7040" y="3965"/>
                  </a:cubicBezTo>
                  <a:cubicBezTo>
                    <a:pt x="7040" y="3965"/>
                    <a:pt x="7051" y="4690"/>
                    <a:pt x="7585" y="5022"/>
                  </a:cubicBezTo>
                  <a:cubicBezTo>
                    <a:pt x="7585" y="5022"/>
                    <a:pt x="7716" y="5720"/>
                    <a:pt x="7618" y="5851"/>
                  </a:cubicBezTo>
                  <a:cubicBezTo>
                    <a:pt x="7525" y="5982"/>
                    <a:pt x="5749" y="7224"/>
                    <a:pt x="5166" y="7278"/>
                  </a:cubicBezTo>
                  <a:cubicBezTo>
                    <a:pt x="4588" y="7338"/>
                    <a:pt x="2796" y="7758"/>
                    <a:pt x="2774" y="9725"/>
                  </a:cubicBezTo>
                  <a:cubicBezTo>
                    <a:pt x="2752" y="11687"/>
                    <a:pt x="2621" y="12259"/>
                    <a:pt x="2441" y="12542"/>
                  </a:cubicBezTo>
                  <a:cubicBezTo>
                    <a:pt x="2267" y="12825"/>
                    <a:pt x="2147" y="14640"/>
                    <a:pt x="2191" y="15485"/>
                  </a:cubicBezTo>
                  <a:cubicBezTo>
                    <a:pt x="2240" y="16324"/>
                    <a:pt x="1390" y="18422"/>
                    <a:pt x="1542" y="20874"/>
                  </a:cubicBezTo>
                  <a:cubicBezTo>
                    <a:pt x="1542" y="20874"/>
                    <a:pt x="665" y="21691"/>
                    <a:pt x="594" y="22334"/>
                  </a:cubicBezTo>
                  <a:cubicBezTo>
                    <a:pt x="523" y="22971"/>
                    <a:pt x="0" y="23838"/>
                    <a:pt x="60" y="23958"/>
                  </a:cubicBezTo>
                  <a:cubicBezTo>
                    <a:pt x="87" y="24009"/>
                    <a:pt x="166" y="24037"/>
                    <a:pt x="260" y="24037"/>
                  </a:cubicBezTo>
                  <a:cubicBezTo>
                    <a:pt x="376" y="24037"/>
                    <a:pt x="515" y="23994"/>
                    <a:pt x="605" y="23898"/>
                  </a:cubicBezTo>
                  <a:cubicBezTo>
                    <a:pt x="769" y="23718"/>
                    <a:pt x="1030" y="23386"/>
                    <a:pt x="1030" y="23386"/>
                  </a:cubicBezTo>
                  <a:lnTo>
                    <a:pt x="1030" y="23386"/>
                  </a:lnTo>
                  <a:cubicBezTo>
                    <a:pt x="1030" y="23386"/>
                    <a:pt x="474" y="25511"/>
                    <a:pt x="758" y="25603"/>
                  </a:cubicBezTo>
                  <a:cubicBezTo>
                    <a:pt x="769" y="25607"/>
                    <a:pt x="781" y="25609"/>
                    <a:pt x="792" y="25609"/>
                  </a:cubicBezTo>
                  <a:cubicBezTo>
                    <a:pt x="1101" y="25609"/>
                    <a:pt x="1317" y="24295"/>
                    <a:pt x="1422" y="24143"/>
                  </a:cubicBezTo>
                  <a:cubicBezTo>
                    <a:pt x="1441" y="24117"/>
                    <a:pt x="1456" y="24106"/>
                    <a:pt x="1468" y="24106"/>
                  </a:cubicBezTo>
                  <a:cubicBezTo>
                    <a:pt x="1530" y="24106"/>
                    <a:pt x="1525" y="24383"/>
                    <a:pt x="1493" y="24546"/>
                  </a:cubicBezTo>
                  <a:cubicBezTo>
                    <a:pt x="1451" y="24741"/>
                    <a:pt x="1378" y="25771"/>
                    <a:pt x="1600" y="25771"/>
                  </a:cubicBezTo>
                  <a:cubicBezTo>
                    <a:pt x="1608" y="25771"/>
                    <a:pt x="1616" y="25769"/>
                    <a:pt x="1624" y="25767"/>
                  </a:cubicBezTo>
                  <a:cubicBezTo>
                    <a:pt x="1851" y="25701"/>
                    <a:pt x="1928" y="24271"/>
                    <a:pt x="2034" y="24271"/>
                  </a:cubicBezTo>
                  <a:cubicBezTo>
                    <a:pt x="2042" y="24271"/>
                    <a:pt x="2051" y="24280"/>
                    <a:pt x="2060" y="24301"/>
                  </a:cubicBezTo>
                  <a:cubicBezTo>
                    <a:pt x="2180" y="24573"/>
                    <a:pt x="2000" y="25592"/>
                    <a:pt x="2169" y="25625"/>
                  </a:cubicBezTo>
                  <a:cubicBezTo>
                    <a:pt x="2183" y="25628"/>
                    <a:pt x="2195" y="25629"/>
                    <a:pt x="2207" y="25629"/>
                  </a:cubicBezTo>
                  <a:cubicBezTo>
                    <a:pt x="2334" y="25629"/>
                    <a:pt x="2346" y="25475"/>
                    <a:pt x="2371" y="25380"/>
                  </a:cubicBezTo>
                  <a:cubicBezTo>
                    <a:pt x="2396" y="25279"/>
                    <a:pt x="2346" y="24133"/>
                    <a:pt x="2444" y="24133"/>
                  </a:cubicBezTo>
                  <a:cubicBezTo>
                    <a:pt x="2451" y="24133"/>
                    <a:pt x="2459" y="24140"/>
                    <a:pt x="2469" y="24154"/>
                  </a:cubicBezTo>
                  <a:cubicBezTo>
                    <a:pt x="2599" y="24350"/>
                    <a:pt x="2523" y="25353"/>
                    <a:pt x="2632" y="25385"/>
                  </a:cubicBezTo>
                  <a:cubicBezTo>
                    <a:pt x="2632" y="25385"/>
                    <a:pt x="2671" y="25404"/>
                    <a:pt x="2719" y="25404"/>
                  </a:cubicBezTo>
                  <a:cubicBezTo>
                    <a:pt x="2796" y="25404"/>
                    <a:pt x="2895" y="25356"/>
                    <a:pt x="2888" y="25107"/>
                  </a:cubicBezTo>
                  <a:cubicBezTo>
                    <a:pt x="2877" y="24704"/>
                    <a:pt x="3024" y="22966"/>
                    <a:pt x="3030" y="22563"/>
                  </a:cubicBezTo>
                  <a:cubicBezTo>
                    <a:pt x="3041" y="22007"/>
                    <a:pt x="2725" y="21228"/>
                    <a:pt x="2812" y="21097"/>
                  </a:cubicBezTo>
                  <a:cubicBezTo>
                    <a:pt x="2894" y="20966"/>
                    <a:pt x="3509" y="18950"/>
                    <a:pt x="3782" y="18133"/>
                  </a:cubicBezTo>
                  <a:cubicBezTo>
                    <a:pt x="4054" y="17315"/>
                    <a:pt x="4054" y="15185"/>
                    <a:pt x="4218" y="14912"/>
                  </a:cubicBezTo>
                  <a:cubicBezTo>
                    <a:pt x="4351" y="14693"/>
                    <a:pt x="4644" y="13388"/>
                    <a:pt x="4850" y="13388"/>
                  </a:cubicBezTo>
                  <a:cubicBezTo>
                    <a:pt x="4905" y="13388"/>
                    <a:pt x="4954" y="13481"/>
                    <a:pt x="4992" y="13714"/>
                  </a:cubicBezTo>
                  <a:cubicBezTo>
                    <a:pt x="5166" y="14814"/>
                    <a:pt x="5438" y="17517"/>
                    <a:pt x="5357" y="18111"/>
                  </a:cubicBezTo>
                  <a:cubicBezTo>
                    <a:pt x="5275" y="18705"/>
                    <a:pt x="5035" y="19724"/>
                    <a:pt x="5095" y="20301"/>
                  </a:cubicBezTo>
                  <a:cubicBezTo>
                    <a:pt x="5155" y="20884"/>
                    <a:pt x="4534" y="22067"/>
                    <a:pt x="4425" y="23418"/>
                  </a:cubicBezTo>
                  <a:cubicBezTo>
                    <a:pt x="4316" y="24770"/>
                    <a:pt x="4550" y="28311"/>
                    <a:pt x="4752" y="29227"/>
                  </a:cubicBezTo>
                  <a:cubicBezTo>
                    <a:pt x="4953" y="30137"/>
                    <a:pt x="4316" y="32060"/>
                    <a:pt x="4245" y="32447"/>
                  </a:cubicBezTo>
                  <a:cubicBezTo>
                    <a:pt x="4174" y="32840"/>
                    <a:pt x="4185" y="33929"/>
                    <a:pt x="4103" y="35330"/>
                  </a:cubicBezTo>
                  <a:cubicBezTo>
                    <a:pt x="4016" y="36730"/>
                    <a:pt x="4458" y="39760"/>
                    <a:pt x="4289" y="40283"/>
                  </a:cubicBezTo>
                  <a:cubicBezTo>
                    <a:pt x="4125" y="40806"/>
                    <a:pt x="1259" y="44032"/>
                    <a:pt x="1613" y="44538"/>
                  </a:cubicBezTo>
                  <a:cubicBezTo>
                    <a:pt x="1802" y="44809"/>
                    <a:pt x="2158" y="44946"/>
                    <a:pt x="2522" y="44946"/>
                  </a:cubicBezTo>
                  <a:cubicBezTo>
                    <a:pt x="2839" y="44946"/>
                    <a:pt x="3164" y="44842"/>
                    <a:pt x="3390" y="44631"/>
                  </a:cubicBezTo>
                  <a:cubicBezTo>
                    <a:pt x="3874" y="44184"/>
                    <a:pt x="4599" y="43520"/>
                    <a:pt x="4964" y="43236"/>
                  </a:cubicBezTo>
                  <a:cubicBezTo>
                    <a:pt x="5335" y="42947"/>
                    <a:pt x="6185" y="42795"/>
                    <a:pt x="6054" y="41089"/>
                  </a:cubicBezTo>
                  <a:cubicBezTo>
                    <a:pt x="6054" y="41089"/>
                    <a:pt x="5831" y="38550"/>
                    <a:pt x="6615" y="36872"/>
                  </a:cubicBezTo>
                  <a:cubicBezTo>
                    <a:pt x="7395" y="35188"/>
                    <a:pt x="7040" y="32840"/>
                    <a:pt x="7122" y="32082"/>
                  </a:cubicBezTo>
                  <a:cubicBezTo>
                    <a:pt x="7204" y="31325"/>
                    <a:pt x="7280" y="30093"/>
                    <a:pt x="7738" y="29216"/>
                  </a:cubicBezTo>
                  <a:cubicBezTo>
                    <a:pt x="8119" y="28491"/>
                    <a:pt x="8582" y="25936"/>
                    <a:pt x="8855" y="25058"/>
                  </a:cubicBezTo>
                  <a:cubicBezTo>
                    <a:pt x="9127" y="25936"/>
                    <a:pt x="9585" y="28491"/>
                    <a:pt x="9966" y="29216"/>
                  </a:cubicBezTo>
                  <a:cubicBezTo>
                    <a:pt x="10430" y="30093"/>
                    <a:pt x="10500" y="31325"/>
                    <a:pt x="10588" y="32082"/>
                  </a:cubicBezTo>
                  <a:cubicBezTo>
                    <a:pt x="10669" y="32840"/>
                    <a:pt x="10315" y="35188"/>
                    <a:pt x="11094" y="36872"/>
                  </a:cubicBezTo>
                  <a:cubicBezTo>
                    <a:pt x="11879" y="38556"/>
                    <a:pt x="11650" y="41089"/>
                    <a:pt x="11650" y="41089"/>
                  </a:cubicBezTo>
                  <a:cubicBezTo>
                    <a:pt x="11519" y="42789"/>
                    <a:pt x="12375" y="42947"/>
                    <a:pt x="12740" y="43236"/>
                  </a:cubicBezTo>
                  <a:cubicBezTo>
                    <a:pt x="13111" y="43520"/>
                    <a:pt x="13830" y="44184"/>
                    <a:pt x="14320" y="44631"/>
                  </a:cubicBezTo>
                  <a:cubicBezTo>
                    <a:pt x="14546" y="44842"/>
                    <a:pt x="14870" y="44946"/>
                    <a:pt x="15188" y="44946"/>
                  </a:cubicBezTo>
                  <a:cubicBezTo>
                    <a:pt x="15552" y="44946"/>
                    <a:pt x="15907" y="44809"/>
                    <a:pt x="16097" y="44538"/>
                  </a:cubicBezTo>
                  <a:cubicBezTo>
                    <a:pt x="16451" y="44026"/>
                    <a:pt x="13585" y="40806"/>
                    <a:pt x="13416" y="40283"/>
                  </a:cubicBezTo>
                  <a:cubicBezTo>
                    <a:pt x="13252" y="39760"/>
                    <a:pt x="13688" y="36730"/>
                    <a:pt x="13606" y="35330"/>
                  </a:cubicBezTo>
                  <a:cubicBezTo>
                    <a:pt x="13525" y="33929"/>
                    <a:pt x="13541" y="32840"/>
                    <a:pt x="13465" y="32447"/>
                  </a:cubicBezTo>
                  <a:cubicBezTo>
                    <a:pt x="13394" y="32060"/>
                    <a:pt x="12756" y="30137"/>
                    <a:pt x="12958" y="29227"/>
                  </a:cubicBezTo>
                  <a:cubicBezTo>
                    <a:pt x="13160" y="28311"/>
                    <a:pt x="13394" y="24770"/>
                    <a:pt x="13285" y="23418"/>
                  </a:cubicBezTo>
                  <a:cubicBezTo>
                    <a:pt x="13176" y="22067"/>
                    <a:pt x="12555" y="20884"/>
                    <a:pt x="12615" y="20301"/>
                  </a:cubicBezTo>
                  <a:cubicBezTo>
                    <a:pt x="12669" y="19724"/>
                    <a:pt x="12435" y="18705"/>
                    <a:pt x="12353" y="18111"/>
                  </a:cubicBezTo>
                  <a:cubicBezTo>
                    <a:pt x="12266" y="17517"/>
                    <a:pt x="12544" y="14814"/>
                    <a:pt x="12718" y="13714"/>
                  </a:cubicBezTo>
                  <a:cubicBezTo>
                    <a:pt x="12756" y="13482"/>
                    <a:pt x="12805" y="13389"/>
                    <a:pt x="12860" y="13389"/>
                  </a:cubicBezTo>
                  <a:cubicBezTo>
                    <a:pt x="13066" y="13389"/>
                    <a:pt x="13359" y="14697"/>
                    <a:pt x="13492" y="14912"/>
                  </a:cubicBezTo>
                  <a:cubicBezTo>
                    <a:pt x="13655" y="15185"/>
                    <a:pt x="13655" y="17315"/>
                    <a:pt x="13928" y="18133"/>
                  </a:cubicBezTo>
                  <a:cubicBezTo>
                    <a:pt x="14200" y="18950"/>
                    <a:pt x="14811" y="20966"/>
                    <a:pt x="14898" y="21097"/>
                  </a:cubicBezTo>
                  <a:cubicBezTo>
                    <a:pt x="14985" y="21228"/>
                    <a:pt x="14527" y="21893"/>
                    <a:pt x="14783" y="23342"/>
                  </a:cubicBezTo>
                  <a:cubicBezTo>
                    <a:pt x="14865" y="23925"/>
                    <a:pt x="14903" y="24513"/>
                    <a:pt x="14898" y="25102"/>
                  </a:cubicBezTo>
                  <a:cubicBezTo>
                    <a:pt x="14891" y="25359"/>
                    <a:pt x="14966" y="25406"/>
                    <a:pt x="15021" y="25406"/>
                  </a:cubicBezTo>
                  <a:cubicBezTo>
                    <a:pt x="15053" y="25406"/>
                    <a:pt x="15078" y="25391"/>
                    <a:pt x="15078" y="25391"/>
                  </a:cubicBezTo>
                  <a:cubicBezTo>
                    <a:pt x="15187" y="25353"/>
                    <a:pt x="15143" y="24230"/>
                    <a:pt x="15279" y="24029"/>
                  </a:cubicBezTo>
                  <a:cubicBezTo>
                    <a:pt x="15288" y="24015"/>
                    <a:pt x="15296" y="24008"/>
                    <a:pt x="15303" y="24008"/>
                  </a:cubicBezTo>
                  <a:cubicBezTo>
                    <a:pt x="15403" y="24008"/>
                    <a:pt x="15319" y="25278"/>
                    <a:pt x="15339" y="25374"/>
                  </a:cubicBezTo>
                  <a:cubicBezTo>
                    <a:pt x="15364" y="25474"/>
                    <a:pt x="15375" y="25629"/>
                    <a:pt x="15507" y="25629"/>
                  </a:cubicBezTo>
                  <a:cubicBezTo>
                    <a:pt x="15519" y="25629"/>
                    <a:pt x="15532" y="25628"/>
                    <a:pt x="15546" y="25625"/>
                  </a:cubicBezTo>
                  <a:cubicBezTo>
                    <a:pt x="15715" y="25587"/>
                    <a:pt x="15552" y="24383"/>
                    <a:pt x="15672" y="24110"/>
                  </a:cubicBezTo>
                  <a:cubicBezTo>
                    <a:pt x="15680" y="24092"/>
                    <a:pt x="15688" y="24083"/>
                    <a:pt x="15695" y="24083"/>
                  </a:cubicBezTo>
                  <a:cubicBezTo>
                    <a:pt x="15799" y="24083"/>
                    <a:pt x="15858" y="25701"/>
                    <a:pt x="16091" y="25767"/>
                  </a:cubicBezTo>
                  <a:cubicBezTo>
                    <a:pt x="16099" y="25769"/>
                    <a:pt x="16106" y="25770"/>
                    <a:pt x="16113" y="25770"/>
                  </a:cubicBezTo>
                  <a:cubicBezTo>
                    <a:pt x="16331" y="25770"/>
                    <a:pt x="16254" y="24741"/>
                    <a:pt x="16222" y="24546"/>
                  </a:cubicBezTo>
                  <a:cubicBezTo>
                    <a:pt x="16189" y="24377"/>
                    <a:pt x="16225" y="23997"/>
                    <a:pt x="16305" y="23997"/>
                  </a:cubicBezTo>
                  <a:cubicBezTo>
                    <a:pt x="16318" y="23997"/>
                    <a:pt x="16332" y="24007"/>
                    <a:pt x="16347" y="24029"/>
                  </a:cubicBezTo>
                  <a:cubicBezTo>
                    <a:pt x="16448" y="24178"/>
                    <a:pt x="16752" y="25600"/>
                    <a:pt x="16944" y="25600"/>
                  </a:cubicBezTo>
                  <a:cubicBezTo>
                    <a:pt x="16949" y="25600"/>
                    <a:pt x="16953" y="25599"/>
                    <a:pt x="16957" y="25598"/>
                  </a:cubicBezTo>
                  <a:cubicBezTo>
                    <a:pt x="17246" y="25494"/>
                    <a:pt x="16685" y="23386"/>
                    <a:pt x="16685" y="23386"/>
                  </a:cubicBezTo>
                  <a:lnTo>
                    <a:pt x="16685" y="23386"/>
                  </a:lnTo>
                  <a:cubicBezTo>
                    <a:pt x="16685" y="23386"/>
                    <a:pt x="16941" y="23718"/>
                    <a:pt x="17110" y="23892"/>
                  </a:cubicBezTo>
                  <a:cubicBezTo>
                    <a:pt x="17200" y="23991"/>
                    <a:pt x="17338" y="24036"/>
                    <a:pt x="17454" y="24036"/>
                  </a:cubicBezTo>
                  <a:cubicBezTo>
                    <a:pt x="17548" y="24036"/>
                    <a:pt x="17628" y="24006"/>
                    <a:pt x="17655" y="23952"/>
                  </a:cubicBezTo>
                  <a:cubicBezTo>
                    <a:pt x="17715" y="23832"/>
                    <a:pt x="17186" y="22971"/>
                    <a:pt x="17116" y="22334"/>
                  </a:cubicBezTo>
                  <a:cubicBezTo>
                    <a:pt x="17045" y="21691"/>
                    <a:pt x="16167" y="20874"/>
                    <a:pt x="16167" y="20874"/>
                  </a:cubicBezTo>
                  <a:cubicBezTo>
                    <a:pt x="16320" y="18422"/>
                    <a:pt x="15464" y="16324"/>
                    <a:pt x="15514" y="15485"/>
                  </a:cubicBezTo>
                  <a:cubicBezTo>
                    <a:pt x="15563" y="14640"/>
                    <a:pt x="15448" y="12825"/>
                    <a:pt x="15268" y="12542"/>
                  </a:cubicBezTo>
                  <a:cubicBezTo>
                    <a:pt x="15083" y="12259"/>
                    <a:pt x="14958" y="11692"/>
                    <a:pt x="14930" y="9725"/>
                  </a:cubicBezTo>
                  <a:cubicBezTo>
                    <a:pt x="14909" y="7758"/>
                    <a:pt x="13121" y="7338"/>
                    <a:pt x="12538" y="7278"/>
                  </a:cubicBezTo>
                  <a:cubicBezTo>
                    <a:pt x="11961" y="7224"/>
                    <a:pt x="10179" y="5976"/>
                    <a:pt x="10086" y="5851"/>
                  </a:cubicBezTo>
                  <a:cubicBezTo>
                    <a:pt x="9994" y="5725"/>
                    <a:pt x="10124" y="5022"/>
                    <a:pt x="10124" y="5022"/>
                  </a:cubicBezTo>
                  <a:cubicBezTo>
                    <a:pt x="10658" y="4690"/>
                    <a:pt x="10669" y="3965"/>
                    <a:pt x="10669" y="3965"/>
                  </a:cubicBezTo>
                  <a:cubicBezTo>
                    <a:pt x="11247" y="3965"/>
                    <a:pt x="11416" y="3420"/>
                    <a:pt x="11498" y="2946"/>
                  </a:cubicBezTo>
                  <a:cubicBezTo>
                    <a:pt x="11546" y="2641"/>
                    <a:pt x="11378" y="2585"/>
                    <a:pt x="11249" y="2585"/>
                  </a:cubicBezTo>
                  <a:cubicBezTo>
                    <a:pt x="11176" y="2585"/>
                    <a:pt x="11116" y="2603"/>
                    <a:pt x="11116" y="2603"/>
                  </a:cubicBezTo>
                  <a:cubicBezTo>
                    <a:pt x="11449" y="235"/>
                    <a:pt x="9710" y="1"/>
                    <a:pt x="9002" y="1"/>
                  </a:cubicBezTo>
                  <a:cubicBezTo>
                    <a:pt x="8946" y="1"/>
                    <a:pt x="8896" y="2"/>
                    <a:pt x="8855" y="4"/>
                  </a:cubicBezTo>
                  <a:cubicBezTo>
                    <a:pt x="8813" y="2"/>
                    <a:pt x="8763" y="1"/>
                    <a:pt x="870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4" name="Google Shape;5974;p64"/>
            <p:cNvGrpSpPr/>
            <p:nvPr/>
          </p:nvGrpSpPr>
          <p:grpSpPr>
            <a:xfrm>
              <a:off x="4724641" y="3320695"/>
              <a:ext cx="412877" cy="1031270"/>
              <a:chOff x="4724641" y="3320695"/>
              <a:chExt cx="412877" cy="1031270"/>
            </a:xfrm>
          </p:grpSpPr>
          <p:sp>
            <p:nvSpPr>
              <p:cNvPr id="5975" name="Google Shape;5975;p64"/>
              <p:cNvSpPr/>
              <p:nvPr/>
            </p:nvSpPr>
            <p:spPr>
              <a:xfrm>
                <a:off x="4923763" y="3572333"/>
                <a:ext cx="18474" cy="14167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606" extrusionOk="0">
                    <a:moveTo>
                      <a:pt x="403" y="1"/>
                    </a:moveTo>
                    <a:cubicBezTo>
                      <a:pt x="278" y="1"/>
                      <a:pt x="145" y="88"/>
                      <a:pt x="148" y="249"/>
                    </a:cubicBezTo>
                    <a:cubicBezTo>
                      <a:pt x="153" y="821"/>
                      <a:pt x="191" y="1388"/>
                      <a:pt x="229" y="1960"/>
                    </a:cubicBezTo>
                    <a:cubicBezTo>
                      <a:pt x="153" y="1949"/>
                      <a:pt x="77" y="1943"/>
                      <a:pt x="1" y="1932"/>
                    </a:cubicBezTo>
                    <a:lnTo>
                      <a:pt x="1" y="2554"/>
                    </a:lnTo>
                    <a:cubicBezTo>
                      <a:pt x="88" y="2515"/>
                      <a:pt x="175" y="2483"/>
                      <a:pt x="262" y="2445"/>
                    </a:cubicBezTo>
                    <a:cubicBezTo>
                      <a:pt x="268" y="2559"/>
                      <a:pt x="273" y="2679"/>
                      <a:pt x="279" y="2793"/>
                    </a:cubicBezTo>
                    <a:cubicBezTo>
                      <a:pt x="317" y="3567"/>
                      <a:pt x="366" y="4395"/>
                      <a:pt x="159" y="5147"/>
                    </a:cubicBezTo>
                    <a:lnTo>
                      <a:pt x="355" y="5147"/>
                    </a:lnTo>
                    <a:lnTo>
                      <a:pt x="355" y="5605"/>
                    </a:lnTo>
                    <a:cubicBezTo>
                      <a:pt x="393" y="5507"/>
                      <a:pt x="437" y="5409"/>
                      <a:pt x="469" y="5311"/>
                    </a:cubicBezTo>
                    <a:cubicBezTo>
                      <a:pt x="731" y="4559"/>
                      <a:pt x="682" y="3676"/>
                      <a:pt x="682" y="2891"/>
                    </a:cubicBezTo>
                    <a:cubicBezTo>
                      <a:pt x="682" y="2668"/>
                      <a:pt x="676" y="2450"/>
                      <a:pt x="671" y="2232"/>
                    </a:cubicBezTo>
                    <a:cubicBezTo>
                      <a:pt x="720" y="2167"/>
                      <a:pt x="720" y="2080"/>
                      <a:pt x="665" y="2020"/>
                    </a:cubicBezTo>
                    <a:cubicBezTo>
                      <a:pt x="644" y="1415"/>
                      <a:pt x="611" y="810"/>
                      <a:pt x="611" y="205"/>
                    </a:cubicBezTo>
                    <a:cubicBezTo>
                      <a:pt x="611" y="66"/>
                      <a:pt x="510" y="1"/>
                      <a:pt x="40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64"/>
              <p:cNvSpPr/>
              <p:nvPr/>
            </p:nvSpPr>
            <p:spPr>
              <a:xfrm>
                <a:off x="4931193" y="3678983"/>
                <a:ext cx="72734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5871" extrusionOk="0">
                    <a:moveTo>
                      <a:pt x="6" y="1"/>
                    </a:moveTo>
                    <a:cubicBezTo>
                      <a:pt x="28" y="377"/>
                      <a:pt x="1" y="742"/>
                      <a:pt x="115" y="1085"/>
                    </a:cubicBezTo>
                    <a:cubicBezTo>
                      <a:pt x="301" y="1619"/>
                      <a:pt x="595" y="2099"/>
                      <a:pt x="884" y="2584"/>
                    </a:cubicBezTo>
                    <a:cubicBezTo>
                      <a:pt x="867" y="2791"/>
                      <a:pt x="884" y="2992"/>
                      <a:pt x="878" y="3200"/>
                    </a:cubicBezTo>
                    <a:cubicBezTo>
                      <a:pt x="878" y="3418"/>
                      <a:pt x="845" y="3635"/>
                      <a:pt x="851" y="3853"/>
                    </a:cubicBezTo>
                    <a:cubicBezTo>
                      <a:pt x="851" y="3872"/>
                      <a:pt x="866" y="3884"/>
                      <a:pt x="880" y="3884"/>
                    </a:cubicBezTo>
                    <a:cubicBezTo>
                      <a:pt x="891" y="3884"/>
                      <a:pt x="901" y="3878"/>
                      <a:pt x="905" y="3864"/>
                    </a:cubicBezTo>
                    <a:cubicBezTo>
                      <a:pt x="1031" y="3614"/>
                      <a:pt x="1085" y="3276"/>
                      <a:pt x="1102" y="2954"/>
                    </a:cubicBezTo>
                    <a:cubicBezTo>
                      <a:pt x="1151" y="3036"/>
                      <a:pt x="1194" y="3118"/>
                      <a:pt x="1238" y="3200"/>
                    </a:cubicBezTo>
                    <a:cubicBezTo>
                      <a:pt x="1439" y="3554"/>
                      <a:pt x="1608" y="3919"/>
                      <a:pt x="1745" y="4300"/>
                    </a:cubicBezTo>
                    <a:cubicBezTo>
                      <a:pt x="1892" y="4753"/>
                      <a:pt x="1864" y="5205"/>
                      <a:pt x="1913" y="5668"/>
                    </a:cubicBezTo>
                    <a:cubicBezTo>
                      <a:pt x="1916" y="5709"/>
                      <a:pt x="1945" y="5727"/>
                      <a:pt x="1975" y="5727"/>
                    </a:cubicBezTo>
                    <a:cubicBezTo>
                      <a:pt x="2010" y="5727"/>
                      <a:pt x="2047" y="5703"/>
                      <a:pt x="2050" y="5662"/>
                    </a:cubicBezTo>
                    <a:cubicBezTo>
                      <a:pt x="2061" y="5592"/>
                      <a:pt x="2077" y="5499"/>
                      <a:pt x="2088" y="5417"/>
                    </a:cubicBezTo>
                    <a:cubicBezTo>
                      <a:pt x="2197" y="5608"/>
                      <a:pt x="2360" y="5766"/>
                      <a:pt x="2562" y="5864"/>
                    </a:cubicBezTo>
                    <a:cubicBezTo>
                      <a:pt x="2571" y="5868"/>
                      <a:pt x="2580" y="5870"/>
                      <a:pt x="2589" y="5870"/>
                    </a:cubicBezTo>
                    <a:cubicBezTo>
                      <a:pt x="2644" y="5870"/>
                      <a:pt x="2674" y="5787"/>
                      <a:pt x="2622" y="5744"/>
                    </a:cubicBezTo>
                    <a:cubicBezTo>
                      <a:pt x="2437" y="5597"/>
                      <a:pt x="2344" y="5412"/>
                      <a:pt x="2257" y="5216"/>
                    </a:cubicBezTo>
                    <a:lnTo>
                      <a:pt x="2257" y="5216"/>
                    </a:lnTo>
                    <a:cubicBezTo>
                      <a:pt x="2378" y="5256"/>
                      <a:pt x="2505" y="5279"/>
                      <a:pt x="2634" y="5279"/>
                    </a:cubicBezTo>
                    <a:cubicBezTo>
                      <a:pt x="2679" y="5279"/>
                      <a:pt x="2724" y="5276"/>
                      <a:pt x="2769" y="5270"/>
                    </a:cubicBezTo>
                    <a:cubicBezTo>
                      <a:pt x="2878" y="5259"/>
                      <a:pt x="2862" y="5096"/>
                      <a:pt x="2764" y="5085"/>
                    </a:cubicBezTo>
                    <a:cubicBezTo>
                      <a:pt x="2535" y="5052"/>
                      <a:pt x="2322" y="4998"/>
                      <a:pt x="2159" y="4829"/>
                    </a:cubicBezTo>
                    <a:cubicBezTo>
                      <a:pt x="2148" y="4818"/>
                      <a:pt x="2137" y="4807"/>
                      <a:pt x="2126" y="4802"/>
                    </a:cubicBezTo>
                    <a:cubicBezTo>
                      <a:pt x="2126" y="4693"/>
                      <a:pt x="2110" y="4578"/>
                      <a:pt x="2082" y="4475"/>
                    </a:cubicBezTo>
                    <a:cubicBezTo>
                      <a:pt x="1995" y="4093"/>
                      <a:pt x="1864" y="3728"/>
                      <a:pt x="1696" y="3385"/>
                    </a:cubicBezTo>
                    <a:cubicBezTo>
                      <a:pt x="1336" y="2671"/>
                      <a:pt x="845" y="2012"/>
                      <a:pt x="546" y="1271"/>
                    </a:cubicBezTo>
                    <a:cubicBezTo>
                      <a:pt x="388" y="867"/>
                      <a:pt x="301" y="437"/>
                      <a:pt x="28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64"/>
              <p:cNvSpPr/>
              <p:nvPr/>
            </p:nvSpPr>
            <p:spPr>
              <a:xfrm>
                <a:off x="4861946" y="3572333"/>
                <a:ext cx="76449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0093" extrusionOk="0">
                    <a:moveTo>
                      <a:pt x="2701" y="1"/>
                    </a:moveTo>
                    <a:cubicBezTo>
                      <a:pt x="2577" y="1"/>
                      <a:pt x="2444" y="88"/>
                      <a:pt x="2447" y="249"/>
                    </a:cubicBezTo>
                    <a:cubicBezTo>
                      <a:pt x="2452" y="821"/>
                      <a:pt x="2490" y="1388"/>
                      <a:pt x="2528" y="1960"/>
                    </a:cubicBezTo>
                    <a:cubicBezTo>
                      <a:pt x="2316" y="1949"/>
                      <a:pt x="2109" y="1900"/>
                      <a:pt x="1918" y="1813"/>
                    </a:cubicBezTo>
                    <a:cubicBezTo>
                      <a:pt x="1689" y="1704"/>
                      <a:pt x="1482" y="1556"/>
                      <a:pt x="1259" y="1442"/>
                    </a:cubicBezTo>
                    <a:cubicBezTo>
                      <a:pt x="1243" y="1435"/>
                      <a:pt x="1228" y="1431"/>
                      <a:pt x="1213" y="1431"/>
                    </a:cubicBezTo>
                    <a:cubicBezTo>
                      <a:pt x="1118" y="1431"/>
                      <a:pt x="1045" y="1567"/>
                      <a:pt x="1139" y="1633"/>
                    </a:cubicBezTo>
                    <a:cubicBezTo>
                      <a:pt x="1330" y="1769"/>
                      <a:pt x="1553" y="1965"/>
                      <a:pt x="1793" y="2118"/>
                    </a:cubicBezTo>
                    <a:cubicBezTo>
                      <a:pt x="1406" y="2145"/>
                      <a:pt x="1019" y="2199"/>
                      <a:pt x="703" y="2357"/>
                    </a:cubicBezTo>
                    <a:cubicBezTo>
                      <a:pt x="630" y="2394"/>
                      <a:pt x="637" y="2516"/>
                      <a:pt x="724" y="2516"/>
                    </a:cubicBezTo>
                    <a:cubicBezTo>
                      <a:pt x="728" y="2516"/>
                      <a:pt x="732" y="2516"/>
                      <a:pt x="736" y="2515"/>
                    </a:cubicBezTo>
                    <a:cubicBezTo>
                      <a:pt x="868" y="2499"/>
                      <a:pt x="1006" y="2493"/>
                      <a:pt x="1145" y="2493"/>
                    </a:cubicBezTo>
                    <a:cubicBezTo>
                      <a:pt x="1319" y="2493"/>
                      <a:pt x="1497" y="2502"/>
                      <a:pt x="1673" y="2505"/>
                    </a:cubicBezTo>
                    <a:cubicBezTo>
                      <a:pt x="1449" y="2706"/>
                      <a:pt x="1275" y="2951"/>
                      <a:pt x="1155" y="3224"/>
                    </a:cubicBezTo>
                    <a:cubicBezTo>
                      <a:pt x="1130" y="3300"/>
                      <a:pt x="1189" y="3392"/>
                      <a:pt x="1261" y="3392"/>
                    </a:cubicBezTo>
                    <a:cubicBezTo>
                      <a:pt x="1281" y="3392"/>
                      <a:pt x="1303" y="3384"/>
                      <a:pt x="1324" y="3366"/>
                    </a:cubicBezTo>
                    <a:cubicBezTo>
                      <a:pt x="1558" y="3158"/>
                      <a:pt x="1749" y="2913"/>
                      <a:pt x="2005" y="2723"/>
                    </a:cubicBezTo>
                    <a:cubicBezTo>
                      <a:pt x="2174" y="2608"/>
                      <a:pt x="2359" y="2515"/>
                      <a:pt x="2556" y="2445"/>
                    </a:cubicBezTo>
                    <a:cubicBezTo>
                      <a:pt x="2561" y="2559"/>
                      <a:pt x="2567" y="2679"/>
                      <a:pt x="2572" y="2793"/>
                    </a:cubicBezTo>
                    <a:cubicBezTo>
                      <a:pt x="2616" y="3687"/>
                      <a:pt x="2681" y="4651"/>
                      <a:pt x="2338" y="5496"/>
                    </a:cubicBezTo>
                    <a:cubicBezTo>
                      <a:pt x="2038" y="6232"/>
                      <a:pt x="1548" y="6891"/>
                      <a:pt x="1188" y="7605"/>
                    </a:cubicBezTo>
                    <a:cubicBezTo>
                      <a:pt x="1014" y="7954"/>
                      <a:pt x="883" y="8319"/>
                      <a:pt x="796" y="8695"/>
                    </a:cubicBezTo>
                    <a:cubicBezTo>
                      <a:pt x="774" y="8804"/>
                      <a:pt x="757" y="8913"/>
                      <a:pt x="752" y="9022"/>
                    </a:cubicBezTo>
                    <a:cubicBezTo>
                      <a:pt x="741" y="9032"/>
                      <a:pt x="730" y="9038"/>
                      <a:pt x="725" y="9049"/>
                    </a:cubicBezTo>
                    <a:cubicBezTo>
                      <a:pt x="561" y="9218"/>
                      <a:pt x="349" y="9272"/>
                      <a:pt x="120" y="9305"/>
                    </a:cubicBezTo>
                    <a:cubicBezTo>
                      <a:pt x="16" y="9321"/>
                      <a:pt x="0" y="9479"/>
                      <a:pt x="114" y="9490"/>
                    </a:cubicBezTo>
                    <a:cubicBezTo>
                      <a:pt x="163" y="9496"/>
                      <a:pt x="212" y="9499"/>
                      <a:pt x="261" y="9499"/>
                    </a:cubicBezTo>
                    <a:cubicBezTo>
                      <a:pt x="386" y="9499"/>
                      <a:pt x="509" y="9479"/>
                      <a:pt x="627" y="9436"/>
                    </a:cubicBezTo>
                    <a:lnTo>
                      <a:pt x="627" y="9436"/>
                    </a:lnTo>
                    <a:cubicBezTo>
                      <a:pt x="539" y="9632"/>
                      <a:pt x="447" y="9823"/>
                      <a:pt x="262" y="9970"/>
                    </a:cubicBezTo>
                    <a:cubicBezTo>
                      <a:pt x="210" y="10007"/>
                      <a:pt x="235" y="10092"/>
                      <a:pt x="291" y="10092"/>
                    </a:cubicBezTo>
                    <a:cubicBezTo>
                      <a:pt x="300" y="10092"/>
                      <a:pt x="310" y="10090"/>
                      <a:pt x="322" y="10084"/>
                    </a:cubicBezTo>
                    <a:cubicBezTo>
                      <a:pt x="518" y="9986"/>
                      <a:pt x="687" y="9833"/>
                      <a:pt x="796" y="9637"/>
                    </a:cubicBezTo>
                    <a:cubicBezTo>
                      <a:pt x="806" y="9724"/>
                      <a:pt x="817" y="9806"/>
                      <a:pt x="828" y="9888"/>
                    </a:cubicBezTo>
                    <a:cubicBezTo>
                      <a:pt x="834" y="9930"/>
                      <a:pt x="870" y="9952"/>
                      <a:pt x="904" y="9952"/>
                    </a:cubicBezTo>
                    <a:cubicBezTo>
                      <a:pt x="937" y="9952"/>
                      <a:pt x="967" y="9933"/>
                      <a:pt x="970" y="9893"/>
                    </a:cubicBezTo>
                    <a:cubicBezTo>
                      <a:pt x="1019" y="9425"/>
                      <a:pt x="992" y="8978"/>
                      <a:pt x="1139" y="8526"/>
                    </a:cubicBezTo>
                    <a:cubicBezTo>
                      <a:pt x="1275" y="8144"/>
                      <a:pt x="1444" y="7774"/>
                      <a:pt x="1640" y="7425"/>
                    </a:cubicBezTo>
                    <a:cubicBezTo>
                      <a:pt x="1689" y="7343"/>
                      <a:pt x="1733" y="7262"/>
                      <a:pt x="1776" y="7180"/>
                    </a:cubicBezTo>
                    <a:cubicBezTo>
                      <a:pt x="1798" y="7496"/>
                      <a:pt x="1853" y="7834"/>
                      <a:pt x="1973" y="8090"/>
                    </a:cubicBezTo>
                    <a:cubicBezTo>
                      <a:pt x="1979" y="8103"/>
                      <a:pt x="1991" y="8110"/>
                      <a:pt x="2002" y="8110"/>
                    </a:cubicBezTo>
                    <a:cubicBezTo>
                      <a:pt x="2018" y="8110"/>
                      <a:pt x="2033" y="8098"/>
                      <a:pt x="2033" y="8079"/>
                    </a:cubicBezTo>
                    <a:cubicBezTo>
                      <a:pt x="2038" y="7861"/>
                      <a:pt x="2005" y="7638"/>
                      <a:pt x="2005" y="7420"/>
                    </a:cubicBezTo>
                    <a:cubicBezTo>
                      <a:pt x="2005" y="7212"/>
                      <a:pt x="2016" y="7011"/>
                      <a:pt x="2000" y="6804"/>
                    </a:cubicBezTo>
                    <a:cubicBezTo>
                      <a:pt x="2289" y="6324"/>
                      <a:pt x="2583" y="5845"/>
                      <a:pt x="2763" y="5305"/>
                    </a:cubicBezTo>
                    <a:cubicBezTo>
                      <a:pt x="3024" y="4559"/>
                      <a:pt x="2981" y="3671"/>
                      <a:pt x="2981" y="2891"/>
                    </a:cubicBezTo>
                    <a:cubicBezTo>
                      <a:pt x="2981" y="2668"/>
                      <a:pt x="2975" y="2450"/>
                      <a:pt x="2970" y="2232"/>
                    </a:cubicBezTo>
                    <a:cubicBezTo>
                      <a:pt x="3019" y="2167"/>
                      <a:pt x="3019" y="2080"/>
                      <a:pt x="2964" y="2020"/>
                    </a:cubicBezTo>
                    <a:cubicBezTo>
                      <a:pt x="2942" y="1415"/>
                      <a:pt x="2910" y="810"/>
                      <a:pt x="2910" y="205"/>
                    </a:cubicBezTo>
                    <a:cubicBezTo>
                      <a:pt x="2910" y="66"/>
                      <a:pt x="2809" y="1"/>
                      <a:pt x="2701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64"/>
              <p:cNvSpPr/>
              <p:nvPr/>
            </p:nvSpPr>
            <p:spPr>
              <a:xfrm>
                <a:off x="4724641" y="3320695"/>
                <a:ext cx="217697" cy="547933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21681" extrusionOk="0">
                    <a:moveTo>
                      <a:pt x="7854" y="1"/>
                    </a:moveTo>
                    <a:cubicBezTo>
                      <a:pt x="7845" y="1"/>
                      <a:pt x="7836" y="7"/>
                      <a:pt x="7836" y="16"/>
                    </a:cubicBezTo>
                    <a:cubicBezTo>
                      <a:pt x="7874" y="648"/>
                      <a:pt x="7357" y="1035"/>
                      <a:pt x="7166" y="1558"/>
                    </a:cubicBezTo>
                    <a:cubicBezTo>
                      <a:pt x="7149" y="1515"/>
                      <a:pt x="7133" y="1476"/>
                      <a:pt x="7117" y="1433"/>
                    </a:cubicBezTo>
                    <a:cubicBezTo>
                      <a:pt x="7030" y="1220"/>
                      <a:pt x="6915" y="1019"/>
                      <a:pt x="6812" y="812"/>
                    </a:cubicBezTo>
                    <a:cubicBezTo>
                      <a:pt x="6686" y="572"/>
                      <a:pt x="6665" y="299"/>
                      <a:pt x="6659" y="32"/>
                    </a:cubicBezTo>
                    <a:cubicBezTo>
                      <a:pt x="6656" y="27"/>
                      <a:pt x="6651" y="24"/>
                      <a:pt x="6646" y="24"/>
                    </a:cubicBezTo>
                    <a:cubicBezTo>
                      <a:pt x="6641" y="24"/>
                      <a:pt x="6637" y="27"/>
                      <a:pt x="6637" y="32"/>
                    </a:cubicBezTo>
                    <a:cubicBezTo>
                      <a:pt x="6583" y="425"/>
                      <a:pt x="6594" y="724"/>
                      <a:pt x="6763" y="1084"/>
                    </a:cubicBezTo>
                    <a:cubicBezTo>
                      <a:pt x="6991" y="1553"/>
                      <a:pt x="7122" y="2065"/>
                      <a:pt x="7144" y="2588"/>
                    </a:cubicBezTo>
                    <a:cubicBezTo>
                      <a:pt x="7188" y="3460"/>
                      <a:pt x="6991" y="4457"/>
                      <a:pt x="7182" y="5334"/>
                    </a:cubicBezTo>
                    <a:cubicBezTo>
                      <a:pt x="7030" y="5276"/>
                      <a:pt x="6872" y="5251"/>
                      <a:pt x="6712" y="5251"/>
                    </a:cubicBezTo>
                    <a:cubicBezTo>
                      <a:pt x="6337" y="5251"/>
                      <a:pt x="5952" y="5385"/>
                      <a:pt x="5624" y="5530"/>
                    </a:cubicBezTo>
                    <a:cubicBezTo>
                      <a:pt x="5564" y="5552"/>
                      <a:pt x="5509" y="5580"/>
                      <a:pt x="5455" y="5607"/>
                    </a:cubicBezTo>
                    <a:cubicBezTo>
                      <a:pt x="5396" y="5612"/>
                      <a:pt x="5337" y="5614"/>
                      <a:pt x="5278" y="5614"/>
                    </a:cubicBezTo>
                    <a:cubicBezTo>
                      <a:pt x="5147" y="5614"/>
                      <a:pt x="5016" y="5602"/>
                      <a:pt x="4888" y="5580"/>
                    </a:cubicBezTo>
                    <a:cubicBezTo>
                      <a:pt x="4756" y="5556"/>
                      <a:pt x="4624" y="5543"/>
                      <a:pt x="4491" y="5543"/>
                    </a:cubicBezTo>
                    <a:cubicBezTo>
                      <a:pt x="4411" y="5543"/>
                      <a:pt x="4331" y="5547"/>
                      <a:pt x="4251" y="5558"/>
                    </a:cubicBezTo>
                    <a:cubicBezTo>
                      <a:pt x="3853" y="5612"/>
                      <a:pt x="3466" y="5754"/>
                      <a:pt x="3128" y="5977"/>
                    </a:cubicBezTo>
                    <a:cubicBezTo>
                      <a:pt x="3101" y="5991"/>
                      <a:pt x="3119" y="6026"/>
                      <a:pt x="3144" y="6026"/>
                    </a:cubicBezTo>
                    <a:cubicBezTo>
                      <a:pt x="3149" y="6026"/>
                      <a:pt x="3155" y="6025"/>
                      <a:pt x="3161" y="6021"/>
                    </a:cubicBezTo>
                    <a:cubicBezTo>
                      <a:pt x="3478" y="5789"/>
                      <a:pt x="3874" y="5705"/>
                      <a:pt x="4273" y="5705"/>
                    </a:cubicBezTo>
                    <a:cubicBezTo>
                      <a:pt x="4333" y="5705"/>
                      <a:pt x="4393" y="5707"/>
                      <a:pt x="4452" y="5710"/>
                    </a:cubicBezTo>
                    <a:cubicBezTo>
                      <a:pt x="4158" y="6168"/>
                      <a:pt x="3760" y="6560"/>
                      <a:pt x="3302" y="6855"/>
                    </a:cubicBezTo>
                    <a:cubicBezTo>
                      <a:pt x="3068" y="7007"/>
                      <a:pt x="2736" y="7122"/>
                      <a:pt x="2649" y="7410"/>
                    </a:cubicBezTo>
                    <a:cubicBezTo>
                      <a:pt x="2638" y="7448"/>
                      <a:pt x="2671" y="7472"/>
                      <a:pt x="2702" y="7472"/>
                    </a:cubicBezTo>
                    <a:cubicBezTo>
                      <a:pt x="2720" y="7472"/>
                      <a:pt x="2739" y="7464"/>
                      <a:pt x="2747" y="7443"/>
                    </a:cubicBezTo>
                    <a:cubicBezTo>
                      <a:pt x="2818" y="7236"/>
                      <a:pt x="3074" y="7143"/>
                      <a:pt x="3259" y="7056"/>
                    </a:cubicBezTo>
                    <a:cubicBezTo>
                      <a:pt x="3450" y="6953"/>
                      <a:pt x="3629" y="6838"/>
                      <a:pt x="3793" y="6702"/>
                    </a:cubicBezTo>
                    <a:cubicBezTo>
                      <a:pt x="4136" y="6451"/>
                      <a:pt x="4485" y="6141"/>
                      <a:pt x="4627" y="5732"/>
                    </a:cubicBezTo>
                    <a:cubicBezTo>
                      <a:pt x="4627" y="5727"/>
                      <a:pt x="4627" y="5727"/>
                      <a:pt x="4627" y="5727"/>
                    </a:cubicBezTo>
                    <a:cubicBezTo>
                      <a:pt x="4659" y="5732"/>
                      <a:pt x="4697" y="5738"/>
                      <a:pt x="4736" y="5743"/>
                    </a:cubicBezTo>
                    <a:cubicBezTo>
                      <a:pt x="4872" y="5765"/>
                      <a:pt x="5003" y="5787"/>
                      <a:pt x="5122" y="5797"/>
                    </a:cubicBezTo>
                    <a:cubicBezTo>
                      <a:pt x="4430" y="6244"/>
                      <a:pt x="3913" y="6925"/>
                      <a:pt x="3580" y="7688"/>
                    </a:cubicBezTo>
                    <a:cubicBezTo>
                      <a:pt x="3411" y="7759"/>
                      <a:pt x="3253" y="7852"/>
                      <a:pt x="3112" y="7972"/>
                    </a:cubicBezTo>
                    <a:cubicBezTo>
                      <a:pt x="2981" y="8086"/>
                      <a:pt x="2828" y="8255"/>
                      <a:pt x="2807" y="8435"/>
                    </a:cubicBezTo>
                    <a:cubicBezTo>
                      <a:pt x="2804" y="8459"/>
                      <a:pt x="2821" y="8473"/>
                      <a:pt x="2838" y="8473"/>
                    </a:cubicBezTo>
                    <a:cubicBezTo>
                      <a:pt x="2851" y="8473"/>
                      <a:pt x="2864" y="8465"/>
                      <a:pt x="2867" y="8446"/>
                    </a:cubicBezTo>
                    <a:cubicBezTo>
                      <a:pt x="2883" y="8271"/>
                      <a:pt x="3079" y="8119"/>
                      <a:pt x="3210" y="8021"/>
                    </a:cubicBezTo>
                    <a:cubicBezTo>
                      <a:pt x="3302" y="7955"/>
                      <a:pt x="3406" y="7895"/>
                      <a:pt x="3510" y="7852"/>
                    </a:cubicBezTo>
                    <a:lnTo>
                      <a:pt x="3510" y="7852"/>
                    </a:lnTo>
                    <a:cubicBezTo>
                      <a:pt x="3324" y="8342"/>
                      <a:pt x="3221" y="8860"/>
                      <a:pt x="3199" y="9388"/>
                    </a:cubicBezTo>
                    <a:lnTo>
                      <a:pt x="3199" y="9481"/>
                    </a:lnTo>
                    <a:cubicBezTo>
                      <a:pt x="3008" y="9650"/>
                      <a:pt x="2823" y="9835"/>
                      <a:pt x="2649" y="10020"/>
                    </a:cubicBezTo>
                    <a:cubicBezTo>
                      <a:pt x="2436" y="10244"/>
                      <a:pt x="2371" y="10500"/>
                      <a:pt x="2289" y="10789"/>
                    </a:cubicBezTo>
                    <a:cubicBezTo>
                      <a:pt x="2289" y="10799"/>
                      <a:pt x="2298" y="10805"/>
                      <a:pt x="2306" y="10805"/>
                    </a:cubicBezTo>
                    <a:cubicBezTo>
                      <a:pt x="2310" y="10805"/>
                      <a:pt x="2314" y="10803"/>
                      <a:pt x="2316" y="10800"/>
                    </a:cubicBezTo>
                    <a:cubicBezTo>
                      <a:pt x="2425" y="10549"/>
                      <a:pt x="2578" y="10315"/>
                      <a:pt x="2758" y="10113"/>
                    </a:cubicBezTo>
                    <a:cubicBezTo>
                      <a:pt x="2894" y="9971"/>
                      <a:pt x="3063" y="9852"/>
                      <a:pt x="3199" y="9710"/>
                    </a:cubicBezTo>
                    <a:cubicBezTo>
                      <a:pt x="3204" y="9939"/>
                      <a:pt x="3221" y="10168"/>
                      <a:pt x="3226" y="10391"/>
                    </a:cubicBezTo>
                    <a:cubicBezTo>
                      <a:pt x="2992" y="10647"/>
                      <a:pt x="2730" y="10887"/>
                      <a:pt x="2545" y="11192"/>
                    </a:cubicBezTo>
                    <a:cubicBezTo>
                      <a:pt x="2349" y="11513"/>
                      <a:pt x="2316" y="11862"/>
                      <a:pt x="2305" y="12233"/>
                    </a:cubicBezTo>
                    <a:cubicBezTo>
                      <a:pt x="2305" y="12261"/>
                      <a:pt x="2330" y="12276"/>
                      <a:pt x="2354" y="12276"/>
                    </a:cubicBezTo>
                    <a:cubicBezTo>
                      <a:pt x="2377" y="12276"/>
                      <a:pt x="2401" y="12262"/>
                      <a:pt x="2403" y="12233"/>
                    </a:cubicBezTo>
                    <a:cubicBezTo>
                      <a:pt x="2447" y="11851"/>
                      <a:pt x="2534" y="11519"/>
                      <a:pt x="2747" y="11203"/>
                    </a:cubicBezTo>
                    <a:cubicBezTo>
                      <a:pt x="2768" y="11323"/>
                      <a:pt x="2774" y="11443"/>
                      <a:pt x="2763" y="11568"/>
                    </a:cubicBezTo>
                    <a:cubicBezTo>
                      <a:pt x="2760" y="11599"/>
                      <a:pt x="2785" y="11616"/>
                      <a:pt x="2810" y="11616"/>
                    </a:cubicBezTo>
                    <a:cubicBezTo>
                      <a:pt x="2829" y="11616"/>
                      <a:pt x="2849" y="11606"/>
                      <a:pt x="2856" y="11584"/>
                    </a:cubicBezTo>
                    <a:cubicBezTo>
                      <a:pt x="2883" y="11410"/>
                      <a:pt x="2883" y="11230"/>
                      <a:pt x="2856" y="11056"/>
                    </a:cubicBezTo>
                    <a:cubicBezTo>
                      <a:pt x="2970" y="10920"/>
                      <a:pt x="3106" y="10800"/>
                      <a:pt x="3226" y="10669"/>
                    </a:cubicBezTo>
                    <a:lnTo>
                      <a:pt x="3226" y="10669"/>
                    </a:lnTo>
                    <a:cubicBezTo>
                      <a:pt x="3221" y="10860"/>
                      <a:pt x="3199" y="11056"/>
                      <a:pt x="3155" y="11246"/>
                    </a:cubicBezTo>
                    <a:cubicBezTo>
                      <a:pt x="3003" y="11938"/>
                      <a:pt x="2605" y="12630"/>
                      <a:pt x="2398" y="13344"/>
                    </a:cubicBezTo>
                    <a:cubicBezTo>
                      <a:pt x="2011" y="13535"/>
                      <a:pt x="1690" y="14036"/>
                      <a:pt x="1581" y="14445"/>
                    </a:cubicBezTo>
                    <a:cubicBezTo>
                      <a:pt x="1574" y="14470"/>
                      <a:pt x="1597" y="14486"/>
                      <a:pt x="1618" y="14486"/>
                    </a:cubicBezTo>
                    <a:cubicBezTo>
                      <a:pt x="1634" y="14486"/>
                      <a:pt x="1649" y="14477"/>
                      <a:pt x="1651" y="14456"/>
                    </a:cubicBezTo>
                    <a:cubicBezTo>
                      <a:pt x="1690" y="14058"/>
                      <a:pt x="2049" y="13780"/>
                      <a:pt x="2343" y="13535"/>
                    </a:cubicBezTo>
                    <a:lnTo>
                      <a:pt x="2343" y="13535"/>
                    </a:lnTo>
                    <a:cubicBezTo>
                      <a:pt x="2300" y="13715"/>
                      <a:pt x="2273" y="13900"/>
                      <a:pt x="2262" y="14085"/>
                    </a:cubicBezTo>
                    <a:cubicBezTo>
                      <a:pt x="2218" y="14091"/>
                      <a:pt x="2180" y="14124"/>
                      <a:pt x="2169" y="14167"/>
                    </a:cubicBezTo>
                    <a:cubicBezTo>
                      <a:pt x="2082" y="14461"/>
                      <a:pt x="1935" y="14734"/>
                      <a:pt x="1842" y="15028"/>
                    </a:cubicBezTo>
                    <a:cubicBezTo>
                      <a:pt x="1766" y="15306"/>
                      <a:pt x="1728" y="15600"/>
                      <a:pt x="1739" y="15889"/>
                    </a:cubicBezTo>
                    <a:cubicBezTo>
                      <a:pt x="1750" y="16646"/>
                      <a:pt x="1777" y="17360"/>
                      <a:pt x="1564" y="18101"/>
                    </a:cubicBezTo>
                    <a:cubicBezTo>
                      <a:pt x="1368" y="18782"/>
                      <a:pt x="992" y="19327"/>
                      <a:pt x="556" y="19878"/>
                    </a:cubicBezTo>
                    <a:cubicBezTo>
                      <a:pt x="267" y="20243"/>
                      <a:pt x="0" y="20640"/>
                      <a:pt x="17" y="21125"/>
                    </a:cubicBezTo>
                    <a:cubicBezTo>
                      <a:pt x="17" y="21138"/>
                      <a:pt x="26" y="21143"/>
                      <a:pt x="35" y="21143"/>
                    </a:cubicBezTo>
                    <a:cubicBezTo>
                      <a:pt x="46" y="21143"/>
                      <a:pt x="58" y="21135"/>
                      <a:pt x="55" y="21120"/>
                    </a:cubicBezTo>
                    <a:cubicBezTo>
                      <a:pt x="55" y="20488"/>
                      <a:pt x="534" y="20019"/>
                      <a:pt x="910" y="19562"/>
                    </a:cubicBezTo>
                    <a:lnTo>
                      <a:pt x="910" y="19562"/>
                    </a:lnTo>
                    <a:cubicBezTo>
                      <a:pt x="845" y="19839"/>
                      <a:pt x="818" y="20139"/>
                      <a:pt x="731" y="20423"/>
                    </a:cubicBezTo>
                    <a:cubicBezTo>
                      <a:pt x="600" y="20842"/>
                      <a:pt x="594" y="21224"/>
                      <a:pt x="567" y="21654"/>
                    </a:cubicBezTo>
                    <a:cubicBezTo>
                      <a:pt x="564" y="21670"/>
                      <a:pt x="578" y="21681"/>
                      <a:pt x="591" y="21681"/>
                    </a:cubicBezTo>
                    <a:cubicBezTo>
                      <a:pt x="600" y="21681"/>
                      <a:pt x="608" y="21676"/>
                      <a:pt x="611" y="21665"/>
                    </a:cubicBezTo>
                    <a:cubicBezTo>
                      <a:pt x="682" y="21251"/>
                      <a:pt x="731" y="20864"/>
                      <a:pt x="872" y="20466"/>
                    </a:cubicBezTo>
                    <a:cubicBezTo>
                      <a:pt x="1003" y="20128"/>
                      <a:pt x="1074" y="19774"/>
                      <a:pt x="1090" y="19414"/>
                    </a:cubicBezTo>
                    <a:cubicBezTo>
                      <a:pt x="1090" y="19393"/>
                      <a:pt x="1085" y="19371"/>
                      <a:pt x="1068" y="19360"/>
                    </a:cubicBezTo>
                    <a:cubicBezTo>
                      <a:pt x="1183" y="19191"/>
                      <a:pt x="1292" y="19017"/>
                      <a:pt x="1379" y="18831"/>
                    </a:cubicBezTo>
                    <a:lnTo>
                      <a:pt x="1379" y="18831"/>
                    </a:lnTo>
                    <a:cubicBezTo>
                      <a:pt x="1417" y="19213"/>
                      <a:pt x="1401" y="19600"/>
                      <a:pt x="1335" y="19981"/>
                    </a:cubicBezTo>
                    <a:cubicBezTo>
                      <a:pt x="1275" y="20335"/>
                      <a:pt x="1210" y="20706"/>
                      <a:pt x="1314" y="21060"/>
                    </a:cubicBezTo>
                    <a:cubicBezTo>
                      <a:pt x="1316" y="21064"/>
                      <a:pt x="1319" y="21066"/>
                      <a:pt x="1323" y="21066"/>
                    </a:cubicBezTo>
                    <a:cubicBezTo>
                      <a:pt x="1329" y="21066"/>
                      <a:pt x="1335" y="21061"/>
                      <a:pt x="1335" y="21055"/>
                    </a:cubicBezTo>
                    <a:cubicBezTo>
                      <a:pt x="1341" y="20613"/>
                      <a:pt x="1395" y="20172"/>
                      <a:pt x="1499" y="19741"/>
                    </a:cubicBezTo>
                    <a:cubicBezTo>
                      <a:pt x="1521" y="19649"/>
                      <a:pt x="1537" y="19551"/>
                      <a:pt x="1553" y="19453"/>
                    </a:cubicBezTo>
                    <a:cubicBezTo>
                      <a:pt x="1673" y="19622"/>
                      <a:pt x="1766" y="19801"/>
                      <a:pt x="1842" y="19992"/>
                    </a:cubicBezTo>
                    <a:cubicBezTo>
                      <a:pt x="1946" y="20297"/>
                      <a:pt x="1946" y="20640"/>
                      <a:pt x="1973" y="20962"/>
                    </a:cubicBezTo>
                    <a:cubicBezTo>
                      <a:pt x="1973" y="20965"/>
                      <a:pt x="1977" y="20966"/>
                      <a:pt x="1981" y="20966"/>
                    </a:cubicBezTo>
                    <a:cubicBezTo>
                      <a:pt x="1985" y="20966"/>
                      <a:pt x="1989" y="20965"/>
                      <a:pt x="1989" y="20962"/>
                    </a:cubicBezTo>
                    <a:cubicBezTo>
                      <a:pt x="2060" y="20297"/>
                      <a:pt x="1913" y="19790"/>
                      <a:pt x="1575" y="19235"/>
                    </a:cubicBezTo>
                    <a:cubicBezTo>
                      <a:pt x="1586" y="19055"/>
                      <a:pt x="1564" y="18875"/>
                      <a:pt x="1521" y="18701"/>
                    </a:cubicBezTo>
                    <a:cubicBezTo>
                      <a:pt x="1515" y="18673"/>
                      <a:pt x="1493" y="18657"/>
                      <a:pt x="1466" y="18652"/>
                    </a:cubicBezTo>
                    <a:cubicBezTo>
                      <a:pt x="1548" y="18483"/>
                      <a:pt x="1613" y="18303"/>
                      <a:pt x="1673" y="18129"/>
                    </a:cubicBezTo>
                    <a:cubicBezTo>
                      <a:pt x="1717" y="17976"/>
                      <a:pt x="1755" y="17823"/>
                      <a:pt x="1782" y="17676"/>
                    </a:cubicBezTo>
                    <a:cubicBezTo>
                      <a:pt x="1804" y="17802"/>
                      <a:pt x="1831" y="17927"/>
                      <a:pt x="1848" y="18058"/>
                    </a:cubicBezTo>
                    <a:cubicBezTo>
                      <a:pt x="1880" y="18319"/>
                      <a:pt x="1869" y="18592"/>
                      <a:pt x="1946" y="18848"/>
                    </a:cubicBezTo>
                    <a:cubicBezTo>
                      <a:pt x="1946" y="18853"/>
                      <a:pt x="1950" y="18856"/>
                      <a:pt x="1955" y="18856"/>
                    </a:cubicBezTo>
                    <a:cubicBezTo>
                      <a:pt x="1959" y="18856"/>
                      <a:pt x="1965" y="18853"/>
                      <a:pt x="1967" y="18848"/>
                    </a:cubicBezTo>
                    <a:cubicBezTo>
                      <a:pt x="2087" y="18363"/>
                      <a:pt x="1978" y="17785"/>
                      <a:pt x="1869" y="17306"/>
                    </a:cubicBezTo>
                    <a:cubicBezTo>
                      <a:pt x="1864" y="17295"/>
                      <a:pt x="1859" y="17284"/>
                      <a:pt x="1848" y="17278"/>
                    </a:cubicBezTo>
                    <a:cubicBezTo>
                      <a:pt x="1886" y="16941"/>
                      <a:pt x="1902" y="16603"/>
                      <a:pt x="1891" y="16270"/>
                    </a:cubicBezTo>
                    <a:cubicBezTo>
                      <a:pt x="1880" y="15867"/>
                      <a:pt x="1880" y="15475"/>
                      <a:pt x="2017" y="15088"/>
                    </a:cubicBezTo>
                    <a:cubicBezTo>
                      <a:pt x="2093" y="14870"/>
                      <a:pt x="2196" y="14663"/>
                      <a:pt x="2289" y="14450"/>
                    </a:cubicBezTo>
                    <a:cubicBezTo>
                      <a:pt x="2300" y="14554"/>
                      <a:pt x="2316" y="14658"/>
                      <a:pt x="2349" y="14756"/>
                    </a:cubicBezTo>
                    <a:cubicBezTo>
                      <a:pt x="2351" y="14769"/>
                      <a:pt x="2361" y="14775"/>
                      <a:pt x="2372" y="14775"/>
                    </a:cubicBezTo>
                    <a:cubicBezTo>
                      <a:pt x="2387" y="14775"/>
                      <a:pt x="2403" y="14764"/>
                      <a:pt x="2403" y="14745"/>
                    </a:cubicBezTo>
                    <a:cubicBezTo>
                      <a:pt x="2382" y="14200"/>
                      <a:pt x="2507" y="13693"/>
                      <a:pt x="2676" y="13203"/>
                    </a:cubicBezTo>
                    <a:cubicBezTo>
                      <a:pt x="2703" y="13410"/>
                      <a:pt x="2752" y="13617"/>
                      <a:pt x="2796" y="13829"/>
                    </a:cubicBezTo>
                    <a:cubicBezTo>
                      <a:pt x="2867" y="14178"/>
                      <a:pt x="2856" y="14538"/>
                      <a:pt x="2768" y="14881"/>
                    </a:cubicBezTo>
                    <a:cubicBezTo>
                      <a:pt x="2627" y="15480"/>
                      <a:pt x="2414" y="16047"/>
                      <a:pt x="2420" y="16668"/>
                    </a:cubicBezTo>
                    <a:cubicBezTo>
                      <a:pt x="2420" y="16685"/>
                      <a:pt x="2432" y="16693"/>
                      <a:pt x="2445" y="16693"/>
                    </a:cubicBezTo>
                    <a:cubicBezTo>
                      <a:pt x="2458" y="16693"/>
                      <a:pt x="2472" y="16685"/>
                      <a:pt x="2474" y="16668"/>
                    </a:cubicBezTo>
                    <a:cubicBezTo>
                      <a:pt x="2512" y="16009"/>
                      <a:pt x="2807" y="15426"/>
                      <a:pt x="2970" y="14799"/>
                    </a:cubicBezTo>
                    <a:cubicBezTo>
                      <a:pt x="3139" y="14129"/>
                      <a:pt x="2856" y="13524"/>
                      <a:pt x="2867" y="12859"/>
                    </a:cubicBezTo>
                    <a:cubicBezTo>
                      <a:pt x="2867" y="12832"/>
                      <a:pt x="2856" y="12805"/>
                      <a:pt x="2828" y="12783"/>
                    </a:cubicBezTo>
                    <a:cubicBezTo>
                      <a:pt x="2992" y="12374"/>
                      <a:pt x="3166" y="11960"/>
                      <a:pt x="3302" y="11530"/>
                    </a:cubicBezTo>
                    <a:cubicBezTo>
                      <a:pt x="3608" y="10549"/>
                      <a:pt x="3313" y="9546"/>
                      <a:pt x="3537" y="8549"/>
                    </a:cubicBezTo>
                    <a:cubicBezTo>
                      <a:pt x="3755" y="7552"/>
                      <a:pt x="4338" y="6653"/>
                      <a:pt x="5215" y="6108"/>
                    </a:cubicBezTo>
                    <a:cubicBezTo>
                      <a:pt x="5628" y="5856"/>
                      <a:pt x="6171" y="5629"/>
                      <a:pt x="6669" y="5629"/>
                    </a:cubicBezTo>
                    <a:cubicBezTo>
                      <a:pt x="6730" y="5629"/>
                      <a:pt x="6791" y="5632"/>
                      <a:pt x="6850" y="5639"/>
                    </a:cubicBezTo>
                    <a:cubicBezTo>
                      <a:pt x="7498" y="5710"/>
                      <a:pt x="7874" y="6386"/>
                      <a:pt x="8288" y="6806"/>
                    </a:cubicBezTo>
                    <a:cubicBezTo>
                      <a:pt x="8318" y="6836"/>
                      <a:pt x="8355" y="6849"/>
                      <a:pt x="8392" y="6849"/>
                    </a:cubicBezTo>
                    <a:cubicBezTo>
                      <a:pt x="8502" y="6849"/>
                      <a:pt x="8614" y="6733"/>
                      <a:pt x="8561" y="6615"/>
                    </a:cubicBezTo>
                    <a:cubicBezTo>
                      <a:pt x="8343" y="6141"/>
                      <a:pt x="7891" y="5716"/>
                      <a:pt x="7427" y="5454"/>
                    </a:cubicBezTo>
                    <a:cubicBezTo>
                      <a:pt x="7389" y="5035"/>
                      <a:pt x="7340" y="4620"/>
                      <a:pt x="7340" y="4195"/>
                    </a:cubicBezTo>
                    <a:cubicBezTo>
                      <a:pt x="7340" y="3700"/>
                      <a:pt x="7362" y="3204"/>
                      <a:pt x="7346" y="2702"/>
                    </a:cubicBezTo>
                    <a:cubicBezTo>
                      <a:pt x="7335" y="2425"/>
                      <a:pt x="7307" y="2147"/>
                      <a:pt x="7253" y="1874"/>
                    </a:cubicBezTo>
                    <a:cubicBezTo>
                      <a:pt x="7406" y="1220"/>
                      <a:pt x="8087" y="724"/>
                      <a:pt x="7869" y="11"/>
                    </a:cubicBezTo>
                    <a:cubicBezTo>
                      <a:pt x="7866" y="4"/>
                      <a:pt x="7860" y="1"/>
                      <a:pt x="785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64"/>
              <p:cNvSpPr/>
              <p:nvPr/>
            </p:nvSpPr>
            <p:spPr>
              <a:xfrm>
                <a:off x="4802227" y="3815202"/>
                <a:ext cx="106498" cy="536763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1239" extrusionOk="0">
                    <a:moveTo>
                      <a:pt x="3219" y="1"/>
                    </a:moveTo>
                    <a:cubicBezTo>
                      <a:pt x="3164" y="1"/>
                      <a:pt x="3110" y="42"/>
                      <a:pt x="3110" y="109"/>
                    </a:cubicBezTo>
                    <a:cubicBezTo>
                      <a:pt x="3110" y="300"/>
                      <a:pt x="3126" y="490"/>
                      <a:pt x="3153" y="681"/>
                    </a:cubicBezTo>
                    <a:cubicBezTo>
                      <a:pt x="3142" y="681"/>
                      <a:pt x="3131" y="687"/>
                      <a:pt x="3120" y="692"/>
                    </a:cubicBezTo>
                    <a:cubicBezTo>
                      <a:pt x="3028" y="779"/>
                      <a:pt x="2930" y="856"/>
                      <a:pt x="2826" y="926"/>
                    </a:cubicBezTo>
                    <a:cubicBezTo>
                      <a:pt x="2821" y="924"/>
                      <a:pt x="2815" y="922"/>
                      <a:pt x="2811" y="922"/>
                    </a:cubicBezTo>
                    <a:cubicBezTo>
                      <a:pt x="2806" y="922"/>
                      <a:pt x="2802" y="924"/>
                      <a:pt x="2799" y="926"/>
                    </a:cubicBezTo>
                    <a:cubicBezTo>
                      <a:pt x="2396" y="1014"/>
                      <a:pt x="1954" y="986"/>
                      <a:pt x="1638" y="1281"/>
                    </a:cubicBezTo>
                    <a:cubicBezTo>
                      <a:pt x="1612" y="1307"/>
                      <a:pt x="1643" y="1348"/>
                      <a:pt x="1673" y="1348"/>
                    </a:cubicBezTo>
                    <a:cubicBezTo>
                      <a:pt x="1680" y="1348"/>
                      <a:pt x="1687" y="1346"/>
                      <a:pt x="1693" y="1340"/>
                    </a:cubicBezTo>
                    <a:cubicBezTo>
                      <a:pt x="1933" y="1155"/>
                      <a:pt x="2216" y="1155"/>
                      <a:pt x="2494" y="1128"/>
                    </a:cubicBezTo>
                    <a:lnTo>
                      <a:pt x="2494" y="1128"/>
                    </a:lnTo>
                    <a:cubicBezTo>
                      <a:pt x="2161" y="1324"/>
                      <a:pt x="1824" y="1509"/>
                      <a:pt x="1567" y="1825"/>
                    </a:cubicBezTo>
                    <a:cubicBezTo>
                      <a:pt x="1547" y="1850"/>
                      <a:pt x="1572" y="1883"/>
                      <a:pt x="1600" y="1883"/>
                    </a:cubicBezTo>
                    <a:cubicBezTo>
                      <a:pt x="1609" y="1883"/>
                      <a:pt x="1619" y="1879"/>
                      <a:pt x="1627" y="1869"/>
                    </a:cubicBezTo>
                    <a:cubicBezTo>
                      <a:pt x="1938" y="1504"/>
                      <a:pt x="2379" y="1324"/>
                      <a:pt x="2777" y="1084"/>
                    </a:cubicBezTo>
                    <a:lnTo>
                      <a:pt x="2832" y="1073"/>
                    </a:lnTo>
                    <a:cubicBezTo>
                      <a:pt x="2853" y="1068"/>
                      <a:pt x="2870" y="1046"/>
                      <a:pt x="2875" y="1024"/>
                    </a:cubicBezTo>
                    <a:cubicBezTo>
                      <a:pt x="2957" y="970"/>
                      <a:pt x="3033" y="915"/>
                      <a:pt x="3110" y="856"/>
                    </a:cubicBezTo>
                    <a:lnTo>
                      <a:pt x="3110" y="856"/>
                    </a:lnTo>
                    <a:cubicBezTo>
                      <a:pt x="3006" y="1090"/>
                      <a:pt x="2913" y="1324"/>
                      <a:pt x="2744" y="1537"/>
                    </a:cubicBezTo>
                    <a:cubicBezTo>
                      <a:pt x="2521" y="1809"/>
                      <a:pt x="2200" y="2016"/>
                      <a:pt x="1954" y="2272"/>
                    </a:cubicBezTo>
                    <a:cubicBezTo>
                      <a:pt x="1524" y="2725"/>
                      <a:pt x="1121" y="3351"/>
                      <a:pt x="1148" y="3994"/>
                    </a:cubicBezTo>
                    <a:cubicBezTo>
                      <a:pt x="1148" y="4030"/>
                      <a:pt x="1173" y="4048"/>
                      <a:pt x="1200" y="4048"/>
                    </a:cubicBezTo>
                    <a:cubicBezTo>
                      <a:pt x="1225" y="4048"/>
                      <a:pt x="1252" y="4032"/>
                      <a:pt x="1257" y="4000"/>
                    </a:cubicBezTo>
                    <a:cubicBezTo>
                      <a:pt x="1355" y="3531"/>
                      <a:pt x="1551" y="3090"/>
                      <a:pt x="1840" y="2703"/>
                    </a:cubicBezTo>
                    <a:lnTo>
                      <a:pt x="1840" y="2703"/>
                    </a:lnTo>
                    <a:cubicBezTo>
                      <a:pt x="1807" y="3111"/>
                      <a:pt x="1873" y="3531"/>
                      <a:pt x="1785" y="3934"/>
                    </a:cubicBezTo>
                    <a:cubicBezTo>
                      <a:pt x="1785" y="3941"/>
                      <a:pt x="1792" y="3946"/>
                      <a:pt x="1798" y="3946"/>
                    </a:cubicBezTo>
                    <a:cubicBezTo>
                      <a:pt x="1801" y="3946"/>
                      <a:pt x="1805" y="3944"/>
                      <a:pt x="1807" y="3940"/>
                    </a:cubicBezTo>
                    <a:cubicBezTo>
                      <a:pt x="1998" y="3526"/>
                      <a:pt x="2020" y="2986"/>
                      <a:pt x="1976" y="2523"/>
                    </a:cubicBezTo>
                    <a:cubicBezTo>
                      <a:pt x="2129" y="2349"/>
                      <a:pt x="2298" y="2180"/>
                      <a:pt x="2472" y="2027"/>
                    </a:cubicBezTo>
                    <a:lnTo>
                      <a:pt x="2505" y="2000"/>
                    </a:lnTo>
                    <a:lnTo>
                      <a:pt x="2505" y="2000"/>
                    </a:lnTo>
                    <a:cubicBezTo>
                      <a:pt x="2494" y="2332"/>
                      <a:pt x="2516" y="2670"/>
                      <a:pt x="2570" y="3002"/>
                    </a:cubicBezTo>
                    <a:cubicBezTo>
                      <a:pt x="2573" y="3024"/>
                      <a:pt x="2589" y="3035"/>
                      <a:pt x="2606" y="3035"/>
                    </a:cubicBezTo>
                    <a:cubicBezTo>
                      <a:pt x="2623" y="3035"/>
                      <a:pt x="2641" y="3024"/>
                      <a:pt x="2646" y="3002"/>
                    </a:cubicBezTo>
                    <a:cubicBezTo>
                      <a:pt x="2695" y="2632"/>
                      <a:pt x="2701" y="2250"/>
                      <a:pt x="2663" y="1874"/>
                    </a:cubicBezTo>
                    <a:cubicBezTo>
                      <a:pt x="2657" y="1869"/>
                      <a:pt x="2657" y="1864"/>
                      <a:pt x="2657" y="1858"/>
                    </a:cubicBezTo>
                    <a:cubicBezTo>
                      <a:pt x="2859" y="1667"/>
                      <a:pt x="3028" y="1444"/>
                      <a:pt x="3164" y="1204"/>
                    </a:cubicBezTo>
                    <a:cubicBezTo>
                      <a:pt x="3219" y="1629"/>
                      <a:pt x="3246" y="2060"/>
                      <a:pt x="3246" y="2490"/>
                    </a:cubicBezTo>
                    <a:cubicBezTo>
                      <a:pt x="3240" y="2501"/>
                      <a:pt x="3229" y="2507"/>
                      <a:pt x="3229" y="2517"/>
                    </a:cubicBezTo>
                    <a:cubicBezTo>
                      <a:pt x="2832" y="3302"/>
                      <a:pt x="2374" y="4038"/>
                      <a:pt x="2096" y="4882"/>
                    </a:cubicBezTo>
                    <a:cubicBezTo>
                      <a:pt x="2047" y="5019"/>
                      <a:pt x="2020" y="5160"/>
                      <a:pt x="2009" y="5302"/>
                    </a:cubicBezTo>
                    <a:cubicBezTo>
                      <a:pt x="1638" y="5542"/>
                      <a:pt x="1388" y="5809"/>
                      <a:pt x="1333" y="6272"/>
                    </a:cubicBezTo>
                    <a:cubicBezTo>
                      <a:pt x="1330" y="6281"/>
                      <a:pt x="1338" y="6287"/>
                      <a:pt x="1346" y="6287"/>
                    </a:cubicBezTo>
                    <a:cubicBezTo>
                      <a:pt x="1352" y="6287"/>
                      <a:pt x="1358" y="6284"/>
                      <a:pt x="1360" y="6277"/>
                    </a:cubicBezTo>
                    <a:cubicBezTo>
                      <a:pt x="1388" y="6054"/>
                      <a:pt x="1480" y="5847"/>
                      <a:pt x="1633" y="5683"/>
                    </a:cubicBezTo>
                    <a:cubicBezTo>
                      <a:pt x="1742" y="5574"/>
                      <a:pt x="1867" y="5482"/>
                      <a:pt x="1998" y="5411"/>
                    </a:cubicBezTo>
                    <a:lnTo>
                      <a:pt x="1998" y="5411"/>
                    </a:lnTo>
                    <a:cubicBezTo>
                      <a:pt x="1993" y="5591"/>
                      <a:pt x="1993" y="5771"/>
                      <a:pt x="1998" y="5950"/>
                    </a:cubicBezTo>
                    <a:cubicBezTo>
                      <a:pt x="2020" y="6457"/>
                      <a:pt x="1949" y="6964"/>
                      <a:pt x="1785" y="7449"/>
                    </a:cubicBezTo>
                    <a:cubicBezTo>
                      <a:pt x="1573" y="8092"/>
                      <a:pt x="1333" y="8691"/>
                      <a:pt x="1382" y="9378"/>
                    </a:cubicBezTo>
                    <a:cubicBezTo>
                      <a:pt x="1398" y="9598"/>
                      <a:pt x="1414" y="10318"/>
                      <a:pt x="1760" y="10318"/>
                    </a:cubicBezTo>
                    <a:cubicBezTo>
                      <a:pt x="1773" y="10318"/>
                      <a:pt x="1787" y="10317"/>
                      <a:pt x="1802" y="10315"/>
                    </a:cubicBezTo>
                    <a:cubicBezTo>
                      <a:pt x="1840" y="10310"/>
                      <a:pt x="1851" y="10255"/>
                      <a:pt x="1813" y="10239"/>
                    </a:cubicBezTo>
                    <a:cubicBezTo>
                      <a:pt x="1486" y="10081"/>
                      <a:pt x="1535" y="9247"/>
                      <a:pt x="1551" y="8942"/>
                    </a:cubicBezTo>
                    <a:cubicBezTo>
                      <a:pt x="1551" y="8893"/>
                      <a:pt x="1557" y="8844"/>
                      <a:pt x="1562" y="8800"/>
                    </a:cubicBezTo>
                    <a:cubicBezTo>
                      <a:pt x="1606" y="8893"/>
                      <a:pt x="1660" y="8985"/>
                      <a:pt x="1720" y="9073"/>
                    </a:cubicBezTo>
                    <a:cubicBezTo>
                      <a:pt x="1829" y="9231"/>
                      <a:pt x="1922" y="9400"/>
                      <a:pt x="1993" y="9579"/>
                    </a:cubicBezTo>
                    <a:cubicBezTo>
                      <a:pt x="1997" y="9588"/>
                      <a:pt x="2005" y="9593"/>
                      <a:pt x="2013" y="9593"/>
                    </a:cubicBezTo>
                    <a:cubicBezTo>
                      <a:pt x="2024" y="9593"/>
                      <a:pt x="2034" y="9584"/>
                      <a:pt x="2031" y="9568"/>
                    </a:cubicBezTo>
                    <a:cubicBezTo>
                      <a:pt x="2020" y="9247"/>
                      <a:pt x="1802" y="8871"/>
                      <a:pt x="1589" y="8642"/>
                    </a:cubicBezTo>
                    <a:cubicBezTo>
                      <a:pt x="1693" y="8059"/>
                      <a:pt x="1971" y="7509"/>
                      <a:pt x="2096" y="6937"/>
                    </a:cubicBezTo>
                    <a:cubicBezTo>
                      <a:pt x="2172" y="6610"/>
                      <a:pt x="2167" y="6277"/>
                      <a:pt x="2145" y="5939"/>
                    </a:cubicBezTo>
                    <a:cubicBezTo>
                      <a:pt x="2134" y="5732"/>
                      <a:pt x="2140" y="5520"/>
                      <a:pt x="2167" y="5307"/>
                    </a:cubicBezTo>
                    <a:cubicBezTo>
                      <a:pt x="2167" y="5302"/>
                      <a:pt x="2167" y="5296"/>
                      <a:pt x="2167" y="5286"/>
                    </a:cubicBezTo>
                    <a:cubicBezTo>
                      <a:pt x="2200" y="5040"/>
                      <a:pt x="2265" y="4801"/>
                      <a:pt x="2358" y="4577"/>
                    </a:cubicBezTo>
                    <a:cubicBezTo>
                      <a:pt x="2494" y="4228"/>
                      <a:pt x="2652" y="3885"/>
                      <a:pt x="2837" y="3558"/>
                    </a:cubicBezTo>
                    <a:cubicBezTo>
                      <a:pt x="2973" y="3318"/>
                      <a:pt x="3126" y="3084"/>
                      <a:pt x="3246" y="2834"/>
                    </a:cubicBezTo>
                    <a:lnTo>
                      <a:pt x="3246" y="3585"/>
                    </a:lnTo>
                    <a:cubicBezTo>
                      <a:pt x="3246" y="4436"/>
                      <a:pt x="3159" y="5280"/>
                      <a:pt x="2984" y="6114"/>
                    </a:cubicBezTo>
                    <a:cubicBezTo>
                      <a:pt x="2821" y="6904"/>
                      <a:pt x="2499" y="7650"/>
                      <a:pt x="2358" y="8441"/>
                    </a:cubicBezTo>
                    <a:cubicBezTo>
                      <a:pt x="2298" y="8773"/>
                      <a:pt x="2276" y="9111"/>
                      <a:pt x="2287" y="9449"/>
                    </a:cubicBezTo>
                    <a:cubicBezTo>
                      <a:pt x="2276" y="10037"/>
                      <a:pt x="2379" y="10631"/>
                      <a:pt x="2450" y="11219"/>
                    </a:cubicBezTo>
                    <a:cubicBezTo>
                      <a:pt x="2161" y="11525"/>
                      <a:pt x="1965" y="11890"/>
                      <a:pt x="1971" y="12320"/>
                    </a:cubicBezTo>
                    <a:cubicBezTo>
                      <a:pt x="1971" y="12337"/>
                      <a:pt x="1983" y="12345"/>
                      <a:pt x="1995" y="12345"/>
                    </a:cubicBezTo>
                    <a:cubicBezTo>
                      <a:pt x="2007" y="12345"/>
                      <a:pt x="2020" y="12337"/>
                      <a:pt x="2020" y="12320"/>
                    </a:cubicBezTo>
                    <a:cubicBezTo>
                      <a:pt x="2047" y="11950"/>
                      <a:pt x="2227" y="11655"/>
                      <a:pt x="2472" y="11399"/>
                    </a:cubicBezTo>
                    <a:cubicBezTo>
                      <a:pt x="2483" y="11514"/>
                      <a:pt x="2494" y="11634"/>
                      <a:pt x="2505" y="11748"/>
                    </a:cubicBezTo>
                    <a:cubicBezTo>
                      <a:pt x="2521" y="12162"/>
                      <a:pt x="2488" y="12576"/>
                      <a:pt x="2407" y="12980"/>
                    </a:cubicBezTo>
                    <a:cubicBezTo>
                      <a:pt x="2401" y="12978"/>
                      <a:pt x="2396" y="12978"/>
                      <a:pt x="2391" y="12978"/>
                    </a:cubicBezTo>
                    <a:cubicBezTo>
                      <a:pt x="2375" y="12978"/>
                      <a:pt x="2360" y="12985"/>
                      <a:pt x="2352" y="13001"/>
                    </a:cubicBezTo>
                    <a:cubicBezTo>
                      <a:pt x="2134" y="13426"/>
                      <a:pt x="1742" y="13699"/>
                      <a:pt x="1480" y="14091"/>
                    </a:cubicBezTo>
                    <a:cubicBezTo>
                      <a:pt x="1262" y="14413"/>
                      <a:pt x="1153" y="14783"/>
                      <a:pt x="1083" y="15159"/>
                    </a:cubicBezTo>
                    <a:cubicBezTo>
                      <a:pt x="1079" y="15169"/>
                      <a:pt x="1087" y="15174"/>
                      <a:pt x="1095" y="15174"/>
                    </a:cubicBezTo>
                    <a:cubicBezTo>
                      <a:pt x="1101" y="15174"/>
                      <a:pt x="1107" y="15171"/>
                      <a:pt x="1110" y="15165"/>
                    </a:cubicBezTo>
                    <a:cubicBezTo>
                      <a:pt x="1235" y="14690"/>
                      <a:pt x="1415" y="14244"/>
                      <a:pt x="1736" y="13868"/>
                    </a:cubicBezTo>
                    <a:cubicBezTo>
                      <a:pt x="1954" y="13612"/>
                      <a:pt x="2200" y="13410"/>
                      <a:pt x="2379" y="13121"/>
                    </a:cubicBezTo>
                    <a:lnTo>
                      <a:pt x="2379" y="13121"/>
                    </a:lnTo>
                    <a:cubicBezTo>
                      <a:pt x="2309" y="13443"/>
                      <a:pt x="2232" y="13764"/>
                      <a:pt x="2156" y="14086"/>
                    </a:cubicBezTo>
                    <a:cubicBezTo>
                      <a:pt x="2052" y="14511"/>
                      <a:pt x="1982" y="14947"/>
                      <a:pt x="1922" y="15377"/>
                    </a:cubicBezTo>
                    <a:cubicBezTo>
                      <a:pt x="1905" y="15377"/>
                      <a:pt x="1884" y="15388"/>
                      <a:pt x="1873" y="15404"/>
                    </a:cubicBezTo>
                    <a:cubicBezTo>
                      <a:pt x="1666" y="15655"/>
                      <a:pt x="1480" y="15917"/>
                      <a:pt x="1311" y="16194"/>
                    </a:cubicBezTo>
                    <a:cubicBezTo>
                      <a:pt x="1164" y="16461"/>
                      <a:pt x="1159" y="16783"/>
                      <a:pt x="1132" y="17077"/>
                    </a:cubicBezTo>
                    <a:cubicBezTo>
                      <a:pt x="1129" y="17104"/>
                      <a:pt x="1149" y="17120"/>
                      <a:pt x="1169" y="17120"/>
                    </a:cubicBezTo>
                    <a:cubicBezTo>
                      <a:pt x="1185" y="17120"/>
                      <a:pt x="1200" y="17110"/>
                      <a:pt x="1202" y="17088"/>
                    </a:cubicBezTo>
                    <a:cubicBezTo>
                      <a:pt x="1251" y="16805"/>
                      <a:pt x="1333" y="16521"/>
                      <a:pt x="1453" y="16260"/>
                    </a:cubicBezTo>
                    <a:cubicBezTo>
                      <a:pt x="1562" y="16036"/>
                      <a:pt x="1747" y="15873"/>
                      <a:pt x="1884" y="15671"/>
                    </a:cubicBezTo>
                    <a:lnTo>
                      <a:pt x="1884" y="15671"/>
                    </a:lnTo>
                    <a:cubicBezTo>
                      <a:pt x="1851" y="15911"/>
                      <a:pt x="1813" y="16156"/>
                      <a:pt x="1780" y="16401"/>
                    </a:cubicBezTo>
                    <a:cubicBezTo>
                      <a:pt x="1726" y="16777"/>
                      <a:pt x="1606" y="17197"/>
                      <a:pt x="1589" y="17600"/>
                    </a:cubicBezTo>
                    <a:cubicBezTo>
                      <a:pt x="1208" y="17775"/>
                      <a:pt x="1044" y="18161"/>
                      <a:pt x="903" y="18537"/>
                    </a:cubicBezTo>
                    <a:cubicBezTo>
                      <a:pt x="647" y="19159"/>
                      <a:pt x="358" y="19758"/>
                      <a:pt x="25" y="20341"/>
                    </a:cubicBezTo>
                    <a:cubicBezTo>
                      <a:pt x="21" y="20349"/>
                      <a:pt x="29" y="20354"/>
                      <a:pt x="36" y="20354"/>
                    </a:cubicBezTo>
                    <a:cubicBezTo>
                      <a:pt x="38" y="20354"/>
                      <a:pt x="40" y="20353"/>
                      <a:pt x="42" y="20352"/>
                    </a:cubicBezTo>
                    <a:cubicBezTo>
                      <a:pt x="374" y="19938"/>
                      <a:pt x="614" y="19464"/>
                      <a:pt x="826" y="18984"/>
                    </a:cubicBezTo>
                    <a:cubicBezTo>
                      <a:pt x="854" y="18913"/>
                      <a:pt x="881" y="18848"/>
                      <a:pt x="908" y="18777"/>
                    </a:cubicBezTo>
                    <a:lnTo>
                      <a:pt x="908" y="18777"/>
                    </a:lnTo>
                    <a:cubicBezTo>
                      <a:pt x="903" y="19044"/>
                      <a:pt x="897" y="19306"/>
                      <a:pt x="826" y="19562"/>
                    </a:cubicBezTo>
                    <a:cubicBezTo>
                      <a:pt x="817" y="19589"/>
                      <a:pt x="837" y="19605"/>
                      <a:pt x="859" y="19605"/>
                    </a:cubicBezTo>
                    <a:cubicBezTo>
                      <a:pt x="876" y="19605"/>
                      <a:pt x="895" y="19595"/>
                      <a:pt x="903" y="19573"/>
                    </a:cubicBezTo>
                    <a:cubicBezTo>
                      <a:pt x="995" y="19251"/>
                      <a:pt x="979" y="18919"/>
                      <a:pt x="990" y="18586"/>
                    </a:cubicBezTo>
                    <a:cubicBezTo>
                      <a:pt x="990" y="18581"/>
                      <a:pt x="990" y="18570"/>
                      <a:pt x="990" y="18565"/>
                    </a:cubicBezTo>
                    <a:cubicBezTo>
                      <a:pt x="1115" y="18227"/>
                      <a:pt x="1268" y="17878"/>
                      <a:pt x="1584" y="17698"/>
                    </a:cubicBezTo>
                    <a:cubicBezTo>
                      <a:pt x="1584" y="17867"/>
                      <a:pt x="1611" y="18042"/>
                      <a:pt x="1671" y="18200"/>
                    </a:cubicBezTo>
                    <a:cubicBezTo>
                      <a:pt x="1671" y="18202"/>
                      <a:pt x="1672" y="18204"/>
                      <a:pt x="1674" y="18204"/>
                    </a:cubicBezTo>
                    <a:cubicBezTo>
                      <a:pt x="1675" y="18204"/>
                      <a:pt x="1676" y="18202"/>
                      <a:pt x="1676" y="18200"/>
                    </a:cubicBezTo>
                    <a:cubicBezTo>
                      <a:pt x="1671" y="18042"/>
                      <a:pt x="1676" y="17884"/>
                      <a:pt x="1682" y="17731"/>
                    </a:cubicBezTo>
                    <a:cubicBezTo>
                      <a:pt x="1834" y="18031"/>
                      <a:pt x="1911" y="18358"/>
                      <a:pt x="1911" y="18690"/>
                    </a:cubicBezTo>
                    <a:cubicBezTo>
                      <a:pt x="1905" y="18695"/>
                      <a:pt x="1900" y="18701"/>
                      <a:pt x="1894" y="18712"/>
                    </a:cubicBezTo>
                    <a:cubicBezTo>
                      <a:pt x="1709" y="19066"/>
                      <a:pt x="1377" y="19289"/>
                      <a:pt x="1164" y="19622"/>
                    </a:cubicBezTo>
                    <a:cubicBezTo>
                      <a:pt x="1148" y="19646"/>
                      <a:pt x="1168" y="19677"/>
                      <a:pt x="1191" y="19677"/>
                    </a:cubicBezTo>
                    <a:cubicBezTo>
                      <a:pt x="1199" y="19677"/>
                      <a:pt x="1206" y="19674"/>
                      <a:pt x="1213" y="19665"/>
                    </a:cubicBezTo>
                    <a:cubicBezTo>
                      <a:pt x="1399" y="19404"/>
                      <a:pt x="1682" y="19229"/>
                      <a:pt x="1884" y="18990"/>
                    </a:cubicBezTo>
                    <a:lnTo>
                      <a:pt x="1884" y="18990"/>
                    </a:lnTo>
                    <a:cubicBezTo>
                      <a:pt x="1834" y="19289"/>
                      <a:pt x="1726" y="19584"/>
                      <a:pt x="1573" y="19851"/>
                    </a:cubicBezTo>
                    <a:cubicBezTo>
                      <a:pt x="1241" y="20439"/>
                      <a:pt x="549" y="20837"/>
                      <a:pt x="9" y="21218"/>
                    </a:cubicBezTo>
                    <a:cubicBezTo>
                      <a:pt x="1" y="21227"/>
                      <a:pt x="5" y="21238"/>
                      <a:pt x="13" y="21238"/>
                    </a:cubicBezTo>
                    <a:cubicBezTo>
                      <a:pt x="15" y="21238"/>
                      <a:pt x="17" y="21237"/>
                      <a:pt x="20" y="21235"/>
                    </a:cubicBezTo>
                    <a:cubicBezTo>
                      <a:pt x="668" y="20782"/>
                      <a:pt x="1366" y="20374"/>
                      <a:pt x="1780" y="19687"/>
                    </a:cubicBezTo>
                    <a:cubicBezTo>
                      <a:pt x="2189" y="19022"/>
                      <a:pt x="2178" y="18183"/>
                      <a:pt x="1758" y="17524"/>
                    </a:cubicBezTo>
                    <a:cubicBezTo>
                      <a:pt x="1747" y="17508"/>
                      <a:pt x="1726" y="17491"/>
                      <a:pt x="1704" y="17491"/>
                    </a:cubicBezTo>
                    <a:cubicBezTo>
                      <a:pt x="1747" y="17039"/>
                      <a:pt x="1834" y="16603"/>
                      <a:pt x="1900" y="16140"/>
                    </a:cubicBezTo>
                    <a:cubicBezTo>
                      <a:pt x="2003" y="15366"/>
                      <a:pt x="2151" y="14603"/>
                      <a:pt x="2336" y="13846"/>
                    </a:cubicBezTo>
                    <a:cubicBezTo>
                      <a:pt x="2510" y="13181"/>
                      <a:pt x="2646" y="12533"/>
                      <a:pt x="2646" y="11846"/>
                    </a:cubicBezTo>
                    <a:cubicBezTo>
                      <a:pt x="2701" y="11944"/>
                      <a:pt x="2761" y="12037"/>
                      <a:pt x="2815" y="12135"/>
                    </a:cubicBezTo>
                    <a:cubicBezTo>
                      <a:pt x="2984" y="12435"/>
                      <a:pt x="3061" y="12778"/>
                      <a:pt x="3028" y="13121"/>
                    </a:cubicBezTo>
                    <a:cubicBezTo>
                      <a:pt x="3028" y="13131"/>
                      <a:pt x="3035" y="13136"/>
                      <a:pt x="3042" y="13136"/>
                    </a:cubicBezTo>
                    <a:cubicBezTo>
                      <a:pt x="3048" y="13136"/>
                      <a:pt x="3053" y="13133"/>
                      <a:pt x="3055" y="13127"/>
                    </a:cubicBezTo>
                    <a:cubicBezTo>
                      <a:pt x="3099" y="12876"/>
                      <a:pt x="3088" y="12620"/>
                      <a:pt x="3028" y="12375"/>
                    </a:cubicBezTo>
                    <a:cubicBezTo>
                      <a:pt x="2952" y="12091"/>
                      <a:pt x="2761" y="11841"/>
                      <a:pt x="2646" y="11574"/>
                    </a:cubicBezTo>
                    <a:cubicBezTo>
                      <a:pt x="2619" y="10844"/>
                      <a:pt x="2527" y="10113"/>
                      <a:pt x="2461" y="9389"/>
                    </a:cubicBezTo>
                    <a:cubicBezTo>
                      <a:pt x="2461" y="9378"/>
                      <a:pt x="2461" y="9372"/>
                      <a:pt x="2456" y="9361"/>
                    </a:cubicBezTo>
                    <a:cubicBezTo>
                      <a:pt x="2461" y="8980"/>
                      <a:pt x="2510" y="8599"/>
                      <a:pt x="2592" y="8228"/>
                    </a:cubicBezTo>
                    <a:cubicBezTo>
                      <a:pt x="2772" y="7438"/>
                      <a:pt x="3088" y="6691"/>
                      <a:pt x="3246" y="5890"/>
                    </a:cubicBezTo>
                    <a:cubicBezTo>
                      <a:pt x="3387" y="5187"/>
                      <a:pt x="3475" y="4474"/>
                      <a:pt x="3507" y="3760"/>
                    </a:cubicBezTo>
                    <a:cubicBezTo>
                      <a:pt x="3556" y="3809"/>
                      <a:pt x="3605" y="3852"/>
                      <a:pt x="3649" y="3896"/>
                    </a:cubicBezTo>
                    <a:cubicBezTo>
                      <a:pt x="3709" y="3951"/>
                      <a:pt x="3763" y="4005"/>
                      <a:pt x="3823" y="4065"/>
                    </a:cubicBezTo>
                    <a:cubicBezTo>
                      <a:pt x="3660" y="4299"/>
                      <a:pt x="3714" y="4561"/>
                      <a:pt x="3725" y="4844"/>
                    </a:cubicBezTo>
                    <a:cubicBezTo>
                      <a:pt x="3725" y="4854"/>
                      <a:pt x="3734" y="4860"/>
                      <a:pt x="3743" y="4860"/>
                    </a:cubicBezTo>
                    <a:cubicBezTo>
                      <a:pt x="3753" y="4860"/>
                      <a:pt x="3763" y="4853"/>
                      <a:pt x="3763" y="4839"/>
                    </a:cubicBezTo>
                    <a:cubicBezTo>
                      <a:pt x="3769" y="4588"/>
                      <a:pt x="3736" y="4337"/>
                      <a:pt x="3883" y="4130"/>
                    </a:cubicBezTo>
                    <a:cubicBezTo>
                      <a:pt x="4041" y="4299"/>
                      <a:pt x="4167" y="4485"/>
                      <a:pt x="4172" y="4735"/>
                    </a:cubicBezTo>
                    <a:cubicBezTo>
                      <a:pt x="4172" y="4738"/>
                      <a:pt x="4175" y="4739"/>
                      <a:pt x="4178" y="4739"/>
                    </a:cubicBezTo>
                    <a:cubicBezTo>
                      <a:pt x="4182" y="4739"/>
                      <a:pt x="4186" y="4738"/>
                      <a:pt x="4188" y="4735"/>
                    </a:cubicBezTo>
                    <a:cubicBezTo>
                      <a:pt x="4199" y="4468"/>
                      <a:pt x="4079" y="4245"/>
                      <a:pt x="3932" y="4027"/>
                    </a:cubicBezTo>
                    <a:cubicBezTo>
                      <a:pt x="3834" y="3891"/>
                      <a:pt x="3725" y="3760"/>
                      <a:pt x="3622" y="3624"/>
                    </a:cubicBezTo>
                    <a:cubicBezTo>
                      <a:pt x="3584" y="3569"/>
                      <a:pt x="3551" y="3515"/>
                      <a:pt x="3518" y="3455"/>
                    </a:cubicBezTo>
                    <a:cubicBezTo>
                      <a:pt x="3524" y="3133"/>
                      <a:pt x="3529" y="2812"/>
                      <a:pt x="3529" y="2490"/>
                    </a:cubicBezTo>
                    <a:cubicBezTo>
                      <a:pt x="3709" y="2817"/>
                      <a:pt x="4074" y="3084"/>
                      <a:pt x="4172" y="3444"/>
                    </a:cubicBezTo>
                    <a:cubicBezTo>
                      <a:pt x="4174" y="3453"/>
                      <a:pt x="4179" y="3456"/>
                      <a:pt x="4185" y="3456"/>
                    </a:cubicBezTo>
                    <a:cubicBezTo>
                      <a:pt x="4198" y="3456"/>
                      <a:pt x="4214" y="3440"/>
                      <a:pt x="4210" y="3422"/>
                    </a:cubicBezTo>
                    <a:cubicBezTo>
                      <a:pt x="4156" y="3215"/>
                      <a:pt x="4063" y="3019"/>
                      <a:pt x="3932" y="2844"/>
                    </a:cubicBezTo>
                    <a:cubicBezTo>
                      <a:pt x="3780" y="2616"/>
                      <a:pt x="3654" y="2370"/>
                      <a:pt x="3551" y="2109"/>
                    </a:cubicBezTo>
                    <a:cubicBezTo>
                      <a:pt x="3545" y="2092"/>
                      <a:pt x="3535" y="2082"/>
                      <a:pt x="3518" y="2071"/>
                    </a:cubicBezTo>
                    <a:cubicBezTo>
                      <a:pt x="3518" y="1755"/>
                      <a:pt x="3562" y="1400"/>
                      <a:pt x="3458" y="1095"/>
                    </a:cubicBezTo>
                    <a:cubicBezTo>
                      <a:pt x="3458" y="736"/>
                      <a:pt x="3436" y="376"/>
                      <a:pt x="3317" y="65"/>
                    </a:cubicBezTo>
                    <a:cubicBezTo>
                      <a:pt x="3296" y="21"/>
                      <a:pt x="3258" y="1"/>
                      <a:pt x="321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64"/>
              <p:cNvSpPr/>
              <p:nvPr/>
            </p:nvSpPr>
            <p:spPr>
              <a:xfrm>
                <a:off x="4927478" y="3678983"/>
                <a:ext cx="72886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5871" extrusionOk="0">
                    <a:moveTo>
                      <a:pt x="6" y="1"/>
                    </a:moveTo>
                    <a:cubicBezTo>
                      <a:pt x="33" y="377"/>
                      <a:pt x="1" y="742"/>
                      <a:pt x="121" y="1085"/>
                    </a:cubicBezTo>
                    <a:cubicBezTo>
                      <a:pt x="300" y="1619"/>
                      <a:pt x="595" y="2099"/>
                      <a:pt x="883" y="2584"/>
                    </a:cubicBezTo>
                    <a:cubicBezTo>
                      <a:pt x="867" y="2791"/>
                      <a:pt x="883" y="2992"/>
                      <a:pt x="878" y="3200"/>
                    </a:cubicBezTo>
                    <a:cubicBezTo>
                      <a:pt x="878" y="3418"/>
                      <a:pt x="845" y="3635"/>
                      <a:pt x="851" y="3853"/>
                    </a:cubicBezTo>
                    <a:cubicBezTo>
                      <a:pt x="851" y="3872"/>
                      <a:pt x="866" y="3884"/>
                      <a:pt x="881" y="3884"/>
                    </a:cubicBezTo>
                    <a:cubicBezTo>
                      <a:pt x="892" y="3884"/>
                      <a:pt x="904" y="3878"/>
                      <a:pt x="911" y="3864"/>
                    </a:cubicBezTo>
                    <a:cubicBezTo>
                      <a:pt x="1031" y="3614"/>
                      <a:pt x="1085" y="3276"/>
                      <a:pt x="1107" y="2954"/>
                    </a:cubicBezTo>
                    <a:cubicBezTo>
                      <a:pt x="1150" y="3036"/>
                      <a:pt x="1194" y="3118"/>
                      <a:pt x="1243" y="3200"/>
                    </a:cubicBezTo>
                    <a:cubicBezTo>
                      <a:pt x="1439" y="3554"/>
                      <a:pt x="1608" y="3919"/>
                      <a:pt x="1744" y="4300"/>
                    </a:cubicBezTo>
                    <a:cubicBezTo>
                      <a:pt x="1892" y="4753"/>
                      <a:pt x="1864" y="5205"/>
                      <a:pt x="1913" y="5668"/>
                    </a:cubicBezTo>
                    <a:cubicBezTo>
                      <a:pt x="1918" y="5709"/>
                      <a:pt x="1947" y="5727"/>
                      <a:pt x="1978" y="5727"/>
                    </a:cubicBezTo>
                    <a:cubicBezTo>
                      <a:pt x="2012" y="5727"/>
                      <a:pt x="2049" y="5703"/>
                      <a:pt x="2055" y="5662"/>
                    </a:cubicBezTo>
                    <a:cubicBezTo>
                      <a:pt x="2060" y="5592"/>
                      <a:pt x="2077" y="5499"/>
                      <a:pt x="2088" y="5417"/>
                    </a:cubicBezTo>
                    <a:cubicBezTo>
                      <a:pt x="2197" y="5608"/>
                      <a:pt x="2360" y="5766"/>
                      <a:pt x="2562" y="5864"/>
                    </a:cubicBezTo>
                    <a:cubicBezTo>
                      <a:pt x="2571" y="5868"/>
                      <a:pt x="2580" y="5870"/>
                      <a:pt x="2588" y="5870"/>
                    </a:cubicBezTo>
                    <a:cubicBezTo>
                      <a:pt x="2642" y="5870"/>
                      <a:pt x="2669" y="5787"/>
                      <a:pt x="2622" y="5744"/>
                    </a:cubicBezTo>
                    <a:cubicBezTo>
                      <a:pt x="2431" y="5597"/>
                      <a:pt x="2338" y="5412"/>
                      <a:pt x="2251" y="5216"/>
                    </a:cubicBezTo>
                    <a:lnTo>
                      <a:pt x="2251" y="5216"/>
                    </a:lnTo>
                    <a:cubicBezTo>
                      <a:pt x="2376" y="5256"/>
                      <a:pt x="2505" y="5279"/>
                      <a:pt x="2634" y="5279"/>
                    </a:cubicBezTo>
                    <a:cubicBezTo>
                      <a:pt x="2679" y="5279"/>
                      <a:pt x="2724" y="5276"/>
                      <a:pt x="2769" y="5270"/>
                    </a:cubicBezTo>
                    <a:cubicBezTo>
                      <a:pt x="2883" y="5259"/>
                      <a:pt x="2867" y="5096"/>
                      <a:pt x="2763" y="5085"/>
                    </a:cubicBezTo>
                    <a:cubicBezTo>
                      <a:pt x="2535" y="5052"/>
                      <a:pt x="2322" y="4998"/>
                      <a:pt x="2159" y="4829"/>
                    </a:cubicBezTo>
                    <a:cubicBezTo>
                      <a:pt x="2148" y="4818"/>
                      <a:pt x="2142" y="4807"/>
                      <a:pt x="2131" y="4802"/>
                    </a:cubicBezTo>
                    <a:cubicBezTo>
                      <a:pt x="2126" y="4693"/>
                      <a:pt x="2110" y="4578"/>
                      <a:pt x="2088" y="4475"/>
                    </a:cubicBezTo>
                    <a:cubicBezTo>
                      <a:pt x="2001" y="4093"/>
                      <a:pt x="1870" y="3728"/>
                      <a:pt x="1695" y="3385"/>
                    </a:cubicBezTo>
                    <a:cubicBezTo>
                      <a:pt x="1336" y="2671"/>
                      <a:pt x="845" y="2012"/>
                      <a:pt x="546" y="1271"/>
                    </a:cubicBezTo>
                    <a:cubicBezTo>
                      <a:pt x="388" y="867"/>
                      <a:pt x="300" y="437"/>
                      <a:pt x="29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64"/>
              <p:cNvSpPr/>
              <p:nvPr/>
            </p:nvSpPr>
            <p:spPr>
              <a:xfrm>
                <a:off x="4920098" y="3320695"/>
                <a:ext cx="217419" cy="547933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21681" extrusionOk="0">
                    <a:moveTo>
                      <a:pt x="760" y="1"/>
                    </a:moveTo>
                    <a:cubicBezTo>
                      <a:pt x="753" y="1"/>
                      <a:pt x="747" y="4"/>
                      <a:pt x="745" y="11"/>
                    </a:cubicBezTo>
                    <a:cubicBezTo>
                      <a:pt x="522" y="724"/>
                      <a:pt x="1208" y="1220"/>
                      <a:pt x="1361" y="1874"/>
                    </a:cubicBezTo>
                    <a:cubicBezTo>
                      <a:pt x="1306" y="2147"/>
                      <a:pt x="1274" y="2425"/>
                      <a:pt x="1268" y="2702"/>
                    </a:cubicBezTo>
                    <a:cubicBezTo>
                      <a:pt x="1246" y="3204"/>
                      <a:pt x="1274" y="3700"/>
                      <a:pt x="1274" y="4195"/>
                    </a:cubicBezTo>
                    <a:cubicBezTo>
                      <a:pt x="1274" y="4620"/>
                      <a:pt x="1219" y="5035"/>
                      <a:pt x="1186" y="5454"/>
                    </a:cubicBezTo>
                    <a:cubicBezTo>
                      <a:pt x="723" y="5716"/>
                      <a:pt x="266" y="6141"/>
                      <a:pt x="53" y="6615"/>
                    </a:cubicBezTo>
                    <a:cubicBezTo>
                      <a:pt x="0" y="6732"/>
                      <a:pt x="110" y="6846"/>
                      <a:pt x="217" y="6846"/>
                    </a:cubicBezTo>
                    <a:cubicBezTo>
                      <a:pt x="254" y="6846"/>
                      <a:pt x="290" y="6832"/>
                      <a:pt x="320" y="6800"/>
                    </a:cubicBezTo>
                    <a:cubicBezTo>
                      <a:pt x="734" y="6375"/>
                      <a:pt x="1105" y="5705"/>
                      <a:pt x="1759" y="5629"/>
                    </a:cubicBezTo>
                    <a:cubicBezTo>
                      <a:pt x="1818" y="5621"/>
                      <a:pt x="1878" y="5618"/>
                      <a:pt x="1939" y="5618"/>
                    </a:cubicBezTo>
                    <a:cubicBezTo>
                      <a:pt x="2438" y="5618"/>
                      <a:pt x="2980" y="5845"/>
                      <a:pt x="3393" y="6097"/>
                    </a:cubicBezTo>
                    <a:cubicBezTo>
                      <a:pt x="4271" y="6642"/>
                      <a:pt x="4854" y="7541"/>
                      <a:pt x="5072" y="8538"/>
                    </a:cubicBezTo>
                    <a:cubicBezTo>
                      <a:pt x="5295" y="9535"/>
                      <a:pt x="5001" y="10544"/>
                      <a:pt x="5306" y="11524"/>
                    </a:cubicBezTo>
                    <a:cubicBezTo>
                      <a:pt x="5442" y="11955"/>
                      <a:pt x="5616" y="12363"/>
                      <a:pt x="5780" y="12778"/>
                    </a:cubicBezTo>
                    <a:cubicBezTo>
                      <a:pt x="5753" y="12794"/>
                      <a:pt x="5742" y="12821"/>
                      <a:pt x="5742" y="12854"/>
                    </a:cubicBezTo>
                    <a:cubicBezTo>
                      <a:pt x="5753" y="13519"/>
                      <a:pt x="5469" y="14124"/>
                      <a:pt x="5638" y="14788"/>
                    </a:cubicBezTo>
                    <a:cubicBezTo>
                      <a:pt x="5802" y="15420"/>
                      <a:pt x="6096" y="15998"/>
                      <a:pt x="6134" y="16663"/>
                    </a:cubicBezTo>
                    <a:cubicBezTo>
                      <a:pt x="6137" y="16676"/>
                      <a:pt x="6150" y="16683"/>
                      <a:pt x="6163" y="16683"/>
                    </a:cubicBezTo>
                    <a:cubicBezTo>
                      <a:pt x="6176" y="16683"/>
                      <a:pt x="6189" y="16676"/>
                      <a:pt x="6189" y="16663"/>
                    </a:cubicBezTo>
                    <a:cubicBezTo>
                      <a:pt x="6194" y="16036"/>
                      <a:pt x="5981" y="15469"/>
                      <a:pt x="5840" y="14870"/>
                    </a:cubicBezTo>
                    <a:cubicBezTo>
                      <a:pt x="5747" y="14527"/>
                      <a:pt x="5742" y="14167"/>
                      <a:pt x="5813" y="13824"/>
                    </a:cubicBezTo>
                    <a:cubicBezTo>
                      <a:pt x="5856" y="13611"/>
                      <a:pt x="5905" y="13404"/>
                      <a:pt x="5932" y="13192"/>
                    </a:cubicBezTo>
                    <a:cubicBezTo>
                      <a:pt x="6101" y="13682"/>
                      <a:pt x="6227" y="14189"/>
                      <a:pt x="6205" y="14734"/>
                    </a:cubicBezTo>
                    <a:cubicBezTo>
                      <a:pt x="6205" y="14753"/>
                      <a:pt x="6222" y="14767"/>
                      <a:pt x="6237" y="14767"/>
                    </a:cubicBezTo>
                    <a:cubicBezTo>
                      <a:pt x="6248" y="14767"/>
                      <a:pt x="6257" y="14760"/>
                      <a:pt x="6259" y="14745"/>
                    </a:cubicBezTo>
                    <a:cubicBezTo>
                      <a:pt x="6287" y="14647"/>
                      <a:pt x="6308" y="14543"/>
                      <a:pt x="6319" y="14440"/>
                    </a:cubicBezTo>
                    <a:cubicBezTo>
                      <a:pt x="6412" y="14652"/>
                      <a:pt x="6515" y="14859"/>
                      <a:pt x="6592" y="15083"/>
                    </a:cubicBezTo>
                    <a:cubicBezTo>
                      <a:pt x="6728" y="15464"/>
                      <a:pt x="6728" y="15856"/>
                      <a:pt x="6717" y="16260"/>
                    </a:cubicBezTo>
                    <a:cubicBezTo>
                      <a:pt x="6706" y="16597"/>
                      <a:pt x="6723" y="16935"/>
                      <a:pt x="6761" y="17268"/>
                    </a:cubicBezTo>
                    <a:cubicBezTo>
                      <a:pt x="6750" y="17273"/>
                      <a:pt x="6744" y="17284"/>
                      <a:pt x="6739" y="17295"/>
                    </a:cubicBezTo>
                    <a:cubicBezTo>
                      <a:pt x="6630" y="17774"/>
                      <a:pt x="6521" y="18352"/>
                      <a:pt x="6641" y="18837"/>
                    </a:cubicBezTo>
                    <a:cubicBezTo>
                      <a:pt x="6641" y="18843"/>
                      <a:pt x="6647" y="18847"/>
                      <a:pt x="6653" y="18847"/>
                    </a:cubicBezTo>
                    <a:cubicBezTo>
                      <a:pt x="6658" y="18847"/>
                      <a:pt x="6663" y="18844"/>
                      <a:pt x="6663" y="18837"/>
                    </a:cubicBezTo>
                    <a:cubicBezTo>
                      <a:pt x="6739" y="18581"/>
                      <a:pt x="6728" y="18308"/>
                      <a:pt x="6755" y="18047"/>
                    </a:cubicBezTo>
                    <a:cubicBezTo>
                      <a:pt x="6777" y="17921"/>
                      <a:pt x="6804" y="17791"/>
                      <a:pt x="6826" y="17665"/>
                    </a:cubicBezTo>
                    <a:cubicBezTo>
                      <a:pt x="6853" y="17818"/>
                      <a:pt x="6891" y="17965"/>
                      <a:pt x="6935" y="18118"/>
                    </a:cubicBezTo>
                    <a:cubicBezTo>
                      <a:pt x="6990" y="18297"/>
                      <a:pt x="7055" y="18477"/>
                      <a:pt x="7137" y="18652"/>
                    </a:cubicBezTo>
                    <a:cubicBezTo>
                      <a:pt x="7109" y="18657"/>
                      <a:pt x="7088" y="18673"/>
                      <a:pt x="7082" y="18701"/>
                    </a:cubicBezTo>
                    <a:cubicBezTo>
                      <a:pt x="7033" y="18875"/>
                      <a:pt x="7017" y="19055"/>
                      <a:pt x="7028" y="19235"/>
                    </a:cubicBezTo>
                    <a:cubicBezTo>
                      <a:pt x="6690" y="19790"/>
                      <a:pt x="6537" y="20297"/>
                      <a:pt x="6608" y="20962"/>
                    </a:cubicBezTo>
                    <a:cubicBezTo>
                      <a:pt x="6608" y="20967"/>
                      <a:pt x="6614" y="20970"/>
                      <a:pt x="6619" y="20970"/>
                    </a:cubicBezTo>
                    <a:cubicBezTo>
                      <a:pt x="6624" y="20970"/>
                      <a:pt x="6630" y="20967"/>
                      <a:pt x="6630" y="20962"/>
                    </a:cubicBezTo>
                    <a:cubicBezTo>
                      <a:pt x="6657" y="20640"/>
                      <a:pt x="6663" y="20297"/>
                      <a:pt x="6766" y="19992"/>
                    </a:cubicBezTo>
                    <a:cubicBezTo>
                      <a:pt x="6837" y="19801"/>
                      <a:pt x="6935" y="19622"/>
                      <a:pt x="7055" y="19453"/>
                    </a:cubicBezTo>
                    <a:cubicBezTo>
                      <a:pt x="7066" y="19551"/>
                      <a:pt x="7082" y="19649"/>
                      <a:pt x="7104" y="19741"/>
                    </a:cubicBezTo>
                    <a:cubicBezTo>
                      <a:pt x="7213" y="20172"/>
                      <a:pt x="7267" y="20613"/>
                      <a:pt x="7267" y="21055"/>
                    </a:cubicBezTo>
                    <a:cubicBezTo>
                      <a:pt x="7267" y="21061"/>
                      <a:pt x="7276" y="21066"/>
                      <a:pt x="7282" y="21066"/>
                    </a:cubicBezTo>
                    <a:cubicBezTo>
                      <a:pt x="7286" y="21066"/>
                      <a:pt x="7289" y="21064"/>
                      <a:pt x="7289" y="21060"/>
                    </a:cubicBezTo>
                    <a:cubicBezTo>
                      <a:pt x="7393" y="20706"/>
                      <a:pt x="7333" y="20335"/>
                      <a:pt x="7267" y="19981"/>
                    </a:cubicBezTo>
                    <a:cubicBezTo>
                      <a:pt x="7202" y="19600"/>
                      <a:pt x="7191" y="19213"/>
                      <a:pt x="7224" y="18831"/>
                    </a:cubicBezTo>
                    <a:lnTo>
                      <a:pt x="7224" y="18831"/>
                    </a:lnTo>
                    <a:cubicBezTo>
                      <a:pt x="7316" y="19017"/>
                      <a:pt x="7420" y="19191"/>
                      <a:pt x="7540" y="19360"/>
                    </a:cubicBezTo>
                    <a:cubicBezTo>
                      <a:pt x="7524" y="19371"/>
                      <a:pt x="7513" y="19393"/>
                      <a:pt x="7513" y="19414"/>
                    </a:cubicBezTo>
                    <a:cubicBezTo>
                      <a:pt x="7529" y="19774"/>
                      <a:pt x="7600" y="20128"/>
                      <a:pt x="7731" y="20466"/>
                    </a:cubicBezTo>
                    <a:cubicBezTo>
                      <a:pt x="7872" y="20864"/>
                      <a:pt x="7921" y="21251"/>
                      <a:pt x="7998" y="21665"/>
                    </a:cubicBezTo>
                    <a:cubicBezTo>
                      <a:pt x="7998" y="21676"/>
                      <a:pt x="8004" y="21681"/>
                      <a:pt x="8011" y="21681"/>
                    </a:cubicBezTo>
                    <a:cubicBezTo>
                      <a:pt x="8022" y="21681"/>
                      <a:pt x="8036" y="21670"/>
                      <a:pt x="8036" y="21654"/>
                    </a:cubicBezTo>
                    <a:cubicBezTo>
                      <a:pt x="8009" y="21224"/>
                      <a:pt x="8009" y="20842"/>
                      <a:pt x="7872" y="20423"/>
                    </a:cubicBezTo>
                    <a:cubicBezTo>
                      <a:pt x="7785" y="20139"/>
                      <a:pt x="7763" y="19839"/>
                      <a:pt x="7692" y="19562"/>
                    </a:cubicBezTo>
                    <a:lnTo>
                      <a:pt x="7692" y="19562"/>
                    </a:lnTo>
                    <a:cubicBezTo>
                      <a:pt x="8068" y="20019"/>
                      <a:pt x="8548" y="20488"/>
                      <a:pt x="8548" y="21120"/>
                    </a:cubicBezTo>
                    <a:cubicBezTo>
                      <a:pt x="8548" y="21135"/>
                      <a:pt x="8561" y="21143"/>
                      <a:pt x="8573" y="21143"/>
                    </a:cubicBezTo>
                    <a:cubicBezTo>
                      <a:pt x="8583" y="21143"/>
                      <a:pt x="8592" y="21138"/>
                      <a:pt x="8592" y="21125"/>
                    </a:cubicBezTo>
                    <a:cubicBezTo>
                      <a:pt x="8602" y="20640"/>
                      <a:pt x="8341" y="20243"/>
                      <a:pt x="8052" y="19878"/>
                    </a:cubicBezTo>
                    <a:cubicBezTo>
                      <a:pt x="7616" y="19327"/>
                      <a:pt x="7235" y="18782"/>
                      <a:pt x="7039" y="18101"/>
                    </a:cubicBezTo>
                    <a:cubicBezTo>
                      <a:pt x="6832" y="17360"/>
                      <a:pt x="6853" y="16646"/>
                      <a:pt x="6864" y="15889"/>
                    </a:cubicBezTo>
                    <a:cubicBezTo>
                      <a:pt x="6875" y="15600"/>
                      <a:pt x="6842" y="15306"/>
                      <a:pt x="6761" y="15028"/>
                    </a:cubicBezTo>
                    <a:cubicBezTo>
                      <a:pt x="6668" y="14734"/>
                      <a:pt x="6526" y="14461"/>
                      <a:pt x="6434" y="14167"/>
                    </a:cubicBezTo>
                    <a:cubicBezTo>
                      <a:pt x="6423" y="14124"/>
                      <a:pt x="6385" y="14091"/>
                      <a:pt x="6341" y="14085"/>
                    </a:cubicBezTo>
                    <a:cubicBezTo>
                      <a:pt x="6330" y="13900"/>
                      <a:pt x="6303" y="13715"/>
                      <a:pt x="6259" y="13535"/>
                    </a:cubicBezTo>
                    <a:lnTo>
                      <a:pt x="6259" y="13535"/>
                    </a:lnTo>
                    <a:cubicBezTo>
                      <a:pt x="6554" y="13780"/>
                      <a:pt x="6913" y="14058"/>
                      <a:pt x="6951" y="14456"/>
                    </a:cubicBezTo>
                    <a:cubicBezTo>
                      <a:pt x="6954" y="14477"/>
                      <a:pt x="6970" y="14486"/>
                      <a:pt x="6987" y="14486"/>
                    </a:cubicBezTo>
                    <a:cubicBezTo>
                      <a:pt x="7009" y="14486"/>
                      <a:pt x="7032" y="14470"/>
                      <a:pt x="7022" y="14445"/>
                    </a:cubicBezTo>
                    <a:cubicBezTo>
                      <a:pt x="6913" y="14036"/>
                      <a:pt x="6597" y="13535"/>
                      <a:pt x="6205" y="13344"/>
                    </a:cubicBezTo>
                    <a:cubicBezTo>
                      <a:pt x="5998" y="12630"/>
                      <a:pt x="5606" y="11938"/>
                      <a:pt x="5447" y="11246"/>
                    </a:cubicBezTo>
                    <a:cubicBezTo>
                      <a:pt x="5409" y="11056"/>
                      <a:pt x="5382" y="10860"/>
                      <a:pt x="5382" y="10669"/>
                    </a:cubicBezTo>
                    <a:lnTo>
                      <a:pt x="5382" y="10669"/>
                    </a:lnTo>
                    <a:cubicBezTo>
                      <a:pt x="5497" y="10800"/>
                      <a:pt x="5633" y="10920"/>
                      <a:pt x="5753" y="11056"/>
                    </a:cubicBezTo>
                    <a:cubicBezTo>
                      <a:pt x="5720" y="11230"/>
                      <a:pt x="5725" y="11410"/>
                      <a:pt x="5753" y="11584"/>
                    </a:cubicBezTo>
                    <a:cubicBezTo>
                      <a:pt x="5760" y="11610"/>
                      <a:pt x="5780" y="11622"/>
                      <a:pt x="5800" y="11622"/>
                    </a:cubicBezTo>
                    <a:cubicBezTo>
                      <a:pt x="5826" y="11622"/>
                      <a:pt x="5851" y="11602"/>
                      <a:pt x="5845" y="11568"/>
                    </a:cubicBezTo>
                    <a:cubicBezTo>
                      <a:pt x="5834" y="11443"/>
                      <a:pt x="5840" y="11323"/>
                      <a:pt x="5862" y="11203"/>
                    </a:cubicBezTo>
                    <a:cubicBezTo>
                      <a:pt x="6074" y="11519"/>
                      <a:pt x="6161" y="11851"/>
                      <a:pt x="6205" y="12233"/>
                    </a:cubicBezTo>
                    <a:cubicBezTo>
                      <a:pt x="6208" y="12262"/>
                      <a:pt x="6231" y="12276"/>
                      <a:pt x="6254" y="12276"/>
                    </a:cubicBezTo>
                    <a:cubicBezTo>
                      <a:pt x="6279" y="12276"/>
                      <a:pt x="6303" y="12261"/>
                      <a:pt x="6303" y="12233"/>
                    </a:cubicBezTo>
                    <a:cubicBezTo>
                      <a:pt x="6292" y="11862"/>
                      <a:pt x="6259" y="11513"/>
                      <a:pt x="6063" y="11192"/>
                    </a:cubicBezTo>
                    <a:cubicBezTo>
                      <a:pt x="5878" y="10887"/>
                      <a:pt x="5622" y="10647"/>
                      <a:pt x="5382" y="10391"/>
                    </a:cubicBezTo>
                    <a:cubicBezTo>
                      <a:pt x="5388" y="10168"/>
                      <a:pt x="5404" y="9939"/>
                      <a:pt x="5409" y="9710"/>
                    </a:cubicBezTo>
                    <a:cubicBezTo>
                      <a:pt x="5546" y="9852"/>
                      <a:pt x="5714" y="9971"/>
                      <a:pt x="5851" y="10113"/>
                    </a:cubicBezTo>
                    <a:cubicBezTo>
                      <a:pt x="6031" y="10315"/>
                      <a:pt x="6183" y="10549"/>
                      <a:pt x="6292" y="10800"/>
                    </a:cubicBezTo>
                    <a:cubicBezTo>
                      <a:pt x="6294" y="10803"/>
                      <a:pt x="6299" y="10805"/>
                      <a:pt x="6304" y="10805"/>
                    </a:cubicBezTo>
                    <a:cubicBezTo>
                      <a:pt x="6313" y="10805"/>
                      <a:pt x="6323" y="10799"/>
                      <a:pt x="6319" y="10789"/>
                    </a:cubicBezTo>
                    <a:cubicBezTo>
                      <a:pt x="6238" y="10500"/>
                      <a:pt x="6172" y="10244"/>
                      <a:pt x="5960" y="10020"/>
                    </a:cubicBezTo>
                    <a:cubicBezTo>
                      <a:pt x="5785" y="9835"/>
                      <a:pt x="5600" y="9650"/>
                      <a:pt x="5409" y="9481"/>
                    </a:cubicBezTo>
                    <a:lnTo>
                      <a:pt x="5409" y="9388"/>
                    </a:lnTo>
                    <a:cubicBezTo>
                      <a:pt x="5388" y="8860"/>
                      <a:pt x="5284" y="8342"/>
                      <a:pt x="5099" y="7852"/>
                    </a:cubicBezTo>
                    <a:lnTo>
                      <a:pt x="5099" y="7852"/>
                    </a:lnTo>
                    <a:cubicBezTo>
                      <a:pt x="5202" y="7895"/>
                      <a:pt x="5306" y="7955"/>
                      <a:pt x="5398" y="8021"/>
                    </a:cubicBezTo>
                    <a:cubicBezTo>
                      <a:pt x="5535" y="8119"/>
                      <a:pt x="5725" y="8271"/>
                      <a:pt x="5747" y="8446"/>
                    </a:cubicBezTo>
                    <a:cubicBezTo>
                      <a:pt x="5747" y="8465"/>
                      <a:pt x="5760" y="8473"/>
                      <a:pt x="5773" y="8473"/>
                    </a:cubicBezTo>
                    <a:cubicBezTo>
                      <a:pt x="5791" y="8473"/>
                      <a:pt x="5810" y="8459"/>
                      <a:pt x="5807" y="8435"/>
                    </a:cubicBezTo>
                    <a:cubicBezTo>
                      <a:pt x="5785" y="8255"/>
                      <a:pt x="5633" y="8086"/>
                      <a:pt x="5502" y="7972"/>
                    </a:cubicBezTo>
                    <a:cubicBezTo>
                      <a:pt x="5360" y="7852"/>
                      <a:pt x="5202" y="7759"/>
                      <a:pt x="5028" y="7688"/>
                    </a:cubicBezTo>
                    <a:cubicBezTo>
                      <a:pt x="4701" y="6925"/>
                      <a:pt x="4183" y="6244"/>
                      <a:pt x="3486" y="5797"/>
                    </a:cubicBezTo>
                    <a:cubicBezTo>
                      <a:pt x="3611" y="5787"/>
                      <a:pt x="3742" y="5765"/>
                      <a:pt x="3878" y="5743"/>
                    </a:cubicBezTo>
                    <a:cubicBezTo>
                      <a:pt x="3911" y="5738"/>
                      <a:pt x="3949" y="5732"/>
                      <a:pt x="3987" y="5727"/>
                    </a:cubicBezTo>
                    <a:lnTo>
                      <a:pt x="3987" y="5732"/>
                    </a:lnTo>
                    <a:cubicBezTo>
                      <a:pt x="4129" y="6141"/>
                      <a:pt x="4478" y="6451"/>
                      <a:pt x="4815" y="6702"/>
                    </a:cubicBezTo>
                    <a:cubicBezTo>
                      <a:pt x="4984" y="6838"/>
                      <a:pt x="5164" y="6953"/>
                      <a:pt x="5355" y="7056"/>
                    </a:cubicBezTo>
                    <a:cubicBezTo>
                      <a:pt x="5535" y="7143"/>
                      <a:pt x="5791" y="7236"/>
                      <a:pt x="5867" y="7443"/>
                    </a:cubicBezTo>
                    <a:cubicBezTo>
                      <a:pt x="5873" y="7464"/>
                      <a:pt x="5891" y="7472"/>
                      <a:pt x="5910" y="7472"/>
                    </a:cubicBezTo>
                    <a:cubicBezTo>
                      <a:pt x="5941" y="7472"/>
                      <a:pt x="5975" y="7448"/>
                      <a:pt x="5965" y="7410"/>
                    </a:cubicBezTo>
                    <a:cubicBezTo>
                      <a:pt x="5878" y="7122"/>
                      <a:pt x="5546" y="7007"/>
                      <a:pt x="5311" y="6855"/>
                    </a:cubicBezTo>
                    <a:cubicBezTo>
                      <a:pt x="4848" y="6560"/>
                      <a:pt x="4456" y="6168"/>
                      <a:pt x="4162" y="5710"/>
                    </a:cubicBezTo>
                    <a:cubicBezTo>
                      <a:pt x="4221" y="5707"/>
                      <a:pt x="4280" y="5705"/>
                      <a:pt x="4339" y="5705"/>
                    </a:cubicBezTo>
                    <a:cubicBezTo>
                      <a:pt x="4734" y="5705"/>
                      <a:pt x="5131" y="5789"/>
                      <a:pt x="5453" y="6021"/>
                    </a:cubicBezTo>
                    <a:cubicBezTo>
                      <a:pt x="5459" y="6025"/>
                      <a:pt x="5464" y="6026"/>
                      <a:pt x="5469" y="6026"/>
                    </a:cubicBezTo>
                    <a:cubicBezTo>
                      <a:pt x="5494" y="6026"/>
                      <a:pt x="5508" y="5991"/>
                      <a:pt x="5486" y="5977"/>
                    </a:cubicBezTo>
                    <a:cubicBezTo>
                      <a:pt x="5148" y="5754"/>
                      <a:pt x="4761" y="5612"/>
                      <a:pt x="4358" y="5558"/>
                    </a:cubicBezTo>
                    <a:cubicBezTo>
                      <a:pt x="4277" y="5547"/>
                      <a:pt x="4197" y="5543"/>
                      <a:pt x="4117" y="5543"/>
                    </a:cubicBezTo>
                    <a:cubicBezTo>
                      <a:pt x="3986" y="5543"/>
                      <a:pt x="3855" y="5556"/>
                      <a:pt x="3726" y="5580"/>
                    </a:cubicBezTo>
                    <a:cubicBezTo>
                      <a:pt x="3598" y="5602"/>
                      <a:pt x="3465" y="5614"/>
                      <a:pt x="3333" y="5614"/>
                    </a:cubicBezTo>
                    <a:cubicBezTo>
                      <a:pt x="3275" y="5614"/>
                      <a:pt x="3216" y="5612"/>
                      <a:pt x="3159" y="5607"/>
                    </a:cubicBezTo>
                    <a:cubicBezTo>
                      <a:pt x="3104" y="5580"/>
                      <a:pt x="3044" y="5552"/>
                      <a:pt x="2990" y="5530"/>
                    </a:cubicBezTo>
                    <a:cubicBezTo>
                      <a:pt x="2658" y="5385"/>
                      <a:pt x="2272" y="5251"/>
                      <a:pt x="1897" y="5251"/>
                    </a:cubicBezTo>
                    <a:cubicBezTo>
                      <a:pt x="1736" y="5251"/>
                      <a:pt x="1578" y="5276"/>
                      <a:pt x="1426" y="5334"/>
                    </a:cubicBezTo>
                    <a:cubicBezTo>
                      <a:pt x="1617" y="4457"/>
                      <a:pt x="1426" y="3460"/>
                      <a:pt x="1470" y="2588"/>
                    </a:cubicBezTo>
                    <a:cubicBezTo>
                      <a:pt x="1486" y="2065"/>
                      <a:pt x="1617" y="1553"/>
                      <a:pt x="1851" y="1084"/>
                    </a:cubicBezTo>
                    <a:cubicBezTo>
                      <a:pt x="2020" y="724"/>
                      <a:pt x="2026" y="425"/>
                      <a:pt x="1976" y="32"/>
                    </a:cubicBezTo>
                    <a:cubicBezTo>
                      <a:pt x="1974" y="27"/>
                      <a:pt x="1970" y="24"/>
                      <a:pt x="1966" y="24"/>
                    </a:cubicBezTo>
                    <a:cubicBezTo>
                      <a:pt x="1962" y="24"/>
                      <a:pt x="1957" y="27"/>
                      <a:pt x="1955" y="32"/>
                    </a:cubicBezTo>
                    <a:cubicBezTo>
                      <a:pt x="1944" y="299"/>
                      <a:pt x="1922" y="572"/>
                      <a:pt x="1802" y="812"/>
                    </a:cubicBezTo>
                    <a:cubicBezTo>
                      <a:pt x="1699" y="1019"/>
                      <a:pt x="1584" y="1220"/>
                      <a:pt x="1497" y="1433"/>
                    </a:cubicBezTo>
                    <a:cubicBezTo>
                      <a:pt x="1475" y="1476"/>
                      <a:pt x="1464" y="1515"/>
                      <a:pt x="1448" y="1558"/>
                    </a:cubicBezTo>
                    <a:cubicBezTo>
                      <a:pt x="1257" y="1035"/>
                      <a:pt x="740" y="648"/>
                      <a:pt x="778" y="16"/>
                    </a:cubicBezTo>
                    <a:cubicBezTo>
                      <a:pt x="778" y="7"/>
                      <a:pt x="769" y="1"/>
                      <a:pt x="76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2" name="Google Shape;5982;p64"/>
              <p:cNvSpPr/>
              <p:nvPr/>
            </p:nvSpPr>
            <p:spPr>
              <a:xfrm>
                <a:off x="4953610" y="3815202"/>
                <a:ext cx="106625" cy="536712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1237" extrusionOk="0">
                    <a:moveTo>
                      <a:pt x="996" y="1"/>
                    </a:moveTo>
                    <a:cubicBezTo>
                      <a:pt x="957" y="1"/>
                      <a:pt x="919" y="21"/>
                      <a:pt x="901" y="65"/>
                    </a:cubicBezTo>
                    <a:cubicBezTo>
                      <a:pt x="781" y="376"/>
                      <a:pt x="759" y="736"/>
                      <a:pt x="759" y="1095"/>
                    </a:cubicBezTo>
                    <a:cubicBezTo>
                      <a:pt x="656" y="1400"/>
                      <a:pt x="694" y="1755"/>
                      <a:pt x="700" y="2071"/>
                    </a:cubicBezTo>
                    <a:cubicBezTo>
                      <a:pt x="683" y="2082"/>
                      <a:pt x="667" y="2092"/>
                      <a:pt x="661" y="2109"/>
                    </a:cubicBezTo>
                    <a:cubicBezTo>
                      <a:pt x="563" y="2370"/>
                      <a:pt x="433" y="2616"/>
                      <a:pt x="280" y="2844"/>
                    </a:cubicBezTo>
                    <a:cubicBezTo>
                      <a:pt x="155" y="3019"/>
                      <a:pt x="62" y="3215"/>
                      <a:pt x="8" y="3422"/>
                    </a:cubicBezTo>
                    <a:cubicBezTo>
                      <a:pt x="0" y="3440"/>
                      <a:pt x="18" y="3456"/>
                      <a:pt x="33" y="3456"/>
                    </a:cubicBezTo>
                    <a:cubicBezTo>
                      <a:pt x="41" y="3456"/>
                      <a:pt x="48" y="3453"/>
                      <a:pt x="51" y="3444"/>
                    </a:cubicBezTo>
                    <a:cubicBezTo>
                      <a:pt x="149" y="3084"/>
                      <a:pt x="514" y="2817"/>
                      <a:pt x="694" y="2490"/>
                    </a:cubicBezTo>
                    <a:cubicBezTo>
                      <a:pt x="694" y="2812"/>
                      <a:pt x="700" y="3133"/>
                      <a:pt x="705" y="3455"/>
                    </a:cubicBezTo>
                    <a:cubicBezTo>
                      <a:pt x="672" y="3515"/>
                      <a:pt x="640" y="3569"/>
                      <a:pt x="601" y="3624"/>
                    </a:cubicBezTo>
                    <a:cubicBezTo>
                      <a:pt x="498" y="3760"/>
                      <a:pt x="389" y="3891"/>
                      <a:pt x="291" y="4027"/>
                    </a:cubicBezTo>
                    <a:cubicBezTo>
                      <a:pt x="144" y="4245"/>
                      <a:pt x="24" y="4468"/>
                      <a:pt x="40" y="4735"/>
                    </a:cubicBezTo>
                    <a:cubicBezTo>
                      <a:pt x="40" y="4738"/>
                      <a:pt x="43" y="4739"/>
                      <a:pt x="46" y="4739"/>
                    </a:cubicBezTo>
                    <a:cubicBezTo>
                      <a:pt x="48" y="4739"/>
                      <a:pt x="51" y="4738"/>
                      <a:pt x="51" y="4735"/>
                    </a:cubicBezTo>
                    <a:cubicBezTo>
                      <a:pt x="62" y="4485"/>
                      <a:pt x="182" y="4299"/>
                      <a:pt x="340" y="4130"/>
                    </a:cubicBezTo>
                    <a:cubicBezTo>
                      <a:pt x="487" y="4337"/>
                      <a:pt x="454" y="4588"/>
                      <a:pt x="460" y="4839"/>
                    </a:cubicBezTo>
                    <a:cubicBezTo>
                      <a:pt x="460" y="4853"/>
                      <a:pt x="470" y="4860"/>
                      <a:pt x="480" y="4860"/>
                    </a:cubicBezTo>
                    <a:cubicBezTo>
                      <a:pt x="489" y="4860"/>
                      <a:pt x="498" y="4854"/>
                      <a:pt x="498" y="4844"/>
                    </a:cubicBezTo>
                    <a:cubicBezTo>
                      <a:pt x="509" y="4561"/>
                      <a:pt x="563" y="4299"/>
                      <a:pt x="400" y="4065"/>
                    </a:cubicBezTo>
                    <a:cubicBezTo>
                      <a:pt x="460" y="4005"/>
                      <a:pt x="514" y="3951"/>
                      <a:pt x="574" y="3896"/>
                    </a:cubicBezTo>
                    <a:cubicBezTo>
                      <a:pt x="618" y="3852"/>
                      <a:pt x="667" y="3809"/>
                      <a:pt x="716" y="3760"/>
                    </a:cubicBezTo>
                    <a:cubicBezTo>
                      <a:pt x="749" y="4474"/>
                      <a:pt x="836" y="5187"/>
                      <a:pt x="977" y="5890"/>
                    </a:cubicBezTo>
                    <a:cubicBezTo>
                      <a:pt x="1135" y="6691"/>
                      <a:pt x="1451" y="7438"/>
                      <a:pt x="1631" y="8228"/>
                    </a:cubicBezTo>
                    <a:cubicBezTo>
                      <a:pt x="1718" y="8599"/>
                      <a:pt x="1762" y="8980"/>
                      <a:pt x="1768" y="9361"/>
                    </a:cubicBezTo>
                    <a:cubicBezTo>
                      <a:pt x="1762" y="9372"/>
                      <a:pt x="1762" y="9378"/>
                      <a:pt x="1762" y="9389"/>
                    </a:cubicBezTo>
                    <a:cubicBezTo>
                      <a:pt x="1697" y="10113"/>
                      <a:pt x="1604" y="10844"/>
                      <a:pt x="1582" y="11574"/>
                    </a:cubicBezTo>
                    <a:cubicBezTo>
                      <a:pt x="1462" y="11841"/>
                      <a:pt x="1272" y="12091"/>
                      <a:pt x="1195" y="12375"/>
                    </a:cubicBezTo>
                    <a:cubicBezTo>
                      <a:pt x="1135" y="12620"/>
                      <a:pt x="1125" y="12876"/>
                      <a:pt x="1174" y="13127"/>
                    </a:cubicBezTo>
                    <a:cubicBezTo>
                      <a:pt x="1174" y="13133"/>
                      <a:pt x="1177" y="13136"/>
                      <a:pt x="1182" y="13136"/>
                    </a:cubicBezTo>
                    <a:cubicBezTo>
                      <a:pt x="1188" y="13136"/>
                      <a:pt x="1195" y="13131"/>
                      <a:pt x="1195" y="13121"/>
                    </a:cubicBezTo>
                    <a:cubicBezTo>
                      <a:pt x="1174" y="12772"/>
                      <a:pt x="1228" y="12440"/>
                      <a:pt x="1408" y="12135"/>
                    </a:cubicBezTo>
                    <a:cubicBezTo>
                      <a:pt x="1468" y="12037"/>
                      <a:pt x="1522" y="11944"/>
                      <a:pt x="1577" y="11846"/>
                    </a:cubicBezTo>
                    <a:cubicBezTo>
                      <a:pt x="1582" y="12533"/>
                      <a:pt x="1713" y="13181"/>
                      <a:pt x="1887" y="13846"/>
                    </a:cubicBezTo>
                    <a:cubicBezTo>
                      <a:pt x="2073" y="14603"/>
                      <a:pt x="2220" y="15366"/>
                      <a:pt x="2323" y="16140"/>
                    </a:cubicBezTo>
                    <a:cubicBezTo>
                      <a:pt x="2394" y="16603"/>
                      <a:pt x="2481" y="17039"/>
                      <a:pt x="2525" y="17491"/>
                    </a:cubicBezTo>
                    <a:cubicBezTo>
                      <a:pt x="2498" y="17491"/>
                      <a:pt x="2481" y="17508"/>
                      <a:pt x="2465" y="17524"/>
                    </a:cubicBezTo>
                    <a:cubicBezTo>
                      <a:pt x="2045" y="18183"/>
                      <a:pt x="2040" y="19022"/>
                      <a:pt x="2443" y="19687"/>
                    </a:cubicBezTo>
                    <a:cubicBezTo>
                      <a:pt x="2863" y="20374"/>
                      <a:pt x="3555" y="20782"/>
                      <a:pt x="4203" y="21235"/>
                    </a:cubicBezTo>
                    <a:cubicBezTo>
                      <a:pt x="4205" y="21236"/>
                      <a:pt x="4207" y="21236"/>
                      <a:pt x="4209" y="21236"/>
                    </a:cubicBezTo>
                    <a:cubicBezTo>
                      <a:pt x="4216" y="21236"/>
                      <a:pt x="4219" y="21227"/>
                      <a:pt x="4214" y="21218"/>
                    </a:cubicBezTo>
                    <a:cubicBezTo>
                      <a:pt x="3675" y="20837"/>
                      <a:pt x="2988" y="20439"/>
                      <a:pt x="2650" y="19851"/>
                    </a:cubicBezTo>
                    <a:cubicBezTo>
                      <a:pt x="2498" y="19584"/>
                      <a:pt x="2389" y="19289"/>
                      <a:pt x="2340" y="18990"/>
                    </a:cubicBezTo>
                    <a:lnTo>
                      <a:pt x="2340" y="18990"/>
                    </a:lnTo>
                    <a:cubicBezTo>
                      <a:pt x="2541" y="19229"/>
                      <a:pt x="2830" y="19404"/>
                      <a:pt x="3015" y="19665"/>
                    </a:cubicBezTo>
                    <a:cubicBezTo>
                      <a:pt x="3021" y="19674"/>
                      <a:pt x="3028" y="19677"/>
                      <a:pt x="3034" y="19677"/>
                    </a:cubicBezTo>
                    <a:cubicBezTo>
                      <a:pt x="3055" y="19677"/>
                      <a:pt x="3075" y="19646"/>
                      <a:pt x="3059" y="19622"/>
                    </a:cubicBezTo>
                    <a:cubicBezTo>
                      <a:pt x="2846" y="19289"/>
                      <a:pt x="2514" y="19066"/>
                      <a:pt x="2329" y="18712"/>
                    </a:cubicBezTo>
                    <a:cubicBezTo>
                      <a:pt x="2329" y="18701"/>
                      <a:pt x="2323" y="18695"/>
                      <a:pt x="2312" y="18690"/>
                    </a:cubicBezTo>
                    <a:cubicBezTo>
                      <a:pt x="2312" y="18358"/>
                      <a:pt x="2394" y="18031"/>
                      <a:pt x="2541" y="17731"/>
                    </a:cubicBezTo>
                    <a:cubicBezTo>
                      <a:pt x="2552" y="17889"/>
                      <a:pt x="2552" y="18047"/>
                      <a:pt x="2547" y="18200"/>
                    </a:cubicBezTo>
                    <a:cubicBezTo>
                      <a:pt x="2547" y="18200"/>
                      <a:pt x="2552" y="18202"/>
                      <a:pt x="2555" y="18202"/>
                    </a:cubicBezTo>
                    <a:cubicBezTo>
                      <a:pt x="2556" y="18202"/>
                      <a:pt x="2558" y="18201"/>
                      <a:pt x="2558" y="18200"/>
                    </a:cubicBezTo>
                    <a:cubicBezTo>
                      <a:pt x="2612" y="18042"/>
                      <a:pt x="2639" y="17867"/>
                      <a:pt x="2639" y="17698"/>
                    </a:cubicBezTo>
                    <a:cubicBezTo>
                      <a:pt x="2961" y="17878"/>
                      <a:pt x="3108" y="18227"/>
                      <a:pt x="3239" y="18565"/>
                    </a:cubicBezTo>
                    <a:cubicBezTo>
                      <a:pt x="3233" y="18570"/>
                      <a:pt x="3233" y="18581"/>
                      <a:pt x="3233" y="18586"/>
                    </a:cubicBezTo>
                    <a:cubicBezTo>
                      <a:pt x="3250" y="18919"/>
                      <a:pt x="3228" y="19251"/>
                      <a:pt x="3326" y="19573"/>
                    </a:cubicBezTo>
                    <a:cubicBezTo>
                      <a:pt x="3331" y="19595"/>
                      <a:pt x="3349" y="19605"/>
                      <a:pt x="3366" y="19605"/>
                    </a:cubicBezTo>
                    <a:cubicBezTo>
                      <a:pt x="3387" y="19605"/>
                      <a:pt x="3408" y="19589"/>
                      <a:pt x="3402" y="19562"/>
                    </a:cubicBezTo>
                    <a:cubicBezTo>
                      <a:pt x="3326" y="19306"/>
                      <a:pt x="3320" y="19044"/>
                      <a:pt x="3315" y="18777"/>
                    </a:cubicBezTo>
                    <a:lnTo>
                      <a:pt x="3315" y="18777"/>
                    </a:lnTo>
                    <a:cubicBezTo>
                      <a:pt x="3342" y="18848"/>
                      <a:pt x="3370" y="18913"/>
                      <a:pt x="3397" y="18984"/>
                    </a:cubicBezTo>
                    <a:cubicBezTo>
                      <a:pt x="3615" y="19464"/>
                      <a:pt x="3854" y="19938"/>
                      <a:pt x="4181" y="20352"/>
                    </a:cubicBezTo>
                    <a:cubicBezTo>
                      <a:pt x="4184" y="20353"/>
                      <a:pt x="4187" y="20354"/>
                      <a:pt x="4190" y="20354"/>
                    </a:cubicBezTo>
                    <a:cubicBezTo>
                      <a:pt x="4197" y="20354"/>
                      <a:pt x="4202" y="20349"/>
                      <a:pt x="4198" y="20341"/>
                    </a:cubicBezTo>
                    <a:cubicBezTo>
                      <a:pt x="3871" y="19758"/>
                      <a:pt x="3577" y="19159"/>
                      <a:pt x="3326" y="18537"/>
                    </a:cubicBezTo>
                    <a:cubicBezTo>
                      <a:pt x="3179" y="18161"/>
                      <a:pt x="3021" y="17775"/>
                      <a:pt x="2639" y="17600"/>
                    </a:cubicBezTo>
                    <a:cubicBezTo>
                      <a:pt x="2618" y="17197"/>
                      <a:pt x="2498" y="16777"/>
                      <a:pt x="2443" y="16401"/>
                    </a:cubicBezTo>
                    <a:cubicBezTo>
                      <a:pt x="2411" y="16156"/>
                      <a:pt x="2378" y="15911"/>
                      <a:pt x="2340" y="15671"/>
                    </a:cubicBezTo>
                    <a:lnTo>
                      <a:pt x="2340" y="15671"/>
                    </a:lnTo>
                    <a:cubicBezTo>
                      <a:pt x="2476" y="15873"/>
                      <a:pt x="2667" y="16036"/>
                      <a:pt x="2770" y="16260"/>
                    </a:cubicBezTo>
                    <a:cubicBezTo>
                      <a:pt x="2890" y="16521"/>
                      <a:pt x="2977" y="16805"/>
                      <a:pt x="3021" y="17088"/>
                    </a:cubicBezTo>
                    <a:cubicBezTo>
                      <a:pt x="3026" y="17110"/>
                      <a:pt x="3041" y="17120"/>
                      <a:pt x="3057" y="17120"/>
                    </a:cubicBezTo>
                    <a:cubicBezTo>
                      <a:pt x="3076" y="17120"/>
                      <a:pt x="3095" y="17104"/>
                      <a:pt x="3092" y="17077"/>
                    </a:cubicBezTo>
                    <a:cubicBezTo>
                      <a:pt x="3064" y="16783"/>
                      <a:pt x="3059" y="16461"/>
                      <a:pt x="2912" y="16194"/>
                    </a:cubicBezTo>
                    <a:cubicBezTo>
                      <a:pt x="2743" y="15917"/>
                      <a:pt x="2558" y="15655"/>
                      <a:pt x="2351" y="15404"/>
                    </a:cubicBezTo>
                    <a:cubicBezTo>
                      <a:pt x="2340" y="15388"/>
                      <a:pt x="2323" y="15377"/>
                      <a:pt x="2302" y="15377"/>
                    </a:cubicBezTo>
                    <a:cubicBezTo>
                      <a:pt x="2242" y="14947"/>
                      <a:pt x="2171" y="14511"/>
                      <a:pt x="2067" y="14086"/>
                    </a:cubicBezTo>
                    <a:cubicBezTo>
                      <a:pt x="1991" y="13764"/>
                      <a:pt x="1915" y="13443"/>
                      <a:pt x="1849" y="13121"/>
                    </a:cubicBezTo>
                    <a:lnTo>
                      <a:pt x="1849" y="13121"/>
                    </a:lnTo>
                    <a:cubicBezTo>
                      <a:pt x="2024" y="13410"/>
                      <a:pt x="2269" y="13612"/>
                      <a:pt x="2492" y="13868"/>
                    </a:cubicBezTo>
                    <a:cubicBezTo>
                      <a:pt x="2814" y="14244"/>
                      <a:pt x="2988" y="14690"/>
                      <a:pt x="3113" y="15165"/>
                    </a:cubicBezTo>
                    <a:cubicBezTo>
                      <a:pt x="3116" y="15171"/>
                      <a:pt x="3122" y="15174"/>
                      <a:pt x="3128" y="15174"/>
                    </a:cubicBezTo>
                    <a:cubicBezTo>
                      <a:pt x="3137" y="15174"/>
                      <a:pt x="3146" y="15169"/>
                      <a:pt x="3146" y="15159"/>
                    </a:cubicBezTo>
                    <a:cubicBezTo>
                      <a:pt x="3070" y="14783"/>
                      <a:pt x="2961" y="14413"/>
                      <a:pt x="2748" y="14091"/>
                    </a:cubicBezTo>
                    <a:cubicBezTo>
                      <a:pt x="2487" y="13699"/>
                      <a:pt x="2089" y="13426"/>
                      <a:pt x="1871" y="13001"/>
                    </a:cubicBezTo>
                    <a:cubicBezTo>
                      <a:pt x="1863" y="12985"/>
                      <a:pt x="1848" y="12978"/>
                      <a:pt x="1832" y="12978"/>
                    </a:cubicBezTo>
                    <a:cubicBezTo>
                      <a:pt x="1827" y="12978"/>
                      <a:pt x="1822" y="12978"/>
                      <a:pt x="1817" y="12980"/>
                    </a:cubicBezTo>
                    <a:cubicBezTo>
                      <a:pt x="1735" y="12576"/>
                      <a:pt x="1702" y="12162"/>
                      <a:pt x="1724" y="11748"/>
                    </a:cubicBezTo>
                    <a:cubicBezTo>
                      <a:pt x="1729" y="11634"/>
                      <a:pt x="1740" y="11514"/>
                      <a:pt x="1751" y="11399"/>
                    </a:cubicBezTo>
                    <a:cubicBezTo>
                      <a:pt x="2002" y="11655"/>
                      <a:pt x="2176" y="11950"/>
                      <a:pt x="2203" y="12320"/>
                    </a:cubicBezTo>
                    <a:cubicBezTo>
                      <a:pt x="2203" y="12334"/>
                      <a:pt x="2216" y="12341"/>
                      <a:pt x="2228" y="12341"/>
                    </a:cubicBezTo>
                    <a:cubicBezTo>
                      <a:pt x="2240" y="12341"/>
                      <a:pt x="2252" y="12334"/>
                      <a:pt x="2252" y="12320"/>
                    </a:cubicBezTo>
                    <a:cubicBezTo>
                      <a:pt x="2258" y="11890"/>
                      <a:pt x="2062" y="11525"/>
                      <a:pt x="1773" y="11219"/>
                    </a:cubicBezTo>
                    <a:cubicBezTo>
                      <a:pt x="1844" y="10631"/>
                      <a:pt x="1947" y="10037"/>
                      <a:pt x="1942" y="9449"/>
                    </a:cubicBezTo>
                    <a:cubicBezTo>
                      <a:pt x="1953" y="9111"/>
                      <a:pt x="1926" y="8773"/>
                      <a:pt x="1866" y="8441"/>
                    </a:cubicBezTo>
                    <a:cubicBezTo>
                      <a:pt x="1724" y="7650"/>
                      <a:pt x="1402" y="6904"/>
                      <a:pt x="1239" y="6114"/>
                    </a:cubicBezTo>
                    <a:cubicBezTo>
                      <a:pt x="1065" y="5280"/>
                      <a:pt x="977" y="4436"/>
                      <a:pt x="977" y="3585"/>
                    </a:cubicBezTo>
                    <a:lnTo>
                      <a:pt x="977" y="2834"/>
                    </a:lnTo>
                    <a:cubicBezTo>
                      <a:pt x="1097" y="3084"/>
                      <a:pt x="1255" y="3318"/>
                      <a:pt x="1392" y="3558"/>
                    </a:cubicBezTo>
                    <a:cubicBezTo>
                      <a:pt x="1571" y="3885"/>
                      <a:pt x="1729" y="4228"/>
                      <a:pt x="1866" y="4577"/>
                    </a:cubicBezTo>
                    <a:cubicBezTo>
                      <a:pt x="1964" y="4801"/>
                      <a:pt x="2029" y="5040"/>
                      <a:pt x="2056" y="5286"/>
                    </a:cubicBezTo>
                    <a:cubicBezTo>
                      <a:pt x="2056" y="5296"/>
                      <a:pt x="2056" y="5302"/>
                      <a:pt x="2056" y="5307"/>
                    </a:cubicBezTo>
                    <a:cubicBezTo>
                      <a:pt x="2084" y="5520"/>
                      <a:pt x="2089" y="5732"/>
                      <a:pt x="2078" y="5939"/>
                    </a:cubicBezTo>
                    <a:cubicBezTo>
                      <a:pt x="2056" y="6277"/>
                      <a:pt x="2051" y="6610"/>
                      <a:pt x="2127" y="6937"/>
                    </a:cubicBezTo>
                    <a:cubicBezTo>
                      <a:pt x="2258" y="7509"/>
                      <a:pt x="2530" y="8059"/>
                      <a:pt x="2634" y="8642"/>
                    </a:cubicBezTo>
                    <a:cubicBezTo>
                      <a:pt x="2416" y="8871"/>
                      <a:pt x="2203" y="9247"/>
                      <a:pt x="2187" y="9568"/>
                    </a:cubicBezTo>
                    <a:cubicBezTo>
                      <a:pt x="2187" y="9584"/>
                      <a:pt x="2198" y="9593"/>
                      <a:pt x="2209" y="9593"/>
                    </a:cubicBezTo>
                    <a:cubicBezTo>
                      <a:pt x="2216" y="9593"/>
                      <a:pt x="2223" y="9588"/>
                      <a:pt x="2225" y="9579"/>
                    </a:cubicBezTo>
                    <a:cubicBezTo>
                      <a:pt x="2302" y="9400"/>
                      <a:pt x="2394" y="9231"/>
                      <a:pt x="2498" y="9073"/>
                    </a:cubicBezTo>
                    <a:cubicBezTo>
                      <a:pt x="2563" y="8985"/>
                      <a:pt x="2612" y="8893"/>
                      <a:pt x="2661" y="8800"/>
                    </a:cubicBezTo>
                    <a:cubicBezTo>
                      <a:pt x="2667" y="8844"/>
                      <a:pt x="2672" y="8893"/>
                      <a:pt x="2672" y="8942"/>
                    </a:cubicBezTo>
                    <a:cubicBezTo>
                      <a:pt x="2688" y="9247"/>
                      <a:pt x="2737" y="10081"/>
                      <a:pt x="2405" y="10239"/>
                    </a:cubicBezTo>
                    <a:cubicBezTo>
                      <a:pt x="2372" y="10255"/>
                      <a:pt x="2378" y="10310"/>
                      <a:pt x="2421" y="10315"/>
                    </a:cubicBezTo>
                    <a:cubicBezTo>
                      <a:pt x="2436" y="10317"/>
                      <a:pt x="2449" y="10318"/>
                      <a:pt x="2463" y="10318"/>
                    </a:cubicBezTo>
                    <a:cubicBezTo>
                      <a:pt x="2804" y="10318"/>
                      <a:pt x="2825" y="9598"/>
                      <a:pt x="2841" y="9378"/>
                    </a:cubicBezTo>
                    <a:cubicBezTo>
                      <a:pt x="2890" y="8691"/>
                      <a:pt x="2650" y="8092"/>
                      <a:pt x="2438" y="7449"/>
                    </a:cubicBezTo>
                    <a:cubicBezTo>
                      <a:pt x="2274" y="6964"/>
                      <a:pt x="2198" y="6457"/>
                      <a:pt x="2220" y="5950"/>
                    </a:cubicBezTo>
                    <a:cubicBezTo>
                      <a:pt x="2225" y="5771"/>
                      <a:pt x="2231" y="5585"/>
                      <a:pt x="2220" y="5411"/>
                    </a:cubicBezTo>
                    <a:lnTo>
                      <a:pt x="2220" y="5411"/>
                    </a:lnTo>
                    <a:cubicBezTo>
                      <a:pt x="2356" y="5482"/>
                      <a:pt x="2481" y="5574"/>
                      <a:pt x="2590" y="5683"/>
                    </a:cubicBezTo>
                    <a:cubicBezTo>
                      <a:pt x="2737" y="5847"/>
                      <a:pt x="2836" y="6054"/>
                      <a:pt x="2863" y="6277"/>
                    </a:cubicBezTo>
                    <a:cubicBezTo>
                      <a:pt x="2863" y="6284"/>
                      <a:pt x="2868" y="6287"/>
                      <a:pt x="2873" y="6287"/>
                    </a:cubicBezTo>
                    <a:cubicBezTo>
                      <a:pt x="2881" y="6287"/>
                      <a:pt x="2890" y="6281"/>
                      <a:pt x="2890" y="6272"/>
                    </a:cubicBezTo>
                    <a:cubicBezTo>
                      <a:pt x="2830" y="5809"/>
                      <a:pt x="2585" y="5542"/>
                      <a:pt x="2214" y="5302"/>
                    </a:cubicBezTo>
                    <a:cubicBezTo>
                      <a:pt x="2198" y="5160"/>
                      <a:pt x="2165" y="5019"/>
                      <a:pt x="2122" y="4882"/>
                    </a:cubicBezTo>
                    <a:cubicBezTo>
                      <a:pt x="1838" y="4038"/>
                      <a:pt x="1386" y="3302"/>
                      <a:pt x="988" y="2517"/>
                    </a:cubicBezTo>
                    <a:cubicBezTo>
                      <a:pt x="983" y="2507"/>
                      <a:pt x="977" y="2501"/>
                      <a:pt x="967" y="2490"/>
                    </a:cubicBezTo>
                    <a:cubicBezTo>
                      <a:pt x="972" y="2060"/>
                      <a:pt x="999" y="1629"/>
                      <a:pt x="1048" y="1204"/>
                    </a:cubicBezTo>
                    <a:cubicBezTo>
                      <a:pt x="1184" y="1444"/>
                      <a:pt x="1359" y="1667"/>
                      <a:pt x="1560" y="1858"/>
                    </a:cubicBezTo>
                    <a:cubicBezTo>
                      <a:pt x="1555" y="1864"/>
                      <a:pt x="1555" y="1869"/>
                      <a:pt x="1555" y="1874"/>
                    </a:cubicBezTo>
                    <a:cubicBezTo>
                      <a:pt x="1517" y="2250"/>
                      <a:pt x="1522" y="2632"/>
                      <a:pt x="1571" y="3002"/>
                    </a:cubicBezTo>
                    <a:cubicBezTo>
                      <a:pt x="1574" y="3024"/>
                      <a:pt x="1592" y="3035"/>
                      <a:pt x="1610" y="3035"/>
                    </a:cubicBezTo>
                    <a:cubicBezTo>
                      <a:pt x="1627" y="3035"/>
                      <a:pt x="1645" y="3024"/>
                      <a:pt x="1648" y="3002"/>
                    </a:cubicBezTo>
                    <a:cubicBezTo>
                      <a:pt x="1697" y="2670"/>
                      <a:pt x="1718" y="2332"/>
                      <a:pt x="1708" y="2000"/>
                    </a:cubicBezTo>
                    <a:lnTo>
                      <a:pt x="1708" y="2000"/>
                    </a:lnTo>
                    <a:cubicBezTo>
                      <a:pt x="1718" y="2005"/>
                      <a:pt x="1729" y="2016"/>
                      <a:pt x="1740" y="2027"/>
                    </a:cubicBezTo>
                    <a:cubicBezTo>
                      <a:pt x="1920" y="2180"/>
                      <a:pt x="2084" y="2349"/>
                      <a:pt x="2236" y="2523"/>
                    </a:cubicBezTo>
                    <a:cubicBezTo>
                      <a:pt x="2198" y="2986"/>
                      <a:pt x="2220" y="3526"/>
                      <a:pt x="2411" y="3940"/>
                    </a:cubicBezTo>
                    <a:cubicBezTo>
                      <a:pt x="2413" y="3944"/>
                      <a:pt x="2415" y="3946"/>
                      <a:pt x="2418" y="3946"/>
                    </a:cubicBezTo>
                    <a:cubicBezTo>
                      <a:pt x="2423" y="3946"/>
                      <a:pt x="2427" y="3941"/>
                      <a:pt x="2427" y="3934"/>
                    </a:cubicBezTo>
                    <a:cubicBezTo>
                      <a:pt x="2345" y="3531"/>
                      <a:pt x="2411" y="3111"/>
                      <a:pt x="2378" y="2703"/>
                    </a:cubicBezTo>
                    <a:lnTo>
                      <a:pt x="2378" y="2703"/>
                    </a:lnTo>
                    <a:cubicBezTo>
                      <a:pt x="2667" y="3090"/>
                      <a:pt x="2863" y="3531"/>
                      <a:pt x="2955" y="4000"/>
                    </a:cubicBezTo>
                    <a:cubicBezTo>
                      <a:pt x="2963" y="4032"/>
                      <a:pt x="2991" y="4048"/>
                      <a:pt x="3017" y="4048"/>
                    </a:cubicBezTo>
                    <a:cubicBezTo>
                      <a:pt x="3044" y="4048"/>
                      <a:pt x="3070" y="4030"/>
                      <a:pt x="3070" y="3994"/>
                    </a:cubicBezTo>
                    <a:cubicBezTo>
                      <a:pt x="3097" y="3351"/>
                      <a:pt x="2694" y="2725"/>
                      <a:pt x="2263" y="2272"/>
                    </a:cubicBezTo>
                    <a:cubicBezTo>
                      <a:pt x="2018" y="2016"/>
                      <a:pt x="1697" y="1809"/>
                      <a:pt x="1473" y="1537"/>
                    </a:cubicBezTo>
                    <a:cubicBezTo>
                      <a:pt x="1304" y="1324"/>
                      <a:pt x="1212" y="1090"/>
                      <a:pt x="1103" y="856"/>
                    </a:cubicBezTo>
                    <a:lnTo>
                      <a:pt x="1103" y="856"/>
                    </a:lnTo>
                    <a:cubicBezTo>
                      <a:pt x="1179" y="915"/>
                      <a:pt x="1261" y="970"/>
                      <a:pt x="1343" y="1024"/>
                    </a:cubicBezTo>
                    <a:cubicBezTo>
                      <a:pt x="1348" y="1046"/>
                      <a:pt x="1364" y="1068"/>
                      <a:pt x="1386" y="1073"/>
                    </a:cubicBezTo>
                    <a:lnTo>
                      <a:pt x="1435" y="1084"/>
                    </a:lnTo>
                    <a:cubicBezTo>
                      <a:pt x="1838" y="1324"/>
                      <a:pt x="2280" y="1504"/>
                      <a:pt x="2590" y="1869"/>
                    </a:cubicBezTo>
                    <a:cubicBezTo>
                      <a:pt x="2599" y="1879"/>
                      <a:pt x="2609" y="1883"/>
                      <a:pt x="2618" y="1883"/>
                    </a:cubicBezTo>
                    <a:cubicBezTo>
                      <a:pt x="2645" y="1883"/>
                      <a:pt x="2669" y="1850"/>
                      <a:pt x="2645" y="1825"/>
                    </a:cubicBezTo>
                    <a:cubicBezTo>
                      <a:pt x="2394" y="1509"/>
                      <a:pt x="2056" y="1324"/>
                      <a:pt x="1718" y="1128"/>
                    </a:cubicBezTo>
                    <a:lnTo>
                      <a:pt x="1718" y="1128"/>
                    </a:lnTo>
                    <a:cubicBezTo>
                      <a:pt x="2002" y="1155"/>
                      <a:pt x="2285" y="1155"/>
                      <a:pt x="2519" y="1340"/>
                    </a:cubicBezTo>
                    <a:cubicBezTo>
                      <a:pt x="2527" y="1346"/>
                      <a:pt x="2535" y="1348"/>
                      <a:pt x="2542" y="1348"/>
                    </a:cubicBezTo>
                    <a:cubicBezTo>
                      <a:pt x="2575" y="1348"/>
                      <a:pt x="2606" y="1307"/>
                      <a:pt x="2579" y="1281"/>
                    </a:cubicBezTo>
                    <a:cubicBezTo>
                      <a:pt x="2263" y="986"/>
                      <a:pt x="1817" y="1014"/>
                      <a:pt x="1419" y="926"/>
                    </a:cubicBezTo>
                    <a:cubicBezTo>
                      <a:pt x="1413" y="924"/>
                      <a:pt x="1408" y="922"/>
                      <a:pt x="1403" y="922"/>
                    </a:cubicBezTo>
                    <a:cubicBezTo>
                      <a:pt x="1398" y="922"/>
                      <a:pt x="1394" y="924"/>
                      <a:pt x="1392" y="926"/>
                    </a:cubicBezTo>
                    <a:cubicBezTo>
                      <a:pt x="1283" y="856"/>
                      <a:pt x="1184" y="779"/>
                      <a:pt x="1092" y="692"/>
                    </a:cubicBezTo>
                    <a:cubicBezTo>
                      <a:pt x="1086" y="687"/>
                      <a:pt x="1076" y="681"/>
                      <a:pt x="1065" y="681"/>
                    </a:cubicBezTo>
                    <a:cubicBezTo>
                      <a:pt x="1092" y="490"/>
                      <a:pt x="1103" y="300"/>
                      <a:pt x="1103" y="109"/>
                    </a:cubicBezTo>
                    <a:cubicBezTo>
                      <a:pt x="1106" y="42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64"/>
              <p:cNvSpPr/>
              <p:nvPr/>
            </p:nvSpPr>
            <p:spPr>
              <a:xfrm>
                <a:off x="4906830" y="3546656"/>
                <a:ext cx="45870" cy="4190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658" extrusionOk="0">
                    <a:moveTo>
                      <a:pt x="1008" y="1"/>
                    </a:moveTo>
                    <a:cubicBezTo>
                      <a:pt x="1008" y="1"/>
                      <a:pt x="246" y="693"/>
                      <a:pt x="0" y="1014"/>
                    </a:cubicBezTo>
                    <a:lnTo>
                      <a:pt x="175" y="1199"/>
                    </a:lnTo>
                    <a:cubicBezTo>
                      <a:pt x="175" y="1199"/>
                      <a:pt x="474" y="960"/>
                      <a:pt x="616" y="921"/>
                    </a:cubicBezTo>
                    <a:cubicBezTo>
                      <a:pt x="622" y="920"/>
                      <a:pt x="627" y="919"/>
                      <a:pt x="631" y="919"/>
                    </a:cubicBezTo>
                    <a:cubicBezTo>
                      <a:pt x="731" y="919"/>
                      <a:pt x="494" y="1378"/>
                      <a:pt x="442" y="1477"/>
                    </a:cubicBezTo>
                    <a:cubicBezTo>
                      <a:pt x="382" y="1581"/>
                      <a:pt x="485" y="1613"/>
                      <a:pt x="518" y="1624"/>
                    </a:cubicBezTo>
                    <a:cubicBezTo>
                      <a:pt x="551" y="1637"/>
                      <a:pt x="585" y="1658"/>
                      <a:pt x="624" y="1658"/>
                    </a:cubicBezTo>
                    <a:cubicBezTo>
                      <a:pt x="680" y="1658"/>
                      <a:pt x="745" y="1613"/>
                      <a:pt x="823" y="1434"/>
                    </a:cubicBezTo>
                    <a:cubicBezTo>
                      <a:pt x="923" y="1196"/>
                      <a:pt x="974" y="1099"/>
                      <a:pt x="1048" y="1099"/>
                    </a:cubicBezTo>
                    <a:cubicBezTo>
                      <a:pt x="1068" y="1099"/>
                      <a:pt x="1088" y="1105"/>
                      <a:pt x="1112" y="1118"/>
                    </a:cubicBezTo>
                    <a:cubicBezTo>
                      <a:pt x="1254" y="1194"/>
                      <a:pt x="1330" y="1592"/>
                      <a:pt x="1330" y="1592"/>
                    </a:cubicBezTo>
                    <a:lnTo>
                      <a:pt x="1608" y="1472"/>
                    </a:lnTo>
                    <a:cubicBezTo>
                      <a:pt x="1608" y="1472"/>
                      <a:pt x="1308" y="867"/>
                      <a:pt x="1559" y="475"/>
                    </a:cubicBezTo>
                    <a:cubicBezTo>
                      <a:pt x="1815" y="82"/>
                      <a:pt x="1008" y="1"/>
                      <a:pt x="100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64"/>
              <p:cNvSpPr/>
              <p:nvPr/>
            </p:nvSpPr>
            <p:spPr>
              <a:xfrm>
                <a:off x="4938193" y="3484991"/>
                <a:ext cx="70662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377" extrusionOk="0">
                    <a:moveTo>
                      <a:pt x="1463" y="0"/>
                    </a:moveTo>
                    <a:cubicBezTo>
                      <a:pt x="906" y="0"/>
                      <a:pt x="154" y="379"/>
                      <a:pt x="29" y="893"/>
                    </a:cubicBezTo>
                    <a:cubicBezTo>
                      <a:pt x="1" y="996"/>
                      <a:pt x="98" y="1067"/>
                      <a:pt x="189" y="1067"/>
                    </a:cubicBezTo>
                    <a:cubicBezTo>
                      <a:pt x="203" y="1067"/>
                      <a:pt x="217" y="1066"/>
                      <a:pt x="231" y="1062"/>
                    </a:cubicBezTo>
                    <a:cubicBezTo>
                      <a:pt x="421" y="1013"/>
                      <a:pt x="552" y="871"/>
                      <a:pt x="705" y="751"/>
                    </a:cubicBezTo>
                    <a:cubicBezTo>
                      <a:pt x="890" y="610"/>
                      <a:pt x="1097" y="506"/>
                      <a:pt x="1315" y="430"/>
                    </a:cubicBezTo>
                    <a:cubicBezTo>
                      <a:pt x="1438" y="393"/>
                      <a:pt x="1548" y="368"/>
                      <a:pt x="1654" y="368"/>
                    </a:cubicBezTo>
                    <a:cubicBezTo>
                      <a:pt x="1735" y="368"/>
                      <a:pt x="1814" y="383"/>
                      <a:pt x="1893" y="419"/>
                    </a:cubicBezTo>
                    <a:cubicBezTo>
                      <a:pt x="1800" y="544"/>
                      <a:pt x="1756" y="697"/>
                      <a:pt x="1773" y="849"/>
                    </a:cubicBezTo>
                    <a:cubicBezTo>
                      <a:pt x="1773" y="881"/>
                      <a:pt x="1798" y="897"/>
                      <a:pt x="1823" y="897"/>
                    </a:cubicBezTo>
                    <a:cubicBezTo>
                      <a:pt x="1846" y="897"/>
                      <a:pt x="1868" y="883"/>
                      <a:pt x="1871" y="855"/>
                    </a:cubicBezTo>
                    <a:cubicBezTo>
                      <a:pt x="1882" y="730"/>
                      <a:pt x="1931" y="604"/>
                      <a:pt x="2018" y="512"/>
                    </a:cubicBezTo>
                    <a:lnTo>
                      <a:pt x="2029" y="495"/>
                    </a:lnTo>
                    <a:cubicBezTo>
                      <a:pt x="2045" y="512"/>
                      <a:pt x="2056" y="522"/>
                      <a:pt x="2072" y="539"/>
                    </a:cubicBezTo>
                    <a:cubicBezTo>
                      <a:pt x="2105" y="566"/>
                      <a:pt x="2132" y="593"/>
                      <a:pt x="2160" y="631"/>
                    </a:cubicBezTo>
                    <a:cubicBezTo>
                      <a:pt x="1963" y="795"/>
                      <a:pt x="1942" y="1029"/>
                      <a:pt x="1936" y="1274"/>
                    </a:cubicBezTo>
                    <a:cubicBezTo>
                      <a:pt x="1936" y="1302"/>
                      <a:pt x="1955" y="1314"/>
                      <a:pt x="1976" y="1314"/>
                    </a:cubicBezTo>
                    <a:cubicBezTo>
                      <a:pt x="2001" y="1314"/>
                      <a:pt x="2029" y="1296"/>
                      <a:pt x="2029" y="1264"/>
                    </a:cubicBezTo>
                    <a:cubicBezTo>
                      <a:pt x="2023" y="1165"/>
                      <a:pt x="2034" y="1067"/>
                      <a:pt x="2051" y="964"/>
                    </a:cubicBezTo>
                    <a:cubicBezTo>
                      <a:pt x="2072" y="866"/>
                      <a:pt x="2127" y="768"/>
                      <a:pt x="2203" y="691"/>
                    </a:cubicBezTo>
                    <a:cubicBezTo>
                      <a:pt x="2296" y="882"/>
                      <a:pt x="2328" y="1095"/>
                      <a:pt x="2301" y="1307"/>
                    </a:cubicBezTo>
                    <a:cubicBezTo>
                      <a:pt x="2295" y="1351"/>
                      <a:pt x="2330" y="1376"/>
                      <a:pt x="2364" y="1376"/>
                    </a:cubicBezTo>
                    <a:cubicBezTo>
                      <a:pt x="2391" y="1376"/>
                      <a:pt x="2417" y="1362"/>
                      <a:pt x="2427" y="1329"/>
                    </a:cubicBezTo>
                    <a:cubicBezTo>
                      <a:pt x="2481" y="1138"/>
                      <a:pt x="2487" y="937"/>
                      <a:pt x="2437" y="740"/>
                    </a:cubicBezTo>
                    <a:lnTo>
                      <a:pt x="2437" y="740"/>
                    </a:lnTo>
                    <a:cubicBezTo>
                      <a:pt x="2481" y="757"/>
                      <a:pt x="2519" y="773"/>
                      <a:pt x="2557" y="789"/>
                    </a:cubicBezTo>
                    <a:cubicBezTo>
                      <a:pt x="2634" y="822"/>
                      <a:pt x="2704" y="871"/>
                      <a:pt x="2754" y="937"/>
                    </a:cubicBezTo>
                    <a:cubicBezTo>
                      <a:pt x="2758" y="939"/>
                      <a:pt x="2763" y="940"/>
                      <a:pt x="2768" y="940"/>
                    </a:cubicBezTo>
                    <a:cubicBezTo>
                      <a:pt x="2784" y="940"/>
                      <a:pt x="2796" y="926"/>
                      <a:pt x="2792" y="909"/>
                    </a:cubicBezTo>
                    <a:cubicBezTo>
                      <a:pt x="2737" y="762"/>
                      <a:pt x="2574" y="593"/>
                      <a:pt x="2405" y="582"/>
                    </a:cubicBezTo>
                    <a:lnTo>
                      <a:pt x="2378" y="582"/>
                    </a:lnTo>
                    <a:cubicBezTo>
                      <a:pt x="2318" y="452"/>
                      <a:pt x="2236" y="332"/>
                      <a:pt x="2127" y="239"/>
                    </a:cubicBezTo>
                    <a:cubicBezTo>
                      <a:pt x="2196" y="218"/>
                      <a:pt x="2268" y="207"/>
                      <a:pt x="2340" y="207"/>
                    </a:cubicBezTo>
                    <a:cubicBezTo>
                      <a:pt x="2432" y="207"/>
                      <a:pt x="2523" y="224"/>
                      <a:pt x="2612" y="261"/>
                    </a:cubicBezTo>
                    <a:cubicBezTo>
                      <a:pt x="2616" y="262"/>
                      <a:pt x="2619" y="262"/>
                      <a:pt x="2623" y="262"/>
                    </a:cubicBezTo>
                    <a:cubicBezTo>
                      <a:pt x="2654" y="262"/>
                      <a:pt x="2669" y="221"/>
                      <a:pt x="2639" y="201"/>
                    </a:cubicBezTo>
                    <a:cubicBezTo>
                      <a:pt x="2509" y="127"/>
                      <a:pt x="2362" y="88"/>
                      <a:pt x="2213" y="88"/>
                    </a:cubicBezTo>
                    <a:cubicBezTo>
                      <a:pt x="2144" y="88"/>
                      <a:pt x="2075" y="96"/>
                      <a:pt x="2007" y="114"/>
                    </a:cubicBezTo>
                    <a:cubicBezTo>
                      <a:pt x="1991" y="119"/>
                      <a:pt x="1980" y="125"/>
                      <a:pt x="1969" y="136"/>
                    </a:cubicBezTo>
                    <a:cubicBezTo>
                      <a:pt x="1876" y="87"/>
                      <a:pt x="1778" y="48"/>
                      <a:pt x="1675" y="21"/>
                    </a:cubicBezTo>
                    <a:cubicBezTo>
                      <a:pt x="1609" y="7"/>
                      <a:pt x="1538" y="0"/>
                      <a:pt x="1463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64"/>
              <p:cNvSpPr/>
              <p:nvPr/>
            </p:nvSpPr>
            <p:spPr>
              <a:xfrm>
                <a:off x="4903671" y="3485219"/>
                <a:ext cx="80164" cy="8473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353" extrusionOk="0">
                    <a:moveTo>
                      <a:pt x="1276" y="0"/>
                    </a:moveTo>
                    <a:cubicBezTo>
                      <a:pt x="1226" y="0"/>
                      <a:pt x="1184" y="5"/>
                      <a:pt x="1155" y="12"/>
                    </a:cubicBezTo>
                    <a:cubicBezTo>
                      <a:pt x="1155" y="12"/>
                      <a:pt x="0" y="230"/>
                      <a:pt x="136" y="1238"/>
                    </a:cubicBezTo>
                    <a:cubicBezTo>
                      <a:pt x="278" y="2241"/>
                      <a:pt x="578" y="2497"/>
                      <a:pt x="1052" y="2715"/>
                    </a:cubicBezTo>
                    <a:cubicBezTo>
                      <a:pt x="1390" y="2872"/>
                      <a:pt x="1972" y="3352"/>
                      <a:pt x="2398" y="3352"/>
                    </a:cubicBezTo>
                    <a:cubicBezTo>
                      <a:pt x="2563" y="3352"/>
                      <a:pt x="2705" y="3281"/>
                      <a:pt x="2801" y="3091"/>
                    </a:cubicBezTo>
                    <a:cubicBezTo>
                      <a:pt x="3150" y="2410"/>
                      <a:pt x="3171" y="1838"/>
                      <a:pt x="2725" y="1304"/>
                    </a:cubicBezTo>
                    <a:cubicBezTo>
                      <a:pt x="2272" y="775"/>
                      <a:pt x="1820" y="661"/>
                      <a:pt x="1880" y="350"/>
                    </a:cubicBezTo>
                    <a:cubicBezTo>
                      <a:pt x="1929" y="93"/>
                      <a:pt x="1514" y="0"/>
                      <a:pt x="127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86" name="Google Shape;5986;p64"/>
          <p:cNvSpPr/>
          <p:nvPr/>
        </p:nvSpPr>
        <p:spPr>
          <a:xfrm>
            <a:off x="5890180" y="1558993"/>
            <a:ext cx="451013" cy="1136125"/>
          </a:xfrm>
          <a:custGeom>
            <a:avLst/>
            <a:gdLst/>
            <a:ahLst/>
            <a:cxnLst/>
            <a:rect l="l" t="t" r="r" b="b"/>
            <a:pathLst>
              <a:path w="17846" h="44955" extrusionOk="0">
                <a:moveTo>
                  <a:pt x="8915" y="1"/>
                </a:moveTo>
                <a:cubicBezTo>
                  <a:pt x="6365" y="17"/>
                  <a:pt x="6904" y="2693"/>
                  <a:pt x="6904" y="2693"/>
                </a:cubicBezTo>
                <a:cubicBezTo>
                  <a:pt x="6474" y="2916"/>
                  <a:pt x="6812" y="3559"/>
                  <a:pt x="6844" y="3897"/>
                </a:cubicBezTo>
                <a:cubicBezTo>
                  <a:pt x="6871" y="4240"/>
                  <a:pt x="7084" y="4256"/>
                  <a:pt x="7084" y="4256"/>
                </a:cubicBezTo>
                <a:cubicBezTo>
                  <a:pt x="7198" y="4769"/>
                  <a:pt x="7678" y="5575"/>
                  <a:pt x="7678" y="5575"/>
                </a:cubicBezTo>
                <a:cubicBezTo>
                  <a:pt x="7874" y="7831"/>
                  <a:pt x="5422" y="7766"/>
                  <a:pt x="4234" y="8474"/>
                </a:cubicBezTo>
                <a:cubicBezTo>
                  <a:pt x="3041" y="9182"/>
                  <a:pt x="3362" y="11215"/>
                  <a:pt x="3362" y="12888"/>
                </a:cubicBezTo>
                <a:cubicBezTo>
                  <a:pt x="3362" y="14566"/>
                  <a:pt x="2817" y="16081"/>
                  <a:pt x="2332" y="18173"/>
                </a:cubicBezTo>
                <a:cubicBezTo>
                  <a:pt x="1935" y="19901"/>
                  <a:pt x="1755" y="21137"/>
                  <a:pt x="1700" y="21524"/>
                </a:cubicBezTo>
                <a:cubicBezTo>
                  <a:pt x="1542" y="21552"/>
                  <a:pt x="1177" y="21677"/>
                  <a:pt x="774" y="22260"/>
                </a:cubicBezTo>
                <a:cubicBezTo>
                  <a:pt x="540" y="22603"/>
                  <a:pt x="469" y="22936"/>
                  <a:pt x="300" y="23110"/>
                </a:cubicBezTo>
                <a:cubicBezTo>
                  <a:pt x="205" y="23205"/>
                  <a:pt x="280" y="23371"/>
                  <a:pt x="441" y="23371"/>
                </a:cubicBezTo>
                <a:cubicBezTo>
                  <a:pt x="568" y="23371"/>
                  <a:pt x="749" y="23268"/>
                  <a:pt x="943" y="22946"/>
                </a:cubicBezTo>
                <a:lnTo>
                  <a:pt x="943" y="22946"/>
                </a:lnTo>
                <a:lnTo>
                  <a:pt x="147" y="24805"/>
                </a:lnTo>
                <a:cubicBezTo>
                  <a:pt x="147" y="24805"/>
                  <a:pt x="0" y="25077"/>
                  <a:pt x="235" y="25104"/>
                </a:cubicBezTo>
                <a:cubicBezTo>
                  <a:pt x="241" y="25105"/>
                  <a:pt x="247" y="25106"/>
                  <a:pt x="253" y="25106"/>
                </a:cubicBezTo>
                <a:cubicBezTo>
                  <a:pt x="599" y="25106"/>
                  <a:pt x="886" y="23786"/>
                  <a:pt x="1041" y="23786"/>
                </a:cubicBezTo>
                <a:cubicBezTo>
                  <a:pt x="1155" y="23786"/>
                  <a:pt x="404" y="25306"/>
                  <a:pt x="779" y="25431"/>
                </a:cubicBezTo>
                <a:cubicBezTo>
                  <a:pt x="793" y="25435"/>
                  <a:pt x="805" y="25437"/>
                  <a:pt x="818" y="25437"/>
                </a:cubicBezTo>
                <a:cubicBezTo>
                  <a:pt x="1182" y="25437"/>
                  <a:pt x="1437" y="23862"/>
                  <a:pt x="1519" y="23862"/>
                </a:cubicBezTo>
                <a:cubicBezTo>
                  <a:pt x="1519" y="23862"/>
                  <a:pt x="1520" y="23862"/>
                  <a:pt x="1521" y="23862"/>
                </a:cubicBezTo>
                <a:cubicBezTo>
                  <a:pt x="1613" y="23889"/>
                  <a:pt x="1085" y="25268"/>
                  <a:pt x="1384" y="25371"/>
                </a:cubicBezTo>
                <a:cubicBezTo>
                  <a:pt x="1399" y="25377"/>
                  <a:pt x="1414" y="25379"/>
                  <a:pt x="1428" y="25379"/>
                </a:cubicBezTo>
                <a:cubicBezTo>
                  <a:pt x="1774" y="25379"/>
                  <a:pt x="1780" y="23840"/>
                  <a:pt x="2005" y="23840"/>
                </a:cubicBezTo>
                <a:cubicBezTo>
                  <a:pt x="2007" y="23840"/>
                  <a:pt x="2009" y="23840"/>
                  <a:pt x="2011" y="23840"/>
                </a:cubicBezTo>
                <a:cubicBezTo>
                  <a:pt x="2060" y="23846"/>
                  <a:pt x="1695" y="25012"/>
                  <a:pt x="1956" y="25012"/>
                </a:cubicBezTo>
                <a:cubicBezTo>
                  <a:pt x="2213" y="25012"/>
                  <a:pt x="2218" y="24238"/>
                  <a:pt x="2463" y="23846"/>
                </a:cubicBezTo>
                <a:cubicBezTo>
                  <a:pt x="2698" y="23486"/>
                  <a:pt x="2997" y="22434"/>
                  <a:pt x="2845" y="21906"/>
                </a:cubicBezTo>
                <a:cubicBezTo>
                  <a:pt x="3281" y="20467"/>
                  <a:pt x="4354" y="17568"/>
                  <a:pt x="4616" y="16304"/>
                </a:cubicBezTo>
                <a:cubicBezTo>
                  <a:pt x="4904" y="14887"/>
                  <a:pt x="5389" y="12119"/>
                  <a:pt x="5389" y="12119"/>
                </a:cubicBezTo>
                <a:cubicBezTo>
                  <a:pt x="5842" y="13018"/>
                  <a:pt x="6098" y="17111"/>
                  <a:pt x="5711" y="18206"/>
                </a:cubicBezTo>
                <a:cubicBezTo>
                  <a:pt x="5324" y="19307"/>
                  <a:pt x="4419" y="21944"/>
                  <a:pt x="4806" y="24396"/>
                </a:cubicBezTo>
                <a:cubicBezTo>
                  <a:pt x="5193" y="26843"/>
                  <a:pt x="5515" y="30161"/>
                  <a:pt x="5389" y="33033"/>
                </a:cubicBezTo>
                <a:cubicBezTo>
                  <a:pt x="5259" y="35899"/>
                  <a:pt x="5744" y="39026"/>
                  <a:pt x="6130" y="41184"/>
                </a:cubicBezTo>
                <a:cubicBezTo>
                  <a:pt x="6517" y="43342"/>
                  <a:pt x="6065" y="43892"/>
                  <a:pt x="5776" y="44279"/>
                </a:cubicBezTo>
                <a:cubicBezTo>
                  <a:pt x="5487" y="44666"/>
                  <a:pt x="6065" y="44955"/>
                  <a:pt x="6065" y="44955"/>
                </a:cubicBezTo>
                <a:lnTo>
                  <a:pt x="7547" y="44955"/>
                </a:lnTo>
                <a:cubicBezTo>
                  <a:pt x="8092" y="44955"/>
                  <a:pt x="7934" y="44568"/>
                  <a:pt x="7743" y="43440"/>
                </a:cubicBezTo>
                <a:cubicBezTo>
                  <a:pt x="7547" y="42312"/>
                  <a:pt x="7356" y="41408"/>
                  <a:pt x="7580" y="39925"/>
                </a:cubicBezTo>
                <a:cubicBezTo>
                  <a:pt x="7874" y="38062"/>
                  <a:pt x="7972" y="36171"/>
                  <a:pt x="7869" y="34286"/>
                </a:cubicBezTo>
                <a:cubicBezTo>
                  <a:pt x="7743" y="32030"/>
                  <a:pt x="7771" y="31583"/>
                  <a:pt x="8190" y="29905"/>
                </a:cubicBezTo>
                <a:cubicBezTo>
                  <a:pt x="8566" y="28412"/>
                  <a:pt x="8860" y="24396"/>
                  <a:pt x="8920" y="23535"/>
                </a:cubicBezTo>
                <a:cubicBezTo>
                  <a:pt x="8980" y="24396"/>
                  <a:pt x="9280" y="28412"/>
                  <a:pt x="9650" y="29905"/>
                </a:cubicBezTo>
                <a:cubicBezTo>
                  <a:pt x="10070" y="31583"/>
                  <a:pt x="10103" y="32030"/>
                  <a:pt x="9972" y="34286"/>
                </a:cubicBezTo>
                <a:cubicBezTo>
                  <a:pt x="9874" y="36171"/>
                  <a:pt x="9966" y="38062"/>
                  <a:pt x="10266" y="39925"/>
                </a:cubicBezTo>
                <a:cubicBezTo>
                  <a:pt x="10490" y="41408"/>
                  <a:pt x="10293" y="42312"/>
                  <a:pt x="10103" y="43440"/>
                </a:cubicBezTo>
                <a:cubicBezTo>
                  <a:pt x="9907" y="44568"/>
                  <a:pt x="9749" y="44955"/>
                  <a:pt x="10293" y="44955"/>
                </a:cubicBezTo>
                <a:lnTo>
                  <a:pt x="11776" y="44955"/>
                </a:lnTo>
                <a:cubicBezTo>
                  <a:pt x="11776" y="44955"/>
                  <a:pt x="12359" y="44666"/>
                  <a:pt x="12070" y="44279"/>
                </a:cubicBezTo>
                <a:cubicBezTo>
                  <a:pt x="11776" y="43892"/>
                  <a:pt x="11329" y="43342"/>
                  <a:pt x="11716" y="41184"/>
                </a:cubicBezTo>
                <a:cubicBezTo>
                  <a:pt x="12102" y="39026"/>
                  <a:pt x="12582" y="35899"/>
                  <a:pt x="12457" y="33033"/>
                </a:cubicBezTo>
                <a:cubicBezTo>
                  <a:pt x="12326" y="30166"/>
                  <a:pt x="12653" y="26848"/>
                  <a:pt x="13034" y="24396"/>
                </a:cubicBezTo>
                <a:cubicBezTo>
                  <a:pt x="13421" y="21944"/>
                  <a:pt x="12522" y="19301"/>
                  <a:pt x="12135" y="18206"/>
                </a:cubicBezTo>
                <a:cubicBezTo>
                  <a:pt x="11748" y="17111"/>
                  <a:pt x="12004" y="13018"/>
                  <a:pt x="12457" y="12119"/>
                </a:cubicBezTo>
                <a:cubicBezTo>
                  <a:pt x="12457" y="12119"/>
                  <a:pt x="12936" y="14887"/>
                  <a:pt x="13230" y="16304"/>
                </a:cubicBezTo>
                <a:cubicBezTo>
                  <a:pt x="13487" y="17568"/>
                  <a:pt x="14560" y="20462"/>
                  <a:pt x="15001" y="21900"/>
                </a:cubicBezTo>
                <a:cubicBezTo>
                  <a:pt x="14843" y="22434"/>
                  <a:pt x="15148" y="23480"/>
                  <a:pt x="15377" y="23846"/>
                </a:cubicBezTo>
                <a:cubicBezTo>
                  <a:pt x="15623" y="24238"/>
                  <a:pt x="15628" y="25006"/>
                  <a:pt x="15890" y="25006"/>
                </a:cubicBezTo>
                <a:cubicBezTo>
                  <a:pt x="16146" y="25006"/>
                  <a:pt x="15781" y="23846"/>
                  <a:pt x="15835" y="23840"/>
                </a:cubicBezTo>
                <a:cubicBezTo>
                  <a:pt x="15837" y="23840"/>
                  <a:pt x="15839" y="23840"/>
                  <a:pt x="15841" y="23840"/>
                </a:cubicBezTo>
                <a:cubicBezTo>
                  <a:pt x="16060" y="23840"/>
                  <a:pt x="16072" y="25379"/>
                  <a:pt x="16418" y="25379"/>
                </a:cubicBezTo>
                <a:cubicBezTo>
                  <a:pt x="16432" y="25379"/>
                  <a:pt x="16447" y="25377"/>
                  <a:pt x="16462" y="25371"/>
                </a:cubicBezTo>
                <a:cubicBezTo>
                  <a:pt x="16756" y="25268"/>
                  <a:pt x="16227" y="23889"/>
                  <a:pt x="16320" y="23862"/>
                </a:cubicBezTo>
                <a:cubicBezTo>
                  <a:pt x="16321" y="23862"/>
                  <a:pt x="16321" y="23862"/>
                  <a:pt x="16322" y="23862"/>
                </a:cubicBezTo>
                <a:cubicBezTo>
                  <a:pt x="16413" y="23862"/>
                  <a:pt x="16659" y="25432"/>
                  <a:pt x="17021" y="25432"/>
                </a:cubicBezTo>
                <a:cubicBezTo>
                  <a:pt x="17034" y="25432"/>
                  <a:pt x="17047" y="25430"/>
                  <a:pt x="17061" y="25426"/>
                </a:cubicBezTo>
                <a:cubicBezTo>
                  <a:pt x="17437" y="25306"/>
                  <a:pt x="16685" y="23786"/>
                  <a:pt x="16805" y="23786"/>
                </a:cubicBezTo>
                <a:cubicBezTo>
                  <a:pt x="16955" y="23786"/>
                  <a:pt x="17247" y="25106"/>
                  <a:pt x="17588" y="25106"/>
                </a:cubicBezTo>
                <a:cubicBezTo>
                  <a:pt x="17594" y="25106"/>
                  <a:pt x="17600" y="25105"/>
                  <a:pt x="17606" y="25104"/>
                </a:cubicBezTo>
                <a:cubicBezTo>
                  <a:pt x="17846" y="25077"/>
                  <a:pt x="17699" y="24805"/>
                  <a:pt x="17699" y="24805"/>
                </a:cubicBezTo>
                <a:lnTo>
                  <a:pt x="16908" y="22946"/>
                </a:lnTo>
                <a:lnTo>
                  <a:pt x="16908" y="22946"/>
                </a:lnTo>
                <a:cubicBezTo>
                  <a:pt x="17100" y="23268"/>
                  <a:pt x="17281" y="23371"/>
                  <a:pt x="17408" y="23371"/>
                </a:cubicBezTo>
                <a:cubicBezTo>
                  <a:pt x="17570" y="23371"/>
                  <a:pt x="17646" y="23205"/>
                  <a:pt x="17551" y="23110"/>
                </a:cubicBezTo>
                <a:cubicBezTo>
                  <a:pt x="17383" y="22936"/>
                  <a:pt x="17306" y="22598"/>
                  <a:pt x="17072" y="22260"/>
                </a:cubicBezTo>
                <a:cubicBezTo>
                  <a:pt x="16669" y="21677"/>
                  <a:pt x="16309" y="21552"/>
                  <a:pt x="16146" y="21524"/>
                </a:cubicBezTo>
                <a:cubicBezTo>
                  <a:pt x="16097" y="21137"/>
                  <a:pt x="15917" y="19901"/>
                  <a:pt x="15519" y="18173"/>
                </a:cubicBezTo>
                <a:cubicBezTo>
                  <a:pt x="15034" y="16081"/>
                  <a:pt x="14489" y="14566"/>
                  <a:pt x="14489" y="12888"/>
                </a:cubicBezTo>
                <a:cubicBezTo>
                  <a:pt x="14489" y="11215"/>
                  <a:pt x="14811" y="9182"/>
                  <a:pt x="13617" y="8474"/>
                </a:cubicBezTo>
                <a:cubicBezTo>
                  <a:pt x="12424" y="7766"/>
                  <a:pt x="9977" y="7831"/>
                  <a:pt x="10168" y="5575"/>
                </a:cubicBezTo>
                <a:cubicBezTo>
                  <a:pt x="10168" y="5575"/>
                  <a:pt x="10653" y="4769"/>
                  <a:pt x="10767" y="4256"/>
                </a:cubicBezTo>
                <a:cubicBezTo>
                  <a:pt x="10767" y="4256"/>
                  <a:pt x="10975" y="4240"/>
                  <a:pt x="11007" y="3897"/>
                </a:cubicBezTo>
                <a:cubicBezTo>
                  <a:pt x="11040" y="3559"/>
                  <a:pt x="11378" y="2916"/>
                  <a:pt x="10942" y="2693"/>
                </a:cubicBezTo>
                <a:cubicBezTo>
                  <a:pt x="10942" y="2693"/>
                  <a:pt x="11487" y="17"/>
                  <a:pt x="8937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647" y="139021"/>
            <a:ext cx="8679898" cy="5431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4E580A2-FB61-42D8-BD81-7F91B593F005}"/>
              </a:ext>
            </a:extLst>
          </p:cNvPr>
          <p:cNvGrpSpPr/>
          <p:nvPr/>
        </p:nvGrpSpPr>
        <p:grpSpPr>
          <a:xfrm>
            <a:off x="716512" y="1452594"/>
            <a:ext cx="2225774" cy="757050"/>
            <a:chOff x="1985513" y="4307149"/>
            <a:chExt cx="2380861" cy="10094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CAB3E43-23FF-4CB9-A441-2CEB351B625E}"/>
              </a:ext>
            </a:extLst>
          </p:cNvPr>
          <p:cNvGrpSpPr/>
          <p:nvPr/>
        </p:nvGrpSpPr>
        <p:grpSpPr>
          <a:xfrm>
            <a:off x="722512" y="3542878"/>
            <a:ext cx="2225774" cy="757050"/>
            <a:chOff x="1985513" y="4307149"/>
            <a:chExt cx="2380861" cy="100940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6191794" y="3542878"/>
            <a:ext cx="2225774" cy="757050"/>
            <a:chOff x="1985513" y="4307149"/>
            <a:chExt cx="2380861" cy="100940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1A61EA1-BF1C-41F3-8204-C463F6B33911}"/>
              </a:ext>
            </a:extLst>
          </p:cNvPr>
          <p:cNvGrpSpPr/>
          <p:nvPr/>
        </p:nvGrpSpPr>
        <p:grpSpPr>
          <a:xfrm>
            <a:off x="6034093" y="1334829"/>
            <a:ext cx="2225774" cy="757050"/>
            <a:chOff x="1985513" y="4307149"/>
            <a:chExt cx="2380861" cy="10094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97" y="1611828"/>
            <a:ext cx="2812500" cy="277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59" y="2458863"/>
            <a:ext cx="652500" cy="90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431" y="2458863"/>
            <a:ext cx="652500" cy="90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034" y="682206"/>
            <a:ext cx="457647" cy="63123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85" y="692899"/>
            <a:ext cx="457647" cy="6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1" name="Google Shape;5991;p65"/>
          <p:cNvSpPr/>
          <p:nvPr/>
        </p:nvSpPr>
        <p:spPr>
          <a:xfrm>
            <a:off x="5983275" y="1620325"/>
            <a:ext cx="178725" cy="170600"/>
          </a:xfrm>
          <a:custGeom>
            <a:avLst/>
            <a:gdLst/>
            <a:ahLst/>
            <a:cxnLst/>
            <a:rect l="l" t="t" r="r" b="b"/>
            <a:pathLst>
              <a:path w="7149" h="6824" extrusionOk="0">
                <a:moveTo>
                  <a:pt x="3571" y="0"/>
                </a:moveTo>
                <a:lnTo>
                  <a:pt x="0" y="2109"/>
                </a:lnTo>
                <a:cubicBezTo>
                  <a:pt x="0" y="2109"/>
                  <a:pt x="799" y="5114"/>
                  <a:pt x="246" y="6823"/>
                </a:cubicBezTo>
                <a:lnTo>
                  <a:pt x="7149" y="6823"/>
                </a:lnTo>
                <a:cubicBezTo>
                  <a:pt x="7149" y="6823"/>
                  <a:pt x="6872" y="5077"/>
                  <a:pt x="7149" y="2188"/>
                </a:cubicBezTo>
                <a:lnTo>
                  <a:pt x="3571" y="0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2" name="Google Shape;5992;p65"/>
          <p:cNvGrpSpPr/>
          <p:nvPr/>
        </p:nvGrpSpPr>
        <p:grpSpPr>
          <a:xfrm>
            <a:off x="5881075" y="1606500"/>
            <a:ext cx="389275" cy="1299125"/>
            <a:chOff x="5881075" y="1606500"/>
            <a:chExt cx="389275" cy="1299125"/>
          </a:xfrm>
        </p:grpSpPr>
        <p:sp>
          <p:nvSpPr>
            <p:cNvPr id="5993" name="Google Shape;5993;p65"/>
            <p:cNvSpPr/>
            <p:nvPr/>
          </p:nvSpPr>
          <p:spPr>
            <a:xfrm>
              <a:off x="5881075" y="1721575"/>
              <a:ext cx="389275" cy="1184050"/>
            </a:xfrm>
            <a:custGeom>
              <a:avLst/>
              <a:gdLst/>
              <a:ahLst/>
              <a:cxnLst/>
              <a:rect l="l" t="t" r="r" b="b"/>
              <a:pathLst>
                <a:path w="15571" h="47362" extrusionOk="0">
                  <a:moveTo>
                    <a:pt x="9374" y="1"/>
                  </a:moveTo>
                  <a:lnTo>
                    <a:pt x="7788" y="38"/>
                  </a:lnTo>
                  <a:lnTo>
                    <a:pt x="6202" y="7"/>
                  </a:lnTo>
                  <a:lnTo>
                    <a:pt x="6202" y="7"/>
                  </a:lnTo>
                  <a:cubicBezTo>
                    <a:pt x="6202" y="7"/>
                    <a:pt x="6270" y="1525"/>
                    <a:pt x="6202" y="1771"/>
                  </a:cubicBezTo>
                  <a:cubicBezTo>
                    <a:pt x="6129" y="2017"/>
                    <a:pt x="5957" y="2367"/>
                    <a:pt x="5287" y="2576"/>
                  </a:cubicBezTo>
                  <a:cubicBezTo>
                    <a:pt x="4617" y="2792"/>
                    <a:pt x="3910" y="2718"/>
                    <a:pt x="3098" y="3216"/>
                  </a:cubicBezTo>
                  <a:cubicBezTo>
                    <a:pt x="2293" y="3707"/>
                    <a:pt x="2078" y="5680"/>
                    <a:pt x="2078" y="6947"/>
                  </a:cubicBezTo>
                  <a:cubicBezTo>
                    <a:pt x="2078" y="8213"/>
                    <a:pt x="1974" y="11034"/>
                    <a:pt x="1728" y="12128"/>
                  </a:cubicBezTo>
                  <a:cubicBezTo>
                    <a:pt x="1482" y="13216"/>
                    <a:pt x="812" y="16179"/>
                    <a:pt x="775" y="17058"/>
                  </a:cubicBezTo>
                  <a:cubicBezTo>
                    <a:pt x="738" y="17937"/>
                    <a:pt x="425" y="19173"/>
                    <a:pt x="351" y="19701"/>
                  </a:cubicBezTo>
                  <a:cubicBezTo>
                    <a:pt x="283" y="20230"/>
                    <a:pt x="0" y="22234"/>
                    <a:pt x="209" y="22658"/>
                  </a:cubicBezTo>
                  <a:cubicBezTo>
                    <a:pt x="682" y="23602"/>
                    <a:pt x="1024" y="23870"/>
                    <a:pt x="1191" y="23870"/>
                  </a:cubicBezTo>
                  <a:cubicBezTo>
                    <a:pt x="1277" y="23870"/>
                    <a:pt x="1316" y="23800"/>
                    <a:pt x="1304" y="23715"/>
                  </a:cubicBezTo>
                  <a:cubicBezTo>
                    <a:pt x="1267" y="23469"/>
                    <a:pt x="984" y="22977"/>
                    <a:pt x="916" y="22486"/>
                  </a:cubicBezTo>
                  <a:cubicBezTo>
                    <a:pt x="867" y="22089"/>
                    <a:pt x="945" y="21530"/>
                    <a:pt x="1032" y="21530"/>
                  </a:cubicBezTo>
                  <a:cubicBezTo>
                    <a:pt x="1053" y="21530"/>
                    <a:pt x="1074" y="21562"/>
                    <a:pt x="1095" y="21637"/>
                  </a:cubicBezTo>
                  <a:cubicBezTo>
                    <a:pt x="1187" y="21980"/>
                    <a:pt x="1308" y="22847"/>
                    <a:pt x="1484" y="22847"/>
                  </a:cubicBezTo>
                  <a:cubicBezTo>
                    <a:pt x="1507" y="22847"/>
                    <a:pt x="1531" y="22832"/>
                    <a:pt x="1556" y="22799"/>
                  </a:cubicBezTo>
                  <a:cubicBezTo>
                    <a:pt x="1771" y="22522"/>
                    <a:pt x="1838" y="21391"/>
                    <a:pt x="1838" y="20832"/>
                  </a:cubicBezTo>
                  <a:cubicBezTo>
                    <a:pt x="1838" y="20267"/>
                    <a:pt x="1556" y="19701"/>
                    <a:pt x="1592" y="19142"/>
                  </a:cubicBezTo>
                  <a:cubicBezTo>
                    <a:pt x="1629" y="18576"/>
                    <a:pt x="2932" y="15226"/>
                    <a:pt x="3178" y="13819"/>
                  </a:cubicBezTo>
                  <a:cubicBezTo>
                    <a:pt x="3424" y="12411"/>
                    <a:pt x="3775" y="8569"/>
                    <a:pt x="3775" y="8569"/>
                  </a:cubicBezTo>
                  <a:cubicBezTo>
                    <a:pt x="3916" y="9448"/>
                    <a:pt x="4481" y="10579"/>
                    <a:pt x="4518" y="12233"/>
                  </a:cubicBezTo>
                  <a:cubicBezTo>
                    <a:pt x="4549" y="13886"/>
                    <a:pt x="3105" y="16603"/>
                    <a:pt x="2828" y="18890"/>
                  </a:cubicBezTo>
                  <a:cubicBezTo>
                    <a:pt x="2545" y="21182"/>
                    <a:pt x="3357" y="27981"/>
                    <a:pt x="3670" y="30556"/>
                  </a:cubicBezTo>
                  <a:cubicBezTo>
                    <a:pt x="3990" y="33126"/>
                    <a:pt x="3320" y="35806"/>
                    <a:pt x="3566" y="37355"/>
                  </a:cubicBezTo>
                  <a:cubicBezTo>
                    <a:pt x="3811" y="38903"/>
                    <a:pt x="4623" y="42671"/>
                    <a:pt x="4623" y="43200"/>
                  </a:cubicBezTo>
                  <a:cubicBezTo>
                    <a:pt x="4623" y="43729"/>
                    <a:pt x="4586" y="44190"/>
                    <a:pt x="4727" y="44540"/>
                  </a:cubicBezTo>
                  <a:cubicBezTo>
                    <a:pt x="4869" y="44890"/>
                    <a:pt x="4414" y="45456"/>
                    <a:pt x="4266" y="46058"/>
                  </a:cubicBezTo>
                  <a:cubicBezTo>
                    <a:pt x="4125" y="46654"/>
                    <a:pt x="4512" y="47361"/>
                    <a:pt x="5145" y="47361"/>
                  </a:cubicBezTo>
                  <a:cubicBezTo>
                    <a:pt x="5785" y="47361"/>
                    <a:pt x="6375" y="46833"/>
                    <a:pt x="6276" y="46378"/>
                  </a:cubicBezTo>
                  <a:cubicBezTo>
                    <a:pt x="6172" y="45917"/>
                    <a:pt x="6172" y="44792"/>
                    <a:pt x="6239" y="44190"/>
                  </a:cubicBezTo>
                  <a:cubicBezTo>
                    <a:pt x="6313" y="43593"/>
                    <a:pt x="5957" y="43268"/>
                    <a:pt x="5957" y="42702"/>
                  </a:cubicBezTo>
                  <a:cubicBezTo>
                    <a:pt x="5957" y="42143"/>
                    <a:pt x="6166" y="37981"/>
                    <a:pt x="6190" y="34662"/>
                  </a:cubicBezTo>
                  <a:cubicBezTo>
                    <a:pt x="6202" y="33249"/>
                    <a:pt x="6565" y="32173"/>
                    <a:pt x="6946" y="28977"/>
                  </a:cubicBezTo>
                  <a:cubicBezTo>
                    <a:pt x="7321" y="25780"/>
                    <a:pt x="7788" y="21176"/>
                    <a:pt x="7788" y="21176"/>
                  </a:cubicBezTo>
                  <a:cubicBezTo>
                    <a:pt x="7788" y="21176"/>
                    <a:pt x="8256" y="25780"/>
                    <a:pt x="8637" y="28977"/>
                  </a:cubicBezTo>
                  <a:cubicBezTo>
                    <a:pt x="9012" y="32167"/>
                    <a:pt x="9374" y="33249"/>
                    <a:pt x="9387" y="34662"/>
                  </a:cubicBezTo>
                  <a:cubicBezTo>
                    <a:pt x="9411" y="37981"/>
                    <a:pt x="9620" y="42143"/>
                    <a:pt x="9620" y="42702"/>
                  </a:cubicBezTo>
                  <a:cubicBezTo>
                    <a:pt x="9620" y="43268"/>
                    <a:pt x="9270" y="43587"/>
                    <a:pt x="9337" y="44184"/>
                  </a:cubicBezTo>
                  <a:cubicBezTo>
                    <a:pt x="9411" y="44786"/>
                    <a:pt x="9411" y="45911"/>
                    <a:pt x="9300" y="46366"/>
                  </a:cubicBezTo>
                  <a:cubicBezTo>
                    <a:pt x="9196" y="46827"/>
                    <a:pt x="9798" y="47355"/>
                    <a:pt x="10431" y="47355"/>
                  </a:cubicBezTo>
                  <a:cubicBezTo>
                    <a:pt x="11065" y="47355"/>
                    <a:pt x="11452" y="46648"/>
                    <a:pt x="11310" y="46046"/>
                  </a:cubicBezTo>
                  <a:cubicBezTo>
                    <a:pt x="11169" y="45450"/>
                    <a:pt x="10714" y="44884"/>
                    <a:pt x="10849" y="44534"/>
                  </a:cubicBezTo>
                  <a:cubicBezTo>
                    <a:pt x="10985" y="44184"/>
                    <a:pt x="10954" y="43723"/>
                    <a:pt x="10954" y="43194"/>
                  </a:cubicBezTo>
                  <a:cubicBezTo>
                    <a:pt x="10954" y="42665"/>
                    <a:pt x="11765" y="38891"/>
                    <a:pt x="12011" y="37348"/>
                  </a:cubicBezTo>
                  <a:cubicBezTo>
                    <a:pt x="12257" y="35799"/>
                    <a:pt x="11587" y="33119"/>
                    <a:pt x="11907" y="30544"/>
                  </a:cubicBezTo>
                  <a:cubicBezTo>
                    <a:pt x="12226" y="27975"/>
                    <a:pt x="13032" y="21170"/>
                    <a:pt x="12755" y="18884"/>
                  </a:cubicBezTo>
                  <a:cubicBezTo>
                    <a:pt x="12472" y="16597"/>
                    <a:pt x="11028" y="13880"/>
                    <a:pt x="11065" y="12227"/>
                  </a:cubicBezTo>
                  <a:cubicBezTo>
                    <a:pt x="11095" y="10573"/>
                    <a:pt x="11661" y="9442"/>
                    <a:pt x="11802" y="8563"/>
                  </a:cubicBezTo>
                  <a:cubicBezTo>
                    <a:pt x="11802" y="8563"/>
                    <a:pt x="12153" y="12405"/>
                    <a:pt x="12398" y="13813"/>
                  </a:cubicBezTo>
                  <a:cubicBezTo>
                    <a:pt x="12650" y="15220"/>
                    <a:pt x="13954" y="18570"/>
                    <a:pt x="13984" y="19129"/>
                  </a:cubicBezTo>
                  <a:cubicBezTo>
                    <a:pt x="14021" y="19695"/>
                    <a:pt x="13738" y="20260"/>
                    <a:pt x="13738" y="20820"/>
                  </a:cubicBezTo>
                  <a:cubicBezTo>
                    <a:pt x="13738" y="21385"/>
                    <a:pt x="13812" y="22510"/>
                    <a:pt x="14021" y="22793"/>
                  </a:cubicBezTo>
                  <a:cubicBezTo>
                    <a:pt x="14045" y="22826"/>
                    <a:pt x="14069" y="22840"/>
                    <a:pt x="14091" y="22840"/>
                  </a:cubicBezTo>
                  <a:cubicBezTo>
                    <a:pt x="14262" y="22840"/>
                    <a:pt x="14384" y="21974"/>
                    <a:pt x="14482" y="21631"/>
                  </a:cubicBezTo>
                  <a:cubicBezTo>
                    <a:pt x="14504" y="21556"/>
                    <a:pt x="14526" y="21523"/>
                    <a:pt x="14548" y="21523"/>
                  </a:cubicBezTo>
                  <a:cubicBezTo>
                    <a:pt x="14638" y="21523"/>
                    <a:pt x="14715" y="22083"/>
                    <a:pt x="14660" y="22479"/>
                  </a:cubicBezTo>
                  <a:cubicBezTo>
                    <a:pt x="14587" y="22971"/>
                    <a:pt x="14304" y="23463"/>
                    <a:pt x="14273" y="23709"/>
                  </a:cubicBezTo>
                  <a:cubicBezTo>
                    <a:pt x="14261" y="23792"/>
                    <a:pt x="14300" y="23861"/>
                    <a:pt x="14385" y="23861"/>
                  </a:cubicBezTo>
                  <a:cubicBezTo>
                    <a:pt x="14552" y="23861"/>
                    <a:pt x="14893" y="23596"/>
                    <a:pt x="15361" y="22652"/>
                  </a:cubicBezTo>
                  <a:cubicBezTo>
                    <a:pt x="15570" y="22234"/>
                    <a:pt x="15294" y="20230"/>
                    <a:pt x="15220" y="19701"/>
                  </a:cubicBezTo>
                  <a:cubicBezTo>
                    <a:pt x="15152" y="19173"/>
                    <a:pt x="14839" y="17937"/>
                    <a:pt x="14796" y="17058"/>
                  </a:cubicBezTo>
                  <a:cubicBezTo>
                    <a:pt x="14759" y="16173"/>
                    <a:pt x="14095" y="13216"/>
                    <a:pt x="13849" y="12122"/>
                  </a:cubicBezTo>
                  <a:cubicBezTo>
                    <a:pt x="13597" y="11034"/>
                    <a:pt x="13493" y="8213"/>
                    <a:pt x="13493" y="6947"/>
                  </a:cubicBezTo>
                  <a:cubicBezTo>
                    <a:pt x="13493" y="5674"/>
                    <a:pt x="13284" y="3701"/>
                    <a:pt x="12472" y="3209"/>
                  </a:cubicBezTo>
                  <a:cubicBezTo>
                    <a:pt x="11661" y="2718"/>
                    <a:pt x="10960" y="2785"/>
                    <a:pt x="10290" y="2576"/>
                  </a:cubicBezTo>
                  <a:cubicBezTo>
                    <a:pt x="9620" y="2367"/>
                    <a:pt x="9442" y="2011"/>
                    <a:pt x="9374" y="1765"/>
                  </a:cubicBezTo>
                  <a:cubicBezTo>
                    <a:pt x="9300" y="1519"/>
                    <a:pt x="9374" y="1"/>
                    <a:pt x="9374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94" name="Google Shape;5994;p65"/>
            <p:cNvGrpSpPr/>
            <p:nvPr/>
          </p:nvGrpSpPr>
          <p:grpSpPr>
            <a:xfrm>
              <a:off x="5888300" y="1606500"/>
              <a:ext cx="375575" cy="1290700"/>
              <a:chOff x="5888300" y="1606500"/>
              <a:chExt cx="375575" cy="1290700"/>
            </a:xfrm>
          </p:grpSpPr>
          <p:sp>
            <p:nvSpPr>
              <p:cNvPr id="5995" name="Google Shape;5995;p65"/>
              <p:cNvSpPr/>
              <p:nvPr/>
            </p:nvSpPr>
            <p:spPr>
              <a:xfrm>
                <a:off x="5979725" y="2199875"/>
                <a:ext cx="86950" cy="24152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9661" extrusionOk="0">
                    <a:moveTo>
                      <a:pt x="517" y="1"/>
                    </a:moveTo>
                    <a:cubicBezTo>
                      <a:pt x="465" y="1"/>
                      <a:pt x="423" y="10"/>
                      <a:pt x="394" y="28"/>
                    </a:cubicBezTo>
                    <a:cubicBezTo>
                      <a:pt x="1" y="286"/>
                      <a:pt x="2060" y="9297"/>
                      <a:pt x="2392" y="9648"/>
                    </a:cubicBezTo>
                    <a:cubicBezTo>
                      <a:pt x="2400" y="9656"/>
                      <a:pt x="2408" y="9660"/>
                      <a:pt x="2416" y="9660"/>
                    </a:cubicBezTo>
                    <a:cubicBezTo>
                      <a:pt x="2756" y="9660"/>
                      <a:pt x="3395" y="2872"/>
                      <a:pt x="3455" y="1780"/>
                    </a:cubicBezTo>
                    <a:cubicBezTo>
                      <a:pt x="3478" y="1370"/>
                      <a:pt x="1171" y="1"/>
                      <a:pt x="51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65"/>
              <p:cNvSpPr/>
              <p:nvPr/>
            </p:nvSpPr>
            <p:spPr>
              <a:xfrm>
                <a:off x="5961200" y="2207325"/>
                <a:ext cx="76950" cy="3262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3051" extrusionOk="0">
                    <a:moveTo>
                      <a:pt x="501" y="0"/>
                    </a:moveTo>
                    <a:cubicBezTo>
                      <a:pt x="302" y="0"/>
                      <a:pt x="0" y="270"/>
                      <a:pt x="22" y="499"/>
                    </a:cubicBezTo>
                    <a:cubicBezTo>
                      <a:pt x="53" y="812"/>
                      <a:pt x="754" y="12601"/>
                      <a:pt x="1104" y="12952"/>
                    </a:cubicBezTo>
                    <a:cubicBezTo>
                      <a:pt x="1176" y="13023"/>
                      <a:pt x="1239" y="13051"/>
                      <a:pt x="1298" y="13051"/>
                    </a:cubicBezTo>
                    <a:cubicBezTo>
                      <a:pt x="1506" y="13051"/>
                      <a:pt x="1663" y="12710"/>
                      <a:pt x="1929" y="12710"/>
                    </a:cubicBezTo>
                    <a:cubicBezTo>
                      <a:pt x="1960" y="12710"/>
                      <a:pt x="1992" y="12714"/>
                      <a:pt x="2026" y="12724"/>
                    </a:cubicBezTo>
                    <a:cubicBezTo>
                      <a:pt x="2341" y="12823"/>
                      <a:pt x="2379" y="13015"/>
                      <a:pt x="2536" y="13015"/>
                    </a:cubicBezTo>
                    <a:cubicBezTo>
                      <a:pt x="2585" y="13015"/>
                      <a:pt x="2644" y="12997"/>
                      <a:pt x="2727" y="12952"/>
                    </a:cubicBezTo>
                    <a:cubicBezTo>
                      <a:pt x="3077" y="12761"/>
                      <a:pt x="2506" y="9608"/>
                      <a:pt x="2254" y="8588"/>
                    </a:cubicBezTo>
                    <a:cubicBezTo>
                      <a:pt x="1996" y="7567"/>
                      <a:pt x="754" y="689"/>
                      <a:pt x="662" y="148"/>
                    </a:cubicBezTo>
                    <a:cubicBezTo>
                      <a:pt x="642" y="43"/>
                      <a:pt x="580" y="0"/>
                      <a:pt x="50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65"/>
              <p:cNvSpPr/>
              <p:nvPr/>
            </p:nvSpPr>
            <p:spPr>
              <a:xfrm>
                <a:off x="5978500" y="2551650"/>
                <a:ext cx="47050" cy="2462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9851" extrusionOk="0">
                    <a:moveTo>
                      <a:pt x="193" y="0"/>
                    </a:moveTo>
                    <a:cubicBezTo>
                      <a:pt x="192" y="0"/>
                      <a:pt x="192" y="1"/>
                      <a:pt x="191" y="2"/>
                    </a:cubicBezTo>
                    <a:cubicBezTo>
                      <a:pt x="130" y="199"/>
                      <a:pt x="0" y="2289"/>
                      <a:pt x="283" y="3918"/>
                    </a:cubicBezTo>
                    <a:cubicBezTo>
                      <a:pt x="572" y="5547"/>
                      <a:pt x="922" y="9180"/>
                      <a:pt x="1021" y="9530"/>
                    </a:cubicBezTo>
                    <a:cubicBezTo>
                      <a:pt x="1072" y="9726"/>
                      <a:pt x="1295" y="9851"/>
                      <a:pt x="1492" y="9851"/>
                    </a:cubicBezTo>
                    <a:cubicBezTo>
                      <a:pt x="1647" y="9851"/>
                      <a:pt x="1787" y="9773"/>
                      <a:pt x="1814" y="9591"/>
                    </a:cubicBezTo>
                    <a:cubicBezTo>
                      <a:pt x="1881" y="9180"/>
                      <a:pt x="1881" y="7778"/>
                      <a:pt x="1752" y="7458"/>
                    </a:cubicBezTo>
                    <a:cubicBezTo>
                      <a:pt x="1625" y="7142"/>
                      <a:pt x="269" y="0"/>
                      <a:pt x="19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65"/>
              <p:cNvSpPr/>
              <p:nvPr/>
            </p:nvSpPr>
            <p:spPr>
              <a:xfrm>
                <a:off x="6000925" y="2557375"/>
                <a:ext cx="284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328" extrusionOk="0">
                    <a:moveTo>
                      <a:pt x="855" y="0"/>
                    </a:moveTo>
                    <a:cubicBezTo>
                      <a:pt x="853" y="0"/>
                      <a:pt x="851" y="0"/>
                      <a:pt x="849" y="1"/>
                    </a:cubicBezTo>
                    <a:cubicBezTo>
                      <a:pt x="566" y="62"/>
                      <a:pt x="136" y="972"/>
                      <a:pt x="87" y="1402"/>
                    </a:cubicBezTo>
                    <a:cubicBezTo>
                      <a:pt x="0" y="2240"/>
                      <a:pt x="722" y="5327"/>
                      <a:pt x="891" y="5327"/>
                    </a:cubicBezTo>
                    <a:cubicBezTo>
                      <a:pt x="902" y="5327"/>
                      <a:pt x="911" y="5314"/>
                      <a:pt x="917" y="5287"/>
                    </a:cubicBezTo>
                    <a:cubicBezTo>
                      <a:pt x="1008" y="4841"/>
                      <a:pt x="1136" y="0"/>
                      <a:pt x="85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9" name="Google Shape;5999;p65"/>
              <p:cNvSpPr/>
              <p:nvPr/>
            </p:nvSpPr>
            <p:spPr>
              <a:xfrm>
                <a:off x="5963800" y="1958025"/>
                <a:ext cx="10892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10767" extrusionOk="0">
                    <a:moveTo>
                      <a:pt x="1207" y="1"/>
                    </a:moveTo>
                    <a:cubicBezTo>
                      <a:pt x="991" y="1"/>
                      <a:pt x="1846" y="1795"/>
                      <a:pt x="1609" y="3174"/>
                    </a:cubicBezTo>
                    <a:cubicBezTo>
                      <a:pt x="1351" y="4631"/>
                      <a:pt x="48" y="8362"/>
                      <a:pt x="17" y="8842"/>
                    </a:cubicBezTo>
                    <a:cubicBezTo>
                      <a:pt x="1" y="9093"/>
                      <a:pt x="238" y="9133"/>
                      <a:pt x="535" y="9133"/>
                    </a:cubicBezTo>
                    <a:cubicBezTo>
                      <a:pt x="675" y="9133"/>
                      <a:pt x="830" y="9124"/>
                      <a:pt x="977" y="9124"/>
                    </a:cubicBezTo>
                    <a:cubicBezTo>
                      <a:pt x="1113" y="9124"/>
                      <a:pt x="1243" y="9132"/>
                      <a:pt x="1351" y="9161"/>
                    </a:cubicBezTo>
                    <a:cubicBezTo>
                      <a:pt x="1812" y="9286"/>
                      <a:pt x="3602" y="10766"/>
                      <a:pt x="4102" y="10766"/>
                    </a:cubicBezTo>
                    <a:cubicBezTo>
                      <a:pt x="4121" y="10766"/>
                      <a:pt x="4138" y="10764"/>
                      <a:pt x="4154" y="10759"/>
                    </a:cubicBezTo>
                    <a:cubicBezTo>
                      <a:pt x="4356" y="10692"/>
                      <a:pt x="2660" y="8915"/>
                      <a:pt x="2211" y="8338"/>
                    </a:cubicBezTo>
                    <a:cubicBezTo>
                      <a:pt x="1769" y="7760"/>
                      <a:pt x="2119" y="2474"/>
                      <a:pt x="2310" y="1871"/>
                    </a:cubicBezTo>
                    <a:cubicBezTo>
                      <a:pt x="2500" y="1263"/>
                      <a:pt x="2912" y="1042"/>
                      <a:pt x="2973" y="912"/>
                    </a:cubicBezTo>
                    <a:cubicBezTo>
                      <a:pt x="3041" y="789"/>
                      <a:pt x="1892" y="439"/>
                      <a:pt x="1258" y="21"/>
                    </a:cubicBezTo>
                    <a:cubicBezTo>
                      <a:pt x="1237" y="7"/>
                      <a:pt x="1220" y="1"/>
                      <a:pt x="120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0" name="Google Shape;6000;p65"/>
              <p:cNvSpPr/>
              <p:nvPr/>
            </p:nvSpPr>
            <p:spPr>
              <a:xfrm>
                <a:off x="6018925" y="2116700"/>
                <a:ext cx="5595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3448" extrusionOk="0">
                    <a:moveTo>
                      <a:pt x="287" y="0"/>
                    </a:moveTo>
                    <a:cubicBezTo>
                      <a:pt x="191" y="0"/>
                      <a:pt x="124" y="31"/>
                      <a:pt x="105" y="104"/>
                    </a:cubicBezTo>
                    <a:cubicBezTo>
                      <a:pt x="0" y="485"/>
                      <a:pt x="172" y="1345"/>
                      <a:pt x="350" y="1732"/>
                    </a:cubicBezTo>
                    <a:cubicBezTo>
                      <a:pt x="510" y="2086"/>
                      <a:pt x="1900" y="3448"/>
                      <a:pt x="2107" y="3448"/>
                    </a:cubicBezTo>
                    <a:cubicBezTo>
                      <a:pt x="2123" y="3448"/>
                      <a:pt x="2132" y="3440"/>
                      <a:pt x="2133" y="3423"/>
                    </a:cubicBezTo>
                    <a:cubicBezTo>
                      <a:pt x="2237" y="1413"/>
                      <a:pt x="2028" y="1253"/>
                      <a:pt x="1819" y="872"/>
                    </a:cubicBezTo>
                    <a:cubicBezTo>
                      <a:pt x="1650" y="563"/>
                      <a:pt x="698" y="0"/>
                      <a:pt x="28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1" name="Google Shape;6001;p65"/>
              <p:cNvSpPr/>
              <p:nvPr/>
            </p:nvSpPr>
            <p:spPr>
              <a:xfrm>
                <a:off x="6022450" y="2062450"/>
                <a:ext cx="4980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639" extrusionOk="0">
                    <a:moveTo>
                      <a:pt x="363" y="1"/>
                    </a:moveTo>
                    <a:cubicBezTo>
                      <a:pt x="247" y="1"/>
                      <a:pt x="165" y="24"/>
                      <a:pt x="142" y="79"/>
                    </a:cubicBezTo>
                    <a:cubicBezTo>
                      <a:pt x="37" y="331"/>
                      <a:pt x="0" y="1671"/>
                      <a:pt x="209" y="1671"/>
                    </a:cubicBezTo>
                    <a:cubicBezTo>
                      <a:pt x="408" y="1671"/>
                      <a:pt x="1585" y="2639"/>
                      <a:pt x="1763" y="2639"/>
                    </a:cubicBezTo>
                    <a:cubicBezTo>
                      <a:pt x="1773" y="2639"/>
                      <a:pt x="1780" y="2636"/>
                      <a:pt x="1783" y="2630"/>
                    </a:cubicBezTo>
                    <a:cubicBezTo>
                      <a:pt x="1924" y="2372"/>
                      <a:pt x="1992" y="749"/>
                      <a:pt x="1783" y="491"/>
                    </a:cubicBezTo>
                    <a:cubicBezTo>
                      <a:pt x="1620" y="294"/>
                      <a:pt x="776" y="1"/>
                      <a:pt x="36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2" name="Google Shape;6002;p65"/>
              <p:cNvSpPr/>
              <p:nvPr/>
            </p:nvSpPr>
            <p:spPr>
              <a:xfrm>
                <a:off x="5979275" y="1827925"/>
                <a:ext cx="93900" cy="13852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5541" extrusionOk="0">
                    <a:moveTo>
                      <a:pt x="2674" y="0"/>
                    </a:moveTo>
                    <a:cubicBezTo>
                      <a:pt x="2250" y="0"/>
                      <a:pt x="701" y="609"/>
                      <a:pt x="351" y="2041"/>
                    </a:cubicBezTo>
                    <a:cubicBezTo>
                      <a:pt x="0" y="3473"/>
                      <a:pt x="99" y="4936"/>
                      <a:pt x="1850" y="5446"/>
                    </a:cubicBezTo>
                    <a:cubicBezTo>
                      <a:pt x="2072" y="5511"/>
                      <a:pt x="2267" y="5541"/>
                      <a:pt x="2441" y="5541"/>
                    </a:cubicBezTo>
                    <a:cubicBezTo>
                      <a:pt x="3639" y="5541"/>
                      <a:pt x="3756" y="4110"/>
                      <a:pt x="3756" y="2773"/>
                    </a:cubicBezTo>
                    <a:cubicBezTo>
                      <a:pt x="3756" y="1242"/>
                      <a:pt x="3633" y="0"/>
                      <a:pt x="267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65"/>
              <p:cNvSpPr/>
              <p:nvPr/>
            </p:nvSpPr>
            <p:spPr>
              <a:xfrm>
                <a:off x="6026750" y="2017050"/>
                <a:ext cx="438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768" extrusionOk="0">
                    <a:moveTo>
                      <a:pt x="720" y="1"/>
                    </a:moveTo>
                    <a:cubicBezTo>
                      <a:pt x="488" y="1"/>
                      <a:pt x="281" y="46"/>
                      <a:pt x="210" y="174"/>
                    </a:cubicBezTo>
                    <a:cubicBezTo>
                      <a:pt x="37" y="494"/>
                      <a:pt x="1" y="1262"/>
                      <a:pt x="210" y="1354"/>
                    </a:cubicBezTo>
                    <a:cubicBezTo>
                      <a:pt x="384" y="1434"/>
                      <a:pt x="1038" y="1768"/>
                      <a:pt x="1388" y="1768"/>
                    </a:cubicBezTo>
                    <a:cubicBezTo>
                      <a:pt x="1470" y="1768"/>
                      <a:pt x="1536" y="1749"/>
                      <a:pt x="1574" y="1705"/>
                    </a:cubicBezTo>
                    <a:cubicBezTo>
                      <a:pt x="1715" y="1545"/>
                      <a:pt x="1752" y="303"/>
                      <a:pt x="1574" y="174"/>
                    </a:cubicBezTo>
                    <a:cubicBezTo>
                      <a:pt x="1471" y="101"/>
                      <a:pt x="1067" y="1"/>
                      <a:pt x="7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65"/>
              <p:cNvSpPr/>
              <p:nvPr/>
            </p:nvSpPr>
            <p:spPr>
              <a:xfrm>
                <a:off x="6030275" y="1978675"/>
                <a:ext cx="3705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329" extrusionOk="0">
                    <a:moveTo>
                      <a:pt x="1107" y="1"/>
                    </a:moveTo>
                    <a:cubicBezTo>
                      <a:pt x="886" y="1"/>
                      <a:pt x="451" y="431"/>
                      <a:pt x="278" y="658"/>
                    </a:cubicBezTo>
                    <a:cubicBezTo>
                      <a:pt x="69" y="947"/>
                      <a:pt x="1" y="1328"/>
                      <a:pt x="247" y="1328"/>
                    </a:cubicBezTo>
                    <a:cubicBezTo>
                      <a:pt x="418" y="1328"/>
                      <a:pt x="769" y="1247"/>
                      <a:pt x="1033" y="1247"/>
                    </a:cubicBezTo>
                    <a:cubicBezTo>
                      <a:pt x="1139" y="1247"/>
                      <a:pt x="1232" y="1260"/>
                      <a:pt x="1292" y="1297"/>
                    </a:cubicBezTo>
                    <a:cubicBezTo>
                      <a:pt x="1304" y="1305"/>
                      <a:pt x="1314" y="1308"/>
                      <a:pt x="1324" y="1308"/>
                    </a:cubicBezTo>
                    <a:cubicBezTo>
                      <a:pt x="1481" y="1308"/>
                      <a:pt x="1323" y="359"/>
                      <a:pt x="1224" y="86"/>
                    </a:cubicBezTo>
                    <a:cubicBezTo>
                      <a:pt x="1202" y="26"/>
                      <a:pt x="1161" y="1"/>
                      <a:pt x="110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65"/>
              <p:cNvSpPr/>
              <p:nvPr/>
            </p:nvSpPr>
            <p:spPr>
              <a:xfrm>
                <a:off x="5958675" y="1795100"/>
                <a:ext cx="102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009" extrusionOk="0">
                    <a:moveTo>
                      <a:pt x="2378" y="0"/>
                    </a:moveTo>
                    <a:cubicBezTo>
                      <a:pt x="1883" y="0"/>
                      <a:pt x="586" y="250"/>
                      <a:pt x="283" y="521"/>
                    </a:cubicBezTo>
                    <a:cubicBezTo>
                      <a:pt x="1" y="773"/>
                      <a:pt x="1752" y="521"/>
                      <a:pt x="2385" y="803"/>
                    </a:cubicBezTo>
                    <a:cubicBezTo>
                      <a:pt x="2696" y="944"/>
                      <a:pt x="2976" y="1009"/>
                      <a:pt x="3219" y="1009"/>
                    </a:cubicBezTo>
                    <a:cubicBezTo>
                      <a:pt x="3476" y="1009"/>
                      <a:pt x="3690" y="936"/>
                      <a:pt x="3855" y="803"/>
                    </a:cubicBezTo>
                    <a:cubicBezTo>
                      <a:pt x="4094" y="607"/>
                      <a:pt x="2834" y="72"/>
                      <a:pt x="2515" y="10"/>
                    </a:cubicBezTo>
                    <a:cubicBezTo>
                      <a:pt x="2482" y="3"/>
                      <a:pt x="2435" y="0"/>
                      <a:pt x="237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65"/>
              <p:cNvSpPr/>
              <p:nvPr/>
            </p:nvSpPr>
            <p:spPr>
              <a:xfrm>
                <a:off x="5943475" y="1817525"/>
                <a:ext cx="78075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500" extrusionOk="0">
                    <a:moveTo>
                      <a:pt x="2275" y="0"/>
                    </a:moveTo>
                    <a:cubicBezTo>
                      <a:pt x="1715" y="0"/>
                      <a:pt x="998" y="125"/>
                      <a:pt x="633" y="416"/>
                    </a:cubicBezTo>
                    <a:cubicBezTo>
                      <a:pt x="0" y="927"/>
                      <a:pt x="0" y="3250"/>
                      <a:pt x="0" y="3478"/>
                    </a:cubicBezTo>
                    <a:cubicBezTo>
                      <a:pt x="0" y="3493"/>
                      <a:pt x="3" y="3500"/>
                      <a:pt x="9" y="3500"/>
                    </a:cubicBezTo>
                    <a:cubicBezTo>
                      <a:pt x="93" y="3500"/>
                      <a:pt x="731" y="2181"/>
                      <a:pt x="1561" y="1529"/>
                    </a:cubicBezTo>
                    <a:cubicBezTo>
                      <a:pt x="2453" y="828"/>
                      <a:pt x="3123" y="478"/>
                      <a:pt x="3055" y="195"/>
                    </a:cubicBezTo>
                    <a:cubicBezTo>
                      <a:pt x="3029" y="71"/>
                      <a:pt x="2696" y="0"/>
                      <a:pt x="227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65"/>
              <p:cNvSpPr/>
              <p:nvPr/>
            </p:nvSpPr>
            <p:spPr>
              <a:xfrm>
                <a:off x="5934700" y="1873700"/>
                <a:ext cx="507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540" extrusionOk="0">
                    <a:moveTo>
                      <a:pt x="1704" y="1"/>
                    </a:moveTo>
                    <a:cubicBezTo>
                      <a:pt x="1622" y="1"/>
                      <a:pt x="1495" y="82"/>
                      <a:pt x="1304" y="272"/>
                    </a:cubicBezTo>
                    <a:cubicBezTo>
                      <a:pt x="1033" y="542"/>
                      <a:pt x="535" y="1673"/>
                      <a:pt x="351" y="3044"/>
                    </a:cubicBezTo>
                    <a:cubicBezTo>
                      <a:pt x="167" y="4415"/>
                      <a:pt x="1" y="6166"/>
                      <a:pt x="253" y="6517"/>
                    </a:cubicBezTo>
                    <a:cubicBezTo>
                      <a:pt x="264" y="6532"/>
                      <a:pt x="277" y="6540"/>
                      <a:pt x="291" y="6540"/>
                    </a:cubicBezTo>
                    <a:cubicBezTo>
                      <a:pt x="597" y="6540"/>
                      <a:pt x="1497" y="3091"/>
                      <a:pt x="1562" y="2122"/>
                    </a:cubicBezTo>
                    <a:cubicBezTo>
                      <a:pt x="1611" y="1310"/>
                      <a:pt x="2031" y="1"/>
                      <a:pt x="170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65"/>
              <p:cNvSpPr/>
              <p:nvPr/>
            </p:nvSpPr>
            <p:spPr>
              <a:xfrm>
                <a:off x="5915500" y="2038075"/>
                <a:ext cx="427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872" extrusionOk="0">
                    <a:moveTo>
                      <a:pt x="1450" y="0"/>
                    </a:moveTo>
                    <a:cubicBezTo>
                      <a:pt x="942" y="0"/>
                      <a:pt x="1" y="5871"/>
                      <a:pt x="94" y="5871"/>
                    </a:cubicBezTo>
                    <a:cubicBezTo>
                      <a:pt x="95" y="5871"/>
                      <a:pt x="97" y="5870"/>
                      <a:pt x="99" y="5867"/>
                    </a:cubicBezTo>
                    <a:cubicBezTo>
                      <a:pt x="228" y="5677"/>
                      <a:pt x="1439" y="1435"/>
                      <a:pt x="1469" y="1054"/>
                    </a:cubicBezTo>
                    <a:cubicBezTo>
                      <a:pt x="1500" y="673"/>
                      <a:pt x="1709" y="83"/>
                      <a:pt x="1469" y="3"/>
                    </a:cubicBezTo>
                    <a:cubicBezTo>
                      <a:pt x="1463" y="1"/>
                      <a:pt x="1456" y="0"/>
                      <a:pt x="145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65"/>
              <p:cNvSpPr/>
              <p:nvPr/>
            </p:nvSpPr>
            <p:spPr>
              <a:xfrm>
                <a:off x="5904425" y="2034950"/>
                <a:ext cx="310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980" extrusionOk="0">
                    <a:moveTo>
                      <a:pt x="982" y="0"/>
                    </a:moveTo>
                    <a:cubicBezTo>
                      <a:pt x="951" y="0"/>
                      <a:pt x="929" y="21"/>
                      <a:pt x="923" y="67"/>
                    </a:cubicBezTo>
                    <a:cubicBezTo>
                      <a:pt x="831" y="829"/>
                      <a:pt x="1" y="5414"/>
                      <a:pt x="1" y="5642"/>
                    </a:cubicBezTo>
                    <a:cubicBezTo>
                      <a:pt x="1" y="5802"/>
                      <a:pt x="69" y="5979"/>
                      <a:pt x="153" y="5979"/>
                    </a:cubicBezTo>
                    <a:cubicBezTo>
                      <a:pt x="185" y="5979"/>
                      <a:pt x="219" y="5954"/>
                      <a:pt x="253" y="5894"/>
                    </a:cubicBezTo>
                    <a:cubicBezTo>
                      <a:pt x="382" y="5672"/>
                      <a:pt x="1242" y="927"/>
                      <a:pt x="1242" y="509"/>
                    </a:cubicBezTo>
                    <a:cubicBezTo>
                      <a:pt x="1242" y="199"/>
                      <a:pt x="1075" y="0"/>
                      <a:pt x="98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0" name="Google Shape;6010;p65"/>
              <p:cNvSpPr/>
              <p:nvPr/>
            </p:nvSpPr>
            <p:spPr>
              <a:xfrm>
                <a:off x="5889625" y="2199400"/>
                <a:ext cx="3097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183" extrusionOk="0">
                    <a:moveTo>
                      <a:pt x="608" y="1"/>
                    </a:moveTo>
                    <a:cubicBezTo>
                      <a:pt x="582" y="1"/>
                      <a:pt x="556" y="13"/>
                      <a:pt x="531" y="41"/>
                    </a:cubicBezTo>
                    <a:cubicBezTo>
                      <a:pt x="287" y="303"/>
                      <a:pt x="0" y="2183"/>
                      <a:pt x="187" y="2183"/>
                    </a:cubicBezTo>
                    <a:cubicBezTo>
                      <a:pt x="202" y="2183"/>
                      <a:pt x="221" y="2170"/>
                      <a:pt x="242" y="2143"/>
                    </a:cubicBezTo>
                    <a:cubicBezTo>
                      <a:pt x="666" y="1608"/>
                      <a:pt x="1238" y="1762"/>
                      <a:pt x="1220" y="1596"/>
                    </a:cubicBezTo>
                    <a:cubicBezTo>
                      <a:pt x="1175" y="1140"/>
                      <a:pt x="859" y="1"/>
                      <a:pt x="60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1" name="Google Shape;6011;p65"/>
              <p:cNvSpPr/>
              <p:nvPr/>
            </p:nvSpPr>
            <p:spPr>
              <a:xfrm>
                <a:off x="5888300" y="2260125"/>
                <a:ext cx="23150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910" extrusionOk="0">
                    <a:moveTo>
                      <a:pt x="253" y="1"/>
                    </a:moveTo>
                    <a:cubicBezTo>
                      <a:pt x="243" y="1"/>
                      <a:pt x="233" y="1"/>
                      <a:pt x="222" y="3"/>
                    </a:cubicBezTo>
                    <a:cubicBezTo>
                      <a:pt x="0" y="34"/>
                      <a:pt x="80" y="575"/>
                      <a:pt x="129" y="858"/>
                    </a:cubicBezTo>
                    <a:cubicBezTo>
                      <a:pt x="179" y="1146"/>
                      <a:pt x="461" y="1890"/>
                      <a:pt x="701" y="1909"/>
                    </a:cubicBezTo>
                    <a:cubicBezTo>
                      <a:pt x="705" y="1909"/>
                      <a:pt x="708" y="1909"/>
                      <a:pt x="712" y="1909"/>
                    </a:cubicBezTo>
                    <a:cubicBezTo>
                      <a:pt x="925" y="1909"/>
                      <a:pt x="436" y="1142"/>
                      <a:pt x="412" y="882"/>
                    </a:cubicBezTo>
                    <a:cubicBezTo>
                      <a:pt x="394" y="633"/>
                      <a:pt x="525" y="1"/>
                      <a:pt x="25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2" name="Google Shape;6012;p65"/>
              <p:cNvSpPr/>
              <p:nvPr/>
            </p:nvSpPr>
            <p:spPr>
              <a:xfrm>
                <a:off x="5913425" y="2247575"/>
                <a:ext cx="93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68" extrusionOk="0">
                    <a:moveTo>
                      <a:pt x="132" y="1"/>
                    </a:moveTo>
                    <a:cubicBezTo>
                      <a:pt x="121" y="1"/>
                      <a:pt x="111" y="9"/>
                      <a:pt x="102" y="26"/>
                    </a:cubicBezTo>
                    <a:cubicBezTo>
                      <a:pt x="0" y="213"/>
                      <a:pt x="38" y="1067"/>
                      <a:pt x="162" y="1067"/>
                    </a:cubicBezTo>
                    <a:cubicBezTo>
                      <a:pt x="181" y="1067"/>
                      <a:pt x="202" y="1047"/>
                      <a:pt x="225" y="1003"/>
                    </a:cubicBezTo>
                    <a:cubicBezTo>
                      <a:pt x="375" y="703"/>
                      <a:pt x="233" y="1"/>
                      <a:pt x="13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65"/>
              <p:cNvSpPr/>
              <p:nvPr/>
            </p:nvSpPr>
            <p:spPr>
              <a:xfrm>
                <a:off x="6045250" y="1772400"/>
                <a:ext cx="30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07" extrusionOk="0">
                    <a:moveTo>
                      <a:pt x="147" y="0"/>
                    </a:moveTo>
                    <a:cubicBezTo>
                      <a:pt x="45" y="0"/>
                      <a:pt x="0" y="46"/>
                      <a:pt x="41" y="181"/>
                    </a:cubicBezTo>
                    <a:cubicBezTo>
                      <a:pt x="115" y="427"/>
                      <a:pt x="1234" y="906"/>
                      <a:pt x="1234" y="906"/>
                    </a:cubicBezTo>
                    <a:lnTo>
                      <a:pt x="1234" y="181"/>
                    </a:lnTo>
                    <a:cubicBezTo>
                      <a:pt x="787" y="181"/>
                      <a:pt x="351" y="0"/>
                      <a:pt x="14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65"/>
              <p:cNvSpPr/>
              <p:nvPr/>
            </p:nvSpPr>
            <p:spPr>
              <a:xfrm>
                <a:off x="6030950" y="1782325"/>
                <a:ext cx="476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4" extrusionOk="0">
                    <a:moveTo>
                      <a:pt x="207" y="1"/>
                    </a:moveTo>
                    <a:cubicBezTo>
                      <a:pt x="1" y="1"/>
                      <a:pt x="291" y="283"/>
                      <a:pt x="576" y="509"/>
                    </a:cubicBezTo>
                    <a:cubicBezTo>
                      <a:pt x="915" y="778"/>
                      <a:pt x="1237" y="1523"/>
                      <a:pt x="1569" y="1523"/>
                    </a:cubicBezTo>
                    <a:cubicBezTo>
                      <a:pt x="1586" y="1523"/>
                      <a:pt x="1604" y="1521"/>
                      <a:pt x="1621" y="1517"/>
                    </a:cubicBezTo>
                    <a:cubicBezTo>
                      <a:pt x="1904" y="1456"/>
                      <a:pt x="1166" y="282"/>
                      <a:pt x="429" y="48"/>
                    </a:cubicBezTo>
                    <a:cubicBezTo>
                      <a:pt x="326" y="15"/>
                      <a:pt x="254" y="1"/>
                      <a:pt x="20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65"/>
              <p:cNvSpPr/>
              <p:nvPr/>
            </p:nvSpPr>
            <p:spPr>
              <a:xfrm>
                <a:off x="5984025" y="1878975"/>
                <a:ext cx="8335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025" extrusionOk="0">
                    <a:moveTo>
                      <a:pt x="890" y="1"/>
                    </a:moveTo>
                    <a:cubicBezTo>
                      <a:pt x="805" y="1"/>
                      <a:pt x="724" y="10"/>
                      <a:pt x="646" y="30"/>
                    </a:cubicBezTo>
                    <a:cubicBezTo>
                      <a:pt x="7" y="196"/>
                      <a:pt x="1" y="2464"/>
                      <a:pt x="1556" y="2943"/>
                    </a:cubicBezTo>
                    <a:cubicBezTo>
                      <a:pt x="1738" y="2999"/>
                      <a:pt x="1903" y="3024"/>
                      <a:pt x="2052" y="3024"/>
                    </a:cubicBezTo>
                    <a:cubicBezTo>
                      <a:pt x="3083" y="3024"/>
                      <a:pt x="3333" y="1826"/>
                      <a:pt x="3086" y="1370"/>
                    </a:cubicBezTo>
                    <a:cubicBezTo>
                      <a:pt x="2824" y="890"/>
                      <a:pt x="1717" y="1"/>
                      <a:pt x="89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65"/>
              <p:cNvSpPr/>
              <p:nvPr/>
            </p:nvSpPr>
            <p:spPr>
              <a:xfrm>
                <a:off x="6002000" y="2800350"/>
                <a:ext cx="2432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71" extrusionOk="0">
                    <a:moveTo>
                      <a:pt x="742" y="1"/>
                    </a:moveTo>
                    <a:cubicBezTo>
                      <a:pt x="590" y="1"/>
                      <a:pt x="368" y="72"/>
                      <a:pt x="222" y="92"/>
                    </a:cubicBezTo>
                    <a:cubicBezTo>
                      <a:pt x="1" y="123"/>
                      <a:pt x="161" y="1076"/>
                      <a:pt x="351" y="1235"/>
                    </a:cubicBezTo>
                    <a:cubicBezTo>
                      <a:pt x="380" y="1259"/>
                      <a:pt x="410" y="1270"/>
                      <a:pt x="440" y="1270"/>
                    </a:cubicBezTo>
                    <a:cubicBezTo>
                      <a:pt x="610" y="1270"/>
                      <a:pt x="795" y="927"/>
                      <a:pt x="874" y="713"/>
                    </a:cubicBezTo>
                    <a:cubicBezTo>
                      <a:pt x="972" y="455"/>
                      <a:pt x="954" y="184"/>
                      <a:pt x="904" y="74"/>
                    </a:cubicBezTo>
                    <a:cubicBezTo>
                      <a:pt x="882" y="19"/>
                      <a:pt x="821" y="1"/>
                      <a:pt x="74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65"/>
              <p:cNvSpPr/>
              <p:nvPr/>
            </p:nvSpPr>
            <p:spPr>
              <a:xfrm>
                <a:off x="6021550" y="2827575"/>
                <a:ext cx="1197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2169" extrusionOk="0">
                    <a:moveTo>
                      <a:pt x="315" y="1"/>
                    </a:moveTo>
                    <a:cubicBezTo>
                      <a:pt x="313" y="1"/>
                      <a:pt x="310" y="2"/>
                      <a:pt x="307" y="5"/>
                    </a:cubicBezTo>
                    <a:cubicBezTo>
                      <a:pt x="1" y="281"/>
                      <a:pt x="129" y="2168"/>
                      <a:pt x="291" y="2168"/>
                    </a:cubicBezTo>
                    <a:cubicBezTo>
                      <a:pt x="298" y="2168"/>
                      <a:pt x="306" y="2164"/>
                      <a:pt x="313" y="2156"/>
                    </a:cubicBezTo>
                    <a:cubicBezTo>
                      <a:pt x="479" y="1972"/>
                      <a:pt x="467" y="1861"/>
                      <a:pt x="381" y="1425"/>
                    </a:cubicBezTo>
                    <a:cubicBezTo>
                      <a:pt x="292" y="1010"/>
                      <a:pt x="386" y="1"/>
                      <a:pt x="3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65"/>
              <p:cNvSpPr/>
              <p:nvPr/>
            </p:nvSpPr>
            <p:spPr>
              <a:xfrm>
                <a:off x="6013675" y="2835800"/>
                <a:ext cx="1065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183" extrusionOk="0">
                    <a:moveTo>
                      <a:pt x="207" y="0"/>
                    </a:moveTo>
                    <a:cubicBezTo>
                      <a:pt x="206" y="0"/>
                      <a:pt x="205" y="1"/>
                      <a:pt x="204" y="2"/>
                    </a:cubicBezTo>
                    <a:cubicBezTo>
                      <a:pt x="1" y="223"/>
                      <a:pt x="134" y="2183"/>
                      <a:pt x="266" y="2183"/>
                    </a:cubicBezTo>
                    <a:cubicBezTo>
                      <a:pt x="270" y="2183"/>
                      <a:pt x="274" y="2181"/>
                      <a:pt x="278" y="2178"/>
                    </a:cubicBezTo>
                    <a:cubicBezTo>
                      <a:pt x="413" y="2061"/>
                      <a:pt x="425" y="1969"/>
                      <a:pt x="327" y="1514"/>
                    </a:cubicBezTo>
                    <a:cubicBezTo>
                      <a:pt x="237" y="1069"/>
                      <a:pt x="246" y="0"/>
                      <a:pt x="20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65"/>
              <p:cNvSpPr/>
              <p:nvPr/>
            </p:nvSpPr>
            <p:spPr>
              <a:xfrm>
                <a:off x="6006475" y="2839675"/>
                <a:ext cx="11075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265" extrusionOk="0">
                    <a:moveTo>
                      <a:pt x="252" y="0"/>
                    </a:moveTo>
                    <a:cubicBezTo>
                      <a:pt x="92" y="50"/>
                      <a:pt x="0" y="879"/>
                      <a:pt x="135" y="1734"/>
                    </a:cubicBezTo>
                    <a:cubicBezTo>
                      <a:pt x="217" y="2222"/>
                      <a:pt x="286" y="2264"/>
                      <a:pt x="342" y="2264"/>
                    </a:cubicBezTo>
                    <a:cubicBezTo>
                      <a:pt x="353" y="2264"/>
                      <a:pt x="365" y="2262"/>
                      <a:pt x="375" y="2262"/>
                    </a:cubicBezTo>
                    <a:cubicBezTo>
                      <a:pt x="443" y="2262"/>
                      <a:pt x="252" y="1513"/>
                      <a:pt x="252" y="990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65"/>
              <p:cNvSpPr/>
              <p:nvPr/>
            </p:nvSpPr>
            <p:spPr>
              <a:xfrm>
                <a:off x="5996425" y="2846600"/>
                <a:ext cx="9950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024" extrusionOk="0">
                    <a:moveTo>
                      <a:pt x="331" y="1"/>
                    </a:moveTo>
                    <a:cubicBezTo>
                      <a:pt x="293" y="1"/>
                      <a:pt x="0" y="1214"/>
                      <a:pt x="95" y="1776"/>
                    </a:cubicBezTo>
                    <a:cubicBezTo>
                      <a:pt x="124" y="1947"/>
                      <a:pt x="199" y="2024"/>
                      <a:pt x="264" y="2024"/>
                    </a:cubicBezTo>
                    <a:cubicBezTo>
                      <a:pt x="337" y="2024"/>
                      <a:pt x="398" y="1927"/>
                      <a:pt x="365" y="1758"/>
                    </a:cubicBezTo>
                    <a:cubicBezTo>
                      <a:pt x="304" y="1438"/>
                      <a:pt x="353" y="117"/>
                      <a:pt x="335" y="6"/>
                    </a:cubicBezTo>
                    <a:cubicBezTo>
                      <a:pt x="334" y="3"/>
                      <a:pt x="333" y="1"/>
                      <a:pt x="33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65"/>
              <p:cNvSpPr/>
              <p:nvPr/>
            </p:nvSpPr>
            <p:spPr>
              <a:xfrm>
                <a:off x="5991150" y="2857400"/>
                <a:ext cx="642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66" extrusionOk="0">
                    <a:moveTo>
                      <a:pt x="256" y="1"/>
                    </a:moveTo>
                    <a:cubicBezTo>
                      <a:pt x="238" y="1"/>
                      <a:pt x="28" y="667"/>
                      <a:pt x="5" y="1056"/>
                    </a:cubicBezTo>
                    <a:cubicBezTo>
                      <a:pt x="0" y="1127"/>
                      <a:pt x="13" y="1165"/>
                      <a:pt x="36" y="1165"/>
                    </a:cubicBezTo>
                    <a:cubicBezTo>
                      <a:pt x="104" y="1165"/>
                      <a:pt x="257" y="817"/>
                      <a:pt x="257" y="4"/>
                    </a:cubicBezTo>
                    <a:cubicBezTo>
                      <a:pt x="257" y="2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65"/>
              <p:cNvSpPr/>
              <p:nvPr/>
            </p:nvSpPr>
            <p:spPr>
              <a:xfrm>
                <a:off x="6085650" y="2199875"/>
                <a:ext cx="86950" cy="24152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9661" extrusionOk="0">
                    <a:moveTo>
                      <a:pt x="2960" y="1"/>
                    </a:moveTo>
                    <a:cubicBezTo>
                      <a:pt x="2303" y="1"/>
                      <a:pt x="1" y="1370"/>
                      <a:pt x="23" y="1780"/>
                    </a:cubicBezTo>
                    <a:cubicBezTo>
                      <a:pt x="77" y="2872"/>
                      <a:pt x="723" y="9660"/>
                      <a:pt x="1062" y="9660"/>
                    </a:cubicBezTo>
                    <a:cubicBezTo>
                      <a:pt x="1071" y="9660"/>
                      <a:pt x="1079" y="9656"/>
                      <a:pt x="1087" y="9648"/>
                    </a:cubicBezTo>
                    <a:cubicBezTo>
                      <a:pt x="1412" y="9297"/>
                      <a:pt x="3478" y="286"/>
                      <a:pt x="3084" y="28"/>
                    </a:cubicBezTo>
                    <a:cubicBezTo>
                      <a:pt x="3055" y="10"/>
                      <a:pt x="3013" y="1"/>
                      <a:pt x="296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65"/>
              <p:cNvSpPr/>
              <p:nvPr/>
            </p:nvSpPr>
            <p:spPr>
              <a:xfrm>
                <a:off x="6114025" y="2207325"/>
                <a:ext cx="77075" cy="3262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3051" extrusionOk="0">
                    <a:moveTo>
                      <a:pt x="2581" y="0"/>
                    </a:moveTo>
                    <a:cubicBezTo>
                      <a:pt x="2502" y="0"/>
                      <a:pt x="2440" y="43"/>
                      <a:pt x="2423" y="148"/>
                    </a:cubicBezTo>
                    <a:cubicBezTo>
                      <a:pt x="2324" y="689"/>
                      <a:pt x="1083" y="7567"/>
                      <a:pt x="831" y="8588"/>
                    </a:cubicBezTo>
                    <a:cubicBezTo>
                      <a:pt x="579" y="9608"/>
                      <a:pt x="1" y="12761"/>
                      <a:pt x="351" y="12952"/>
                    </a:cubicBezTo>
                    <a:cubicBezTo>
                      <a:pt x="434" y="12997"/>
                      <a:pt x="494" y="13015"/>
                      <a:pt x="542" y="13015"/>
                    </a:cubicBezTo>
                    <a:cubicBezTo>
                      <a:pt x="699" y="13015"/>
                      <a:pt x="737" y="12823"/>
                      <a:pt x="1052" y="12724"/>
                    </a:cubicBezTo>
                    <a:cubicBezTo>
                      <a:pt x="1086" y="12714"/>
                      <a:pt x="1118" y="12710"/>
                      <a:pt x="1149" y="12710"/>
                    </a:cubicBezTo>
                    <a:cubicBezTo>
                      <a:pt x="1415" y="12710"/>
                      <a:pt x="1572" y="13051"/>
                      <a:pt x="1780" y="13051"/>
                    </a:cubicBezTo>
                    <a:cubicBezTo>
                      <a:pt x="1839" y="13051"/>
                      <a:pt x="1903" y="13023"/>
                      <a:pt x="1974" y="12952"/>
                    </a:cubicBezTo>
                    <a:cubicBezTo>
                      <a:pt x="2324" y="12601"/>
                      <a:pt x="3025" y="812"/>
                      <a:pt x="3056" y="499"/>
                    </a:cubicBezTo>
                    <a:cubicBezTo>
                      <a:pt x="3082" y="270"/>
                      <a:pt x="2778" y="0"/>
                      <a:pt x="258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65"/>
              <p:cNvSpPr/>
              <p:nvPr/>
            </p:nvSpPr>
            <p:spPr>
              <a:xfrm>
                <a:off x="6126800" y="2551650"/>
                <a:ext cx="47025" cy="2462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9851" extrusionOk="0">
                    <a:moveTo>
                      <a:pt x="1688" y="0"/>
                    </a:moveTo>
                    <a:cubicBezTo>
                      <a:pt x="1606" y="0"/>
                      <a:pt x="251" y="7142"/>
                      <a:pt x="129" y="7458"/>
                    </a:cubicBezTo>
                    <a:cubicBezTo>
                      <a:pt x="0" y="7778"/>
                      <a:pt x="0" y="9180"/>
                      <a:pt x="62" y="9591"/>
                    </a:cubicBezTo>
                    <a:cubicBezTo>
                      <a:pt x="91" y="9773"/>
                      <a:pt x="231" y="9851"/>
                      <a:pt x="386" y="9851"/>
                    </a:cubicBezTo>
                    <a:cubicBezTo>
                      <a:pt x="583" y="9851"/>
                      <a:pt x="806" y="9726"/>
                      <a:pt x="861" y="9530"/>
                    </a:cubicBezTo>
                    <a:cubicBezTo>
                      <a:pt x="953" y="9180"/>
                      <a:pt x="1303" y="5547"/>
                      <a:pt x="1592" y="3918"/>
                    </a:cubicBezTo>
                    <a:cubicBezTo>
                      <a:pt x="1881" y="2289"/>
                      <a:pt x="1752" y="199"/>
                      <a:pt x="1690" y="2"/>
                    </a:cubicBezTo>
                    <a:cubicBezTo>
                      <a:pt x="1690" y="1"/>
                      <a:pt x="1689" y="0"/>
                      <a:pt x="168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65"/>
              <p:cNvSpPr/>
              <p:nvPr/>
            </p:nvSpPr>
            <p:spPr>
              <a:xfrm>
                <a:off x="6122850" y="2557375"/>
                <a:ext cx="28550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328" extrusionOk="0">
                    <a:moveTo>
                      <a:pt x="281" y="0"/>
                    </a:moveTo>
                    <a:cubicBezTo>
                      <a:pt x="0" y="0"/>
                      <a:pt x="128" y="4841"/>
                      <a:pt x="220" y="5287"/>
                    </a:cubicBezTo>
                    <a:cubicBezTo>
                      <a:pt x="226" y="5314"/>
                      <a:pt x="234" y="5327"/>
                      <a:pt x="245" y="5327"/>
                    </a:cubicBezTo>
                    <a:cubicBezTo>
                      <a:pt x="415" y="5327"/>
                      <a:pt x="1142" y="2240"/>
                      <a:pt x="1049" y="1402"/>
                    </a:cubicBezTo>
                    <a:cubicBezTo>
                      <a:pt x="1006" y="972"/>
                      <a:pt x="570" y="62"/>
                      <a:pt x="287" y="1"/>
                    </a:cubicBezTo>
                    <a:cubicBezTo>
                      <a:pt x="285" y="0"/>
                      <a:pt x="283" y="0"/>
                      <a:pt x="28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65"/>
              <p:cNvSpPr/>
              <p:nvPr/>
            </p:nvSpPr>
            <p:spPr>
              <a:xfrm>
                <a:off x="6079450" y="1958025"/>
                <a:ext cx="10907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10767" extrusionOk="0">
                    <a:moveTo>
                      <a:pt x="3156" y="1"/>
                    </a:moveTo>
                    <a:cubicBezTo>
                      <a:pt x="3143" y="1"/>
                      <a:pt x="3126" y="7"/>
                      <a:pt x="3105" y="21"/>
                    </a:cubicBezTo>
                    <a:cubicBezTo>
                      <a:pt x="2466" y="439"/>
                      <a:pt x="1322" y="789"/>
                      <a:pt x="1384" y="912"/>
                    </a:cubicBezTo>
                    <a:cubicBezTo>
                      <a:pt x="1445" y="1042"/>
                      <a:pt x="1863" y="1263"/>
                      <a:pt x="2054" y="1871"/>
                    </a:cubicBezTo>
                    <a:cubicBezTo>
                      <a:pt x="2244" y="2474"/>
                      <a:pt x="2595" y="7760"/>
                      <a:pt x="2146" y="8338"/>
                    </a:cubicBezTo>
                    <a:cubicBezTo>
                      <a:pt x="1704" y="8915"/>
                      <a:pt x="1" y="10692"/>
                      <a:pt x="204" y="10759"/>
                    </a:cubicBezTo>
                    <a:cubicBezTo>
                      <a:pt x="219" y="10764"/>
                      <a:pt x="237" y="10766"/>
                      <a:pt x="256" y="10766"/>
                    </a:cubicBezTo>
                    <a:cubicBezTo>
                      <a:pt x="762" y="10766"/>
                      <a:pt x="2551" y="9286"/>
                      <a:pt x="3007" y="9161"/>
                    </a:cubicBezTo>
                    <a:cubicBezTo>
                      <a:pt x="3116" y="9132"/>
                      <a:pt x="3247" y="9124"/>
                      <a:pt x="3384" y="9124"/>
                    </a:cubicBezTo>
                    <a:cubicBezTo>
                      <a:pt x="3532" y="9124"/>
                      <a:pt x="3687" y="9133"/>
                      <a:pt x="3828" y="9133"/>
                    </a:cubicBezTo>
                    <a:cubicBezTo>
                      <a:pt x="4126" y="9133"/>
                      <a:pt x="4363" y="9093"/>
                      <a:pt x="4347" y="8842"/>
                    </a:cubicBezTo>
                    <a:cubicBezTo>
                      <a:pt x="4316" y="8362"/>
                      <a:pt x="3007" y="4631"/>
                      <a:pt x="2755" y="3174"/>
                    </a:cubicBezTo>
                    <a:cubicBezTo>
                      <a:pt x="2511" y="1795"/>
                      <a:pt x="3366" y="1"/>
                      <a:pt x="315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65"/>
              <p:cNvSpPr/>
              <p:nvPr/>
            </p:nvSpPr>
            <p:spPr>
              <a:xfrm>
                <a:off x="6076700" y="2116700"/>
                <a:ext cx="567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448" extrusionOk="0">
                    <a:moveTo>
                      <a:pt x="1973" y="0"/>
                    </a:moveTo>
                    <a:cubicBezTo>
                      <a:pt x="1558" y="0"/>
                      <a:pt x="594" y="563"/>
                      <a:pt x="424" y="872"/>
                    </a:cubicBezTo>
                    <a:cubicBezTo>
                      <a:pt x="209" y="1253"/>
                      <a:pt x="0" y="1413"/>
                      <a:pt x="105" y="3423"/>
                    </a:cubicBezTo>
                    <a:cubicBezTo>
                      <a:pt x="106" y="3440"/>
                      <a:pt x="115" y="3448"/>
                      <a:pt x="131" y="3448"/>
                    </a:cubicBezTo>
                    <a:cubicBezTo>
                      <a:pt x="340" y="3448"/>
                      <a:pt x="1746" y="2086"/>
                      <a:pt x="1912" y="1732"/>
                    </a:cubicBezTo>
                    <a:cubicBezTo>
                      <a:pt x="2090" y="1345"/>
                      <a:pt x="2268" y="485"/>
                      <a:pt x="2158" y="104"/>
                    </a:cubicBezTo>
                    <a:cubicBezTo>
                      <a:pt x="2138" y="31"/>
                      <a:pt x="2071" y="0"/>
                      <a:pt x="19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65"/>
              <p:cNvSpPr/>
              <p:nvPr/>
            </p:nvSpPr>
            <p:spPr>
              <a:xfrm>
                <a:off x="6079300" y="2062450"/>
                <a:ext cx="50425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639" extrusionOk="0">
                    <a:moveTo>
                      <a:pt x="1652" y="1"/>
                    </a:moveTo>
                    <a:cubicBezTo>
                      <a:pt x="1234" y="1"/>
                      <a:pt x="379" y="294"/>
                      <a:pt x="216" y="491"/>
                    </a:cubicBezTo>
                    <a:cubicBezTo>
                      <a:pt x="1" y="749"/>
                      <a:pt x="74" y="2372"/>
                      <a:pt x="216" y="2630"/>
                    </a:cubicBezTo>
                    <a:cubicBezTo>
                      <a:pt x="219" y="2636"/>
                      <a:pt x="226" y="2639"/>
                      <a:pt x="235" y="2639"/>
                    </a:cubicBezTo>
                    <a:cubicBezTo>
                      <a:pt x="410" y="2639"/>
                      <a:pt x="1610" y="1671"/>
                      <a:pt x="1808" y="1671"/>
                    </a:cubicBezTo>
                    <a:cubicBezTo>
                      <a:pt x="2017" y="1671"/>
                      <a:pt x="1986" y="331"/>
                      <a:pt x="1875" y="79"/>
                    </a:cubicBezTo>
                    <a:cubicBezTo>
                      <a:pt x="1853" y="24"/>
                      <a:pt x="1770" y="1"/>
                      <a:pt x="165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65"/>
              <p:cNvSpPr/>
              <p:nvPr/>
            </p:nvSpPr>
            <p:spPr>
              <a:xfrm>
                <a:off x="6079000" y="1827925"/>
                <a:ext cx="93925" cy="13852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541" extrusionOk="0">
                    <a:moveTo>
                      <a:pt x="1082" y="0"/>
                    </a:moveTo>
                    <a:cubicBezTo>
                      <a:pt x="130" y="0"/>
                      <a:pt x="0" y="1242"/>
                      <a:pt x="0" y="2773"/>
                    </a:cubicBezTo>
                    <a:cubicBezTo>
                      <a:pt x="0" y="4110"/>
                      <a:pt x="122" y="5541"/>
                      <a:pt x="1321" y="5541"/>
                    </a:cubicBezTo>
                    <a:cubicBezTo>
                      <a:pt x="1495" y="5541"/>
                      <a:pt x="1691" y="5511"/>
                      <a:pt x="1912" y="5446"/>
                    </a:cubicBezTo>
                    <a:cubicBezTo>
                      <a:pt x="3664" y="4936"/>
                      <a:pt x="3756" y="3473"/>
                      <a:pt x="3406" y="2041"/>
                    </a:cubicBezTo>
                    <a:cubicBezTo>
                      <a:pt x="3055" y="609"/>
                      <a:pt x="1506" y="0"/>
                      <a:pt x="108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65"/>
              <p:cNvSpPr/>
              <p:nvPr/>
            </p:nvSpPr>
            <p:spPr>
              <a:xfrm>
                <a:off x="6081000" y="2017050"/>
                <a:ext cx="444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768" extrusionOk="0">
                    <a:moveTo>
                      <a:pt x="1049" y="1"/>
                    </a:moveTo>
                    <a:cubicBezTo>
                      <a:pt x="698" y="1"/>
                      <a:pt x="285" y="101"/>
                      <a:pt x="179" y="174"/>
                    </a:cubicBezTo>
                    <a:cubicBezTo>
                      <a:pt x="0" y="303"/>
                      <a:pt x="37" y="1545"/>
                      <a:pt x="179" y="1705"/>
                    </a:cubicBezTo>
                    <a:cubicBezTo>
                      <a:pt x="218" y="1749"/>
                      <a:pt x="285" y="1768"/>
                      <a:pt x="370" y="1768"/>
                    </a:cubicBezTo>
                    <a:cubicBezTo>
                      <a:pt x="727" y="1768"/>
                      <a:pt x="1392" y="1434"/>
                      <a:pt x="1562" y="1354"/>
                    </a:cubicBezTo>
                    <a:cubicBezTo>
                      <a:pt x="1777" y="1262"/>
                      <a:pt x="1740" y="494"/>
                      <a:pt x="1562" y="174"/>
                    </a:cubicBezTo>
                    <a:cubicBezTo>
                      <a:pt x="1492" y="46"/>
                      <a:pt x="1284" y="1"/>
                      <a:pt x="104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1" name="Google Shape;6031;p65"/>
              <p:cNvSpPr/>
              <p:nvPr/>
            </p:nvSpPr>
            <p:spPr>
              <a:xfrm>
                <a:off x="6084275" y="1978675"/>
                <a:ext cx="376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29" extrusionOk="0">
                    <a:moveTo>
                      <a:pt x="383" y="1"/>
                    </a:moveTo>
                    <a:cubicBezTo>
                      <a:pt x="328" y="1"/>
                      <a:pt x="286" y="26"/>
                      <a:pt x="263" y="86"/>
                    </a:cubicBezTo>
                    <a:cubicBezTo>
                      <a:pt x="164" y="359"/>
                      <a:pt x="0" y="1308"/>
                      <a:pt x="157" y="1308"/>
                    </a:cubicBezTo>
                    <a:cubicBezTo>
                      <a:pt x="166" y="1308"/>
                      <a:pt x="177" y="1305"/>
                      <a:pt x="189" y="1297"/>
                    </a:cubicBezTo>
                    <a:cubicBezTo>
                      <a:pt x="251" y="1260"/>
                      <a:pt x="345" y="1247"/>
                      <a:pt x="453" y="1247"/>
                    </a:cubicBezTo>
                    <a:cubicBezTo>
                      <a:pt x="721" y="1247"/>
                      <a:pt x="1077" y="1328"/>
                      <a:pt x="1252" y="1328"/>
                    </a:cubicBezTo>
                    <a:cubicBezTo>
                      <a:pt x="1504" y="1328"/>
                      <a:pt x="1431" y="947"/>
                      <a:pt x="1222" y="658"/>
                    </a:cubicBezTo>
                    <a:cubicBezTo>
                      <a:pt x="1049" y="431"/>
                      <a:pt x="609" y="1"/>
                      <a:pt x="38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65"/>
              <p:cNvSpPr/>
              <p:nvPr/>
            </p:nvSpPr>
            <p:spPr>
              <a:xfrm>
                <a:off x="6091150" y="1795100"/>
                <a:ext cx="102500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009" extrusionOk="0">
                    <a:moveTo>
                      <a:pt x="1722" y="0"/>
                    </a:moveTo>
                    <a:cubicBezTo>
                      <a:pt x="1665" y="0"/>
                      <a:pt x="1619" y="3"/>
                      <a:pt x="1586" y="10"/>
                    </a:cubicBezTo>
                    <a:cubicBezTo>
                      <a:pt x="1266" y="72"/>
                      <a:pt x="0" y="607"/>
                      <a:pt x="246" y="803"/>
                    </a:cubicBezTo>
                    <a:cubicBezTo>
                      <a:pt x="410" y="936"/>
                      <a:pt x="625" y="1009"/>
                      <a:pt x="881" y="1009"/>
                    </a:cubicBezTo>
                    <a:cubicBezTo>
                      <a:pt x="1122" y="1009"/>
                      <a:pt x="1401" y="944"/>
                      <a:pt x="1709" y="803"/>
                    </a:cubicBezTo>
                    <a:cubicBezTo>
                      <a:pt x="2348" y="521"/>
                      <a:pt x="4100" y="773"/>
                      <a:pt x="3811" y="521"/>
                    </a:cubicBezTo>
                    <a:cubicBezTo>
                      <a:pt x="3513" y="250"/>
                      <a:pt x="2217" y="0"/>
                      <a:pt x="172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65"/>
              <p:cNvSpPr/>
              <p:nvPr/>
            </p:nvSpPr>
            <p:spPr>
              <a:xfrm>
                <a:off x="6130775" y="1817525"/>
                <a:ext cx="7810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500" extrusionOk="0">
                    <a:moveTo>
                      <a:pt x="845" y="0"/>
                    </a:moveTo>
                    <a:cubicBezTo>
                      <a:pt x="424" y="0"/>
                      <a:pt x="91" y="71"/>
                      <a:pt x="62" y="195"/>
                    </a:cubicBezTo>
                    <a:cubicBezTo>
                      <a:pt x="1" y="478"/>
                      <a:pt x="671" y="828"/>
                      <a:pt x="1562" y="1529"/>
                    </a:cubicBezTo>
                    <a:cubicBezTo>
                      <a:pt x="2392" y="2181"/>
                      <a:pt x="3030" y="3500"/>
                      <a:pt x="3114" y="3500"/>
                    </a:cubicBezTo>
                    <a:cubicBezTo>
                      <a:pt x="3120" y="3500"/>
                      <a:pt x="3123" y="3493"/>
                      <a:pt x="3123" y="3478"/>
                    </a:cubicBezTo>
                    <a:cubicBezTo>
                      <a:pt x="3123" y="3250"/>
                      <a:pt x="3123" y="927"/>
                      <a:pt x="2484" y="416"/>
                    </a:cubicBezTo>
                    <a:cubicBezTo>
                      <a:pt x="2119" y="125"/>
                      <a:pt x="1404" y="0"/>
                      <a:pt x="84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65"/>
              <p:cNvSpPr/>
              <p:nvPr/>
            </p:nvSpPr>
            <p:spPr>
              <a:xfrm>
                <a:off x="6166800" y="1873700"/>
                <a:ext cx="508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540" extrusionOk="0">
                    <a:moveTo>
                      <a:pt x="326" y="1"/>
                    </a:moveTo>
                    <a:cubicBezTo>
                      <a:pt x="1" y="1"/>
                      <a:pt x="417" y="1310"/>
                      <a:pt x="472" y="2122"/>
                    </a:cubicBezTo>
                    <a:cubicBezTo>
                      <a:pt x="530" y="3091"/>
                      <a:pt x="1436" y="6540"/>
                      <a:pt x="1737" y="6540"/>
                    </a:cubicBezTo>
                    <a:cubicBezTo>
                      <a:pt x="1751" y="6540"/>
                      <a:pt x="1763" y="6532"/>
                      <a:pt x="1775" y="6517"/>
                    </a:cubicBezTo>
                    <a:cubicBezTo>
                      <a:pt x="2033" y="6166"/>
                      <a:pt x="1873" y="4415"/>
                      <a:pt x="1682" y="3044"/>
                    </a:cubicBezTo>
                    <a:cubicBezTo>
                      <a:pt x="1492" y="1673"/>
                      <a:pt x="994" y="542"/>
                      <a:pt x="724" y="272"/>
                    </a:cubicBezTo>
                    <a:cubicBezTo>
                      <a:pt x="534" y="82"/>
                      <a:pt x="407" y="1"/>
                      <a:pt x="32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65"/>
              <p:cNvSpPr/>
              <p:nvPr/>
            </p:nvSpPr>
            <p:spPr>
              <a:xfrm>
                <a:off x="6194100" y="2038075"/>
                <a:ext cx="42575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5872" extrusionOk="0">
                    <a:moveTo>
                      <a:pt x="260" y="0"/>
                    </a:moveTo>
                    <a:cubicBezTo>
                      <a:pt x="253" y="0"/>
                      <a:pt x="247" y="1"/>
                      <a:pt x="240" y="3"/>
                    </a:cubicBezTo>
                    <a:cubicBezTo>
                      <a:pt x="0" y="83"/>
                      <a:pt x="203" y="673"/>
                      <a:pt x="240" y="1054"/>
                    </a:cubicBezTo>
                    <a:cubicBezTo>
                      <a:pt x="271" y="1435"/>
                      <a:pt x="1482" y="5677"/>
                      <a:pt x="1605" y="5867"/>
                    </a:cubicBezTo>
                    <a:cubicBezTo>
                      <a:pt x="1607" y="5870"/>
                      <a:pt x="1608" y="5871"/>
                      <a:pt x="1610" y="5871"/>
                    </a:cubicBezTo>
                    <a:cubicBezTo>
                      <a:pt x="1703" y="5871"/>
                      <a:pt x="767" y="0"/>
                      <a:pt x="26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65"/>
              <p:cNvSpPr/>
              <p:nvPr/>
            </p:nvSpPr>
            <p:spPr>
              <a:xfrm>
                <a:off x="6216675" y="2034950"/>
                <a:ext cx="312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80" extrusionOk="0">
                    <a:moveTo>
                      <a:pt x="264" y="0"/>
                    </a:moveTo>
                    <a:cubicBezTo>
                      <a:pt x="172" y="0"/>
                      <a:pt x="1" y="199"/>
                      <a:pt x="1" y="509"/>
                    </a:cubicBezTo>
                    <a:cubicBezTo>
                      <a:pt x="1" y="927"/>
                      <a:pt x="861" y="5672"/>
                      <a:pt x="991" y="5894"/>
                    </a:cubicBezTo>
                    <a:cubicBezTo>
                      <a:pt x="1026" y="5954"/>
                      <a:pt x="1061" y="5979"/>
                      <a:pt x="1094" y="5979"/>
                    </a:cubicBezTo>
                    <a:cubicBezTo>
                      <a:pt x="1181" y="5979"/>
                      <a:pt x="1249" y="5802"/>
                      <a:pt x="1249" y="5642"/>
                    </a:cubicBezTo>
                    <a:cubicBezTo>
                      <a:pt x="1249" y="5414"/>
                      <a:pt x="419" y="829"/>
                      <a:pt x="321" y="67"/>
                    </a:cubicBezTo>
                    <a:cubicBezTo>
                      <a:pt x="316" y="21"/>
                      <a:pt x="294" y="0"/>
                      <a:pt x="26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7" name="Google Shape;6037;p65"/>
              <p:cNvSpPr/>
              <p:nvPr/>
            </p:nvSpPr>
            <p:spPr>
              <a:xfrm>
                <a:off x="6231750" y="2199400"/>
                <a:ext cx="308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183" extrusionOk="0">
                    <a:moveTo>
                      <a:pt x="629" y="1"/>
                    </a:moveTo>
                    <a:cubicBezTo>
                      <a:pt x="373" y="1"/>
                      <a:pt x="57" y="1140"/>
                      <a:pt x="13" y="1596"/>
                    </a:cubicBezTo>
                    <a:cubicBezTo>
                      <a:pt x="0" y="1762"/>
                      <a:pt x="566" y="1608"/>
                      <a:pt x="996" y="2143"/>
                    </a:cubicBezTo>
                    <a:cubicBezTo>
                      <a:pt x="1017" y="2170"/>
                      <a:pt x="1035" y="2183"/>
                      <a:pt x="1050" y="2183"/>
                    </a:cubicBezTo>
                    <a:cubicBezTo>
                      <a:pt x="1233" y="2183"/>
                      <a:pt x="952" y="303"/>
                      <a:pt x="707" y="41"/>
                    </a:cubicBezTo>
                    <a:cubicBezTo>
                      <a:pt x="682" y="13"/>
                      <a:pt x="656" y="1"/>
                      <a:pt x="62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8" name="Google Shape;6038;p65"/>
              <p:cNvSpPr/>
              <p:nvPr/>
            </p:nvSpPr>
            <p:spPr>
              <a:xfrm>
                <a:off x="6240875" y="2260125"/>
                <a:ext cx="23000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910" extrusionOk="0">
                    <a:moveTo>
                      <a:pt x="668" y="1"/>
                    </a:moveTo>
                    <a:cubicBezTo>
                      <a:pt x="401" y="1"/>
                      <a:pt x="532" y="633"/>
                      <a:pt x="508" y="882"/>
                    </a:cubicBezTo>
                    <a:cubicBezTo>
                      <a:pt x="484" y="1142"/>
                      <a:pt x="1" y="1909"/>
                      <a:pt x="215" y="1909"/>
                    </a:cubicBezTo>
                    <a:cubicBezTo>
                      <a:pt x="218" y="1909"/>
                      <a:pt x="222" y="1909"/>
                      <a:pt x="225" y="1909"/>
                    </a:cubicBezTo>
                    <a:cubicBezTo>
                      <a:pt x="459" y="1890"/>
                      <a:pt x="748" y="1146"/>
                      <a:pt x="797" y="858"/>
                    </a:cubicBezTo>
                    <a:cubicBezTo>
                      <a:pt x="846" y="575"/>
                      <a:pt x="920" y="34"/>
                      <a:pt x="699" y="3"/>
                    </a:cubicBezTo>
                    <a:cubicBezTo>
                      <a:pt x="688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65"/>
              <p:cNvSpPr/>
              <p:nvPr/>
            </p:nvSpPr>
            <p:spPr>
              <a:xfrm>
                <a:off x="6229525" y="2247575"/>
                <a:ext cx="93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68" extrusionOk="0">
                    <a:moveTo>
                      <a:pt x="237" y="1"/>
                    </a:moveTo>
                    <a:cubicBezTo>
                      <a:pt x="137" y="1"/>
                      <a:pt x="1" y="703"/>
                      <a:pt x="151" y="1003"/>
                    </a:cubicBezTo>
                    <a:cubicBezTo>
                      <a:pt x="173" y="1047"/>
                      <a:pt x="193" y="1067"/>
                      <a:pt x="211" y="1067"/>
                    </a:cubicBezTo>
                    <a:cubicBezTo>
                      <a:pt x="333" y="1067"/>
                      <a:pt x="374" y="213"/>
                      <a:pt x="268" y="26"/>
                    </a:cubicBezTo>
                    <a:cubicBezTo>
                      <a:pt x="258" y="9"/>
                      <a:pt x="248" y="1"/>
                      <a:pt x="23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65"/>
              <p:cNvSpPr/>
              <p:nvPr/>
            </p:nvSpPr>
            <p:spPr>
              <a:xfrm>
                <a:off x="6076225" y="1772400"/>
                <a:ext cx="308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07" extrusionOk="0">
                    <a:moveTo>
                      <a:pt x="1086" y="0"/>
                    </a:moveTo>
                    <a:cubicBezTo>
                      <a:pt x="880" y="0"/>
                      <a:pt x="443" y="181"/>
                      <a:pt x="1" y="181"/>
                    </a:cubicBezTo>
                    <a:lnTo>
                      <a:pt x="1" y="906"/>
                    </a:lnTo>
                    <a:cubicBezTo>
                      <a:pt x="1" y="906"/>
                      <a:pt x="1120" y="427"/>
                      <a:pt x="1193" y="181"/>
                    </a:cubicBezTo>
                    <a:cubicBezTo>
                      <a:pt x="1234" y="46"/>
                      <a:pt x="1189" y="0"/>
                      <a:pt x="108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65"/>
              <p:cNvSpPr/>
              <p:nvPr/>
            </p:nvSpPr>
            <p:spPr>
              <a:xfrm>
                <a:off x="6073775" y="1782325"/>
                <a:ext cx="476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4" extrusionOk="0">
                    <a:moveTo>
                      <a:pt x="1697" y="1"/>
                    </a:moveTo>
                    <a:cubicBezTo>
                      <a:pt x="1651" y="1"/>
                      <a:pt x="1579" y="15"/>
                      <a:pt x="1476" y="48"/>
                    </a:cubicBezTo>
                    <a:cubicBezTo>
                      <a:pt x="732" y="282"/>
                      <a:pt x="0" y="1456"/>
                      <a:pt x="277" y="1517"/>
                    </a:cubicBezTo>
                    <a:cubicBezTo>
                      <a:pt x="295" y="1521"/>
                      <a:pt x="313" y="1523"/>
                      <a:pt x="330" y="1523"/>
                    </a:cubicBezTo>
                    <a:cubicBezTo>
                      <a:pt x="667" y="1523"/>
                      <a:pt x="989" y="778"/>
                      <a:pt x="1322" y="509"/>
                    </a:cubicBezTo>
                    <a:cubicBezTo>
                      <a:pt x="1613" y="283"/>
                      <a:pt x="1903" y="1"/>
                      <a:pt x="169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65"/>
              <p:cNvSpPr/>
              <p:nvPr/>
            </p:nvSpPr>
            <p:spPr>
              <a:xfrm>
                <a:off x="6084825" y="1878975"/>
                <a:ext cx="833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025" extrusionOk="0">
                    <a:moveTo>
                      <a:pt x="2444" y="1"/>
                    </a:moveTo>
                    <a:cubicBezTo>
                      <a:pt x="1617" y="1"/>
                      <a:pt x="515" y="890"/>
                      <a:pt x="253" y="1370"/>
                    </a:cubicBezTo>
                    <a:cubicBezTo>
                      <a:pt x="1" y="1826"/>
                      <a:pt x="255" y="3024"/>
                      <a:pt x="1287" y="3024"/>
                    </a:cubicBezTo>
                    <a:cubicBezTo>
                      <a:pt x="1436" y="3024"/>
                      <a:pt x="1601" y="2999"/>
                      <a:pt x="1784" y="2943"/>
                    </a:cubicBezTo>
                    <a:cubicBezTo>
                      <a:pt x="3333" y="2464"/>
                      <a:pt x="3326" y="196"/>
                      <a:pt x="2687" y="30"/>
                    </a:cubicBezTo>
                    <a:cubicBezTo>
                      <a:pt x="2610" y="10"/>
                      <a:pt x="2528" y="1"/>
                      <a:pt x="2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65"/>
              <p:cNvSpPr/>
              <p:nvPr/>
            </p:nvSpPr>
            <p:spPr>
              <a:xfrm>
                <a:off x="6126025" y="2800350"/>
                <a:ext cx="243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71" extrusionOk="0">
                    <a:moveTo>
                      <a:pt x="224" y="1"/>
                    </a:moveTo>
                    <a:cubicBezTo>
                      <a:pt x="145" y="1"/>
                      <a:pt x="85" y="19"/>
                      <a:pt x="62" y="74"/>
                    </a:cubicBezTo>
                    <a:cubicBezTo>
                      <a:pt x="13" y="184"/>
                      <a:pt x="0" y="455"/>
                      <a:pt x="93" y="713"/>
                    </a:cubicBezTo>
                    <a:cubicBezTo>
                      <a:pt x="176" y="927"/>
                      <a:pt x="362" y="1270"/>
                      <a:pt x="533" y="1270"/>
                    </a:cubicBezTo>
                    <a:cubicBezTo>
                      <a:pt x="563" y="1270"/>
                      <a:pt x="593" y="1259"/>
                      <a:pt x="621" y="1235"/>
                    </a:cubicBezTo>
                    <a:cubicBezTo>
                      <a:pt x="812" y="1076"/>
                      <a:pt x="972" y="123"/>
                      <a:pt x="750" y="92"/>
                    </a:cubicBezTo>
                    <a:cubicBezTo>
                      <a:pt x="600" y="72"/>
                      <a:pt x="377" y="1"/>
                      <a:pt x="22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65"/>
              <p:cNvSpPr/>
              <p:nvPr/>
            </p:nvSpPr>
            <p:spPr>
              <a:xfrm>
                <a:off x="6118800" y="2827575"/>
                <a:ext cx="118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169" extrusionOk="0">
                    <a:moveTo>
                      <a:pt x="164" y="1"/>
                    </a:moveTo>
                    <a:cubicBezTo>
                      <a:pt x="93" y="1"/>
                      <a:pt x="182" y="1010"/>
                      <a:pt x="99" y="1425"/>
                    </a:cubicBezTo>
                    <a:cubicBezTo>
                      <a:pt x="7" y="1861"/>
                      <a:pt x="0" y="1972"/>
                      <a:pt x="166" y="2156"/>
                    </a:cubicBezTo>
                    <a:cubicBezTo>
                      <a:pt x="174" y="2164"/>
                      <a:pt x="181" y="2168"/>
                      <a:pt x="188" y="2168"/>
                    </a:cubicBezTo>
                    <a:cubicBezTo>
                      <a:pt x="345" y="2168"/>
                      <a:pt x="473" y="281"/>
                      <a:pt x="173" y="5"/>
                    </a:cubicBezTo>
                    <a:cubicBezTo>
                      <a:pt x="169" y="2"/>
                      <a:pt x="167" y="1"/>
                      <a:pt x="16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5" name="Google Shape;6045;p65"/>
              <p:cNvSpPr/>
              <p:nvPr/>
            </p:nvSpPr>
            <p:spPr>
              <a:xfrm>
                <a:off x="6128025" y="2835800"/>
                <a:ext cx="1047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83" extrusionOk="0">
                    <a:moveTo>
                      <a:pt x="218" y="0"/>
                    </a:moveTo>
                    <a:cubicBezTo>
                      <a:pt x="173" y="0"/>
                      <a:pt x="183" y="1069"/>
                      <a:pt x="92" y="1514"/>
                    </a:cubicBezTo>
                    <a:cubicBezTo>
                      <a:pt x="0" y="1969"/>
                      <a:pt x="6" y="2061"/>
                      <a:pt x="142" y="2178"/>
                    </a:cubicBezTo>
                    <a:cubicBezTo>
                      <a:pt x="146" y="2181"/>
                      <a:pt x="150" y="2183"/>
                      <a:pt x="154" y="2183"/>
                    </a:cubicBezTo>
                    <a:cubicBezTo>
                      <a:pt x="291" y="2183"/>
                      <a:pt x="419" y="223"/>
                      <a:pt x="222" y="2"/>
                    </a:cubicBezTo>
                    <a:cubicBezTo>
                      <a:pt x="220" y="1"/>
                      <a:pt x="219" y="0"/>
                      <a:pt x="21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6" name="Google Shape;6046;p65"/>
              <p:cNvSpPr/>
              <p:nvPr/>
            </p:nvSpPr>
            <p:spPr>
              <a:xfrm>
                <a:off x="6134625" y="2839675"/>
                <a:ext cx="111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265" extrusionOk="0">
                    <a:moveTo>
                      <a:pt x="197" y="0"/>
                    </a:moveTo>
                    <a:lnTo>
                      <a:pt x="191" y="990"/>
                    </a:lnTo>
                    <a:cubicBezTo>
                      <a:pt x="191" y="1513"/>
                      <a:pt x="1" y="2262"/>
                      <a:pt x="68" y="2262"/>
                    </a:cubicBezTo>
                    <a:cubicBezTo>
                      <a:pt x="79" y="2262"/>
                      <a:pt x="90" y="2264"/>
                      <a:pt x="102" y="2264"/>
                    </a:cubicBezTo>
                    <a:cubicBezTo>
                      <a:pt x="158" y="2264"/>
                      <a:pt x="227" y="2222"/>
                      <a:pt x="308" y="1734"/>
                    </a:cubicBezTo>
                    <a:cubicBezTo>
                      <a:pt x="443" y="879"/>
                      <a:pt x="357" y="50"/>
                      <a:pt x="19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65"/>
              <p:cNvSpPr/>
              <p:nvPr/>
            </p:nvSpPr>
            <p:spPr>
              <a:xfrm>
                <a:off x="6145800" y="2846600"/>
                <a:ext cx="1012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024" extrusionOk="0">
                    <a:moveTo>
                      <a:pt x="72" y="1"/>
                    </a:moveTo>
                    <a:cubicBezTo>
                      <a:pt x="71" y="1"/>
                      <a:pt x="70" y="3"/>
                      <a:pt x="70" y="6"/>
                    </a:cubicBezTo>
                    <a:cubicBezTo>
                      <a:pt x="58" y="117"/>
                      <a:pt x="101" y="1438"/>
                      <a:pt x="33" y="1758"/>
                    </a:cubicBezTo>
                    <a:cubicBezTo>
                      <a:pt x="0" y="1927"/>
                      <a:pt x="61" y="2024"/>
                      <a:pt x="135" y="2024"/>
                    </a:cubicBezTo>
                    <a:cubicBezTo>
                      <a:pt x="201" y="2024"/>
                      <a:pt x="278" y="1947"/>
                      <a:pt x="310" y="1776"/>
                    </a:cubicBezTo>
                    <a:cubicBezTo>
                      <a:pt x="404" y="1214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65"/>
              <p:cNvSpPr/>
              <p:nvPr/>
            </p:nvSpPr>
            <p:spPr>
              <a:xfrm>
                <a:off x="6154600" y="2857400"/>
                <a:ext cx="655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6" extrusionOk="0">
                    <a:moveTo>
                      <a:pt x="2" y="1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817"/>
                      <a:pt x="153" y="1165"/>
                      <a:pt x="224" y="1165"/>
                    </a:cubicBezTo>
                    <a:cubicBezTo>
                      <a:pt x="247" y="1165"/>
                      <a:pt x="262" y="1127"/>
                      <a:pt x="259" y="1056"/>
                    </a:cubicBezTo>
                    <a:cubicBezTo>
                      <a:pt x="235" y="667"/>
                      <a:pt x="20" y="1"/>
                      <a:pt x="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65"/>
              <p:cNvSpPr/>
              <p:nvPr/>
            </p:nvSpPr>
            <p:spPr>
              <a:xfrm>
                <a:off x="6011075" y="1606500"/>
                <a:ext cx="129250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6627" extrusionOk="0">
                    <a:moveTo>
                      <a:pt x="2588" y="0"/>
                    </a:moveTo>
                    <a:cubicBezTo>
                      <a:pt x="50" y="0"/>
                      <a:pt x="1" y="1082"/>
                      <a:pt x="191" y="3221"/>
                    </a:cubicBezTo>
                    <a:cubicBezTo>
                      <a:pt x="382" y="5360"/>
                      <a:pt x="1691" y="6626"/>
                      <a:pt x="2588" y="6626"/>
                    </a:cubicBezTo>
                    <a:cubicBezTo>
                      <a:pt x="3480" y="6626"/>
                      <a:pt x="4795" y="5360"/>
                      <a:pt x="4979" y="3221"/>
                    </a:cubicBezTo>
                    <a:cubicBezTo>
                      <a:pt x="5170" y="1082"/>
                      <a:pt x="5121" y="0"/>
                      <a:pt x="2588" y="0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65"/>
              <p:cNvSpPr/>
              <p:nvPr/>
            </p:nvSpPr>
            <p:spPr>
              <a:xfrm>
                <a:off x="6015808" y="1651250"/>
                <a:ext cx="629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2580" extrusionOk="0">
                    <a:moveTo>
                      <a:pt x="1430" y="0"/>
                    </a:moveTo>
                    <a:cubicBezTo>
                      <a:pt x="830" y="0"/>
                      <a:pt x="1" y="463"/>
                      <a:pt x="87" y="1142"/>
                    </a:cubicBezTo>
                    <a:cubicBezTo>
                      <a:pt x="92" y="1175"/>
                      <a:pt x="109" y="1189"/>
                      <a:pt x="138" y="1189"/>
                    </a:cubicBezTo>
                    <a:cubicBezTo>
                      <a:pt x="290" y="1189"/>
                      <a:pt x="768" y="783"/>
                      <a:pt x="1344" y="783"/>
                    </a:cubicBezTo>
                    <a:cubicBezTo>
                      <a:pt x="1392" y="783"/>
                      <a:pt x="1440" y="786"/>
                      <a:pt x="1489" y="792"/>
                    </a:cubicBezTo>
                    <a:cubicBezTo>
                      <a:pt x="2186" y="881"/>
                      <a:pt x="2046" y="2580"/>
                      <a:pt x="2215" y="2580"/>
                    </a:cubicBezTo>
                    <a:cubicBezTo>
                      <a:pt x="2221" y="2580"/>
                      <a:pt x="2227" y="2578"/>
                      <a:pt x="2233" y="2574"/>
                    </a:cubicBezTo>
                    <a:cubicBezTo>
                      <a:pt x="2515" y="2421"/>
                      <a:pt x="2509" y="386"/>
                      <a:pt x="1759" y="60"/>
                    </a:cubicBezTo>
                    <a:cubicBezTo>
                      <a:pt x="1666" y="20"/>
                      <a:pt x="1553" y="0"/>
                      <a:pt x="143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65"/>
              <p:cNvSpPr/>
              <p:nvPr/>
            </p:nvSpPr>
            <p:spPr>
              <a:xfrm>
                <a:off x="6023758" y="1678175"/>
                <a:ext cx="478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326" extrusionOk="0">
                    <a:moveTo>
                      <a:pt x="794" y="413"/>
                    </a:moveTo>
                    <a:cubicBezTo>
                      <a:pt x="1037" y="413"/>
                      <a:pt x="1293" y="571"/>
                      <a:pt x="1282" y="686"/>
                    </a:cubicBezTo>
                    <a:cubicBezTo>
                      <a:pt x="1268" y="839"/>
                      <a:pt x="1067" y="903"/>
                      <a:pt x="861" y="903"/>
                    </a:cubicBezTo>
                    <a:cubicBezTo>
                      <a:pt x="614" y="903"/>
                      <a:pt x="358" y="811"/>
                      <a:pt x="409" y="674"/>
                    </a:cubicBezTo>
                    <a:cubicBezTo>
                      <a:pt x="479" y="481"/>
                      <a:pt x="634" y="413"/>
                      <a:pt x="794" y="413"/>
                    </a:cubicBezTo>
                    <a:close/>
                    <a:moveTo>
                      <a:pt x="950" y="0"/>
                    </a:moveTo>
                    <a:cubicBezTo>
                      <a:pt x="364" y="0"/>
                      <a:pt x="1" y="366"/>
                      <a:pt x="58" y="723"/>
                    </a:cubicBezTo>
                    <a:cubicBezTo>
                      <a:pt x="110" y="1067"/>
                      <a:pt x="445" y="1325"/>
                      <a:pt x="941" y="1325"/>
                    </a:cubicBezTo>
                    <a:cubicBezTo>
                      <a:pt x="1039" y="1325"/>
                      <a:pt x="1142" y="1316"/>
                      <a:pt x="1251" y="1294"/>
                    </a:cubicBezTo>
                    <a:cubicBezTo>
                      <a:pt x="1915" y="1165"/>
                      <a:pt x="1607" y="108"/>
                      <a:pt x="1269" y="34"/>
                    </a:cubicBezTo>
                    <a:cubicBezTo>
                      <a:pt x="1157" y="11"/>
                      <a:pt x="1050" y="0"/>
                      <a:pt x="95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65"/>
              <p:cNvSpPr/>
              <p:nvPr/>
            </p:nvSpPr>
            <p:spPr>
              <a:xfrm>
                <a:off x="6027375" y="1711375"/>
                <a:ext cx="335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2" extrusionOk="0">
                    <a:moveTo>
                      <a:pt x="19" y="1"/>
                    </a:moveTo>
                    <a:cubicBezTo>
                      <a:pt x="7" y="1"/>
                      <a:pt x="0" y="5"/>
                      <a:pt x="0" y="16"/>
                    </a:cubicBezTo>
                    <a:cubicBezTo>
                      <a:pt x="0" y="160"/>
                      <a:pt x="354" y="1072"/>
                      <a:pt x="544" y="1072"/>
                    </a:cubicBezTo>
                    <a:cubicBezTo>
                      <a:pt x="556" y="1072"/>
                      <a:pt x="567" y="1068"/>
                      <a:pt x="578" y="1060"/>
                    </a:cubicBezTo>
                    <a:cubicBezTo>
                      <a:pt x="748" y="943"/>
                      <a:pt x="1341" y="133"/>
                      <a:pt x="1236" y="133"/>
                    </a:cubicBezTo>
                    <a:cubicBezTo>
                      <a:pt x="1231" y="133"/>
                      <a:pt x="1225" y="135"/>
                      <a:pt x="1217" y="138"/>
                    </a:cubicBezTo>
                    <a:cubicBezTo>
                      <a:pt x="1100" y="194"/>
                      <a:pt x="976" y="215"/>
                      <a:pt x="855" y="215"/>
                    </a:cubicBezTo>
                    <a:cubicBezTo>
                      <a:pt x="469" y="215"/>
                      <a:pt x="106" y="1"/>
                      <a:pt x="1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65"/>
              <p:cNvSpPr/>
              <p:nvPr/>
            </p:nvSpPr>
            <p:spPr>
              <a:xfrm>
                <a:off x="6074233" y="1651250"/>
                <a:ext cx="628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580" extrusionOk="0">
                    <a:moveTo>
                      <a:pt x="1085" y="0"/>
                    </a:moveTo>
                    <a:cubicBezTo>
                      <a:pt x="963" y="0"/>
                      <a:pt x="850" y="20"/>
                      <a:pt x="756" y="60"/>
                    </a:cubicBezTo>
                    <a:cubicBezTo>
                      <a:pt x="6" y="386"/>
                      <a:pt x="0" y="2421"/>
                      <a:pt x="283" y="2574"/>
                    </a:cubicBezTo>
                    <a:cubicBezTo>
                      <a:pt x="289" y="2578"/>
                      <a:pt x="295" y="2580"/>
                      <a:pt x="300" y="2580"/>
                    </a:cubicBezTo>
                    <a:cubicBezTo>
                      <a:pt x="470" y="2580"/>
                      <a:pt x="330" y="881"/>
                      <a:pt x="1027" y="792"/>
                    </a:cubicBezTo>
                    <a:cubicBezTo>
                      <a:pt x="1076" y="786"/>
                      <a:pt x="1124" y="783"/>
                      <a:pt x="1171" y="783"/>
                    </a:cubicBezTo>
                    <a:cubicBezTo>
                      <a:pt x="1748" y="783"/>
                      <a:pt x="2230" y="1189"/>
                      <a:pt x="2380" y="1189"/>
                    </a:cubicBezTo>
                    <a:cubicBezTo>
                      <a:pt x="2408" y="1189"/>
                      <a:pt x="2425" y="1175"/>
                      <a:pt x="2428" y="1142"/>
                    </a:cubicBezTo>
                    <a:cubicBezTo>
                      <a:pt x="2515" y="463"/>
                      <a:pt x="1686" y="0"/>
                      <a:pt x="108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65"/>
              <p:cNvSpPr/>
              <p:nvPr/>
            </p:nvSpPr>
            <p:spPr>
              <a:xfrm>
                <a:off x="6081283" y="1678175"/>
                <a:ext cx="478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326" extrusionOk="0">
                    <a:moveTo>
                      <a:pt x="1119" y="413"/>
                    </a:moveTo>
                    <a:cubicBezTo>
                      <a:pt x="1279" y="413"/>
                      <a:pt x="1434" y="481"/>
                      <a:pt x="1507" y="674"/>
                    </a:cubicBezTo>
                    <a:cubicBezTo>
                      <a:pt x="1561" y="811"/>
                      <a:pt x="1305" y="903"/>
                      <a:pt x="1056" y="903"/>
                    </a:cubicBezTo>
                    <a:cubicBezTo>
                      <a:pt x="850" y="903"/>
                      <a:pt x="648" y="839"/>
                      <a:pt x="634" y="686"/>
                    </a:cubicBezTo>
                    <a:cubicBezTo>
                      <a:pt x="623" y="571"/>
                      <a:pt x="876" y="413"/>
                      <a:pt x="1119" y="413"/>
                    </a:cubicBezTo>
                    <a:close/>
                    <a:moveTo>
                      <a:pt x="966" y="0"/>
                    </a:moveTo>
                    <a:cubicBezTo>
                      <a:pt x="866" y="0"/>
                      <a:pt x="759" y="11"/>
                      <a:pt x="646" y="34"/>
                    </a:cubicBezTo>
                    <a:cubicBezTo>
                      <a:pt x="308" y="108"/>
                      <a:pt x="1" y="1165"/>
                      <a:pt x="665" y="1294"/>
                    </a:cubicBezTo>
                    <a:cubicBezTo>
                      <a:pt x="774" y="1316"/>
                      <a:pt x="877" y="1325"/>
                      <a:pt x="974" y="1325"/>
                    </a:cubicBezTo>
                    <a:cubicBezTo>
                      <a:pt x="1471" y="1325"/>
                      <a:pt x="1806" y="1067"/>
                      <a:pt x="1857" y="723"/>
                    </a:cubicBezTo>
                    <a:cubicBezTo>
                      <a:pt x="1915" y="366"/>
                      <a:pt x="1552" y="0"/>
                      <a:pt x="96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65"/>
              <p:cNvSpPr/>
              <p:nvPr/>
            </p:nvSpPr>
            <p:spPr>
              <a:xfrm>
                <a:off x="6092650" y="1711375"/>
                <a:ext cx="334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072" extrusionOk="0">
                    <a:moveTo>
                      <a:pt x="1316" y="1"/>
                    </a:moveTo>
                    <a:cubicBezTo>
                      <a:pt x="1230" y="1"/>
                      <a:pt x="867" y="215"/>
                      <a:pt x="483" y="215"/>
                    </a:cubicBezTo>
                    <a:cubicBezTo>
                      <a:pt x="363" y="215"/>
                      <a:pt x="241" y="194"/>
                      <a:pt x="124" y="138"/>
                    </a:cubicBezTo>
                    <a:cubicBezTo>
                      <a:pt x="117" y="135"/>
                      <a:pt x="111" y="133"/>
                      <a:pt x="106" y="133"/>
                    </a:cubicBezTo>
                    <a:cubicBezTo>
                      <a:pt x="1" y="133"/>
                      <a:pt x="593" y="943"/>
                      <a:pt x="764" y="1060"/>
                    </a:cubicBezTo>
                    <a:cubicBezTo>
                      <a:pt x="774" y="1068"/>
                      <a:pt x="785" y="1072"/>
                      <a:pt x="797" y="1072"/>
                    </a:cubicBezTo>
                    <a:cubicBezTo>
                      <a:pt x="982" y="1072"/>
                      <a:pt x="1335" y="160"/>
                      <a:pt x="1335" y="16"/>
                    </a:cubicBezTo>
                    <a:cubicBezTo>
                      <a:pt x="1335" y="5"/>
                      <a:pt x="1329" y="1"/>
                      <a:pt x="131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65"/>
              <p:cNvSpPr/>
              <p:nvPr/>
            </p:nvSpPr>
            <p:spPr>
              <a:xfrm>
                <a:off x="6048100" y="1722500"/>
                <a:ext cx="5582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95" extrusionOk="0">
                    <a:moveTo>
                      <a:pt x="1120" y="486"/>
                    </a:moveTo>
                    <a:cubicBezTo>
                      <a:pt x="1452" y="486"/>
                      <a:pt x="1728" y="640"/>
                      <a:pt x="1747" y="751"/>
                    </a:cubicBezTo>
                    <a:cubicBezTo>
                      <a:pt x="1765" y="855"/>
                      <a:pt x="1568" y="1009"/>
                      <a:pt x="1120" y="1009"/>
                    </a:cubicBezTo>
                    <a:cubicBezTo>
                      <a:pt x="665" y="1009"/>
                      <a:pt x="474" y="855"/>
                      <a:pt x="493" y="751"/>
                    </a:cubicBezTo>
                    <a:cubicBezTo>
                      <a:pt x="511" y="640"/>
                      <a:pt x="788" y="486"/>
                      <a:pt x="1120" y="486"/>
                    </a:cubicBezTo>
                    <a:close/>
                    <a:moveTo>
                      <a:pt x="1120" y="1"/>
                    </a:moveTo>
                    <a:cubicBezTo>
                      <a:pt x="542" y="1"/>
                      <a:pt x="69" y="450"/>
                      <a:pt x="38" y="751"/>
                    </a:cubicBezTo>
                    <a:cubicBezTo>
                      <a:pt x="1" y="1052"/>
                      <a:pt x="339" y="1494"/>
                      <a:pt x="1120" y="1494"/>
                    </a:cubicBezTo>
                    <a:cubicBezTo>
                      <a:pt x="1900" y="1494"/>
                      <a:pt x="2232" y="1046"/>
                      <a:pt x="2201" y="751"/>
                    </a:cubicBezTo>
                    <a:cubicBezTo>
                      <a:pt x="2171" y="450"/>
                      <a:pt x="1691" y="1"/>
                      <a:pt x="11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57" name="Google Shape;6057;p65"/>
          <p:cNvSpPr/>
          <p:nvPr/>
        </p:nvSpPr>
        <p:spPr>
          <a:xfrm>
            <a:off x="5970050" y="1548975"/>
            <a:ext cx="193800" cy="222875"/>
          </a:xfrm>
          <a:custGeom>
            <a:avLst/>
            <a:gdLst/>
            <a:ahLst/>
            <a:cxnLst/>
            <a:rect l="l" t="t" r="r" b="b"/>
            <a:pathLst>
              <a:path w="7752" h="8915" extrusionOk="0">
                <a:moveTo>
                  <a:pt x="3746" y="0"/>
                </a:moveTo>
                <a:cubicBezTo>
                  <a:pt x="3376" y="0"/>
                  <a:pt x="2959" y="59"/>
                  <a:pt x="2502" y="217"/>
                </a:cubicBezTo>
                <a:cubicBezTo>
                  <a:pt x="670" y="850"/>
                  <a:pt x="0" y="3457"/>
                  <a:pt x="738" y="5885"/>
                </a:cubicBezTo>
                <a:cubicBezTo>
                  <a:pt x="1482" y="8319"/>
                  <a:pt x="2889" y="8915"/>
                  <a:pt x="2889" y="8915"/>
                </a:cubicBezTo>
                <a:cubicBezTo>
                  <a:pt x="1869" y="7612"/>
                  <a:pt x="1832" y="5522"/>
                  <a:pt x="1832" y="5522"/>
                </a:cubicBezTo>
                <a:lnTo>
                  <a:pt x="1832" y="5522"/>
                </a:lnTo>
                <a:cubicBezTo>
                  <a:pt x="2047" y="6456"/>
                  <a:pt x="2643" y="6905"/>
                  <a:pt x="2643" y="6905"/>
                </a:cubicBezTo>
                <a:cubicBezTo>
                  <a:pt x="2182" y="6413"/>
                  <a:pt x="2115" y="4932"/>
                  <a:pt x="2643" y="4686"/>
                </a:cubicBezTo>
                <a:cubicBezTo>
                  <a:pt x="3172" y="4440"/>
                  <a:pt x="4229" y="3770"/>
                  <a:pt x="4229" y="3770"/>
                </a:cubicBezTo>
                <a:lnTo>
                  <a:pt x="4229" y="3770"/>
                </a:lnTo>
                <a:cubicBezTo>
                  <a:pt x="3947" y="4299"/>
                  <a:pt x="3277" y="4618"/>
                  <a:pt x="3277" y="4618"/>
                </a:cubicBezTo>
                <a:cubicBezTo>
                  <a:pt x="4832" y="4372"/>
                  <a:pt x="5287" y="3457"/>
                  <a:pt x="5287" y="3457"/>
                </a:cubicBezTo>
                <a:cubicBezTo>
                  <a:pt x="5287" y="3457"/>
                  <a:pt x="6381" y="4372"/>
                  <a:pt x="5993" y="6487"/>
                </a:cubicBezTo>
                <a:cubicBezTo>
                  <a:pt x="6270" y="6100"/>
                  <a:pt x="6436" y="5651"/>
                  <a:pt x="6479" y="5178"/>
                </a:cubicBezTo>
                <a:cubicBezTo>
                  <a:pt x="6479" y="5135"/>
                  <a:pt x="6485" y="5085"/>
                  <a:pt x="6485" y="5036"/>
                </a:cubicBezTo>
                <a:cubicBezTo>
                  <a:pt x="6485" y="4952"/>
                  <a:pt x="6489" y="4913"/>
                  <a:pt x="6493" y="4913"/>
                </a:cubicBezTo>
                <a:lnTo>
                  <a:pt x="6493" y="4913"/>
                </a:lnTo>
                <a:cubicBezTo>
                  <a:pt x="6534" y="4913"/>
                  <a:pt x="6671" y="7775"/>
                  <a:pt x="5569" y="8915"/>
                </a:cubicBezTo>
                <a:cubicBezTo>
                  <a:pt x="5569" y="8915"/>
                  <a:pt x="7610" y="7716"/>
                  <a:pt x="7684" y="5036"/>
                </a:cubicBezTo>
                <a:cubicBezTo>
                  <a:pt x="7751" y="2362"/>
                  <a:pt x="7186" y="605"/>
                  <a:pt x="5532" y="537"/>
                </a:cubicBezTo>
                <a:cubicBezTo>
                  <a:pt x="5532" y="537"/>
                  <a:pt x="4857" y="0"/>
                  <a:pt x="3746" y="0"/>
                </a:cubicBezTo>
                <a:close/>
              </a:path>
            </a:pathLst>
          </a:custGeom>
          <a:solidFill>
            <a:srgbClr val="E6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65"/>
          <p:cNvSpPr/>
          <p:nvPr/>
        </p:nvSpPr>
        <p:spPr>
          <a:xfrm>
            <a:off x="6763600" y="2567675"/>
            <a:ext cx="30300" cy="306750"/>
          </a:xfrm>
          <a:custGeom>
            <a:avLst/>
            <a:gdLst/>
            <a:ahLst/>
            <a:cxnLst/>
            <a:rect l="l" t="t" r="r" b="b"/>
            <a:pathLst>
              <a:path w="1212" h="12270" extrusionOk="0">
                <a:moveTo>
                  <a:pt x="103" y="0"/>
                </a:moveTo>
                <a:cubicBezTo>
                  <a:pt x="99" y="0"/>
                  <a:pt x="96" y="0"/>
                  <a:pt x="92" y="1"/>
                </a:cubicBezTo>
                <a:cubicBezTo>
                  <a:pt x="37" y="7"/>
                  <a:pt x="0" y="50"/>
                  <a:pt x="0" y="99"/>
                </a:cubicBezTo>
                <a:cubicBezTo>
                  <a:pt x="6" y="148"/>
                  <a:pt x="295" y="5336"/>
                  <a:pt x="578" y="7371"/>
                </a:cubicBezTo>
                <a:cubicBezTo>
                  <a:pt x="867" y="9442"/>
                  <a:pt x="1021" y="10966"/>
                  <a:pt x="910" y="12165"/>
                </a:cubicBezTo>
                <a:cubicBezTo>
                  <a:pt x="904" y="12214"/>
                  <a:pt x="941" y="12263"/>
                  <a:pt x="996" y="12270"/>
                </a:cubicBezTo>
                <a:lnTo>
                  <a:pt x="1008" y="12270"/>
                </a:lnTo>
                <a:cubicBezTo>
                  <a:pt x="1051" y="12270"/>
                  <a:pt x="1094" y="12233"/>
                  <a:pt x="1100" y="12184"/>
                </a:cubicBezTo>
                <a:cubicBezTo>
                  <a:pt x="1211" y="10966"/>
                  <a:pt x="1057" y="9430"/>
                  <a:pt x="762" y="7346"/>
                </a:cubicBezTo>
                <a:cubicBezTo>
                  <a:pt x="486" y="5318"/>
                  <a:pt x="191" y="142"/>
                  <a:pt x="191" y="93"/>
                </a:cubicBezTo>
                <a:cubicBezTo>
                  <a:pt x="191" y="41"/>
                  <a:pt x="153" y="0"/>
                  <a:pt x="103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65"/>
          <p:cNvSpPr/>
          <p:nvPr/>
        </p:nvSpPr>
        <p:spPr>
          <a:xfrm>
            <a:off x="6763450" y="2788650"/>
            <a:ext cx="24700" cy="100375"/>
          </a:xfrm>
          <a:custGeom>
            <a:avLst/>
            <a:gdLst/>
            <a:ahLst/>
            <a:cxnLst/>
            <a:rect l="l" t="t" r="r" b="b"/>
            <a:pathLst>
              <a:path w="988" h="4015" extrusionOk="0">
                <a:moveTo>
                  <a:pt x="884" y="0"/>
                </a:moveTo>
                <a:cubicBezTo>
                  <a:pt x="842" y="0"/>
                  <a:pt x="801" y="26"/>
                  <a:pt x="793" y="81"/>
                </a:cubicBezTo>
                <a:cubicBezTo>
                  <a:pt x="787" y="111"/>
                  <a:pt x="289" y="3351"/>
                  <a:pt x="25" y="3873"/>
                </a:cubicBezTo>
                <a:cubicBezTo>
                  <a:pt x="0" y="3916"/>
                  <a:pt x="18" y="3978"/>
                  <a:pt x="62" y="4002"/>
                </a:cubicBezTo>
                <a:cubicBezTo>
                  <a:pt x="74" y="4008"/>
                  <a:pt x="92" y="4015"/>
                  <a:pt x="105" y="4015"/>
                </a:cubicBezTo>
                <a:cubicBezTo>
                  <a:pt x="141" y="4015"/>
                  <a:pt x="178" y="3990"/>
                  <a:pt x="191" y="3959"/>
                </a:cubicBezTo>
                <a:cubicBezTo>
                  <a:pt x="473" y="3412"/>
                  <a:pt x="959" y="247"/>
                  <a:pt x="977" y="111"/>
                </a:cubicBezTo>
                <a:cubicBezTo>
                  <a:pt x="988" y="40"/>
                  <a:pt x="935" y="0"/>
                  <a:pt x="884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65"/>
          <p:cNvSpPr/>
          <p:nvPr/>
        </p:nvSpPr>
        <p:spPr>
          <a:xfrm>
            <a:off x="6887450" y="2573550"/>
            <a:ext cx="22075" cy="300725"/>
          </a:xfrm>
          <a:custGeom>
            <a:avLst/>
            <a:gdLst/>
            <a:ahLst/>
            <a:cxnLst/>
            <a:rect l="l" t="t" r="r" b="b"/>
            <a:pathLst>
              <a:path w="883" h="12029" extrusionOk="0">
                <a:moveTo>
                  <a:pt x="782" y="1"/>
                </a:moveTo>
                <a:cubicBezTo>
                  <a:pt x="737" y="1"/>
                  <a:pt x="692" y="30"/>
                  <a:pt x="689" y="92"/>
                </a:cubicBezTo>
                <a:cubicBezTo>
                  <a:pt x="683" y="171"/>
                  <a:pt x="308" y="7867"/>
                  <a:pt x="209" y="8967"/>
                </a:cubicBezTo>
                <a:cubicBezTo>
                  <a:pt x="111" y="10129"/>
                  <a:pt x="0" y="11592"/>
                  <a:pt x="31" y="11942"/>
                </a:cubicBezTo>
                <a:cubicBezTo>
                  <a:pt x="37" y="11992"/>
                  <a:pt x="80" y="12028"/>
                  <a:pt x="130" y="12028"/>
                </a:cubicBezTo>
                <a:lnTo>
                  <a:pt x="136" y="12028"/>
                </a:lnTo>
                <a:cubicBezTo>
                  <a:pt x="191" y="12022"/>
                  <a:pt x="228" y="11973"/>
                  <a:pt x="222" y="11924"/>
                </a:cubicBezTo>
                <a:cubicBezTo>
                  <a:pt x="197" y="11660"/>
                  <a:pt x="259" y="10615"/>
                  <a:pt x="400" y="8980"/>
                </a:cubicBezTo>
                <a:cubicBezTo>
                  <a:pt x="498" y="7879"/>
                  <a:pt x="873" y="178"/>
                  <a:pt x="879" y="104"/>
                </a:cubicBezTo>
                <a:cubicBezTo>
                  <a:pt x="883" y="36"/>
                  <a:pt x="832" y="1"/>
                  <a:pt x="782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65"/>
          <p:cNvSpPr/>
          <p:nvPr/>
        </p:nvSpPr>
        <p:spPr>
          <a:xfrm>
            <a:off x="6892675" y="2795550"/>
            <a:ext cx="23075" cy="88700"/>
          </a:xfrm>
          <a:custGeom>
            <a:avLst/>
            <a:gdLst/>
            <a:ahLst/>
            <a:cxnLst/>
            <a:rect l="l" t="t" r="r" b="b"/>
            <a:pathLst>
              <a:path w="923" h="3548" extrusionOk="0">
                <a:moveTo>
                  <a:pt x="99" y="1"/>
                </a:moveTo>
                <a:cubicBezTo>
                  <a:pt x="95" y="1"/>
                  <a:pt x="91" y="1"/>
                  <a:pt x="87" y="1"/>
                </a:cubicBezTo>
                <a:cubicBezTo>
                  <a:pt x="37" y="7"/>
                  <a:pt x="0" y="50"/>
                  <a:pt x="0" y="106"/>
                </a:cubicBezTo>
                <a:cubicBezTo>
                  <a:pt x="13" y="204"/>
                  <a:pt x="246" y="2478"/>
                  <a:pt x="726" y="3493"/>
                </a:cubicBezTo>
                <a:cubicBezTo>
                  <a:pt x="744" y="3523"/>
                  <a:pt x="775" y="3542"/>
                  <a:pt x="812" y="3548"/>
                </a:cubicBezTo>
                <a:cubicBezTo>
                  <a:pt x="830" y="3548"/>
                  <a:pt x="843" y="3542"/>
                  <a:pt x="855" y="3536"/>
                </a:cubicBezTo>
                <a:cubicBezTo>
                  <a:pt x="904" y="3511"/>
                  <a:pt x="922" y="3456"/>
                  <a:pt x="898" y="3407"/>
                </a:cubicBezTo>
                <a:cubicBezTo>
                  <a:pt x="437" y="2429"/>
                  <a:pt x="191" y="106"/>
                  <a:pt x="191" y="87"/>
                </a:cubicBezTo>
                <a:cubicBezTo>
                  <a:pt x="191" y="36"/>
                  <a:pt x="149" y="1"/>
                  <a:pt x="99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2" name="Google Shape;6062;p65"/>
          <p:cNvGrpSpPr/>
          <p:nvPr/>
        </p:nvGrpSpPr>
        <p:grpSpPr>
          <a:xfrm>
            <a:off x="5099200" y="3022588"/>
            <a:ext cx="435225" cy="1370250"/>
            <a:chOff x="5099200" y="2992450"/>
            <a:chExt cx="435225" cy="1370250"/>
          </a:xfrm>
        </p:grpSpPr>
        <p:grpSp>
          <p:nvGrpSpPr>
            <p:cNvPr id="6063" name="Google Shape;6063;p65"/>
            <p:cNvGrpSpPr/>
            <p:nvPr/>
          </p:nvGrpSpPr>
          <p:grpSpPr>
            <a:xfrm>
              <a:off x="5099200" y="3018075"/>
              <a:ext cx="435225" cy="1344625"/>
              <a:chOff x="5099200" y="3018075"/>
              <a:chExt cx="435225" cy="1344625"/>
            </a:xfrm>
          </p:grpSpPr>
          <p:sp>
            <p:nvSpPr>
              <p:cNvPr id="6064" name="Google Shape;6064;p65"/>
              <p:cNvSpPr/>
              <p:nvPr/>
            </p:nvSpPr>
            <p:spPr>
              <a:xfrm>
                <a:off x="5099200" y="3172825"/>
                <a:ext cx="43522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47595" extrusionOk="0">
                    <a:moveTo>
                      <a:pt x="7156" y="1"/>
                    </a:moveTo>
                    <a:cubicBezTo>
                      <a:pt x="7156" y="1"/>
                      <a:pt x="6910" y="1765"/>
                      <a:pt x="6842" y="2010"/>
                    </a:cubicBezTo>
                    <a:cubicBezTo>
                      <a:pt x="6774" y="2256"/>
                      <a:pt x="6326" y="2453"/>
                      <a:pt x="5674" y="2662"/>
                    </a:cubicBezTo>
                    <a:cubicBezTo>
                      <a:pt x="5017" y="2877"/>
                      <a:pt x="3412" y="2711"/>
                      <a:pt x="2619" y="3203"/>
                    </a:cubicBezTo>
                    <a:cubicBezTo>
                      <a:pt x="1820" y="3689"/>
                      <a:pt x="1931" y="5828"/>
                      <a:pt x="1931" y="7094"/>
                    </a:cubicBezTo>
                    <a:cubicBezTo>
                      <a:pt x="1931" y="8354"/>
                      <a:pt x="1396" y="10727"/>
                      <a:pt x="1156" y="11814"/>
                    </a:cubicBezTo>
                    <a:cubicBezTo>
                      <a:pt x="910" y="12902"/>
                      <a:pt x="867" y="16179"/>
                      <a:pt x="831" y="17058"/>
                    </a:cubicBezTo>
                    <a:cubicBezTo>
                      <a:pt x="800" y="17937"/>
                      <a:pt x="665" y="19172"/>
                      <a:pt x="597" y="19701"/>
                    </a:cubicBezTo>
                    <a:cubicBezTo>
                      <a:pt x="523" y="20229"/>
                      <a:pt x="1" y="21569"/>
                      <a:pt x="474" y="22387"/>
                    </a:cubicBezTo>
                    <a:cubicBezTo>
                      <a:pt x="1073" y="23418"/>
                      <a:pt x="1448" y="23751"/>
                      <a:pt x="1632" y="23751"/>
                    </a:cubicBezTo>
                    <a:cubicBezTo>
                      <a:pt x="1692" y="23751"/>
                      <a:pt x="1732" y="23716"/>
                      <a:pt x="1753" y="23659"/>
                    </a:cubicBezTo>
                    <a:cubicBezTo>
                      <a:pt x="1876" y="23333"/>
                      <a:pt x="1236" y="22700"/>
                      <a:pt x="1163" y="22209"/>
                    </a:cubicBezTo>
                    <a:cubicBezTo>
                      <a:pt x="1107" y="21806"/>
                      <a:pt x="1220" y="21170"/>
                      <a:pt x="1354" y="21170"/>
                    </a:cubicBezTo>
                    <a:cubicBezTo>
                      <a:pt x="1384" y="21170"/>
                      <a:pt x="1415" y="21202"/>
                      <a:pt x="1445" y="21274"/>
                    </a:cubicBezTo>
                    <a:cubicBezTo>
                      <a:pt x="1578" y="21599"/>
                      <a:pt x="1564" y="22299"/>
                      <a:pt x="1842" y="22299"/>
                    </a:cubicBezTo>
                    <a:cubicBezTo>
                      <a:pt x="1885" y="22299"/>
                      <a:pt x="1934" y="22282"/>
                      <a:pt x="1992" y="22245"/>
                    </a:cubicBezTo>
                    <a:cubicBezTo>
                      <a:pt x="2287" y="22061"/>
                      <a:pt x="2232" y="20881"/>
                      <a:pt x="2146" y="20322"/>
                    </a:cubicBezTo>
                    <a:cubicBezTo>
                      <a:pt x="2041" y="19602"/>
                      <a:pt x="2140" y="19301"/>
                      <a:pt x="2195" y="18717"/>
                    </a:cubicBezTo>
                    <a:cubicBezTo>
                      <a:pt x="2250" y="18158"/>
                      <a:pt x="3203" y="14992"/>
                      <a:pt x="3369" y="13572"/>
                    </a:cubicBezTo>
                    <a:cubicBezTo>
                      <a:pt x="3640" y="11243"/>
                      <a:pt x="4586" y="7118"/>
                      <a:pt x="4586" y="7118"/>
                    </a:cubicBezTo>
                    <a:cubicBezTo>
                      <a:pt x="4728" y="7997"/>
                      <a:pt x="4648" y="10665"/>
                      <a:pt x="4685" y="12319"/>
                    </a:cubicBezTo>
                    <a:cubicBezTo>
                      <a:pt x="4715" y="13966"/>
                      <a:pt x="4463" y="15798"/>
                      <a:pt x="4334" y="18521"/>
                    </a:cubicBezTo>
                    <a:cubicBezTo>
                      <a:pt x="4230" y="20813"/>
                      <a:pt x="3425" y="28527"/>
                      <a:pt x="3732" y="31091"/>
                    </a:cubicBezTo>
                    <a:cubicBezTo>
                      <a:pt x="4045" y="33654"/>
                      <a:pt x="4015" y="35738"/>
                      <a:pt x="4254" y="37280"/>
                    </a:cubicBezTo>
                    <a:cubicBezTo>
                      <a:pt x="4500" y="38823"/>
                      <a:pt x="5361" y="42118"/>
                      <a:pt x="5269" y="42634"/>
                    </a:cubicBezTo>
                    <a:cubicBezTo>
                      <a:pt x="5201" y="43126"/>
                      <a:pt x="5250" y="43624"/>
                      <a:pt x="5410" y="44091"/>
                    </a:cubicBezTo>
                    <a:cubicBezTo>
                      <a:pt x="5551" y="44441"/>
                      <a:pt x="5090" y="45652"/>
                      <a:pt x="4949" y="46248"/>
                    </a:cubicBezTo>
                    <a:cubicBezTo>
                      <a:pt x="4808" y="46845"/>
                      <a:pt x="5527" y="47595"/>
                      <a:pt x="6148" y="47595"/>
                    </a:cubicBezTo>
                    <a:cubicBezTo>
                      <a:pt x="6768" y="47595"/>
                      <a:pt x="7481" y="46605"/>
                      <a:pt x="7377" y="46144"/>
                    </a:cubicBezTo>
                    <a:cubicBezTo>
                      <a:pt x="7279" y="45689"/>
                      <a:pt x="7211" y="44300"/>
                      <a:pt x="7328" y="43611"/>
                    </a:cubicBezTo>
                    <a:cubicBezTo>
                      <a:pt x="7444" y="42917"/>
                      <a:pt x="7168" y="42862"/>
                      <a:pt x="7168" y="42302"/>
                    </a:cubicBezTo>
                    <a:cubicBezTo>
                      <a:pt x="7168" y="41749"/>
                      <a:pt x="7383" y="37969"/>
                      <a:pt x="7401" y="34656"/>
                    </a:cubicBezTo>
                    <a:cubicBezTo>
                      <a:pt x="7414" y="33254"/>
                      <a:pt x="7518" y="32043"/>
                      <a:pt x="7869" y="28865"/>
                    </a:cubicBezTo>
                    <a:cubicBezTo>
                      <a:pt x="8305" y="24882"/>
                      <a:pt x="8698" y="21096"/>
                      <a:pt x="8698" y="21096"/>
                    </a:cubicBezTo>
                    <a:cubicBezTo>
                      <a:pt x="8698" y="21096"/>
                      <a:pt x="9092" y="24882"/>
                      <a:pt x="9528" y="28865"/>
                    </a:cubicBezTo>
                    <a:cubicBezTo>
                      <a:pt x="9879" y="32049"/>
                      <a:pt x="9983" y="33254"/>
                      <a:pt x="9995" y="34656"/>
                    </a:cubicBezTo>
                    <a:cubicBezTo>
                      <a:pt x="10020" y="37969"/>
                      <a:pt x="10235" y="41743"/>
                      <a:pt x="10235" y="42302"/>
                    </a:cubicBezTo>
                    <a:cubicBezTo>
                      <a:pt x="10235" y="42868"/>
                      <a:pt x="9952" y="42923"/>
                      <a:pt x="10069" y="43611"/>
                    </a:cubicBezTo>
                    <a:cubicBezTo>
                      <a:pt x="10186" y="44300"/>
                      <a:pt x="10124" y="45695"/>
                      <a:pt x="10020" y="46144"/>
                    </a:cubicBezTo>
                    <a:cubicBezTo>
                      <a:pt x="9915" y="46599"/>
                      <a:pt x="10635" y="47595"/>
                      <a:pt x="11255" y="47595"/>
                    </a:cubicBezTo>
                    <a:cubicBezTo>
                      <a:pt x="11876" y="47595"/>
                      <a:pt x="12583" y="46845"/>
                      <a:pt x="12448" y="46248"/>
                    </a:cubicBezTo>
                    <a:cubicBezTo>
                      <a:pt x="12307" y="45652"/>
                      <a:pt x="11852" y="44441"/>
                      <a:pt x="11987" y="44091"/>
                    </a:cubicBezTo>
                    <a:cubicBezTo>
                      <a:pt x="12147" y="43624"/>
                      <a:pt x="12196" y="43126"/>
                      <a:pt x="12128" y="42634"/>
                    </a:cubicBezTo>
                    <a:cubicBezTo>
                      <a:pt x="12042" y="42118"/>
                      <a:pt x="12897" y="38823"/>
                      <a:pt x="13143" y="37280"/>
                    </a:cubicBezTo>
                    <a:cubicBezTo>
                      <a:pt x="13388" y="35738"/>
                      <a:pt x="13352" y="33654"/>
                      <a:pt x="13665" y="31091"/>
                    </a:cubicBezTo>
                    <a:cubicBezTo>
                      <a:pt x="13972" y="28527"/>
                      <a:pt x="13167" y="20813"/>
                      <a:pt x="13063" y="18521"/>
                    </a:cubicBezTo>
                    <a:cubicBezTo>
                      <a:pt x="12934" y="15798"/>
                      <a:pt x="12682" y="13966"/>
                      <a:pt x="12712" y="12319"/>
                    </a:cubicBezTo>
                    <a:cubicBezTo>
                      <a:pt x="12749" y="10665"/>
                      <a:pt x="12669" y="7997"/>
                      <a:pt x="12811" y="7118"/>
                    </a:cubicBezTo>
                    <a:cubicBezTo>
                      <a:pt x="12811" y="7118"/>
                      <a:pt x="13757" y="11243"/>
                      <a:pt x="14028" y="13572"/>
                    </a:cubicBezTo>
                    <a:cubicBezTo>
                      <a:pt x="14194" y="14992"/>
                      <a:pt x="15153" y="18158"/>
                      <a:pt x="15202" y="18717"/>
                    </a:cubicBezTo>
                    <a:cubicBezTo>
                      <a:pt x="15257" y="19301"/>
                      <a:pt x="15355" y="19602"/>
                      <a:pt x="15251" y="20322"/>
                    </a:cubicBezTo>
                    <a:cubicBezTo>
                      <a:pt x="15171" y="20881"/>
                      <a:pt x="15116" y="22055"/>
                      <a:pt x="15411" y="22245"/>
                    </a:cubicBezTo>
                    <a:cubicBezTo>
                      <a:pt x="15469" y="22282"/>
                      <a:pt x="15518" y="22299"/>
                      <a:pt x="15561" y="22299"/>
                    </a:cubicBezTo>
                    <a:cubicBezTo>
                      <a:pt x="15839" y="22299"/>
                      <a:pt x="15824" y="21599"/>
                      <a:pt x="15958" y="21274"/>
                    </a:cubicBezTo>
                    <a:cubicBezTo>
                      <a:pt x="15988" y="21202"/>
                      <a:pt x="16019" y="21170"/>
                      <a:pt x="16049" y="21170"/>
                    </a:cubicBezTo>
                    <a:cubicBezTo>
                      <a:pt x="16183" y="21170"/>
                      <a:pt x="16296" y="21806"/>
                      <a:pt x="16240" y="22209"/>
                    </a:cubicBezTo>
                    <a:cubicBezTo>
                      <a:pt x="16167" y="22700"/>
                      <a:pt x="15527" y="23327"/>
                      <a:pt x="15644" y="23659"/>
                    </a:cubicBezTo>
                    <a:cubicBezTo>
                      <a:pt x="15665" y="23714"/>
                      <a:pt x="15705" y="23748"/>
                      <a:pt x="15765" y="23748"/>
                    </a:cubicBezTo>
                    <a:cubicBezTo>
                      <a:pt x="15950" y="23748"/>
                      <a:pt x="16329" y="23420"/>
                      <a:pt x="16929" y="22387"/>
                    </a:cubicBezTo>
                    <a:cubicBezTo>
                      <a:pt x="17408" y="21575"/>
                      <a:pt x="16886" y="20229"/>
                      <a:pt x="16818" y="19701"/>
                    </a:cubicBezTo>
                    <a:cubicBezTo>
                      <a:pt x="16751" y="19178"/>
                      <a:pt x="16615" y="17937"/>
                      <a:pt x="16579" y="17058"/>
                    </a:cubicBezTo>
                    <a:cubicBezTo>
                      <a:pt x="16542" y="16185"/>
                      <a:pt x="16505" y="12902"/>
                      <a:pt x="16259" y="11814"/>
                    </a:cubicBezTo>
                    <a:cubicBezTo>
                      <a:pt x="16013" y="10727"/>
                      <a:pt x="15478" y="8354"/>
                      <a:pt x="15478" y="7094"/>
                    </a:cubicBezTo>
                    <a:cubicBezTo>
                      <a:pt x="15478" y="5828"/>
                      <a:pt x="15589" y="3695"/>
                      <a:pt x="14796" y="3203"/>
                    </a:cubicBezTo>
                    <a:cubicBezTo>
                      <a:pt x="14003" y="2711"/>
                      <a:pt x="12393" y="2871"/>
                      <a:pt x="11741" y="2662"/>
                    </a:cubicBezTo>
                    <a:cubicBezTo>
                      <a:pt x="11083" y="2453"/>
                      <a:pt x="10641" y="2256"/>
                      <a:pt x="10573" y="2010"/>
                    </a:cubicBezTo>
                    <a:cubicBezTo>
                      <a:pt x="10499" y="1765"/>
                      <a:pt x="10260" y="1"/>
                      <a:pt x="10260" y="1"/>
                    </a:cubicBezTo>
                    <a:lnTo>
                      <a:pt x="8705" y="37"/>
                    </a:lnTo>
                    <a:lnTo>
                      <a:pt x="7156" y="1"/>
                    </a:ln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5" name="Google Shape;6065;p65"/>
              <p:cNvSpPr/>
              <p:nvPr/>
            </p:nvSpPr>
            <p:spPr>
              <a:xfrm>
                <a:off x="5241650" y="3018075"/>
                <a:ext cx="150475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047" extrusionOk="0">
                    <a:moveTo>
                      <a:pt x="3007" y="1"/>
                    </a:moveTo>
                    <a:cubicBezTo>
                      <a:pt x="56" y="1"/>
                      <a:pt x="1" y="1316"/>
                      <a:pt x="216" y="3916"/>
                    </a:cubicBezTo>
                    <a:cubicBezTo>
                      <a:pt x="437" y="6510"/>
                      <a:pt x="1968" y="8047"/>
                      <a:pt x="3007" y="8047"/>
                    </a:cubicBezTo>
                    <a:cubicBezTo>
                      <a:pt x="4045" y="8047"/>
                      <a:pt x="5576" y="6510"/>
                      <a:pt x="5797" y="3916"/>
                    </a:cubicBezTo>
                    <a:cubicBezTo>
                      <a:pt x="6018" y="1316"/>
                      <a:pt x="5963" y="1"/>
                      <a:pt x="3007" y="1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6" name="Google Shape;6066;p65"/>
            <p:cNvGrpSpPr/>
            <p:nvPr/>
          </p:nvGrpSpPr>
          <p:grpSpPr>
            <a:xfrm>
              <a:off x="5110575" y="3060800"/>
              <a:ext cx="411850" cy="1291550"/>
              <a:chOff x="5110575" y="3060800"/>
              <a:chExt cx="411850" cy="1291550"/>
            </a:xfrm>
          </p:grpSpPr>
          <p:sp>
            <p:nvSpPr>
              <p:cNvPr id="6067" name="Google Shape;6067;p65"/>
              <p:cNvSpPr/>
              <p:nvPr/>
            </p:nvSpPr>
            <p:spPr>
              <a:xfrm>
                <a:off x="5216600" y="3670775"/>
                <a:ext cx="627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13748" extrusionOk="0">
                    <a:moveTo>
                      <a:pt x="574" y="1"/>
                    </a:moveTo>
                    <a:cubicBezTo>
                      <a:pt x="433" y="1"/>
                      <a:pt x="342" y="91"/>
                      <a:pt x="339" y="299"/>
                    </a:cubicBezTo>
                    <a:cubicBezTo>
                      <a:pt x="321" y="1805"/>
                      <a:pt x="689" y="7675"/>
                      <a:pt x="640" y="9015"/>
                    </a:cubicBezTo>
                    <a:cubicBezTo>
                      <a:pt x="591" y="10355"/>
                      <a:pt x="1" y="12340"/>
                      <a:pt x="118" y="12998"/>
                    </a:cubicBezTo>
                    <a:cubicBezTo>
                      <a:pt x="197" y="13425"/>
                      <a:pt x="862" y="13748"/>
                      <a:pt x="1421" y="13748"/>
                    </a:cubicBezTo>
                    <a:cubicBezTo>
                      <a:pt x="1724" y="13748"/>
                      <a:pt x="1996" y="13653"/>
                      <a:pt x="2128" y="13428"/>
                    </a:cubicBezTo>
                    <a:cubicBezTo>
                      <a:pt x="2509" y="12789"/>
                      <a:pt x="1802" y="8646"/>
                      <a:pt x="1679" y="7011"/>
                    </a:cubicBezTo>
                    <a:cubicBezTo>
                      <a:pt x="1562" y="5376"/>
                      <a:pt x="2374" y="2567"/>
                      <a:pt x="2257" y="1953"/>
                    </a:cubicBezTo>
                    <a:cubicBezTo>
                      <a:pt x="2072" y="1002"/>
                      <a:pt x="1044" y="1"/>
                      <a:pt x="57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65"/>
              <p:cNvSpPr/>
              <p:nvPr/>
            </p:nvSpPr>
            <p:spPr>
              <a:xfrm>
                <a:off x="5217525" y="4046725"/>
                <a:ext cx="5305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8687" extrusionOk="0">
                    <a:moveTo>
                      <a:pt x="673" y="1579"/>
                    </a:moveTo>
                    <a:cubicBezTo>
                      <a:pt x="782" y="1579"/>
                      <a:pt x="1616" y="6491"/>
                      <a:pt x="1415" y="6645"/>
                    </a:cubicBezTo>
                    <a:lnTo>
                      <a:pt x="1415" y="6652"/>
                    </a:lnTo>
                    <a:cubicBezTo>
                      <a:pt x="1411" y="6654"/>
                      <a:pt x="1407" y="6656"/>
                      <a:pt x="1403" y="6656"/>
                    </a:cubicBezTo>
                    <a:cubicBezTo>
                      <a:pt x="1182" y="6656"/>
                      <a:pt x="544" y="2372"/>
                      <a:pt x="665" y="1599"/>
                    </a:cubicBezTo>
                    <a:cubicBezTo>
                      <a:pt x="667" y="1586"/>
                      <a:pt x="670" y="1579"/>
                      <a:pt x="673" y="1579"/>
                    </a:cubicBezTo>
                    <a:close/>
                    <a:moveTo>
                      <a:pt x="68" y="1"/>
                    </a:moveTo>
                    <a:lnTo>
                      <a:pt x="68" y="1"/>
                    </a:lnTo>
                    <a:cubicBezTo>
                      <a:pt x="1" y="241"/>
                      <a:pt x="173" y="984"/>
                      <a:pt x="161" y="1845"/>
                    </a:cubicBezTo>
                    <a:cubicBezTo>
                      <a:pt x="148" y="2705"/>
                      <a:pt x="1015" y="8336"/>
                      <a:pt x="1126" y="8563"/>
                    </a:cubicBezTo>
                    <a:cubicBezTo>
                      <a:pt x="1168" y="8648"/>
                      <a:pt x="1257" y="8686"/>
                      <a:pt x="1359" y="8686"/>
                    </a:cubicBezTo>
                    <a:cubicBezTo>
                      <a:pt x="1539" y="8686"/>
                      <a:pt x="1757" y="8565"/>
                      <a:pt x="1820" y="8360"/>
                    </a:cubicBezTo>
                    <a:cubicBezTo>
                      <a:pt x="1919" y="8047"/>
                      <a:pt x="1722" y="2742"/>
                      <a:pt x="1734" y="1962"/>
                    </a:cubicBezTo>
                    <a:cubicBezTo>
                      <a:pt x="1753" y="1181"/>
                      <a:pt x="2121" y="351"/>
                      <a:pt x="1974" y="155"/>
                    </a:cubicBezTo>
                    <a:cubicBezTo>
                      <a:pt x="1945" y="118"/>
                      <a:pt x="1916" y="103"/>
                      <a:pt x="1884" y="103"/>
                    </a:cubicBezTo>
                    <a:cubicBezTo>
                      <a:pt x="1749" y="103"/>
                      <a:pt x="1558" y="368"/>
                      <a:pt x="1126" y="413"/>
                    </a:cubicBezTo>
                    <a:cubicBezTo>
                      <a:pt x="1099" y="415"/>
                      <a:pt x="1072" y="416"/>
                      <a:pt x="1045" y="416"/>
                    </a:cubicBezTo>
                    <a:cubicBezTo>
                      <a:pt x="545" y="416"/>
                      <a:pt x="68" y="1"/>
                      <a:pt x="6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65"/>
              <p:cNvSpPr/>
              <p:nvPr/>
            </p:nvSpPr>
            <p:spPr>
              <a:xfrm>
                <a:off x="5242000" y="4261550"/>
                <a:ext cx="316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980" extrusionOk="0">
                    <a:moveTo>
                      <a:pt x="977" y="1"/>
                    </a:moveTo>
                    <a:cubicBezTo>
                      <a:pt x="873" y="1"/>
                      <a:pt x="617" y="265"/>
                      <a:pt x="413" y="265"/>
                    </a:cubicBezTo>
                    <a:cubicBezTo>
                      <a:pt x="389" y="265"/>
                      <a:pt x="366" y="261"/>
                      <a:pt x="343" y="253"/>
                    </a:cubicBezTo>
                    <a:cubicBezTo>
                      <a:pt x="281" y="230"/>
                      <a:pt x="236" y="221"/>
                      <a:pt x="203" y="221"/>
                    </a:cubicBezTo>
                    <a:cubicBezTo>
                      <a:pt x="117" y="221"/>
                      <a:pt x="105" y="284"/>
                      <a:pt x="61" y="364"/>
                    </a:cubicBezTo>
                    <a:cubicBezTo>
                      <a:pt x="1" y="471"/>
                      <a:pt x="5" y="980"/>
                      <a:pt x="180" y="980"/>
                    </a:cubicBezTo>
                    <a:cubicBezTo>
                      <a:pt x="185" y="980"/>
                      <a:pt x="190" y="979"/>
                      <a:pt x="196" y="978"/>
                    </a:cubicBezTo>
                    <a:cubicBezTo>
                      <a:pt x="365" y="950"/>
                      <a:pt x="556" y="740"/>
                      <a:pt x="772" y="740"/>
                    </a:cubicBezTo>
                    <a:cubicBezTo>
                      <a:pt x="791" y="740"/>
                      <a:pt x="810" y="741"/>
                      <a:pt x="829" y="745"/>
                    </a:cubicBezTo>
                    <a:cubicBezTo>
                      <a:pt x="895" y="757"/>
                      <a:pt x="948" y="764"/>
                      <a:pt x="992" y="764"/>
                    </a:cubicBezTo>
                    <a:cubicBezTo>
                      <a:pt x="1103" y="764"/>
                      <a:pt x="1154" y="720"/>
                      <a:pt x="1198" y="610"/>
                    </a:cubicBezTo>
                    <a:cubicBezTo>
                      <a:pt x="1265" y="450"/>
                      <a:pt x="1124" y="19"/>
                      <a:pt x="983" y="1"/>
                    </a:cubicBezTo>
                    <a:cubicBezTo>
                      <a:pt x="981" y="1"/>
                      <a:pt x="979" y="1"/>
                      <a:pt x="97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65"/>
              <p:cNvSpPr/>
              <p:nvPr/>
            </p:nvSpPr>
            <p:spPr>
              <a:xfrm>
                <a:off x="5263775" y="4283850"/>
                <a:ext cx="11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124" extrusionOk="0">
                    <a:moveTo>
                      <a:pt x="264" y="0"/>
                    </a:moveTo>
                    <a:cubicBezTo>
                      <a:pt x="200" y="0"/>
                      <a:pt x="120" y="19"/>
                      <a:pt x="75" y="43"/>
                    </a:cubicBezTo>
                    <a:cubicBezTo>
                      <a:pt x="1" y="92"/>
                      <a:pt x="99" y="332"/>
                      <a:pt x="112" y="394"/>
                    </a:cubicBezTo>
                    <a:cubicBezTo>
                      <a:pt x="124" y="461"/>
                      <a:pt x="148" y="996"/>
                      <a:pt x="148" y="1076"/>
                    </a:cubicBezTo>
                    <a:cubicBezTo>
                      <a:pt x="148" y="1109"/>
                      <a:pt x="181" y="1124"/>
                      <a:pt x="223" y="1124"/>
                    </a:cubicBezTo>
                    <a:cubicBezTo>
                      <a:pt x="282" y="1124"/>
                      <a:pt x="359" y="1097"/>
                      <a:pt x="394" y="1058"/>
                    </a:cubicBezTo>
                    <a:cubicBezTo>
                      <a:pt x="456" y="984"/>
                      <a:pt x="296" y="510"/>
                      <a:pt x="271" y="394"/>
                    </a:cubicBezTo>
                    <a:cubicBezTo>
                      <a:pt x="247" y="283"/>
                      <a:pt x="388" y="99"/>
                      <a:pt x="364" y="37"/>
                    </a:cubicBezTo>
                    <a:cubicBezTo>
                      <a:pt x="353" y="11"/>
                      <a:pt x="313" y="0"/>
                      <a:pt x="26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65"/>
              <p:cNvSpPr/>
              <p:nvPr/>
            </p:nvSpPr>
            <p:spPr>
              <a:xfrm>
                <a:off x="5257325" y="4284950"/>
                <a:ext cx="88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124" extrusionOk="0">
                    <a:moveTo>
                      <a:pt x="174" y="0"/>
                    </a:moveTo>
                    <a:cubicBezTo>
                      <a:pt x="130" y="0"/>
                      <a:pt x="61" y="35"/>
                      <a:pt x="44" y="79"/>
                    </a:cubicBezTo>
                    <a:cubicBezTo>
                      <a:pt x="13" y="141"/>
                      <a:pt x="105" y="448"/>
                      <a:pt x="87" y="626"/>
                    </a:cubicBezTo>
                    <a:cubicBezTo>
                      <a:pt x="75" y="805"/>
                      <a:pt x="1" y="1001"/>
                      <a:pt x="32" y="1069"/>
                    </a:cubicBezTo>
                    <a:cubicBezTo>
                      <a:pt x="48" y="1105"/>
                      <a:pt x="121" y="1124"/>
                      <a:pt x="190" y="1124"/>
                    </a:cubicBezTo>
                    <a:cubicBezTo>
                      <a:pt x="249" y="1124"/>
                      <a:pt x="306" y="1110"/>
                      <a:pt x="320" y="1081"/>
                    </a:cubicBezTo>
                    <a:cubicBezTo>
                      <a:pt x="351" y="1020"/>
                      <a:pt x="247" y="688"/>
                      <a:pt x="259" y="552"/>
                    </a:cubicBezTo>
                    <a:cubicBezTo>
                      <a:pt x="265" y="368"/>
                      <a:pt x="253" y="190"/>
                      <a:pt x="210" y="18"/>
                    </a:cubicBezTo>
                    <a:cubicBezTo>
                      <a:pt x="205" y="6"/>
                      <a:pt x="191" y="0"/>
                      <a:pt x="1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65"/>
              <p:cNvSpPr/>
              <p:nvPr/>
            </p:nvSpPr>
            <p:spPr>
              <a:xfrm>
                <a:off x="5249500" y="4286900"/>
                <a:ext cx="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060" extrusionOk="0">
                    <a:moveTo>
                      <a:pt x="212" y="0"/>
                    </a:moveTo>
                    <a:cubicBezTo>
                      <a:pt x="172" y="0"/>
                      <a:pt x="129" y="14"/>
                      <a:pt x="129" y="38"/>
                    </a:cubicBezTo>
                    <a:cubicBezTo>
                      <a:pt x="129" y="81"/>
                      <a:pt x="203" y="419"/>
                      <a:pt x="142" y="585"/>
                    </a:cubicBezTo>
                    <a:cubicBezTo>
                      <a:pt x="80" y="751"/>
                      <a:pt x="0" y="929"/>
                      <a:pt x="31" y="1003"/>
                    </a:cubicBezTo>
                    <a:cubicBezTo>
                      <a:pt x="44" y="1039"/>
                      <a:pt x="101" y="1059"/>
                      <a:pt x="155" y="1059"/>
                    </a:cubicBezTo>
                    <a:cubicBezTo>
                      <a:pt x="202" y="1059"/>
                      <a:pt x="247" y="1044"/>
                      <a:pt x="258" y="1009"/>
                    </a:cubicBezTo>
                    <a:cubicBezTo>
                      <a:pt x="283" y="936"/>
                      <a:pt x="228" y="591"/>
                      <a:pt x="258" y="511"/>
                    </a:cubicBezTo>
                    <a:cubicBezTo>
                      <a:pt x="289" y="352"/>
                      <a:pt x="295" y="192"/>
                      <a:pt x="283" y="32"/>
                    </a:cubicBezTo>
                    <a:cubicBezTo>
                      <a:pt x="277" y="10"/>
                      <a:pt x="246" y="0"/>
                      <a:pt x="2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65"/>
              <p:cNvSpPr/>
              <p:nvPr/>
            </p:nvSpPr>
            <p:spPr>
              <a:xfrm>
                <a:off x="5268560" y="4334400"/>
                <a:ext cx="80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11" extrusionOk="0">
                    <a:moveTo>
                      <a:pt x="256" y="0"/>
                    </a:moveTo>
                    <a:cubicBezTo>
                      <a:pt x="255" y="0"/>
                      <a:pt x="254" y="0"/>
                      <a:pt x="253" y="1"/>
                    </a:cubicBezTo>
                    <a:cubicBezTo>
                      <a:pt x="210" y="7"/>
                      <a:pt x="56" y="31"/>
                      <a:pt x="38" y="74"/>
                    </a:cubicBezTo>
                    <a:cubicBezTo>
                      <a:pt x="7" y="179"/>
                      <a:pt x="1" y="345"/>
                      <a:pt x="81" y="400"/>
                    </a:cubicBezTo>
                    <a:cubicBezTo>
                      <a:pt x="92" y="407"/>
                      <a:pt x="104" y="410"/>
                      <a:pt x="116" y="410"/>
                    </a:cubicBezTo>
                    <a:cubicBezTo>
                      <a:pt x="191" y="410"/>
                      <a:pt x="292" y="299"/>
                      <a:pt x="302" y="210"/>
                    </a:cubicBezTo>
                    <a:cubicBezTo>
                      <a:pt x="320" y="114"/>
                      <a:pt x="291" y="0"/>
                      <a:pt x="25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65"/>
              <p:cNvSpPr/>
              <p:nvPr/>
            </p:nvSpPr>
            <p:spPr>
              <a:xfrm>
                <a:off x="5257960" y="4337525"/>
                <a:ext cx="84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07" extrusionOk="0">
                    <a:moveTo>
                      <a:pt x="189" y="0"/>
                    </a:moveTo>
                    <a:cubicBezTo>
                      <a:pt x="125" y="0"/>
                      <a:pt x="63" y="40"/>
                      <a:pt x="44" y="109"/>
                    </a:cubicBezTo>
                    <a:cubicBezTo>
                      <a:pt x="13" y="220"/>
                      <a:pt x="1" y="472"/>
                      <a:pt x="105" y="496"/>
                    </a:cubicBezTo>
                    <a:cubicBezTo>
                      <a:pt x="123" y="503"/>
                      <a:pt x="141" y="506"/>
                      <a:pt x="160" y="506"/>
                    </a:cubicBezTo>
                    <a:cubicBezTo>
                      <a:pt x="225" y="506"/>
                      <a:pt x="290" y="466"/>
                      <a:pt x="314" y="404"/>
                    </a:cubicBezTo>
                    <a:cubicBezTo>
                      <a:pt x="339" y="287"/>
                      <a:pt x="333" y="164"/>
                      <a:pt x="302" y="48"/>
                    </a:cubicBezTo>
                    <a:cubicBezTo>
                      <a:pt x="269" y="15"/>
                      <a:pt x="229" y="0"/>
                      <a:pt x="18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65"/>
              <p:cNvSpPr/>
              <p:nvPr/>
            </p:nvSpPr>
            <p:spPr>
              <a:xfrm>
                <a:off x="5248435" y="4338725"/>
                <a:ext cx="74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545" extrusionOk="0">
                    <a:moveTo>
                      <a:pt x="137" y="1"/>
                    </a:moveTo>
                    <a:cubicBezTo>
                      <a:pt x="88" y="1"/>
                      <a:pt x="40" y="32"/>
                      <a:pt x="25" y="86"/>
                    </a:cubicBezTo>
                    <a:cubicBezTo>
                      <a:pt x="1" y="172"/>
                      <a:pt x="1" y="498"/>
                      <a:pt x="87" y="522"/>
                    </a:cubicBezTo>
                    <a:cubicBezTo>
                      <a:pt x="124" y="533"/>
                      <a:pt x="161" y="545"/>
                      <a:pt x="193" y="545"/>
                    </a:cubicBezTo>
                    <a:cubicBezTo>
                      <a:pt x="236" y="545"/>
                      <a:pt x="269" y="524"/>
                      <a:pt x="283" y="455"/>
                    </a:cubicBezTo>
                    <a:cubicBezTo>
                      <a:pt x="296" y="313"/>
                      <a:pt x="277" y="178"/>
                      <a:pt x="228" y="49"/>
                    </a:cubicBezTo>
                    <a:cubicBezTo>
                      <a:pt x="205" y="16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65"/>
              <p:cNvSpPr/>
              <p:nvPr/>
            </p:nvSpPr>
            <p:spPr>
              <a:xfrm>
                <a:off x="5239060" y="4337425"/>
                <a:ext cx="72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06" extrusionOk="0">
                    <a:moveTo>
                      <a:pt x="150" y="1"/>
                    </a:moveTo>
                    <a:cubicBezTo>
                      <a:pt x="109" y="1"/>
                      <a:pt x="68" y="24"/>
                      <a:pt x="50" y="64"/>
                    </a:cubicBezTo>
                    <a:cubicBezTo>
                      <a:pt x="25" y="125"/>
                      <a:pt x="1" y="396"/>
                      <a:pt x="62" y="457"/>
                    </a:cubicBezTo>
                    <a:cubicBezTo>
                      <a:pt x="98" y="490"/>
                      <a:pt x="132" y="505"/>
                      <a:pt x="161" y="505"/>
                    </a:cubicBezTo>
                    <a:cubicBezTo>
                      <a:pt x="188" y="505"/>
                      <a:pt x="211" y="493"/>
                      <a:pt x="228" y="470"/>
                    </a:cubicBezTo>
                    <a:cubicBezTo>
                      <a:pt x="265" y="427"/>
                      <a:pt x="290" y="89"/>
                      <a:pt x="228" y="33"/>
                    </a:cubicBezTo>
                    <a:cubicBezTo>
                      <a:pt x="206" y="11"/>
                      <a:pt x="178" y="1"/>
                      <a:pt x="15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65"/>
              <p:cNvSpPr/>
              <p:nvPr/>
            </p:nvSpPr>
            <p:spPr>
              <a:xfrm>
                <a:off x="5232935" y="4334100"/>
                <a:ext cx="62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64" extrusionOk="0">
                    <a:moveTo>
                      <a:pt x="93" y="0"/>
                    </a:moveTo>
                    <a:cubicBezTo>
                      <a:pt x="51" y="0"/>
                      <a:pt x="1" y="90"/>
                      <a:pt x="6" y="166"/>
                    </a:cubicBezTo>
                    <a:cubicBezTo>
                      <a:pt x="12" y="258"/>
                      <a:pt x="31" y="351"/>
                      <a:pt x="92" y="363"/>
                    </a:cubicBezTo>
                    <a:cubicBezTo>
                      <a:pt x="93" y="363"/>
                      <a:pt x="94" y="363"/>
                      <a:pt x="95" y="363"/>
                    </a:cubicBezTo>
                    <a:cubicBezTo>
                      <a:pt x="156" y="363"/>
                      <a:pt x="250" y="164"/>
                      <a:pt x="117" y="13"/>
                    </a:cubicBezTo>
                    <a:cubicBezTo>
                      <a:pt x="109" y="4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65"/>
              <p:cNvSpPr/>
              <p:nvPr/>
            </p:nvSpPr>
            <p:spPr>
              <a:xfrm>
                <a:off x="5243500" y="4289900"/>
                <a:ext cx="83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912" extrusionOk="0">
                    <a:moveTo>
                      <a:pt x="276" y="1"/>
                    </a:moveTo>
                    <a:cubicBezTo>
                      <a:pt x="238" y="1"/>
                      <a:pt x="179" y="55"/>
                      <a:pt x="179" y="84"/>
                    </a:cubicBezTo>
                    <a:cubicBezTo>
                      <a:pt x="179" y="232"/>
                      <a:pt x="160" y="379"/>
                      <a:pt x="130" y="527"/>
                    </a:cubicBezTo>
                    <a:cubicBezTo>
                      <a:pt x="99" y="625"/>
                      <a:pt x="1" y="852"/>
                      <a:pt x="13" y="883"/>
                    </a:cubicBezTo>
                    <a:cubicBezTo>
                      <a:pt x="21" y="899"/>
                      <a:pt x="48" y="912"/>
                      <a:pt x="82" y="912"/>
                    </a:cubicBezTo>
                    <a:cubicBezTo>
                      <a:pt x="102" y="912"/>
                      <a:pt x="125" y="907"/>
                      <a:pt x="148" y="895"/>
                    </a:cubicBezTo>
                    <a:cubicBezTo>
                      <a:pt x="191" y="871"/>
                      <a:pt x="265" y="447"/>
                      <a:pt x="302" y="361"/>
                    </a:cubicBezTo>
                    <a:cubicBezTo>
                      <a:pt x="332" y="250"/>
                      <a:pt x="332" y="127"/>
                      <a:pt x="302" y="16"/>
                    </a:cubicBezTo>
                    <a:cubicBezTo>
                      <a:pt x="296" y="5"/>
                      <a:pt x="287" y="1"/>
                      <a:pt x="276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65"/>
              <p:cNvSpPr/>
              <p:nvPr/>
            </p:nvSpPr>
            <p:spPr>
              <a:xfrm>
                <a:off x="5262900" y="4293900"/>
                <a:ext cx="96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683" extrusionOk="0">
                    <a:moveTo>
                      <a:pt x="339" y="0"/>
                    </a:moveTo>
                    <a:cubicBezTo>
                      <a:pt x="325" y="0"/>
                      <a:pt x="305" y="19"/>
                      <a:pt x="279" y="72"/>
                    </a:cubicBezTo>
                    <a:cubicBezTo>
                      <a:pt x="224" y="201"/>
                      <a:pt x="27" y="569"/>
                      <a:pt x="15" y="612"/>
                    </a:cubicBezTo>
                    <a:cubicBezTo>
                      <a:pt x="1" y="640"/>
                      <a:pt x="82" y="683"/>
                      <a:pt x="130" y="683"/>
                    </a:cubicBezTo>
                    <a:cubicBezTo>
                      <a:pt x="146" y="683"/>
                      <a:pt x="158" y="678"/>
                      <a:pt x="162" y="668"/>
                    </a:cubicBezTo>
                    <a:cubicBezTo>
                      <a:pt x="181" y="619"/>
                      <a:pt x="384" y="121"/>
                      <a:pt x="371" y="65"/>
                    </a:cubicBezTo>
                    <a:cubicBezTo>
                      <a:pt x="368" y="34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65"/>
              <p:cNvSpPr/>
              <p:nvPr/>
            </p:nvSpPr>
            <p:spPr>
              <a:xfrm>
                <a:off x="5268110" y="4313150"/>
                <a:ext cx="92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811" extrusionOk="0">
                    <a:moveTo>
                      <a:pt x="152" y="0"/>
                    </a:moveTo>
                    <a:cubicBezTo>
                      <a:pt x="94" y="0"/>
                      <a:pt x="30" y="23"/>
                      <a:pt x="19" y="64"/>
                    </a:cubicBezTo>
                    <a:cubicBezTo>
                      <a:pt x="7" y="162"/>
                      <a:pt x="13" y="267"/>
                      <a:pt x="43" y="365"/>
                    </a:cubicBezTo>
                    <a:cubicBezTo>
                      <a:pt x="80" y="469"/>
                      <a:pt x="0" y="685"/>
                      <a:pt x="7" y="764"/>
                    </a:cubicBezTo>
                    <a:cubicBezTo>
                      <a:pt x="9" y="797"/>
                      <a:pt x="42" y="811"/>
                      <a:pt x="86" y="811"/>
                    </a:cubicBezTo>
                    <a:cubicBezTo>
                      <a:pt x="152" y="811"/>
                      <a:pt x="242" y="779"/>
                      <a:pt x="289" y="728"/>
                    </a:cubicBezTo>
                    <a:cubicBezTo>
                      <a:pt x="369" y="642"/>
                      <a:pt x="271" y="586"/>
                      <a:pt x="259" y="476"/>
                    </a:cubicBezTo>
                    <a:cubicBezTo>
                      <a:pt x="240" y="365"/>
                      <a:pt x="296" y="82"/>
                      <a:pt x="246" y="33"/>
                    </a:cubicBezTo>
                    <a:cubicBezTo>
                      <a:pt x="229" y="11"/>
                      <a:pt x="192" y="0"/>
                      <a:pt x="15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65"/>
              <p:cNvSpPr/>
              <p:nvPr/>
            </p:nvSpPr>
            <p:spPr>
              <a:xfrm>
                <a:off x="5258285" y="4314775"/>
                <a:ext cx="74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836" extrusionOk="0">
                    <a:moveTo>
                      <a:pt x="179" y="0"/>
                    </a:moveTo>
                    <a:cubicBezTo>
                      <a:pt x="124" y="0"/>
                      <a:pt x="63" y="26"/>
                      <a:pt x="55" y="66"/>
                    </a:cubicBezTo>
                    <a:cubicBezTo>
                      <a:pt x="37" y="140"/>
                      <a:pt x="117" y="380"/>
                      <a:pt x="92" y="503"/>
                    </a:cubicBezTo>
                    <a:cubicBezTo>
                      <a:pt x="68" y="626"/>
                      <a:pt x="0" y="724"/>
                      <a:pt x="43" y="792"/>
                    </a:cubicBezTo>
                    <a:cubicBezTo>
                      <a:pt x="64" y="821"/>
                      <a:pt x="105" y="835"/>
                      <a:pt x="146" y="835"/>
                    </a:cubicBezTo>
                    <a:cubicBezTo>
                      <a:pt x="201" y="835"/>
                      <a:pt x="257" y="810"/>
                      <a:pt x="271" y="761"/>
                    </a:cubicBezTo>
                    <a:cubicBezTo>
                      <a:pt x="295" y="675"/>
                      <a:pt x="221" y="583"/>
                      <a:pt x="240" y="466"/>
                    </a:cubicBezTo>
                    <a:cubicBezTo>
                      <a:pt x="252" y="349"/>
                      <a:pt x="295" y="91"/>
                      <a:pt x="264" y="36"/>
                    </a:cubicBezTo>
                    <a:cubicBezTo>
                      <a:pt x="250" y="11"/>
                      <a:pt x="216" y="0"/>
                      <a:pt x="17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65"/>
              <p:cNvSpPr/>
              <p:nvPr/>
            </p:nvSpPr>
            <p:spPr>
              <a:xfrm>
                <a:off x="5249985" y="4316575"/>
                <a:ext cx="61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763" extrusionOk="0">
                    <a:moveTo>
                      <a:pt x="129" y="1"/>
                    </a:moveTo>
                    <a:cubicBezTo>
                      <a:pt x="92" y="1"/>
                      <a:pt x="62" y="25"/>
                      <a:pt x="43" y="62"/>
                    </a:cubicBezTo>
                    <a:cubicBezTo>
                      <a:pt x="31" y="93"/>
                      <a:pt x="25" y="130"/>
                      <a:pt x="31" y="166"/>
                    </a:cubicBezTo>
                    <a:cubicBezTo>
                      <a:pt x="37" y="277"/>
                      <a:pt x="80" y="388"/>
                      <a:pt x="55" y="492"/>
                    </a:cubicBezTo>
                    <a:cubicBezTo>
                      <a:pt x="43" y="541"/>
                      <a:pt x="19" y="584"/>
                      <a:pt x="12" y="634"/>
                    </a:cubicBezTo>
                    <a:cubicBezTo>
                      <a:pt x="0" y="683"/>
                      <a:pt x="25" y="732"/>
                      <a:pt x="68" y="757"/>
                    </a:cubicBezTo>
                    <a:cubicBezTo>
                      <a:pt x="79" y="761"/>
                      <a:pt x="90" y="763"/>
                      <a:pt x="101" y="763"/>
                    </a:cubicBezTo>
                    <a:cubicBezTo>
                      <a:pt x="138" y="763"/>
                      <a:pt x="170" y="739"/>
                      <a:pt x="185" y="701"/>
                    </a:cubicBezTo>
                    <a:cubicBezTo>
                      <a:pt x="203" y="652"/>
                      <a:pt x="209" y="603"/>
                      <a:pt x="191" y="554"/>
                    </a:cubicBezTo>
                    <a:cubicBezTo>
                      <a:pt x="178" y="511"/>
                      <a:pt x="172" y="462"/>
                      <a:pt x="166" y="412"/>
                    </a:cubicBezTo>
                    <a:cubicBezTo>
                      <a:pt x="166" y="302"/>
                      <a:pt x="246" y="203"/>
                      <a:pt x="228" y="99"/>
                    </a:cubicBezTo>
                    <a:cubicBezTo>
                      <a:pt x="221" y="44"/>
                      <a:pt x="185" y="7"/>
                      <a:pt x="12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65"/>
              <p:cNvSpPr/>
              <p:nvPr/>
            </p:nvSpPr>
            <p:spPr>
              <a:xfrm>
                <a:off x="5241360" y="4316300"/>
                <a:ext cx="5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732" extrusionOk="0">
                    <a:moveTo>
                      <a:pt x="116" y="0"/>
                    </a:moveTo>
                    <a:cubicBezTo>
                      <a:pt x="105" y="0"/>
                      <a:pt x="93" y="2"/>
                      <a:pt x="81" y="5"/>
                    </a:cubicBezTo>
                    <a:cubicBezTo>
                      <a:pt x="38" y="36"/>
                      <a:pt x="19" y="85"/>
                      <a:pt x="26" y="134"/>
                    </a:cubicBezTo>
                    <a:cubicBezTo>
                      <a:pt x="26" y="233"/>
                      <a:pt x="69" y="331"/>
                      <a:pt x="50" y="423"/>
                    </a:cubicBezTo>
                    <a:cubicBezTo>
                      <a:pt x="44" y="485"/>
                      <a:pt x="13" y="540"/>
                      <a:pt x="7" y="595"/>
                    </a:cubicBezTo>
                    <a:cubicBezTo>
                      <a:pt x="1" y="657"/>
                      <a:pt x="32" y="725"/>
                      <a:pt x="87" y="731"/>
                    </a:cubicBezTo>
                    <a:cubicBezTo>
                      <a:pt x="91" y="731"/>
                      <a:pt x="94" y="731"/>
                      <a:pt x="98" y="731"/>
                    </a:cubicBezTo>
                    <a:cubicBezTo>
                      <a:pt x="137" y="731"/>
                      <a:pt x="175" y="702"/>
                      <a:pt x="191" y="663"/>
                    </a:cubicBezTo>
                    <a:cubicBezTo>
                      <a:pt x="204" y="620"/>
                      <a:pt x="204" y="571"/>
                      <a:pt x="191" y="528"/>
                    </a:cubicBezTo>
                    <a:cubicBezTo>
                      <a:pt x="179" y="485"/>
                      <a:pt x="173" y="442"/>
                      <a:pt x="173" y="399"/>
                    </a:cubicBezTo>
                    <a:cubicBezTo>
                      <a:pt x="173" y="343"/>
                      <a:pt x="185" y="294"/>
                      <a:pt x="204" y="245"/>
                    </a:cubicBezTo>
                    <a:cubicBezTo>
                      <a:pt x="228" y="196"/>
                      <a:pt x="235" y="134"/>
                      <a:pt x="216" y="79"/>
                    </a:cubicBezTo>
                    <a:cubicBezTo>
                      <a:pt x="201" y="30"/>
                      <a:pt x="162" y="0"/>
                      <a:pt x="11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65"/>
              <p:cNvSpPr/>
              <p:nvPr/>
            </p:nvSpPr>
            <p:spPr>
              <a:xfrm>
                <a:off x="5233685" y="4315500"/>
                <a:ext cx="66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645" extrusionOk="0">
                    <a:moveTo>
                      <a:pt x="197" y="0"/>
                    </a:moveTo>
                    <a:cubicBezTo>
                      <a:pt x="154" y="0"/>
                      <a:pt x="111" y="25"/>
                      <a:pt x="93" y="62"/>
                    </a:cubicBezTo>
                    <a:cubicBezTo>
                      <a:pt x="74" y="99"/>
                      <a:pt x="68" y="142"/>
                      <a:pt x="74" y="185"/>
                    </a:cubicBezTo>
                    <a:cubicBezTo>
                      <a:pt x="80" y="228"/>
                      <a:pt x="93" y="265"/>
                      <a:pt x="93" y="308"/>
                    </a:cubicBezTo>
                    <a:cubicBezTo>
                      <a:pt x="93" y="369"/>
                      <a:pt x="80" y="425"/>
                      <a:pt x="56" y="474"/>
                    </a:cubicBezTo>
                    <a:cubicBezTo>
                      <a:pt x="31" y="517"/>
                      <a:pt x="1" y="566"/>
                      <a:pt x="25" y="609"/>
                    </a:cubicBezTo>
                    <a:cubicBezTo>
                      <a:pt x="39" y="632"/>
                      <a:pt x="63" y="644"/>
                      <a:pt x="89" y="644"/>
                    </a:cubicBezTo>
                    <a:cubicBezTo>
                      <a:pt x="98" y="644"/>
                      <a:pt x="108" y="643"/>
                      <a:pt x="117" y="640"/>
                    </a:cubicBezTo>
                    <a:cubicBezTo>
                      <a:pt x="148" y="621"/>
                      <a:pt x="173" y="597"/>
                      <a:pt x="185" y="560"/>
                    </a:cubicBezTo>
                    <a:cubicBezTo>
                      <a:pt x="191" y="529"/>
                      <a:pt x="197" y="492"/>
                      <a:pt x="197" y="455"/>
                    </a:cubicBezTo>
                    <a:cubicBezTo>
                      <a:pt x="191" y="332"/>
                      <a:pt x="210" y="209"/>
                      <a:pt x="253" y="93"/>
                    </a:cubicBezTo>
                    <a:cubicBezTo>
                      <a:pt x="265" y="56"/>
                      <a:pt x="240" y="7"/>
                      <a:pt x="19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65"/>
              <p:cNvSpPr/>
              <p:nvPr/>
            </p:nvSpPr>
            <p:spPr>
              <a:xfrm>
                <a:off x="5218150" y="4017250"/>
                <a:ext cx="4720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10" extrusionOk="0">
                    <a:moveTo>
                      <a:pt x="532" y="0"/>
                    </a:moveTo>
                    <a:cubicBezTo>
                      <a:pt x="468" y="0"/>
                      <a:pt x="404" y="8"/>
                      <a:pt x="345" y="30"/>
                    </a:cubicBezTo>
                    <a:cubicBezTo>
                      <a:pt x="203" y="86"/>
                      <a:pt x="99" y="209"/>
                      <a:pt x="62" y="356"/>
                    </a:cubicBezTo>
                    <a:cubicBezTo>
                      <a:pt x="0" y="639"/>
                      <a:pt x="111" y="928"/>
                      <a:pt x="338" y="1094"/>
                    </a:cubicBezTo>
                    <a:cubicBezTo>
                      <a:pt x="531" y="1236"/>
                      <a:pt x="765" y="1310"/>
                      <a:pt x="1002" y="1310"/>
                    </a:cubicBezTo>
                    <a:cubicBezTo>
                      <a:pt x="1082" y="1310"/>
                      <a:pt x="1163" y="1301"/>
                      <a:pt x="1242" y="1284"/>
                    </a:cubicBezTo>
                    <a:cubicBezTo>
                      <a:pt x="1549" y="1204"/>
                      <a:pt x="1795" y="989"/>
                      <a:pt x="1857" y="731"/>
                    </a:cubicBezTo>
                    <a:cubicBezTo>
                      <a:pt x="1887" y="627"/>
                      <a:pt x="1875" y="516"/>
                      <a:pt x="1832" y="424"/>
                    </a:cubicBezTo>
                    <a:cubicBezTo>
                      <a:pt x="1758" y="295"/>
                      <a:pt x="1605" y="203"/>
                      <a:pt x="1439" y="153"/>
                    </a:cubicBezTo>
                    <a:cubicBezTo>
                      <a:pt x="1273" y="117"/>
                      <a:pt x="1107" y="80"/>
                      <a:pt x="941" y="61"/>
                    </a:cubicBezTo>
                    <a:cubicBezTo>
                      <a:pt x="808" y="36"/>
                      <a:pt x="667" y="0"/>
                      <a:pt x="53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65"/>
              <p:cNvSpPr/>
              <p:nvPr/>
            </p:nvSpPr>
            <p:spPr>
              <a:xfrm>
                <a:off x="5214600" y="3595400"/>
                <a:ext cx="203950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4297" extrusionOk="0">
                    <a:moveTo>
                      <a:pt x="1562" y="1"/>
                    </a:moveTo>
                    <a:cubicBezTo>
                      <a:pt x="1311" y="1"/>
                      <a:pt x="1065" y="35"/>
                      <a:pt x="837" y="130"/>
                    </a:cubicBezTo>
                    <a:cubicBezTo>
                      <a:pt x="345" y="339"/>
                      <a:pt x="1" y="948"/>
                      <a:pt x="284" y="1378"/>
                    </a:cubicBezTo>
                    <a:cubicBezTo>
                      <a:pt x="462" y="1654"/>
                      <a:pt x="812" y="1765"/>
                      <a:pt x="1083" y="1962"/>
                    </a:cubicBezTo>
                    <a:cubicBezTo>
                      <a:pt x="1507" y="2269"/>
                      <a:pt x="1728" y="2761"/>
                      <a:pt x="1974" y="3210"/>
                    </a:cubicBezTo>
                    <a:cubicBezTo>
                      <a:pt x="2220" y="3664"/>
                      <a:pt x="2552" y="4132"/>
                      <a:pt x="3068" y="4267"/>
                    </a:cubicBezTo>
                    <a:cubicBezTo>
                      <a:pt x="3141" y="4287"/>
                      <a:pt x="3218" y="4297"/>
                      <a:pt x="3295" y="4297"/>
                    </a:cubicBezTo>
                    <a:cubicBezTo>
                      <a:pt x="3616" y="4297"/>
                      <a:pt x="3941" y="4128"/>
                      <a:pt x="3990" y="3830"/>
                    </a:cubicBezTo>
                    <a:cubicBezTo>
                      <a:pt x="4058" y="3468"/>
                      <a:pt x="3701" y="3179"/>
                      <a:pt x="3431" y="2921"/>
                    </a:cubicBezTo>
                    <a:cubicBezTo>
                      <a:pt x="3093" y="2601"/>
                      <a:pt x="2841" y="2202"/>
                      <a:pt x="2687" y="1759"/>
                    </a:cubicBezTo>
                    <a:cubicBezTo>
                      <a:pt x="2656" y="1667"/>
                      <a:pt x="2632" y="1550"/>
                      <a:pt x="2712" y="1482"/>
                    </a:cubicBezTo>
                    <a:cubicBezTo>
                      <a:pt x="2740" y="1457"/>
                      <a:pt x="2772" y="1446"/>
                      <a:pt x="2806" y="1446"/>
                    </a:cubicBezTo>
                    <a:cubicBezTo>
                      <a:pt x="2913" y="1446"/>
                      <a:pt x="3035" y="1552"/>
                      <a:pt x="3105" y="1654"/>
                    </a:cubicBezTo>
                    <a:cubicBezTo>
                      <a:pt x="3393" y="2077"/>
                      <a:pt x="3730" y="2964"/>
                      <a:pt x="4085" y="2964"/>
                    </a:cubicBezTo>
                    <a:cubicBezTo>
                      <a:pt x="4086" y="2964"/>
                      <a:pt x="4087" y="2964"/>
                      <a:pt x="4089" y="2964"/>
                    </a:cubicBezTo>
                    <a:cubicBezTo>
                      <a:pt x="4451" y="2958"/>
                      <a:pt x="4765" y="2079"/>
                      <a:pt x="5060" y="1654"/>
                    </a:cubicBezTo>
                    <a:cubicBezTo>
                      <a:pt x="5130" y="1552"/>
                      <a:pt x="5249" y="1446"/>
                      <a:pt x="5356" y="1446"/>
                    </a:cubicBezTo>
                    <a:cubicBezTo>
                      <a:pt x="5390" y="1446"/>
                      <a:pt x="5423" y="1457"/>
                      <a:pt x="5453" y="1482"/>
                    </a:cubicBezTo>
                    <a:cubicBezTo>
                      <a:pt x="5527" y="1550"/>
                      <a:pt x="5508" y="1667"/>
                      <a:pt x="5472" y="1759"/>
                    </a:cubicBezTo>
                    <a:cubicBezTo>
                      <a:pt x="5318" y="2202"/>
                      <a:pt x="5066" y="2601"/>
                      <a:pt x="4728" y="2921"/>
                    </a:cubicBezTo>
                    <a:cubicBezTo>
                      <a:pt x="4457" y="3185"/>
                      <a:pt x="4107" y="3468"/>
                      <a:pt x="4168" y="3830"/>
                    </a:cubicBezTo>
                    <a:cubicBezTo>
                      <a:pt x="4218" y="4124"/>
                      <a:pt x="4549" y="4296"/>
                      <a:pt x="4873" y="4296"/>
                    </a:cubicBezTo>
                    <a:cubicBezTo>
                      <a:pt x="4949" y="4296"/>
                      <a:pt x="5025" y="4287"/>
                      <a:pt x="5097" y="4267"/>
                    </a:cubicBezTo>
                    <a:cubicBezTo>
                      <a:pt x="5607" y="4132"/>
                      <a:pt x="5939" y="3664"/>
                      <a:pt x="6191" y="3210"/>
                    </a:cubicBezTo>
                    <a:cubicBezTo>
                      <a:pt x="6437" y="2761"/>
                      <a:pt x="6652" y="2263"/>
                      <a:pt x="7082" y="1962"/>
                    </a:cubicBezTo>
                    <a:cubicBezTo>
                      <a:pt x="7352" y="1765"/>
                      <a:pt x="7697" y="1654"/>
                      <a:pt x="7875" y="1378"/>
                    </a:cubicBezTo>
                    <a:cubicBezTo>
                      <a:pt x="8158" y="948"/>
                      <a:pt x="7813" y="339"/>
                      <a:pt x="7328" y="130"/>
                    </a:cubicBezTo>
                    <a:cubicBezTo>
                      <a:pt x="7097" y="35"/>
                      <a:pt x="6850" y="1"/>
                      <a:pt x="6598" y="1"/>
                    </a:cubicBezTo>
                    <a:cubicBezTo>
                      <a:pt x="6315" y="1"/>
                      <a:pt x="6025" y="44"/>
                      <a:pt x="5748" y="93"/>
                    </a:cubicBezTo>
                    <a:cubicBezTo>
                      <a:pt x="5189" y="185"/>
                      <a:pt x="4636" y="290"/>
                      <a:pt x="4082" y="401"/>
                    </a:cubicBezTo>
                    <a:cubicBezTo>
                      <a:pt x="3523" y="290"/>
                      <a:pt x="2970" y="185"/>
                      <a:pt x="2417" y="93"/>
                    </a:cubicBezTo>
                    <a:cubicBezTo>
                      <a:pt x="2136" y="44"/>
                      <a:pt x="1845" y="1"/>
                      <a:pt x="156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7" name="Google Shape;6087;p65"/>
              <p:cNvSpPr/>
              <p:nvPr/>
            </p:nvSpPr>
            <p:spPr>
              <a:xfrm>
                <a:off x="5147300" y="3277175"/>
                <a:ext cx="57200" cy="17700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7080" extrusionOk="0">
                    <a:moveTo>
                      <a:pt x="1357" y="1"/>
                    </a:moveTo>
                    <a:cubicBezTo>
                      <a:pt x="1056" y="1"/>
                      <a:pt x="778" y="99"/>
                      <a:pt x="769" y="320"/>
                    </a:cubicBezTo>
                    <a:cubicBezTo>
                      <a:pt x="744" y="762"/>
                      <a:pt x="886" y="2176"/>
                      <a:pt x="861" y="3135"/>
                    </a:cubicBezTo>
                    <a:cubicBezTo>
                      <a:pt x="843" y="4100"/>
                      <a:pt x="480" y="5514"/>
                      <a:pt x="394" y="5919"/>
                    </a:cubicBezTo>
                    <a:cubicBezTo>
                      <a:pt x="308" y="6319"/>
                      <a:pt x="1" y="6583"/>
                      <a:pt x="50" y="6835"/>
                    </a:cubicBezTo>
                    <a:cubicBezTo>
                      <a:pt x="75" y="6978"/>
                      <a:pt x="453" y="7079"/>
                      <a:pt x="793" y="7079"/>
                    </a:cubicBezTo>
                    <a:cubicBezTo>
                      <a:pt x="1039" y="7079"/>
                      <a:pt x="1265" y="7026"/>
                      <a:pt x="1322" y="6897"/>
                    </a:cubicBezTo>
                    <a:cubicBezTo>
                      <a:pt x="1451" y="6589"/>
                      <a:pt x="1199" y="5766"/>
                      <a:pt x="1193" y="5249"/>
                    </a:cubicBezTo>
                    <a:cubicBezTo>
                      <a:pt x="1193" y="4733"/>
                      <a:pt x="1685" y="1660"/>
                      <a:pt x="1857" y="1395"/>
                    </a:cubicBezTo>
                    <a:cubicBezTo>
                      <a:pt x="1986" y="1199"/>
                      <a:pt x="2287" y="621"/>
                      <a:pt x="2091" y="277"/>
                    </a:cubicBezTo>
                    <a:cubicBezTo>
                      <a:pt x="1989" y="101"/>
                      <a:pt x="1661" y="1"/>
                      <a:pt x="135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65"/>
              <p:cNvSpPr/>
              <p:nvPr/>
            </p:nvSpPr>
            <p:spPr>
              <a:xfrm>
                <a:off x="5122100" y="3459325"/>
                <a:ext cx="59350" cy="18930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7572" extrusionOk="0">
                    <a:moveTo>
                      <a:pt x="1433" y="749"/>
                    </a:moveTo>
                    <a:cubicBezTo>
                      <a:pt x="1568" y="749"/>
                      <a:pt x="1728" y="875"/>
                      <a:pt x="1716" y="1006"/>
                    </a:cubicBezTo>
                    <a:cubicBezTo>
                      <a:pt x="1697" y="1203"/>
                      <a:pt x="929" y="3791"/>
                      <a:pt x="849" y="4682"/>
                    </a:cubicBezTo>
                    <a:lnTo>
                      <a:pt x="843" y="4682"/>
                    </a:lnTo>
                    <a:cubicBezTo>
                      <a:pt x="843" y="4682"/>
                      <a:pt x="990" y="1578"/>
                      <a:pt x="1273" y="859"/>
                    </a:cubicBezTo>
                    <a:cubicBezTo>
                      <a:pt x="1304" y="781"/>
                      <a:pt x="1365" y="749"/>
                      <a:pt x="1433" y="749"/>
                    </a:cubicBezTo>
                    <a:close/>
                    <a:moveTo>
                      <a:pt x="1236" y="0"/>
                    </a:moveTo>
                    <a:cubicBezTo>
                      <a:pt x="1064" y="0"/>
                      <a:pt x="934" y="43"/>
                      <a:pt x="904" y="121"/>
                    </a:cubicBezTo>
                    <a:cubicBezTo>
                      <a:pt x="585" y="889"/>
                      <a:pt x="1" y="7220"/>
                      <a:pt x="68" y="7442"/>
                    </a:cubicBezTo>
                    <a:cubicBezTo>
                      <a:pt x="98" y="7533"/>
                      <a:pt x="197" y="7572"/>
                      <a:pt x="313" y="7572"/>
                    </a:cubicBezTo>
                    <a:cubicBezTo>
                      <a:pt x="485" y="7572"/>
                      <a:pt x="693" y="7487"/>
                      <a:pt x="763" y="7362"/>
                    </a:cubicBezTo>
                    <a:cubicBezTo>
                      <a:pt x="880" y="7153"/>
                      <a:pt x="1291" y="5100"/>
                      <a:pt x="1580" y="3588"/>
                    </a:cubicBezTo>
                    <a:cubicBezTo>
                      <a:pt x="1869" y="2076"/>
                      <a:pt x="2373" y="551"/>
                      <a:pt x="2072" y="299"/>
                    </a:cubicBezTo>
                    <a:cubicBezTo>
                      <a:pt x="1824" y="91"/>
                      <a:pt x="1486" y="0"/>
                      <a:pt x="123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65"/>
              <p:cNvSpPr/>
              <p:nvPr/>
            </p:nvSpPr>
            <p:spPr>
              <a:xfrm>
                <a:off x="5133025" y="3652625"/>
                <a:ext cx="164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520" extrusionOk="0">
                    <a:moveTo>
                      <a:pt x="218" y="0"/>
                    </a:moveTo>
                    <a:cubicBezTo>
                      <a:pt x="147" y="0"/>
                      <a:pt x="80" y="42"/>
                      <a:pt x="49" y="109"/>
                    </a:cubicBezTo>
                    <a:cubicBezTo>
                      <a:pt x="12" y="189"/>
                      <a:pt x="0" y="275"/>
                      <a:pt x="18" y="367"/>
                    </a:cubicBezTo>
                    <a:cubicBezTo>
                      <a:pt x="37" y="570"/>
                      <a:pt x="117" y="767"/>
                      <a:pt x="117" y="970"/>
                    </a:cubicBezTo>
                    <a:cubicBezTo>
                      <a:pt x="117" y="1056"/>
                      <a:pt x="98" y="1142"/>
                      <a:pt x="98" y="1228"/>
                    </a:cubicBezTo>
                    <a:cubicBezTo>
                      <a:pt x="98" y="1314"/>
                      <a:pt x="129" y="1394"/>
                      <a:pt x="184" y="1455"/>
                    </a:cubicBezTo>
                    <a:cubicBezTo>
                      <a:pt x="233" y="1498"/>
                      <a:pt x="292" y="1519"/>
                      <a:pt x="350" y="1519"/>
                    </a:cubicBezTo>
                    <a:cubicBezTo>
                      <a:pt x="411" y="1519"/>
                      <a:pt x="473" y="1496"/>
                      <a:pt x="523" y="1449"/>
                    </a:cubicBezTo>
                    <a:cubicBezTo>
                      <a:pt x="609" y="1363"/>
                      <a:pt x="658" y="1234"/>
                      <a:pt x="652" y="1111"/>
                    </a:cubicBezTo>
                    <a:cubicBezTo>
                      <a:pt x="645" y="982"/>
                      <a:pt x="621" y="853"/>
                      <a:pt x="578" y="736"/>
                    </a:cubicBezTo>
                    <a:cubicBezTo>
                      <a:pt x="523" y="564"/>
                      <a:pt x="473" y="398"/>
                      <a:pt x="424" y="232"/>
                    </a:cubicBezTo>
                    <a:cubicBezTo>
                      <a:pt x="393" y="140"/>
                      <a:pt x="350" y="29"/>
                      <a:pt x="258" y="5"/>
                    </a:cubicBezTo>
                    <a:cubicBezTo>
                      <a:pt x="245" y="2"/>
                      <a:pt x="232" y="0"/>
                      <a:pt x="21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65"/>
              <p:cNvSpPr/>
              <p:nvPr/>
            </p:nvSpPr>
            <p:spPr>
              <a:xfrm>
                <a:off x="5138400" y="3692475"/>
                <a:ext cx="98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36" extrusionOk="0">
                    <a:moveTo>
                      <a:pt x="213" y="0"/>
                    </a:moveTo>
                    <a:cubicBezTo>
                      <a:pt x="197" y="0"/>
                      <a:pt x="181" y="3"/>
                      <a:pt x="166" y="9"/>
                    </a:cubicBezTo>
                    <a:cubicBezTo>
                      <a:pt x="111" y="21"/>
                      <a:pt x="68" y="46"/>
                      <a:pt x="25" y="83"/>
                    </a:cubicBezTo>
                    <a:cubicBezTo>
                      <a:pt x="0" y="267"/>
                      <a:pt x="92" y="587"/>
                      <a:pt x="258" y="636"/>
                    </a:cubicBezTo>
                    <a:cubicBezTo>
                      <a:pt x="357" y="501"/>
                      <a:pt x="394" y="322"/>
                      <a:pt x="363" y="156"/>
                    </a:cubicBezTo>
                    <a:cubicBezTo>
                      <a:pt x="363" y="113"/>
                      <a:pt x="338" y="70"/>
                      <a:pt x="314" y="40"/>
                    </a:cubicBezTo>
                    <a:cubicBezTo>
                      <a:pt x="284" y="14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65"/>
              <p:cNvSpPr/>
              <p:nvPr/>
            </p:nvSpPr>
            <p:spPr>
              <a:xfrm>
                <a:off x="5142075" y="3714950"/>
                <a:ext cx="58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26" extrusionOk="0">
                    <a:moveTo>
                      <a:pt x="96" y="0"/>
                    </a:moveTo>
                    <a:cubicBezTo>
                      <a:pt x="68" y="0"/>
                      <a:pt x="40" y="11"/>
                      <a:pt x="19" y="32"/>
                    </a:cubicBezTo>
                    <a:cubicBezTo>
                      <a:pt x="1" y="142"/>
                      <a:pt x="7" y="259"/>
                      <a:pt x="44" y="364"/>
                    </a:cubicBezTo>
                    <a:cubicBezTo>
                      <a:pt x="50" y="395"/>
                      <a:pt x="81" y="425"/>
                      <a:pt x="99" y="425"/>
                    </a:cubicBezTo>
                    <a:cubicBezTo>
                      <a:pt x="118" y="425"/>
                      <a:pt x="136" y="401"/>
                      <a:pt x="142" y="382"/>
                    </a:cubicBezTo>
                    <a:cubicBezTo>
                      <a:pt x="179" y="333"/>
                      <a:pt x="204" y="272"/>
                      <a:pt x="216" y="210"/>
                    </a:cubicBezTo>
                    <a:cubicBezTo>
                      <a:pt x="234" y="149"/>
                      <a:pt x="222" y="87"/>
                      <a:pt x="179" y="38"/>
                    </a:cubicBezTo>
                    <a:cubicBezTo>
                      <a:pt x="157" y="13"/>
                      <a:pt x="126" y="0"/>
                      <a:pt x="9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65"/>
              <p:cNvSpPr/>
              <p:nvPr/>
            </p:nvSpPr>
            <p:spPr>
              <a:xfrm>
                <a:off x="5114425" y="3654700"/>
                <a:ext cx="144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519" extrusionOk="0">
                    <a:moveTo>
                      <a:pt x="370" y="1"/>
                    </a:moveTo>
                    <a:cubicBezTo>
                      <a:pt x="366" y="1"/>
                      <a:pt x="361" y="1"/>
                      <a:pt x="357" y="2"/>
                    </a:cubicBezTo>
                    <a:cubicBezTo>
                      <a:pt x="258" y="14"/>
                      <a:pt x="209" y="118"/>
                      <a:pt x="179" y="211"/>
                    </a:cubicBezTo>
                    <a:cubicBezTo>
                      <a:pt x="93" y="493"/>
                      <a:pt x="37" y="788"/>
                      <a:pt x="13" y="1083"/>
                    </a:cubicBezTo>
                    <a:cubicBezTo>
                      <a:pt x="0" y="1163"/>
                      <a:pt x="0" y="1249"/>
                      <a:pt x="19" y="1335"/>
                    </a:cubicBezTo>
                    <a:cubicBezTo>
                      <a:pt x="36" y="1454"/>
                      <a:pt x="131" y="1518"/>
                      <a:pt x="227" y="1518"/>
                    </a:cubicBezTo>
                    <a:cubicBezTo>
                      <a:pt x="304" y="1518"/>
                      <a:pt x="382" y="1476"/>
                      <a:pt x="418" y="1385"/>
                    </a:cubicBezTo>
                    <a:cubicBezTo>
                      <a:pt x="467" y="1299"/>
                      <a:pt x="492" y="1200"/>
                      <a:pt x="504" y="1102"/>
                    </a:cubicBezTo>
                    <a:cubicBezTo>
                      <a:pt x="554" y="831"/>
                      <a:pt x="578" y="561"/>
                      <a:pt x="566" y="284"/>
                    </a:cubicBezTo>
                    <a:cubicBezTo>
                      <a:pt x="560" y="217"/>
                      <a:pt x="547" y="149"/>
                      <a:pt x="517" y="94"/>
                    </a:cubicBezTo>
                    <a:cubicBezTo>
                      <a:pt x="488" y="37"/>
                      <a:pt x="428" y="1"/>
                      <a:pt x="37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65"/>
              <p:cNvSpPr/>
              <p:nvPr/>
            </p:nvSpPr>
            <p:spPr>
              <a:xfrm>
                <a:off x="5110575" y="3696375"/>
                <a:ext cx="120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097" extrusionOk="0">
                    <a:moveTo>
                      <a:pt x="253" y="0"/>
                    </a:moveTo>
                    <a:cubicBezTo>
                      <a:pt x="191" y="0"/>
                      <a:pt x="136" y="31"/>
                      <a:pt x="105" y="86"/>
                    </a:cubicBezTo>
                    <a:cubicBezTo>
                      <a:pt x="74" y="136"/>
                      <a:pt x="56" y="197"/>
                      <a:pt x="56" y="259"/>
                    </a:cubicBezTo>
                    <a:cubicBezTo>
                      <a:pt x="44" y="369"/>
                      <a:pt x="62" y="480"/>
                      <a:pt x="44" y="590"/>
                    </a:cubicBezTo>
                    <a:cubicBezTo>
                      <a:pt x="25" y="683"/>
                      <a:pt x="13" y="781"/>
                      <a:pt x="7" y="873"/>
                    </a:cubicBezTo>
                    <a:cubicBezTo>
                      <a:pt x="1" y="972"/>
                      <a:pt x="56" y="1058"/>
                      <a:pt x="142" y="1094"/>
                    </a:cubicBezTo>
                    <a:cubicBezTo>
                      <a:pt x="153" y="1096"/>
                      <a:pt x="164" y="1097"/>
                      <a:pt x="174" y="1097"/>
                    </a:cubicBezTo>
                    <a:cubicBezTo>
                      <a:pt x="248" y="1097"/>
                      <a:pt x="313" y="1061"/>
                      <a:pt x="345" y="996"/>
                    </a:cubicBezTo>
                    <a:cubicBezTo>
                      <a:pt x="382" y="922"/>
                      <a:pt x="406" y="849"/>
                      <a:pt x="419" y="769"/>
                    </a:cubicBezTo>
                    <a:cubicBezTo>
                      <a:pt x="449" y="578"/>
                      <a:pt x="480" y="381"/>
                      <a:pt x="431" y="203"/>
                    </a:cubicBezTo>
                    <a:cubicBezTo>
                      <a:pt x="406" y="105"/>
                      <a:pt x="345" y="7"/>
                      <a:pt x="25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65"/>
              <p:cNvSpPr/>
              <p:nvPr/>
            </p:nvSpPr>
            <p:spPr>
              <a:xfrm>
                <a:off x="5116275" y="3726575"/>
                <a:ext cx="121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63" extrusionOk="0">
                    <a:moveTo>
                      <a:pt x="120" y="0"/>
                    </a:moveTo>
                    <a:cubicBezTo>
                      <a:pt x="65" y="0"/>
                      <a:pt x="12" y="60"/>
                      <a:pt x="6" y="120"/>
                    </a:cubicBezTo>
                    <a:cubicBezTo>
                      <a:pt x="0" y="188"/>
                      <a:pt x="25" y="255"/>
                      <a:pt x="74" y="311"/>
                    </a:cubicBezTo>
                    <a:cubicBezTo>
                      <a:pt x="117" y="360"/>
                      <a:pt x="154" y="421"/>
                      <a:pt x="191" y="483"/>
                    </a:cubicBezTo>
                    <a:cubicBezTo>
                      <a:pt x="221" y="544"/>
                      <a:pt x="227" y="624"/>
                      <a:pt x="271" y="686"/>
                    </a:cubicBezTo>
                    <a:cubicBezTo>
                      <a:pt x="296" y="728"/>
                      <a:pt x="346" y="762"/>
                      <a:pt x="392" y="762"/>
                    </a:cubicBezTo>
                    <a:cubicBezTo>
                      <a:pt x="412" y="762"/>
                      <a:pt x="432" y="756"/>
                      <a:pt x="449" y="741"/>
                    </a:cubicBezTo>
                    <a:cubicBezTo>
                      <a:pt x="473" y="710"/>
                      <a:pt x="486" y="667"/>
                      <a:pt x="473" y="624"/>
                    </a:cubicBezTo>
                    <a:cubicBezTo>
                      <a:pt x="461" y="587"/>
                      <a:pt x="443" y="550"/>
                      <a:pt x="424" y="513"/>
                    </a:cubicBezTo>
                    <a:cubicBezTo>
                      <a:pt x="357" y="397"/>
                      <a:pt x="295" y="274"/>
                      <a:pt x="252" y="145"/>
                    </a:cubicBezTo>
                    <a:cubicBezTo>
                      <a:pt x="227" y="89"/>
                      <a:pt x="203" y="16"/>
                      <a:pt x="141" y="3"/>
                    </a:cubicBezTo>
                    <a:cubicBezTo>
                      <a:pt x="134" y="1"/>
                      <a:pt x="127" y="0"/>
                      <a:pt x="12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65"/>
              <p:cNvSpPr/>
              <p:nvPr/>
            </p:nvSpPr>
            <p:spPr>
              <a:xfrm>
                <a:off x="5128550" y="3745675"/>
                <a:ext cx="7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49" extrusionOk="0">
                    <a:moveTo>
                      <a:pt x="102" y="0"/>
                    </a:moveTo>
                    <a:cubicBezTo>
                      <a:pt x="97" y="0"/>
                      <a:pt x="92" y="1"/>
                      <a:pt x="87" y="1"/>
                    </a:cubicBezTo>
                    <a:cubicBezTo>
                      <a:pt x="1" y="198"/>
                      <a:pt x="99" y="487"/>
                      <a:pt x="271" y="549"/>
                    </a:cubicBezTo>
                    <a:cubicBezTo>
                      <a:pt x="296" y="432"/>
                      <a:pt x="302" y="321"/>
                      <a:pt x="284" y="204"/>
                    </a:cubicBezTo>
                    <a:cubicBezTo>
                      <a:pt x="260" y="100"/>
                      <a:pt x="188" y="0"/>
                      <a:pt x="10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65"/>
              <p:cNvSpPr/>
              <p:nvPr/>
            </p:nvSpPr>
            <p:spPr>
              <a:xfrm>
                <a:off x="5222800" y="3273175"/>
                <a:ext cx="93725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8061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3127" y="0"/>
                      <a:pt x="3201" y="4543"/>
                      <a:pt x="3127" y="4610"/>
                    </a:cubicBezTo>
                    <a:cubicBezTo>
                      <a:pt x="3048" y="4684"/>
                      <a:pt x="2654" y="4936"/>
                      <a:pt x="2150" y="5772"/>
                    </a:cubicBezTo>
                    <a:cubicBezTo>
                      <a:pt x="1665" y="6571"/>
                      <a:pt x="1492" y="7395"/>
                      <a:pt x="1210" y="7450"/>
                    </a:cubicBezTo>
                    <a:cubicBezTo>
                      <a:pt x="1200" y="7452"/>
                      <a:pt x="1190" y="7453"/>
                      <a:pt x="1180" y="7453"/>
                    </a:cubicBezTo>
                    <a:cubicBezTo>
                      <a:pt x="907" y="7453"/>
                      <a:pt x="313" y="6850"/>
                      <a:pt x="134" y="6850"/>
                    </a:cubicBezTo>
                    <a:cubicBezTo>
                      <a:pt x="114" y="6850"/>
                      <a:pt x="100" y="6857"/>
                      <a:pt x="91" y="6872"/>
                    </a:cubicBezTo>
                    <a:cubicBezTo>
                      <a:pt x="1" y="7029"/>
                      <a:pt x="669" y="8060"/>
                      <a:pt x="1215" y="8060"/>
                    </a:cubicBezTo>
                    <a:cubicBezTo>
                      <a:pt x="1228" y="8060"/>
                      <a:pt x="1240" y="8060"/>
                      <a:pt x="1253" y="8059"/>
                    </a:cubicBezTo>
                    <a:cubicBezTo>
                      <a:pt x="1806" y="8009"/>
                      <a:pt x="2150" y="7026"/>
                      <a:pt x="2451" y="6252"/>
                    </a:cubicBezTo>
                    <a:cubicBezTo>
                      <a:pt x="2753" y="5483"/>
                      <a:pt x="3748" y="5065"/>
                      <a:pt x="3748" y="5065"/>
                    </a:cubicBezTo>
                    <a:lnTo>
                      <a:pt x="3748" y="25"/>
                    </a:lnTo>
                    <a:cubicBezTo>
                      <a:pt x="3429" y="25"/>
                      <a:pt x="3128" y="0"/>
                      <a:pt x="312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65"/>
              <p:cNvSpPr/>
              <p:nvPr/>
            </p:nvSpPr>
            <p:spPr>
              <a:xfrm>
                <a:off x="5228100" y="3274500"/>
                <a:ext cx="761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04" extrusionOk="0">
                    <a:moveTo>
                      <a:pt x="502" y="0"/>
                    </a:moveTo>
                    <a:cubicBezTo>
                      <a:pt x="143" y="0"/>
                      <a:pt x="0" y="171"/>
                      <a:pt x="76" y="292"/>
                    </a:cubicBezTo>
                    <a:cubicBezTo>
                      <a:pt x="155" y="413"/>
                      <a:pt x="1637" y="703"/>
                      <a:pt x="2617" y="703"/>
                    </a:cubicBezTo>
                    <a:cubicBezTo>
                      <a:pt x="2775" y="703"/>
                      <a:pt x="2921" y="696"/>
                      <a:pt x="3045" y="679"/>
                    </a:cubicBezTo>
                    <a:lnTo>
                      <a:pt x="3002" y="230"/>
                    </a:lnTo>
                    <a:cubicBezTo>
                      <a:pt x="3002" y="230"/>
                      <a:pt x="1317" y="126"/>
                      <a:pt x="770" y="27"/>
                    </a:cubicBezTo>
                    <a:cubicBezTo>
                      <a:pt x="670" y="8"/>
                      <a:pt x="581" y="0"/>
                      <a:pt x="50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8" name="Google Shape;6098;p65"/>
              <p:cNvSpPr/>
              <p:nvPr/>
            </p:nvSpPr>
            <p:spPr>
              <a:xfrm>
                <a:off x="5277625" y="3243725"/>
                <a:ext cx="347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4" extrusionOk="0">
                    <a:moveTo>
                      <a:pt x="246" y="1"/>
                    </a:moveTo>
                    <a:cubicBezTo>
                      <a:pt x="64" y="1"/>
                      <a:pt x="1" y="127"/>
                      <a:pt x="43" y="207"/>
                    </a:cubicBezTo>
                    <a:cubicBezTo>
                      <a:pt x="82" y="284"/>
                      <a:pt x="642" y="413"/>
                      <a:pt x="1073" y="413"/>
                    </a:cubicBezTo>
                    <a:cubicBezTo>
                      <a:pt x="1193" y="413"/>
                      <a:pt x="1303" y="403"/>
                      <a:pt x="1389" y="379"/>
                    </a:cubicBezTo>
                    <a:lnTo>
                      <a:pt x="1340" y="72"/>
                    </a:lnTo>
                    <a:cubicBezTo>
                      <a:pt x="1340" y="72"/>
                      <a:pt x="590" y="60"/>
                      <a:pt x="338" y="10"/>
                    </a:cubicBezTo>
                    <a:cubicBezTo>
                      <a:pt x="305" y="4"/>
                      <a:pt x="274" y="1"/>
                      <a:pt x="246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65"/>
              <p:cNvSpPr/>
              <p:nvPr/>
            </p:nvSpPr>
            <p:spPr>
              <a:xfrm>
                <a:off x="5289300" y="3228050"/>
                <a:ext cx="270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81" extrusionOk="0">
                    <a:moveTo>
                      <a:pt x="182" y="0"/>
                    </a:moveTo>
                    <a:cubicBezTo>
                      <a:pt x="45" y="0"/>
                      <a:pt x="0" y="115"/>
                      <a:pt x="37" y="189"/>
                    </a:cubicBezTo>
                    <a:cubicBezTo>
                      <a:pt x="67" y="253"/>
                      <a:pt x="525" y="381"/>
                      <a:pt x="863" y="381"/>
                    </a:cubicBezTo>
                    <a:cubicBezTo>
                      <a:pt x="946" y="381"/>
                      <a:pt x="1022" y="373"/>
                      <a:pt x="1082" y="355"/>
                    </a:cubicBezTo>
                    <a:lnTo>
                      <a:pt x="1039" y="78"/>
                    </a:lnTo>
                    <a:cubicBezTo>
                      <a:pt x="1039" y="78"/>
                      <a:pt x="455" y="60"/>
                      <a:pt x="258" y="10"/>
                    </a:cubicBezTo>
                    <a:cubicBezTo>
                      <a:pt x="231" y="3"/>
                      <a:pt x="205" y="0"/>
                      <a:pt x="18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65"/>
              <p:cNvSpPr/>
              <p:nvPr/>
            </p:nvSpPr>
            <p:spPr>
              <a:xfrm>
                <a:off x="5289400" y="3427625"/>
                <a:ext cx="249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1" extrusionOk="0">
                    <a:moveTo>
                      <a:pt x="166" y="0"/>
                    </a:moveTo>
                    <a:cubicBezTo>
                      <a:pt x="31" y="0"/>
                      <a:pt x="1" y="132"/>
                      <a:pt x="39" y="209"/>
                    </a:cubicBezTo>
                    <a:cubicBezTo>
                      <a:pt x="73" y="272"/>
                      <a:pt x="394" y="351"/>
                      <a:pt x="674" y="351"/>
                    </a:cubicBezTo>
                    <a:cubicBezTo>
                      <a:pt x="800" y="351"/>
                      <a:pt x="918" y="335"/>
                      <a:pt x="998" y="295"/>
                    </a:cubicBezTo>
                    <a:lnTo>
                      <a:pt x="931" y="12"/>
                    </a:lnTo>
                    <a:cubicBezTo>
                      <a:pt x="931" y="12"/>
                      <a:pt x="724" y="24"/>
                      <a:pt x="524" y="24"/>
                    </a:cubicBezTo>
                    <a:cubicBezTo>
                      <a:pt x="404" y="24"/>
                      <a:pt x="287" y="20"/>
                      <a:pt x="218" y="6"/>
                    </a:cubicBezTo>
                    <a:cubicBezTo>
                      <a:pt x="199" y="2"/>
                      <a:pt x="182" y="0"/>
                      <a:pt x="16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65"/>
              <p:cNvSpPr/>
              <p:nvPr/>
            </p:nvSpPr>
            <p:spPr>
              <a:xfrm>
                <a:off x="5289250" y="3446250"/>
                <a:ext cx="251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352" extrusionOk="0">
                    <a:moveTo>
                      <a:pt x="178" y="1"/>
                    </a:moveTo>
                    <a:cubicBezTo>
                      <a:pt x="32" y="1"/>
                      <a:pt x="1" y="135"/>
                      <a:pt x="45" y="214"/>
                    </a:cubicBezTo>
                    <a:cubicBezTo>
                      <a:pt x="75" y="274"/>
                      <a:pt x="404" y="352"/>
                      <a:pt x="688" y="352"/>
                    </a:cubicBezTo>
                    <a:cubicBezTo>
                      <a:pt x="811" y="352"/>
                      <a:pt x="926" y="337"/>
                      <a:pt x="1004" y="300"/>
                    </a:cubicBezTo>
                    <a:lnTo>
                      <a:pt x="937" y="11"/>
                    </a:lnTo>
                    <a:cubicBezTo>
                      <a:pt x="937" y="11"/>
                      <a:pt x="730" y="23"/>
                      <a:pt x="530" y="23"/>
                    </a:cubicBezTo>
                    <a:cubicBezTo>
                      <a:pt x="410" y="23"/>
                      <a:pt x="293" y="18"/>
                      <a:pt x="224" y="5"/>
                    </a:cubicBezTo>
                    <a:cubicBezTo>
                      <a:pt x="207" y="2"/>
                      <a:pt x="192" y="1"/>
                      <a:pt x="17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65"/>
              <p:cNvSpPr/>
              <p:nvPr/>
            </p:nvSpPr>
            <p:spPr>
              <a:xfrm>
                <a:off x="5289275" y="3464950"/>
                <a:ext cx="251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1" extrusionOk="0">
                    <a:moveTo>
                      <a:pt x="171" y="1"/>
                    </a:moveTo>
                    <a:cubicBezTo>
                      <a:pt x="35" y="1"/>
                      <a:pt x="0" y="132"/>
                      <a:pt x="44" y="209"/>
                    </a:cubicBezTo>
                    <a:cubicBezTo>
                      <a:pt x="74" y="269"/>
                      <a:pt x="402" y="350"/>
                      <a:pt x="686" y="350"/>
                    </a:cubicBezTo>
                    <a:cubicBezTo>
                      <a:pt x="809" y="350"/>
                      <a:pt x="925" y="335"/>
                      <a:pt x="1003" y="295"/>
                    </a:cubicBezTo>
                    <a:lnTo>
                      <a:pt x="929" y="13"/>
                    </a:lnTo>
                    <a:cubicBezTo>
                      <a:pt x="929" y="13"/>
                      <a:pt x="732" y="22"/>
                      <a:pt x="536" y="22"/>
                    </a:cubicBezTo>
                    <a:cubicBezTo>
                      <a:pt x="414" y="22"/>
                      <a:pt x="294" y="18"/>
                      <a:pt x="223" y="7"/>
                    </a:cubicBezTo>
                    <a:cubicBezTo>
                      <a:pt x="204" y="3"/>
                      <a:pt x="187" y="1"/>
                      <a:pt x="17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65"/>
              <p:cNvSpPr/>
              <p:nvPr/>
            </p:nvSpPr>
            <p:spPr>
              <a:xfrm>
                <a:off x="5289275" y="3483550"/>
                <a:ext cx="251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0" extrusionOk="0">
                    <a:moveTo>
                      <a:pt x="170" y="1"/>
                    </a:moveTo>
                    <a:cubicBezTo>
                      <a:pt x="30" y="1"/>
                      <a:pt x="0" y="132"/>
                      <a:pt x="44" y="209"/>
                    </a:cubicBezTo>
                    <a:cubicBezTo>
                      <a:pt x="74" y="269"/>
                      <a:pt x="402" y="350"/>
                      <a:pt x="686" y="350"/>
                    </a:cubicBezTo>
                    <a:cubicBezTo>
                      <a:pt x="809" y="350"/>
                      <a:pt x="925" y="334"/>
                      <a:pt x="1003" y="295"/>
                    </a:cubicBezTo>
                    <a:lnTo>
                      <a:pt x="929" y="12"/>
                    </a:lnTo>
                    <a:cubicBezTo>
                      <a:pt x="929" y="12"/>
                      <a:pt x="732" y="22"/>
                      <a:pt x="536" y="22"/>
                    </a:cubicBezTo>
                    <a:cubicBezTo>
                      <a:pt x="414" y="22"/>
                      <a:pt x="294" y="18"/>
                      <a:pt x="223" y="6"/>
                    </a:cubicBezTo>
                    <a:cubicBezTo>
                      <a:pt x="203" y="2"/>
                      <a:pt x="186" y="1"/>
                      <a:pt x="17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65"/>
              <p:cNvSpPr/>
              <p:nvPr/>
            </p:nvSpPr>
            <p:spPr>
              <a:xfrm>
                <a:off x="5289275" y="3502150"/>
                <a:ext cx="251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0" extrusionOk="0">
                    <a:moveTo>
                      <a:pt x="170" y="0"/>
                    </a:moveTo>
                    <a:cubicBezTo>
                      <a:pt x="30" y="0"/>
                      <a:pt x="0" y="132"/>
                      <a:pt x="44" y="209"/>
                    </a:cubicBezTo>
                    <a:cubicBezTo>
                      <a:pt x="74" y="269"/>
                      <a:pt x="399" y="350"/>
                      <a:pt x="683" y="350"/>
                    </a:cubicBezTo>
                    <a:cubicBezTo>
                      <a:pt x="807" y="350"/>
                      <a:pt x="923" y="334"/>
                      <a:pt x="1003" y="295"/>
                    </a:cubicBezTo>
                    <a:lnTo>
                      <a:pt x="929" y="12"/>
                    </a:lnTo>
                    <a:cubicBezTo>
                      <a:pt x="929" y="12"/>
                      <a:pt x="723" y="24"/>
                      <a:pt x="525" y="24"/>
                    </a:cubicBezTo>
                    <a:cubicBezTo>
                      <a:pt x="406" y="24"/>
                      <a:pt x="289" y="20"/>
                      <a:pt x="223" y="6"/>
                    </a:cubicBezTo>
                    <a:cubicBezTo>
                      <a:pt x="203" y="2"/>
                      <a:pt x="186" y="0"/>
                      <a:pt x="17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65"/>
              <p:cNvSpPr/>
              <p:nvPr/>
            </p:nvSpPr>
            <p:spPr>
              <a:xfrm>
                <a:off x="5289250" y="3520775"/>
                <a:ext cx="251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352" extrusionOk="0">
                    <a:moveTo>
                      <a:pt x="178" y="1"/>
                    </a:moveTo>
                    <a:cubicBezTo>
                      <a:pt x="32" y="1"/>
                      <a:pt x="1" y="135"/>
                      <a:pt x="45" y="214"/>
                    </a:cubicBezTo>
                    <a:cubicBezTo>
                      <a:pt x="75" y="274"/>
                      <a:pt x="401" y="352"/>
                      <a:pt x="685" y="352"/>
                    </a:cubicBezTo>
                    <a:cubicBezTo>
                      <a:pt x="809" y="352"/>
                      <a:pt x="924" y="337"/>
                      <a:pt x="1004" y="300"/>
                    </a:cubicBezTo>
                    <a:lnTo>
                      <a:pt x="930" y="11"/>
                    </a:lnTo>
                    <a:cubicBezTo>
                      <a:pt x="930" y="11"/>
                      <a:pt x="724" y="23"/>
                      <a:pt x="526" y="23"/>
                    </a:cubicBezTo>
                    <a:cubicBezTo>
                      <a:pt x="407" y="23"/>
                      <a:pt x="290" y="19"/>
                      <a:pt x="224" y="5"/>
                    </a:cubicBezTo>
                    <a:cubicBezTo>
                      <a:pt x="207" y="2"/>
                      <a:pt x="192" y="1"/>
                      <a:pt x="17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65"/>
              <p:cNvSpPr/>
              <p:nvPr/>
            </p:nvSpPr>
            <p:spPr>
              <a:xfrm>
                <a:off x="5289275" y="3539500"/>
                <a:ext cx="251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0" extrusionOk="0">
                    <a:moveTo>
                      <a:pt x="170" y="0"/>
                    </a:moveTo>
                    <a:cubicBezTo>
                      <a:pt x="30" y="0"/>
                      <a:pt x="0" y="131"/>
                      <a:pt x="44" y="209"/>
                    </a:cubicBezTo>
                    <a:cubicBezTo>
                      <a:pt x="74" y="268"/>
                      <a:pt x="399" y="349"/>
                      <a:pt x="683" y="349"/>
                    </a:cubicBezTo>
                    <a:cubicBezTo>
                      <a:pt x="807" y="349"/>
                      <a:pt x="923" y="334"/>
                      <a:pt x="1003" y="295"/>
                    </a:cubicBezTo>
                    <a:lnTo>
                      <a:pt x="929" y="12"/>
                    </a:lnTo>
                    <a:cubicBezTo>
                      <a:pt x="929" y="12"/>
                      <a:pt x="729" y="21"/>
                      <a:pt x="534" y="21"/>
                    </a:cubicBezTo>
                    <a:cubicBezTo>
                      <a:pt x="412" y="21"/>
                      <a:pt x="291" y="18"/>
                      <a:pt x="223" y="6"/>
                    </a:cubicBezTo>
                    <a:cubicBezTo>
                      <a:pt x="203" y="2"/>
                      <a:pt x="186" y="0"/>
                      <a:pt x="17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65"/>
              <p:cNvSpPr/>
              <p:nvPr/>
            </p:nvSpPr>
            <p:spPr>
              <a:xfrm>
                <a:off x="5289250" y="3558125"/>
                <a:ext cx="24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48" extrusionOk="0">
                    <a:moveTo>
                      <a:pt x="176" y="0"/>
                    </a:moveTo>
                    <a:cubicBezTo>
                      <a:pt x="32" y="0"/>
                      <a:pt x="0" y="129"/>
                      <a:pt x="39" y="207"/>
                    </a:cubicBezTo>
                    <a:cubicBezTo>
                      <a:pt x="73" y="267"/>
                      <a:pt x="400" y="348"/>
                      <a:pt x="682" y="348"/>
                    </a:cubicBezTo>
                    <a:cubicBezTo>
                      <a:pt x="805" y="348"/>
                      <a:pt x="920" y="333"/>
                      <a:pt x="998" y="293"/>
                    </a:cubicBezTo>
                    <a:lnTo>
                      <a:pt x="930" y="11"/>
                    </a:lnTo>
                    <a:cubicBezTo>
                      <a:pt x="930" y="11"/>
                      <a:pt x="730" y="20"/>
                      <a:pt x="535" y="20"/>
                    </a:cubicBezTo>
                    <a:cubicBezTo>
                      <a:pt x="413" y="20"/>
                      <a:pt x="292" y="16"/>
                      <a:pt x="224" y="4"/>
                    </a:cubicBezTo>
                    <a:cubicBezTo>
                      <a:pt x="207" y="2"/>
                      <a:pt x="191" y="0"/>
                      <a:pt x="17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65"/>
              <p:cNvSpPr/>
              <p:nvPr/>
            </p:nvSpPr>
            <p:spPr>
              <a:xfrm>
                <a:off x="5289225" y="3576725"/>
                <a:ext cx="25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" extrusionOk="0">
                    <a:moveTo>
                      <a:pt x="174" y="0"/>
                    </a:moveTo>
                    <a:cubicBezTo>
                      <a:pt x="33" y="0"/>
                      <a:pt x="1" y="135"/>
                      <a:pt x="40" y="213"/>
                    </a:cubicBezTo>
                    <a:cubicBezTo>
                      <a:pt x="74" y="273"/>
                      <a:pt x="402" y="351"/>
                      <a:pt x="684" y="351"/>
                    </a:cubicBezTo>
                    <a:cubicBezTo>
                      <a:pt x="807" y="351"/>
                      <a:pt x="921" y="336"/>
                      <a:pt x="999" y="299"/>
                    </a:cubicBezTo>
                    <a:lnTo>
                      <a:pt x="931" y="10"/>
                    </a:lnTo>
                    <a:cubicBezTo>
                      <a:pt x="931" y="10"/>
                      <a:pt x="731" y="20"/>
                      <a:pt x="534" y="20"/>
                    </a:cubicBezTo>
                    <a:cubicBezTo>
                      <a:pt x="411" y="20"/>
                      <a:pt x="289" y="16"/>
                      <a:pt x="218" y="4"/>
                    </a:cubicBezTo>
                    <a:cubicBezTo>
                      <a:pt x="203" y="1"/>
                      <a:pt x="188" y="0"/>
                      <a:pt x="1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65"/>
              <p:cNvSpPr/>
              <p:nvPr/>
            </p:nvSpPr>
            <p:spPr>
              <a:xfrm>
                <a:off x="5218050" y="3291300"/>
                <a:ext cx="8755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713" extrusionOk="0">
                    <a:moveTo>
                      <a:pt x="319" y="0"/>
                    </a:moveTo>
                    <a:cubicBezTo>
                      <a:pt x="0" y="0"/>
                      <a:pt x="47" y="333"/>
                      <a:pt x="318" y="474"/>
                    </a:cubicBezTo>
                    <a:cubicBezTo>
                      <a:pt x="569" y="597"/>
                      <a:pt x="2156" y="712"/>
                      <a:pt x="3021" y="712"/>
                    </a:cubicBezTo>
                    <a:cubicBezTo>
                      <a:pt x="3237" y="712"/>
                      <a:pt x="3408" y="705"/>
                      <a:pt x="3502" y="689"/>
                    </a:cubicBezTo>
                    <a:lnTo>
                      <a:pt x="3447" y="302"/>
                    </a:lnTo>
                    <a:cubicBezTo>
                      <a:pt x="3447" y="302"/>
                      <a:pt x="1344" y="222"/>
                      <a:pt x="465" y="19"/>
                    </a:cubicBezTo>
                    <a:cubicBezTo>
                      <a:pt x="410" y="6"/>
                      <a:pt x="361" y="0"/>
                      <a:pt x="31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65"/>
              <p:cNvSpPr/>
              <p:nvPr/>
            </p:nvSpPr>
            <p:spPr>
              <a:xfrm>
                <a:off x="5216250" y="3341450"/>
                <a:ext cx="899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589" extrusionOk="0">
                    <a:moveTo>
                      <a:pt x="365" y="1"/>
                    </a:moveTo>
                    <a:cubicBezTo>
                      <a:pt x="0" y="1"/>
                      <a:pt x="67" y="373"/>
                      <a:pt x="365" y="502"/>
                    </a:cubicBezTo>
                    <a:cubicBezTo>
                      <a:pt x="504" y="563"/>
                      <a:pt x="1027" y="588"/>
                      <a:pt x="1618" y="588"/>
                    </a:cubicBezTo>
                    <a:cubicBezTo>
                      <a:pt x="2412" y="588"/>
                      <a:pt x="3327" y="542"/>
                      <a:pt x="3598" y="472"/>
                    </a:cubicBezTo>
                    <a:lnTo>
                      <a:pt x="3512" y="60"/>
                    </a:lnTo>
                    <a:cubicBezTo>
                      <a:pt x="3512" y="60"/>
                      <a:pt x="2829" y="89"/>
                      <a:pt x="2072" y="89"/>
                    </a:cubicBezTo>
                    <a:cubicBezTo>
                      <a:pt x="1492" y="89"/>
                      <a:pt x="868" y="72"/>
                      <a:pt x="476" y="11"/>
                    </a:cubicBezTo>
                    <a:cubicBezTo>
                      <a:pt x="435" y="4"/>
                      <a:pt x="398" y="1"/>
                      <a:pt x="36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65"/>
              <p:cNvSpPr/>
              <p:nvPr/>
            </p:nvSpPr>
            <p:spPr>
              <a:xfrm>
                <a:off x="5211750" y="3314650"/>
                <a:ext cx="96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802" extrusionOk="0">
                    <a:moveTo>
                      <a:pt x="396" y="0"/>
                    </a:moveTo>
                    <a:cubicBezTo>
                      <a:pt x="89" y="0"/>
                      <a:pt x="0" y="328"/>
                      <a:pt x="379" y="517"/>
                    </a:cubicBezTo>
                    <a:cubicBezTo>
                      <a:pt x="712" y="683"/>
                      <a:pt x="2324" y="802"/>
                      <a:pt x="3264" y="802"/>
                    </a:cubicBezTo>
                    <a:cubicBezTo>
                      <a:pt x="3541" y="802"/>
                      <a:pt x="3760" y="792"/>
                      <a:pt x="3871" y="769"/>
                    </a:cubicBezTo>
                    <a:lnTo>
                      <a:pt x="3797" y="290"/>
                    </a:lnTo>
                    <a:cubicBezTo>
                      <a:pt x="3797" y="290"/>
                      <a:pt x="3661" y="293"/>
                      <a:pt x="3439" y="293"/>
                    </a:cubicBezTo>
                    <a:cubicBezTo>
                      <a:pt x="2787" y="293"/>
                      <a:pt x="1391" y="263"/>
                      <a:pt x="533" y="19"/>
                    </a:cubicBezTo>
                    <a:cubicBezTo>
                      <a:pt x="484" y="6"/>
                      <a:pt x="438" y="0"/>
                      <a:pt x="39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65"/>
              <p:cNvSpPr/>
              <p:nvPr/>
            </p:nvSpPr>
            <p:spPr>
              <a:xfrm>
                <a:off x="5219300" y="3364600"/>
                <a:ext cx="901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590" extrusionOk="0">
                    <a:moveTo>
                      <a:pt x="3495" y="1"/>
                    </a:moveTo>
                    <a:cubicBezTo>
                      <a:pt x="3495" y="1"/>
                      <a:pt x="2474" y="131"/>
                      <a:pt x="1499" y="131"/>
                    </a:cubicBezTo>
                    <a:cubicBezTo>
                      <a:pt x="1133" y="131"/>
                      <a:pt x="774" y="112"/>
                      <a:pt x="477" y="62"/>
                    </a:cubicBezTo>
                    <a:cubicBezTo>
                      <a:pt x="445" y="56"/>
                      <a:pt x="416" y="54"/>
                      <a:pt x="388" y="54"/>
                    </a:cubicBezTo>
                    <a:cubicBezTo>
                      <a:pt x="78" y="54"/>
                      <a:pt x="1" y="376"/>
                      <a:pt x="378" y="517"/>
                    </a:cubicBezTo>
                    <a:cubicBezTo>
                      <a:pt x="517" y="569"/>
                      <a:pt x="879" y="590"/>
                      <a:pt x="1315" y="590"/>
                    </a:cubicBezTo>
                    <a:cubicBezTo>
                      <a:pt x="2173" y="590"/>
                      <a:pt x="3316" y="508"/>
                      <a:pt x="3606" y="419"/>
                    </a:cubicBezTo>
                    <a:lnTo>
                      <a:pt x="3495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65"/>
              <p:cNvSpPr/>
              <p:nvPr/>
            </p:nvSpPr>
            <p:spPr>
              <a:xfrm>
                <a:off x="5220075" y="3384575"/>
                <a:ext cx="93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57" extrusionOk="0">
                    <a:moveTo>
                      <a:pt x="3599" y="1"/>
                    </a:moveTo>
                    <a:cubicBezTo>
                      <a:pt x="3599" y="1"/>
                      <a:pt x="2129" y="243"/>
                      <a:pt x="1003" y="243"/>
                    </a:cubicBezTo>
                    <a:cubicBezTo>
                      <a:pt x="822" y="243"/>
                      <a:pt x="650" y="236"/>
                      <a:pt x="495" y="222"/>
                    </a:cubicBezTo>
                    <a:cubicBezTo>
                      <a:pt x="474" y="220"/>
                      <a:pt x="454" y="219"/>
                      <a:pt x="435" y="219"/>
                    </a:cubicBezTo>
                    <a:cubicBezTo>
                      <a:pt x="85" y="219"/>
                      <a:pt x="1" y="523"/>
                      <a:pt x="403" y="628"/>
                    </a:cubicBezTo>
                    <a:cubicBezTo>
                      <a:pt x="481" y="648"/>
                      <a:pt x="625" y="656"/>
                      <a:pt x="812" y="656"/>
                    </a:cubicBezTo>
                    <a:cubicBezTo>
                      <a:pt x="1654" y="656"/>
                      <a:pt x="3355" y="479"/>
                      <a:pt x="3722" y="363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65"/>
              <p:cNvSpPr/>
              <p:nvPr/>
            </p:nvSpPr>
            <p:spPr>
              <a:xfrm>
                <a:off x="5223625" y="3408850"/>
                <a:ext cx="663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537" extrusionOk="0">
                    <a:moveTo>
                      <a:pt x="2560" y="1"/>
                    </a:moveTo>
                    <a:cubicBezTo>
                      <a:pt x="2560" y="1"/>
                      <a:pt x="1673" y="155"/>
                      <a:pt x="904" y="155"/>
                    </a:cubicBezTo>
                    <a:cubicBezTo>
                      <a:pt x="702" y="155"/>
                      <a:pt x="508" y="144"/>
                      <a:pt x="341" y="118"/>
                    </a:cubicBezTo>
                    <a:cubicBezTo>
                      <a:pt x="320" y="114"/>
                      <a:pt x="300" y="112"/>
                      <a:pt x="281" y="112"/>
                    </a:cubicBezTo>
                    <a:cubicBezTo>
                      <a:pt x="43" y="112"/>
                      <a:pt x="1" y="384"/>
                      <a:pt x="285" y="493"/>
                    </a:cubicBezTo>
                    <a:cubicBezTo>
                      <a:pt x="367" y="523"/>
                      <a:pt x="549" y="536"/>
                      <a:pt x="778" y="536"/>
                    </a:cubicBezTo>
                    <a:cubicBezTo>
                      <a:pt x="1416" y="536"/>
                      <a:pt x="2421" y="437"/>
                      <a:pt x="2652" y="351"/>
                    </a:cubicBez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65"/>
              <p:cNvSpPr/>
              <p:nvPr/>
            </p:nvSpPr>
            <p:spPr>
              <a:xfrm>
                <a:off x="5227675" y="3429900"/>
                <a:ext cx="493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459" extrusionOk="0">
                    <a:moveTo>
                      <a:pt x="1894" y="1"/>
                    </a:moveTo>
                    <a:cubicBezTo>
                      <a:pt x="1894" y="1"/>
                      <a:pt x="1363" y="98"/>
                      <a:pt x="840" y="98"/>
                    </a:cubicBezTo>
                    <a:cubicBezTo>
                      <a:pt x="629" y="98"/>
                      <a:pt x="419" y="82"/>
                      <a:pt x="246" y="38"/>
                    </a:cubicBezTo>
                    <a:cubicBezTo>
                      <a:pt x="230" y="34"/>
                      <a:pt x="214" y="32"/>
                      <a:pt x="200" y="32"/>
                    </a:cubicBezTo>
                    <a:cubicBezTo>
                      <a:pt x="25" y="32"/>
                      <a:pt x="0" y="287"/>
                      <a:pt x="216" y="401"/>
                    </a:cubicBezTo>
                    <a:cubicBezTo>
                      <a:pt x="297" y="441"/>
                      <a:pt x="509" y="458"/>
                      <a:pt x="760" y="458"/>
                    </a:cubicBezTo>
                    <a:cubicBezTo>
                      <a:pt x="1224" y="458"/>
                      <a:pt x="1822" y="401"/>
                      <a:pt x="1974" y="333"/>
                    </a:cubicBez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65"/>
              <p:cNvSpPr/>
              <p:nvPr/>
            </p:nvSpPr>
            <p:spPr>
              <a:xfrm>
                <a:off x="5300975" y="3223375"/>
                <a:ext cx="155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042" extrusionOk="0">
                    <a:moveTo>
                      <a:pt x="222" y="1"/>
                    </a:moveTo>
                    <a:cubicBezTo>
                      <a:pt x="222" y="1"/>
                      <a:pt x="0" y="1187"/>
                      <a:pt x="0" y="1992"/>
                    </a:cubicBezTo>
                    <a:cubicBezTo>
                      <a:pt x="0" y="1992"/>
                      <a:pt x="270" y="2042"/>
                      <a:pt x="461" y="2042"/>
                    </a:cubicBezTo>
                    <a:cubicBezTo>
                      <a:pt x="531" y="2042"/>
                      <a:pt x="590" y="2035"/>
                      <a:pt x="621" y="2017"/>
                    </a:cubicBezTo>
                    <a:lnTo>
                      <a:pt x="621" y="99"/>
                    </a:lnTo>
                    <a:cubicBezTo>
                      <a:pt x="621" y="99"/>
                      <a:pt x="320" y="62"/>
                      <a:pt x="22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65"/>
              <p:cNvSpPr/>
              <p:nvPr/>
            </p:nvSpPr>
            <p:spPr>
              <a:xfrm>
                <a:off x="5165450" y="3253825"/>
                <a:ext cx="4902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1076" extrusionOk="0">
                    <a:moveTo>
                      <a:pt x="1050" y="0"/>
                    </a:moveTo>
                    <a:cubicBezTo>
                      <a:pt x="747" y="0"/>
                      <a:pt x="446" y="143"/>
                      <a:pt x="221" y="362"/>
                    </a:cubicBezTo>
                    <a:cubicBezTo>
                      <a:pt x="92" y="479"/>
                      <a:pt x="12" y="639"/>
                      <a:pt x="0" y="811"/>
                    </a:cubicBezTo>
                    <a:cubicBezTo>
                      <a:pt x="221" y="674"/>
                      <a:pt x="469" y="606"/>
                      <a:pt x="715" y="606"/>
                    </a:cubicBezTo>
                    <a:cubicBezTo>
                      <a:pt x="1052" y="606"/>
                      <a:pt x="1386" y="732"/>
                      <a:pt x="1641" y="977"/>
                    </a:cubicBezTo>
                    <a:cubicBezTo>
                      <a:pt x="1688" y="1024"/>
                      <a:pt x="1746" y="1076"/>
                      <a:pt x="1809" y="1076"/>
                    </a:cubicBezTo>
                    <a:cubicBezTo>
                      <a:pt x="1813" y="1076"/>
                      <a:pt x="1816" y="1076"/>
                      <a:pt x="1819" y="1075"/>
                    </a:cubicBezTo>
                    <a:cubicBezTo>
                      <a:pt x="1918" y="1069"/>
                      <a:pt x="1961" y="940"/>
                      <a:pt x="1955" y="836"/>
                    </a:cubicBezTo>
                    <a:cubicBezTo>
                      <a:pt x="1930" y="442"/>
                      <a:pt x="1647" y="110"/>
                      <a:pt x="1260" y="24"/>
                    </a:cubicBezTo>
                    <a:cubicBezTo>
                      <a:pt x="1191" y="8"/>
                      <a:pt x="1120" y="0"/>
                      <a:pt x="105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65"/>
              <p:cNvSpPr/>
              <p:nvPr/>
            </p:nvSpPr>
            <p:spPr>
              <a:xfrm>
                <a:off x="5209375" y="3247925"/>
                <a:ext cx="9622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1171" extrusionOk="0">
                    <a:moveTo>
                      <a:pt x="442" y="1"/>
                    </a:moveTo>
                    <a:cubicBezTo>
                      <a:pt x="344" y="1"/>
                      <a:pt x="259" y="14"/>
                      <a:pt x="192" y="45"/>
                    </a:cubicBezTo>
                    <a:cubicBezTo>
                      <a:pt x="1" y="131"/>
                      <a:pt x="155" y="500"/>
                      <a:pt x="782" y="611"/>
                    </a:cubicBezTo>
                    <a:cubicBezTo>
                      <a:pt x="1409" y="728"/>
                      <a:pt x="2730" y="1121"/>
                      <a:pt x="3849" y="1170"/>
                    </a:cubicBezTo>
                    <a:lnTo>
                      <a:pt x="3794" y="346"/>
                    </a:lnTo>
                    <a:cubicBezTo>
                      <a:pt x="3794" y="346"/>
                      <a:pt x="3557" y="453"/>
                      <a:pt x="3050" y="453"/>
                    </a:cubicBezTo>
                    <a:cubicBezTo>
                      <a:pt x="2879" y="453"/>
                      <a:pt x="2676" y="441"/>
                      <a:pt x="2441" y="408"/>
                    </a:cubicBezTo>
                    <a:cubicBezTo>
                      <a:pt x="1670" y="296"/>
                      <a:pt x="904" y="1"/>
                      <a:pt x="44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65"/>
              <p:cNvSpPr/>
              <p:nvPr/>
            </p:nvSpPr>
            <p:spPr>
              <a:xfrm>
                <a:off x="5303575" y="3408850"/>
                <a:ext cx="12950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242" extrusionOk="0">
                    <a:moveTo>
                      <a:pt x="1" y="345"/>
                    </a:moveTo>
                    <a:lnTo>
                      <a:pt x="1" y="345"/>
                    </a:lnTo>
                    <a:cubicBezTo>
                      <a:pt x="1" y="345"/>
                      <a:pt x="1" y="345"/>
                      <a:pt x="1" y="345"/>
                    </a:cubicBezTo>
                    <a:lnTo>
                      <a:pt x="1" y="345"/>
                    </a:lnTo>
                    <a:cubicBezTo>
                      <a:pt x="1" y="345"/>
                      <a:pt x="1" y="345"/>
                      <a:pt x="1" y="345"/>
                    </a:cubicBezTo>
                    <a:close/>
                    <a:moveTo>
                      <a:pt x="517" y="1"/>
                    </a:moveTo>
                    <a:cubicBezTo>
                      <a:pt x="207" y="1"/>
                      <a:pt x="4" y="345"/>
                      <a:pt x="1" y="345"/>
                    </a:cubicBezTo>
                    <a:cubicBezTo>
                      <a:pt x="1" y="345"/>
                      <a:pt x="1" y="345"/>
                      <a:pt x="1" y="345"/>
                    </a:cubicBezTo>
                    <a:lnTo>
                      <a:pt x="1" y="345"/>
                    </a:lnTo>
                    <a:cubicBezTo>
                      <a:pt x="50" y="985"/>
                      <a:pt x="1" y="7106"/>
                      <a:pt x="1" y="7106"/>
                    </a:cubicBezTo>
                    <a:cubicBezTo>
                      <a:pt x="8" y="7106"/>
                      <a:pt x="15" y="7106"/>
                      <a:pt x="22" y="7106"/>
                    </a:cubicBezTo>
                    <a:cubicBezTo>
                      <a:pt x="194" y="7106"/>
                      <a:pt x="517" y="7242"/>
                      <a:pt x="517" y="7242"/>
                    </a:cubicBez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65"/>
              <p:cNvSpPr/>
              <p:nvPr/>
            </p:nvSpPr>
            <p:spPr>
              <a:xfrm>
                <a:off x="5353675" y="3670775"/>
                <a:ext cx="627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13748" extrusionOk="0">
                    <a:moveTo>
                      <a:pt x="1931" y="1"/>
                    </a:moveTo>
                    <a:cubicBezTo>
                      <a:pt x="1462" y="1"/>
                      <a:pt x="437" y="1002"/>
                      <a:pt x="253" y="1953"/>
                    </a:cubicBezTo>
                    <a:cubicBezTo>
                      <a:pt x="130" y="2567"/>
                      <a:pt x="941" y="5376"/>
                      <a:pt x="824" y="7011"/>
                    </a:cubicBezTo>
                    <a:cubicBezTo>
                      <a:pt x="708" y="8646"/>
                      <a:pt x="1" y="12789"/>
                      <a:pt x="376" y="13428"/>
                    </a:cubicBezTo>
                    <a:cubicBezTo>
                      <a:pt x="510" y="13653"/>
                      <a:pt x="783" y="13748"/>
                      <a:pt x="1087" y="13748"/>
                    </a:cubicBezTo>
                    <a:cubicBezTo>
                      <a:pt x="1647" y="13748"/>
                      <a:pt x="2310" y="13425"/>
                      <a:pt x="2386" y="12998"/>
                    </a:cubicBezTo>
                    <a:cubicBezTo>
                      <a:pt x="2509" y="12340"/>
                      <a:pt x="1912" y="10355"/>
                      <a:pt x="1863" y="9015"/>
                    </a:cubicBezTo>
                    <a:cubicBezTo>
                      <a:pt x="1820" y="7675"/>
                      <a:pt x="2183" y="1805"/>
                      <a:pt x="2164" y="299"/>
                    </a:cubicBezTo>
                    <a:cubicBezTo>
                      <a:pt x="2162" y="91"/>
                      <a:pt x="2071" y="1"/>
                      <a:pt x="193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65"/>
              <p:cNvSpPr/>
              <p:nvPr/>
            </p:nvSpPr>
            <p:spPr>
              <a:xfrm>
                <a:off x="5362300" y="4046725"/>
                <a:ext cx="53025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8687" extrusionOk="0">
                    <a:moveTo>
                      <a:pt x="1454" y="1579"/>
                    </a:moveTo>
                    <a:cubicBezTo>
                      <a:pt x="1458" y="1579"/>
                      <a:pt x="1461" y="1586"/>
                      <a:pt x="1463" y="1599"/>
                    </a:cubicBezTo>
                    <a:cubicBezTo>
                      <a:pt x="1578" y="2371"/>
                      <a:pt x="940" y="6650"/>
                      <a:pt x="719" y="6650"/>
                    </a:cubicBezTo>
                    <a:cubicBezTo>
                      <a:pt x="715" y="6650"/>
                      <a:pt x="711" y="6649"/>
                      <a:pt x="707" y="6645"/>
                    </a:cubicBezTo>
                    <a:cubicBezTo>
                      <a:pt x="505" y="6491"/>
                      <a:pt x="1340" y="1579"/>
                      <a:pt x="1454" y="1579"/>
                    </a:cubicBezTo>
                    <a:close/>
                    <a:moveTo>
                      <a:pt x="2059" y="1"/>
                    </a:moveTo>
                    <a:cubicBezTo>
                      <a:pt x="2059" y="1"/>
                      <a:pt x="1577" y="416"/>
                      <a:pt x="1076" y="416"/>
                    </a:cubicBezTo>
                    <a:cubicBezTo>
                      <a:pt x="1049" y="416"/>
                      <a:pt x="1023" y="415"/>
                      <a:pt x="996" y="413"/>
                    </a:cubicBezTo>
                    <a:cubicBezTo>
                      <a:pt x="568" y="373"/>
                      <a:pt x="378" y="103"/>
                      <a:pt x="242" y="103"/>
                    </a:cubicBezTo>
                    <a:cubicBezTo>
                      <a:pt x="210" y="103"/>
                      <a:pt x="182" y="118"/>
                      <a:pt x="154" y="155"/>
                    </a:cubicBezTo>
                    <a:cubicBezTo>
                      <a:pt x="0" y="345"/>
                      <a:pt x="375" y="1181"/>
                      <a:pt x="387" y="1962"/>
                    </a:cubicBezTo>
                    <a:cubicBezTo>
                      <a:pt x="400" y="2748"/>
                      <a:pt x="203" y="8047"/>
                      <a:pt x="301" y="8360"/>
                    </a:cubicBezTo>
                    <a:cubicBezTo>
                      <a:pt x="364" y="8565"/>
                      <a:pt x="585" y="8686"/>
                      <a:pt x="765" y="8686"/>
                    </a:cubicBezTo>
                    <a:cubicBezTo>
                      <a:pt x="867" y="8686"/>
                      <a:pt x="956" y="8648"/>
                      <a:pt x="996" y="8563"/>
                    </a:cubicBezTo>
                    <a:cubicBezTo>
                      <a:pt x="1106" y="8336"/>
                      <a:pt x="1973" y="2705"/>
                      <a:pt x="1961" y="1845"/>
                    </a:cubicBezTo>
                    <a:cubicBezTo>
                      <a:pt x="1949" y="984"/>
                      <a:pt x="2121" y="241"/>
                      <a:pt x="205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65"/>
              <p:cNvSpPr/>
              <p:nvPr/>
            </p:nvSpPr>
            <p:spPr>
              <a:xfrm>
                <a:off x="5359375" y="4261550"/>
                <a:ext cx="314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80" extrusionOk="0">
                    <a:moveTo>
                      <a:pt x="283" y="1"/>
                    </a:moveTo>
                    <a:cubicBezTo>
                      <a:pt x="281" y="1"/>
                      <a:pt x="279" y="1"/>
                      <a:pt x="277" y="1"/>
                    </a:cubicBezTo>
                    <a:cubicBezTo>
                      <a:pt x="135" y="19"/>
                      <a:pt x="0" y="450"/>
                      <a:pt x="62" y="610"/>
                    </a:cubicBezTo>
                    <a:cubicBezTo>
                      <a:pt x="106" y="720"/>
                      <a:pt x="159" y="764"/>
                      <a:pt x="273" y="764"/>
                    </a:cubicBezTo>
                    <a:cubicBezTo>
                      <a:pt x="317" y="764"/>
                      <a:pt x="371" y="757"/>
                      <a:pt x="437" y="745"/>
                    </a:cubicBezTo>
                    <a:cubicBezTo>
                      <a:pt x="455" y="741"/>
                      <a:pt x="474" y="740"/>
                      <a:pt x="492" y="740"/>
                    </a:cubicBezTo>
                    <a:cubicBezTo>
                      <a:pt x="704" y="740"/>
                      <a:pt x="894" y="950"/>
                      <a:pt x="1070" y="978"/>
                    </a:cubicBezTo>
                    <a:cubicBezTo>
                      <a:pt x="1075" y="979"/>
                      <a:pt x="1080" y="980"/>
                      <a:pt x="1085" y="980"/>
                    </a:cubicBezTo>
                    <a:cubicBezTo>
                      <a:pt x="1254" y="980"/>
                      <a:pt x="1259" y="471"/>
                      <a:pt x="1199" y="364"/>
                    </a:cubicBezTo>
                    <a:cubicBezTo>
                      <a:pt x="1155" y="284"/>
                      <a:pt x="1142" y="221"/>
                      <a:pt x="1059" y="221"/>
                    </a:cubicBezTo>
                    <a:cubicBezTo>
                      <a:pt x="1027" y="221"/>
                      <a:pt x="983" y="230"/>
                      <a:pt x="922" y="253"/>
                    </a:cubicBezTo>
                    <a:cubicBezTo>
                      <a:pt x="899" y="261"/>
                      <a:pt x="875" y="265"/>
                      <a:pt x="851" y="265"/>
                    </a:cubicBezTo>
                    <a:cubicBezTo>
                      <a:pt x="643" y="265"/>
                      <a:pt x="392" y="1"/>
                      <a:pt x="28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65"/>
              <p:cNvSpPr/>
              <p:nvPr/>
            </p:nvSpPr>
            <p:spPr>
              <a:xfrm>
                <a:off x="5357825" y="4283850"/>
                <a:ext cx="11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124" extrusionOk="0">
                    <a:moveTo>
                      <a:pt x="188" y="0"/>
                    </a:moveTo>
                    <a:cubicBezTo>
                      <a:pt x="139" y="0"/>
                      <a:pt x="97" y="11"/>
                      <a:pt x="87" y="37"/>
                    </a:cubicBezTo>
                    <a:cubicBezTo>
                      <a:pt x="62" y="99"/>
                      <a:pt x="210" y="283"/>
                      <a:pt x="185" y="394"/>
                    </a:cubicBezTo>
                    <a:cubicBezTo>
                      <a:pt x="154" y="510"/>
                      <a:pt x="1" y="984"/>
                      <a:pt x="56" y="1058"/>
                    </a:cubicBezTo>
                    <a:cubicBezTo>
                      <a:pt x="92" y="1097"/>
                      <a:pt x="171" y="1124"/>
                      <a:pt x="231" y="1124"/>
                    </a:cubicBezTo>
                    <a:cubicBezTo>
                      <a:pt x="274" y="1124"/>
                      <a:pt x="308" y="1109"/>
                      <a:pt x="308" y="1076"/>
                    </a:cubicBezTo>
                    <a:cubicBezTo>
                      <a:pt x="308" y="996"/>
                      <a:pt x="333" y="461"/>
                      <a:pt x="345" y="394"/>
                    </a:cubicBezTo>
                    <a:cubicBezTo>
                      <a:pt x="357" y="332"/>
                      <a:pt x="456" y="92"/>
                      <a:pt x="382" y="43"/>
                    </a:cubicBezTo>
                    <a:cubicBezTo>
                      <a:pt x="336" y="19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65"/>
              <p:cNvSpPr/>
              <p:nvPr/>
            </p:nvSpPr>
            <p:spPr>
              <a:xfrm>
                <a:off x="5366900" y="4284950"/>
                <a:ext cx="86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24" extrusionOk="0">
                    <a:moveTo>
                      <a:pt x="174" y="0"/>
                    </a:moveTo>
                    <a:cubicBezTo>
                      <a:pt x="157" y="0"/>
                      <a:pt x="143" y="6"/>
                      <a:pt x="136" y="18"/>
                    </a:cubicBezTo>
                    <a:cubicBezTo>
                      <a:pt x="99" y="190"/>
                      <a:pt x="80" y="368"/>
                      <a:pt x="93" y="552"/>
                    </a:cubicBezTo>
                    <a:cubicBezTo>
                      <a:pt x="105" y="688"/>
                      <a:pt x="0" y="1020"/>
                      <a:pt x="25" y="1081"/>
                    </a:cubicBezTo>
                    <a:cubicBezTo>
                      <a:pt x="39" y="1110"/>
                      <a:pt x="97" y="1124"/>
                      <a:pt x="158" y="1124"/>
                    </a:cubicBezTo>
                    <a:cubicBezTo>
                      <a:pt x="228" y="1124"/>
                      <a:pt x="301" y="1105"/>
                      <a:pt x="314" y="1069"/>
                    </a:cubicBezTo>
                    <a:cubicBezTo>
                      <a:pt x="345" y="1001"/>
                      <a:pt x="277" y="805"/>
                      <a:pt x="259" y="626"/>
                    </a:cubicBezTo>
                    <a:cubicBezTo>
                      <a:pt x="246" y="448"/>
                      <a:pt x="332" y="141"/>
                      <a:pt x="308" y="79"/>
                    </a:cubicBezTo>
                    <a:cubicBezTo>
                      <a:pt x="286" y="35"/>
                      <a:pt x="219" y="0"/>
                      <a:pt x="1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65"/>
              <p:cNvSpPr/>
              <p:nvPr/>
            </p:nvSpPr>
            <p:spPr>
              <a:xfrm>
                <a:off x="5376125" y="4286900"/>
                <a:ext cx="725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060" extrusionOk="0">
                    <a:moveTo>
                      <a:pt x="83" y="0"/>
                    </a:moveTo>
                    <a:cubicBezTo>
                      <a:pt x="50" y="0"/>
                      <a:pt x="18" y="10"/>
                      <a:pt x="13" y="32"/>
                    </a:cubicBezTo>
                    <a:cubicBezTo>
                      <a:pt x="0" y="192"/>
                      <a:pt x="6" y="352"/>
                      <a:pt x="31" y="511"/>
                    </a:cubicBezTo>
                    <a:cubicBezTo>
                      <a:pt x="62" y="591"/>
                      <a:pt x="6" y="936"/>
                      <a:pt x="31" y="1009"/>
                    </a:cubicBezTo>
                    <a:cubicBezTo>
                      <a:pt x="45" y="1044"/>
                      <a:pt x="91" y="1059"/>
                      <a:pt x="138" y="1059"/>
                    </a:cubicBezTo>
                    <a:cubicBezTo>
                      <a:pt x="192" y="1059"/>
                      <a:pt x="248" y="1039"/>
                      <a:pt x="265" y="1003"/>
                    </a:cubicBezTo>
                    <a:cubicBezTo>
                      <a:pt x="289" y="929"/>
                      <a:pt x="215" y="751"/>
                      <a:pt x="154" y="585"/>
                    </a:cubicBezTo>
                    <a:cubicBezTo>
                      <a:pt x="86" y="419"/>
                      <a:pt x="166" y="81"/>
                      <a:pt x="166" y="38"/>
                    </a:cubicBezTo>
                    <a:cubicBezTo>
                      <a:pt x="166" y="14"/>
                      <a:pt x="124" y="0"/>
                      <a:pt x="8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65"/>
              <p:cNvSpPr/>
              <p:nvPr/>
            </p:nvSpPr>
            <p:spPr>
              <a:xfrm>
                <a:off x="5357710" y="4334400"/>
                <a:ext cx="80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411" extrusionOk="0">
                    <a:moveTo>
                      <a:pt x="65" y="0"/>
                    </a:moveTo>
                    <a:cubicBezTo>
                      <a:pt x="29" y="0"/>
                      <a:pt x="0" y="114"/>
                      <a:pt x="12" y="210"/>
                    </a:cubicBezTo>
                    <a:cubicBezTo>
                      <a:pt x="28" y="299"/>
                      <a:pt x="125" y="410"/>
                      <a:pt x="202" y="410"/>
                    </a:cubicBezTo>
                    <a:cubicBezTo>
                      <a:pt x="215" y="410"/>
                      <a:pt x="228" y="407"/>
                      <a:pt x="240" y="400"/>
                    </a:cubicBezTo>
                    <a:cubicBezTo>
                      <a:pt x="320" y="345"/>
                      <a:pt x="307" y="179"/>
                      <a:pt x="277" y="74"/>
                    </a:cubicBezTo>
                    <a:cubicBezTo>
                      <a:pt x="264" y="31"/>
                      <a:pt x="105" y="7"/>
                      <a:pt x="68" y="1"/>
                    </a:cubicBezTo>
                    <a:cubicBezTo>
                      <a:pt x="67" y="0"/>
                      <a:pt x="66" y="0"/>
                      <a:pt x="6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65"/>
              <p:cNvSpPr/>
              <p:nvPr/>
            </p:nvSpPr>
            <p:spPr>
              <a:xfrm>
                <a:off x="5367685" y="4337525"/>
                <a:ext cx="84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07" extrusionOk="0">
                    <a:moveTo>
                      <a:pt x="152" y="0"/>
                    </a:moveTo>
                    <a:cubicBezTo>
                      <a:pt x="113" y="0"/>
                      <a:pt x="74" y="15"/>
                      <a:pt x="44" y="48"/>
                    </a:cubicBezTo>
                    <a:cubicBezTo>
                      <a:pt x="7" y="164"/>
                      <a:pt x="1" y="287"/>
                      <a:pt x="25" y="404"/>
                    </a:cubicBezTo>
                    <a:cubicBezTo>
                      <a:pt x="54" y="466"/>
                      <a:pt x="116" y="506"/>
                      <a:pt x="180" y="506"/>
                    </a:cubicBezTo>
                    <a:cubicBezTo>
                      <a:pt x="198" y="506"/>
                      <a:pt x="217" y="503"/>
                      <a:pt x="234" y="496"/>
                    </a:cubicBezTo>
                    <a:cubicBezTo>
                      <a:pt x="339" y="472"/>
                      <a:pt x="332" y="220"/>
                      <a:pt x="302" y="109"/>
                    </a:cubicBezTo>
                    <a:cubicBezTo>
                      <a:pt x="279" y="40"/>
                      <a:pt x="216" y="0"/>
                      <a:pt x="15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65"/>
              <p:cNvSpPr/>
              <p:nvPr/>
            </p:nvSpPr>
            <p:spPr>
              <a:xfrm>
                <a:off x="5378435" y="4338725"/>
                <a:ext cx="72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45" extrusionOk="0">
                    <a:moveTo>
                      <a:pt x="160" y="1"/>
                    </a:moveTo>
                    <a:cubicBezTo>
                      <a:pt x="126" y="1"/>
                      <a:pt x="91" y="16"/>
                      <a:pt x="68" y="49"/>
                    </a:cubicBezTo>
                    <a:cubicBezTo>
                      <a:pt x="19" y="178"/>
                      <a:pt x="1" y="313"/>
                      <a:pt x="13" y="455"/>
                    </a:cubicBezTo>
                    <a:cubicBezTo>
                      <a:pt x="24" y="524"/>
                      <a:pt x="56" y="545"/>
                      <a:pt x="97" y="545"/>
                    </a:cubicBezTo>
                    <a:cubicBezTo>
                      <a:pt x="129" y="545"/>
                      <a:pt x="166" y="533"/>
                      <a:pt x="204" y="522"/>
                    </a:cubicBezTo>
                    <a:cubicBezTo>
                      <a:pt x="290" y="498"/>
                      <a:pt x="290" y="172"/>
                      <a:pt x="271" y="86"/>
                    </a:cubicBezTo>
                    <a:cubicBezTo>
                      <a:pt x="257" y="32"/>
                      <a:pt x="208" y="1"/>
                      <a:pt x="16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65"/>
              <p:cNvSpPr/>
              <p:nvPr/>
            </p:nvSpPr>
            <p:spPr>
              <a:xfrm>
                <a:off x="5387810" y="4337425"/>
                <a:ext cx="72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06" extrusionOk="0">
                    <a:moveTo>
                      <a:pt x="141" y="1"/>
                    </a:moveTo>
                    <a:cubicBezTo>
                      <a:pt x="113" y="1"/>
                      <a:pt x="84" y="11"/>
                      <a:pt x="62" y="33"/>
                    </a:cubicBezTo>
                    <a:cubicBezTo>
                      <a:pt x="1" y="89"/>
                      <a:pt x="25" y="427"/>
                      <a:pt x="62" y="470"/>
                    </a:cubicBezTo>
                    <a:cubicBezTo>
                      <a:pt x="83" y="493"/>
                      <a:pt x="107" y="505"/>
                      <a:pt x="134" y="505"/>
                    </a:cubicBezTo>
                    <a:cubicBezTo>
                      <a:pt x="163" y="505"/>
                      <a:pt x="196" y="490"/>
                      <a:pt x="228" y="457"/>
                    </a:cubicBezTo>
                    <a:cubicBezTo>
                      <a:pt x="290" y="396"/>
                      <a:pt x="265" y="125"/>
                      <a:pt x="247" y="64"/>
                    </a:cubicBezTo>
                    <a:cubicBezTo>
                      <a:pt x="225" y="24"/>
                      <a:pt x="183" y="1"/>
                      <a:pt x="14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0" name="Google Shape;6130;p65"/>
              <p:cNvSpPr/>
              <p:nvPr/>
            </p:nvSpPr>
            <p:spPr>
              <a:xfrm>
                <a:off x="5394935" y="4334100"/>
                <a:ext cx="640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64" extrusionOk="0">
                    <a:moveTo>
                      <a:pt x="164" y="0"/>
                    </a:moveTo>
                    <a:cubicBezTo>
                      <a:pt x="155" y="0"/>
                      <a:pt x="147" y="4"/>
                      <a:pt x="140" y="13"/>
                    </a:cubicBezTo>
                    <a:cubicBezTo>
                      <a:pt x="1" y="164"/>
                      <a:pt x="94" y="363"/>
                      <a:pt x="161" y="363"/>
                    </a:cubicBezTo>
                    <a:cubicBezTo>
                      <a:pt x="162" y="363"/>
                      <a:pt x="163" y="363"/>
                      <a:pt x="164" y="363"/>
                    </a:cubicBezTo>
                    <a:cubicBezTo>
                      <a:pt x="226" y="351"/>
                      <a:pt x="238" y="258"/>
                      <a:pt x="251" y="166"/>
                    </a:cubicBezTo>
                    <a:cubicBezTo>
                      <a:pt x="256" y="90"/>
                      <a:pt x="206" y="0"/>
                      <a:pt x="16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65"/>
              <p:cNvSpPr/>
              <p:nvPr/>
            </p:nvSpPr>
            <p:spPr>
              <a:xfrm>
                <a:off x="5381200" y="4289900"/>
                <a:ext cx="8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912" extrusionOk="0">
                    <a:moveTo>
                      <a:pt x="53" y="1"/>
                    </a:moveTo>
                    <a:cubicBezTo>
                      <a:pt x="43" y="1"/>
                      <a:pt x="35" y="5"/>
                      <a:pt x="31" y="16"/>
                    </a:cubicBezTo>
                    <a:cubicBezTo>
                      <a:pt x="0" y="127"/>
                      <a:pt x="0" y="250"/>
                      <a:pt x="31" y="361"/>
                    </a:cubicBezTo>
                    <a:cubicBezTo>
                      <a:pt x="62" y="447"/>
                      <a:pt x="135" y="871"/>
                      <a:pt x="184" y="895"/>
                    </a:cubicBezTo>
                    <a:cubicBezTo>
                      <a:pt x="207" y="907"/>
                      <a:pt x="230" y="912"/>
                      <a:pt x="249" y="912"/>
                    </a:cubicBezTo>
                    <a:cubicBezTo>
                      <a:pt x="281" y="912"/>
                      <a:pt x="306" y="899"/>
                      <a:pt x="314" y="883"/>
                    </a:cubicBezTo>
                    <a:cubicBezTo>
                      <a:pt x="332" y="852"/>
                      <a:pt x="234" y="625"/>
                      <a:pt x="197" y="527"/>
                    </a:cubicBezTo>
                    <a:cubicBezTo>
                      <a:pt x="166" y="379"/>
                      <a:pt x="148" y="232"/>
                      <a:pt x="148" y="84"/>
                    </a:cubicBezTo>
                    <a:cubicBezTo>
                      <a:pt x="148" y="55"/>
                      <a:pt x="88" y="1"/>
                      <a:pt x="5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65"/>
              <p:cNvSpPr/>
              <p:nvPr/>
            </p:nvSpPr>
            <p:spPr>
              <a:xfrm>
                <a:off x="5386885" y="4293900"/>
                <a:ext cx="95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380" h="683" extrusionOk="0">
                    <a:moveTo>
                      <a:pt x="42" y="0"/>
                    </a:moveTo>
                    <a:cubicBezTo>
                      <a:pt x="22" y="0"/>
                      <a:pt x="11" y="34"/>
                      <a:pt x="7" y="65"/>
                    </a:cubicBezTo>
                    <a:cubicBezTo>
                      <a:pt x="1" y="121"/>
                      <a:pt x="198" y="619"/>
                      <a:pt x="216" y="668"/>
                    </a:cubicBezTo>
                    <a:cubicBezTo>
                      <a:pt x="220" y="678"/>
                      <a:pt x="233" y="683"/>
                      <a:pt x="248" y="683"/>
                    </a:cubicBezTo>
                    <a:cubicBezTo>
                      <a:pt x="297" y="683"/>
                      <a:pt x="379" y="640"/>
                      <a:pt x="370" y="612"/>
                    </a:cubicBezTo>
                    <a:cubicBezTo>
                      <a:pt x="351" y="569"/>
                      <a:pt x="155" y="201"/>
                      <a:pt x="99" y="72"/>
                    </a:cubicBezTo>
                    <a:cubicBezTo>
                      <a:pt x="76" y="19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65"/>
              <p:cNvSpPr/>
              <p:nvPr/>
            </p:nvSpPr>
            <p:spPr>
              <a:xfrm>
                <a:off x="5356935" y="4313150"/>
                <a:ext cx="92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811" extrusionOk="0">
                    <a:moveTo>
                      <a:pt x="211" y="0"/>
                    </a:moveTo>
                    <a:cubicBezTo>
                      <a:pt x="172" y="0"/>
                      <a:pt x="134" y="11"/>
                      <a:pt x="117" y="33"/>
                    </a:cubicBezTo>
                    <a:cubicBezTo>
                      <a:pt x="74" y="82"/>
                      <a:pt x="123" y="365"/>
                      <a:pt x="111" y="476"/>
                    </a:cubicBezTo>
                    <a:cubicBezTo>
                      <a:pt x="92" y="586"/>
                      <a:pt x="0" y="642"/>
                      <a:pt x="80" y="728"/>
                    </a:cubicBezTo>
                    <a:cubicBezTo>
                      <a:pt x="124" y="779"/>
                      <a:pt x="213" y="811"/>
                      <a:pt x="278" y="811"/>
                    </a:cubicBezTo>
                    <a:cubicBezTo>
                      <a:pt x="321" y="811"/>
                      <a:pt x="354" y="797"/>
                      <a:pt x="357" y="764"/>
                    </a:cubicBezTo>
                    <a:cubicBezTo>
                      <a:pt x="369" y="685"/>
                      <a:pt x="289" y="469"/>
                      <a:pt x="320" y="365"/>
                    </a:cubicBezTo>
                    <a:cubicBezTo>
                      <a:pt x="351" y="267"/>
                      <a:pt x="357" y="162"/>
                      <a:pt x="351" y="64"/>
                    </a:cubicBezTo>
                    <a:cubicBezTo>
                      <a:pt x="336" y="23"/>
                      <a:pt x="271" y="0"/>
                      <a:pt x="21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65"/>
              <p:cNvSpPr/>
              <p:nvPr/>
            </p:nvSpPr>
            <p:spPr>
              <a:xfrm>
                <a:off x="5368610" y="4314775"/>
                <a:ext cx="74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836" extrusionOk="0">
                    <a:moveTo>
                      <a:pt x="112" y="0"/>
                    </a:moveTo>
                    <a:cubicBezTo>
                      <a:pt x="76" y="0"/>
                      <a:pt x="43" y="11"/>
                      <a:pt x="31" y="36"/>
                    </a:cubicBezTo>
                    <a:cubicBezTo>
                      <a:pt x="0" y="91"/>
                      <a:pt x="37" y="349"/>
                      <a:pt x="50" y="466"/>
                    </a:cubicBezTo>
                    <a:cubicBezTo>
                      <a:pt x="68" y="583"/>
                      <a:pt x="0" y="675"/>
                      <a:pt x="19" y="761"/>
                    </a:cubicBezTo>
                    <a:cubicBezTo>
                      <a:pt x="33" y="810"/>
                      <a:pt x="91" y="835"/>
                      <a:pt x="146" y="835"/>
                    </a:cubicBezTo>
                    <a:cubicBezTo>
                      <a:pt x="188" y="835"/>
                      <a:pt x="228" y="821"/>
                      <a:pt x="246" y="792"/>
                    </a:cubicBezTo>
                    <a:cubicBezTo>
                      <a:pt x="295" y="724"/>
                      <a:pt x="222" y="626"/>
                      <a:pt x="197" y="503"/>
                    </a:cubicBezTo>
                    <a:cubicBezTo>
                      <a:pt x="179" y="380"/>
                      <a:pt x="252" y="140"/>
                      <a:pt x="240" y="66"/>
                    </a:cubicBezTo>
                    <a:cubicBezTo>
                      <a:pt x="229" y="26"/>
                      <a:pt x="166" y="0"/>
                      <a:pt x="1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65"/>
              <p:cNvSpPr/>
              <p:nvPr/>
            </p:nvSpPr>
            <p:spPr>
              <a:xfrm>
                <a:off x="5378135" y="4316575"/>
                <a:ext cx="61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763" extrusionOk="0">
                    <a:moveTo>
                      <a:pt x="117" y="1"/>
                    </a:moveTo>
                    <a:cubicBezTo>
                      <a:pt x="62" y="7"/>
                      <a:pt x="25" y="44"/>
                      <a:pt x="19" y="99"/>
                    </a:cubicBezTo>
                    <a:cubicBezTo>
                      <a:pt x="1" y="203"/>
                      <a:pt x="80" y="302"/>
                      <a:pt x="80" y="412"/>
                    </a:cubicBezTo>
                    <a:cubicBezTo>
                      <a:pt x="74" y="462"/>
                      <a:pt x="68" y="511"/>
                      <a:pt x="50" y="554"/>
                    </a:cubicBezTo>
                    <a:cubicBezTo>
                      <a:pt x="37" y="603"/>
                      <a:pt x="44" y="652"/>
                      <a:pt x="62" y="701"/>
                    </a:cubicBezTo>
                    <a:cubicBezTo>
                      <a:pt x="76" y="739"/>
                      <a:pt x="109" y="763"/>
                      <a:pt x="146" y="763"/>
                    </a:cubicBezTo>
                    <a:cubicBezTo>
                      <a:pt x="157" y="763"/>
                      <a:pt x="168" y="761"/>
                      <a:pt x="179" y="757"/>
                    </a:cubicBezTo>
                    <a:cubicBezTo>
                      <a:pt x="222" y="732"/>
                      <a:pt x="246" y="683"/>
                      <a:pt x="234" y="634"/>
                    </a:cubicBezTo>
                    <a:cubicBezTo>
                      <a:pt x="228" y="584"/>
                      <a:pt x="203" y="541"/>
                      <a:pt x="191" y="492"/>
                    </a:cubicBezTo>
                    <a:cubicBezTo>
                      <a:pt x="166" y="388"/>
                      <a:pt x="210" y="277"/>
                      <a:pt x="216" y="166"/>
                    </a:cubicBezTo>
                    <a:cubicBezTo>
                      <a:pt x="222" y="130"/>
                      <a:pt x="216" y="93"/>
                      <a:pt x="203" y="62"/>
                    </a:cubicBezTo>
                    <a:cubicBezTo>
                      <a:pt x="185" y="25"/>
                      <a:pt x="154" y="1"/>
                      <a:pt x="11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65"/>
              <p:cNvSpPr/>
              <p:nvPr/>
            </p:nvSpPr>
            <p:spPr>
              <a:xfrm>
                <a:off x="5387060" y="4316300"/>
                <a:ext cx="58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732" extrusionOk="0">
                    <a:moveTo>
                      <a:pt x="115" y="0"/>
                    </a:moveTo>
                    <a:cubicBezTo>
                      <a:pt x="70" y="0"/>
                      <a:pt x="27" y="30"/>
                      <a:pt x="12" y="79"/>
                    </a:cubicBezTo>
                    <a:cubicBezTo>
                      <a:pt x="0" y="134"/>
                      <a:pt x="0" y="196"/>
                      <a:pt x="25" y="245"/>
                    </a:cubicBezTo>
                    <a:cubicBezTo>
                      <a:pt x="43" y="294"/>
                      <a:pt x="55" y="343"/>
                      <a:pt x="62" y="399"/>
                    </a:cubicBezTo>
                    <a:cubicBezTo>
                      <a:pt x="55" y="442"/>
                      <a:pt x="49" y="485"/>
                      <a:pt x="43" y="528"/>
                    </a:cubicBezTo>
                    <a:cubicBezTo>
                      <a:pt x="25" y="571"/>
                      <a:pt x="25" y="620"/>
                      <a:pt x="43" y="663"/>
                    </a:cubicBezTo>
                    <a:cubicBezTo>
                      <a:pt x="54" y="702"/>
                      <a:pt x="91" y="731"/>
                      <a:pt x="130" y="731"/>
                    </a:cubicBezTo>
                    <a:cubicBezTo>
                      <a:pt x="134" y="731"/>
                      <a:pt x="138" y="731"/>
                      <a:pt x="141" y="731"/>
                    </a:cubicBezTo>
                    <a:cubicBezTo>
                      <a:pt x="203" y="725"/>
                      <a:pt x="234" y="657"/>
                      <a:pt x="227" y="595"/>
                    </a:cubicBezTo>
                    <a:cubicBezTo>
                      <a:pt x="221" y="540"/>
                      <a:pt x="191" y="485"/>
                      <a:pt x="178" y="423"/>
                    </a:cubicBezTo>
                    <a:cubicBezTo>
                      <a:pt x="166" y="331"/>
                      <a:pt x="203" y="233"/>
                      <a:pt x="203" y="134"/>
                    </a:cubicBezTo>
                    <a:cubicBezTo>
                      <a:pt x="215" y="85"/>
                      <a:pt x="191" y="36"/>
                      <a:pt x="148" y="5"/>
                    </a:cubicBezTo>
                    <a:cubicBezTo>
                      <a:pt x="137" y="2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65"/>
              <p:cNvSpPr/>
              <p:nvPr/>
            </p:nvSpPr>
            <p:spPr>
              <a:xfrm>
                <a:off x="5393810" y="4315500"/>
                <a:ext cx="66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645" extrusionOk="0">
                    <a:moveTo>
                      <a:pt x="74" y="0"/>
                    </a:moveTo>
                    <a:cubicBezTo>
                      <a:pt x="31" y="7"/>
                      <a:pt x="1" y="56"/>
                      <a:pt x="19" y="93"/>
                    </a:cubicBezTo>
                    <a:cubicBezTo>
                      <a:pt x="56" y="209"/>
                      <a:pt x="74" y="332"/>
                      <a:pt x="74" y="455"/>
                    </a:cubicBezTo>
                    <a:cubicBezTo>
                      <a:pt x="74" y="492"/>
                      <a:pt x="74" y="529"/>
                      <a:pt x="87" y="560"/>
                    </a:cubicBezTo>
                    <a:cubicBezTo>
                      <a:pt x="93" y="597"/>
                      <a:pt x="117" y="621"/>
                      <a:pt x="154" y="640"/>
                    </a:cubicBezTo>
                    <a:cubicBezTo>
                      <a:pt x="162" y="643"/>
                      <a:pt x="170" y="644"/>
                      <a:pt x="179" y="644"/>
                    </a:cubicBezTo>
                    <a:cubicBezTo>
                      <a:pt x="203" y="644"/>
                      <a:pt x="228" y="632"/>
                      <a:pt x="246" y="609"/>
                    </a:cubicBezTo>
                    <a:cubicBezTo>
                      <a:pt x="265" y="566"/>
                      <a:pt x="234" y="517"/>
                      <a:pt x="209" y="474"/>
                    </a:cubicBezTo>
                    <a:cubicBezTo>
                      <a:pt x="185" y="425"/>
                      <a:pt x="173" y="369"/>
                      <a:pt x="173" y="308"/>
                    </a:cubicBezTo>
                    <a:cubicBezTo>
                      <a:pt x="179" y="265"/>
                      <a:pt x="185" y="228"/>
                      <a:pt x="191" y="185"/>
                    </a:cubicBezTo>
                    <a:cubicBezTo>
                      <a:pt x="197" y="142"/>
                      <a:pt x="191" y="99"/>
                      <a:pt x="173" y="62"/>
                    </a:cubicBezTo>
                    <a:cubicBezTo>
                      <a:pt x="154" y="25"/>
                      <a:pt x="117" y="0"/>
                      <a:pt x="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65"/>
              <p:cNvSpPr/>
              <p:nvPr/>
            </p:nvSpPr>
            <p:spPr>
              <a:xfrm>
                <a:off x="5367500" y="4017250"/>
                <a:ext cx="473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310" extrusionOk="0">
                    <a:moveTo>
                      <a:pt x="1358" y="0"/>
                    </a:moveTo>
                    <a:cubicBezTo>
                      <a:pt x="1225" y="0"/>
                      <a:pt x="1087" y="36"/>
                      <a:pt x="954" y="61"/>
                    </a:cubicBezTo>
                    <a:cubicBezTo>
                      <a:pt x="782" y="80"/>
                      <a:pt x="616" y="117"/>
                      <a:pt x="450" y="153"/>
                    </a:cubicBezTo>
                    <a:cubicBezTo>
                      <a:pt x="290" y="203"/>
                      <a:pt x="130" y="295"/>
                      <a:pt x="62" y="424"/>
                    </a:cubicBezTo>
                    <a:cubicBezTo>
                      <a:pt x="13" y="516"/>
                      <a:pt x="1" y="627"/>
                      <a:pt x="32" y="731"/>
                    </a:cubicBezTo>
                    <a:cubicBezTo>
                      <a:pt x="99" y="989"/>
                      <a:pt x="339" y="1204"/>
                      <a:pt x="646" y="1284"/>
                    </a:cubicBezTo>
                    <a:cubicBezTo>
                      <a:pt x="726" y="1301"/>
                      <a:pt x="806" y="1310"/>
                      <a:pt x="886" y="1310"/>
                    </a:cubicBezTo>
                    <a:cubicBezTo>
                      <a:pt x="1123" y="1310"/>
                      <a:pt x="1357" y="1236"/>
                      <a:pt x="1550" y="1094"/>
                    </a:cubicBezTo>
                    <a:cubicBezTo>
                      <a:pt x="1784" y="928"/>
                      <a:pt x="1894" y="639"/>
                      <a:pt x="1833" y="356"/>
                    </a:cubicBezTo>
                    <a:cubicBezTo>
                      <a:pt x="1796" y="209"/>
                      <a:pt x="1685" y="86"/>
                      <a:pt x="1544" y="30"/>
                    </a:cubicBezTo>
                    <a:cubicBezTo>
                      <a:pt x="1484" y="8"/>
                      <a:pt x="1422" y="0"/>
                      <a:pt x="135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65"/>
              <p:cNvSpPr/>
              <p:nvPr/>
            </p:nvSpPr>
            <p:spPr>
              <a:xfrm>
                <a:off x="5428525" y="3277175"/>
                <a:ext cx="57025" cy="1770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7080" extrusionOk="0">
                    <a:moveTo>
                      <a:pt x="926" y="1"/>
                    </a:moveTo>
                    <a:cubicBezTo>
                      <a:pt x="622" y="1"/>
                      <a:pt x="296" y="101"/>
                      <a:pt x="197" y="277"/>
                    </a:cubicBezTo>
                    <a:cubicBezTo>
                      <a:pt x="0" y="621"/>
                      <a:pt x="301" y="1199"/>
                      <a:pt x="424" y="1395"/>
                    </a:cubicBezTo>
                    <a:cubicBezTo>
                      <a:pt x="603" y="1660"/>
                      <a:pt x="1094" y="4733"/>
                      <a:pt x="1088" y="5249"/>
                    </a:cubicBezTo>
                    <a:cubicBezTo>
                      <a:pt x="1082" y="5766"/>
                      <a:pt x="830" y="6589"/>
                      <a:pt x="965" y="6897"/>
                    </a:cubicBezTo>
                    <a:cubicBezTo>
                      <a:pt x="1020" y="7026"/>
                      <a:pt x="1245" y="7079"/>
                      <a:pt x="1492" y="7079"/>
                    </a:cubicBezTo>
                    <a:cubicBezTo>
                      <a:pt x="1832" y="7079"/>
                      <a:pt x="2213" y="6978"/>
                      <a:pt x="2238" y="6835"/>
                    </a:cubicBezTo>
                    <a:cubicBezTo>
                      <a:pt x="2281" y="6583"/>
                      <a:pt x="1980" y="6319"/>
                      <a:pt x="1887" y="5919"/>
                    </a:cubicBezTo>
                    <a:cubicBezTo>
                      <a:pt x="1801" y="5514"/>
                      <a:pt x="1445" y="4100"/>
                      <a:pt x="1420" y="3135"/>
                    </a:cubicBezTo>
                    <a:cubicBezTo>
                      <a:pt x="1402" y="2176"/>
                      <a:pt x="1537" y="762"/>
                      <a:pt x="1518" y="320"/>
                    </a:cubicBezTo>
                    <a:cubicBezTo>
                      <a:pt x="1506" y="99"/>
                      <a:pt x="1227" y="1"/>
                      <a:pt x="926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65"/>
              <p:cNvSpPr/>
              <p:nvPr/>
            </p:nvSpPr>
            <p:spPr>
              <a:xfrm>
                <a:off x="5451425" y="3459325"/>
                <a:ext cx="59325" cy="18930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7572" extrusionOk="0">
                    <a:moveTo>
                      <a:pt x="946" y="749"/>
                    </a:moveTo>
                    <a:cubicBezTo>
                      <a:pt x="1014" y="749"/>
                      <a:pt x="1076" y="781"/>
                      <a:pt x="1107" y="859"/>
                    </a:cubicBezTo>
                    <a:cubicBezTo>
                      <a:pt x="1383" y="1578"/>
                      <a:pt x="1531" y="4682"/>
                      <a:pt x="1531" y="4682"/>
                    </a:cubicBezTo>
                    <a:cubicBezTo>
                      <a:pt x="1451" y="3791"/>
                      <a:pt x="670" y="1203"/>
                      <a:pt x="658" y="1006"/>
                    </a:cubicBezTo>
                    <a:cubicBezTo>
                      <a:pt x="650" y="875"/>
                      <a:pt x="811" y="749"/>
                      <a:pt x="946" y="749"/>
                    </a:cubicBezTo>
                    <a:close/>
                    <a:moveTo>
                      <a:pt x="1138" y="0"/>
                    </a:moveTo>
                    <a:cubicBezTo>
                      <a:pt x="888" y="0"/>
                      <a:pt x="549" y="91"/>
                      <a:pt x="301" y="299"/>
                    </a:cubicBezTo>
                    <a:cubicBezTo>
                      <a:pt x="0" y="551"/>
                      <a:pt x="504" y="2076"/>
                      <a:pt x="793" y="3588"/>
                    </a:cubicBezTo>
                    <a:cubicBezTo>
                      <a:pt x="1082" y="5100"/>
                      <a:pt x="1494" y="7153"/>
                      <a:pt x="1611" y="7362"/>
                    </a:cubicBezTo>
                    <a:cubicBezTo>
                      <a:pt x="1684" y="7487"/>
                      <a:pt x="1893" y="7572"/>
                      <a:pt x="2065" y="7572"/>
                    </a:cubicBezTo>
                    <a:cubicBezTo>
                      <a:pt x="2180" y="7572"/>
                      <a:pt x="2278" y="7533"/>
                      <a:pt x="2305" y="7442"/>
                    </a:cubicBezTo>
                    <a:cubicBezTo>
                      <a:pt x="2373" y="7220"/>
                      <a:pt x="1789" y="889"/>
                      <a:pt x="1469" y="121"/>
                    </a:cubicBezTo>
                    <a:cubicBezTo>
                      <a:pt x="1439" y="43"/>
                      <a:pt x="1309" y="0"/>
                      <a:pt x="113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65"/>
              <p:cNvSpPr/>
              <p:nvPr/>
            </p:nvSpPr>
            <p:spPr>
              <a:xfrm>
                <a:off x="5483375" y="3652625"/>
                <a:ext cx="164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520" extrusionOk="0">
                    <a:moveTo>
                      <a:pt x="440" y="0"/>
                    </a:moveTo>
                    <a:cubicBezTo>
                      <a:pt x="427" y="0"/>
                      <a:pt x="414" y="2"/>
                      <a:pt x="400" y="5"/>
                    </a:cubicBezTo>
                    <a:cubicBezTo>
                      <a:pt x="308" y="29"/>
                      <a:pt x="271" y="140"/>
                      <a:pt x="240" y="232"/>
                    </a:cubicBezTo>
                    <a:cubicBezTo>
                      <a:pt x="191" y="398"/>
                      <a:pt x="136" y="564"/>
                      <a:pt x="87" y="736"/>
                    </a:cubicBezTo>
                    <a:cubicBezTo>
                      <a:pt x="44" y="853"/>
                      <a:pt x="19" y="982"/>
                      <a:pt x="7" y="1111"/>
                    </a:cubicBezTo>
                    <a:cubicBezTo>
                      <a:pt x="1" y="1234"/>
                      <a:pt x="50" y="1363"/>
                      <a:pt x="142" y="1449"/>
                    </a:cubicBezTo>
                    <a:cubicBezTo>
                      <a:pt x="189" y="1496"/>
                      <a:pt x="250" y="1519"/>
                      <a:pt x="312" y="1519"/>
                    </a:cubicBezTo>
                    <a:cubicBezTo>
                      <a:pt x="372" y="1519"/>
                      <a:pt x="432" y="1498"/>
                      <a:pt x="480" y="1455"/>
                    </a:cubicBezTo>
                    <a:cubicBezTo>
                      <a:pt x="535" y="1394"/>
                      <a:pt x="560" y="1314"/>
                      <a:pt x="560" y="1228"/>
                    </a:cubicBezTo>
                    <a:cubicBezTo>
                      <a:pt x="560" y="1142"/>
                      <a:pt x="548" y="1056"/>
                      <a:pt x="548" y="970"/>
                    </a:cubicBezTo>
                    <a:cubicBezTo>
                      <a:pt x="548" y="767"/>
                      <a:pt x="621" y="570"/>
                      <a:pt x="646" y="367"/>
                    </a:cubicBezTo>
                    <a:cubicBezTo>
                      <a:pt x="658" y="275"/>
                      <a:pt x="646" y="189"/>
                      <a:pt x="609" y="109"/>
                    </a:cubicBezTo>
                    <a:cubicBezTo>
                      <a:pt x="578" y="42"/>
                      <a:pt x="512" y="0"/>
                      <a:pt x="44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65"/>
              <p:cNvSpPr/>
              <p:nvPr/>
            </p:nvSpPr>
            <p:spPr>
              <a:xfrm>
                <a:off x="5484600" y="3692475"/>
                <a:ext cx="98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36" extrusionOk="0">
                    <a:moveTo>
                      <a:pt x="186" y="0"/>
                    </a:moveTo>
                    <a:cubicBezTo>
                      <a:pt x="150" y="0"/>
                      <a:pt x="112" y="14"/>
                      <a:pt x="87" y="40"/>
                    </a:cubicBezTo>
                    <a:cubicBezTo>
                      <a:pt x="56" y="70"/>
                      <a:pt x="38" y="113"/>
                      <a:pt x="32" y="156"/>
                    </a:cubicBezTo>
                    <a:cubicBezTo>
                      <a:pt x="1" y="322"/>
                      <a:pt x="38" y="501"/>
                      <a:pt x="142" y="636"/>
                    </a:cubicBezTo>
                    <a:cubicBezTo>
                      <a:pt x="314" y="587"/>
                      <a:pt x="394" y="267"/>
                      <a:pt x="376" y="83"/>
                    </a:cubicBezTo>
                    <a:cubicBezTo>
                      <a:pt x="333" y="46"/>
                      <a:pt x="284" y="21"/>
                      <a:pt x="234" y="9"/>
                    </a:cubicBezTo>
                    <a:cubicBezTo>
                      <a:pt x="219" y="3"/>
                      <a:pt x="203" y="0"/>
                      <a:pt x="18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65"/>
              <p:cNvSpPr/>
              <p:nvPr/>
            </p:nvSpPr>
            <p:spPr>
              <a:xfrm>
                <a:off x="5484925" y="3714950"/>
                <a:ext cx="58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26" extrusionOk="0">
                    <a:moveTo>
                      <a:pt x="138" y="0"/>
                    </a:moveTo>
                    <a:cubicBezTo>
                      <a:pt x="108" y="0"/>
                      <a:pt x="78" y="13"/>
                      <a:pt x="55" y="38"/>
                    </a:cubicBezTo>
                    <a:cubicBezTo>
                      <a:pt x="19" y="87"/>
                      <a:pt x="0" y="149"/>
                      <a:pt x="19" y="210"/>
                    </a:cubicBezTo>
                    <a:cubicBezTo>
                      <a:pt x="37" y="272"/>
                      <a:pt x="62" y="333"/>
                      <a:pt x="92" y="382"/>
                    </a:cubicBezTo>
                    <a:cubicBezTo>
                      <a:pt x="105" y="401"/>
                      <a:pt x="117" y="425"/>
                      <a:pt x="135" y="425"/>
                    </a:cubicBezTo>
                    <a:cubicBezTo>
                      <a:pt x="160" y="425"/>
                      <a:pt x="185" y="395"/>
                      <a:pt x="197" y="364"/>
                    </a:cubicBezTo>
                    <a:cubicBezTo>
                      <a:pt x="228" y="259"/>
                      <a:pt x="234" y="142"/>
                      <a:pt x="215" y="32"/>
                    </a:cubicBezTo>
                    <a:cubicBezTo>
                      <a:pt x="194" y="11"/>
                      <a:pt x="166" y="0"/>
                      <a:pt x="13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65"/>
              <p:cNvSpPr/>
              <p:nvPr/>
            </p:nvSpPr>
            <p:spPr>
              <a:xfrm>
                <a:off x="5504125" y="3654700"/>
                <a:ext cx="144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519" extrusionOk="0">
                    <a:moveTo>
                      <a:pt x="207" y="1"/>
                    </a:moveTo>
                    <a:cubicBezTo>
                      <a:pt x="145" y="1"/>
                      <a:pt x="90" y="37"/>
                      <a:pt x="62" y="94"/>
                    </a:cubicBezTo>
                    <a:cubicBezTo>
                      <a:pt x="31" y="149"/>
                      <a:pt x="13" y="217"/>
                      <a:pt x="13" y="284"/>
                    </a:cubicBezTo>
                    <a:cubicBezTo>
                      <a:pt x="0" y="561"/>
                      <a:pt x="19" y="831"/>
                      <a:pt x="74" y="1102"/>
                    </a:cubicBezTo>
                    <a:cubicBezTo>
                      <a:pt x="80" y="1200"/>
                      <a:pt x="111" y="1299"/>
                      <a:pt x="154" y="1385"/>
                    </a:cubicBezTo>
                    <a:cubicBezTo>
                      <a:pt x="190" y="1476"/>
                      <a:pt x="269" y="1518"/>
                      <a:pt x="348" y="1518"/>
                    </a:cubicBezTo>
                    <a:cubicBezTo>
                      <a:pt x="444" y="1518"/>
                      <a:pt x="540" y="1454"/>
                      <a:pt x="554" y="1335"/>
                    </a:cubicBezTo>
                    <a:cubicBezTo>
                      <a:pt x="572" y="1249"/>
                      <a:pt x="578" y="1163"/>
                      <a:pt x="566" y="1083"/>
                    </a:cubicBezTo>
                    <a:cubicBezTo>
                      <a:pt x="541" y="788"/>
                      <a:pt x="480" y="493"/>
                      <a:pt x="394" y="211"/>
                    </a:cubicBezTo>
                    <a:cubicBezTo>
                      <a:pt x="363" y="118"/>
                      <a:pt x="314" y="14"/>
                      <a:pt x="222" y="2"/>
                    </a:cubicBezTo>
                    <a:cubicBezTo>
                      <a:pt x="217" y="1"/>
                      <a:pt x="212" y="1"/>
                      <a:pt x="20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65"/>
              <p:cNvSpPr/>
              <p:nvPr/>
            </p:nvSpPr>
            <p:spPr>
              <a:xfrm>
                <a:off x="5510425" y="3696375"/>
                <a:ext cx="120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097" extrusionOk="0">
                    <a:moveTo>
                      <a:pt x="228" y="0"/>
                    </a:moveTo>
                    <a:cubicBezTo>
                      <a:pt x="130" y="7"/>
                      <a:pt x="68" y="105"/>
                      <a:pt x="43" y="203"/>
                    </a:cubicBezTo>
                    <a:cubicBezTo>
                      <a:pt x="0" y="381"/>
                      <a:pt x="31" y="578"/>
                      <a:pt x="62" y="769"/>
                    </a:cubicBezTo>
                    <a:cubicBezTo>
                      <a:pt x="68" y="849"/>
                      <a:pt x="93" y="922"/>
                      <a:pt x="130" y="996"/>
                    </a:cubicBezTo>
                    <a:cubicBezTo>
                      <a:pt x="167" y="1061"/>
                      <a:pt x="233" y="1097"/>
                      <a:pt x="302" y="1097"/>
                    </a:cubicBezTo>
                    <a:cubicBezTo>
                      <a:pt x="312" y="1097"/>
                      <a:pt x="322" y="1096"/>
                      <a:pt x="332" y="1094"/>
                    </a:cubicBezTo>
                    <a:cubicBezTo>
                      <a:pt x="418" y="1058"/>
                      <a:pt x="480" y="972"/>
                      <a:pt x="474" y="873"/>
                    </a:cubicBezTo>
                    <a:cubicBezTo>
                      <a:pt x="468" y="781"/>
                      <a:pt x="449" y="683"/>
                      <a:pt x="431" y="590"/>
                    </a:cubicBezTo>
                    <a:cubicBezTo>
                      <a:pt x="418" y="480"/>
                      <a:pt x="431" y="369"/>
                      <a:pt x="425" y="259"/>
                    </a:cubicBezTo>
                    <a:cubicBezTo>
                      <a:pt x="418" y="197"/>
                      <a:pt x="400" y="136"/>
                      <a:pt x="369" y="86"/>
                    </a:cubicBezTo>
                    <a:cubicBezTo>
                      <a:pt x="339" y="31"/>
                      <a:pt x="283" y="0"/>
                      <a:pt x="22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65"/>
              <p:cNvSpPr/>
              <p:nvPr/>
            </p:nvSpPr>
            <p:spPr>
              <a:xfrm>
                <a:off x="5504425" y="3726575"/>
                <a:ext cx="121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63" extrusionOk="0">
                    <a:moveTo>
                      <a:pt x="371" y="0"/>
                    </a:moveTo>
                    <a:cubicBezTo>
                      <a:pt x="364" y="0"/>
                      <a:pt x="357" y="1"/>
                      <a:pt x="351" y="3"/>
                    </a:cubicBezTo>
                    <a:cubicBezTo>
                      <a:pt x="290" y="16"/>
                      <a:pt x="259" y="89"/>
                      <a:pt x="240" y="145"/>
                    </a:cubicBezTo>
                    <a:cubicBezTo>
                      <a:pt x="191" y="274"/>
                      <a:pt x="136" y="397"/>
                      <a:pt x="68" y="513"/>
                    </a:cubicBezTo>
                    <a:cubicBezTo>
                      <a:pt x="44" y="550"/>
                      <a:pt x="25" y="587"/>
                      <a:pt x="13" y="624"/>
                    </a:cubicBezTo>
                    <a:cubicBezTo>
                      <a:pt x="1" y="667"/>
                      <a:pt x="13" y="710"/>
                      <a:pt x="44" y="741"/>
                    </a:cubicBezTo>
                    <a:cubicBezTo>
                      <a:pt x="59" y="756"/>
                      <a:pt x="78" y="762"/>
                      <a:pt x="98" y="762"/>
                    </a:cubicBezTo>
                    <a:cubicBezTo>
                      <a:pt x="144" y="762"/>
                      <a:pt x="196" y="728"/>
                      <a:pt x="222" y="686"/>
                    </a:cubicBezTo>
                    <a:cubicBezTo>
                      <a:pt x="259" y="624"/>
                      <a:pt x="265" y="544"/>
                      <a:pt x="296" y="483"/>
                    </a:cubicBezTo>
                    <a:cubicBezTo>
                      <a:pt x="333" y="421"/>
                      <a:pt x="370" y="366"/>
                      <a:pt x="419" y="311"/>
                    </a:cubicBezTo>
                    <a:cubicBezTo>
                      <a:pt x="462" y="255"/>
                      <a:pt x="486" y="188"/>
                      <a:pt x="486" y="120"/>
                    </a:cubicBezTo>
                    <a:cubicBezTo>
                      <a:pt x="481" y="60"/>
                      <a:pt x="422" y="0"/>
                      <a:pt x="37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65"/>
              <p:cNvSpPr/>
              <p:nvPr/>
            </p:nvSpPr>
            <p:spPr>
              <a:xfrm>
                <a:off x="5496900" y="3745675"/>
                <a:ext cx="74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549" extrusionOk="0">
                    <a:moveTo>
                      <a:pt x="195" y="0"/>
                    </a:moveTo>
                    <a:cubicBezTo>
                      <a:pt x="109" y="0"/>
                      <a:pt x="36" y="100"/>
                      <a:pt x="13" y="204"/>
                    </a:cubicBezTo>
                    <a:cubicBezTo>
                      <a:pt x="1" y="321"/>
                      <a:pt x="1" y="432"/>
                      <a:pt x="25" y="549"/>
                    </a:cubicBezTo>
                    <a:cubicBezTo>
                      <a:pt x="197" y="487"/>
                      <a:pt x="296" y="198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65"/>
              <p:cNvSpPr/>
              <p:nvPr/>
            </p:nvSpPr>
            <p:spPr>
              <a:xfrm>
                <a:off x="5316350" y="3273175"/>
                <a:ext cx="9385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061" extrusionOk="0">
                    <a:moveTo>
                      <a:pt x="627" y="0"/>
                    </a:moveTo>
                    <a:cubicBezTo>
                      <a:pt x="627" y="0"/>
                      <a:pt x="320" y="25"/>
                      <a:pt x="0" y="25"/>
                    </a:cubicBezTo>
                    <a:lnTo>
                      <a:pt x="0" y="5065"/>
                    </a:lnTo>
                    <a:cubicBezTo>
                      <a:pt x="0" y="5065"/>
                      <a:pt x="1002" y="5483"/>
                      <a:pt x="1303" y="6252"/>
                    </a:cubicBezTo>
                    <a:cubicBezTo>
                      <a:pt x="1598" y="7026"/>
                      <a:pt x="1942" y="8009"/>
                      <a:pt x="2496" y="8059"/>
                    </a:cubicBezTo>
                    <a:cubicBezTo>
                      <a:pt x="2508" y="8060"/>
                      <a:pt x="2520" y="8060"/>
                      <a:pt x="2533" y="8060"/>
                    </a:cubicBezTo>
                    <a:cubicBezTo>
                      <a:pt x="3080" y="8060"/>
                      <a:pt x="3754" y="7029"/>
                      <a:pt x="3657" y="6872"/>
                    </a:cubicBezTo>
                    <a:cubicBezTo>
                      <a:pt x="3649" y="6857"/>
                      <a:pt x="3634" y="6850"/>
                      <a:pt x="3615" y="6850"/>
                    </a:cubicBezTo>
                    <a:cubicBezTo>
                      <a:pt x="3437" y="6850"/>
                      <a:pt x="2847" y="7453"/>
                      <a:pt x="2575" y="7453"/>
                    </a:cubicBezTo>
                    <a:cubicBezTo>
                      <a:pt x="2564" y="7453"/>
                      <a:pt x="2554" y="7452"/>
                      <a:pt x="2545" y="7450"/>
                    </a:cubicBezTo>
                    <a:cubicBezTo>
                      <a:pt x="2256" y="7395"/>
                      <a:pt x="2090" y="6571"/>
                      <a:pt x="1604" y="5772"/>
                    </a:cubicBezTo>
                    <a:cubicBezTo>
                      <a:pt x="1100" y="4936"/>
                      <a:pt x="701" y="4684"/>
                      <a:pt x="627" y="4610"/>
                    </a:cubicBezTo>
                    <a:cubicBezTo>
                      <a:pt x="547" y="4543"/>
                      <a:pt x="627" y="0"/>
                      <a:pt x="62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65"/>
              <p:cNvSpPr/>
              <p:nvPr/>
            </p:nvSpPr>
            <p:spPr>
              <a:xfrm>
                <a:off x="5328625" y="3274500"/>
                <a:ext cx="761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704" extrusionOk="0">
                    <a:moveTo>
                      <a:pt x="2549" y="0"/>
                    </a:moveTo>
                    <a:cubicBezTo>
                      <a:pt x="2470" y="0"/>
                      <a:pt x="2381" y="8"/>
                      <a:pt x="2281" y="27"/>
                    </a:cubicBezTo>
                    <a:cubicBezTo>
                      <a:pt x="1728" y="126"/>
                      <a:pt x="50" y="230"/>
                      <a:pt x="50" y="230"/>
                    </a:cubicBezTo>
                    <a:lnTo>
                      <a:pt x="1" y="679"/>
                    </a:lnTo>
                    <a:cubicBezTo>
                      <a:pt x="126" y="696"/>
                      <a:pt x="272" y="703"/>
                      <a:pt x="431" y="703"/>
                    </a:cubicBezTo>
                    <a:cubicBezTo>
                      <a:pt x="1414" y="703"/>
                      <a:pt x="2896" y="413"/>
                      <a:pt x="2970" y="292"/>
                    </a:cubicBezTo>
                    <a:cubicBezTo>
                      <a:pt x="3045" y="171"/>
                      <a:pt x="2906" y="0"/>
                      <a:pt x="254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65"/>
              <p:cNvSpPr/>
              <p:nvPr/>
            </p:nvSpPr>
            <p:spPr>
              <a:xfrm>
                <a:off x="5320500" y="3243725"/>
                <a:ext cx="347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414" extrusionOk="0">
                    <a:moveTo>
                      <a:pt x="1149" y="1"/>
                    </a:moveTo>
                    <a:cubicBezTo>
                      <a:pt x="1121" y="1"/>
                      <a:pt x="1091" y="4"/>
                      <a:pt x="1057" y="10"/>
                    </a:cubicBezTo>
                    <a:cubicBezTo>
                      <a:pt x="805" y="60"/>
                      <a:pt x="49" y="72"/>
                      <a:pt x="49" y="72"/>
                    </a:cubicBezTo>
                    <a:lnTo>
                      <a:pt x="0" y="379"/>
                    </a:lnTo>
                    <a:cubicBezTo>
                      <a:pt x="86" y="403"/>
                      <a:pt x="196" y="413"/>
                      <a:pt x="316" y="413"/>
                    </a:cubicBezTo>
                    <a:cubicBezTo>
                      <a:pt x="747" y="413"/>
                      <a:pt x="1308" y="284"/>
                      <a:pt x="1346" y="207"/>
                    </a:cubicBezTo>
                    <a:cubicBezTo>
                      <a:pt x="1389" y="127"/>
                      <a:pt x="1330" y="1"/>
                      <a:pt x="114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65"/>
              <p:cNvSpPr/>
              <p:nvPr/>
            </p:nvSpPr>
            <p:spPr>
              <a:xfrm>
                <a:off x="5316650" y="3228050"/>
                <a:ext cx="269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81" extrusionOk="0">
                    <a:moveTo>
                      <a:pt x="894" y="0"/>
                    </a:moveTo>
                    <a:cubicBezTo>
                      <a:pt x="871" y="0"/>
                      <a:pt x="846" y="3"/>
                      <a:pt x="818" y="10"/>
                    </a:cubicBezTo>
                    <a:cubicBezTo>
                      <a:pt x="627" y="60"/>
                      <a:pt x="37" y="78"/>
                      <a:pt x="37" y="78"/>
                    </a:cubicBezTo>
                    <a:lnTo>
                      <a:pt x="0" y="355"/>
                    </a:lnTo>
                    <a:cubicBezTo>
                      <a:pt x="60" y="373"/>
                      <a:pt x="135" y="381"/>
                      <a:pt x="217" y="381"/>
                    </a:cubicBezTo>
                    <a:cubicBezTo>
                      <a:pt x="552" y="381"/>
                      <a:pt x="1011" y="253"/>
                      <a:pt x="1045" y="189"/>
                    </a:cubicBezTo>
                    <a:cubicBezTo>
                      <a:pt x="1077" y="115"/>
                      <a:pt x="1032" y="0"/>
                      <a:pt x="89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65"/>
              <p:cNvSpPr/>
              <p:nvPr/>
            </p:nvSpPr>
            <p:spPr>
              <a:xfrm>
                <a:off x="5318500" y="3427625"/>
                <a:ext cx="251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1" extrusionOk="0">
                    <a:moveTo>
                      <a:pt x="834" y="0"/>
                    </a:moveTo>
                    <a:cubicBezTo>
                      <a:pt x="818" y="0"/>
                      <a:pt x="800" y="2"/>
                      <a:pt x="781" y="6"/>
                    </a:cubicBezTo>
                    <a:cubicBezTo>
                      <a:pt x="714" y="20"/>
                      <a:pt x="598" y="24"/>
                      <a:pt x="479" y="24"/>
                    </a:cubicBezTo>
                    <a:cubicBezTo>
                      <a:pt x="280" y="24"/>
                      <a:pt x="74" y="12"/>
                      <a:pt x="74" y="12"/>
                    </a:cubicBezTo>
                    <a:lnTo>
                      <a:pt x="0" y="295"/>
                    </a:lnTo>
                    <a:cubicBezTo>
                      <a:pt x="82" y="335"/>
                      <a:pt x="201" y="351"/>
                      <a:pt x="328" y="351"/>
                    </a:cubicBezTo>
                    <a:cubicBezTo>
                      <a:pt x="610" y="351"/>
                      <a:pt x="929" y="272"/>
                      <a:pt x="959" y="209"/>
                    </a:cubicBezTo>
                    <a:cubicBezTo>
                      <a:pt x="1003" y="132"/>
                      <a:pt x="973" y="0"/>
                      <a:pt x="83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65"/>
              <p:cNvSpPr/>
              <p:nvPr/>
            </p:nvSpPr>
            <p:spPr>
              <a:xfrm>
                <a:off x="5318650" y="3446250"/>
                <a:ext cx="249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2" extrusionOk="0">
                    <a:moveTo>
                      <a:pt x="821" y="1"/>
                    </a:moveTo>
                    <a:cubicBezTo>
                      <a:pt x="806" y="1"/>
                      <a:pt x="791" y="2"/>
                      <a:pt x="775" y="5"/>
                    </a:cubicBezTo>
                    <a:cubicBezTo>
                      <a:pt x="708" y="18"/>
                      <a:pt x="592" y="23"/>
                      <a:pt x="473" y="23"/>
                    </a:cubicBezTo>
                    <a:cubicBezTo>
                      <a:pt x="274" y="23"/>
                      <a:pt x="68" y="11"/>
                      <a:pt x="68" y="11"/>
                    </a:cubicBezTo>
                    <a:lnTo>
                      <a:pt x="0" y="300"/>
                    </a:lnTo>
                    <a:cubicBezTo>
                      <a:pt x="78" y="337"/>
                      <a:pt x="193" y="352"/>
                      <a:pt x="315" y="352"/>
                    </a:cubicBezTo>
                    <a:cubicBezTo>
                      <a:pt x="597" y="352"/>
                      <a:pt x="923" y="274"/>
                      <a:pt x="953" y="214"/>
                    </a:cubicBezTo>
                    <a:cubicBezTo>
                      <a:pt x="998" y="135"/>
                      <a:pt x="966" y="1"/>
                      <a:pt x="82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65"/>
              <p:cNvSpPr/>
              <p:nvPr/>
            </p:nvSpPr>
            <p:spPr>
              <a:xfrm>
                <a:off x="5318650" y="3464950"/>
                <a:ext cx="249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1" extrusionOk="0">
                    <a:moveTo>
                      <a:pt x="828" y="1"/>
                    </a:moveTo>
                    <a:cubicBezTo>
                      <a:pt x="812" y="1"/>
                      <a:pt x="794" y="3"/>
                      <a:pt x="775" y="7"/>
                    </a:cubicBezTo>
                    <a:cubicBezTo>
                      <a:pt x="706" y="18"/>
                      <a:pt x="586" y="22"/>
                      <a:pt x="464" y="22"/>
                    </a:cubicBezTo>
                    <a:cubicBezTo>
                      <a:pt x="268" y="22"/>
                      <a:pt x="68" y="13"/>
                      <a:pt x="68" y="13"/>
                    </a:cubicBezTo>
                    <a:lnTo>
                      <a:pt x="0" y="295"/>
                    </a:lnTo>
                    <a:cubicBezTo>
                      <a:pt x="79" y="335"/>
                      <a:pt x="194" y="350"/>
                      <a:pt x="317" y="350"/>
                    </a:cubicBezTo>
                    <a:cubicBezTo>
                      <a:pt x="599" y="350"/>
                      <a:pt x="925" y="269"/>
                      <a:pt x="959" y="209"/>
                    </a:cubicBezTo>
                    <a:cubicBezTo>
                      <a:pt x="998" y="132"/>
                      <a:pt x="967" y="1"/>
                      <a:pt x="82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65"/>
              <p:cNvSpPr/>
              <p:nvPr/>
            </p:nvSpPr>
            <p:spPr>
              <a:xfrm>
                <a:off x="5318650" y="3483550"/>
                <a:ext cx="249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0" extrusionOk="0">
                    <a:moveTo>
                      <a:pt x="828" y="1"/>
                    </a:moveTo>
                    <a:cubicBezTo>
                      <a:pt x="812" y="1"/>
                      <a:pt x="794" y="2"/>
                      <a:pt x="775" y="6"/>
                    </a:cubicBezTo>
                    <a:cubicBezTo>
                      <a:pt x="706" y="18"/>
                      <a:pt x="586" y="22"/>
                      <a:pt x="464" y="22"/>
                    </a:cubicBezTo>
                    <a:cubicBezTo>
                      <a:pt x="268" y="22"/>
                      <a:pt x="68" y="12"/>
                      <a:pt x="68" y="12"/>
                    </a:cubicBezTo>
                    <a:lnTo>
                      <a:pt x="0" y="295"/>
                    </a:lnTo>
                    <a:cubicBezTo>
                      <a:pt x="79" y="334"/>
                      <a:pt x="194" y="350"/>
                      <a:pt x="317" y="350"/>
                    </a:cubicBezTo>
                    <a:cubicBezTo>
                      <a:pt x="599" y="350"/>
                      <a:pt x="925" y="269"/>
                      <a:pt x="959" y="209"/>
                    </a:cubicBezTo>
                    <a:cubicBezTo>
                      <a:pt x="998" y="132"/>
                      <a:pt x="967" y="1"/>
                      <a:pt x="82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65"/>
              <p:cNvSpPr/>
              <p:nvPr/>
            </p:nvSpPr>
            <p:spPr>
              <a:xfrm>
                <a:off x="5318650" y="3502150"/>
                <a:ext cx="249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0" extrusionOk="0">
                    <a:moveTo>
                      <a:pt x="832" y="0"/>
                    </a:moveTo>
                    <a:cubicBezTo>
                      <a:pt x="817" y="0"/>
                      <a:pt x="800" y="2"/>
                      <a:pt x="781" y="6"/>
                    </a:cubicBezTo>
                    <a:cubicBezTo>
                      <a:pt x="712" y="20"/>
                      <a:pt x="594" y="24"/>
                      <a:pt x="474" y="24"/>
                    </a:cubicBezTo>
                    <a:cubicBezTo>
                      <a:pt x="274" y="24"/>
                      <a:pt x="68" y="12"/>
                      <a:pt x="68" y="12"/>
                    </a:cubicBezTo>
                    <a:lnTo>
                      <a:pt x="0" y="295"/>
                    </a:lnTo>
                    <a:cubicBezTo>
                      <a:pt x="79" y="334"/>
                      <a:pt x="194" y="350"/>
                      <a:pt x="317" y="350"/>
                    </a:cubicBezTo>
                    <a:cubicBezTo>
                      <a:pt x="599" y="350"/>
                      <a:pt x="925" y="269"/>
                      <a:pt x="959" y="209"/>
                    </a:cubicBezTo>
                    <a:cubicBezTo>
                      <a:pt x="998" y="132"/>
                      <a:pt x="967" y="0"/>
                      <a:pt x="83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65"/>
              <p:cNvSpPr/>
              <p:nvPr/>
            </p:nvSpPr>
            <p:spPr>
              <a:xfrm>
                <a:off x="5318650" y="3520775"/>
                <a:ext cx="249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2" extrusionOk="0">
                    <a:moveTo>
                      <a:pt x="825" y="1"/>
                    </a:moveTo>
                    <a:cubicBezTo>
                      <a:pt x="812" y="1"/>
                      <a:pt x="797" y="2"/>
                      <a:pt x="781" y="5"/>
                    </a:cubicBezTo>
                    <a:cubicBezTo>
                      <a:pt x="712" y="19"/>
                      <a:pt x="594" y="23"/>
                      <a:pt x="474" y="23"/>
                    </a:cubicBezTo>
                    <a:cubicBezTo>
                      <a:pt x="274" y="23"/>
                      <a:pt x="68" y="11"/>
                      <a:pt x="68" y="11"/>
                    </a:cubicBezTo>
                    <a:lnTo>
                      <a:pt x="0" y="300"/>
                    </a:lnTo>
                    <a:cubicBezTo>
                      <a:pt x="78" y="337"/>
                      <a:pt x="193" y="352"/>
                      <a:pt x="315" y="352"/>
                    </a:cubicBezTo>
                    <a:cubicBezTo>
                      <a:pt x="598" y="352"/>
                      <a:pt x="925" y="274"/>
                      <a:pt x="959" y="214"/>
                    </a:cubicBezTo>
                    <a:cubicBezTo>
                      <a:pt x="998" y="135"/>
                      <a:pt x="966" y="1"/>
                      <a:pt x="82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65"/>
              <p:cNvSpPr/>
              <p:nvPr/>
            </p:nvSpPr>
            <p:spPr>
              <a:xfrm>
                <a:off x="5318650" y="3539500"/>
                <a:ext cx="249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0" extrusionOk="0">
                    <a:moveTo>
                      <a:pt x="832" y="0"/>
                    </a:moveTo>
                    <a:cubicBezTo>
                      <a:pt x="817" y="0"/>
                      <a:pt x="800" y="2"/>
                      <a:pt x="781" y="6"/>
                    </a:cubicBezTo>
                    <a:cubicBezTo>
                      <a:pt x="710" y="18"/>
                      <a:pt x="588" y="21"/>
                      <a:pt x="465" y="21"/>
                    </a:cubicBezTo>
                    <a:cubicBezTo>
                      <a:pt x="268" y="21"/>
                      <a:pt x="68" y="12"/>
                      <a:pt x="68" y="12"/>
                    </a:cubicBezTo>
                    <a:lnTo>
                      <a:pt x="0" y="295"/>
                    </a:lnTo>
                    <a:cubicBezTo>
                      <a:pt x="79" y="334"/>
                      <a:pt x="194" y="349"/>
                      <a:pt x="317" y="349"/>
                    </a:cubicBezTo>
                    <a:cubicBezTo>
                      <a:pt x="599" y="349"/>
                      <a:pt x="925" y="268"/>
                      <a:pt x="959" y="209"/>
                    </a:cubicBezTo>
                    <a:cubicBezTo>
                      <a:pt x="998" y="131"/>
                      <a:pt x="967" y="0"/>
                      <a:pt x="83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65"/>
              <p:cNvSpPr/>
              <p:nvPr/>
            </p:nvSpPr>
            <p:spPr>
              <a:xfrm>
                <a:off x="5318650" y="3558125"/>
                <a:ext cx="24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48" extrusionOk="0">
                    <a:moveTo>
                      <a:pt x="827" y="0"/>
                    </a:moveTo>
                    <a:cubicBezTo>
                      <a:pt x="813" y="0"/>
                      <a:pt x="797" y="2"/>
                      <a:pt x="781" y="4"/>
                    </a:cubicBezTo>
                    <a:cubicBezTo>
                      <a:pt x="710" y="16"/>
                      <a:pt x="588" y="20"/>
                      <a:pt x="465" y="20"/>
                    </a:cubicBezTo>
                    <a:cubicBezTo>
                      <a:pt x="268" y="20"/>
                      <a:pt x="68" y="11"/>
                      <a:pt x="68" y="11"/>
                    </a:cubicBezTo>
                    <a:lnTo>
                      <a:pt x="0" y="293"/>
                    </a:lnTo>
                    <a:cubicBezTo>
                      <a:pt x="79" y="333"/>
                      <a:pt x="194" y="348"/>
                      <a:pt x="317" y="348"/>
                    </a:cubicBezTo>
                    <a:cubicBezTo>
                      <a:pt x="599" y="348"/>
                      <a:pt x="925" y="267"/>
                      <a:pt x="959" y="207"/>
                    </a:cubicBezTo>
                    <a:cubicBezTo>
                      <a:pt x="998" y="129"/>
                      <a:pt x="966" y="0"/>
                      <a:pt x="82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65"/>
              <p:cNvSpPr/>
              <p:nvPr/>
            </p:nvSpPr>
            <p:spPr>
              <a:xfrm>
                <a:off x="5318650" y="3576725"/>
                <a:ext cx="249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2" extrusionOk="0">
                    <a:moveTo>
                      <a:pt x="825" y="0"/>
                    </a:moveTo>
                    <a:cubicBezTo>
                      <a:pt x="812" y="0"/>
                      <a:pt x="797" y="1"/>
                      <a:pt x="781" y="4"/>
                    </a:cubicBezTo>
                    <a:cubicBezTo>
                      <a:pt x="710" y="16"/>
                      <a:pt x="589" y="20"/>
                      <a:pt x="467" y="20"/>
                    </a:cubicBezTo>
                    <a:cubicBezTo>
                      <a:pt x="272" y="20"/>
                      <a:pt x="74" y="10"/>
                      <a:pt x="74" y="10"/>
                    </a:cubicBezTo>
                    <a:lnTo>
                      <a:pt x="0" y="299"/>
                    </a:lnTo>
                    <a:cubicBezTo>
                      <a:pt x="78" y="336"/>
                      <a:pt x="193" y="351"/>
                      <a:pt x="316" y="351"/>
                    </a:cubicBezTo>
                    <a:cubicBezTo>
                      <a:pt x="600" y="351"/>
                      <a:pt x="929" y="273"/>
                      <a:pt x="959" y="213"/>
                    </a:cubicBezTo>
                    <a:cubicBezTo>
                      <a:pt x="998" y="135"/>
                      <a:pt x="966" y="0"/>
                      <a:pt x="82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65"/>
              <p:cNvSpPr/>
              <p:nvPr/>
            </p:nvSpPr>
            <p:spPr>
              <a:xfrm>
                <a:off x="5327250" y="3291300"/>
                <a:ext cx="875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713" extrusionOk="0">
                    <a:moveTo>
                      <a:pt x="3184" y="0"/>
                    </a:moveTo>
                    <a:cubicBezTo>
                      <a:pt x="3141" y="0"/>
                      <a:pt x="3093" y="6"/>
                      <a:pt x="3037" y="19"/>
                    </a:cubicBezTo>
                    <a:cubicBezTo>
                      <a:pt x="2158" y="222"/>
                      <a:pt x="56" y="302"/>
                      <a:pt x="56" y="302"/>
                    </a:cubicBezTo>
                    <a:lnTo>
                      <a:pt x="1" y="689"/>
                    </a:lnTo>
                    <a:cubicBezTo>
                      <a:pt x="95" y="705"/>
                      <a:pt x="266" y="712"/>
                      <a:pt x="482" y="712"/>
                    </a:cubicBezTo>
                    <a:cubicBezTo>
                      <a:pt x="1349" y="712"/>
                      <a:pt x="2938" y="597"/>
                      <a:pt x="3185" y="474"/>
                    </a:cubicBezTo>
                    <a:cubicBezTo>
                      <a:pt x="3456" y="333"/>
                      <a:pt x="3502" y="0"/>
                      <a:pt x="318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65"/>
              <p:cNvSpPr/>
              <p:nvPr/>
            </p:nvSpPr>
            <p:spPr>
              <a:xfrm>
                <a:off x="5326625" y="3341450"/>
                <a:ext cx="901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589" extrusionOk="0">
                    <a:moveTo>
                      <a:pt x="3241" y="1"/>
                    </a:moveTo>
                    <a:cubicBezTo>
                      <a:pt x="3207" y="1"/>
                      <a:pt x="3170" y="4"/>
                      <a:pt x="3130" y="11"/>
                    </a:cubicBezTo>
                    <a:cubicBezTo>
                      <a:pt x="2735" y="72"/>
                      <a:pt x="2111" y="89"/>
                      <a:pt x="1531" y="89"/>
                    </a:cubicBezTo>
                    <a:cubicBezTo>
                      <a:pt x="775" y="89"/>
                      <a:pt x="93" y="60"/>
                      <a:pt x="93" y="60"/>
                    </a:cubicBezTo>
                    <a:lnTo>
                      <a:pt x="1" y="472"/>
                    </a:lnTo>
                    <a:cubicBezTo>
                      <a:pt x="272" y="542"/>
                      <a:pt x="1188" y="588"/>
                      <a:pt x="1981" y="588"/>
                    </a:cubicBezTo>
                    <a:cubicBezTo>
                      <a:pt x="2572" y="588"/>
                      <a:pt x="3095" y="563"/>
                      <a:pt x="3234" y="502"/>
                    </a:cubicBezTo>
                    <a:cubicBezTo>
                      <a:pt x="3533" y="373"/>
                      <a:pt x="3604" y="1"/>
                      <a:pt x="324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65"/>
              <p:cNvSpPr/>
              <p:nvPr/>
            </p:nvSpPr>
            <p:spPr>
              <a:xfrm>
                <a:off x="5324325" y="3314650"/>
                <a:ext cx="96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802" extrusionOk="0">
                    <a:moveTo>
                      <a:pt x="3481" y="0"/>
                    </a:moveTo>
                    <a:cubicBezTo>
                      <a:pt x="3439" y="0"/>
                      <a:pt x="3394" y="6"/>
                      <a:pt x="3345" y="19"/>
                    </a:cubicBezTo>
                    <a:cubicBezTo>
                      <a:pt x="2482" y="263"/>
                      <a:pt x="1085" y="293"/>
                      <a:pt x="432" y="293"/>
                    </a:cubicBezTo>
                    <a:cubicBezTo>
                      <a:pt x="210" y="293"/>
                      <a:pt x="75" y="290"/>
                      <a:pt x="75" y="290"/>
                    </a:cubicBezTo>
                    <a:lnTo>
                      <a:pt x="1" y="769"/>
                    </a:lnTo>
                    <a:cubicBezTo>
                      <a:pt x="111" y="792"/>
                      <a:pt x="330" y="802"/>
                      <a:pt x="607" y="802"/>
                    </a:cubicBezTo>
                    <a:cubicBezTo>
                      <a:pt x="1547" y="802"/>
                      <a:pt x="3160" y="683"/>
                      <a:pt x="3492" y="517"/>
                    </a:cubicBezTo>
                    <a:cubicBezTo>
                      <a:pt x="3871" y="328"/>
                      <a:pt x="3788" y="0"/>
                      <a:pt x="348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65"/>
              <p:cNvSpPr/>
              <p:nvPr/>
            </p:nvSpPr>
            <p:spPr>
              <a:xfrm>
                <a:off x="5323400" y="3364600"/>
                <a:ext cx="901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590" extrusionOk="0">
                    <a:moveTo>
                      <a:pt x="112" y="1"/>
                    </a:moveTo>
                    <a:lnTo>
                      <a:pt x="1" y="419"/>
                    </a:lnTo>
                    <a:cubicBezTo>
                      <a:pt x="294" y="508"/>
                      <a:pt x="1436" y="590"/>
                      <a:pt x="2292" y="590"/>
                    </a:cubicBezTo>
                    <a:cubicBezTo>
                      <a:pt x="2728" y="590"/>
                      <a:pt x="3089" y="569"/>
                      <a:pt x="3228" y="517"/>
                    </a:cubicBezTo>
                    <a:cubicBezTo>
                      <a:pt x="3606" y="376"/>
                      <a:pt x="3533" y="54"/>
                      <a:pt x="3220" y="54"/>
                    </a:cubicBezTo>
                    <a:cubicBezTo>
                      <a:pt x="3192" y="54"/>
                      <a:pt x="3162" y="56"/>
                      <a:pt x="3130" y="62"/>
                    </a:cubicBezTo>
                    <a:cubicBezTo>
                      <a:pt x="2835" y="112"/>
                      <a:pt x="2476" y="131"/>
                      <a:pt x="2110" y="131"/>
                    </a:cubicBezTo>
                    <a:cubicBezTo>
                      <a:pt x="1136" y="131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65"/>
              <p:cNvSpPr/>
              <p:nvPr/>
            </p:nvSpPr>
            <p:spPr>
              <a:xfrm>
                <a:off x="5319875" y="3384575"/>
                <a:ext cx="929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657" extrusionOk="0">
                    <a:moveTo>
                      <a:pt x="117" y="1"/>
                    </a:moveTo>
                    <a:lnTo>
                      <a:pt x="1" y="363"/>
                    </a:lnTo>
                    <a:cubicBezTo>
                      <a:pt x="368" y="479"/>
                      <a:pt x="2069" y="656"/>
                      <a:pt x="2907" y="656"/>
                    </a:cubicBezTo>
                    <a:cubicBezTo>
                      <a:pt x="3093" y="656"/>
                      <a:pt x="3237" y="648"/>
                      <a:pt x="3314" y="628"/>
                    </a:cubicBezTo>
                    <a:cubicBezTo>
                      <a:pt x="3716" y="523"/>
                      <a:pt x="3632" y="219"/>
                      <a:pt x="3282" y="219"/>
                    </a:cubicBezTo>
                    <a:cubicBezTo>
                      <a:pt x="3262" y="219"/>
                      <a:pt x="3242" y="220"/>
                      <a:pt x="3221" y="222"/>
                    </a:cubicBezTo>
                    <a:cubicBezTo>
                      <a:pt x="3067" y="236"/>
                      <a:pt x="2896" y="243"/>
                      <a:pt x="2715" y="243"/>
                    </a:cubicBezTo>
                    <a:cubicBezTo>
                      <a:pt x="1592" y="243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65"/>
              <p:cNvSpPr/>
              <p:nvPr/>
            </p:nvSpPr>
            <p:spPr>
              <a:xfrm>
                <a:off x="5342925" y="3408850"/>
                <a:ext cx="664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537" extrusionOk="0">
                    <a:moveTo>
                      <a:pt x="99" y="1"/>
                    </a:moveTo>
                    <a:lnTo>
                      <a:pt x="1" y="351"/>
                    </a:lnTo>
                    <a:cubicBezTo>
                      <a:pt x="236" y="437"/>
                      <a:pt x="1239" y="536"/>
                      <a:pt x="1875" y="536"/>
                    </a:cubicBezTo>
                    <a:cubicBezTo>
                      <a:pt x="2104" y="536"/>
                      <a:pt x="2286" y="523"/>
                      <a:pt x="2367" y="493"/>
                    </a:cubicBezTo>
                    <a:cubicBezTo>
                      <a:pt x="2658" y="384"/>
                      <a:pt x="2610" y="112"/>
                      <a:pt x="2376" y="112"/>
                    </a:cubicBezTo>
                    <a:cubicBezTo>
                      <a:pt x="2358" y="112"/>
                      <a:pt x="2338" y="114"/>
                      <a:pt x="2318" y="118"/>
                    </a:cubicBezTo>
                    <a:cubicBezTo>
                      <a:pt x="2150" y="144"/>
                      <a:pt x="1957" y="155"/>
                      <a:pt x="1755" y="155"/>
                    </a:cubicBezTo>
                    <a:cubicBezTo>
                      <a:pt x="986" y="155"/>
                      <a:pt x="99" y="1"/>
                      <a:pt x="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65"/>
              <p:cNvSpPr/>
              <p:nvPr/>
            </p:nvSpPr>
            <p:spPr>
              <a:xfrm>
                <a:off x="5355975" y="3429900"/>
                <a:ext cx="492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459" extrusionOk="0">
                    <a:moveTo>
                      <a:pt x="81" y="1"/>
                    </a:moveTo>
                    <a:lnTo>
                      <a:pt x="1" y="333"/>
                    </a:lnTo>
                    <a:cubicBezTo>
                      <a:pt x="153" y="401"/>
                      <a:pt x="750" y="458"/>
                      <a:pt x="1214" y="458"/>
                    </a:cubicBezTo>
                    <a:cubicBezTo>
                      <a:pt x="1465" y="458"/>
                      <a:pt x="1677" y="441"/>
                      <a:pt x="1759" y="401"/>
                    </a:cubicBezTo>
                    <a:cubicBezTo>
                      <a:pt x="1969" y="287"/>
                      <a:pt x="1948" y="32"/>
                      <a:pt x="1775" y="32"/>
                    </a:cubicBezTo>
                    <a:cubicBezTo>
                      <a:pt x="1760" y="32"/>
                      <a:pt x="1745" y="34"/>
                      <a:pt x="1728" y="38"/>
                    </a:cubicBezTo>
                    <a:cubicBezTo>
                      <a:pt x="1555" y="82"/>
                      <a:pt x="1345" y="98"/>
                      <a:pt x="1135" y="98"/>
                    </a:cubicBezTo>
                    <a:cubicBezTo>
                      <a:pt x="612" y="98"/>
                      <a:pt x="81" y="1"/>
                      <a:pt x="8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65"/>
              <p:cNvSpPr/>
              <p:nvPr/>
            </p:nvSpPr>
            <p:spPr>
              <a:xfrm>
                <a:off x="5316350" y="3223375"/>
                <a:ext cx="157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2042" extrusionOk="0">
                    <a:moveTo>
                      <a:pt x="400" y="1"/>
                    </a:moveTo>
                    <a:cubicBezTo>
                      <a:pt x="301" y="62"/>
                      <a:pt x="0" y="99"/>
                      <a:pt x="0" y="99"/>
                    </a:cubicBezTo>
                    <a:lnTo>
                      <a:pt x="0" y="2017"/>
                    </a:lnTo>
                    <a:cubicBezTo>
                      <a:pt x="31" y="2035"/>
                      <a:pt x="91" y="2042"/>
                      <a:pt x="162" y="2042"/>
                    </a:cubicBezTo>
                    <a:cubicBezTo>
                      <a:pt x="354" y="2042"/>
                      <a:pt x="627" y="1992"/>
                      <a:pt x="627" y="1992"/>
                    </a:cubicBezTo>
                    <a:cubicBezTo>
                      <a:pt x="627" y="1187"/>
                      <a:pt x="400" y="1"/>
                      <a:pt x="4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65"/>
              <p:cNvSpPr/>
              <p:nvPr/>
            </p:nvSpPr>
            <p:spPr>
              <a:xfrm>
                <a:off x="5418525" y="3253825"/>
                <a:ext cx="489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76" extrusionOk="0">
                    <a:moveTo>
                      <a:pt x="912" y="0"/>
                    </a:moveTo>
                    <a:cubicBezTo>
                      <a:pt x="841" y="0"/>
                      <a:pt x="771" y="8"/>
                      <a:pt x="701" y="24"/>
                    </a:cubicBezTo>
                    <a:cubicBezTo>
                      <a:pt x="314" y="110"/>
                      <a:pt x="31" y="442"/>
                      <a:pt x="1" y="836"/>
                    </a:cubicBezTo>
                    <a:cubicBezTo>
                      <a:pt x="1" y="940"/>
                      <a:pt x="38" y="1069"/>
                      <a:pt x="136" y="1075"/>
                    </a:cubicBezTo>
                    <a:cubicBezTo>
                      <a:pt x="140" y="1076"/>
                      <a:pt x="143" y="1076"/>
                      <a:pt x="147" y="1076"/>
                    </a:cubicBezTo>
                    <a:cubicBezTo>
                      <a:pt x="215" y="1076"/>
                      <a:pt x="268" y="1024"/>
                      <a:pt x="314" y="977"/>
                    </a:cubicBezTo>
                    <a:cubicBezTo>
                      <a:pt x="573" y="732"/>
                      <a:pt x="908" y="606"/>
                      <a:pt x="1245" y="606"/>
                    </a:cubicBezTo>
                    <a:cubicBezTo>
                      <a:pt x="1491" y="606"/>
                      <a:pt x="1737" y="674"/>
                      <a:pt x="1955" y="811"/>
                    </a:cubicBezTo>
                    <a:cubicBezTo>
                      <a:pt x="1943" y="639"/>
                      <a:pt x="1863" y="479"/>
                      <a:pt x="1734" y="362"/>
                    </a:cubicBezTo>
                    <a:cubicBezTo>
                      <a:pt x="1515" y="143"/>
                      <a:pt x="1214" y="0"/>
                      <a:pt x="9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65"/>
              <p:cNvSpPr/>
              <p:nvPr/>
            </p:nvSpPr>
            <p:spPr>
              <a:xfrm>
                <a:off x="5327100" y="3247925"/>
                <a:ext cx="963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171" extrusionOk="0">
                    <a:moveTo>
                      <a:pt x="3414" y="1"/>
                    </a:moveTo>
                    <a:cubicBezTo>
                      <a:pt x="2952" y="1"/>
                      <a:pt x="2186" y="296"/>
                      <a:pt x="1420" y="408"/>
                    </a:cubicBezTo>
                    <a:cubicBezTo>
                      <a:pt x="1184" y="441"/>
                      <a:pt x="980" y="453"/>
                      <a:pt x="808" y="453"/>
                    </a:cubicBezTo>
                    <a:cubicBezTo>
                      <a:pt x="299" y="453"/>
                      <a:pt x="62" y="346"/>
                      <a:pt x="62" y="346"/>
                    </a:cubicBezTo>
                    <a:lnTo>
                      <a:pt x="0" y="1170"/>
                    </a:lnTo>
                    <a:cubicBezTo>
                      <a:pt x="1125" y="1121"/>
                      <a:pt x="2447" y="728"/>
                      <a:pt x="3074" y="611"/>
                    </a:cubicBezTo>
                    <a:cubicBezTo>
                      <a:pt x="3701" y="500"/>
                      <a:pt x="3854" y="131"/>
                      <a:pt x="3664" y="45"/>
                    </a:cubicBezTo>
                    <a:cubicBezTo>
                      <a:pt x="3596" y="14"/>
                      <a:pt x="3512" y="1"/>
                      <a:pt x="341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65"/>
              <p:cNvSpPr/>
              <p:nvPr/>
            </p:nvSpPr>
            <p:spPr>
              <a:xfrm>
                <a:off x="5316350" y="3408850"/>
                <a:ext cx="12925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7242" extrusionOk="0">
                    <a:moveTo>
                      <a:pt x="516" y="345"/>
                    </a:moveTo>
                    <a:cubicBezTo>
                      <a:pt x="516" y="345"/>
                      <a:pt x="516" y="345"/>
                      <a:pt x="516" y="345"/>
                    </a:cubicBezTo>
                    <a:lnTo>
                      <a:pt x="516" y="345"/>
                    </a:lnTo>
                    <a:cubicBezTo>
                      <a:pt x="516" y="345"/>
                      <a:pt x="516" y="345"/>
                      <a:pt x="516" y="345"/>
                    </a:cubicBezTo>
                    <a:close/>
                    <a:moveTo>
                      <a:pt x="0" y="1"/>
                    </a:moveTo>
                    <a:lnTo>
                      <a:pt x="0" y="7242"/>
                    </a:lnTo>
                    <a:cubicBezTo>
                      <a:pt x="0" y="7242"/>
                      <a:pt x="323" y="7106"/>
                      <a:pt x="496" y="7106"/>
                    </a:cubicBezTo>
                    <a:cubicBezTo>
                      <a:pt x="503" y="7106"/>
                      <a:pt x="510" y="7106"/>
                      <a:pt x="516" y="7106"/>
                    </a:cubicBezTo>
                    <a:cubicBezTo>
                      <a:pt x="516" y="7106"/>
                      <a:pt x="467" y="985"/>
                      <a:pt x="516" y="345"/>
                    </a:cubicBezTo>
                    <a:lnTo>
                      <a:pt x="516" y="345"/>
                    </a:lnTo>
                    <a:cubicBezTo>
                      <a:pt x="516" y="345"/>
                      <a:pt x="516" y="345"/>
                      <a:pt x="516" y="345"/>
                    </a:cubicBezTo>
                    <a:cubicBezTo>
                      <a:pt x="513" y="345"/>
                      <a:pt x="311" y="1"/>
                      <a:pt x="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65"/>
              <p:cNvSpPr/>
              <p:nvPr/>
            </p:nvSpPr>
            <p:spPr>
              <a:xfrm>
                <a:off x="5253800" y="3060800"/>
                <a:ext cx="12602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6013" extrusionOk="0">
                    <a:moveTo>
                      <a:pt x="1426" y="2085"/>
                    </a:moveTo>
                    <a:cubicBezTo>
                      <a:pt x="1521" y="2085"/>
                      <a:pt x="1616" y="2099"/>
                      <a:pt x="1703" y="2127"/>
                    </a:cubicBezTo>
                    <a:cubicBezTo>
                      <a:pt x="1949" y="2213"/>
                      <a:pt x="2152" y="2392"/>
                      <a:pt x="2281" y="2625"/>
                    </a:cubicBezTo>
                    <a:cubicBezTo>
                      <a:pt x="2355" y="2760"/>
                      <a:pt x="2398" y="2914"/>
                      <a:pt x="2342" y="3055"/>
                    </a:cubicBezTo>
                    <a:cubicBezTo>
                      <a:pt x="2275" y="3215"/>
                      <a:pt x="2090" y="3314"/>
                      <a:pt x="1906" y="3387"/>
                    </a:cubicBezTo>
                    <a:cubicBezTo>
                      <a:pt x="1752" y="3461"/>
                      <a:pt x="1586" y="3504"/>
                      <a:pt x="1414" y="3523"/>
                    </a:cubicBezTo>
                    <a:cubicBezTo>
                      <a:pt x="1388" y="3525"/>
                      <a:pt x="1363" y="3527"/>
                      <a:pt x="1337" y="3527"/>
                    </a:cubicBezTo>
                    <a:cubicBezTo>
                      <a:pt x="1191" y="3527"/>
                      <a:pt x="1050" y="3482"/>
                      <a:pt x="935" y="3394"/>
                    </a:cubicBezTo>
                    <a:cubicBezTo>
                      <a:pt x="775" y="3258"/>
                      <a:pt x="744" y="3049"/>
                      <a:pt x="744" y="2859"/>
                    </a:cubicBezTo>
                    <a:cubicBezTo>
                      <a:pt x="744" y="2650"/>
                      <a:pt x="763" y="2422"/>
                      <a:pt x="922" y="2263"/>
                    </a:cubicBezTo>
                    <a:cubicBezTo>
                      <a:pt x="1046" y="2143"/>
                      <a:pt x="1235" y="2085"/>
                      <a:pt x="1426" y="2085"/>
                    </a:cubicBezTo>
                    <a:close/>
                    <a:moveTo>
                      <a:pt x="3664" y="2085"/>
                    </a:moveTo>
                    <a:cubicBezTo>
                      <a:pt x="3854" y="2085"/>
                      <a:pt x="4042" y="2143"/>
                      <a:pt x="4162" y="2263"/>
                    </a:cubicBezTo>
                    <a:cubicBezTo>
                      <a:pt x="4328" y="2422"/>
                      <a:pt x="4346" y="2650"/>
                      <a:pt x="4346" y="2859"/>
                    </a:cubicBezTo>
                    <a:cubicBezTo>
                      <a:pt x="4340" y="3049"/>
                      <a:pt x="4309" y="3258"/>
                      <a:pt x="4149" y="3394"/>
                    </a:cubicBezTo>
                    <a:lnTo>
                      <a:pt x="4156" y="3394"/>
                    </a:lnTo>
                    <a:cubicBezTo>
                      <a:pt x="4035" y="3482"/>
                      <a:pt x="3893" y="3527"/>
                      <a:pt x="3747" y="3527"/>
                    </a:cubicBezTo>
                    <a:cubicBezTo>
                      <a:pt x="3722" y="3527"/>
                      <a:pt x="3696" y="3525"/>
                      <a:pt x="3670" y="3523"/>
                    </a:cubicBezTo>
                    <a:cubicBezTo>
                      <a:pt x="3504" y="3504"/>
                      <a:pt x="3338" y="3461"/>
                      <a:pt x="3178" y="3387"/>
                    </a:cubicBezTo>
                    <a:cubicBezTo>
                      <a:pt x="3000" y="3314"/>
                      <a:pt x="2816" y="3215"/>
                      <a:pt x="2748" y="3055"/>
                    </a:cubicBezTo>
                    <a:cubicBezTo>
                      <a:pt x="2693" y="2914"/>
                      <a:pt x="2736" y="2760"/>
                      <a:pt x="2809" y="2625"/>
                    </a:cubicBezTo>
                    <a:cubicBezTo>
                      <a:pt x="2932" y="2392"/>
                      <a:pt x="3141" y="2213"/>
                      <a:pt x="3387" y="2127"/>
                    </a:cubicBezTo>
                    <a:cubicBezTo>
                      <a:pt x="3475" y="2099"/>
                      <a:pt x="3569" y="2085"/>
                      <a:pt x="3664" y="2085"/>
                    </a:cubicBezTo>
                    <a:close/>
                    <a:moveTo>
                      <a:pt x="2521" y="3406"/>
                    </a:moveTo>
                    <a:cubicBezTo>
                      <a:pt x="2668" y="3406"/>
                      <a:pt x="2920" y="3781"/>
                      <a:pt x="2951" y="3984"/>
                    </a:cubicBezTo>
                    <a:cubicBezTo>
                      <a:pt x="2982" y="4153"/>
                      <a:pt x="2948" y="4254"/>
                      <a:pt x="2840" y="4254"/>
                    </a:cubicBezTo>
                    <a:cubicBezTo>
                      <a:pt x="2818" y="4254"/>
                      <a:pt x="2794" y="4250"/>
                      <a:pt x="2766" y="4242"/>
                    </a:cubicBezTo>
                    <a:cubicBezTo>
                      <a:pt x="2600" y="4199"/>
                      <a:pt x="2613" y="3984"/>
                      <a:pt x="2521" y="3984"/>
                    </a:cubicBezTo>
                    <a:cubicBezTo>
                      <a:pt x="2435" y="3984"/>
                      <a:pt x="2447" y="4199"/>
                      <a:pt x="2281" y="4242"/>
                    </a:cubicBezTo>
                    <a:cubicBezTo>
                      <a:pt x="2253" y="4250"/>
                      <a:pt x="2229" y="4254"/>
                      <a:pt x="2208" y="4254"/>
                    </a:cubicBezTo>
                    <a:cubicBezTo>
                      <a:pt x="2099" y="4254"/>
                      <a:pt x="2066" y="4153"/>
                      <a:pt x="2096" y="3984"/>
                    </a:cubicBezTo>
                    <a:cubicBezTo>
                      <a:pt x="2127" y="3781"/>
                      <a:pt x="2373" y="3406"/>
                      <a:pt x="2521" y="3406"/>
                    </a:cubicBezTo>
                    <a:close/>
                    <a:moveTo>
                      <a:pt x="1099" y="4308"/>
                    </a:moveTo>
                    <a:cubicBezTo>
                      <a:pt x="1109" y="4308"/>
                      <a:pt x="1120" y="4312"/>
                      <a:pt x="1131" y="4322"/>
                    </a:cubicBezTo>
                    <a:cubicBezTo>
                      <a:pt x="1254" y="4432"/>
                      <a:pt x="1832" y="4690"/>
                      <a:pt x="2527" y="4690"/>
                    </a:cubicBezTo>
                    <a:cubicBezTo>
                      <a:pt x="3221" y="4690"/>
                      <a:pt x="3799" y="4432"/>
                      <a:pt x="3928" y="4322"/>
                    </a:cubicBezTo>
                    <a:cubicBezTo>
                      <a:pt x="3939" y="4312"/>
                      <a:pt x="3950" y="4308"/>
                      <a:pt x="3959" y="4308"/>
                    </a:cubicBezTo>
                    <a:cubicBezTo>
                      <a:pt x="4058" y="4308"/>
                      <a:pt x="4085" y="4759"/>
                      <a:pt x="3928" y="4955"/>
                    </a:cubicBezTo>
                    <a:cubicBezTo>
                      <a:pt x="3744" y="5164"/>
                      <a:pt x="3068" y="5643"/>
                      <a:pt x="2527" y="5643"/>
                    </a:cubicBezTo>
                    <a:cubicBezTo>
                      <a:pt x="1986" y="5643"/>
                      <a:pt x="1310" y="5170"/>
                      <a:pt x="1131" y="4955"/>
                    </a:cubicBezTo>
                    <a:cubicBezTo>
                      <a:pt x="969" y="4753"/>
                      <a:pt x="995" y="4308"/>
                      <a:pt x="1099" y="4308"/>
                    </a:cubicBezTo>
                    <a:close/>
                    <a:moveTo>
                      <a:pt x="2521" y="1"/>
                    </a:moveTo>
                    <a:cubicBezTo>
                      <a:pt x="50" y="1"/>
                      <a:pt x="0" y="984"/>
                      <a:pt x="185" y="2920"/>
                    </a:cubicBezTo>
                    <a:cubicBezTo>
                      <a:pt x="369" y="4863"/>
                      <a:pt x="1654" y="6012"/>
                      <a:pt x="2521" y="6012"/>
                    </a:cubicBezTo>
                    <a:cubicBezTo>
                      <a:pt x="3393" y="6012"/>
                      <a:pt x="4678" y="4863"/>
                      <a:pt x="4862" y="2920"/>
                    </a:cubicBezTo>
                    <a:cubicBezTo>
                      <a:pt x="5041" y="978"/>
                      <a:pt x="5004" y="1"/>
                      <a:pt x="252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65"/>
              <p:cNvSpPr/>
              <p:nvPr/>
            </p:nvSpPr>
            <p:spPr>
              <a:xfrm>
                <a:off x="5307425" y="3178825"/>
                <a:ext cx="89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32" extrusionOk="0">
                    <a:moveTo>
                      <a:pt x="201" y="0"/>
                    </a:moveTo>
                    <a:cubicBezTo>
                      <a:pt x="156" y="0"/>
                      <a:pt x="111" y="11"/>
                      <a:pt x="93" y="37"/>
                    </a:cubicBezTo>
                    <a:cubicBezTo>
                      <a:pt x="50" y="99"/>
                      <a:pt x="1" y="283"/>
                      <a:pt x="50" y="351"/>
                    </a:cubicBezTo>
                    <a:cubicBezTo>
                      <a:pt x="88" y="401"/>
                      <a:pt x="175" y="432"/>
                      <a:pt x="240" y="432"/>
                    </a:cubicBezTo>
                    <a:cubicBezTo>
                      <a:pt x="270" y="432"/>
                      <a:pt x="295" y="425"/>
                      <a:pt x="308" y="412"/>
                    </a:cubicBezTo>
                    <a:cubicBezTo>
                      <a:pt x="357" y="375"/>
                      <a:pt x="339" y="86"/>
                      <a:pt x="326" y="43"/>
                    </a:cubicBezTo>
                    <a:cubicBezTo>
                      <a:pt x="323" y="19"/>
                      <a:pt x="261" y="0"/>
                      <a:pt x="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65"/>
              <p:cNvSpPr/>
              <p:nvPr/>
            </p:nvSpPr>
            <p:spPr>
              <a:xfrm>
                <a:off x="5306500" y="3190200"/>
                <a:ext cx="94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24" extrusionOk="0">
                    <a:moveTo>
                      <a:pt x="130" y="0"/>
                    </a:moveTo>
                    <a:cubicBezTo>
                      <a:pt x="102" y="0"/>
                      <a:pt x="80" y="5"/>
                      <a:pt x="68" y="19"/>
                    </a:cubicBezTo>
                    <a:cubicBezTo>
                      <a:pt x="25" y="68"/>
                      <a:pt x="1" y="338"/>
                      <a:pt x="38" y="363"/>
                    </a:cubicBezTo>
                    <a:cubicBezTo>
                      <a:pt x="65" y="381"/>
                      <a:pt x="191" y="423"/>
                      <a:pt x="272" y="423"/>
                    </a:cubicBezTo>
                    <a:cubicBezTo>
                      <a:pt x="300" y="423"/>
                      <a:pt x="322" y="418"/>
                      <a:pt x="333" y="406"/>
                    </a:cubicBezTo>
                    <a:cubicBezTo>
                      <a:pt x="376" y="357"/>
                      <a:pt x="351" y="86"/>
                      <a:pt x="333" y="62"/>
                    </a:cubicBezTo>
                    <a:cubicBezTo>
                      <a:pt x="315" y="39"/>
                      <a:pt x="20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65"/>
              <p:cNvSpPr/>
              <p:nvPr/>
            </p:nvSpPr>
            <p:spPr>
              <a:xfrm>
                <a:off x="5301425" y="3178325"/>
                <a:ext cx="63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59" extrusionOk="0">
                    <a:moveTo>
                      <a:pt x="134" y="0"/>
                    </a:moveTo>
                    <a:cubicBezTo>
                      <a:pt x="103" y="0"/>
                      <a:pt x="72" y="9"/>
                      <a:pt x="56" y="33"/>
                    </a:cubicBezTo>
                    <a:cubicBezTo>
                      <a:pt x="25" y="88"/>
                      <a:pt x="1" y="254"/>
                      <a:pt x="32" y="297"/>
                    </a:cubicBezTo>
                    <a:cubicBezTo>
                      <a:pt x="69" y="340"/>
                      <a:pt x="130" y="358"/>
                      <a:pt x="185" y="358"/>
                    </a:cubicBezTo>
                    <a:cubicBezTo>
                      <a:pt x="234" y="352"/>
                      <a:pt x="253" y="94"/>
                      <a:pt x="234" y="39"/>
                    </a:cubicBezTo>
                    <a:cubicBezTo>
                      <a:pt x="224" y="17"/>
                      <a:pt x="178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65"/>
              <p:cNvSpPr/>
              <p:nvPr/>
            </p:nvSpPr>
            <p:spPr>
              <a:xfrm>
                <a:off x="5300350" y="3188425"/>
                <a:ext cx="60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43" extrusionOk="0">
                    <a:moveTo>
                      <a:pt x="105" y="0"/>
                    </a:moveTo>
                    <a:cubicBezTo>
                      <a:pt x="79" y="0"/>
                      <a:pt x="53" y="7"/>
                      <a:pt x="32" y="22"/>
                    </a:cubicBezTo>
                    <a:cubicBezTo>
                      <a:pt x="1" y="53"/>
                      <a:pt x="1" y="219"/>
                      <a:pt x="13" y="262"/>
                    </a:cubicBezTo>
                    <a:cubicBezTo>
                      <a:pt x="47" y="312"/>
                      <a:pt x="106" y="342"/>
                      <a:pt x="168" y="342"/>
                    </a:cubicBezTo>
                    <a:cubicBezTo>
                      <a:pt x="174" y="342"/>
                      <a:pt x="180" y="342"/>
                      <a:pt x="185" y="342"/>
                    </a:cubicBezTo>
                    <a:cubicBezTo>
                      <a:pt x="234" y="323"/>
                      <a:pt x="241" y="108"/>
                      <a:pt x="210" y="46"/>
                    </a:cubicBezTo>
                    <a:cubicBezTo>
                      <a:pt x="184" y="17"/>
                      <a:pt x="144" y="0"/>
                      <a:pt x="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65"/>
              <p:cNvSpPr/>
              <p:nvPr/>
            </p:nvSpPr>
            <p:spPr>
              <a:xfrm>
                <a:off x="5295300" y="3177425"/>
                <a:ext cx="800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64" extrusionOk="0">
                    <a:moveTo>
                      <a:pt x="86" y="1"/>
                    </a:moveTo>
                    <a:cubicBezTo>
                      <a:pt x="31" y="1"/>
                      <a:pt x="0" y="265"/>
                      <a:pt x="135" y="364"/>
                    </a:cubicBezTo>
                    <a:cubicBezTo>
                      <a:pt x="172" y="321"/>
                      <a:pt x="197" y="259"/>
                      <a:pt x="209" y="198"/>
                    </a:cubicBezTo>
                    <a:cubicBezTo>
                      <a:pt x="215" y="112"/>
                      <a:pt x="320" y="13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65"/>
              <p:cNvSpPr/>
              <p:nvPr/>
            </p:nvSpPr>
            <p:spPr>
              <a:xfrm>
                <a:off x="5293600" y="3186050"/>
                <a:ext cx="5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15" extrusionOk="0">
                    <a:moveTo>
                      <a:pt x="123" y="0"/>
                    </a:moveTo>
                    <a:cubicBezTo>
                      <a:pt x="43" y="37"/>
                      <a:pt x="0" y="135"/>
                      <a:pt x="19" y="221"/>
                    </a:cubicBezTo>
                    <a:cubicBezTo>
                      <a:pt x="23" y="277"/>
                      <a:pt x="97" y="315"/>
                      <a:pt x="142" y="315"/>
                    </a:cubicBezTo>
                    <a:cubicBezTo>
                      <a:pt x="156" y="315"/>
                      <a:pt x="168" y="311"/>
                      <a:pt x="173" y="301"/>
                    </a:cubicBezTo>
                    <a:cubicBezTo>
                      <a:pt x="228" y="185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65"/>
              <p:cNvSpPr/>
              <p:nvPr/>
            </p:nvSpPr>
            <p:spPr>
              <a:xfrm>
                <a:off x="5290075" y="3174900"/>
                <a:ext cx="58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48" extrusionOk="0">
                    <a:moveTo>
                      <a:pt x="64" y="1"/>
                    </a:moveTo>
                    <a:cubicBezTo>
                      <a:pt x="53" y="1"/>
                      <a:pt x="43" y="3"/>
                      <a:pt x="37" y="10"/>
                    </a:cubicBezTo>
                    <a:cubicBezTo>
                      <a:pt x="0" y="40"/>
                      <a:pt x="0" y="206"/>
                      <a:pt x="6" y="256"/>
                    </a:cubicBezTo>
                    <a:cubicBezTo>
                      <a:pt x="12" y="305"/>
                      <a:pt x="111" y="348"/>
                      <a:pt x="160" y="348"/>
                    </a:cubicBezTo>
                    <a:cubicBezTo>
                      <a:pt x="209" y="348"/>
                      <a:pt x="234" y="90"/>
                      <a:pt x="197" y="59"/>
                    </a:cubicBezTo>
                    <a:cubicBezTo>
                      <a:pt x="172" y="39"/>
                      <a:pt x="106" y="1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65"/>
              <p:cNvSpPr/>
              <p:nvPr/>
            </p:nvSpPr>
            <p:spPr>
              <a:xfrm>
                <a:off x="5288675" y="3183800"/>
                <a:ext cx="52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77" extrusionOk="0">
                    <a:moveTo>
                      <a:pt x="69" y="0"/>
                    </a:moveTo>
                    <a:cubicBezTo>
                      <a:pt x="61" y="0"/>
                      <a:pt x="55" y="1"/>
                      <a:pt x="50" y="4"/>
                    </a:cubicBezTo>
                    <a:cubicBezTo>
                      <a:pt x="13" y="59"/>
                      <a:pt x="1" y="127"/>
                      <a:pt x="13" y="188"/>
                    </a:cubicBezTo>
                    <a:cubicBezTo>
                      <a:pt x="24" y="227"/>
                      <a:pt x="90" y="276"/>
                      <a:pt x="130" y="276"/>
                    </a:cubicBezTo>
                    <a:cubicBezTo>
                      <a:pt x="135" y="276"/>
                      <a:pt x="139" y="276"/>
                      <a:pt x="142" y="275"/>
                    </a:cubicBezTo>
                    <a:cubicBezTo>
                      <a:pt x="179" y="262"/>
                      <a:pt x="210" y="90"/>
                      <a:pt x="204" y="59"/>
                    </a:cubicBezTo>
                    <a:cubicBezTo>
                      <a:pt x="193" y="39"/>
                      <a:pt x="112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65"/>
              <p:cNvSpPr/>
              <p:nvPr/>
            </p:nvSpPr>
            <p:spPr>
              <a:xfrm>
                <a:off x="5285150" y="3173800"/>
                <a:ext cx="40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78" y="1"/>
                    </a:moveTo>
                    <a:cubicBezTo>
                      <a:pt x="58" y="1"/>
                      <a:pt x="40" y="4"/>
                      <a:pt x="31" y="11"/>
                    </a:cubicBezTo>
                    <a:cubicBezTo>
                      <a:pt x="0" y="35"/>
                      <a:pt x="19" y="177"/>
                      <a:pt x="31" y="226"/>
                    </a:cubicBezTo>
                    <a:cubicBezTo>
                      <a:pt x="36" y="262"/>
                      <a:pt x="80" y="272"/>
                      <a:pt x="113" y="272"/>
                    </a:cubicBezTo>
                    <a:cubicBezTo>
                      <a:pt x="125" y="272"/>
                      <a:pt x="135" y="270"/>
                      <a:pt x="142" y="269"/>
                    </a:cubicBezTo>
                    <a:cubicBezTo>
                      <a:pt x="160" y="263"/>
                      <a:pt x="154" y="54"/>
                      <a:pt x="154" y="35"/>
                    </a:cubicBezTo>
                    <a:cubicBezTo>
                      <a:pt x="154" y="12"/>
                      <a:pt x="114" y="1"/>
                      <a:pt x="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65"/>
              <p:cNvSpPr/>
              <p:nvPr/>
            </p:nvSpPr>
            <p:spPr>
              <a:xfrm>
                <a:off x="5280850" y="3171125"/>
                <a:ext cx="37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84" extrusionOk="0">
                    <a:moveTo>
                      <a:pt x="42" y="0"/>
                    </a:moveTo>
                    <a:cubicBezTo>
                      <a:pt x="41" y="0"/>
                      <a:pt x="39" y="1"/>
                      <a:pt x="37" y="1"/>
                    </a:cubicBezTo>
                    <a:cubicBezTo>
                      <a:pt x="6" y="7"/>
                      <a:pt x="0" y="155"/>
                      <a:pt x="13" y="198"/>
                    </a:cubicBezTo>
                    <a:cubicBezTo>
                      <a:pt x="31" y="234"/>
                      <a:pt x="68" y="271"/>
                      <a:pt x="111" y="284"/>
                    </a:cubicBezTo>
                    <a:cubicBezTo>
                      <a:pt x="112" y="284"/>
                      <a:pt x="112" y="284"/>
                      <a:pt x="113" y="284"/>
                    </a:cubicBezTo>
                    <a:cubicBezTo>
                      <a:pt x="148" y="284"/>
                      <a:pt x="148" y="117"/>
                      <a:pt x="142" y="87"/>
                    </a:cubicBezTo>
                    <a:cubicBezTo>
                      <a:pt x="136" y="58"/>
                      <a:pt x="80" y="0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65"/>
              <p:cNvSpPr/>
              <p:nvPr/>
            </p:nvSpPr>
            <p:spPr>
              <a:xfrm>
                <a:off x="5283600" y="3180900"/>
                <a:ext cx="4950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50" extrusionOk="0">
                    <a:moveTo>
                      <a:pt x="42" y="0"/>
                    </a:moveTo>
                    <a:cubicBezTo>
                      <a:pt x="37" y="0"/>
                      <a:pt x="34" y="1"/>
                      <a:pt x="32" y="3"/>
                    </a:cubicBezTo>
                    <a:cubicBezTo>
                      <a:pt x="7" y="59"/>
                      <a:pt x="1" y="120"/>
                      <a:pt x="19" y="182"/>
                    </a:cubicBezTo>
                    <a:cubicBezTo>
                      <a:pt x="43" y="199"/>
                      <a:pt x="110" y="250"/>
                      <a:pt x="143" y="250"/>
                    </a:cubicBezTo>
                    <a:cubicBezTo>
                      <a:pt x="145" y="250"/>
                      <a:pt x="147" y="249"/>
                      <a:pt x="148" y="249"/>
                    </a:cubicBezTo>
                    <a:cubicBezTo>
                      <a:pt x="179" y="237"/>
                      <a:pt x="198" y="95"/>
                      <a:pt x="185" y="71"/>
                    </a:cubicBezTo>
                    <a:cubicBezTo>
                      <a:pt x="174" y="55"/>
                      <a:pt x="78" y="0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65"/>
              <p:cNvSpPr/>
              <p:nvPr/>
            </p:nvSpPr>
            <p:spPr>
              <a:xfrm>
                <a:off x="5280525" y="3178150"/>
                <a:ext cx="28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07" extrusionOk="0">
                    <a:moveTo>
                      <a:pt x="33" y="1"/>
                    </a:moveTo>
                    <a:cubicBezTo>
                      <a:pt x="30" y="1"/>
                      <a:pt x="28" y="1"/>
                      <a:pt x="26" y="3"/>
                    </a:cubicBezTo>
                    <a:cubicBezTo>
                      <a:pt x="7" y="9"/>
                      <a:pt x="1" y="169"/>
                      <a:pt x="87" y="205"/>
                    </a:cubicBezTo>
                    <a:cubicBezTo>
                      <a:pt x="88" y="206"/>
                      <a:pt x="89" y="206"/>
                      <a:pt x="90" y="206"/>
                    </a:cubicBezTo>
                    <a:cubicBezTo>
                      <a:pt x="111" y="206"/>
                      <a:pt x="105" y="81"/>
                      <a:pt x="105" y="58"/>
                    </a:cubicBezTo>
                    <a:cubicBezTo>
                      <a:pt x="105" y="42"/>
                      <a:pt x="57" y="1"/>
                      <a:pt x="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65"/>
              <p:cNvSpPr/>
              <p:nvPr/>
            </p:nvSpPr>
            <p:spPr>
              <a:xfrm>
                <a:off x="5317425" y="3178900"/>
                <a:ext cx="89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26" extrusionOk="0">
                    <a:moveTo>
                      <a:pt x="165" y="1"/>
                    </a:moveTo>
                    <a:cubicBezTo>
                      <a:pt x="100" y="1"/>
                      <a:pt x="31" y="22"/>
                      <a:pt x="31" y="40"/>
                    </a:cubicBezTo>
                    <a:cubicBezTo>
                      <a:pt x="31" y="77"/>
                      <a:pt x="0" y="372"/>
                      <a:pt x="49" y="409"/>
                    </a:cubicBezTo>
                    <a:cubicBezTo>
                      <a:pt x="63" y="420"/>
                      <a:pt x="87" y="426"/>
                      <a:pt x="116" y="426"/>
                    </a:cubicBezTo>
                    <a:cubicBezTo>
                      <a:pt x="181" y="426"/>
                      <a:pt x="269" y="399"/>
                      <a:pt x="307" y="348"/>
                    </a:cubicBezTo>
                    <a:cubicBezTo>
                      <a:pt x="357" y="280"/>
                      <a:pt x="307" y="96"/>
                      <a:pt x="264" y="34"/>
                    </a:cubicBezTo>
                    <a:cubicBezTo>
                      <a:pt x="247" y="10"/>
                      <a:pt x="207" y="1"/>
                      <a:pt x="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65"/>
              <p:cNvSpPr/>
              <p:nvPr/>
            </p:nvSpPr>
            <p:spPr>
              <a:xfrm>
                <a:off x="5317875" y="3190175"/>
                <a:ext cx="94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22" extrusionOk="0">
                    <a:moveTo>
                      <a:pt x="242" y="0"/>
                    </a:moveTo>
                    <a:cubicBezTo>
                      <a:pt x="168" y="0"/>
                      <a:pt x="61" y="36"/>
                      <a:pt x="44" y="63"/>
                    </a:cubicBezTo>
                    <a:cubicBezTo>
                      <a:pt x="25" y="87"/>
                      <a:pt x="1" y="358"/>
                      <a:pt x="44" y="407"/>
                    </a:cubicBezTo>
                    <a:cubicBezTo>
                      <a:pt x="54" y="417"/>
                      <a:pt x="75" y="422"/>
                      <a:pt x="102" y="422"/>
                    </a:cubicBezTo>
                    <a:cubicBezTo>
                      <a:pt x="182" y="422"/>
                      <a:pt x="311" y="382"/>
                      <a:pt x="339" y="364"/>
                    </a:cubicBezTo>
                    <a:cubicBezTo>
                      <a:pt x="376" y="339"/>
                      <a:pt x="351" y="69"/>
                      <a:pt x="308" y="20"/>
                    </a:cubicBezTo>
                    <a:cubicBezTo>
                      <a:pt x="296" y="6"/>
                      <a:pt x="271" y="0"/>
                      <a:pt x="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65"/>
              <p:cNvSpPr/>
              <p:nvPr/>
            </p:nvSpPr>
            <p:spPr>
              <a:xfrm>
                <a:off x="5326025" y="3178325"/>
                <a:ext cx="632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60" extrusionOk="0">
                    <a:moveTo>
                      <a:pt x="119" y="0"/>
                    </a:moveTo>
                    <a:cubicBezTo>
                      <a:pt x="75" y="0"/>
                      <a:pt x="29" y="17"/>
                      <a:pt x="19" y="39"/>
                    </a:cubicBezTo>
                    <a:cubicBezTo>
                      <a:pt x="0" y="94"/>
                      <a:pt x="19" y="346"/>
                      <a:pt x="62" y="358"/>
                    </a:cubicBezTo>
                    <a:cubicBezTo>
                      <a:pt x="68" y="359"/>
                      <a:pt x="74" y="359"/>
                      <a:pt x="80" y="359"/>
                    </a:cubicBezTo>
                    <a:cubicBezTo>
                      <a:pt x="134" y="359"/>
                      <a:pt x="183" y="335"/>
                      <a:pt x="222" y="297"/>
                    </a:cubicBezTo>
                    <a:cubicBezTo>
                      <a:pt x="252" y="254"/>
                      <a:pt x="228" y="88"/>
                      <a:pt x="197" y="33"/>
                    </a:cubicBezTo>
                    <a:cubicBezTo>
                      <a:pt x="182" y="9"/>
                      <a:pt x="151" y="0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65"/>
              <p:cNvSpPr/>
              <p:nvPr/>
            </p:nvSpPr>
            <p:spPr>
              <a:xfrm>
                <a:off x="5327400" y="3188425"/>
                <a:ext cx="60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43" extrusionOk="0">
                    <a:moveTo>
                      <a:pt x="134" y="0"/>
                    </a:moveTo>
                    <a:cubicBezTo>
                      <a:pt x="95" y="0"/>
                      <a:pt x="57" y="17"/>
                      <a:pt x="31" y="46"/>
                    </a:cubicBezTo>
                    <a:cubicBezTo>
                      <a:pt x="1" y="108"/>
                      <a:pt x="1" y="323"/>
                      <a:pt x="56" y="342"/>
                    </a:cubicBezTo>
                    <a:cubicBezTo>
                      <a:pt x="62" y="342"/>
                      <a:pt x="67" y="342"/>
                      <a:pt x="73" y="342"/>
                    </a:cubicBezTo>
                    <a:cubicBezTo>
                      <a:pt x="135" y="342"/>
                      <a:pt x="194" y="312"/>
                      <a:pt x="228" y="262"/>
                    </a:cubicBezTo>
                    <a:cubicBezTo>
                      <a:pt x="240" y="219"/>
                      <a:pt x="240" y="53"/>
                      <a:pt x="210" y="22"/>
                    </a:cubicBezTo>
                    <a:cubicBezTo>
                      <a:pt x="185" y="7"/>
                      <a:pt x="159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65"/>
              <p:cNvSpPr/>
              <p:nvPr/>
            </p:nvSpPr>
            <p:spPr>
              <a:xfrm>
                <a:off x="5330475" y="3177425"/>
                <a:ext cx="79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64" extrusionOk="0">
                    <a:moveTo>
                      <a:pt x="236" y="1"/>
                    </a:moveTo>
                    <a:cubicBezTo>
                      <a:pt x="235" y="1"/>
                      <a:pt x="235" y="1"/>
                      <a:pt x="234" y="1"/>
                    </a:cubicBezTo>
                    <a:cubicBezTo>
                      <a:pt x="1" y="13"/>
                      <a:pt x="99" y="112"/>
                      <a:pt x="111" y="198"/>
                    </a:cubicBezTo>
                    <a:cubicBezTo>
                      <a:pt x="117" y="259"/>
                      <a:pt x="142" y="321"/>
                      <a:pt x="179" y="364"/>
                    </a:cubicBezTo>
                    <a:cubicBezTo>
                      <a:pt x="319" y="266"/>
                      <a:pt x="290" y="1"/>
                      <a:pt x="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65"/>
              <p:cNvSpPr/>
              <p:nvPr/>
            </p:nvSpPr>
            <p:spPr>
              <a:xfrm>
                <a:off x="5334475" y="3186050"/>
                <a:ext cx="5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15" extrusionOk="0">
                    <a:moveTo>
                      <a:pt x="105" y="0"/>
                    </a:moveTo>
                    <a:cubicBezTo>
                      <a:pt x="105" y="0"/>
                      <a:pt x="0" y="185"/>
                      <a:pt x="56" y="301"/>
                    </a:cubicBezTo>
                    <a:cubicBezTo>
                      <a:pt x="60" y="311"/>
                      <a:pt x="72" y="315"/>
                      <a:pt x="87" y="315"/>
                    </a:cubicBezTo>
                    <a:cubicBezTo>
                      <a:pt x="132" y="315"/>
                      <a:pt x="205" y="278"/>
                      <a:pt x="209" y="228"/>
                    </a:cubicBezTo>
                    <a:cubicBezTo>
                      <a:pt x="228" y="135"/>
                      <a:pt x="185" y="43"/>
                      <a:pt x="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65"/>
              <p:cNvSpPr/>
              <p:nvPr/>
            </p:nvSpPr>
            <p:spPr>
              <a:xfrm>
                <a:off x="5338000" y="3174925"/>
                <a:ext cx="57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47" extrusionOk="0">
                    <a:moveTo>
                      <a:pt x="166" y="0"/>
                    </a:moveTo>
                    <a:cubicBezTo>
                      <a:pt x="123" y="0"/>
                      <a:pt x="51" y="43"/>
                      <a:pt x="32" y="58"/>
                    </a:cubicBezTo>
                    <a:cubicBezTo>
                      <a:pt x="1" y="82"/>
                      <a:pt x="19" y="347"/>
                      <a:pt x="68" y="347"/>
                    </a:cubicBezTo>
                    <a:cubicBezTo>
                      <a:pt x="118" y="347"/>
                      <a:pt x="216" y="304"/>
                      <a:pt x="222" y="255"/>
                    </a:cubicBezTo>
                    <a:cubicBezTo>
                      <a:pt x="228" y="205"/>
                      <a:pt x="228" y="39"/>
                      <a:pt x="191" y="9"/>
                    </a:cubicBezTo>
                    <a:cubicBezTo>
                      <a:pt x="185" y="3"/>
                      <a:pt x="177" y="0"/>
                      <a:pt x="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65"/>
              <p:cNvSpPr/>
              <p:nvPr/>
            </p:nvSpPr>
            <p:spPr>
              <a:xfrm>
                <a:off x="5339850" y="3183775"/>
                <a:ext cx="5250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78" extrusionOk="0">
                    <a:moveTo>
                      <a:pt x="139" y="1"/>
                    </a:moveTo>
                    <a:cubicBezTo>
                      <a:pt x="96" y="1"/>
                      <a:pt x="17" y="35"/>
                      <a:pt x="7" y="60"/>
                    </a:cubicBezTo>
                    <a:cubicBezTo>
                      <a:pt x="1" y="91"/>
                      <a:pt x="31" y="263"/>
                      <a:pt x="68" y="276"/>
                    </a:cubicBezTo>
                    <a:cubicBezTo>
                      <a:pt x="72" y="277"/>
                      <a:pt x="76" y="277"/>
                      <a:pt x="80" y="277"/>
                    </a:cubicBezTo>
                    <a:cubicBezTo>
                      <a:pt x="120" y="277"/>
                      <a:pt x="186" y="228"/>
                      <a:pt x="197" y="189"/>
                    </a:cubicBezTo>
                    <a:cubicBezTo>
                      <a:pt x="210" y="128"/>
                      <a:pt x="197" y="60"/>
                      <a:pt x="160" y="5"/>
                    </a:cubicBezTo>
                    <a:cubicBezTo>
                      <a:pt x="155" y="2"/>
                      <a:pt x="148" y="1"/>
                      <a:pt x="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65"/>
              <p:cNvSpPr/>
              <p:nvPr/>
            </p:nvSpPr>
            <p:spPr>
              <a:xfrm>
                <a:off x="5344625" y="3173800"/>
                <a:ext cx="3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72" extrusionOk="0">
                    <a:moveTo>
                      <a:pt x="82" y="1"/>
                    </a:moveTo>
                    <a:cubicBezTo>
                      <a:pt x="47" y="1"/>
                      <a:pt x="6" y="12"/>
                      <a:pt x="6" y="35"/>
                    </a:cubicBezTo>
                    <a:cubicBezTo>
                      <a:pt x="6" y="54"/>
                      <a:pt x="0" y="263"/>
                      <a:pt x="19" y="269"/>
                    </a:cubicBezTo>
                    <a:cubicBezTo>
                      <a:pt x="25" y="270"/>
                      <a:pt x="35" y="272"/>
                      <a:pt x="46" y="272"/>
                    </a:cubicBezTo>
                    <a:cubicBezTo>
                      <a:pt x="77" y="272"/>
                      <a:pt x="120" y="262"/>
                      <a:pt x="129" y="226"/>
                    </a:cubicBezTo>
                    <a:cubicBezTo>
                      <a:pt x="142" y="177"/>
                      <a:pt x="154" y="35"/>
                      <a:pt x="129" y="11"/>
                    </a:cubicBezTo>
                    <a:cubicBezTo>
                      <a:pt x="120" y="4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65"/>
              <p:cNvSpPr/>
              <p:nvPr/>
            </p:nvSpPr>
            <p:spPr>
              <a:xfrm>
                <a:off x="5349225" y="3171100"/>
                <a:ext cx="38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85" extrusionOk="0">
                    <a:moveTo>
                      <a:pt x="100" y="0"/>
                    </a:moveTo>
                    <a:cubicBezTo>
                      <a:pt x="59" y="0"/>
                      <a:pt x="12" y="60"/>
                      <a:pt x="7" y="88"/>
                    </a:cubicBezTo>
                    <a:cubicBezTo>
                      <a:pt x="1" y="118"/>
                      <a:pt x="1" y="285"/>
                      <a:pt x="36" y="285"/>
                    </a:cubicBezTo>
                    <a:cubicBezTo>
                      <a:pt x="36" y="285"/>
                      <a:pt x="37" y="285"/>
                      <a:pt x="37" y="285"/>
                    </a:cubicBezTo>
                    <a:cubicBezTo>
                      <a:pt x="80" y="272"/>
                      <a:pt x="117" y="235"/>
                      <a:pt x="136" y="199"/>
                    </a:cubicBezTo>
                    <a:cubicBezTo>
                      <a:pt x="148" y="156"/>
                      <a:pt x="154" y="14"/>
                      <a:pt x="111" y="2"/>
                    </a:cubicBezTo>
                    <a:cubicBezTo>
                      <a:pt x="108" y="1"/>
                      <a:pt x="104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65"/>
              <p:cNvSpPr/>
              <p:nvPr/>
            </p:nvSpPr>
            <p:spPr>
              <a:xfrm>
                <a:off x="5345075" y="3180900"/>
                <a:ext cx="51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51" extrusionOk="0">
                    <a:moveTo>
                      <a:pt x="162" y="0"/>
                    </a:moveTo>
                    <a:cubicBezTo>
                      <a:pt x="127" y="0"/>
                      <a:pt x="29" y="55"/>
                      <a:pt x="13" y="71"/>
                    </a:cubicBezTo>
                    <a:cubicBezTo>
                      <a:pt x="1" y="95"/>
                      <a:pt x="25" y="237"/>
                      <a:pt x="56" y="249"/>
                    </a:cubicBezTo>
                    <a:cubicBezTo>
                      <a:pt x="59" y="250"/>
                      <a:pt x="62" y="251"/>
                      <a:pt x="66" y="251"/>
                    </a:cubicBezTo>
                    <a:cubicBezTo>
                      <a:pt x="101" y="251"/>
                      <a:pt x="162" y="204"/>
                      <a:pt x="179" y="182"/>
                    </a:cubicBezTo>
                    <a:cubicBezTo>
                      <a:pt x="203" y="120"/>
                      <a:pt x="197" y="59"/>
                      <a:pt x="173" y="3"/>
                    </a:cubicBezTo>
                    <a:cubicBezTo>
                      <a:pt x="170" y="1"/>
                      <a:pt x="167" y="0"/>
                      <a:pt x="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65"/>
              <p:cNvSpPr/>
              <p:nvPr/>
            </p:nvSpPr>
            <p:spPr>
              <a:xfrm>
                <a:off x="5350475" y="3178175"/>
                <a:ext cx="277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06" extrusionOk="0">
                    <a:moveTo>
                      <a:pt x="81" y="1"/>
                    </a:moveTo>
                    <a:cubicBezTo>
                      <a:pt x="58" y="1"/>
                      <a:pt x="6" y="35"/>
                      <a:pt x="6" y="63"/>
                    </a:cubicBezTo>
                    <a:cubicBezTo>
                      <a:pt x="6" y="81"/>
                      <a:pt x="0" y="205"/>
                      <a:pt x="21" y="205"/>
                    </a:cubicBezTo>
                    <a:cubicBezTo>
                      <a:pt x="22" y="205"/>
                      <a:pt x="23" y="205"/>
                      <a:pt x="24" y="204"/>
                    </a:cubicBezTo>
                    <a:cubicBezTo>
                      <a:pt x="110" y="168"/>
                      <a:pt x="104" y="8"/>
                      <a:pt x="86" y="2"/>
                    </a:cubicBezTo>
                    <a:cubicBezTo>
                      <a:pt x="84" y="1"/>
                      <a:pt x="83" y="1"/>
                      <a:pt x="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97" name="Google Shape;6197;p65"/>
            <p:cNvSpPr/>
            <p:nvPr/>
          </p:nvSpPr>
          <p:spPr>
            <a:xfrm>
              <a:off x="5233150" y="2992450"/>
              <a:ext cx="201550" cy="156325"/>
            </a:xfrm>
            <a:custGeom>
              <a:avLst/>
              <a:gdLst/>
              <a:ahLst/>
              <a:cxnLst/>
              <a:rect l="l" t="t" r="r" b="b"/>
              <a:pathLst>
                <a:path w="8062" h="6253" extrusionOk="0">
                  <a:moveTo>
                    <a:pt x="3154" y="0"/>
                  </a:moveTo>
                  <a:cubicBezTo>
                    <a:pt x="1492" y="0"/>
                    <a:pt x="326" y="1278"/>
                    <a:pt x="187" y="2513"/>
                  </a:cubicBezTo>
                  <a:cubicBezTo>
                    <a:pt x="1" y="4124"/>
                    <a:pt x="396" y="6229"/>
                    <a:pt x="765" y="6229"/>
                  </a:cubicBezTo>
                  <a:cubicBezTo>
                    <a:pt x="773" y="6229"/>
                    <a:pt x="781" y="6228"/>
                    <a:pt x="790" y="6226"/>
                  </a:cubicBezTo>
                  <a:cubicBezTo>
                    <a:pt x="1125" y="6136"/>
                    <a:pt x="514" y="3966"/>
                    <a:pt x="1179" y="3966"/>
                  </a:cubicBezTo>
                  <a:cubicBezTo>
                    <a:pt x="1196" y="3966"/>
                    <a:pt x="1213" y="3967"/>
                    <a:pt x="1232" y="3970"/>
                  </a:cubicBezTo>
                  <a:cubicBezTo>
                    <a:pt x="1480" y="4008"/>
                    <a:pt x="1714" y="4025"/>
                    <a:pt x="1935" y="4025"/>
                  </a:cubicBezTo>
                  <a:cubicBezTo>
                    <a:pt x="3635" y="4025"/>
                    <a:pt x="4521" y="3023"/>
                    <a:pt x="4521" y="3023"/>
                  </a:cubicBezTo>
                  <a:cubicBezTo>
                    <a:pt x="4521" y="3023"/>
                    <a:pt x="5184" y="3810"/>
                    <a:pt x="5664" y="4001"/>
                  </a:cubicBezTo>
                  <a:cubicBezTo>
                    <a:pt x="6137" y="4197"/>
                    <a:pt x="5461" y="6121"/>
                    <a:pt x="5897" y="6250"/>
                  </a:cubicBezTo>
                  <a:cubicBezTo>
                    <a:pt x="5902" y="6252"/>
                    <a:pt x="5907" y="6253"/>
                    <a:pt x="5912" y="6253"/>
                  </a:cubicBezTo>
                  <a:cubicBezTo>
                    <a:pt x="6355" y="6253"/>
                    <a:pt x="8062" y="788"/>
                    <a:pt x="4932" y="460"/>
                  </a:cubicBezTo>
                  <a:cubicBezTo>
                    <a:pt x="4299" y="138"/>
                    <a:pt x="3700" y="0"/>
                    <a:pt x="31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8" name="Google Shape;6198;p65"/>
          <p:cNvGrpSpPr/>
          <p:nvPr/>
        </p:nvGrpSpPr>
        <p:grpSpPr>
          <a:xfrm>
            <a:off x="5866925" y="3022588"/>
            <a:ext cx="435225" cy="1370250"/>
            <a:chOff x="5866925" y="2992450"/>
            <a:chExt cx="435225" cy="1370250"/>
          </a:xfrm>
        </p:grpSpPr>
        <p:grpSp>
          <p:nvGrpSpPr>
            <p:cNvPr id="6199" name="Google Shape;6199;p65"/>
            <p:cNvGrpSpPr/>
            <p:nvPr/>
          </p:nvGrpSpPr>
          <p:grpSpPr>
            <a:xfrm>
              <a:off x="5866925" y="3018075"/>
              <a:ext cx="435225" cy="1344625"/>
              <a:chOff x="5866925" y="3018075"/>
              <a:chExt cx="435225" cy="1344625"/>
            </a:xfrm>
          </p:grpSpPr>
          <p:sp>
            <p:nvSpPr>
              <p:cNvPr id="6200" name="Google Shape;6200;p65"/>
              <p:cNvSpPr/>
              <p:nvPr/>
            </p:nvSpPr>
            <p:spPr>
              <a:xfrm>
                <a:off x="5866925" y="3172825"/>
                <a:ext cx="43522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47595" extrusionOk="0">
                    <a:moveTo>
                      <a:pt x="7150" y="1"/>
                    </a:moveTo>
                    <a:cubicBezTo>
                      <a:pt x="7150" y="1"/>
                      <a:pt x="6904" y="1765"/>
                      <a:pt x="6836" y="2010"/>
                    </a:cubicBezTo>
                    <a:cubicBezTo>
                      <a:pt x="6768" y="2256"/>
                      <a:pt x="6326" y="2453"/>
                      <a:pt x="5668" y="2662"/>
                    </a:cubicBezTo>
                    <a:cubicBezTo>
                      <a:pt x="5011" y="2877"/>
                      <a:pt x="3406" y="2711"/>
                      <a:pt x="2613" y="3203"/>
                    </a:cubicBezTo>
                    <a:cubicBezTo>
                      <a:pt x="1820" y="3689"/>
                      <a:pt x="1931" y="5828"/>
                      <a:pt x="1931" y="7094"/>
                    </a:cubicBezTo>
                    <a:cubicBezTo>
                      <a:pt x="1931" y="8354"/>
                      <a:pt x="1390" y="10727"/>
                      <a:pt x="1150" y="11814"/>
                    </a:cubicBezTo>
                    <a:cubicBezTo>
                      <a:pt x="911" y="12902"/>
                      <a:pt x="861" y="16179"/>
                      <a:pt x="831" y="17058"/>
                    </a:cubicBezTo>
                    <a:cubicBezTo>
                      <a:pt x="794" y="17937"/>
                      <a:pt x="659" y="19172"/>
                      <a:pt x="591" y="19701"/>
                    </a:cubicBezTo>
                    <a:cubicBezTo>
                      <a:pt x="523" y="20229"/>
                      <a:pt x="1" y="21569"/>
                      <a:pt x="468" y="22387"/>
                    </a:cubicBezTo>
                    <a:cubicBezTo>
                      <a:pt x="1072" y="23418"/>
                      <a:pt x="1448" y="23751"/>
                      <a:pt x="1632" y="23751"/>
                    </a:cubicBezTo>
                    <a:cubicBezTo>
                      <a:pt x="1692" y="23751"/>
                      <a:pt x="1732" y="23716"/>
                      <a:pt x="1753" y="23659"/>
                    </a:cubicBezTo>
                    <a:cubicBezTo>
                      <a:pt x="1876" y="23333"/>
                      <a:pt x="1230" y="22700"/>
                      <a:pt x="1163" y="22209"/>
                    </a:cubicBezTo>
                    <a:cubicBezTo>
                      <a:pt x="1102" y="21806"/>
                      <a:pt x="1219" y="21170"/>
                      <a:pt x="1354" y="21170"/>
                    </a:cubicBezTo>
                    <a:cubicBezTo>
                      <a:pt x="1384" y="21170"/>
                      <a:pt x="1415" y="21202"/>
                      <a:pt x="1445" y="21274"/>
                    </a:cubicBezTo>
                    <a:cubicBezTo>
                      <a:pt x="1579" y="21599"/>
                      <a:pt x="1559" y="22299"/>
                      <a:pt x="1840" y="22299"/>
                    </a:cubicBezTo>
                    <a:cubicBezTo>
                      <a:pt x="1883" y="22299"/>
                      <a:pt x="1934" y="22282"/>
                      <a:pt x="1992" y="22245"/>
                    </a:cubicBezTo>
                    <a:cubicBezTo>
                      <a:pt x="2281" y="22061"/>
                      <a:pt x="2226" y="20881"/>
                      <a:pt x="2146" y="20322"/>
                    </a:cubicBezTo>
                    <a:cubicBezTo>
                      <a:pt x="2042" y="19602"/>
                      <a:pt x="2140" y="19301"/>
                      <a:pt x="2195" y="18717"/>
                    </a:cubicBezTo>
                    <a:cubicBezTo>
                      <a:pt x="2251" y="18158"/>
                      <a:pt x="3203" y="14992"/>
                      <a:pt x="3369" y="13572"/>
                    </a:cubicBezTo>
                    <a:cubicBezTo>
                      <a:pt x="3640" y="11243"/>
                      <a:pt x="4586" y="7118"/>
                      <a:pt x="4586" y="7118"/>
                    </a:cubicBezTo>
                    <a:cubicBezTo>
                      <a:pt x="4728" y="7997"/>
                      <a:pt x="4648" y="10665"/>
                      <a:pt x="4685" y="12319"/>
                    </a:cubicBezTo>
                    <a:cubicBezTo>
                      <a:pt x="4715" y="13966"/>
                      <a:pt x="4463" y="15798"/>
                      <a:pt x="4334" y="18521"/>
                    </a:cubicBezTo>
                    <a:cubicBezTo>
                      <a:pt x="4230" y="20813"/>
                      <a:pt x="3425" y="28527"/>
                      <a:pt x="3732" y="31091"/>
                    </a:cubicBezTo>
                    <a:cubicBezTo>
                      <a:pt x="4045" y="33654"/>
                      <a:pt x="4015" y="35738"/>
                      <a:pt x="4254" y="37280"/>
                    </a:cubicBezTo>
                    <a:cubicBezTo>
                      <a:pt x="4500" y="38823"/>
                      <a:pt x="5361" y="42118"/>
                      <a:pt x="5269" y="42634"/>
                    </a:cubicBezTo>
                    <a:cubicBezTo>
                      <a:pt x="5201" y="43126"/>
                      <a:pt x="5250" y="43624"/>
                      <a:pt x="5410" y="44091"/>
                    </a:cubicBezTo>
                    <a:cubicBezTo>
                      <a:pt x="5551" y="44441"/>
                      <a:pt x="5090" y="45652"/>
                      <a:pt x="4949" y="46248"/>
                    </a:cubicBezTo>
                    <a:cubicBezTo>
                      <a:pt x="4808" y="46845"/>
                      <a:pt x="5527" y="47595"/>
                      <a:pt x="6148" y="47595"/>
                    </a:cubicBezTo>
                    <a:cubicBezTo>
                      <a:pt x="6768" y="47595"/>
                      <a:pt x="7482" y="46605"/>
                      <a:pt x="7383" y="46144"/>
                    </a:cubicBezTo>
                    <a:cubicBezTo>
                      <a:pt x="7279" y="45689"/>
                      <a:pt x="7211" y="44300"/>
                      <a:pt x="7334" y="43611"/>
                    </a:cubicBezTo>
                    <a:cubicBezTo>
                      <a:pt x="7451" y="42917"/>
                      <a:pt x="7168" y="42862"/>
                      <a:pt x="7168" y="42302"/>
                    </a:cubicBezTo>
                    <a:cubicBezTo>
                      <a:pt x="7168" y="41749"/>
                      <a:pt x="7383" y="37969"/>
                      <a:pt x="7402" y="34656"/>
                    </a:cubicBezTo>
                    <a:cubicBezTo>
                      <a:pt x="7414" y="33254"/>
                      <a:pt x="7525" y="32043"/>
                      <a:pt x="7869" y="28865"/>
                    </a:cubicBezTo>
                    <a:cubicBezTo>
                      <a:pt x="8305" y="24882"/>
                      <a:pt x="8699" y="21096"/>
                      <a:pt x="8699" y="21096"/>
                    </a:cubicBezTo>
                    <a:cubicBezTo>
                      <a:pt x="8699" y="21096"/>
                      <a:pt x="9092" y="24882"/>
                      <a:pt x="9528" y="28865"/>
                    </a:cubicBezTo>
                    <a:cubicBezTo>
                      <a:pt x="9879" y="32049"/>
                      <a:pt x="9983" y="33254"/>
                      <a:pt x="9996" y="34656"/>
                    </a:cubicBezTo>
                    <a:cubicBezTo>
                      <a:pt x="10020" y="37969"/>
                      <a:pt x="10235" y="41743"/>
                      <a:pt x="10235" y="42302"/>
                    </a:cubicBezTo>
                    <a:cubicBezTo>
                      <a:pt x="10235" y="42868"/>
                      <a:pt x="9953" y="42923"/>
                      <a:pt x="10069" y="43611"/>
                    </a:cubicBezTo>
                    <a:cubicBezTo>
                      <a:pt x="10186" y="44300"/>
                      <a:pt x="10125" y="45695"/>
                      <a:pt x="10020" y="46144"/>
                    </a:cubicBezTo>
                    <a:cubicBezTo>
                      <a:pt x="9916" y="46599"/>
                      <a:pt x="10635" y="47595"/>
                      <a:pt x="11256" y="47595"/>
                    </a:cubicBezTo>
                    <a:cubicBezTo>
                      <a:pt x="11876" y="47595"/>
                      <a:pt x="12583" y="46845"/>
                      <a:pt x="12448" y="46248"/>
                    </a:cubicBezTo>
                    <a:cubicBezTo>
                      <a:pt x="12307" y="45652"/>
                      <a:pt x="11852" y="44441"/>
                      <a:pt x="11987" y="44091"/>
                    </a:cubicBezTo>
                    <a:cubicBezTo>
                      <a:pt x="12147" y="43624"/>
                      <a:pt x="12196" y="43126"/>
                      <a:pt x="12128" y="42634"/>
                    </a:cubicBezTo>
                    <a:cubicBezTo>
                      <a:pt x="12042" y="42118"/>
                      <a:pt x="12903" y="38823"/>
                      <a:pt x="13143" y="37280"/>
                    </a:cubicBezTo>
                    <a:cubicBezTo>
                      <a:pt x="13382" y="35738"/>
                      <a:pt x="13352" y="33654"/>
                      <a:pt x="13665" y="31091"/>
                    </a:cubicBezTo>
                    <a:cubicBezTo>
                      <a:pt x="13972" y="28527"/>
                      <a:pt x="13167" y="20813"/>
                      <a:pt x="13063" y="18521"/>
                    </a:cubicBezTo>
                    <a:cubicBezTo>
                      <a:pt x="12934" y="15798"/>
                      <a:pt x="12682" y="13966"/>
                      <a:pt x="12712" y="12319"/>
                    </a:cubicBezTo>
                    <a:cubicBezTo>
                      <a:pt x="12749" y="10665"/>
                      <a:pt x="12669" y="7997"/>
                      <a:pt x="12811" y="7118"/>
                    </a:cubicBezTo>
                    <a:cubicBezTo>
                      <a:pt x="12811" y="7118"/>
                      <a:pt x="13757" y="11243"/>
                      <a:pt x="14028" y="13572"/>
                    </a:cubicBezTo>
                    <a:cubicBezTo>
                      <a:pt x="14194" y="14992"/>
                      <a:pt x="15153" y="18158"/>
                      <a:pt x="15202" y="18717"/>
                    </a:cubicBezTo>
                    <a:cubicBezTo>
                      <a:pt x="15257" y="19301"/>
                      <a:pt x="15355" y="19602"/>
                      <a:pt x="15251" y="20322"/>
                    </a:cubicBezTo>
                    <a:cubicBezTo>
                      <a:pt x="15171" y="20881"/>
                      <a:pt x="15116" y="22055"/>
                      <a:pt x="15405" y="22245"/>
                    </a:cubicBezTo>
                    <a:cubicBezTo>
                      <a:pt x="15464" y="22282"/>
                      <a:pt x="15514" y="22299"/>
                      <a:pt x="15557" y="22299"/>
                    </a:cubicBezTo>
                    <a:cubicBezTo>
                      <a:pt x="15838" y="22299"/>
                      <a:pt x="15819" y="21599"/>
                      <a:pt x="15952" y="21274"/>
                    </a:cubicBezTo>
                    <a:cubicBezTo>
                      <a:pt x="15982" y="21202"/>
                      <a:pt x="16013" y="21170"/>
                      <a:pt x="16043" y="21170"/>
                    </a:cubicBezTo>
                    <a:cubicBezTo>
                      <a:pt x="16177" y="21170"/>
                      <a:pt x="16290" y="21806"/>
                      <a:pt x="16234" y="22209"/>
                    </a:cubicBezTo>
                    <a:cubicBezTo>
                      <a:pt x="16167" y="22700"/>
                      <a:pt x="15521" y="23327"/>
                      <a:pt x="15644" y="23659"/>
                    </a:cubicBezTo>
                    <a:cubicBezTo>
                      <a:pt x="15665" y="23714"/>
                      <a:pt x="15705" y="23748"/>
                      <a:pt x="15764" y="23748"/>
                    </a:cubicBezTo>
                    <a:cubicBezTo>
                      <a:pt x="15948" y="23748"/>
                      <a:pt x="16323" y="23420"/>
                      <a:pt x="16923" y="22387"/>
                    </a:cubicBezTo>
                    <a:cubicBezTo>
                      <a:pt x="17409" y="21575"/>
                      <a:pt x="16880" y="20229"/>
                      <a:pt x="16812" y="19701"/>
                    </a:cubicBezTo>
                    <a:cubicBezTo>
                      <a:pt x="16745" y="19178"/>
                      <a:pt x="16609" y="17937"/>
                      <a:pt x="16573" y="17058"/>
                    </a:cubicBezTo>
                    <a:cubicBezTo>
                      <a:pt x="16542" y="16185"/>
                      <a:pt x="16499" y="12902"/>
                      <a:pt x="16253" y="11814"/>
                    </a:cubicBezTo>
                    <a:cubicBezTo>
                      <a:pt x="16013" y="10727"/>
                      <a:pt x="15478" y="8354"/>
                      <a:pt x="15478" y="7094"/>
                    </a:cubicBezTo>
                    <a:cubicBezTo>
                      <a:pt x="15478" y="5828"/>
                      <a:pt x="15589" y="3695"/>
                      <a:pt x="14790" y="3203"/>
                    </a:cubicBezTo>
                    <a:cubicBezTo>
                      <a:pt x="13997" y="2711"/>
                      <a:pt x="12393" y="2871"/>
                      <a:pt x="11735" y="2662"/>
                    </a:cubicBezTo>
                    <a:cubicBezTo>
                      <a:pt x="11077" y="2453"/>
                      <a:pt x="10635" y="2256"/>
                      <a:pt x="10567" y="2010"/>
                    </a:cubicBezTo>
                    <a:cubicBezTo>
                      <a:pt x="10500" y="1765"/>
                      <a:pt x="10254" y="1"/>
                      <a:pt x="10254" y="1"/>
                    </a:cubicBezTo>
                    <a:lnTo>
                      <a:pt x="8705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65"/>
              <p:cNvSpPr/>
              <p:nvPr/>
            </p:nvSpPr>
            <p:spPr>
              <a:xfrm>
                <a:off x="6009225" y="3018075"/>
                <a:ext cx="150475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047" extrusionOk="0">
                    <a:moveTo>
                      <a:pt x="3013" y="1"/>
                    </a:moveTo>
                    <a:cubicBezTo>
                      <a:pt x="56" y="1"/>
                      <a:pt x="1" y="1316"/>
                      <a:pt x="222" y="3916"/>
                    </a:cubicBezTo>
                    <a:cubicBezTo>
                      <a:pt x="437" y="6510"/>
                      <a:pt x="1968" y="8047"/>
                      <a:pt x="3013" y="8047"/>
                    </a:cubicBezTo>
                    <a:cubicBezTo>
                      <a:pt x="4052" y="8047"/>
                      <a:pt x="5582" y="6510"/>
                      <a:pt x="5803" y="3916"/>
                    </a:cubicBezTo>
                    <a:cubicBezTo>
                      <a:pt x="6018" y="1316"/>
                      <a:pt x="5963" y="1"/>
                      <a:pt x="3013" y="1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2" name="Google Shape;6202;p65"/>
            <p:cNvGrpSpPr/>
            <p:nvPr/>
          </p:nvGrpSpPr>
          <p:grpSpPr>
            <a:xfrm>
              <a:off x="5879375" y="3075750"/>
              <a:ext cx="407400" cy="1278050"/>
              <a:chOff x="5879375" y="3075750"/>
              <a:chExt cx="407400" cy="1278050"/>
            </a:xfrm>
          </p:grpSpPr>
          <p:sp>
            <p:nvSpPr>
              <p:cNvPr id="6203" name="Google Shape;6203;p65"/>
              <p:cNvSpPr/>
              <p:nvPr/>
            </p:nvSpPr>
            <p:spPr>
              <a:xfrm>
                <a:off x="5880175" y="3646700"/>
                <a:ext cx="37350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143" extrusionOk="0">
                    <a:moveTo>
                      <a:pt x="732" y="1"/>
                    </a:moveTo>
                    <a:cubicBezTo>
                      <a:pt x="700" y="1"/>
                      <a:pt x="669" y="13"/>
                      <a:pt x="639" y="39"/>
                    </a:cubicBezTo>
                    <a:cubicBezTo>
                      <a:pt x="343" y="300"/>
                      <a:pt x="1" y="2143"/>
                      <a:pt x="227" y="2143"/>
                    </a:cubicBezTo>
                    <a:cubicBezTo>
                      <a:pt x="246" y="2143"/>
                      <a:pt x="268" y="2131"/>
                      <a:pt x="295" y="2104"/>
                    </a:cubicBezTo>
                    <a:cubicBezTo>
                      <a:pt x="805" y="1582"/>
                      <a:pt x="1493" y="1735"/>
                      <a:pt x="1475" y="1563"/>
                    </a:cubicBezTo>
                    <a:cubicBezTo>
                      <a:pt x="1419" y="1118"/>
                      <a:pt x="1040" y="1"/>
                      <a:pt x="73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65"/>
              <p:cNvSpPr/>
              <p:nvPr/>
            </p:nvSpPr>
            <p:spPr>
              <a:xfrm>
                <a:off x="5879375" y="3707225"/>
                <a:ext cx="2855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84" extrusionOk="0">
                    <a:moveTo>
                      <a:pt x="312" y="1"/>
                    </a:moveTo>
                    <a:cubicBezTo>
                      <a:pt x="301" y="1"/>
                      <a:pt x="289" y="1"/>
                      <a:pt x="277" y="3"/>
                    </a:cubicBezTo>
                    <a:cubicBezTo>
                      <a:pt x="1" y="40"/>
                      <a:pt x="99" y="568"/>
                      <a:pt x="161" y="851"/>
                    </a:cubicBezTo>
                    <a:cubicBezTo>
                      <a:pt x="216" y="1134"/>
                      <a:pt x="566" y="1859"/>
                      <a:pt x="861" y="1884"/>
                    </a:cubicBezTo>
                    <a:cubicBezTo>
                      <a:pt x="865" y="1884"/>
                      <a:pt x="868" y="1884"/>
                      <a:pt x="871" y="1884"/>
                    </a:cubicBezTo>
                    <a:cubicBezTo>
                      <a:pt x="1142" y="1884"/>
                      <a:pt x="541" y="1131"/>
                      <a:pt x="511" y="876"/>
                    </a:cubicBezTo>
                    <a:cubicBezTo>
                      <a:pt x="481" y="626"/>
                      <a:pt x="647" y="1"/>
                      <a:pt x="31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65"/>
              <p:cNvSpPr/>
              <p:nvPr/>
            </p:nvSpPr>
            <p:spPr>
              <a:xfrm>
                <a:off x="5988800" y="3665425"/>
                <a:ext cx="85100" cy="2427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9709" extrusionOk="0">
                    <a:moveTo>
                      <a:pt x="501" y="1"/>
                    </a:moveTo>
                    <a:cubicBezTo>
                      <a:pt x="451" y="1"/>
                      <a:pt x="410" y="9"/>
                      <a:pt x="381" y="27"/>
                    </a:cubicBezTo>
                    <a:cubicBezTo>
                      <a:pt x="0" y="279"/>
                      <a:pt x="1955" y="9352"/>
                      <a:pt x="2281" y="9696"/>
                    </a:cubicBezTo>
                    <a:cubicBezTo>
                      <a:pt x="2288" y="9704"/>
                      <a:pt x="2296" y="9708"/>
                      <a:pt x="2304" y="9708"/>
                    </a:cubicBezTo>
                    <a:cubicBezTo>
                      <a:pt x="2639" y="9708"/>
                      <a:pt x="3321" y="2817"/>
                      <a:pt x="3381" y="1749"/>
                    </a:cubicBezTo>
                    <a:cubicBezTo>
                      <a:pt x="3404" y="1344"/>
                      <a:pt x="1142" y="1"/>
                      <a:pt x="50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65"/>
              <p:cNvSpPr/>
              <p:nvPr/>
            </p:nvSpPr>
            <p:spPr>
              <a:xfrm>
                <a:off x="5974650" y="3674325"/>
                <a:ext cx="713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12715" extrusionOk="0">
                    <a:moveTo>
                      <a:pt x="448" y="1"/>
                    </a:moveTo>
                    <a:cubicBezTo>
                      <a:pt x="377" y="1"/>
                      <a:pt x="270" y="757"/>
                      <a:pt x="296" y="1024"/>
                    </a:cubicBezTo>
                    <a:cubicBezTo>
                      <a:pt x="333" y="1337"/>
                      <a:pt x="1" y="12242"/>
                      <a:pt x="339" y="12592"/>
                    </a:cubicBezTo>
                    <a:cubicBezTo>
                      <a:pt x="394" y="12647"/>
                      <a:pt x="455" y="12670"/>
                      <a:pt x="521" y="12670"/>
                    </a:cubicBezTo>
                    <a:cubicBezTo>
                      <a:pt x="786" y="12670"/>
                      <a:pt x="1129" y="12307"/>
                      <a:pt x="1500" y="12307"/>
                    </a:cubicBezTo>
                    <a:cubicBezTo>
                      <a:pt x="1607" y="12307"/>
                      <a:pt x="1716" y="12337"/>
                      <a:pt x="1826" y="12414"/>
                    </a:cubicBezTo>
                    <a:cubicBezTo>
                      <a:pt x="2067" y="12585"/>
                      <a:pt x="2136" y="12715"/>
                      <a:pt x="2273" y="12715"/>
                    </a:cubicBezTo>
                    <a:cubicBezTo>
                      <a:pt x="2333" y="12715"/>
                      <a:pt x="2405" y="12691"/>
                      <a:pt x="2509" y="12635"/>
                    </a:cubicBezTo>
                    <a:cubicBezTo>
                      <a:pt x="2853" y="12444"/>
                      <a:pt x="2294" y="9353"/>
                      <a:pt x="2042" y="8357"/>
                    </a:cubicBezTo>
                    <a:cubicBezTo>
                      <a:pt x="1796" y="7355"/>
                      <a:pt x="572" y="612"/>
                      <a:pt x="480" y="77"/>
                    </a:cubicBezTo>
                    <a:cubicBezTo>
                      <a:pt x="471" y="24"/>
                      <a:pt x="460" y="1"/>
                      <a:pt x="44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65"/>
              <p:cNvSpPr/>
              <p:nvPr/>
            </p:nvSpPr>
            <p:spPr>
              <a:xfrm>
                <a:off x="5980950" y="4010450"/>
                <a:ext cx="52575" cy="2414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656" extrusionOk="0">
                    <a:moveTo>
                      <a:pt x="452" y="1"/>
                    </a:moveTo>
                    <a:cubicBezTo>
                      <a:pt x="451" y="1"/>
                      <a:pt x="450" y="1"/>
                      <a:pt x="450" y="1"/>
                    </a:cubicBezTo>
                    <a:cubicBezTo>
                      <a:pt x="1" y="284"/>
                      <a:pt x="1" y="2017"/>
                      <a:pt x="284" y="3616"/>
                    </a:cubicBezTo>
                    <a:cubicBezTo>
                      <a:pt x="566" y="5208"/>
                      <a:pt x="1169" y="9000"/>
                      <a:pt x="1261" y="9344"/>
                    </a:cubicBezTo>
                    <a:cubicBezTo>
                      <a:pt x="1313" y="9534"/>
                      <a:pt x="1533" y="9656"/>
                      <a:pt x="1727" y="9656"/>
                    </a:cubicBezTo>
                    <a:cubicBezTo>
                      <a:pt x="1879" y="9656"/>
                      <a:pt x="2015" y="9581"/>
                      <a:pt x="2042" y="9406"/>
                    </a:cubicBezTo>
                    <a:cubicBezTo>
                      <a:pt x="2103" y="9000"/>
                      <a:pt x="2103" y="7623"/>
                      <a:pt x="1980" y="7310"/>
                    </a:cubicBezTo>
                    <a:cubicBezTo>
                      <a:pt x="1852" y="6998"/>
                      <a:pt x="593" y="1"/>
                      <a:pt x="45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65"/>
              <p:cNvSpPr/>
              <p:nvPr/>
            </p:nvSpPr>
            <p:spPr>
              <a:xfrm>
                <a:off x="6009350" y="4010450"/>
                <a:ext cx="37775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352" extrusionOk="0">
                    <a:moveTo>
                      <a:pt x="1236" y="1"/>
                    </a:moveTo>
                    <a:cubicBezTo>
                      <a:pt x="1234" y="1"/>
                      <a:pt x="1233" y="1"/>
                      <a:pt x="1231" y="1"/>
                    </a:cubicBezTo>
                    <a:cubicBezTo>
                      <a:pt x="949" y="63"/>
                      <a:pt x="137" y="1175"/>
                      <a:pt x="94" y="1593"/>
                    </a:cubicBezTo>
                    <a:cubicBezTo>
                      <a:pt x="1" y="2429"/>
                      <a:pt x="897" y="6352"/>
                      <a:pt x="1064" y="6352"/>
                    </a:cubicBezTo>
                    <a:cubicBezTo>
                      <a:pt x="1073" y="6352"/>
                      <a:pt x="1079" y="6342"/>
                      <a:pt x="1084" y="6320"/>
                    </a:cubicBezTo>
                    <a:cubicBezTo>
                      <a:pt x="1176" y="5886"/>
                      <a:pt x="1511" y="1"/>
                      <a:pt x="123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65"/>
              <p:cNvSpPr/>
              <p:nvPr/>
            </p:nvSpPr>
            <p:spPr>
              <a:xfrm>
                <a:off x="5985175" y="3419325"/>
                <a:ext cx="94775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0911" extrusionOk="0">
                    <a:moveTo>
                      <a:pt x="539" y="1"/>
                    </a:moveTo>
                    <a:cubicBezTo>
                      <a:pt x="256" y="1"/>
                      <a:pt x="541" y="2143"/>
                      <a:pt x="465" y="3540"/>
                    </a:cubicBezTo>
                    <a:cubicBezTo>
                      <a:pt x="379" y="4997"/>
                      <a:pt x="53" y="8562"/>
                      <a:pt x="16" y="9036"/>
                    </a:cubicBezTo>
                    <a:cubicBezTo>
                      <a:pt x="0" y="9276"/>
                      <a:pt x="95" y="9316"/>
                      <a:pt x="255" y="9316"/>
                    </a:cubicBezTo>
                    <a:cubicBezTo>
                      <a:pt x="335" y="9316"/>
                      <a:pt x="432" y="9306"/>
                      <a:pt x="539" y="9306"/>
                    </a:cubicBezTo>
                    <a:cubicBezTo>
                      <a:pt x="632" y="9306"/>
                      <a:pt x="734" y="9314"/>
                      <a:pt x="840" y="9343"/>
                    </a:cubicBezTo>
                    <a:cubicBezTo>
                      <a:pt x="1289" y="9461"/>
                      <a:pt x="3042" y="10911"/>
                      <a:pt x="3535" y="10911"/>
                    </a:cubicBezTo>
                    <a:cubicBezTo>
                      <a:pt x="3555" y="10911"/>
                      <a:pt x="3572" y="10909"/>
                      <a:pt x="3587" y="10904"/>
                    </a:cubicBezTo>
                    <a:cubicBezTo>
                      <a:pt x="3790" y="10843"/>
                      <a:pt x="2118" y="9091"/>
                      <a:pt x="1682" y="8531"/>
                    </a:cubicBezTo>
                    <a:cubicBezTo>
                      <a:pt x="1246" y="7966"/>
                      <a:pt x="1590" y="2784"/>
                      <a:pt x="1774" y="2188"/>
                    </a:cubicBezTo>
                    <a:cubicBezTo>
                      <a:pt x="1965" y="1598"/>
                      <a:pt x="2948" y="860"/>
                      <a:pt x="3010" y="731"/>
                    </a:cubicBezTo>
                    <a:cubicBezTo>
                      <a:pt x="3077" y="602"/>
                      <a:pt x="1215" y="424"/>
                      <a:pt x="588" y="18"/>
                    </a:cubicBezTo>
                    <a:cubicBezTo>
                      <a:pt x="570" y="7"/>
                      <a:pt x="554" y="1"/>
                      <a:pt x="53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65"/>
              <p:cNvSpPr/>
              <p:nvPr/>
            </p:nvSpPr>
            <p:spPr>
              <a:xfrm>
                <a:off x="6027050" y="3583950"/>
                <a:ext cx="549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379" extrusionOk="0">
                    <a:moveTo>
                      <a:pt x="287" y="0"/>
                    </a:moveTo>
                    <a:cubicBezTo>
                      <a:pt x="191" y="0"/>
                      <a:pt x="125" y="31"/>
                      <a:pt x="105" y="102"/>
                    </a:cubicBezTo>
                    <a:cubicBezTo>
                      <a:pt x="1" y="477"/>
                      <a:pt x="173" y="1320"/>
                      <a:pt x="345" y="1694"/>
                    </a:cubicBezTo>
                    <a:cubicBezTo>
                      <a:pt x="505" y="2043"/>
                      <a:pt x="1864" y="3378"/>
                      <a:pt x="2066" y="3378"/>
                    </a:cubicBezTo>
                    <a:cubicBezTo>
                      <a:pt x="2081" y="3378"/>
                      <a:pt x="2090" y="3371"/>
                      <a:pt x="2091" y="3354"/>
                    </a:cubicBezTo>
                    <a:cubicBezTo>
                      <a:pt x="2195" y="1381"/>
                      <a:pt x="1986" y="1227"/>
                      <a:pt x="1783" y="852"/>
                    </a:cubicBezTo>
                    <a:cubicBezTo>
                      <a:pt x="1619" y="549"/>
                      <a:pt x="691" y="0"/>
                      <a:pt x="28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65"/>
              <p:cNvSpPr/>
              <p:nvPr/>
            </p:nvSpPr>
            <p:spPr>
              <a:xfrm>
                <a:off x="6030450" y="3530650"/>
                <a:ext cx="4902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588" extrusionOk="0">
                    <a:moveTo>
                      <a:pt x="357" y="0"/>
                    </a:moveTo>
                    <a:cubicBezTo>
                      <a:pt x="243" y="0"/>
                      <a:pt x="163" y="23"/>
                      <a:pt x="141" y="77"/>
                    </a:cubicBezTo>
                    <a:cubicBezTo>
                      <a:pt x="37" y="329"/>
                      <a:pt x="0" y="1644"/>
                      <a:pt x="209" y="1644"/>
                    </a:cubicBezTo>
                    <a:cubicBezTo>
                      <a:pt x="401" y="1644"/>
                      <a:pt x="1553" y="2588"/>
                      <a:pt x="1732" y="2588"/>
                    </a:cubicBezTo>
                    <a:cubicBezTo>
                      <a:pt x="1741" y="2588"/>
                      <a:pt x="1748" y="2585"/>
                      <a:pt x="1752" y="2579"/>
                    </a:cubicBezTo>
                    <a:cubicBezTo>
                      <a:pt x="1887" y="2327"/>
                      <a:pt x="1961" y="741"/>
                      <a:pt x="1752" y="489"/>
                    </a:cubicBezTo>
                    <a:cubicBezTo>
                      <a:pt x="1589" y="287"/>
                      <a:pt x="760" y="0"/>
                      <a:pt x="35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65"/>
              <p:cNvSpPr/>
              <p:nvPr/>
            </p:nvSpPr>
            <p:spPr>
              <a:xfrm>
                <a:off x="5988175" y="3313675"/>
                <a:ext cx="920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4524" extrusionOk="0">
                    <a:moveTo>
                      <a:pt x="2410" y="0"/>
                    </a:moveTo>
                    <a:cubicBezTo>
                      <a:pt x="1811" y="0"/>
                      <a:pt x="638" y="85"/>
                      <a:pt x="345" y="1232"/>
                    </a:cubicBezTo>
                    <a:cubicBezTo>
                      <a:pt x="1" y="2579"/>
                      <a:pt x="99" y="3955"/>
                      <a:pt x="1814" y="4435"/>
                    </a:cubicBezTo>
                    <a:cubicBezTo>
                      <a:pt x="2031" y="4495"/>
                      <a:pt x="2222" y="4523"/>
                      <a:pt x="2392" y="4523"/>
                    </a:cubicBezTo>
                    <a:cubicBezTo>
                      <a:pt x="3565" y="4523"/>
                      <a:pt x="3683" y="3178"/>
                      <a:pt x="3683" y="1921"/>
                    </a:cubicBezTo>
                    <a:cubicBezTo>
                      <a:pt x="3683" y="482"/>
                      <a:pt x="3597" y="3"/>
                      <a:pt x="2662" y="3"/>
                    </a:cubicBezTo>
                    <a:cubicBezTo>
                      <a:pt x="2600" y="3"/>
                      <a:pt x="2514" y="0"/>
                      <a:pt x="241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65"/>
              <p:cNvSpPr/>
              <p:nvPr/>
            </p:nvSpPr>
            <p:spPr>
              <a:xfrm>
                <a:off x="6034750" y="3486250"/>
                <a:ext cx="4290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30" extrusionOk="0">
                    <a:moveTo>
                      <a:pt x="711" y="1"/>
                    </a:moveTo>
                    <a:cubicBezTo>
                      <a:pt x="482" y="1"/>
                      <a:pt x="279" y="44"/>
                      <a:pt x="209" y="169"/>
                    </a:cubicBezTo>
                    <a:cubicBezTo>
                      <a:pt x="37" y="476"/>
                      <a:pt x="0" y="1232"/>
                      <a:pt x="209" y="1324"/>
                    </a:cubicBezTo>
                    <a:cubicBezTo>
                      <a:pt x="374" y="1399"/>
                      <a:pt x="1016" y="1729"/>
                      <a:pt x="1361" y="1729"/>
                    </a:cubicBezTo>
                    <a:cubicBezTo>
                      <a:pt x="1441" y="1729"/>
                      <a:pt x="1505" y="1711"/>
                      <a:pt x="1543" y="1669"/>
                    </a:cubicBezTo>
                    <a:cubicBezTo>
                      <a:pt x="1678" y="1515"/>
                      <a:pt x="1715" y="298"/>
                      <a:pt x="1543" y="169"/>
                    </a:cubicBezTo>
                    <a:cubicBezTo>
                      <a:pt x="1441" y="96"/>
                      <a:pt x="1048" y="1"/>
                      <a:pt x="71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65"/>
              <p:cNvSpPr/>
              <p:nvPr/>
            </p:nvSpPr>
            <p:spPr>
              <a:xfrm>
                <a:off x="6038275" y="3448550"/>
                <a:ext cx="364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302" extrusionOk="0">
                    <a:moveTo>
                      <a:pt x="1084" y="1"/>
                    </a:moveTo>
                    <a:cubicBezTo>
                      <a:pt x="866" y="1"/>
                      <a:pt x="440" y="422"/>
                      <a:pt x="277" y="644"/>
                    </a:cubicBezTo>
                    <a:cubicBezTo>
                      <a:pt x="74" y="927"/>
                      <a:pt x="1" y="1302"/>
                      <a:pt x="240" y="1302"/>
                    </a:cubicBezTo>
                    <a:cubicBezTo>
                      <a:pt x="412" y="1302"/>
                      <a:pt x="758" y="1223"/>
                      <a:pt x="1016" y="1223"/>
                    </a:cubicBezTo>
                    <a:cubicBezTo>
                      <a:pt x="1120" y="1223"/>
                      <a:pt x="1209" y="1236"/>
                      <a:pt x="1267" y="1271"/>
                    </a:cubicBezTo>
                    <a:cubicBezTo>
                      <a:pt x="1278" y="1278"/>
                      <a:pt x="1289" y="1281"/>
                      <a:pt x="1298" y="1281"/>
                    </a:cubicBezTo>
                    <a:cubicBezTo>
                      <a:pt x="1456" y="1281"/>
                      <a:pt x="1292" y="352"/>
                      <a:pt x="1199" y="85"/>
                    </a:cubicBezTo>
                    <a:cubicBezTo>
                      <a:pt x="1177" y="26"/>
                      <a:pt x="1137" y="1"/>
                      <a:pt x="108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65"/>
              <p:cNvSpPr/>
              <p:nvPr/>
            </p:nvSpPr>
            <p:spPr>
              <a:xfrm>
                <a:off x="5931775" y="3248250"/>
                <a:ext cx="1526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2060" extrusionOk="0">
                    <a:moveTo>
                      <a:pt x="3239" y="1"/>
                    </a:moveTo>
                    <a:cubicBezTo>
                      <a:pt x="2521" y="1"/>
                      <a:pt x="568" y="370"/>
                      <a:pt x="124" y="770"/>
                    </a:cubicBezTo>
                    <a:cubicBezTo>
                      <a:pt x="0" y="881"/>
                      <a:pt x="144" y="909"/>
                      <a:pt x="431" y="909"/>
                    </a:cubicBezTo>
                    <a:cubicBezTo>
                      <a:pt x="724" y="909"/>
                      <a:pt x="1166" y="880"/>
                      <a:pt x="1623" y="880"/>
                    </a:cubicBezTo>
                    <a:cubicBezTo>
                      <a:pt x="2251" y="880"/>
                      <a:pt x="2907" y="935"/>
                      <a:pt x="3240" y="1200"/>
                    </a:cubicBezTo>
                    <a:cubicBezTo>
                      <a:pt x="3922" y="1737"/>
                      <a:pt x="4668" y="2060"/>
                      <a:pt x="5210" y="2060"/>
                    </a:cubicBezTo>
                    <a:cubicBezTo>
                      <a:pt x="5425" y="2060"/>
                      <a:pt x="5608" y="2009"/>
                      <a:pt x="5742" y="1901"/>
                    </a:cubicBezTo>
                    <a:cubicBezTo>
                      <a:pt x="6105" y="1612"/>
                      <a:pt x="3898" y="112"/>
                      <a:pt x="3425" y="14"/>
                    </a:cubicBezTo>
                    <a:cubicBezTo>
                      <a:pt x="3379" y="5"/>
                      <a:pt x="3316" y="1"/>
                      <a:pt x="323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65"/>
              <p:cNvSpPr/>
              <p:nvPr/>
            </p:nvSpPr>
            <p:spPr>
              <a:xfrm>
                <a:off x="5918875" y="3281725"/>
                <a:ext cx="104725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5693" extrusionOk="0">
                    <a:moveTo>
                      <a:pt x="1908" y="1"/>
                    </a:moveTo>
                    <a:cubicBezTo>
                      <a:pt x="1501" y="1"/>
                      <a:pt x="1118" y="124"/>
                      <a:pt x="843" y="457"/>
                    </a:cubicBezTo>
                    <a:cubicBezTo>
                      <a:pt x="332" y="1072"/>
                      <a:pt x="1" y="5461"/>
                      <a:pt x="1" y="5682"/>
                    </a:cubicBezTo>
                    <a:cubicBezTo>
                      <a:pt x="1" y="5689"/>
                      <a:pt x="1" y="5692"/>
                      <a:pt x="3" y="5692"/>
                    </a:cubicBezTo>
                    <a:cubicBezTo>
                      <a:pt x="61" y="5692"/>
                      <a:pt x="996" y="2445"/>
                      <a:pt x="1746" y="1551"/>
                    </a:cubicBezTo>
                    <a:cubicBezTo>
                      <a:pt x="2102" y="1129"/>
                      <a:pt x="2715" y="1055"/>
                      <a:pt x="3236" y="1055"/>
                    </a:cubicBezTo>
                    <a:cubicBezTo>
                      <a:pt x="3515" y="1055"/>
                      <a:pt x="3768" y="1076"/>
                      <a:pt x="3940" y="1076"/>
                    </a:cubicBezTo>
                    <a:cubicBezTo>
                      <a:pt x="4098" y="1076"/>
                      <a:pt x="4189" y="1059"/>
                      <a:pt x="4174" y="992"/>
                    </a:cubicBezTo>
                    <a:cubicBezTo>
                      <a:pt x="4130" y="790"/>
                      <a:pt x="2938" y="1"/>
                      <a:pt x="190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65"/>
              <p:cNvSpPr/>
              <p:nvPr/>
            </p:nvSpPr>
            <p:spPr>
              <a:xfrm>
                <a:off x="5883400" y="3331225"/>
                <a:ext cx="95575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6392" extrusionOk="0">
                    <a:moveTo>
                      <a:pt x="3506" y="0"/>
                    </a:moveTo>
                    <a:cubicBezTo>
                      <a:pt x="3427" y="0"/>
                      <a:pt x="3302" y="80"/>
                      <a:pt x="3116" y="266"/>
                    </a:cubicBezTo>
                    <a:cubicBezTo>
                      <a:pt x="2852" y="537"/>
                      <a:pt x="2686" y="1729"/>
                      <a:pt x="2176" y="2983"/>
                    </a:cubicBezTo>
                    <a:cubicBezTo>
                      <a:pt x="1647" y="4299"/>
                      <a:pt x="1" y="6391"/>
                      <a:pt x="1946" y="6391"/>
                    </a:cubicBezTo>
                    <a:cubicBezTo>
                      <a:pt x="1990" y="6391"/>
                      <a:pt x="2036" y="6390"/>
                      <a:pt x="2083" y="6388"/>
                    </a:cubicBezTo>
                    <a:cubicBezTo>
                      <a:pt x="2667" y="6364"/>
                      <a:pt x="3300" y="3081"/>
                      <a:pt x="3362" y="2079"/>
                    </a:cubicBezTo>
                    <a:cubicBezTo>
                      <a:pt x="3411" y="1282"/>
                      <a:pt x="3823" y="0"/>
                      <a:pt x="350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65"/>
              <p:cNvSpPr/>
              <p:nvPr/>
            </p:nvSpPr>
            <p:spPr>
              <a:xfrm>
                <a:off x="5904275" y="3498075"/>
                <a:ext cx="4275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812" extrusionOk="0">
                    <a:moveTo>
                      <a:pt x="1448" y="0"/>
                    </a:moveTo>
                    <a:cubicBezTo>
                      <a:pt x="739" y="0"/>
                      <a:pt x="0" y="5812"/>
                      <a:pt x="214" y="5812"/>
                    </a:cubicBezTo>
                    <a:cubicBezTo>
                      <a:pt x="215" y="5812"/>
                      <a:pt x="215" y="5812"/>
                      <a:pt x="216" y="5812"/>
                    </a:cubicBezTo>
                    <a:cubicBezTo>
                      <a:pt x="578" y="5775"/>
                      <a:pt x="1445" y="1411"/>
                      <a:pt x="1476" y="1036"/>
                    </a:cubicBezTo>
                    <a:cubicBezTo>
                      <a:pt x="1507" y="661"/>
                      <a:pt x="1709" y="52"/>
                      <a:pt x="1476" y="3"/>
                    </a:cubicBezTo>
                    <a:cubicBezTo>
                      <a:pt x="1467" y="1"/>
                      <a:pt x="1458" y="0"/>
                      <a:pt x="144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65"/>
              <p:cNvSpPr/>
              <p:nvPr/>
            </p:nvSpPr>
            <p:spPr>
              <a:xfrm>
                <a:off x="5894300" y="3493300"/>
                <a:ext cx="2445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933" extrusionOk="0">
                    <a:moveTo>
                      <a:pt x="369" y="1"/>
                    </a:moveTo>
                    <a:cubicBezTo>
                      <a:pt x="302" y="1"/>
                      <a:pt x="257" y="21"/>
                      <a:pt x="252" y="65"/>
                    </a:cubicBezTo>
                    <a:cubicBezTo>
                      <a:pt x="154" y="815"/>
                      <a:pt x="0" y="5382"/>
                      <a:pt x="0" y="5597"/>
                    </a:cubicBezTo>
                    <a:cubicBezTo>
                      <a:pt x="0" y="5758"/>
                      <a:pt x="65" y="5932"/>
                      <a:pt x="150" y="5932"/>
                    </a:cubicBezTo>
                    <a:cubicBezTo>
                      <a:pt x="182" y="5932"/>
                      <a:pt x="217" y="5908"/>
                      <a:pt x="252" y="5849"/>
                    </a:cubicBezTo>
                    <a:cubicBezTo>
                      <a:pt x="375" y="5628"/>
                      <a:pt x="977" y="907"/>
                      <a:pt x="977" y="501"/>
                    </a:cubicBezTo>
                    <a:cubicBezTo>
                      <a:pt x="977" y="195"/>
                      <a:pt x="574" y="1"/>
                      <a:pt x="36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65"/>
              <p:cNvSpPr/>
              <p:nvPr/>
            </p:nvSpPr>
            <p:spPr>
              <a:xfrm>
                <a:off x="5906800" y="3694050"/>
                <a:ext cx="132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44" extrusionOk="0">
                    <a:moveTo>
                      <a:pt x="183" y="0"/>
                    </a:moveTo>
                    <a:cubicBezTo>
                      <a:pt x="167" y="0"/>
                      <a:pt x="153" y="8"/>
                      <a:pt x="139" y="26"/>
                    </a:cubicBezTo>
                    <a:cubicBezTo>
                      <a:pt x="1" y="212"/>
                      <a:pt x="84" y="1044"/>
                      <a:pt x="252" y="1044"/>
                    </a:cubicBezTo>
                    <a:cubicBezTo>
                      <a:pt x="278" y="1044"/>
                      <a:pt x="306" y="1024"/>
                      <a:pt x="336" y="978"/>
                    </a:cubicBezTo>
                    <a:cubicBezTo>
                      <a:pt x="530" y="679"/>
                      <a:pt x="324" y="0"/>
                      <a:pt x="18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65"/>
              <p:cNvSpPr/>
              <p:nvPr/>
            </p:nvSpPr>
            <p:spPr>
              <a:xfrm>
                <a:off x="6041850" y="3219600"/>
                <a:ext cx="411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068" extrusionOk="0">
                    <a:moveTo>
                      <a:pt x="198" y="0"/>
                    </a:moveTo>
                    <a:cubicBezTo>
                      <a:pt x="61" y="0"/>
                      <a:pt x="1" y="53"/>
                      <a:pt x="54" y="213"/>
                    </a:cubicBezTo>
                    <a:cubicBezTo>
                      <a:pt x="153" y="502"/>
                      <a:pt x="1646" y="1068"/>
                      <a:pt x="1646" y="1068"/>
                    </a:cubicBezTo>
                    <a:lnTo>
                      <a:pt x="1646" y="213"/>
                    </a:lnTo>
                    <a:cubicBezTo>
                      <a:pt x="1052" y="213"/>
                      <a:pt x="472" y="0"/>
                      <a:pt x="19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65"/>
              <p:cNvSpPr/>
              <p:nvPr/>
            </p:nvSpPr>
            <p:spPr>
              <a:xfrm>
                <a:off x="6029850" y="3233525"/>
                <a:ext cx="588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402" extrusionOk="0">
                    <a:moveTo>
                      <a:pt x="251" y="1"/>
                    </a:moveTo>
                    <a:cubicBezTo>
                      <a:pt x="1" y="1"/>
                      <a:pt x="346" y="338"/>
                      <a:pt x="688" y="609"/>
                    </a:cubicBezTo>
                    <a:cubicBezTo>
                      <a:pt x="1078" y="914"/>
                      <a:pt x="1515" y="1401"/>
                      <a:pt x="1912" y="1401"/>
                    </a:cubicBezTo>
                    <a:cubicBezTo>
                      <a:pt x="1947" y="1401"/>
                      <a:pt x="1981" y="1398"/>
                      <a:pt x="2016" y="1390"/>
                    </a:cubicBezTo>
                    <a:cubicBezTo>
                      <a:pt x="2354" y="1310"/>
                      <a:pt x="1395" y="339"/>
                      <a:pt x="516" y="56"/>
                    </a:cubicBezTo>
                    <a:cubicBezTo>
                      <a:pt x="393" y="18"/>
                      <a:pt x="307" y="1"/>
                      <a:pt x="25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65"/>
              <p:cNvSpPr/>
              <p:nvPr/>
            </p:nvSpPr>
            <p:spPr>
              <a:xfrm>
                <a:off x="6005225" y="4254425"/>
                <a:ext cx="33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882" extrusionOk="0">
                    <a:moveTo>
                      <a:pt x="1015" y="1"/>
                    </a:moveTo>
                    <a:cubicBezTo>
                      <a:pt x="805" y="1"/>
                      <a:pt x="505" y="49"/>
                      <a:pt x="308" y="65"/>
                    </a:cubicBezTo>
                    <a:cubicBezTo>
                      <a:pt x="1" y="89"/>
                      <a:pt x="222" y="747"/>
                      <a:pt x="480" y="858"/>
                    </a:cubicBezTo>
                    <a:cubicBezTo>
                      <a:pt x="520" y="874"/>
                      <a:pt x="562" y="882"/>
                      <a:pt x="604" y="882"/>
                    </a:cubicBezTo>
                    <a:cubicBezTo>
                      <a:pt x="839" y="882"/>
                      <a:pt x="1090" y="646"/>
                      <a:pt x="1200" y="495"/>
                    </a:cubicBezTo>
                    <a:cubicBezTo>
                      <a:pt x="1329" y="317"/>
                      <a:pt x="1310" y="132"/>
                      <a:pt x="1243" y="52"/>
                    </a:cubicBezTo>
                    <a:cubicBezTo>
                      <a:pt x="1211" y="14"/>
                      <a:pt x="1125" y="1"/>
                      <a:pt x="10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65"/>
              <p:cNvSpPr/>
              <p:nvPr/>
            </p:nvSpPr>
            <p:spPr>
              <a:xfrm>
                <a:off x="6032325" y="4268200"/>
                <a:ext cx="127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663" extrusionOk="0">
                    <a:moveTo>
                      <a:pt x="333" y="1"/>
                    </a:moveTo>
                    <a:cubicBezTo>
                      <a:pt x="331" y="1"/>
                      <a:pt x="328" y="2"/>
                      <a:pt x="325" y="5"/>
                    </a:cubicBezTo>
                    <a:cubicBezTo>
                      <a:pt x="1" y="341"/>
                      <a:pt x="128" y="2662"/>
                      <a:pt x="302" y="2662"/>
                    </a:cubicBezTo>
                    <a:cubicBezTo>
                      <a:pt x="309" y="2662"/>
                      <a:pt x="317" y="2658"/>
                      <a:pt x="325" y="2649"/>
                    </a:cubicBezTo>
                    <a:cubicBezTo>
                      <a:pt x="509" y="2421"/>
                      <a:pt x="497" y="2286"/>
                      <a:pt x="405" y="1751"/>
                    </a:cubicBezTo>
                    <a:cubicBezTo>
                      <a:pt x="309" y="1234"/>
                      <a:pt x="410" y="1"/>
                      <a:pt x="33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65"/>
              <p:cNvSpPr/>
              <p:nvPr/>
            </p:nvSpPr>
            <p:spPr>
              <a:xfrm>
                <a:off x="6023825" y="4278425"/>
                <a:ext cx="1125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682" extrusionOk="0">
                    <a:moveTo>
                      <a:pt x="225" y="0"/>
                    </a:moveTo>
                    <a:cubicBezTo>
                      <a:pt x="224" y="0"/>
                      <a:pt x="223" y="1"/>
                      <a:pt x="222" y="2"/>
                    </a:cubicBezTo>
                    <a:cubicBezTo>
                      <a:pt x="1" y="265"/>
                      <a:pt x="146" y="2682"/>
                      <a:pt x="290" y="2682"/>
                    </a:cubicBezTo>
                    <a:cubicBezTo>
                      <a:pt x="294" y="2682"/>
                      <a:pt x="298" y="2680"/>
                      <a:pt x="302" y="2676"/>
                    </a:cubicBezTo>
                    <a:cubicBezTo>
                      <a:pt x="443" y="2528"/>
                      <a:pt x="449" y="2412"/>
                      <a:pt x="351" y="1852"/>
                    </a:cubicBezTo>
                    <a:cubicBezTo>
                      <a:pt x="255" y="1311"/>
                      <a:pt x="265" y="0"/>
                      <a:pt x="22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65"/>
              <p:cNvSpPr/>
              <p:nvPr/>
            </p:nvSpPr>
            <p:spPr>
              <a:xfrm>
                <a:off x="6016150" y="4282925"/>
                <a:ext cx="118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2782" extrusionOk="0">
                    <a:moveTo>
                      <a:pt x="271" y="0"/>
                    </a:moveTo>
                    <a:cubicBezTo>
                      <a:pt x="99" y="62"/>
                      <a:pt x="0" y="1076"/>
                      <a:pt x="148" y="2133"/>
                    </a:cubicBezTo>
                    <a:cubicBezTo>
                      <a:pt x="234" y="2728"/>
                      <a:pt x="307" y="2781"/>
                      <a:pt x="368" y="2781"/>
                    </a:cubicBezTo>
                    <a:cubicBezTo>
                      <a:pt x="381" y="2781"/>
                      <a:pt x="394" y="2779"/>
                      <a:pt x="406" y="2779"/>
                    </a:cubicBezTo>
                    <a:cubicBezTo>
                      <a:pt x="474" y="2779"/>
                      <a:pt x="271" y="1857"/>
                      <a:pt x="271" y="1217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65"/>
              <p:cNvSpPr/>
              <p:nvPr/>
            </p:nvSpPr>
            <p:spPr>
              <a:xfrm>
                <a:off x="6004461" y="4291675"/>
                <a:ext cx="10650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485" extrusionOk="0">
                    <a:moveTo>
                      <a:pt x="355" y="0"/>
                    </a:moveTo>
                    <a:cubicBezTo>
                      <a:pt x="315" y="0"/>
                      <a:pt x="0" y="1490"/>
                      <a:pt x="101" y="2177"/>
                    </a:cubicBezTo>
                    <a:cubicBezTo>
                      <a:pt x="133" y="2389"/>
                      <a:pt x="214" y="2484"/>
                      <a:pt x="284" y="2484"/>
                    </a:cubicBezTo>
                    <a:cubicBezTo>
                      <a:pt x="362" y="2484"/>
                      <a:pt x="425" y="2366"/>
                      <a:pt x="390" y="2158"/>
                    </a:cubicBezTo>
                    <a:cubicBezTo>
                      <a:pt x="322" y="1765"/>
                      <a:pt x="371" y="142"/>
                      <a:pt x="359" y="7"/>
                    </a:cubicBezTo>
                    <a:cubicBezTo>
                      <a:pt x="358" y="2"/>
                      <a:pt x="357" y="0"/>
                      <a:pt x="35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65"/>
              <p:cNvSpPr/>
              <p:nvPr/>
            </p:nvSpPr>
            <p:spPr>
              <a:xfrm>
                <a:off x="5998861" y="4304925"/>
                <a:ext cx="69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30" extrusionOk="0">
                    <a:moveTo>
                      <a:pt x="274" y="0"/>
                    </a:moveTo>
                    <a:cubicBezTo>
                      <a:pt x="254" y="0"/>
                      <a:pt x="29" y="814"/>
                      <a:pt x="5" y="1296"/>
                    </a:cubicBezTo>
                    <a:cubicBezTo>
                      <a:pt x="0" y="1383"/>
                      <a:pt x="15" y="1429"/>
                      <a:pt x="39" y="1429"/>
                    </a:cubicBezTo>
                    <a:cubicBezTo>
                      <a:pt x="112" y="1429"/>
                      <a:pt x="275" y="1004"/>
                      <a:pt x="275" y="6"/>
                    </a:cubicBezTo>
                    <a:cubicBezTo>
                      <a:pt x="275" y="2"/>
                      <a:pt x="275" y="0"/>
                      <a:pt x="27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65"/>
              <p:cNvSpPr/>
              <p:nvPr/>
            </p:nvSpPr>
            <p:spPr>
              <a:xfrm>
                <a:off x="5982800" y="3312525"/>
                <a:ext cx="261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355" extrusionOk="0">
                    <a:moveTo>
                      <a:pt x="930" y="0"/>
                    </a:moveTo>
                    <a:cubicBezTo>
                      <a:pt x="728" y="0"/>
                      <a:pt x="220" y="321"/>
                      <a:pt x="117" y="449"/>
                    </a:cubicBezTo>
                    <a:cubicBezTo>
                      <a:pt x="1" y="602"/>
                      <a:pt x="93" y="1303"/>
                      <a:pt x="203" y="1352"/>
                    </a:cubicBezTo>
                    <a:cubicBezTo>
                      <a:pt x="207" y="1354"/>
                      <a:pt x="211" y="1355"/>
                      <a:pt x="215" y="1355"/>
                    </a:cubicBezTo>
                    <a:cubicBezTo>
                      <a:pt x="316" y="1355"/>
                      <a:pt x="425" y="760"/>
                      <a:pt x="603" y="535"/>
                    </a:cubicBezTo>
                    <a:cubicBezTo>
                      <a:pt x="794" y="295"/>
                      <a:pt x="1046" y="154"/>
                      <a:pt x="1009" y="43"/>
                    </a:cubicBezTo>
                    <a:cubicBezTo>
                      <a:pt x="998" y="13"/>
                      <a:pt x="970" y="0"/>
                      <a:pt x="93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65"/>
              <p:cNvSpPr/>
              <p:nvPr/>
            </p:nvSpPr>
            <p:spPr>
              <a:xfrm>
                <a:off x="6092250" y="3665425"/>
                <a:ext cx="85125" cy="242725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9709" extrusionOk="0">
                    <a:moveTo>
                      <a:pt x="2898" y="1"/>
                    </a:moveTo>
                    <a:cubicBezTo>
                      <a:pt x="2262" y="1"/>
                      <a:pt x="1" y="1344"/>
                      <a:pt x="24" y="1749"/>
                    </a:cubicBezTo>
                    <a:cubicBezTo>
                      <a:pt x="84" y="2817"/>
                      <a:pt x="759" y="9708"/>
                      <a:pt x="1094" y="9708"/>
                    </a:cubicBezTo>
                    <a:cubicBezTo>
                      <a:pt x="1102" y="9708"/>
                      <a:pt x="1110" y="9704"/>
                      <a:pt x="1118" y="9696"/>
                    </a:cubicBezTo>
                    <a:cubicBezTo>
                      <a:pt x="1444" y="9352"/>
                      <a:pt x="3404" y="279"/>
                      <a:pt x="3017" y="27"/>
                    </a:cubicBezTo>
                    <a:cubicBezTo>
                      <a:pt x="2989" y="9"/>
                      <a:pt x="2949" y="1"/>
                      <a:pt x="289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65"/>
              <p:cNvSpPr/>
              <p:nvPr/>
            </p:nvSpPr>
            <p:spPr>
              <a:xfrm>
                <a:off x="6120175" y="3674325"/>
                <a:ext cx="713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12715" extrusionOk="0">
                    <a:moveTo>
                      <a:pt x="2406" y="1"/>
                    </a:moveTo>
                    <a:cubicBezTo>
                      <a:pt x="2394" y="1"/>
                      <a:pt x="2383" y="24"/>
                      <a:pt x="2373" y="77"/>
                    </a:cubicBezTo>
                    <a:cubicBezTo>
                      <a:pt x="2275" y="612"/>
                      <a:pt x="1058" y="7355"/>
                      <a:pt x="812" y="8357"/>
                    </a:cubicBezTo>
                    <a:cubicBezTo>
                      <a:pt x="560" y="9353"/>
                      <a:pt x="1" y="12444"/>
                      <a:pt x="345" y="12635"/>
                    </a:cubicBezTo>
                    <a:cubicBezTo>
                      <a:pt x="447" y="12691"/>
                      <a:pt x="518" y="12715"/>
                      <a:pt x="578" y="12715"/>
                    </a:cubicBezTo>
                    <a:cubicBezTo>
                      <a:pt x="714" y="12715"/>
                      <a:pt x="787" y="12585"/>
                      <a:pt x="1027" y="12414"/>
                    </a:cubicBezTo>
                    <a:cubicBezTo>
                      <a:pt x="1138" y="12337"/>
                      <a:pt x="1247" y="12307"/>
                      <a:pt x="1353" y="12307"/>
                    </a:cubicBezTo>
                    <a:cubicBezTo>
                      <a:pt x="1725" y="12307"/>
                      <a:pt x="2066" y="12670"/>
                      <a:pt x="2329" y="12670"/>
                    </a:cubicBezTo>
                    <a:cubicBezTo>
                      <a:pt x="2394" y="12670"/>
                      <a:pt x="2454" y="12647"/>
                      <a:pt x="2509" y="12592"/>
                    </a:cubicBezTo>
                    <a:cubicBezTo>
                      <a:pt x="2853" y="12242"/>
                      <a:pt x="2521" y="1337"/>
                      <a:pt x="2552" y="1024"/>
                    </a:cubicBezTo>
                    <a:cubicBezTo>
                      <a:pt x="2578" y="757"/>
                      <a:pt x="2475" y="1"/>
                      <a:pt x="240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65"/>
              <p:cNvSpPr/>
              <p:nvPr/>
            </p:nvSpPr>
            <p:spPr>
              <a:xfrm>
                <a:off x="6132625" y="4010450"/>
                <a:ext cx="52575" cy="2414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656" extrusionOk="0">
                    <a:moveTo>
                      <a:pt x="1658" y="1"/>
                    </a:moveTo>
                    <a:cubicBezTo>
                      <a:pt x="1511" y="1"/>
                      <a:pt x="252" y="6998"/>
                      <a:pt x="130" y="7310"/>
                    </a:cubicBezTo>
                    <a:cubicBezTo>
                      <a:pt x="1" y="7623"/>
                      <a:pt x="7" y="9000"/>
                      <a:pt x="68" y="9406"/>
                    </a:cubicBezTo>
                    <a:cubicBezTo>
                      <a:pt x="95" y="9581"/>
                      <a:pt x="230" y="9656"/>
                      <a:pt x="381" y="9656"/>
                    </a:cubicBezTo>
                    <a:cubicBezTo>
                      <a:pt x="574" y="9656"/>
                      <a:pt x="794" y="9534"/>
                      <a:pt x="849" y="9344"/>
                    </a:cubicBezTo>
                    <a:cubicBezTo>
                      <a:pt x="941" y="9000"/>
                      <a:pt x="1543" y="5208"/>
                      <a:pt x="1820" y="3616"/>
                    </a:cubicBezTo>
                    <a:cubicBezTo>
                      <a:pt x="2103" y="2017"/>
                      <a:pt x="2103" y="284"/>
                      <a:pt x="1660" y="1"/>
                    </a:cubicBezTo>
                    <a:cubicBezTo>
                      <a:pt x="1660" y="1"/>
                      <a:pt x="1659" y="1"/>
                      <a:pt x="165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65"/>
              <p:cNvSpPr/>
              <p:nvPr/>
            </p:nvSpPr>
            <p:spPr>
              <a:xfrm>
                <a:off x="6119050" y="4010450"/>
                <a:ext cx="37625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352" extrusionOk="0">
                    <a:moveTo>
                      <a:pt x="275" y="1"/>
                    </a:moveTo>
                    <a:cubicBezTo>
                      <a:pt x="0" y="1"/>
                      <a:pt x="335" y="5886"/>
                      <a:pt x="427" y="6320"/>
                    </a:cubicBezTo>
                    <a:cubicBezTo>
                      <a:pt x="431" y="6342"/>
                      <a:pt x="438" y="6352"/>
                      <a:pt x="447" y="6352"/>
                    </a:cubicBezTo>
                    <a:cubicBezTo>
                      <a:pt x="613" y="6352"/>
                      <a:pt x="1504" y="2429"/>
                      <a:pt x="1416" y="1593"/>
                    </a:cubicBezTo>
                    <a:cubicBezTo>
                      <a:pt x="1373" y="1175"/>
                      <a:pt x="562" y="63"/>
                      <a:pt x="279" y="1"/>
                    </a:cubicBezTo>
                    <a:cubicBezTo>
                      <a:pt x="278" y="1"/>
                      <a:pt x="276" y="1"/>
                      <a:pt x="27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65"/>
              <p:cNvSpPr/>
              <p:nvPr/>
            </p:nvSpPr>
            <p:spPr>
              <a:xfrm>
                <a:off x="6086225" y="3419325"/>
                <a:ext cx="94625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0911" extrusionOk="0">
                    <a:moveTo>
                      <a:pt x="3246" y="1"/>
                    </a:moveTo>
                    <a:cubicBezTo>
                      <a:pt x="3231" y="1"/>
                      <a:pt x="3215" y="7"/>
                      <a:pt x="3197" y="18"/>
                    </a:cubicBezTo>
                    <a:cubicBezTo>
                      <a:pt x="2576" y="424"/>
                      <a:pt x="713" y="602"/>
                      <a:pt x="775" y="731"/>
                    </a:cubicBezTo>
                    <a:cubicBezTo>
                      <a:pt x="842" y="860"/>
                      <a:pt x="1826" y="1598"/>
                      <a:pt x="2010" y="2188"/>
                    </a:cubicBezTo>
                    <a:cubicBezTo>
                      <a:pt x="2201" y="2784"/>
                      <a:pt x="2545" y="7966"/>
                      <a:pt x="2109" y="8531"/>
                    </a:cubicBezTo>
                    <a:cubicBezTo>
                      <a:pt x="1666" y="9091"/>
                      <a:pt x="0" y="10843"/>
                      <a:pt x="203" y="10904"/>
                    </a:cubicBezTo>
                    <a:cubicBezTo>
                      <a:pt x="219" y="10909"/>
                      <a:pt x="236" y="10911"/>
                      <a:pt x="255" y="10911"/>
                    </a:cubicBezTo>
                    <a:cubicBezTo>
                      <a:pt x="748" y="10911"/>
                      <a:pt x="2495" y="9461"/>
                      <a:pt x="2951" y="9343"/>
                    </a:cubicBezTo>
                    <a:cubicBezTo>
                      <a:pt x="3057" y="9314"/>
                      <a:pt x="3158" y="9306"/>
                      <a:pt x="3251" y="9306"/>
                    </a:cubicBezTo>
                    <a:cubicBezTo>
                      <a:pt x="3358" y="9306"/>
                      <a:pt x="3454" y="9316"/>
                      <a:pt x="3533" y="9316"/>
                    </a:cubicBezTo>
                    <a:cubicBezTo>
                      <a:pt x="3691" y="9316"/>
                      <a:pt x="3784" y="9276"/>
                      <a:pt x="3768" y="9036"/>
                    </a:cubicBezTo>
                    <a:cubicBezTo>
                      <a:pt x="3738" y="8562"/>
                      <a:pt x="3406" y="4997"/>
                      <a:pt x="3326" y="3540"/>
                    </a:cubicBezTo>
                    <a:cubicBezTo>
                      <a:pt x="3250" y="2143"/>
                      <a:pt x="3535" y="1"/>
                      <a:pt x="324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65"/>
              <p:cNvSpPr/>
              <p:nvPr/>
            </p:nvSpPr>
            <p:spPr>
              <a:xfrm>
                <a:off x="6084225" y="3583950"/>
                <a:ext cx="54875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379" extrusionOk="0">
                    <a:moveTo>
                      <a:pt x="1909" y="0"/>
                    </a:moveTo>
                    <a:cubicBezTo>
                      <a:pt x="1505" y="0"/>
                      <a:pt x="576" y="549"/>
                      <a:pt x="412" y="852"/>
                    </a:cubicBezTo>
                    <a:cubicBezTo>
                      <a:pt x="203" y="1227"/>
                      <a:pt x="0" y="1381"/>
                      <a:pt x="105" y="3354"/>
                    </a:cubicBezTo>
                    <a:cubicBezTo>
                      <a:pt x="106" y="3371"/>
                      <a:pt x="114" y="3378"/>
                      <a:pt x="130" y="3378"/>
                    </a:cubicBezTo>
                    <a:cubicBezTo>
                      <a:pt x="331" y="3378"/>
                      <a:pt x="1691" y="2043"/>
                      <a:pt x="1851" y="1694"/>
                    </a:cubicBezTo>
                    <a:cubicBezTo>
                      <a:pt x="2023" y="1320"/>
                      <a:pt x="2195" y="477"/>
                      <a:pt x="2090" y="102"/>
                    </a:cubicBezTo>
                    <a:cubicBezTo>
                      <a:pt x="2070" y="31"/>
                      <a:pt x="2004" y="0"/>
                      <a:pt x="190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65"/>
              <p:cNvSpPr/>
              <p:nvPr/>
            </p:nvSpPr>
            <p:spPr>
              <a:xfrm>
                <a:off x="6086825" y="3530650"/>
                <a:ext cx="4875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2588" extrusionOk="0">
                    <a:moveTo>
                      <a:pt x="1596" y="0"/>
                    </a:moveTo>
                    <a:cubicBezTo>
                      <a:pt x="1192" y="0"/>
                      <a:pt x="367" y="287"/>
                      <a:pt x="204" y="489"/>
                    </a:cubicBezTo>
                    <a:cubicBezTo>
                      <a:pt x="1" y="741"/>
                      <a:pt x="69" y="2327"/>
                      <a:pt x="204" y="2579"/>
                    </a:cubicBezTo>
                    <a:cubicBezTo>
                      <a:pt x="207" y="2585"/>
                      <a:pt x="214" y="2588"/>
                      <a:pt x="223" y="2588"/>
                    </a:cubicBezTo>
                    <a:cubicBezTo>
                      <a:pt x="396" y="2588"/>
                      <a:pt x="1549" y="1644"/>
                      <a:pt x="1747" y="1644"/>
                    </a:cubicBezTo>
                    <a:cubicBezTo>
                      <a:pt x="1949" y="1644"/>
                      <a:pt x="1919" y="329"/>
                      <a:pt x="1814" y="77"/>
                    </a:cubicBezTo>
                    <a:cubicBezTo>
                      <a:pt x="1791" y="23"/>
                      <a:pt x="1711" y="0"/>
                      <a:pt x="159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65"/>
              <p:cNvSpPr/>
              <p:nvPr/>
            </p:nvSpPr>
            <p:spPr>
              <a:xfrm>
                <a:off x="6085750" y="3313675"/>
                <a:ext cx="920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4524" extrusionOk="0">
                    <a:moveTo>
                      <a:pt x="1280" y="0"/>
                    </a:moveTo>
                    <a:cubicBezTo>
                      <a:pt x="1176" y="0"/>
                      <a:pt x="1089" y="3"/>
                      <a:pt x="1027" y="3"/>
                    </a:cubicBezTo>
                    <a:cubicBezTo>
                      <a:pt x="93" y="3"/>
                      <a:pt x="1" y="482"/>
                      <a:pt x="1" y="1921"/>
                    </a:cubicBezTo>
                    <a:cubicBezTo>
                      <a:pt x="1" y="3178"/>
                      <a:pt x="123" y="4523"/>
                      <a:pt x="1298" y="4523"/>
                    </a:cubicBezTo>
                    <a:cubicBezTo>
                      <a:pt x="1467" y="4523"/>
                      <a:pt x="1659" y="4495"/>
                      <a:pt x="1876" y="4435"/>
                    </a:cubicBezTo>
                    <a:cubicBezTo>
                      <a:pt x="3591" y="3955"/>
                      <a:pt x="3683" y="2579"/>
                      <a:pt x="3345" y="1232"/>
                    </a:cubicBezTo>
                    <a:cubicBezTo>
                      <a:pt x="3051" y="85"/>
                      <a:pt x="1879" y="0"/>
                      <a:pt x="128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65"/>
              <p:cNvSpPr/>
              <p:nvPr/>
            </p:nvSpPr>
            <p:spPr>
              <a:xfrm>
                <a:off x="6088525" y="3486250"/>
                <a:ext cx="427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730" extrusionOk="0">
                    <a:moveTo>
                      <a:pt x="1004" y="1"/>
                    </a:moveTo>
                    <a:cubicBezTo>
                      <a:pt x="667" y="1"/>
                      <a:pt x="275" y="96"/>
                      <a:pt x="173" y="169"/>
                    </a:cubicBezTo>
                    <a:cubicBezTo>
                      <a:pt x="1" y="298"/>
                      <a:pt x="31" y="1515"/>
                      <a:pt x="173" y="1669"/>
                    </a:cubicBezTo>
                    <a:cubicBezTo>
                      <a:pt x="211" y="1711"/>
                      <a:pt x="275" y="1729"/>
                      <a:pt x="355" y="1729"/>
                    </a:cubicBezTo>
                    <a:cubicBezTo>
                      <a:pt x="699" y="1729"/>
                      <a:pt x="1342" y="1399"/>
                      <a:pt x="1506" y="1324"/>
                    </a:cubicBezTo>
                    <a:cubicBezTo>
                      <a:pt x="1709" y="1232"/>
                      <a:pt x="1679" y="476"/>
                      <a:pt x="1506" y="169"/>
                    </a:cubicBezTo>
                    <a:cubicBezTo>
                      <a:pt x="1437" y="44"/>
                      <a:pt x="1233" y="1"/>
                      <a:pt x="100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65"/>
              <p:cNvSpPr/>
              <p:nvPr/>
            </p:nvSpPr>
            <p:spPr>
              <a:xfrm>
                <a:off x="6091450" y="3448550"/>
                <a:ext cx="364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302" extrusionOk="0">
                    <a:moveTo>
                      <a:pt x="374" y="1"/>
                    </a:moveTo>
                    <a:cubicBezTo>
                      <a:pt x="321" y="1"/>
                      <a:pt x="280" y="26"/>
                      <a:pt x="258" y="85"/>
                    </a:cubicBezTo>
                    <a:cubicBezTo>
                      <a:pt x="160" y="352"/>
                      <a:pt x="1" y="1281"/>
                      <a:pt x="154" y="1281"/>
                    </a:cubicBezTo>
                    <a:cubicBezTo>
                      <a:pt x="163" y="1281"/>
                      <a:pt x="173" y="1278"/>
                      <a:pt x="185" y="1271"/>
                    </a:cubicBezTo>
                    <a:cubicBezTo>
                      <a:pt x="244" y="1236"/>
                      <a:pt x="335" y="1223"/>
                      <a:pt x="439" y="1223"/>
                    </a:cubicBezTo>
                    <a:cubicBezTo>
                      <a:pt x="699" y="1223"/>
                      <a:pt x="1046" y="1302"/>
                      <a:pt x="1217" y="1302"/>
                    </a:cubicBezTo>
                    <a:cubicBezTo>
                      <a:pt x="1457" y="1302"/>
                      <a:pt x="1383" y="927"/>
                      <a:pt x="1180" y="644"/>
                    </a:cubicBezTo>
                    <a:cubicBezTo>
                      <a:pt x="1017" y="422"/>
                      <a:pt x="592" y="1"/>
                      <a:pt x="37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65"/>
              <p:cNvSpPr/>
              <p:nvPr/>
            </p:nvSpPr>
            <p:spPr>
              <a:xfrm>
                <a:off x="6081775" y="3248250"/>
                <a:ext cx="1526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2060" extrusionOk="0">
                    <a:moveTo>
                      <a:pt x="2865" y="1"/>
                    </a:moveTo>
                    <a:cubicBezTo>
                      <a:pt x="2788" y="1"/>
                      <a:pt x="2725" y="5"/>
                      <a:pt x="2680" y="14"/>
                    </a:cubicBezTo>
                    <a:cubicBezTo>
                      <a:pt x="2207" y="112"/>
                      <a:pt x="0" y="1612"/>
                      <a:pt x="363" y="1901"/>
                    </a:cubicBezTo>
                    <a:cubicBezTo>
                      <a:pt x="497" y="2009"/>
                      <a:pt x="680" y="2060"/>
                      <a:pt x="895" y="2060"/>
                    </a:cubicBezTo>
                    <a:cubicBezTo>
                      <a:pt x="1437" y="2060"/>
                      <a:pt x="2182" y="1737"/>
                      <a:pt x="2864" y="1200"/>
                    </a:cubicBezTo>
                    <a:cubicBezTo>
                      <a:pt x="3197" y="935"/>
                      <a:pt x="3853" y="880"/>
                      <a:pt x="4482" y="880"/>
                    </a:cubicBezTo>
                    <a:cubicBezTo>
                      <a:pt x="4939" y="880"/>
                      <a:pt x="5381" y="909"/>
                      <a:pt x="5674" y="909"/>
                    </a:cubicBezTo>
                    <a:cubicBezTo>
                      <a:pt x="5960" y="909"/>
                      <a:pt x="6104" y="881"/>
                      <a:pt x="5981" y="770"/>
                    </a:cubicBezTo>
                    <a:cubicBezTo>
                      <a:pt x="5531" y="370"/>
                      <a:pt x="3583" y="1"/>
                      <a:pt x="286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65"/>
              <p:cNvSpPr/>
              <p:nvPr/>
            </p:nvSpPr>
            <p:spPr>
              <a:xfrm>
                <a:off x="6142550" y="3281725"/>
                <a:ext cx="104750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5693" extrusionOk="0">
                    <a:moveTo>
                      <a:pt x="2276" y="1"/>
                    </a:moveTo>
                    <a:cubicBezTo>
                      <a:pt x="1248" y="1"/>
                      <a:pt x="60" y="790"/>
                      <a:pt x="15" y="992"/>
                    </a:cubicBezTo>
                    <a:cubicBezTo>
                      <a:pt x="1" y="1059"/>
                      <a:pt x="92" y="1076"/>
                      <a:pt x="249" y="1076"/>
                    </a:cubicBezTo>
                    <a:cubicBezTo>
                      <a:pt x="422" y="1076"/>
                      <a:pt x="674" y="1055"/>
                      <a:pt x="952" y="1055"/>
                    </a:cubicBezTo>
                    <a:cubicBezTo>
                      <a:pt x="1473" y="1055"/>
                      <a:pt x="2085" y="1129"/>
                      <a:pt x="2437" y="1551"/>
                    </a:cubicBezTo>
                    <a:cubicBezTo>
                      <a:pt x="3194" y="2445"/>
                      <a:pt x="4129" y="5692"/>
                      <a:pt x="4186" y="5692"/>
                    </a:cubicBezTo>
                    <a:cubicBezTo>
                      <a:pt x="4188" y="5692"/>
                      <a:pt x="4189" y="5689"/>
                      <a:pt x="4189" y="5682"/>
                    </a:cubicBezTo>
                    <a:cubicBezTo>
                      <a:pt x="4189" y="5461"/>
                      <a:pt x="3851" y="1072"/>
                      <a:pt x="3341" y="457"/>
                    </a:cubicBezTo>
                    <a:cubicBezTo>
                      <a:pt x="3065" y="124"/>
                      <a:pt x="2683" y="1"/>
                      <a:pt x="227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65"/>
              <p:cNvSpPr/>
              <p:nvPr/>
            </p:nvSpPr>
            <p:spPr>
              <a:xfrm>
                <a:off x="6187125" y="3331225"/>
                <a:ext cx="95625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6392" extrusionOk="0">
                    <a:moveTo>
                      <a:pt x="319" y="0"/>
                    </a:moveTo>
                    <a:cubicBezTo>
                      <a:pt x="1" y="0"/>
                      <a:pt x="408" y="1282"/>
                      <a:pt x="458" y="2079"/>
                    </a:cubicBezTo>
                    <a:cubicBezTo>
                      <a:pt x="519" y="3081"/>
                      <a:pt x="1158" y="6364"/>
                      <a:pt x="1736" y="6388"/>
                    </a:cubicBezTo>
                    <a:cubicBezTo>
                      <a:pt x="1784" y="6390"/>
                      <a:pt x="1830" y="6391"/>
                      <a:pt x="1874" y="6391"/>
                    </a:cubicBezTo>
                    <a:cubicBezTo>
                      <a:pt x="3825" y="6391"/>
                      <a:pt x="2179" y="4299"/>
                      <a:pt x="1644" y="2983"/>
                    </a:cubicBezTo>
                    <a:cubicBezTo>
                      <a:pt x="1134" y="1729"/>
                      <a:pt x="974" y="537"/>
                      <a:pt x="710" y="266"/>
                    </a:cubicBezTo>
                    <a:cubicBezTo>
                      <a:pt x="523" y="80"/>
                      <a:pt x="399" y="0"/>
                      <a:pt x="31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65"/>
              <p:cNvSpPr/>
              <p:nvPr/>
            </p:nvSpPr>
            <p:spPr>
              <a:xfrm>
                <a:off x="6219000" y="3498075"/>
                <a:ext cx="4290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5812" extrusionOk="0">
                    <a:moveTo>
                      <a:pt x="267" y="0"/>
                    </a:moveTo>
                    <a:cubicBezTo>
                      <a:pt x="258" y="0"/>
                      <a:pt x="249" y="1"/>
                      <a:pt x="240" y="3"/>
                    </a:cubicBezTo>
                    <a:cubicBezTo>
                      <a:pt x="0" y="52"/>
                      <a:pt x="209" y="661"/>
                      <a:pt x="240" y="1036"/>
                    </a:cubicBezTo>
                    <a:cubicBezTo>
                      <a:pt x="271" y="1411"/>
                      <a:pt x="1131" y="5775"/>
                      <a:pt x="1500" y="5812"/>
                    </a:cubicBezTo>
                    <a:cubicBezTo>
                      <a:pt x="1500" y="5812"/>
                      <a:pt x="1501" y="5812"/>
                      <a:pt x="1501" y="5812"/>
                    </a:cubicBezTo>
                    <a:cubicBezTo>
                      <a:pt x="1715" y="5812"/>
                      <a:pt x="977" y="0"/>
                      <a:pt x="26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65"/>
              <p:cNvSpPr/>
              <p:nvPr/>
            </p:nvSpPr>
            <p:spPr>
              <a:xfrm>
                <a:off x="6247275" y="3493300"/>
                <a:ext cx="2460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933" extrusionOk="0">
                    <a:moveTo>
                      <a:pt x="614" y="1"/>
                    </a:moveTo>
                    <a:cubicBezTo>
                      <a:pt x="407" y="1"/>
                      <a:pt x="0" y="195"/>
                      <a:pt x="0" y="501"/>
                    </a:cubicBezTo>
                    <a:cubicBezTo>
                      <a:pt x="0" y="907"/>
                      <a:pt x="609" y="5628"/>
                      <a:pt x="732" y="5849"/>
                    </a:cubicBezTo>
                    <a:cubicBezTo>
                      <a:pt x="765" y="5908"/>
                      <a:pt x="799" y="5932"/>
                      <a:pt x="831" y="5932"/>
                    </a:cubicBezTo>
                    <a:cubicBezTo>
                      <a:pt x="915" y="5932"/>
                      <a:pt x="984" y="5758"/>
                      <a:pt x="984" y="5597"/>
                    </a:cubicBezTo>
                    <a:cubicBezTo>
                      <a:pt x="984" y="5382"/>
                      <a:pt x="830" y="815"/>
                      <a:pt x="732" y="65"/>
                    </a:cubicBezTo>
                    <a:cubicBezTo>
                      <a:pt x="727" y="21"/>
                      <a:pt x="681" y="1"/>
                      <a:pt x="61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65"/>
              <p:cNvSpPr/>
              <p:nvPr/>
            </p:nvSpPr>
            <p:spPr>
              <a:xfrm>
                <a:off x="6248650" y="3646700"/>
                <a:ext cx="37200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143" extrusionOk="0">
                    <a:moveTo>
                      <a:pt x="762" y="1"/>
                    </a:moveTo>
                    <a:cubicBezTo>
                      <a:pt x="452" y="1"/>
                      <a:pt x="69" y="1118"/>
                      <a:pt x="19" y="1563"/>
                    </a:cubicBezTo>
                    <a:cubicBezTo>
                      <a:pt x="0" y="1735"/>
                      <a:pt x="683" y="1582"/>
                      <a:pt x="1199" y="2104"/>
                    </a:cubicBezTo>
                    <a:cubicBezTo>
                      <a:pt x="1225" y="2131"/>
                      <a:pt x="1247" y="2143"/>
                      <a:pt x="1265" y="2143"/>
                    </a:cubicBezTo>
                    <a:cubicBezTo>
                      <a:pt x="1488" y="2143"/>
                      <a:pt x="1150" y="300"/>
                      <a:pt x="855" y="39"/>
                    </a:cubicBezTo>
                    <a:cubicBezTo>
                      <a:pt x="825" y="13"/>
                      <a:pt x="794" y="1"/>
                      <a:pt x="76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65"/>
              <p:cNvSpPr/>
              <p:nvPr/>
            </p:nvSpPr>
            <p:spPr>
              <a:xfrm>
                <a:off x="6258225" y="3707225"/>
                <a:ext cx="2855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84" extrusionOk="0">
                    <a:moveTo>
                      <a:pt x="831" y="1"/>
                    </a:moveTo>
                    <a:cubicBezTo>
                      <a:pt x="495" y="1"/>
                      <a:pt x="661" y="626"/>
                      <a:pt x="632" y="876"/>
                    </a:cubicBezTo>
                    <a:cubicBezTo>
                      <a:pt x="601" y="1131"/>
                      <a:pt x="1" y="1884"/>
                      <a:pt x="265" y="1884"/>
                    </a:cubicBezTo>
                    <a:cubicBezTo>
                      <a:pt x="268" y="1884"/>
                      <a:pt x="272" y="1884"/>
                      <a:pt x="275" y="1884"/>
                    </a:cubicBezTo>
                    <a:cubicBezTo>
                      <a:pt x="570" y="1859"/>
                      <a:pt x="921" y="1134"/>
                      <a:pt x="982" y="851"/>
                    </a:cubicBezTo>
                    <a:cubicBezTo>
                      <a:pt x="1043" y="568"/>
                      <a:pt x="1142" y="40"/>
                      <a:pt x="865" y="3"/>
                    </a:cubicBezTo>
                    <a:cubicBezTo>
                      <a:pt x="853" y="1"/>
                      <a:pt x="842" y="1"/>
                      <a:pt x="83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65"/>
              <p:cNvSpPr/>
              <p:nvPr/>
            </p:nvSpPr>
            <p:spPr>
              <a:xfrm>
                <a:off x="6245975" y="3694050"/>
                <a:ext cx="132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44" extrusionOk="0">
                    <a:moveTo>
                      <a:pt x="353" y="0"/>
                    </a:moveTo>
                    <a:cubicBezTo>
                      <a:pt x="210" y="0"/>
                      <a:pt x="0" y="679"/>
                      <a:pt x="200" y="978"/>
                    </a:cubicBezTo>
                    <a:cubicBezTo>
                      <a:pt x="229" y="1024"/>
                      <a:pt x="257" y="1044"/>
                      <a:pt x="283" y="1044"/>
                    </a:cubicBezTo>
                    <a:cubicBezTo>
                      <a:pt x="450" y="1044"/>
                      <a:pt x="529" y="212"/>
                      <a:pt x="396" y="26"/>
                    </a:cubicBezTo>
                    <a:cubicBezTo>
                      <a:pt x="383" y="8"/>
                      <a:pt x="368" y="0"/>
                      <a:pt x="35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65"/>
              <p:cNvSpPr/>
              <p:nvPr/>
            </p:nvSpPr>
            <p:spPr>
              <a:xfrm>
                <a:off x="6083000" y="3219600"/>
                <a:ext cx="412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068" extrusionOk="0">
                    <a:moveTo>
                      <a:pt x="1453" y="0"/>
                    </a:moveTo>
                    <a:cubicBezTo>
                      <a:pt x="1180" y="0"/>
                      <a:pt x="599" y="213"/>
                      <a:pt x="0" y="213"/>
                    </a:cubicBezTo>
                    <a:lnTo>
                      <a:pt x="0" y="1068"/>
                    </a:lnTo>
                    <a:cubicBezTo>
                      <a:pt x="0" y="1068"/>
                      <a:pt x="1494" y="502"/>
                      <a:pt x="1592" y="213"/>
                    </a:cubicBezTo>
                    <a:cubicBezTo>
                      <a:pt x="1648" y="53"/>
                      <a:pt x="1589" y="0"/>
                      <a:pt x="145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65"/>
              <p:cNvSpPr/>
              <p:nvPr/>
            </p:nvSpPr>
            <p:spPr>
              <a:xfrm>
                <a:off x="6077450" y="3233525"/>
                <a:ext cx="588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402" extrusionOk="0">
                    <a:moveTo>
                      <a:pt x="2103" y="1"/>
                    </a:moveTo>
                    <a:cubicBezTo>
                      <a:pt x="2047" y="1"/>
                      <a:pt x="1961" y="18"/>
                      <a:pt x="1839" y="56"/>
                    </a:cubicBezTo>
                    <a:cubicBezTo>
                      <a:pt x="960" y="339"/>
                      <a:pt x="1" y="1310"/>
                      <a:pt x="333" y="1390"/>
                    </a:cubicBezTo>
                    <a:cubicBezTo>
                      <a:pt x="368" y="1398"/>
                      <a:pt x="402" y="1401"/>
                      <a:pt x="438" y="1401"/>
                    </a:cubicBezTo>
                    <a:cubicBezTo>
                      <a:pt x="840" y="1401"/>
                      <a:pt x="1276" y="914"/>
                      <a:pt x="1661" y="609"/>
                    </a:cubicBezTo>
                    <a:cubicBezTo>
                      <a:pt x="2007" y="338"/>
                      <a:pt x="2354" y="1"/>
                      <a:pt x="210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65"/>
              <p:cNvSpPr/>
              <p:nvPr/>
            </p:nvSpPr>
            <p:spPr>
              <a:xfrm>
                <a:off x="6127700" y="4254425"/>
                <a:ext cx="33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882" extrusionOk="0">
                    <a:moveTo>
                      <a:pt x="315" y="1"/>
                    </a:moveTo>
                    <a:cubicBezTo>
                      <a:pt x="204" y="1"/>
                      <a:pt x="119" y="14"/>
                      <a:pt x="87" y="52"/>
                    </a:cubicBezTo>
                    <a:cubicBezTo>
                      <a:pt x="19" y="132"/>
                      <a:pt x="1" y="317"/>
                      <a:pt x="130" y="495"/>
                    </a:cubicBezTo>
                    <a:cubicBezTo>
                      <a:pt x="240" y="646"/>
                      <a:pt x="491" y="882"/>
                      <a:pt x="726" y="882"/>
                    </a:cubicBezTo>
                    <a:cubicBezTo>
                      <a:pt x="768" y="882"/>
                      <a:pt x="809" y="874"/>
                      <a:pt x="849" y="858"/>
                    </a:cubicBezTo>
                    <a:cubicBezTo>
                      <a:pt x="1107" y="747"/>
                      <a:pt x="1329" y="89"/>
                      <a:pt x="1021" y="65"/>
                    </a:cubicBezTo>
                    <a:cubicBezTo>
                      <a:pt x="824" y="49"/>
                      <a:pt x="524" y="1"/>
                      <a:pt x="3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65"/>
              <p:cNvSpPr/>
              <p:nvPr/>
            </p:nvSpPr>
            <p:spPr>
              <a:xfrm>
                <a:off x="6121100" y="4268200"/>
                <a:ext cx="127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663" extrusionOk="0">
                    <a:moveTo>
                      <a:pt x="176" y="1"/>
                    </a:moveTo>
                    <a:cubicBezTo>
                      <a:pt x="100" y="1"/>
                      <a:pt x="200" y="1234"/>
                      <a:pt x="105" y="1751"/>
                    </a:cubicBezTo>
                    <a:cubicBezTo>
                      <a:pt x="13" y="2286"/>
                      <a:pt x="1" y="2421"/>
                      <a:pt x="179" y="2649"/>
                    </a:cubicBezTo>
                    <a:cubicBezTo>
                      <a:pt x="186" y="2658"/>
                      <a:pt x="194" y="2662"/>
                      <a:pt x="201" y="2662"/>
                    </a:cubicBezTo>
                    <a:cubicBezTo>
                      <a:pt x="370" y="2662"/>
                      <a:pt x="509" y="341"/>
                      <a:pt x="185" y="5"/>
                    </a:cubicBezTo>
                    <a:cubicBezTo>
                      <a:pt x="182" y="2"/>
                      <a:pt x="179" y="1"/>
                      <a:pt x="17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65"/>
              <p:cNvSpPr/>
              <p:nvPr/>
            </p:nvSpPr>
            <p:spPr>
              <a:xfrm>
                <a:off x="6130950" y="4278425"/>
                <a:ext cx="112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682" extrusionOk="0">
                    <a:moveTo>
                      <a:pt x="230" y="0"/>
                    </a:moveTo>
                    <a:cubicBezTo>
                      <a:pt x="185" y="0"/>
                      <a:pt x="201" y="1311"/>
                      <a:pt x="105" y="1852"/>
                    </a:cubicBezTo>
                    <a:cubicBezTo>
                      <a:pt x="0" y="2412"/>
                      <a:pt x="12" y="2528"/>
                      <a:pt x="154" y="2676"/>
                    </a:cubicBezTo>
                    <a:cubicBezTo>
                      <a:pt x="158" y="2680"/>
                      <a:pt x="162" y="2682"/>
                      <a:pt x="166" y="2682"/>
                    </a:cubicBezTo>
                    <a:cubicBezTo>
                      <a:pt x="309" y="2682"/>
                      <a:pt x="449" y="265"/>
                      <a:pt x="234" y="2"/>
                    </a:cubicBezTo>
                    <a:cubicBezTo>
                      <a:pt x="233" y="1"/>
                      <a:pt x="231" y="0"/>
                      <a:pt x="23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65"/>
              <p:cNvSpPr/>
              <p:nvPr/>
            </p:nvSpPr>
            <p:spPr>
              <a:xfrm>
                <a:off x="6138150" y="4282925"/>
                <a:ext cx="118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82" extrusionOk="0">
                    <a:moveTo>
                      <a:pt x="210" y="0"/>
                    </a:moveTo>
                    <a:lnTo>
                      <a:pt x="210" y="1217"/>
                    </a:lnTo>
                    <a:cubicBezTo>
                      <a:pt x="210" y="1857"/>
                      <a:pt x="1" y="2779"/>
                      <a:pt x="69" y="2779"/>
                    </a:cubicBezTo>
                    <a:cubicBezTo>
                      <a:pt x="82" y="2779"/>
                      <a:pt x="95" y="2781"/>
                      <a:pt x="109" y="2781"/>
                    </a:cubicBezTo>
                    <a:cubicBezTo>
                      <a:pt x="172" y="2781"/>
                      <a:pt x="241" y="2728"/>
                      <a:pt x="327" y="2133"/>
                    </a:cubicBezTo>
                    <a:cubicBezTo>
                      <a:pt x="474" y="1076"/>
                      <a:pt x="376" y="62"/>
                      <a:pt x="21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65"/>
              <p:cNvSpPr/>
              <p:nvPr/>
            </p:nvSpPr>
            <p:spPr>
              <a:xfrm>
                <a:off x="6152334" y="4291675"/>
                <a:ext cx="10650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485" extrusionOk="0">
                    <a:moveTo>
                      <a:pt x="70" y="0"/>
                    </a:moveTo>
                    <a:cubicBezTo>
                      <a:pt x="69" y="0"/>
                      <a:pt x="68" y="2"/>
                      <a:pt x="67" y="7"/>
                    </a:cubicBezTo>
                    <a:cubicBezTo>
                      <a:pt x="55" y="142"/>
                      <a:pt x="104" y="1765"/>
                      <a:pt x="36" y="2158"/>
                    </a:cubicBezTo>
                    <a:cubicBezTo>
                      <a:pt x="0" y="2366"/>
                      <a:pt x="64" y="2484"/>
                      <a:pt x="142" y="2484"/>
                    </a:cubicBezTo>
                    <a:cubicBezTo>
                      <a:pt x="212" y="2484"/>
                      <a:pt x="293" y="2389"/>
                      <a:pt x="325" y="2177"/>
                    </a:cubicBezTo>
                    <a:cubicBezTo>
                      <a:pt x="426" y="1490"/>
                      <a:pt x="110" y="0"/>
                      <a:pt x="7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65"/>
              <p:cNvSpPr/>
              <p:nvPr/>
            </p:nvSpPr>
            <p:spPr>
              <a:xfrm>
                <a:off x="6161684" y="4304925"/>
                <a:ext cx="69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30" extrusionOk="0">
                    <a:moveTo>
                      <a:pt x="2" y="0"/>
                    </a:moveTo>
                    <a:cubicBezTo>
                      <a:pt x="1" y="0"/>
                      <a:pt x="0" y="2"/>
                      <a:pt x="0" y="6"/>
                    </a:cubicBezTo>
                    <a:cubicBezTo>
                      <a:pt x="0" y="1004"/>
                      <a:pt x="164" y="1429"/>
                      <a:pt x="237" y="1429"/>
                    </a:cubicBezTo>
                    <a:cubicBezTo>
                      <a:pt x="261" y="1429"/>
                      <a:pt x="275" y="1383"/>
                      <a:pt x="271" y="1296"/>
                    </a:cubicBezTo>
                    <a:cubicBezTo>
                      <a:pt x="247" y="814"/>
                      <a:pt x="21" y="0"/>
                      <a:pt x="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65"/>
              <p:cNvSpPr/>
              <p:nvPr/>
            </p:nvSpPr>
            <p:spPr>
              <a:xfrm>
                <a:off x="6157225" y="3312525"/>
                <a:ext cx="261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355" extrusionOk="0">
                    <a:moveTo>
                      <a:pt x="114" y="0"/>
                    </a:moveTo>
                    <a:cubicBezTo>
                      <a:pt x="74" y="0"/>
                      <a:pt x="46" y="13"/>
                      <a:pt x="37" y="43"/>
                    </a:cubicBezTo>
                    <a:cubicBezTo>
                      <a:pt x="0" y="154"/>
                      <a:pt x="252" y="295"/>
                      <a:pt x="437" y="535"/>
                    </a:cubicBezTo>
                    <a:cubicBezTo>
                      <a:pt x="620" y="760"/>
                      <a:pt x="729" y="1355"/>
                      <a:pt x="831" y="1355"/>
                    </a:cubicBezTo>
                    <a:cubicBezTo>
                      <a:pt x="834" y="1355"/>
                      <a:pt x="838" y="1354"/>
                      <a:pt x="842" y="1352"/>
                    </a:cubicBezTo>
                    <a:cubicBezTo>
                      <a:pt x="947" y="1303"/>
                      <a:pt x="1045" y="602"/>
                      <a:pt x="928" y="449"/>
                    </a:cubicBezTo>
                    <a:cubicBezTo>
                      <a:pt x="826" y="321"/>
                      <a:pt x="314" y="0"/>
                      <a:pt x="11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65"/>
              <p:cNvSpPr/>
              <p:nvPr/>
            </p:nvSpPr>
            <p:spPr>
              <a:xfrm>
                <a:off x="6019075" y="3075750"/>
                <a:ext cx="67025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122" extrusionOk="0">
                    <a:moveTo>
                      <a:pt x="1525" y="0"/>
                    </a:moveTo>
                    <a:cubicBezTo>
                      <a:pt x="884" y="0"/>
                      <a:pt x="0" y="560"/>
                      <a:pt x="92" y="1382"/>
                    </a:cubicBezTo>
                    <a:cubicBezTo>
                      <a:pt x="97" y="1421"/>
                      <a:pt x="114" y="1437"/>
                      <a:pt x="144" y="1437"/>
                    </a:cubicBezTo>
                    <a:cubicBezTo>
                      <a:pt x="304" y="1437"/>
                      <a:pt x="812" y="946"/>
                      <a:pt x="1425" y="946"/>
                    </a:cubicBezTo>
                    <a:cubicBezTo>
                      <a:pt x="1478" y="946"/>
                      <a:pt x="1532" y="950"/>
                      <a:pt x="1586" y="958"/>
                    </a:cubicBezTo>
                    <a:cubicBezTo>
                      <a:pt x="2337" y="1071"/>
                      <a:pt x="2181" y="3121"/>
                      <a:pt x="2367" y="3121"/>
                    </a:cubicBezTo>
                    <a:cubicBezTo>
                      <a:pt x="2373" y="3121"/>
                      <a:pt x="2379" y="3119"/>
                      <a:pt x="2385" y="3115"/>
                    </a:cubicBezTo>
                    <a:cubicBezTo>
                      <a:pt x="2680" y="2925"/>
                      <a:pt x="2674" y="466"/>
                      <a:pt x="1875" y="73"/>
                    </a:cubicBezTo>
                    <a:cubicBezTo>
                      <a:pt x="1775" y="24"/>
                      <a:pt x="1655" y="0"/>
                      <a:pt x="152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65"/>
              <p:cNvSpPr/>
              <p:nvPr/>
            </p:nvSpPr>
            <p:spPr>
              <a:xfrm>
                <a:off x="6027475" y="3108350"/>
                <a:ext cx="512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597" extrusionOk="0">
                    <a:moveTo>
                      <a:pt x="841" y="498"/>
                    </a:moveTo>
                    <a:cubicBezTo>
                      <a:pt x="1103" y="498"/>
                      <a:pt x="1378" y="690"/>
                      <a:pt x="1367" y="828"/>
                    </a:cubicBezTo>
                    <a:cubicBezTo>
                      <a:pt x="1353" y="1012"/>
                      <a:pt x="1139" y="1088"/>
                      <a:pt x="919" y="1088"/>
                    </a:cubicBezTo>
                    <a:cubicBezTo>
                      <a:pt x="654" y="1088"/>
                      <a:pt x="379" y="977"/>
                      <a:pt x="433" y="809"/>
                    </a:cubicBezTo>
                    <a:cubicBezTo>
                      <a:pt x="508" y="579"/>
                      <a:pt x="672" y="498"/>
                      <a:pt x="841" y="498"/>
                    </a:cubicBezTo>
                    <a:close/>
                    <a:moveTo>
                      <a:pt x="1016" y="0"/>
                    </a:moveTo>
                    <a:cubicBezTo>
                      <a:pt x="391" y="0"/>
                      <a:pt x="1" y="440"/>
                      <a:pt x="64" y="871"/>
                    </a:cubicBezTo>
                    <a:cubicBezTo>
                      <a:pt x="120" y="1287"/>
                      <a:pt x="478" y="1596"/>
                      <a:pt x="1007" y="1596"/>
                    </a:cubicBezTo>
                    <a:cubicBezTo>
                      <a:pt x="1110" y="1596"/>
                      <a:pt x="1220" y="1584"/>
                      <a:pt x="1336" y="1559"/>
                    </a:cubicBezTo>
                    <a:cubicBezTo>
                      <a:pt x="2049" y="1405"/>
                      <a:pt x="1717" y="127"/>
                      <a:pt x="1355" y="41"/>
                    </a:cubicBezTo>
                    <a:cubicBezTo>
                      <a:pt x="1236" y="13"/>
                      <a:pt x="1122" y="0"/>
                      <a:pt x="101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65"/>
              <p:cNvSpPr/>
              <p:nvPr/>
            </p:nvSpPr>
            <p:spPr>
              <a:xfrm>
                <a:off x="6031050" y="3148425"/>
                <a:ext cx="356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299" extrusionOk="0">
                    <a:moveTo>
                      <a:pt x="20" y="0"/>
                    </a:moveTo>
                    <a:cubicBezTo>
                      <a:pt x="8" y="0"/>
                      <a:pt x="1" y="6"/>
                      <a:pt x="1" y="18"/>
                    </a:cubicBezTo>
                    <a:cubicBezTo>
                      <a:pt x="1" y="197"/>
                      <a:pt x="380" y="1298"/>
                      <a:pt x="579" y="1298"/>
                    </a:cubicBezTo>
                    <a:cubicBezTo>
                      <a:pt x="592" y="1298"/>
                      <a:pt x="604" y="1294"/>
                      <a:pt x="615" y="1284"/>
                    </a:cubicBezTo>
                    <a:cubicBezTo>
                      <a:pt x="791" y="1137"/>
                      <a:pt x="1425" y="164"/>
                      <a:pt x="1319" y="164"/>
                    </a:cubicBezTo>
                    <a:cubicBezTo>
                      <a:pt x="1313" y="164"/>
                      <a:pt x="1307" y="166"/>
                      <a:pt x="1298" y="171"/>
                    </a:cubicBezTo>
                    <a:cubicBezTo>
                      <a:pt x="1174" y="237"/>
                      <a:pt x="1045" y="262"/>
                      <a:pt x="917" y="262"/>
                    </a:cubicBezTo>
                    <a:cubicBezTo>
                      <a:pt x="504" y="262"/>
                      <a:pt x="112" y="0"/>
                      <a:pt x="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65"/>
              <p:cNvSpPr/>
              <p:nvPr/>
            </p:nvSpPr>
            <p:spPr>
              <a:xfrm>
                <a:off x="6081450" y="3075750"/>
                <a:ext cx="67025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122" extrusionOk="0">
                    <a:moveTo>
                      <a:pt x="1156" y="0"/>
                    </a:moveTo>
                    <a:cubicBezTo>
                      <a:pt x="1026" y="0"/>
                      <a:pt x="906" y="24"/>
                      <a:pt x="806" y="73"/>
                    </a:cubicBezTo>
                    <a:cubicBezTo>
                      <a:pt x="7" y="466"/>
                      <a:pt x="1" y="2925"/>
                      <a:pt x="296" y="3115"/>
                    </a:cubicBezTo>
                    <a:cubicBezTo>
                      <a:pt x="302" y="3119"/>
                      <a:pt x="308" y="3121"/>
                      <a:pt x="314" y="3121"/>
                    </a:cubicBezTo>
                    <a:cubicBezTo>
                      <a:pt x="501" y="3121"/>
                      <a:pt x="350" y="1071"/>
                      <a:pt x="1095" y="958"/>
                    </a:cubicBezTo>
                    <a:cubicBezTo>
                      <a:pt x="1149" y="950"/>
                      <a:pt x="1203" y="946"/>
                      <a:pt x="1256" y="946"/>
                    </a:cubicBezTo>
                    <a:cubicBezTo>
                      <a:pt x="1869" y="946"/>
                      <a:pt x="2377" y="1437"/>
                      <a:pt x="2537" y="1437"/>
                    </a:cubicBezTo>
                    <a:cubicBezTo>
                      <a:pt x="2566" y="1437"/>
                      <a:pt x="2584" y="1421"/>
                      <a:pt x="2589" y="1382"/>
                    </a:cubicBezTo>
                    <a:cubicBezTo>
                      <a:pt x="2680" y="560"/>
                      <a:pt x="1797" y="0"/>
                      <a:pt x="115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65"/>
              <p:cNvSpPr/>
              <p:nvPr/>
            </p:nvSpPr>
            <p:spPr>
              <a:xfrm>
                <a:off x="6088975" y="3108350"/>
                <a:ext cx="511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597" extrusionOk="0">
                    <a:moveTo>
                      <a:pt x="1198" y="498"/>
                    </a:moveTo>
                    <a:cubicBezTo>
                      <a:pt x="1369" y="498"/>
                      <a:pt x="1534" y="579"/>
                      <a:pt x="1611" y="809"/>
                    </a:cubicBezTo>
                    <a:cubicBezTo>
                      <a:pt x="1669" y="977"/>
                      <a:pt x="1393" y="1088"/>
                      <a:pt x="1127" y="1088"/>
                    </a:cubicBezTo>
                    <a:cubicBezTo>
                      <a:pt x="906" y="1088"/>
                      <a:pt x="691" y="1012"/>
                      <a:pt x="677" y="828"/>
                    </a:cubicBezTo>
                    <a:cubicBezTo>
                      <a:pt x="662" y="690"/>
                      <a:pt x="936" y="498"/>
                      <a:pt x="1198" y="498"/>
                    </a:cubicBezTo>
                    <a:close/>
                    <a:moveTo>
                      <a:pt x="1026" y="1"/>
                    </a:moveTo>
                    <a:cubicBezTo>
                      <a:pt x="920" y="1"/>
                      <a:pt x="807" y="13"/>
                      <a:pt x="689" y="41"/>
                    </a:cubicBezTo>
                    <a:cubicBezTo>
                      <a:pt x="333" y="127"/>
                      <a:pt x="1" y="1405"/>
                      <a:pt x="708" y="1559"/>
                    </a:cubicBezTo>
                    <a:cubicBezTo>
                      <a:pt x="823" y="1584"/>
                      <a:pt x="934" y="1596"/>
                      <a:pt x="1037" y="1596"/>
                    </a:cubicBezTo>
                    <a:cubicBezTo>
                      <a:pt x="1566" y="1596"/>
                      <a:pt x="1924" y="1287"/>
                      <a:pt x="1980" y="871"/>
                    </a:cubicBezTo>
                    <a:cubicBezTo>
                      <a:pt x="2043" y="445"/>
                      <a:pt x="1652" y="1"/>
                      <a:pt x="102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65"/>
              <p:cNvSpPr/>
              <p:nvPr/>
            </p:nvSpPr>
            <p:spPr>
              <a:xfrm>
                <a:off x="6101000" y="3148425"/>
                <a:ext cx="355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99" extrusionOk="0">
                    <a:moveTo>
                      <a:pt x="1400" y="0"/>
                    </a:moveTo>
                    <a:cubicBezTo>
                      <a:pt x="1309" y="0"/>
                      <a:pt x="919" y="262"/>
                      <a:pt x="505" y="262"/>
                    </a:cubicBezTo>
                    <a:cubicBezTo>
                      <a:pt x="377" y="262"/>
                      <a:pt x="247" y="237"/>
                      <a:pt x="122" y="171"/>
                    </a:cubicBezTo>
                    <a:cubicBezTo>
                      <a:pt x="114" y="166"/>
                      <a:pt x="107" y="164"/>
                      <a:pt x="102" y="164"/>
                    </a:cubicBezTo>
                    <a:cubicBezTo>
                      <a:pt x="1" y="164"/>
                      <a:pt x="629" y="1137"/>
                      <a:pt x="805" y="1284"/>
                    </a:cubicBezTo>
                    <a:cubicBezTo>
                      <a:pt x="816" y="1294"/>
                      <a:pt x="828" y="1298"/>
                      <a:pt x="841" y="1298"/>
                    </a:cubicBezTo>
                    <a:cubicBezTo>
                      <a:pt x="1040" y="1298"/>
                      <a:pt x="1419" y="197"/>
                      <a:pt x="1419" y="18"/>
                    </a:cubicBezTo>
                    <a:cubicBezTo>
                      <a:pt x="1419" y="6"/>
                      <a:pt x="1413" y="0"/>
                      <a:pt x="140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65"/>
              <p:cNvSpPr/>
              <p:nvPr/>
            </p:nvSpPr>
            <p:spPr>
              <a:xfrm>
                <a:off x="6053175" y="3161925"/>
                <a:ext cx="596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808" extrusionOk="0">
                    <a:moveTo>
                      <a:pt x="1193" y="590"/>
                    </a:moveTo>
                    <a:cubicBezTo>
                      <a:pt x="1550" y="590"/>
                      <a:pt x="1845" y="775"/>
                      <a:pt x="1863" y="904"/>
                    </a:cubicBezTo>
                    <a:cubicBezTo>
                      <a:pt x="1882" y="1033"/>
                      <a:pt x="1673" y="1217"/>
                      <a:pt x="1193" y="1217"/>
                    </a:cubicBezTo>
                    <a:cubicBezTo>
                      <a:pt x="708" y="1217"/>
                      <a:pt x="505" y="1027"/>
                      <a:pt x="523" y="904"/>
                    </a:cubicBezTo>
                    <a:cubicBezTo>
                      <a:pt x="548" y="775"/>
                      <a:pt x="837" y="590"/>
                      <a:pt x="1193" y="590"/>
                    </a:cubicBezTo>
                    <a:close/>
                    <a:moveTo>
                      <a:pt x="1193" y="0"/>
                    </a:moveTo>
                    <a:cubicBezTo>
                      <a:pt x="579" y="0"/>
                      <a:pt x="68" y="541"/>
                      <a:pt x="38" y="904"/>
                    </a:cubicBezTo>
                    <a:cubicBezTo>
                      <a:pt x="1" y="1266"/>
                      <a:pt x="357" y="1807"/>
                      <a:pt x="1193" y="1807"/>
                    </a:cubicBezTo>
                    <a:cubicBezTo>
                      <a:pt x="2029" y="1807"/>
                      <a:pt x="2386" y="1266"/>
                      <a:pt x="2349" y="904"/>
                    </a:cubicBezTo>
                    <a:cubicBezTo>
                      <a:pt x="2318" y="541"/>
                      <a:pt x="1808" y="0"/>
                      <a:pt x="119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4" name="Google Shape;6264;p65"/>
            <p:cNvSpPr/>
            <p:nvPr/>
          </p:nvSpPr>
          <p:spPr>
            <a:xfrm>
              <a:off x="6000725" y="2992450"/>
              <a:ext cx="201725" cy="156325"/>
            </a:xfrm>
            <a:custGeom>
              <a:avLst/>
              <a:gdLst/>
              <a:ahLst/>
              <a:cxnLst/>
              <a:rect l="l" t="t" r="r" b="b"/>
              <a:pathLst>
                <a:path w="8069" h="6253" extrusionOk="0">
                  <a:moveTo>
                    <a:pt x="3158" y="0"/>
                  </a:moveTo>
                  <a:cubicBezTo>
                    <a:pt x="1495" y="0"/>
                    <a:pt x="331" y="1278"/>
                    <a:pt x="187" y="2513"/>
                  </a:cubicBezTo>
                  <a:cubicBezTo>
                    <a:pt x="1" y="4124"/>
                    <a:pt x="396" y="6229"/>
                    <a:pt x="765" y="6229"/>
                  </a:cubicBezTo>
                  <a:cubicBezTo>
                    <a:pt x="773" y="6229"/>
                    <a:pt x="781" y="6228"/>
                    <a:pt x="790" y="6226"/>
                  </a:cubicBezTo>
                  <a:cubicBezTo>
                    <a:pt x="1125" y="6136"/>
                    <a:pt x="520" y="3966"/>
                    <a:pt x="1179" y="3966"/>
                  </a:cubicBezTo>
                  <a:cubicBezTo>
                    <a:pt x="1196" y="3966"/>
                    <a:pt x="1214" y="3967"/>
                    <a:pt x="1232" y="3970"/>
                  </a:cubicBezTo>
                  <a:cubicBezTo>
                    <a:pt x="1480" y="4008"/>
                    <a:pt x="1714" y="4025"/>
                    <a:pt x="1935" y="4025"/>
                  </a:cubicBezTo>
                  <a:cubicBezTo>
                    <a:pt x="3636" y="4025"/>
                    <a:pt x="4527" y="3023"/>
                    <a:pt x="4527" y="3023"/>
                  </a:cubicBezTo>
                  <a:cubicBezTo>
                    <a:pt x="4527" y="3023"/>
                    <a:pt x="5191" y="3810"/>
                    <a:pt x="5664" y="4001"/>
                  </a:cubicBezTo>
                  <a:cubicBezTo>
                    <a:pt x="6137" y="4197"/>
                    <a:pt x="5461" y="6121"/>
                    <a:pt x="5897" y="6250"/>
                  </a:cubicBezTo>
                  <a:cubicBezTo>
                    <a:pt x="5902" y="6252"/>
                    <a:pt x="5907" y="6253"/>
                    <a:pt x="5913" y="6253"/>
                  </a:cubicBezTo>
                  <a:cubicBezTo>
                    <a:pt x="6362" y="6253"/>
                    <a:pt x="8068" y="788"/>
                    <a:pt x="4939" y="460"/>
                  </a:cubicBezTo>
                  <a:cubicBezTo>
                    <a:pt x="4303" y="138"/>
                    <a:pt x="3704" y="0"/>
                    <a:pt x="3158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5" name="Google Shape;6265;p65"/>
          <p:cNvGrpSpPr/>
          <p:nvPr/>
        </p:nvGrpSpPr>
        <p:grpSpPr>
          <a:xfrm>
            <a:off x="6634500" y="3022588"/>
            <a:ext cx="435225" cy="1370250"/>
            <a:chOff x="6634500" y="2992450"/>
            <a:chExt cx="435225" cy="1370250"/>
          </a:xfrm>
        </p:grpSpPr>
        <p:sp>
          <p:nvSpPr>
            <p:cNvPr id="6266" name="Google Shape;6266;p65"/>
            <p:cNvSpPr/>
            <p:nvPr/>
          </p:nvSpPr>
          <p:spPr>
            <a:xfrm>
              <a:off x="6634500" y="3172825"/>
              <a:ext cx="435225" cy="1189875"/>
            </a:xfrm>
            <a:custGeom>
              <a:avLst/>
              <a:gdLst/>
              <a:ahLst/>
              <a:cxnLst/>
              <a:rect l="l" t="t" r="r" b="b"/>
              <a:pathLst>
                <a:path w="17409" h="47595" extrusionOk="0">
                  <a:moveTo>
                    <a:pt x="7150" y="1"/>
                  </a:moveTo>
                  <a:cubicBezTo>
                    <a:pt x="7150" y="1"/>
                    <a:pt x="6910" y="1765"/>
                    <a:pt x="6842" y="2010"/>
                  </a:cubicBezTo>
                  <a:cubicBezTo>
                    <a:pt x="6768" y="2256"/>
                    <a:pt x="6326" y="2453"/>
                    <a:pt x="5674" y="2662"/>
                  </a:cubicBezTo>
                  <a:cubicBezTo>
                    <a:pt x="5017" y="2877"/>
                    <a:pt x="3412" y="2711"/>
                    <a:pt x="2613" y="3203"/>
                  </a:cubicBezTo>
                  <a:cubicBezTo>
                    <a:pt x="1820" y="3689"/>
                    <a:pt x="1931" y="5828"/>
                    <a:pt x="1931" y="7094"/>
                  </a:cubicBezTo>
                  <a:cubicBezTo>
                    <a:pt x="1931" y="8354"/>
                    <a:pt x="1396" y="10727"/>
                    <a:pt x="1150" y="11814"/>
                  </a:cubicBezTo>
                  <a:cubicBezTo>
                    <a:pt x="911" y="12902"/>
                    <a:pt x="868" y="16179"/>
                    <a:pt x="831" y="17058"/>
                  </a:cubicBezTo>
                  <a:cubicBezTo>
                    <a:pt x="800" y="17937"/>
                    <a:pt x="665" y="19172"/>
                    <a:pt x="597" y="19701"/>
                  </a:cubicBezTo>
                  <a:cubicBezTo>
                    <a:pt x="523" y="20229"/>
                    <a:pt x="1" y="21569"/>
                    <a:pt x="474" y="22387"/>
                  </a:cubicBezTo>
                  <a:cubicBezTo>
                    <a:pt x="1074" y="23418"/>
                    <a:pt x="1448" y="23751"/>
                    <a:pt x="1633" y="23751"/>
                  </a:cubicBezTo>
                  <a:cubicBezTo>
                    <a:pt x="1692" y="23751"/>
                    <a:pt x="1732" y="23716"/>
                    <a:pt x="1753" y="23659"/>
                  </a:cubicBezTo>
                  <a:cubicBezTo>
                    <a:pt x="1876" y="23333"/>
                    <a:pt x="1230" y="22700"/>
                    <a:pt x="1163" y="22209"/>
                  </a:cubicBezTo>
                  <a:cubicBezTo>
                    <a:pt x="1107" y="21806"/>
                    <a:pt x="1221" y="21170"/>
                    <a:pt x="1355" y="21170"/>
                  </a:cubicBezTo>
                  <a:cubicBezTo>
                    <a:pt x="1384" y="21170"/>
                    <a:pt x="1415" y="21202"/>
                    <a:pt x="1445" y="21274"/>
                  </a:cubicBezTo>
                  <a:cubicBezTo>
                    <a:pt x="1579" y="21599"/>
                    <a:pt x="1559" y="22299"/>
                    <a:pt x="1840" y="22299"/>
                  </a:cubicBezTo>
                  <a:cubicBezTo>
                    <a:pt x="1883" y="22299"/>
                    <a:pt x="1934" y="22282"/>
                    <a:pt x="1992" y="22245"/>
                  </a:cubicBezTo>
                  <a:cubicBezTo>
                    <a:pt x="2288" y="22061"/>
                    <a:pt x="2232" y="20881"/>
                    <a:pt x="2146" y="20322"/>
                  </a:cubicBezTo>
                  <a:cubicBezTo>
                    <a:pt x="2042" y="19602"/>
                    <a:pt x="2140" y="19301"/>
                    <a:pt x="2195" y="18717"/>
                  </a:cubicBezTo>
                  <a:cubicBezTo>
                    <a:pt x="2244" y="18158"/>
                    <a:pt x="3203" y="14992"/>
                    <a:pt x="3369" y="13572"/>
                  </a:cubicBezTo>
                  <a:cubicBezTo>
                    <a:pt x="3640" y="11243"/>
                    <a:pt x="4586" y="7118"/>
                    <a:pt x="4586" y="7118"/>
                  </a:cubicBezTo>
                  <a:cubicBezTo>
                    <a:pt x="4728" y="7997"/>
                    <a:pt x="4648" y="10665"/>
                    <a:pt x="4685" y="12319"/>
                  </a:cubicBezTo>
                  <a:cubicBezTo>
                    <a:pt x="4715" y="13966"/>
                    <a:pt x="4463" y="15798"/>
                    <a:pt x="4334" y="18521"/>
                  </a:cubicBezTo>
                  <a:cubicBezTo>
                    <a:pt x="4230" y="20813"/>
                    <a:pt x="3425" y="28527"/>
                    <a:pt x="3732" y="31091"/>
                  </a:cubicBezTo>
                  <a:cubicBezTo>
                    <a:pt x="4045" y="33654"/>
                    <a:pt x="4015" y="35738"/>
                    <a:pt x="4254" y="37280"/>
                  </a:cubicBezTo>
                  <a:cubicBezTo>
                    <a:pt x="4500" y="38823"/>
                    <a:pt x="5355" y="42118"/>
                    <a:pt x="5269" y="42634"/>
                  </a:cubicBezTo>
                  <a:cubicBezTo>
                    <a:pt x="5201" y="43126"/>
                    <a:pt x="5250" y="43624"/>
                    <a:pt x="5410" y="44091"/>
                  </a:cubicBezTo>
                  <a:cubicBezTo>
                    <a:pt x="5551" y="44441"/>
                    <a:pt x="5090" y="45652"/>
                    <a:pt x="4949" y="46248"/>
                  </a:cubicBezTo>
                  <a:cubicBezTo>
                    <a:pt x="4808" y="46845"/>
                    <a:pt x="5521" y="47595"/>
                    <a:pt x="6142" y="47595"/>
                  </a:cubicBezTo>
                  <a:cubicBezTo>
                    <a:pt x="6768" y="47595"/>
                    <a:pt x="7482" y="46605"/>
                    <a:pt x="7377" y="46144"/>
                  </a:cubicBezTo>
                  <a:cubicBezTo>
                    <a:pt x="7273" y="45689"/>
                    <a:pt x="7211" y="44300"/>
                    <a:pt x="7328" y="43611"/>
                  </a:cubicBezTo>
                  <a:cubicBezTo>
                    <a:pt x="7445" y="42917"/>
                    <a:pt x="7168" y="42862"/>
                    <a:pt x="7168" y="42302"/>
                  </a:cubicBezTo>
                  <a:cubicBezTo>
                    <a:pt x="7168" y="41749"/>
                    <a:pt x="7377" y="37969"/>
                    <a:pt x="7402" y="34656"/>
                  </a:cubicBezTo>
                  <a:cubicBezTo>
                    <a:pt x="7414" y="33254"/>
                    <a:pt x="7518" y="32043"/>
                    <a:pt x="7869" y="28865"/>
                  </a:cubicBezTo>
                  <a:cubicBezTo>
                    <a:pt x="8305" y="24882"/>
                    <a:pt x="8699" y="21096"/>
                    <a:pt x="8699" y="21096"/>
                  </a:cubicBezTo>
                  <a:cubicBezTo>
                    <a:pt x="8699" y="21096"/>
                    <a:pt x="9092" y="24882"/>
                    <a:pt x="9528" y="28865"/>
                  </a:cubicBezTo>
                  <a:cubicBezTo>
                    <a:pt x="9879" y="32049"/>
                    <a:pt x="9989" y="33254"/>
                    <a:pt x="9996" y="34656"/>
                  </a:cubicBezTo>
                  <a:cubicBezTo>
                    <a:pt x="10014" y="37969"/>
                    <a:pt x="10229" y="41743"/>
                    <a:pt x="10229" y="42302"/>
                  </a:cubicBezTo>
                  <a:cubicBezTo>
                    <a:pt x="10229" y="42868"/>
                    <a:pt x="9953" y="42923"/>
                    <a:pt x="10069" y="43611"/>
                  </a:cubicBezTo>
                  <a:cubicBezTo>
                    <a:pt x="10180" y="44300"/>
                    <a:pt x="10118" y="45695"/>
                    <a:pt x="10020" y="46144"/>
                  </a:cubicBezTo>
                  <a:cubicBezTo>
                    <a:pt x="9916" y="46599"/>
                    <a:pt x="10635" y="47595"/>
                    <a:pt x="11249" y="47595"/>
                  </a:cubicBezTo>
                  <a:cubicBezTo>
                    <a:pt x="11870" y="47595"/>
                    <a:pt x="12583" y="46845"/>
                    <a:pt x="12448" y="46248"/>
                  </a:cubicBezTo>
                  <a:cubicBezTo>
                    <a:pt x="12307" y="45652"/>
                    <a:pt x="11852" y="44441"/>
                    <a:pt x="11987" y="44091"/>
                  </a:cubicBezTo>
                  <a:cubicBezTo>
                    <a:pt x="12147" y="43624"/>
                    <a:pt x="12196" y="43126"/>
                    <a:pt x="12128" y="42634"/>
                  </a:cubicBezTo>
                  <a:cubicBezTo>
                    <a:pt x="12042" y="42118"/>
                    <a:pt x="12897" y="38823"/>
                    <a:pt x="13143" y="37280"/>
                  </a:cubicBezTo>
                  <a:cubicBezTo>
                    <a:pt x="13389" y="35738"/>
                    <a:pt x="13352" y="33654"/>
                    <a:pt x="13665" y="31091"/>
                  </a:cubicBezTo>
                  <a:cubicBezTo>
                    <a:pt x="13979" y="28527"/>
                    <a:pt x="13167" y="20813"/>
                    <a:pt x="13063" y="18521"/>
                  </a:cubicBezTo>
                  <a:cubicBezTo>
                    <a:pt x="12934" y="15798"/>
                    <a:pt x="12682" y="13966"/>
                    <a:pt x="12712" y="12319"/>
                  </a:cubicBezTo>
                  <a:cubicBezTo>
                    <a:pt x="12749" y="10665"/>
                    <a:pt x="12669" y="7997"/>
                    <a:pt x="12811" y="7118"/>
                  </a:cubicBezTo>
                  <a:cubicBezTo>
                    <a:pt x="12811" y="7118"/>
                    <a:pt x="13757" y="11243"/>
                    <a:pt x="14028" y="13572"/>
                  </a:cubicBezTo>
                  <a:cubicBezTo>
                    <a:pt x="14194" y="14992"/>
                    <a:pt x="15153" y="18158"/>
                    <a:pt x="15202" y="18717"/>
                  </a:cubicBezTo>
                  <a:cubicBezTo>
                    <a:pt x="15257" y="19301"/>
                    <a:pt x="15356" y="19602"/>
                    <a:pt x="15251" y="20322"/>
                  </a:cubicBezTo>
                  <a:cubicBezTo>
                    <a:pt x="15171" y="20881"/>
                    <a:pt x="15116" y="22055"/>
                    <a:pt x="15405" y="22245"/>
                  </a:cubicBezTo>
                  <a:cubicBezTo>
                    <a:pt x="15464" y="22282"/>
                    <a:pt x="15514" y="22299"/>
                    <a:pt x="15557" y="22299"/>
                  </a:cubicBezTo>
                  <a:cubicBezTo>
                    <a:pt x="15838" y="22299"/>
                    <a:pt x="15819" y="21599"/>
                    <a:pt x="15952" y="21274"/>
                  </a:cubicBezTo>
                  <a:cubicBezTo>
                    <a:pt x="15982" y="21202"/>
                    <a:pt x="16013" y="21170"/>
                    <a:pt x="16043" y="21170"/>
                  </a:cubicBezTo>
                  <a:cubicBezTo>
                    <a:pt x="16177" y="21170"/>
                    <a:pt x="16290" y="21806"/>
                    <a:pt x="16234" y="22209"/>
                  </a:cubicBezTo>
                  <a:cubicBezTo>
                    <a:pt x="16167" y="22700"/>
                    <a:pt x="15521" y="23327"/>
                    <a:pt x="15644" y="23659"/>
                  </a:cubicBezTo>
                  <a:cubicBezTo>
                    <a:pt x="15665" y="23714"/>
                    <a:pt x="15705" y="23748"/>
                    <a:pt x="15764" y="23748"/>
                  </a:cubicBezTo>
                  <a:cubicBezTo>
                    <a:pt x="15948" y="23748"/>
                    <a:pt x="16323" y="23420"/>
                    <a:pt x="16923" y="22387"/>
                  </a:cubicBezTo>
                  <a:cubicBezTo>
                    <a:pt x="17409" y="21575"/>
                    <a:pt x="16886" y="20229"/>
                    <a:pt x="16818" y="19701"/>
                  </a:cubicBezTo>
                  <a:cubicBezTo>
                    <a:pt x="16745" y="19178"/>
                    <a:pt x="16616" y="17937"/>
                    <a:pt x="16579" y="17058"/>
                  </a:cubicBezTo>
                  <a:cubicBezTo>
                    <a:pt x="16548" y="16185"/>
                    <a:pt x="16505" y="12902"/>
                    <a:pt x="16259" y="11814"/>
                  </a:cubicBezTo>
                  <a:cubicBezTo>
                    <a:pt x="16013" y="10727"/>
                    <a:pt x="15478" y="8354"/>
                    <a:pt x="15478" y="7094"/>
                  </a:cubicBezTo>
                  <a:cubicBezTo>
                    <a:pt x="15478" y="5828"/>
                    <a:pt x="15589" y="3695"/>
                    <a:pt x="14796" y="3203"/>
                  </a:cubicBezTo>
                  <a:cubicBezTo>
                    <a:pt x="14003" y="2711"/>
                    <a:pt x="12393" y="2871"/>
                    <a:pt x="11741" y="2662"/>
                  </a:cubicBezTo>
                  <a:cubicBezTo>
                    <a:pt x="11084" y="2453"/>
                    <a:pt x="10641" y="2256"/>
                    <a:pt x="10573" y="2010"/>
                  </a:cubicBezTo>
                  <a:cubicBezTo>
                    <a:pt x="10500" y="1765"/>
                    <a:pt x="10260" y="1"/>
                    <a:pt x="10260" y="1"/>
                  </a:cubicBezTo>
                  <a:lnTo>
                    <a:pt x="8705" y="37"/>
                  </a:lnTo>
                  <a:lnTo>
                    <a:pt x="7150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65"/>
            <p:cNvSpPr/>
            <p:nvPr/>
          </p:nvSpPr>
          <p:spPr>
            <a:xfrm>
              <a:off x="6776950" y="3018075"/>
              <a:ext cx="150475" cy="201175"/>
            </a:xfrm>
            <a:custGeom>
              <a:avLst/>
              <a:gdLst/>
              <a:ahLst/>
              <a:cxnLst/>
              <a:rect l="l" t="t" r="r" b="b"/>
              <a:pathLst>
                <a:path w="6019" h="8047" extrusionOk="0">
                  <a:moveTo>
                    <a:pt x="3007" y="1"/>
                  </a:moveTo>
                  <a:cubicBezTo>
                    <a:pt x="50" y="1"/>
                    <a:pt x="1" y="1316"/>
                    <a:pt x="216" y="3916"/>
                  </a:cubicBezTo>
                  <a:cubicBezTo>
                    <a:pt x="431" y="6510"/>
                    <a:pt x="1968" y="8047"/>
                    <a:pt x="3007" y="8047"/>
                  </a:cubicBezTo>
                  <a:cubicBezTo>
                    <a:pt x="4046" y="8047"/>
                    <a:pt x="5576" y="6510"/>
                    <a:pt x="5797" y="3916"/>
                  </a:cubicBezTo>
                  <a:cubicBezTo>
                    <a:pt x="6019" y="1316"/>
                    <a:pt x="5963" y="1"/>
                    <a:pt x="3007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65"/>
            <p:cNvSpPr/>
            <p:nvPr/>
          </p:nvSpPr>
          <p:spPr>
            <a:xfrm>
              <a:off x="6768450" y="2992450"/>
              <a:ext cx="201575" cy="156325"/>
            </a:xfrm>
            <a:custGeom>
              <a:avLst/>
              <a:gdLst/>
              <a:ahLst/>
              <a:cxnLst/>
              <a:rect l="l" t="t" r="r" b="b"/>
              <a:pathLst>
                <a:path w="8063" h="6253" extrusionOk="0">
                  <a:moveTo>
                    <a:pt x="3154" y="0"/>
                  </a:moveTo>
                  <a:cubicBezTo>
                    <a:pt x="1492" y="0"/>
                    <a:pt x="325" y="1278"/>
                    <a:pt x="181" y="2513"/>
                  </a:cubicBezTo>
                  <a:cubicBezTo>
                    <a:pt x="1" y="4124"/>
                    <a:pt x="397" y="6229"/>
                    <a:pt x="765" y="6229"/>
                  </a:cubicBezTo>
                  <a:cubicBezTo>
                    <a:pt x="773" y="6229"/>
                    <a:pt x="781" y="6228"/>
                    <a:pt x="790" y="6226"/>
                  </a:cubicBezTo>
                  <a:cubicBezTo>
                    <a:pt x="1125" y="6136"/>
                    <a:pt x="520" y="3966"/>
                    <a:pt x="1173" y="3966"/>
                  </a:cubicBezTo>
                  <a:cubicBezTo>
                    <a:pt x="1190" y="3966"/>
                    <a:pt x="1208" y="3967"/>
                    <a:pt x="1226" y="3970"/>
                  </a:cubicBezTo>
                  <a:cubicBezTo>
                    <a:pt x="1475" y="4008"/>
                    <a:pt x="1710" y="4025"/>
                    <a:pt x="1931" y="4025"/>
                  </a:cubicBezTo>
                  <a:cubicBezTo>
                    <a:pt x="3635" y="4025"/>
                    <a:pt x="4521" y="3023"/>
                    <a:pt x="4521" y="3023"/>
                  </a:cubicBezTo>
                  <a:cubicBezTo>
                    <a:pt x="4521" y="3023"/>
                    <a:pt x="5185" y="3810"/>
                    <a:pt x="5664" y="4001"/>
                  </a:cubicBezTo>
                  <a:cubicBezTo>
                    <a:pt x="6137" y="4197"/>
                    <a:pt x="5461" y="6121"/>
                    <a:pt x="5898" y="6250"/>
                  </a:cubicBezTo>
                  <a:cubicBezTo>
                    <a:pt x="5902" y="6252"/>
                    <a:pt x="5907" y="6253"/>
                    <a:pt x="5912" y="6253"/>
                  </a:cubicBezTo>
                  <a:cubicBezTo>
                    <a:pt x="6356" y="6253"/>
                    <a:pt x="8062" y="788"/>
                    <a:pt x="4933" y="460"/>
                  </a:cubicBezTo>
                  <a:cubicBezTo>
                    <a:pt x="4299" y="138"/>
                    <a:pt x="3700" y="0"/>
                    <a:pt x="31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9" name="Google Shape;6269;p65"/>
          <p:cNvSpPr/>
          <p:nvPr/>
        </p:nvSpPr>
        <p:spPr>
          <a:xfrm>
            <a:off x="6624825" y="3676288"/>
            <a:ext cx="53450" cy="104650"/>
          </a:xfrm>
          <a:custGeom>
            <a:avLst/>
            <a:gdLst/>
            <a:ahLst/>
            <a:cxnLst/>
            <a:rect l="l" t="t" r="r" b="b"/>
            <a:pathLst>
              <a:path w="2138" h="4186" extrusionOk="0">
                <a:moveTo>
                  <a:pt x="2002" y="0"/>
                </a:moveTo>
                <a:cubicBezTo>
                  <a:pt x="1977" y="0"/>
                  <a:pt x="1952" y="11"/>
                  <a:pt x="1931" y="36"/>
                </a:cubicBezTo>
                <a:cubicBezTo>
                  <a:pt x="1912" y="61"/>
                  <a:pt x="1" y="2495"/>
                  <a:pt x="1482" y="4148"/>
                </a:cubicBezTo>
                <a:cubicBezTo>
                  <a:pt x="1500" y="4173"/>
                  <a:pt x="1525" y="4185"/>
                  <a:pt x="1556" y="4185"/>
                </a:cubicBezTo>
                <a:cubicBezTo>
                  <a:pt x="1580" y="4185"/>
                  <a:pt x="1599" y="4173"/>
                  <a:pt x="1617" y="4161"/>
                </a:cubicBezTo>
                <a:cubicBezTo>
                  <a:pt x="1654" y="4124"/>
                  <a:pt x="1660" y="4062"/>
                  <a:pt x="1623" y="4025"/>
                </a:cubicBezTo>
                <a:cubicBezTo>
                  <a:pt x="247" y="2489"/>
                  <a:pt x="2060" y="178"/>
                  <a:pt x="2078" y="159"/>
                </a:cubicBezTo>
                <a:cubicBezTo>
                  <a:pt x="2137" y="86"/>
                  <a:pt x="2072" y="0"/>
                  <a:pt x="2002" y="0"/>
                </a:cubicBez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0" name="Google Shape;6270;p65"/>
          <p:cNvSpPr/>
          <p:nvPr/>
        </p:nvSpPr>
        <p:spPr>
          <a:xfrm>
            <a:off x="7030350" y="3650688"/>
            <a:ext cx="41225" cy="132550"/>
          </a:xfrm>
          <a:custGeom>
            <a:avLst/>
            <a:gdLst/>
            <a:ahLst/>
            <a:cxnLst/>
            <a:rect l="l" t="t" r="r" b="b"/>
            <a:pathLst>
              <a:path w="1649" h="5302" extrusionOk="0">
                <a:moveTo>
                  <a:pt x="131" y="0"/>
                </a:moveTo>
                <a:cubicBezTo>
                  <a:pt x="67" y="0"/>
                  <a:pt x="0" y="63"/>
                  <a:pt x="44" y="138"/>
                </a:cubicBezTo>
                <a:cubicBezTo>
                  <a:pt x="56" y="169"/>
                  <a:pt x="1433" y="3316"/>
                  <a:pt x="216" y="5154"/>
                </a:cubicBezTo>
                <a:cubicBezTo>
                  <a:pt x="185" y="5197"/>
                  <a:pt x="198" y="5258"/>
                  <a:pt x="241" y="5289"/>
                </a:cubicBezTo>
                <a:cubicBezTo>
                  <a:pt x="259" y="5295"/>
                  <a:pt x="278" y="5302"/>
                  <a:pt x="296" y="5302"/>
                </a:cubicBezTo>
                <a:cubicBezTo>
                  <a:pt x="327" y="5302"/>
                  <a:pt x="357" y="5283"/>
                  <a:pt x="376" y="5258"/>
                </a:cubicBezTo>
                <a:cubicBezTo>
                  <a:pt x="1648" y="3341"/>
                  <a:pt x="271" y="194"/>
                  <a:pt x="216" y="65"/>
                </a:cubicBezTo>
                <a:cubicBezTo>
                  <a:pt x="201" y="19"/>
                  <a:pt x="166" y="0"/>
                  <a:pt x="131" y="0"/>
                </a:cubicBez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1" name="Google Shape;6271;p65"/>
          <p:cNvSpPr/>
          <p:nvPr/>
        </p:nvSpPr>
        <p:spPr>
          <a:xfrm>
            <a:off x="6642500" y="3681138"/>
            <a:ext cx="29675" cy="86725"/>
          </a:xfrm>
          <a:custGeom>
            <a:avLst/>
            <a:gdLst/>
            <a:ahLst/>
            <a:cxnLst/>
            <a:rect l="l" t="t" r="r" b="b"/>
            <a:pathLst>
              <a:path w="1187" h="3469" extrusionOk="0">
                <a:moveTo>
                  <a:pt x="1056" y="1"/>
                </a:moveTo>
                <a:cubicBezTo>
                  <a:pt x="1027" y="1"/>
                  <a:pt x="998" y="14"/>
                  <a:pt x="978" y="45"/>
                </a:cubicBezTo>
                <a:cubicBezTo>
                  <a:pt x="941" y="113"/>
                  <a:pt x="1" y="1668"/>
                  <a:pt x="529" y="3401"/>
                </a:cubicBezTo>
                <a:cubicBezTo>
                  <a:pt x="541" y="3438"/>
                  <a:pt x="578" y="3469"/>
                  <a:pt x="621" y="3469"/>
                </a:cubicBezTo>
                <a:cubicBezTo>
                  <a:pt x="628" y="3469"/>
                  <a:pt x="640" y="3463"/>
                  <a:pt x="646" y="3463"/>
                </a:cubicBezTo>
                <a:cubicBezTo>
                  <a:pt x="695" y="3444"/>
                  <a:pt x="726" y="3395"/>
                  <a:pt x="707" y="3346"/>
                </a:cubicBezTo>
                <a:cubicBezTo>
                  <a:pt x="203" y="1699"/>
                  <a:pt x="1132" y="162"/>
                  <a:pt x="1144" y="143"/>
                </a:cubicBezTo>
                <a:cubicBezTo>
                  <a:pt x="1187" y="70"/>
                  <a:pt x="1122" y="1"/>
                  <a:pt x="1056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2" name="Google Shape;6272;p65"/>
          <p:cNvSpPr/>
          <p:nvPr/>
        </p:nvSpPr>
        <p:spPr>
          <a:xfrm>
            <a:off x="7028650" y="3675338"/>
            <a:ext cx="35850" cy="94850"/>
          </a:xfrm>
          <a:custGeom>
            <a:avLst/>
            <a:gdLst/>
            <a:ahLst/>
            <a:cxnLst/>
            <a:rect l="l" t="t" r="r" b="b"/>
            <a:pathLst>
              <a:path w="1434" h="3794" extrusionOk="0">
                <a:moveTo>
                  <a:pt x="121" y="0"/>
                </a:moveTo>
                <a:cubicBezTo>
                  <a:pt x="58" y="0"/>
                  <a:pt x="0" y="64"/>
                  <a:pt x="38" y="136"/>
                </a:cubicBezTo>
                <a:cubicBezTo>
                  <a:pt x="44" y="160"/>
                  <a:pt x="1225" y="2158"/>
                  <a:pt x="585" y="3664"/>
                </a:cubicBezTo>
                <a:cubicBezTo>
                  <a:pt x="561" y="3707"/>
                  <a:pt x="585" y="3768"/>
                  <a:pt x="634" y="3787"/>
                </a:cubicBezTo>
                <a:cubicBezTo>
                  <a:pt x="647" y="3793"/>
                  <a:pt x="659" y="3793"/>
                  <a:pt x="671" y="3793"/>
                </a:cubicBezTo>
                <a:cubicBezTo>
                  <a:pt x="708" y="3793"/>
                  <a:pt x="745" y="3768"/>
                  <a:pt x="757" y="3738"/>
                </a:cubicBezTo>
                <a:cubicBezTo>
                  <a:pt x="1434" y="2140"/>
                  <a:pt x="247" y="123"/>
                  <a:pt x="198" y="44"/>
                </a:cubicBezTo>
                <a:cubicBezTo>
                  <a:pt x="177" y="13"/>
                  <a:pt x="148" y="0"/>
                  <a:pt x="121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3" name="Google Shape;6273;p65"/>
          <p:cNvSpPr/>
          <p:nvPr/>
        </p:nvSpPr>
        <p:spPr>
          <a:xfrm>
            <a:off x="6772875" y="4044738"/>
            <a:ext cx="32550" cy="313550"/>
          </a:xfrm>
          <a:custGeom>
            <a:avLst/>
            <a:gdLst/>
            <a:ahLst/>
            <a:cxnLst/>
            <a:rect l="l" t="t" r="r" b="b"/>
            <a:pathLst>
              <a:path w="1302" h="12542" extrusionOk="0">
                <a:moveTo>
                  <a:pt x="105" y="0"/>
                </a:moveTo>
                <a:cubicBezTo>
                  <a:pt x="53" y="0"/>
                  <a:pt x="1" y="37"/>
                  <a:pt x="10" y="106"/>
                </a:cubicBezTo>
                <a:cubicBezTo>
                  <a:pt x="35" y="444"/>
                  <a:pt x="643" y="8361"/>
                  <a:pt x="902" y="9184"/>
                </a:cubicBezTo>
                <a:cubicBezTo>
                  <a:pt x="1111" y="9879"/>
                  <a:pt x="1098" y="11410"/>
                  <a:pt x="1086" y="12147"/>
                </a:cubicBezTo>
                <a:lnTo>
                  <a:pt x="1086" y="12448"/>
                </a:lnTo>
                <a:cubicBezTo>
                  <a:pt x="1086" y="12497"/>
                  <a:pt x="1129" y="12541"/>
                  <a:pt x="1184" y="12541"/>
                </a:cubicBezTo>
                <a:cubicBezTo>
                  <a:pt x="1187" y="12541"/>
                  <a:pt x="1191" y="12541"/>
                  <a:pt x="1194" y="12541"/>
                </a:cubicBezTo>
                <a:cubicBezTo>
                  <a:pt x="1239" y="12541"/>
                  <a:pt x="1277" y="12500"/>
                  <a:pt x="1277" y="12448"/>
                </a:cubicBezTo>
                <a:lnTo>
                  <a:pt x="1277" y="12147"/>
                </a:lnTo>
                <a:cubicBezTo>
                  <a:pt x="1283" y="11348"/>
                  <a:pt x="1301" y="9854"/>
                  <a:pt x="1080" y="9129"/>
                </a:cubicBezTo>
                <a:cubicBezTo>
                  <a:pt x="834" y="8324"/>
                  <a:pt x="201" y="173"/>
                  <a:pt x="201" y="93"/>
                </a:cubicBezTo>
                <a:cubicBezTo>
                  <a:pt x="198" y="30"/>
                  <a:pt x="151" y="0"/>
                  <a:pt x="105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4" name="Google Shape;6274;p65"/>
          <p:cNvSpPr/>
          <p:nvPr/>
        </p:nvSpPr>
        <p:spPr>
          <a:xfrm>
            <a:off x="6771275" y="4240900"/>
            <a:ext cx="29350" cy="92000"/>
          </a:xfrm>
          <a:custGeom>
            <a:avLst/>
            <a:gdLst/>
            <a:ahLst/>
            <a:cxnLst/>
            <a:rect l="l" t="t" r="r" b="b"/>
            <a:pathLst>
              <a:path w="1174" h="3680" extrusionOk="0">
                <a:moveTo>
                  <a:pt x="1052" y="1"/>
                </a:moveTo>
                <a:cubicBezTo>
                  <a:pt x="1013" y="1"/>
                  <a:pt x="975" y="24"/>
                  <a:pt x="966" y="77"/>
                </a:cubicBezTo>
                <a:cubicBezTo>
                  <a:pt x="953" y="102"/>
                  <a:pt x="197" y="2628"/>
                  <a:pt x="13" y="3568"/>
                </a:cubicBezTo>
                <a:cubicBezTo>
                  <a:pt x="1" y="3624"/>
                  <a:pt x="37" y="3673"/>
                  <a:pt x="87" y="3679"/>
                </a:cubicBezTo>
                <a:lnTo>
                  <a:pt x="105" y="3679"/>
                </a:lnTo>
                <a:cubicBezTo>
                  <a:pt x="148" y="3679"/>
                  <a:pt x="185" y="3648"/>
                  <a:pt x="197" y="3605"/>
                </a:cubicBezTo>
                <a:cubicBezTo>
                  <a:pt x="382" y="2665"/>
                  <a:pt x="1138" y="157"/>
                  <a:pt x="1144" y="132"/>
                </a:cubicBezTo>
                <a:cubicBezTo>
                  <a:pt x="1174" y="54"/>
                  <a:pt x="1111" y="1"/>
                  <a:pt x="1052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5" name="Google Shape;6275;p65"/>
          <p:cNvSpPr/>
          <p:nvPr/>
        </p:nvSpPr>
        <p:spPr>
          <a:xfrm>
            <a:off x="6901125" y="4051238"/>
            <a:ext cx="27300" cy="305500"/>
          </a:xfrm>
          <a:custGeom>
            <a:avLst/>
            <a:gdLst/>
            <a:ahLst/>
            <a:cxnLst/>
            <a:rect l="l" t="t" r="r" b="b"/>
            <a:pathLst>
              <a:path w="1092" h="12220" extrusionOk="0">
                <a:moveTo>
                  <a:pt x="990" y="1"/>
                </a:moveTo>
                <a:cubicBezTo>
                  <a:pt x="948" y="1"/>
                  <a:pt x="906" y="26"/>
                  <a:pt x="898" y="79"/>
                </a:cubicBezTo>
                <a:cubicBezTo>
                  <a:pt x="892" y="147"/>
                  <a:pt x="136" y="6318"/>
                  <a:pt x="136" y="8328"/>
                </a:cubicBezTo>
                <a:cubicBezTo>
                  <a:pt x="136" y="9232"/>
                  <a:pt x="99" y="9945"/>
                  <a:pt x="68" y="10523"/>
                </a:cubicBezTo>
                <a:cubicBezTo>
                  <a:pt x="31" y="11236"/>
                  <a:pt x="1" y="11746"/>
                  <a:pt x="74" y="12145"/>
                </a:cubicBezTo>
                <a:cubicBezTo>
                  <a:pt x="80" y="12188"/>
                  <a:pt x="123" y="12219"/>
                  <a:pt x="166" y="12219"/>
                </a:cubicBezTo>
                <a:lnTo>
                  <a:pt x="179" y="12219"/>
                </a:lnTo>
                <a:cubicBezTo>
                  <a:pt x="234" y="12207"/>
                  <a:pt x="265" y="12158"/>
                  <a:pt x="259" y="12108"/>
                </a:cubicBezTo>
                <a:cubicBezTo>
                  <a:pt x="191" y="11733"/>
                  <a:pt x="222" y="11229"/>
                  <a:pt x="259" y="10535"/>
                </a:cubicBezTo>
                <a:cubicBezTo>
                  <a:pt x="289" y="9957"/>
                  <a:pt x="326" y="9238"/>
                  <a:pt x="326" y="8328"/>
                </a:cubicBezTo>
                <a:cubicBezTo>
                  <a:pt x="326" y="6331"/>
                  <a:pt x="1076" y="165"/>
                  <a:pt x="1089" y="104"/>
                </a:cubicBezTo>
                <a:cubicBezTo>
                  <a:pt x="1092" y="37"/>
                  <a:pt x="1041" y="1"/>
                  <a:pt x="990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6" name="Google Shape;6276;p65"/>
          <p:cNvSpPr/>
          <p:nvPr/>
        </p:nvSpPr>
        <p:spPr>
          <a:xfrm>
            <a:off x="6904000" y="4244325"/>
            <a:ext cx="29275" cy="80725"/>
          </a:xfrm>
          <a:custGeom>
            <a:avLst/>
            <a:gdLst/>
            <a:ahLst/>
            <a:cxnLst/>
            <a:rect l="l" t="t" r="r" b="b"/>
            <a:pathLst>
              <a:path w="1171" h="3229" extrusionOk="0">
                <a:moveTo>
                  <a:pt x="118" y="0"/>
                </a:moveTo>
                <a:cubicBezTo>
                  <a:pt x="59" y="0"/>
                  <a:pt x="0" y="52"/>
                  <a:pt x="27" y="124"/>
                </a:cubicBezTo>
                <a:cubicBezTo>
                  <a:pt x="33" y="155"/>
                  <a:pt x="851" y="2405"/>
                  <a:pt x="974" y="3149"/>
                </a:cubicBezTo>
                <a:cubicBezTo>
                  <a:pt x="980" y="3198"/>
                  <a:pt x="1023" y="3229"/>
                  <a:pt x="1066" y="3229"/>
                </a:cubicBezTo>
                <a:lnTo>
                  <a:pt x="1084" y="3229"/>
                </a:lnTo>
                <a:cubicBezTo>
                  <a:pt x="1133" y="3216"/>
                  <a:pt x="1170" y="3167"/>
                  <a:pt x="1158" y="3118"/>
                </a:cubicBezTo>
                <a:cubicBezTo>
                  <a:pt x="1035" y="2362"/>
                  <a:pt x="242" y="155"/>
                  <a:pt x="205" y="63"/>
                </a:cubicBezTo>
                <a:cubicBezTo>
                  <a:pt x="189" y="19"/>
                  <a:pt x="154" y="0"/>
                  <a:pt x="118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7" name="Google Shape;6277;p65"/>
          <p:cNvGrpSpPr/>
          <p:nvPr/>
        </p:nvGrpSpPr>
        <p:grpSpPr>
          <a:xfrm>
            <a:off x="6658800" y="3128663"/>
            <a:ext cx="382500" cy="1243900"/>
            <a:chOff x="6658800" y="3098525"/>
            <a:chExt cx="382500" cy="1243900"/>
          </a:xfrm>
        </p:grpSpPr>
        <p:grpSp>
          <p:nvGrpSpPr>
            <p:cNvPr id="6278" name="Google Shape;6278;p65"/>
            <p:cNvGrpSpPr/>
            <p:nvPr/>
          </p:nvGrpSpPr>
          <p:grpSpPr>
            <a:xfrm>
              <a:off x="6750375" y="3274500"/>
              <a:ext cx="203475" cy="165800"/>
              <a:chOff x="6750375" y="3274500"/>
              <a:chExt cx="203475" cy="165800"/>
            </a:xfrm>
          </p:grpSpPr>
          <p:sp>
            <p:nvSpPr>
              <p:cNvPr id="6279" name="Google Shape;6279;p65"/>
              <p:cNvSpPr/>
              <p:nvPr/>
            </p:nvSpPr>
            <p:spPr>
              <a:xfrm>
                <a:off x="6750375" y="3274500"/>
                <a:ext cx="10160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6632" extrusionOk="0">
                    <a:moveTo>
                      <a:pt x="2314" y="0"/>
                    </a:moveTo>
                    <a:cubicBezTo>
                      <a:pt x="1850" y="0"/>
                      <a:pt x="1380" y="147"/>
                      <a:pt x="1027" y="525"/>
                    </a:cubicBezTo>
                    <a:cubicBezTo>
                      <a:pt x="1" y="1619"/>
                      <a:pt x="412" y="4945"/>
                      <a:pt x="1027" y="6039"/>
                    </a:cubicBezTo>
                    <a:cubicBezTo>
                      <a:pt x="1253" y="6444"/>
                      <a:pt x="1681" y="6631"/>
                      <a:pt x="2147" y="6631"/>
                    </a:cubicBezTo>
                    <a:cubicBezTo>
                      <a:pt x="2948" y="6631"/>
                      <a:pt x="3862" y="6078"/>
                      <a:pt x="4064" y="5123"/>
                    </a:cubicBezTo>
                    <a:lnTo>
                      <a:pt x="4064" y="1005"/>
                    </a:lnTo>
                    <a:cubicBezTo>
                      <a:pt x="4064" y="533"/>
                      <a:pt x="3199" y="0"/>
                      <a:pt x="2314" y="0"/>
                    </a:cubicBezTo>
                    <a:close/>
                  </a:path>
                </a:pathLst>
              </a:custGeom>
              <a:solidFill>
                <a:srgbClr val="D5D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65"/>
              <p:cNvSpPr/>
              <p:nvPr/>
            </p:nvSpPr>
            <p:spPr>
              <a:xfrm>
                <a:off x="6777425" y="3290125"/>
                <a:ext cx="74550" cy="13055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5222" extrusionOk="0">
                    <a:moveTo>
                      <a:pt x="1086" y="1"/>
                    </a:moveTo>
                    <a:cubicBezTo>
                      <a:pt x="1020" y="1"/>
                      <a:pt x="957" y="6"/>
                      <a:pt x="898" y="17"/>
                    </a:cubicBezTo>
                    <a:cubicBezTo>
                      <a:pt x="855" y="29"/>
                      <a:pt x="836" y="85"/>
                      <a:pt x="873" y="121"/>
                    </a:cubicBezTo>
                    <a:cubicBezTo>
                      <a:pt x="1051" y="275"/>
                      <a:pt x="1248" y="306"/>
                      <a:pt x="1482" y="367"/>
                    </a:cubicBezTo>
                    <a:cubicBezTo>
                      <a:pt x="1832" y="459"/>
                      <a:pt x="1937" y="761"/>
                      <a:pt x="2164" y="988"/>
                    </a:cubicBezTo>
                    <a:cubicBezTo>
                      <a:pt x="2269" y="1093"/>
                      <a:pt x="2385" y="1179"/>
                      <a:pt x="2514" y="1246"/>
                    </a:cubicBezTo>
                    <a:cubicBezTo>
                      <a:pt x="2373" y="1265"/>
                      <a:pt x="2244" y="1308"/>
                      <a:pt x="2121" y="1375"/>
                    </a:cubicBezTo>
                    <a:cubicBezTo>
                      <a:pt x="1808" y="1535"/>
                      <a:pt x="1537" y="1756"/>
                      <a:pt x="1248" y="1959"/>
                    </a:cubicBezTo>
                    <a:cubicBezTo>
                      <a:pt x="879" y="2211"/>
                      <a:pt x="486" y="2260"/>
                      <a:pt x="74" y="2390"/>
                    </a:cubicBezTo>
                    <a:cubicBezTo>
                      <a:pt x="0" y="2414"/>
                      <a:pt x="13" y="2525"/>
                      <a:pt x="93" y="2525"/>
                    </a:cubicBezTo>
                    <a:cubicBezTo>
                      <a:pt x="116" y="2526"/>
                      <a:pt x="140" y="2526"/>
                      <a:pt x="164" y="2526"/>
                    </a:cubicBezTo>
                    <a:cubicBezTo>
                      <a:pt x="592" y="2526"/>
                      <a:pt x="992" y="2371"/>
                      <a:pt x="1359" y="2150"/>
                    </a:cubicBezTo>
                    <a:cubicBezTo>
                      <a:pt x="1611" y="1996"/>
                      <a:pt x="1863" y="1818"/>
                      <a:pt x="2127" y="1689"/>
                    </a:cubicBezTo>
                    <a:lnTo>
                      <a:pt x="2127" y="1689"/>
                    </a:lnTo>
                    <a:cubicBezTo>
                      <a:pt x="2078" y="1763"/>
                      <a:pt x="2035" y="1842"/>
                      <a:pt x="1998" y="1929"/>
                    </a:cubicBezTo>
                    <a:cubicBezTo>
                      <a:pt x="1955" y="2070"/>
                      <a:pt x="1930" y="2217"/>
                      <a:pt x="1924" y="2365"/>
                    </a:cubicBezTo>
                    <a:cubicBezTo>
                      <a:pt x="1887" y="2777"/>
                      <a:pt x="1685" y="2961"/>
                      <a:pt x="1396" y="3219"/>
                    </a:cubicBezTo>
                    <a:cubicBezTo>
                      <a:pt x="1045" y="3539"/>
                      <a:pt x="560" y="3840"/>
                      <a:pt x="314" y="4240"/>
                    </a:cubicBezTo>
                    <a:cubicBezTo>
                      <a:pt x="275" y="4307"/>
                      <a:pt x="327" y="4384"/>
                      <a:pt x="396" y="4384"/>
                    </a:cubicBezTo>
                    <a:cubicBezTo>
                      <a:pt x="404" y="4384"/>
                      <a:pt x="411" y="4383"/>
                      <a:pt x="418" y="4381"/>
                    </a:cubicBezTo>
                    <a:cubicBezTo>
                      <a:pt x="738" y="4270"/>
                      <a:pt x="953" y="4031"/>
                      <a:pt x="1205" y="3809"/>
                    </a:cubicBezTo>
                    <a:cubicBezTo>
                      <a:pt x="1482" y="3564"/>
                      <a:pt x="1838" y="3262"/>
                      <a:pt x="2023" y="2937"/>
                    </a:cubicBezTo>
                    <a:cubicBezTo>
                      <a:pt x="2207" y="2617"/>
                      <a:pt x="2139" y="2242"/>
                      <a:pt x="2299" y="1910"/>
                    </a:cubicBezTo>
                    <a:cubicBezTo>
                      <a:pt x="2348" y="1806"/>
                      <a:pt x="2416" y="1713"/>
                      <a:pt x="2502" y="1633"/>
                    </a:cubicBezTo>
                    <a:lnTo>
                      <a:pt x="2502" y="1633"/>
                    </a:lnTo>
                    <a:cubicBezTo>
                      <a:pt x="2373" y="1898"/>
                      <a:pt x="2342" y="2211"/>
                      <a:pt x="2348" y="2531"/>
                    </a:cubicBezTo>
                    <a:cubicBezTo>
                      <a:pt x="2367" y="3103"/>
                      <a:pt x="2416" y="3582"/>
                      <a:pt x="2158" y="4117"/>
                    </a:cubicBezTo>
                    <a:cubicBezTo>
                      <a:pt x="1980" y="4492"/>
                      <a:pt x="1654" y="4756"/>
                      <a:pt x="1445" y="5113"/>
                    </a:cubicBezTo>
                    <a:cubicBezTo>
                      <a:pt x="1423" y="5155"/>
                      <a:pt x="1458" y="5222"/>
                      <a:pt x="1508" y="5222"/>
                    </a:cubicBezTo>
                    <a:cubicBezTo>
                      <a:pt x="1515" y="5222"/>
                      <a:pt x="1523" y="5220"/>
                      <a:pt x="1531" y="5217"/>
                    </a:cubicBezTo>
                    <a:cubicBezTo>
                      <a:pt x="2090" y="4990"/>
                      <a:pt x="2435" y="4363"/>
                      <a:pt x="2613" y="3809"/>
                    </a:cubicBezTo>
                    <a:cubicBezTo>
                      <a:pt x="2816" y="3170"/>
                      <a:pt x="2391" y="2101"/>
                      <a:pt x="2785" y="1523"/>
                    </a:cubicBezTo>
                    <a:cubicBezTo>
                      <a:pt x="2852" y="1523"/>
                      <a:pt x="2920" y="1529"/>
                      <a:pt x="2982" y="1541"/>
                    </a:cubicBezTo>
                    <a:lnTo>
                      <a:pt x="2982" y="1031"/>
                    </a:lnTo>
                    <a:cubicBezTo>
                      <a:pt x="2957" y="1031"/>
                      <a:pt x="2932" y="1037"/>
                      <a:pt x="2908" y="1043"/>
                    </a:cubicBezTo>
                    <a:cubicBezTo>
                      <a:pt x="2613" y="828"/>
                      <a:pt x="2312" y="632"/>
                      <a:pt x="2047" y="367"/>
                    </a:cubicBezTo>
                    <a:cubicBezTo>
                      <a:pt x="1831" y="141"/>
                      <a:pt x="1425" y="1"/>
                      <a:pt x="1086" y="1"/>
                    </a:cubicBezTo>
                    <a:close/>
                  </a:path>
                </a:pathLst>
              </a:custGeom>
              <a:solidFill>
                <a:srgbClr val="CC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65"/>
              <p:cNvSpPr/>
              <p:nvPr/>
            </p:nvSpPr>
            <p:spPr>
              <a:xfrm>
                <a:off x="6852250" y="3274500"/>
                <a:ext cx="10160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6632" extrusionOk="0">
                    <a:moveTo>
                      <a:pt x="1751" y="0"/>
                    </a:moveTo>
                    <a:cubicBezTo>
                      <a:pt x="866" y="0"/>
                      <a:pt x="1" y="533"/>
                      <a:pt x="1" y="1005"/>
                    </a:cubicBezTo>
                    <a:lnTo>
                      <a:pt x="1" y="5123"/>
                    </a:lnTo>
                    <a:cubicBezTo>
                      <a:pt x="203" y="6078"/>
                      <a:pt x="1117" y="6631"/>
                      <a:pt x="1917" y="6631"/>
                    </a:cubicBezTo>
                    <a:cubicBezTo>
                      <a:pt x="2383" y="6631"/>
                      <a:pt x="2811" y="6444"/>
                      <a:pt x="3037" y="6039"/>
                    </a:cubicBezTo>
                    <a:cubicBezTo>
                      <a:pt x="3652" y="4945"/>
                      <a:pt x="4064" y="1619"/>
                      <a:pt x="3037" y="525"/>
                    </a:cubicBezTo>
                    <a:cubicBezTo>
                      <a:pt x="2684" y="147"/>
                      <a:pt x="2215" y="0"/>
                      <a:pt x="1751" y="0"/>
                    </a:cubicBezTo>
                    <a:close/>
                  </a:path>
                </a:pathLst>
              </a:custGeom>
              <a:solidFill>
                <a:srgbClr val="D5D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65"/>
              <p:cNvSpPr/>
              <p:nvPr/>
            </p:nvSpPr>
            <p:spPr>
              <a:xfrm>
                <a:off x="6852250" y="3290125"/>
                <a:ext cx="74575" cy="13055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5222" extrusionOk="0">
                    <a:moveTo>
                      <a:pt x="1896" y="1"/>
                    </a:moveTo>
                    <a:cubicBezTo>
                      <a:pt x="1557" y="1"/>
                      <a:pt x="1151" y="141"/>
                      <a:pt x="935" y="367"/>
                    </a:cubicBezTo>
                    <a:cubicBezTo>
                      <a:pt x="671" y="632"/>
                      <a:pt x="370" y="828"/>
                      <a:pt x="75" y="1043"/>
                    </a:cubicBezTo>
                    <a:cubicBezTo>
                      <a:pt x="50" y="1037"/>
                      <a:pt x="25" y="1031"/>
                      <a:pt x="1" y="1031"/>
                    </a:cubicBezTo>
                    <a:lnTo>
                      <a:pt x="1" y="1541"/>
                    </a:lnTo>
                    <a:cubicBezTo>
                      <a:pt x="62" y="1529"/>
                      <a:pt x="130" y="1523"/>
                      <a:pt x="198" y="1523"/>
                    </a:cubicBezTo>
                    <a:cubicBezTo>
                      <a:pt x="591" y="2101"/>
                      <a:pt x="167" y="3170"/>
                      <a:pt x="370" y="3809"/>
                    </a:cubicBezTo>
                    <a:cubicBezTo>
                      <a:pt x="548" y="4363"/>
                      <a:pt x="886" y="4990"/>
                      <a:pt x="1452" y="5217"/>
                    </a:cubicBezTo>
                    <a:cubicBezTo>
                      <a:pt x="1459" y="5220"/>
                      <a:pt x="1467" y="5222"/>
                      <a:pt x="1474" y="5222"/>
                    </a:cubicBezTo>
                    <a:cubicBezTo>
                      <a:pt x="1524" y="5222"/>
                      <a:pt x="1558" y="5155"/>
                      <a:pt x="1531" y="5113"/>
                    </a:cubicBezTo>
                    <a:cubicBezTo>
                      <a:pt x="1329" y="4756"/>
                      <a:pt x="1003" y="4492"/>
                      <a:pt x="825" y="4117"/>
                    </a:cubicBezTo>
                    <a:cubicBezTo>
                      <a:pt x="566" y="3582"/>
                      <a:pt x="616" y="3103"/>
                      <a:pt x="628" y="2531"/>
                    </a:cubicBezTo>
                    <a:cubicBezTo>
                      <a:pt x="640" y="2211"/>
                      <a:pt x="609" y="1898"/>
                      <a:pt x="474" y="1633"/>
                    </a:cubicBezTo>
                    <a:lnTo>
                      <a:pt x="474" y="1633"/>
                    </a:lnTo>
                    <a:cubicBezTo>
                      <a:pt x="560" y="1713"/>
                      <a:pt x="628" y="1806"/>
                      <a:pt x="683" y="1910"/>
                    </a:cubicBezTo>
                    <a:cubicBezTo>
                      <a:pt x="843" y="2242"/>
                      <a:pt x="775" y="2617"/>
                      <a:pt x="960" y="2937"/>
                    </a:cubicBezTo>
                    <a:cubicBezTo>
                      <a:pt x="1144" y="3262"/>
                      <a:pt x="1501" y="3564"/>
                      <a:pt x="1771" y="3809"/>
                    </a:cubicBezTo>
                    <a:cubicBezTo>
                      <a:pt x="2023" y="4031"/>
                      <a:pt x="2244" y="4270"/>
                      <a:pt x="2564" y="4381"/>
                    </a:cubicBezTo>
                    <a:cubicBezTo>
                      <a:pt x="2571" y="4383"/>
                      <a:pt x="2579" y="4384"/>
                      <a:pt x="2586" y="4384"/>
                    </a:cubicBezTo>
                    <a:cubicBezTo>
                      <a:pt x="2655" y="4384"/>
                      <a:pt x="2702" y="4307"/>
                      <a:pt x="2669" y="4240"/>
                    </a:cubicBezTo>
                    <a:cubicBezTo>
                      <a:pt x="2417" y="3840"/>
                      <a:pt x="1937" y="3539"/>
                      <a:pt x="1581" y="3219"/>
                    </a:cubicBezTo>
                    <a:cubicBezTo>
                      <a:pt x="1298" y="2961"/>
                      <a:pt x="1095" y="2777"/>
                      <a:pt x="1058" y="2365"/>
                    </a:cubicBezTo>
                    <a:cubicBezTo>
                      <a:pt x="1052" y="2217"/>
                      <a:pt x="1027" y="2070"/>
                      <a:pt x="978" y="1929"/>
                    </a:cubicBezTo>
                    <a:cubicBezTo>
                      <a:pt x="941" y="1849"/>
                      <a:pt x="898" y="1763"/>
                      <a:pt x="855" y="1689"/>
                    </a:cubicBezTo>
                    <a:lnTo>
                      <a:pt x="855" y="1689"/>
                    </a:lnTo>
                    <a:cubicBezTo>
                      <a:pt x="1120" y="1818"/>
                      <a:pt x="1372" y="1996"/>
                      <a:pt x="1624" y="2150"/>
                    </a:cubicBezTo>
                    <a:cubicBezTo>
                      <a:pt x="1991" y="2371"/>
                      <a:pt x="2391" y="2526"/>
                      <a:pt x="2818" y="2526"/>
                    </a:cubicBezTo>
                    <a:cubicBezTo>
                      <a:pt x="2842" y="2526"/>
                      <a:pt x="2866" y="2526"/>
                      <a:pt x="2890" y="2525"/>
                    </a:cubicBezTo>
                    <a:cubicBezTo>
                      <a:pt x="2970" y="2525"/>
                      <a:pt x="2982" y="2414"/>
                      <a:pt x="2908" y="2390"/>
                    </a:cubicBezTo>
                    <a:cubicBezTo>
                      <a:pt x="2496" y="2260"/>
                      <a:pt x="2103" y="2211"/>
                      <a:pt x="1734" y="1959"/>
                    </a:cubicBezTo>
                    <a:cubicBezTo>
                      <a:pt x="1445" y="1756"/>
                      <a:pt x="1181" y="1535"/>
                      <a:pt x="868" y="1375"/>
                    </a:cubicBezTo>
                    <a:cubicBezTo>
                      <a:pt x="745" y="1308"/>
                      <a:pt x="609" y="1265"/>
                      <a:pt x="468" y="1246"/>
                    </a:cubicBezTo>
                    <a:cubicBezTo>
                      <a:pt x="597" y="1179"/>
                      <a:pt x="714" y="1093"/>
                      <a:pt x="818" y="988"/>
                    </a:cubicBezTo>
                    <a:cubicBezTo>
                      <a:pt x="1046" y="761"/>
                      <a:pt x="1150" y="459"/>
                      <a:pt x="1501" y="367"/>
                    </a:cubicBezTo>
                    <a:cubicBezTo>
                      <a:pt x="1734" y="306"/>
                      <a:pt x="1931" y="275"/>
                      <a:pt x="2109" y="121"/>
                    </a:cubicBezTo>
                    <a:cubicBezTo>
                      <a:pt x="2146" y="85"/>
                      <a:pt x="2128" y="29"/>
                      <a:pt x="2085" y="17"/>
                    </a:cubicBezTo>
                    <a:cubicBezTo>
                      <a:pt x="2026" y="6"/>
                      <a:pt x="1962" y="1"/>
                      <a:pt x="1896" y="1"/>
                    </a:cubicBezTo>
                    <a:close/>
                  </a:path>
                </a:pathLst>
              </a:custGeom>
              <a:solidFill>
                <a:srgbClr val="CC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3" name="Google Shape;6283;p65"/>
            <p:cNvSpPr/>
            <p:nvPr/>
          </p:nvSpPr>
          <p:spPr>
            <a:xfrm>
              <a:off x="6836900" y="3295900"/>
              <a:ext cx="109700" cy="84400"/>
            </a:xfrm>
            <a:custGeom>
              <a:avLst/>
              <a:gdLst/>
              <a:ahLst/>
              <a:cxnLst/>
              <a:rect l="l" t="t" r="r" b="b"/>
              <a:pathLst>
                <a:path w="4388" h="3376" extrusionOk="0">
                  <a:moveTo>
                    <a:pt x="1805" y="1"/>
                  </a:moveTo>
                  <a:cubicBezTo>
                    <a:pt x="1640" y="1"/>
                    <a:pt x="1457" y="15"/>
                    <a:pt x="1254" y="44"/>
                  </a:cubicBezTo>
                  <a:cubicBezTo>
                    <a:pt x="0" y="228"/>
                    <a:pt x="941" y="3351"/>
                    <a:pt x="1807" y="3376"/>
                  </a:cubicBezTo>
                  <a:cubicBezTo>
                    <a:pt x="1811" y="3376"/>
                    <a:pt x="1814" y="3376"/>
                    <a:pt x="1818" y="3376"/>
                  </a:cubicBezTo>
                  <a:cubicBezTo>
                    <a:pt x="2637" y="3376"/>
                    <a:pt x="4387" y="1"/>
                    <a:pt x="18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5"/>
            <p:cNvSpPr/>
            <p:nvPr/>
          </p:nvSpPr>
          <p:spPr>
            <a:xfrm>
              <a:off x="6794950" y="3118325"/>
              <a:ext cx="73775" cy="202350"/>
            </a:xfrm>
            <a:custGeom>
              <a:avLst/>
              <a:gdLst/>
              <a:ahLst/>
              <a:cxnLst/>
              <a:rect l="l" t="t" r="r" b="b"/>
              <a:pathLst>
                <a:path w="2951" h="8094" extrusionOk="0">
                  <a:moveTo>
                    <a:pt x="765" y="1"/>
                  </a:moveTo>
                  <a:cubicBezTo>
                    <a:pt x="757" y="1"/>
                    <a:pt x="747" y="2"/>
                    <a:pt x="738" y="5"/>
                  </a:cubicBezTo>
                  <a:cubicBezTo>
                    <a:pt x="0" y="293"/>
                    <a:pt x="203" y="1043"/>
                    <a:pt x="307" y="1443"/>
                  </a:cubicBezTo>
                  <a:cubicBezTo>
                    <a:pt x="424" y="1879"/>
                    <a:pt x="658" y="2267"/>
                    <a:pt x="891" y="2642"/>
                  </a:cubicBezTo>
                  <a:lnTo>
                    <a:pt x="1008" y="2832"/>
                  </a:lnTo>
                  <a:cubicBezTo>
                    <a:pt x="1949" y="4412"/>
                    <a:pt x="2551" y="6182"/>
                    <a:pt x="2760" y="8014"/>
                  </a:cubicBezTo>
                  <a:cubicBezTo>
                    <a:pt x="2766" y="8057"/>
                    <a:pt x="2803" y="8094"/>
                    <a:pt x="2852" y="8094"/>
                  </a:cubicBezTo>
                  <a:lnTo>
                    <a:pt x="2865" y="8094"/>
                  </a:lnTo>
                  <a:cubicBezTo>
                    <a:pt x="2914" y="8087"/>
                    <a:pt x="2951" y="8044"/>
                    <a:pt x="2944" y="7989"/>
                  </a:cubicBezTo>
                  <a:cubicBezTo>
                    <a:pt x="2729" y="6133"/>
                    <a:pt x="2127" y="4338"/>
                    <a:pt x="1168" y="2734"/>
                  </a:cubicBezTo>
                  <a:cubicBezTo>
                    <a:pt x="1125" y="2672"/>
                    <a:pt x="1088" y="2605"/>
                    <a:pt x="1051" y="2543"/>
                  </a:cubicBezTo>
                  <a:cubicBezTo>
                    <a:pt x="830" y="2181"/>
                    <a:pt x="596" y="1806"/>
                    <a:pt x="492" y="1394"/>
                  </a:cubicBezTo>
                  <a:cubicBezTo>
                    <a:pt x="350" y="871"/>
                    <a:pt x="271" y="392"/>
                    <a:pt x="805" y="183"/>
                  </a:cubicBezTo>
                  <a:cubicBezTo>
                    <a:pt x="901" y="138"/>
                    <a:pt x="858" y="1"/>
                    <a:pt x="76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5"/>
            <p:cNvSpPr/>
            <p:nvPr/>
          </p:nvSpPr>
          <p:spPr>
            <a:xfrm>
              <a:off x="6855025" y="3111325"/>
              <a:ext cx="48750" cy="212125"/>
            </a:xfrm>
            <a:custGeom>
              <a:avLst/>
              <a:gdLst/>
              <a:ahLst/>
              <a:cxnLst/>
              <a:rect l="l" t="t" r="r" b="b"/>
              <a:pathLst>
                <a:path w="1950" h="8485" extrusionOk="0">
                  <a:moveTo>
                    <a:pt x="1121" y="1"/>
                  </a:moveTo>
                  <a:cubicBezTo>
                    <a:pt x="1007" y="1"/>
                    <a:pt x="990" y="186"/>
                    <a:pt x="1119" y="192"/>
                  </a:cubicBezTo>
                  <a:cubicBezTo>
                    <a:pt x="1377" y="217"/>
                    <a:pt x="1734" y="494"/>
                    <a:pt x="1746" y="733"/>
                  </a:cubicBezTo>
                  <a:cubicBezTo>
                    <a:pt x="1758" y="918"/>
                    <a:pt x="1654" y="1071"/>
                    <a:pt x="1543" y="1250"/>
                  </a:cubicBezTo>
                  <a:cubicBezTo>
                    <a:pt x="1500" y="1311"/>
                    <a:pt x="1457" y="1379"/>
                    <a:pt x="1414" y="1446"/>
                  </a:cubicBezTo>
                  <a:cubicBezTo>
                    <a:pt x="246" y="3579"/>
                    <a:pt x="1" y="6099"/>
                    <a:pt x="732" y="8423"/>
                  </a:cubicBezTo>
                  <a:cubicBezTo>
                    <a:pt x="744" y="8454"/>
                    <a:pt x="775" y="8478"/>
                    <a:pt x="812" y="8484"/>
                  </a:cubicBezTo>
                  <a:cubicBezTo>
                    <a:pt x="824" y="8484"/>
                    <a:pt x="836" y="8484"/>
                    <a:pt x="849" y="8478"/>
                  </a:cubicBezTo>
                  <a:cubicBezTo>
                    <a:pt x="898" y="8466"/>
                    <a:pt x="923" y="8411"/>
                    <a:pt x="910" y="8361"/>
                  </a:cubicBezTo>
                  <a:cubicBezTo>
                    <a:pt x="191" y="6093"/>
                    <a:pt x="437" y="3628"/>
                    <a:pt x="1580" y="1538"/>
                  </a:cubicBezTo>
                  <a:cubicBezTo>
                    <a:pt x="1617" y="1477"/>
                    <a:pt x="1654" y="1409"/>
                    <a:pt x="1697" y="1348"/>
                  </a:cubicBezTo>
                  <a:cubicBezTo>
                    <a:pt x="1820" y="1164"/>
                    <a:pt x="1949" y="973"/>
                    <a:pt x="1931" y="727"/>
                  </a:cubicBezTo>
                  <a:cubicBezTo>
                    <a:pt x="1912" y="383"/>
                    <a:pt x="1482" y="45"/>
                    <a:pt x="1138" y="2"/>
                  </a:cubicBezTo>
                  <a:cubicBezTo>
                    <a:pt x="1132" y="1"/>
                    <a:pt x="1127" y="1"/>
                    <a:pt x="112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5"/>
            <p:cNvSpPr/>
            <p:nvPr/>
          </p:nvSpPr>
          <p:spPr>
            <a:xfrm>
              <a:off x="6793100" y="3103025"/>
              <a:ext cx="79475" cy="219650"/>
            </a:xfrm>
            <a:custGeom>
              <a:avLst/>
              <a:gdLst/>
              <a:ahLst/>
              <a:cxnLst/>
              <a:rect l="l" t="t" r="r" b="b"/>
              <a:pathLst>
                <a:path w="3179" h="8786" extrusionOk="0">
                  <a:moveTo>
                    <a:pt x="810" y="0"/>
                  </a:moveTo>
                  <a:cubicBezTo>
                    <a:pt x="646" y="0"/>
                    <a:pt x="487" y="62"/>
                    <a:pt x="369" y="174"/>
                  </a:cubicBezTo>
                  <a:cubicBezTo>
                    <a:pt x="129" y="414"/>
                    <a:pt x="0" y="740"/>
                    <a:pt x="19" y="1078"/>
                  </a:cubicBezTo>
                  <a:cubicBezTo>
                    <a:pt x="43" y="1471"/>
                    <a:pt x="240" y="1735"/>
                    <a:pt x="449" y="2018"/>
                  </a:cubicBezTo>
                  <a:cubicBezTo>
                    <a:pt x="504" y="2098"/>
                    <a:pt x="566" y="2184"/>
                    <a:pt x="627" y="2270"/>
                  </a:cubicBezTo>
                  <a:cubicBezTo>
                    <a:pt x="1906" y="4200"/>
                    <a:pt x="2717" y="6401"/>
                    <a:pt x="2988" y="8699"/>
                  </a:cubicBezTo>
                  <a:cubicBezTo>
                    <a:pt x="2994" y="8749"/>
                    <a:pt x="3037" y="8786"/>
                    <a:pt x="3080" y="8786"/>
                  </a:cubicBezTo>
                  <a:lnTo>
                    <a:pt x="3092" y="8786"/>
                  </a:lnTo>
                  <a:cubicBezTo>
                    <a:pt x="3141" y="8779"/>
                    <a:pt x="3178" y="8730"/>
                    <a:pt x="3172" y="8681"/>
                  </a:cubicBezTo>
                  <a:cubicBezTo>
                    <a:pt x="2902" y="6351"/>
                    <a:pt x="2078" y="4120"/>
                    <a:pt x="781" y="2166"/>
                  </a:cubicBezTo>
                  <a:cubicBezTo>
                    <a:pt x="720" y="2073"/>
                    <a:pt x="658" y="1993"/>
                    <a:pt x="597" y="1907"/>
                  </a:cubicBezTo>
                  <a:cubicBezTo>
                    <a:pt x="400" y="1637"/>
                    <a:pt x="228" y="1403"/>
                    <a:pt x="209" y="1065"/>
                  </a:cubicBezTo>
                  <a:cubicBezTo>
                    <a:pt x="191" y="783"/>
                    <a:pt x="295" y="512"/>
                    <a:pt x="492" y="315"/>
                  </a:cubicBezTo>
                  <a:cubicBezTo>
                    <a:pt x="581" y="232"/>
                    <a:pt x="696" y="188"/>
                    <a:pt x="815" y="188"/>
                  </a:cubicBezTo>
                  <a:cubicBezTo>
                    <a:pt x="837" y="188"/>
                    <a:pt x="858" y="190"/>
                    <a:pt x="879" y="192"/>
                  </a:cubicBezTo>
                  <a:cubicBezTo>
                    <a:pt x="885" y="193"/>
                    <a:pt x="891" y="194"/>
                    <a:pt x="896" y="194"/>
                  </a:cubicBezTo>
                  <a:cubicBezTo>
                    <a:pt x="1005" y="194"/>
                    <a:pt x="1027" y="26"/>
                    <a:pt x="910" y="8"/>
                  </a:cubicBezTo>
                  <a:cubicBezTo>
                    <a:pt x="877" y="3"/>
                    <a:pt x="843" y="0"/>
                    <a:pt x="8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5"/>
            <p:cNvSpPr/>
            <p:nvPr/>
          </p:nvSpPr>
          <p:spPr>
            <a:xfrm>
              <a:off x="6855800" y="3098525"/>
              <a:ext cx="47500" cy="226600"/>
            </a:xfrm>
            <a:custGeom>
              <a:avLst/>
              <a:gdLst/>
              <a:ahLst/>
              <a:cxnLst/>
              <a:rect l="l" t="t" r="r" b="b"/>
              <a:pathLst>
                <a:path w="1900" h="9064" extrusionOk="0">
                  <a:moveTo>
                    <a:pt x="1044" y="1"/>
                  </a:moveTo>
                  <a:cubicBezTo>
                    <a:pt x="932" y="1"/>
                    <a:pt x="919" y="182"/>
                    <a:pt x="1039" y="188"/>
                  </a:cubicBezTo>
                  <a:cubicBezTo>
                    <a:pt x="1457" y="243"/>
                    <a:pt x="1709" y="520"/>
                    <a:pt x="1709" y="920"/>
                  </a:cubicBezTo>
                  <a:cubicBezTo>
                    <a:pt x="1709" y="1276"/>
                    <a:pt x="1537" y="1620"/>
                    <a:pt x="1371" y="1946"/>
                  </a:cubicBezTo>
                  <a:lnTo>
                    <a:pt x="1310" y="2057"/>
                  </a:lnTo>
                  <a:cubicBezTo>
                    <a:pt x="234" y="4208"/>
                    <a:pt x="0" y="6679"/>
                    <a:pt x="652" y="8990"/>
                  </a:cubicBezTo>
                  <a:cubicBezTo>
                    <a:pt x="664" y="9033"/>
                    <a:pt x="701" y="9058"/>
                    <a:pt x="744" y="9064"/>
                  </a:cubicBezTo>
                  <a:cubicBezTo>
                    <a:pt x="750" y="9064"/>
                    <a:pt x="762" y="9064"/>
                    <a:pt x="769" y="9058"/>
                  </a:cubicBezTo>
                  <a:cubicBezTo>
                    <a:pt x="818" y="9045"/>
                    <a:pt x="848" y="8996"/>
                    <a:pt x="836" y="8947"/>
                  </a:cubicBezTo>
                  <a:cubicBezTo>
                    <a:pt x="197" y="6679"/>
                    <a:pt x="424" y="4251"/>
                    <a:pt x="1482" y="2149"/>
                  </a:cubicBezTo>
                  <a:lnTo>
                    <a:pt x="1537" y="2038"/>
                  </a:lnTo>
                  <a:cubicBezTo>
                    <a:pt x="1715" y="1688"/>
                    <a:pt x="1900" y="1325"/>
                    <a:pt x="1900" y="926"/>
                  </a:cubicBezTo>
                  <a:cubicBezTo>
                    <a:pt x="1893" y="422"/>
                    <a:pt x="1580" y="71"/>
                    <a:pt x="1070" y="4"/>
                  </a:cubicBezTo>
                  <a:cubicBezTo>
                    <a:pt x="1061" y="2"/>
                    <a:pt x="1052" y="1"/>
                    <a:pt x="104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5"/>
            <p:cNvSpPr/>
            <p:nvPr/>
          </p:nvSpPr>
          <p:spPr>
            <a:xfrm>
              <a:off x="6668175" y="3255650"/>
              <a:ext cx="198250" cy="461950"/>
            </a:xfrm>
            <a:custGeom>
              <a:avLst/>
              <a:gdLst/>
              <a:ahLst/>
              <a:cxnLst/>
              <a:rect l="l" t="t" r="r" b="b"/>
              <a:pathLst>
                <a:path w="7930" h="18478" extrusionOk="0">
                  <a:moveTo>
                    <a:pt x="3412" y="1"/>
                  </a:moveTo>
                  <a:cubicBezTo>
                    <a:pt x="2643" y="1"/>
                    <a:pt x="2072" y="259"/>
                    <a:pt x="1703" y="763"/>
                  </a:cubicBezTo>
                  <a:cubicBezTo>
                    <a:pt x="1119" y="1580"/>
                    <a:pt x="1119" y="3062"/>
                    <a:pt x="1703" y="4826"/>
                  </a:cubicBezTo>
                  <a:cubicBezTo>
                    <a:pt x="2201" y="6319"/>
                    <a:pt x="1494" y="7936"/>
                    <a:pt x="867" y="9356"/>
                  </a:cubicBezTo>
                  <a:cubicBezTo>
                    <a:pt x="566" y="10044"/>
                    <a:pt x="277" y="10696"/>
                    <a:pt x="184" y="11237"/>
                  </a:cubicBezTo>
                  <a:cubicBezTo>
                    <a:pt x="0" y="12263"/>
                    <a:pt x="129" y="14236"/>
                    <a:pt x="240" y="15976"/>
                  </a:cubicBezTo>
                  <a:cubicBezTo>
                    <a:pt x="307" y="16996"/>
                    <a:pt x="363" y="17869"/>
                    <a:pt x="344" y="18379"/>
                  </a:cubicBezTo>
                  <a:cubicBezTo>
                    <a:pt x="344" y="18428"/>
                    <a:pt x="387" y="18471"/>
                    <a:pt x="436" y="18478"/>
                  </a:cubicBezTo>
                  <a:cubicBezTo>
                    <a:pt x="492" y="18478"/>
                    <a:pt x="535" y="18435"/>
                    <a:pt x="541" y="18385"/>
                  </a:cubicBezTo>
                  <a:cubicBezTo>
                    <a:pt x="553" y="17869"/>
                    <a:pt x="498" y="16984"/>
                    <a:pt x="430" y="15964"/>
                  </a:cubicBezTo>
                  <a:cubicBezTo>
                    <a:pt x="326" y="14322"/>
                    <a:pt x="191" y="12276"/>
                    <a:pt x="369" y="11274"/>
                  </a:cubicBezTo>
                  <a:cubicBezTo>
                    <a:pt x="461" y="10751"/>
                    <a:pt x="744" y="10112"/>
                    <a:pt x="1045" y="9436"/>
                  </a:cubicBezTo>
                  <a:cubicBezTo>
                    <a:pt x="1684" y="7979"/>
                    <a:pt x="2410" y="6332"/>
                    <a:pt x="1887" y="4770"/>
                  </a:cubicBezTo>
                  <a:cubicBezTo>
                    <a:pt x="1315" y="3062"/>
                    <a:pt x="1309" y="1642"/>
                    <a:pt x="1863" y="873"/>
                  </a:cubicBezTo>
                  <a:cubicBezTo>
                    <a:pt x="2188" y="419"/>
                    <a:pt x="2711" y="191"/>
                    <a:pt x="3412" y="191"/>
                  </a:cubicBezTo>
                  <a:cubicBezTo>
                    <a:pt x="5674" y="191"/>
                    <a:pt x="7739" y="2281"/>
                    <a:pt x="7763" y="2299"/>
                  </a:cubicBezTo>
                  <a:cubicBezTo>
                    <a:pt x="7782" y="2318"/>
                    <a:pt x="7805" y="2327"/>
                    <a:pt x="7829" y="2327"/>
                  </a:cubicBezTo>
                  <a:cubicBezTo>
                    <a:pt x="7853" y="2327"/>
                    <a:pt x="7877" y="2318"/>
                    <a:pt x="7899" y="2299"/>
                  </a:cubicBezTo>
                  <a:cubicBezTo>
                    <a:pt x="7929" y="2263"/>
                    <a:pt x="7929" y="2201"/>
                    <a:pt x="7899" y="2164"/>
                  </a:cubicBezTo>
                  <a:cubicBezTo>
                    <a:pt x="7806" y="2072"/>
                    <a:pt x="5753" y="1"/>
                    <a:pt x="3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5"/>
            <p:cNvSpPr/>
            <p:nvPr/>
          </p:nvSpPr>
          <p:spPr>
            <a:xfrm>
              <a:off x="6870600" y="3259125"/>
              <a:ext cx="170700" cy="456625"/>
            </a:xfrm>
            <a:custGeom>
              <a:avLst/>
              <a:gdLst/>
              <a:ahLst/>
              <a:cxnLst/>
              <a:rect l="l" t="t" r="r" b="b"/>
              <a:pathLst>
                <a:path w="6828" h="18265" extrusionOk="0">
                  <a:moveTo>
                    <a:pt x="3381" y="1"/>
                  </a:moveTo>
                  <a:cubicBezTo>
                    <a:pt x="1606" y="1"/>
                    <a:pt x="114" y="1996"/>
                    <a:pt x="54" y="2081"/>
                  </a:cubicBezTo>
                  <a:cubicBezTo>
                    <a:pt x="0" y="2156"/>
                    <a:pt x="66" y="2236"/>
                    <a:pt x="135" y="2236"/>
                  </a:cubicBezTo>
                  <a:cubicBezTo>
                    <a:pt x="161" y="2236"/>
                    <a:pt x="187" y="2224"/>
                    <a:pt x="207" y="2197"/>
                  </a:cubicBezTo>
                  <a:cubicBezTo>
                    <a:pt x="219" y="2173"/>
                    <a:pt x="1707" y="192"/>
                    <a:pt x="3388" y="192"/>
                  </a:cubicBezTo>
                  <a:cubicBezTo>
                    <a:pt x="3416" y="192"/>
                    <a:pt x="3443" y="192"/>
                    <a:pt x="3471" y="194"/>
                  </a:cubicBezTo>
                  <a:cubicBezTo>
                    <a:pt x="3803" y="194"/>
                    <a:pt x="4117" y="359"/>
                    <a:pt x="4307" y="630"/>
                  </a:cubicBezTo>
                  <a:cubicBezTo>
                    <a:pt x="4989" y="1552"/>
                    <a:pt x="4756" y="3728"/>
                    <a:pt x="4430" y="4963"/>
                  </a:cubicBezTo>
                  <a:cubicBezTo>
                    <a:pt x="4172" y="5953"/>
                    <a:pt x="4781" y="7195"/>
                    <a:pt x="5364" y="8399"/>
                  </a:cubicBezTo>
                  <a:cubicBezTo>
                    <a:pt x="5721" y="9125"/>
                    <a:pt x="6084" y="9868"/>
                    <a:pt x="6237" y="10520"/>
                  </a:cubicBezTo>
                  <a:cubicBezTo>
                    <a:pt x="6631" y="12210"/>
                    <a:pt x="6311" y="17251"/>
                    <a:pt x="6004" y="18136"/>
                  </a:cubicBezTo>
                  <a:cubicBezTo>
                    <a:pt x="5985" y="18185"/>
                    <a:pt x="6010" y="18240"/>
                    <a:pt x="6059" y="18259"/>
                  </a:cubicBezTo>
                  <a:cubicBezTo>
                    <a:pt x="6071" y="18259"/>
                    <a:pt x="6077" y="18265"/>
                    <a:pt x="6090" y="18265"/>
                  </a:cubicBezTo>
                  <a:cubicBezTo>
                    <a:pt x="6133" y="18265"/>
                    <a:pt x="6164" y="18234"/>
                    <a:pt x="6176" y="18197"/>
                  </a:cubicBezTo>
                  <a:cubicBezTo>
                    <a:pt x="6495" y="17275"/>
                    <a:pt x="6827" y="12235"/>
                    <a:pt x="6416" y="10477"/>
                  </a:cubicBezTo>
                  <a:cubicBezTo>
                    <a:pt x="6262" y="9801"/>
                    <a:pt x="5893" y="9045"/>
                    <a:pt x="5537" y="8313"/>
                  </a:cubicBezTo>
                  <a:cubicBezTo>
                    <a:pt x="4965" y="7145"/>
                    <a:pt x="4375" y="5935"/>
                    <a:pt x="4615" y="5013"/>
                  </a:cubicBezTo>
                  <a:cubicBezTo>
                    <a:pt x="4903" y="3918"/>
                    <a:pt x="5235" y="1570"/>
                    <a:pt x="4455" y="519"/>
                  </a:cubicBezTo>
                  <a:cubicBezTo>
                    <a:pt x="4233" y="200"/>
                    <a:pt x="3871" y="9"/>
                    <a:pt x="3484" y="3"/>
                  </a:cubicBezTo>
                  <a:cubicBezTo>
                    <a:pt x="3449" y="1"/>
                    <a:pt x="3415" y="1"/>
                    <a:pt x="33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5"/>
            <p:cNvSpPr/>
            <p:nvPr/>
          </p:nvSpPr>
          <p:spPr>
            <a:xfrm>
              <a:off x="6746700" y="3356150"/>
              <a:ext cx="130475" cy="983200"/>
            </a:xfrm>
            <a:custGeom>
              <a:avLst/>
              <a:gdLst/>
              <a:ahLst/>
              <a:cxnLst/>
              <a:rect l="l" t="t" r="r" b="b"/>
              <a:pathLst>
                <a:path w="5219" h="39328" extrusionOk="0">
                  <a:moveTo>
                    <a:pt x="1875" y="8618"/>
                  </a:moveTo>
                  <a:cubicBezTo>
                    <a:pt x="1883" y="8618"/>
                    <a:pt x="1891" y="8618"/>
                    <a:pt x="1899" y="8618"/>
                  </a:cubicBezTo>
                  <a:cubicBezTo>
                    <a:pt x="1908" y="8618"/>
                    <a:pt x="1916" y="8618"/>
                    <a:pt x="1924" y="8618"/>
                  </a:cubicBezTo>
                  <a:cubicBezTo>
                    <a:pt x="2211" y="8618"/>
                    <a:pt x="2490" y="8722"/>
                    <a:pt x="2705" y="8901"/>
                  </a:cubicBezTo>
                  <a:cubicBezTo>
                    <a:pt x="3080" y="9208"/>
                    <a:pt x="3233" y="9620"/>
                    <a:pt x="3166" y="10143"/>
                  </a:cubicBezTo>
                  <a:cubicBezTo>
                    <a:pt x="3104" y="10155"/>
                    <a:pt x="3043" y="10161"/>
                    <a:pt x="2981" y="10167"/>
                  </a:cubicBezTo>
                  <a:cubicBezTo>
                    <a:pt x="2908" y="10174"/>
                    <a:pt x="2834" y="10178"/>
                    <a:pt x="2760" y="10178"/>
                  </a:cubicBezTo>
                  <a:cubicBezTo>
                    <a:pt x="2022" y="10178"/>
                    <a:pt x="1305" y="9831"/>
                    <a:pt x="1076" y="9479"/>
                  </a:cubicBezTo>
                  <a:cubicBezTo>
                    <a:pt x="885" y="9196"/>
                    <a:pt x="1051" y="8975"/>
                    <a:pt x="1168" y="8870"/>
                  </a:cubicBezTo>
                  <a:cubicBezTo>
                    <a:pt x="1370" y="8709"/>
                    <a:pt x="1619" y="8618"/>
                    <a:pt x="1875" y="8618"/>
                  </a:cubicBezTo>
                  <a:close/>
                  <a:moveTo>
                    <a:pt x="5010" y="1"/>
                  </a:moveTo>
                  <a:cubicBezTo>
                    <a:pt x="4954" y="1"/>
                    <a:pt x="4911" y="44"/>
                    <a:pt x="4911" y="99"/>
                  </a:cubicBezTo>
                  <a:cubicBezTo>
                    <a:pt x="4917" y="173"/>
                    <a:pt x="5034" y="7536"/>
                    <a:pt x="4352" y="9178"/>
                  </a:cubicBezTo>
                  <a:cubicBezTo>
                    <a:pt x="4180" y="9620"/>
                    <a:pt x="3817" y="9964"/>
                    <a:pt x="3362" y="10100"/>
                  </a:cubicBezTo>
                  <a:cubicBezTo>
                    <a:pt x="3411" y="9540"/>
                    <a:pt x="3233" y="9098"/>
                    <a:pt x="2821" y="8766"/>
                  </a:cubicBezTo>
                  <a:cubicBezTo>
                    <a:pt x="2540" y="8532"/>
                    <a:pt x="2210" y="8432"/>
                    <a:pt x="1898" y="8432"/>
                  </a:cubicBezTo>
                  <a:cubicBezTo>
                    <a:pt x="1563" y="8432"/>
                    <a:pt x="1249" y="8547"/>
                    <a:pt x="1039" y="8735"/>
                  </a:cubicBezTo>
                  <a:cubicBezTo>
                    <a:pt x="768" y="8975"/>
                    <a:pt x="719" y="9294"/>
                    <a:pt x="910" y="9583"/>
                  </a:cubicBezTo>
                  <a:cubicBezTo>
                    <a:pt x="1173" y="9987"/>
                    <a:pt x="1953" y="10375"/>
                    <a:pt x="2760" y="10375"/>
                  </a:cubicBezTo>
                  <a:cubicBezTo>
                    <a:pt x="2837" y="10375"/>
                    <a:pt x="2916" y="10371"/>
                    <a:pt x="2994" y="10364"/>
                  </a:cubicBezTo>
                  <a:cubicBezTo>
                    <a:pt x="3037" y="10364"/>
                    <a:pt x="3086" y="10358"/>
                    <a:pt x="3135" y="10345"/>
                  </a:cubicBezTo>
                  <a:lnTo>
                    <a:pt x="3135" y="10345"/>
                  </a:lnTo>
                  <a:cubicBezTo>
                    <a:pt x="3024" y="10862"/>
                    <a:pt x="2729" y="11483"/>
                    <a:pt x="2244" y="12202"/>
                  </a:cubicBezTo>
                  <a:cubicBezTo>
                    <a:pt x="1623" y="13118"/>
                    <a:pt x="332" y="15533"/>
                    <a:pt x="1666" y="18158"/>
                  </a:cubicBezTo>
                  <a:cubicBezTo>
                    <a:pt x="2311" y="19436"/>
                    <a:pt x="1697" y="20598"/>
                    <a:pt x="1045" y="21828"/>
                  </a:cubicBezTo>
                  <a:cubicBezTo>
                    <a:pt x="621" y="22627"/>
                    <a:pt x="178" y="23463"/>
                    <a:pt x="105" y="24342"/>
                  </a:cubicBezTo>
                  <a:cubicBezTo>
                    <a:pt x="0" y="25565"/>
                    <a:pt x="516" y="26942"/>
                    <a:pt x="1020" y="28282"/>
                  </a:cubicBezTo>
                  <a:cubicBezTo>
                    <a:pt x="1438" y="29363"/>
                    <a:pt x="1863" y="30488"/>
                    <a:pt x="1942" y="31515"/>
                  </a:cubicBezTo>
                  <a:cubicBezTo>
                    <a:pt x="2133" y="33844"/>
                    <a:pt x="1819" y="38135"/>
                    <a:pt x="1537" y="39210"/>
                  </a:cubicBezTo>
                  <a:cubicBezTo>
                    <a:pt x="1524" y="39260"/>
                    <a:pt x="1549" y="39309"/>
                    <a:pt x="1604" y="39327"/>
                  </a:cubicBezTo>
                  <a:lnTo>
                    <a:pt x="1629" y="39327"/>
                  </a:lnTo>
                  <a:cubicBezTo>
                    <a:pt x="1666" y="39321"/>
                    <a:pt x="1697" y="39296"/>
                    <a:pt x="1709" y="39260"/>
                  </a:cubicBezTo>
                  <a:cubicBezTo>
                    <a:pt x="1998" y="38166"/>
                    <a:pt x="2317" y="33838"/>
                    <a:pt x="2127" y="31496"/>
                  </a:cubicBezTo>
                  <a:cubicBezTo>
                    <a:pt x="2041" y="30439"/>
                    <a:pt x="1611" y="29308"/>
                    <a:pt x="1193" y="28208"/>
                  </a:cubicBezTo>
                  <a:cubicBezTo>
                    <a:pt x="701" y="26892"/>
                    <a:pt x="184" y="25534"/>
                    <a:pt x="289" y="24360"/>
                  </a:cubicBezTo>
                  <a:cubicBezTo>
                    <a:pt x="363" y="23512"/>
                    <a:pt x="793" y="22700"/>
                    <a:pt x="1211" y="21914"/>
                  </a:cubicBezTo>
                  <a:cubicBezTo>
                    <a:pt x="1856" y="20697"/>
                    <a:pt x="2520" y="19436"/>
                    <a:pt x="1832" y="18072"/>
                  </a:cubicBezTo>
                  <a:cubicBezTo>
                    <a:pt x="541" y="15533"/>
                    <a:pt x="1795" y="13198"/>
                    <a:pt x="2397" y="12306"/>
                  </a:cubicBezTo>
                  <a:cubicBezTo>
                    <a:pt x="2920" y="11538"/>
                    <a:pt x="3227" y="10868"/>
                    <a:pt x="3332" y="10309"/>
                  </a:cubicBezTo>
                  <a:cubicBezTo>
                    <a:pt x="3879" y="10173"/>
                    <a:pt x="4327" y="9780"/>
                    <a:pt x="4524" y="9251"/>
                  </a:cubicBezTo>
                  <a:cubicBezTo>
                    <a:pt x="5219" y="7573"/>
                    <a:pt x="5108" y="400"/>
                    <a:pt x="5102" y="93"/>
                  </a:cubicBezTo>
                  <a:cubicBezTo>
                    <a:pt x="5102" y="44"/>
                    <a:pt x="5059" y="1"/>
                    <a:pt x="501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5"/>
            <p:cNvSpPr/>
            <p:nvPr/>
          </p:nvSpPr>
          <p:spPr>
            <a:xfrm>
              <a:off x="6854725" y="3355225"/>
              <a:ext cx="106350" cy="987200"/>
            </a:xfrm>
            <a:custGeom>
              <a:avLst/>
              <a:gdLst/>
              <a:ahLst/>
              <a:cxnLst/>
              <a:rect l="l" t="t" r="r" b="b"/>
              <a:pathLst>
                <a:path w="4254" h="39488" extrusionOk="0">
                  <a:moveTo>
                    <a:pt x="2703" y="8767"/>
                  </a:moveTo>
                  <a:cubicBezTo>
                    <a:pt x="2801" y="8767"/>
                    <a:pt x="2893" y="8778"/>
                    <a:pt x="2975" y="8803"/>
                  </a:cubicBezTo>
                  <a:cubicBezTo>
                    <a:pt x="3178" y="8852"/>
                    <a:pt x="3332" y="9024"/>
                    <a:pt x="3350" y="9233"/>
                  </a:cubicBezTo>
                  <a:cubicBezTo>
                    <a:pt x="3412" y="9651"/>
                    <a:pt x="2932" y="10204"/>
                    <a:pt x="2330" y="10419"/>
                  </a:cubicBezTo>
                  <a:cubicBezTo>
                    <a:pt x="2220" y="10458"/>
                    <a:pt x="2046" y="10506"/>
                    <a:pt x="1850" y="10506"/>
                  </a:cubicBezTo>
                  <a:cubicBezTo>
                    <a:pt x="1675" y="10506"/>
                    <a:pt x="1483" y="10468"/>
                    <a:pt x="1303" y="10352"/>
                  </a:cubicBezTo>
                  <a:cubicBezTo>
                    <a:pt x="1223" y="9915"/>
                    <a:pt x="1260" y="9547"/>
                    <a:pt x="1426" y="9344"/>
                  </a:cubicBezTo>
                  <a:cubicBezTo>
                    <a:pt x="1718" y="9002"/>
                    <a:pt x="2265" y="8767"/>
                    <a:pt x="2703" y="8767"/>
                  </a:cubicBezTo>
                  <a:close/>
                  <a:moveTo>
                    <a:pt x="344" y="1"/>
                  </a:moveTo>
                  <a:cubicBezTo>
                    <a:pt x="289" y="1"/>
                    <a:pt x="246" y="44"/>
                    <a:pt x="246" y="93"/>
                  </a:cubicBezTo>
                  <a:cubicBezTo>
                    <a:pt x="234" y="449"/>
                    <a:pt x="0" y="8784"/>
                    <a:pt x="799" y="10087"/>
                  </a:cubicBezTo>
                  <a:cubicBezTo>
                    <a:pt x="885" y="10235"/>
                    <a:pt x="996" y="10358"/>
                    <a:pt x="1131" y="10462"/>
                  </a:cubicBezTo>
                  <a:cubicBezTo>
                    <a:pt x="1297" y="11261"/>
                    <a:pt x="1789" y="12226"/>
                    <a:pt x="2391" y="12921"/>
                  </a:cubicBezTo>
                  <a:cubicBezTo>
                    <a:pt x="2938" y="13554"/>
                    <a:pt x="2606" y="14851"/>
                    <a:pt x="2256" y="16222"/>
                  </a:cubicBezTo>
                  <a:cubicBezTo>
                    <a:pt x="2004" y="17224"/>
                    <a:pt x="1740" y="18250"/>
                    <a:pt x="1764" y="19166"/>
                  </a:cubicBezTo>
                  <a:cubicBezTo>
                    <a:pt x="1807" y="20549"/>
                    <a:pt x="2348" y="21594"/>
                    <a:pt x="2871" y="22608"/>
                  </a:cubicBezTo>
                  <a:cubicBezTo>
                    <a:pt x="3178" y="23211"/>
                    <a:pt x="3473" y="23776"/>
                    <a:pt x="3639" y="24379"/>
                  </a:cubicBezTo>
                  <a:cubicBezTo>
                    <a:pt x="4063" y="25921"/>
                    <a:pt x="3031" y="29695"/>
                    <a:pt x="2410" y="31287"/>
                  </a:cubicBezTo>
                  <a:cubicBezTo>
                    <a:pt x="1826" y="32787"/>
                    <a:pt x="2059" y="37871"/>
                    <a:pt x="2440" y="39413"/>
                  </a:cubicBezTo>
                  <a:cubicBezTo>
                    <a:pt x="2447" y="39456"/>
                    <a:pt x="2490" y="39487"/>
                    <a:pt x="2533" y="39487"/>
                  </a:cubicBezTo>
                  <a:cubicBezTo>
                    <a:pt x="2533" y="39487"/>
                    <a:pt x="2539" y="39487"/>
                    <a:pt x="2545" y="39481"/>
                  </a:cubicBezTo>
                  <a:cubicBezTo>
                    <a:pt x="2594" y="39469"/>
                    <a:pt x="2631" y="39420"/>
                    <a:pt x="2619" y="39370"/>
                  </a:cubicBezTo>
                  <a:cubicBezTo>
                    <a:pt x="2250" y="37883"/>
                    <a:pt x="2016" y="32793"/>
                    <a:pt x="2582" y="31349"/>
                  </a:cubicBezTo>
                  <a:cubicBezTo>
                    <a:pt x="3209" y="29745"/>
                    <a:pt x="4254" y="25909"/>
                    <a:pt x="3817" y="24323"/>
                  </a:cubicBezTo>
                  <a:cubicBezTo>
                    <a:pt x="3651" y="23709"/>
                    <a:pt x="3350" y="23131"/>
                    <a:pt x="3037" y="22522"/>
                  </a:cubicBezTo>
                  <a:cubicBezTo>
                    <a:pt x="2527" y="21526"/>
                    <a:pt x="1992" y="20494"/>
                    <a:pt x="1955" y="19154"/>
                  </a:cubicBezTo>
                  <a:cubicBezTo>
                    <a:pt x="1930" y="18269"/>
                    <a:pt x="2188" y="17254"/>
                    <a:pt x="2440" y="16265"/>
                  </a:cubicBezTo>
                  <a:cubicBezTo>
                    <a:pt x="2803" y="14845"/>
                    <a:pt x="3141" y="13505"/>
                    <a:pt x="2533" y="12792"/>
                  </a:cubicBezTo>
                  <a:cubicBezTo>
                    <a:pt x="1955" y="12122"/>
                    <a:pt x="1531" y="11292"/>
                    <a:pt x="1353" y="10591"/>
                  </a:cubicBezTo>
                  <a:lnTo>
                    <a:pt x="1353" y="10591"/>
                  </a:lnTo>
                  <a:cubicBezTo>
                    <a:pt x="1503" y="10661"/>
                    <a:pt x="1672" y="10696"/>
                    <a:pt x="1851" y="10696"/>
                  </a:cubicBezTo>
                  <a:cubicBezTo>
                    <a:pt x="2022" y="10696"/>
                    <a:pt x="2202" y="10664"/>
                    <a:pt x="2385" y="10598"/>
                  </a:cubicBezTo>
                  <a:cubicBezTo>
                    <a:pt x="3006" y="10376"/>
                    <a:pt x="3615" y="9762"/>
                    <a:pt x="3535" y="9202"/>
                  </a:cubicBezTo>
                  <a:cubicBezTo>
                    <a:pt x="3504" y="8920"/>
                    <a:pt x="3301" y="8680"/>
                    <a:pt x="3024" y="8612"/>
                  </a:cubicBezTo>
                  <a:cubicBezTo>
                    <a:pt x="2928" y="8585"/>
                    <a:pt x="2822" y="8572"/>
                    <a:pt x="2710" y="8572"/>
                  </a:cubicBezTo>
                  <a:cubicBezTo>
                    <a:pt x="2213" y="8572"/>
                    <a:pt x="1610" y="8828"/>
                    <a:pt x="1279" y="9215"/>
                  </a:cubicBezTo>
                  <a:cubicBezTo>
                    <a:pt x="1094" y="9430"/>
                    <a:pt x="1039" y="9768"/>
                    <a:pt x="1082" y="10161"/>
                  </a:cubicBezTo>
                  <a:cubicBezTo>
                    <a:pt x="1033" y="10106"/>
                    <a:pt x="996" y="10051"/>
                    <a:pt x="959" y="9989"/>
                  </a:cubicBezTo>
                  <a:cubicBezTo>
                    <a:pt x="191" y="8729"/>
                    <a:pt x="430" y="185"/>
                    <a:pt x="430" y="99"/>
                  </a:cubicBezTo>
                  <a:cubicBezTo>
                    <a:pt x="437" y="44"/>
                    <a:pt x="394" y="1"/>
                    <a:pt x="34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5"/>
            <p:cNvSpPr/>
            <p:nvPr/>
          </p:nvSpPr>
          <p:spPr>
            <a:xfrm>
              <a:off x="6658800" y="3262225"/>
              <a:ext cx="210225" cy="446150"/>
            </a:xfrm>
            <a:custGeom>
              <a:avLst/>
              <a:gdLst/>
              <a:ahLst/>
              <a:cxnLst/>
              <a:rect l="l" t="t" r="r" b="b"/>
              <a:pathLst>
                <a:path w="8409" h="17846" extrusionOk="0">
                  <a:moveTo>
                    <a:pt x="5163" y="1"/>
                  </a:moveTo>
                  <a:cubicBezTo>
                    <a:pt x="4862" y="1"/>
                    <a:pt x="4541" y="46"/>
                    <a:pt x="4198" y="149"/>
                  </a:cubicBezTo>
                  <a:cubicBezTo>
                    <a:pt x="2951" y="531"/>
                    <a:pt x="2078" y="1496"/>
                    <a:pt x="1623" y="3001"/>
                  </a:cubicBezTo>
                  <a:cubicBezTo>
                    <a:pt x="1168" y="4507"/>
                    <a:pt x="1254" y="6130"/>
                    <a:pt x="1346" y="6966"/>
                  </a:cubicBezTo>
                  <a:cubicBezTo>
                    <a:pt x="1592" y="9271"/>
                    <a:pt x="1936" y="12424"/>
                    <a:pt x="811" y="13832"/>
                  </a:cubicBezTo>
                  <a:cubicBezTo>
                    <a:pt x="0" y="14846"/>
                    <a:pt x="363" y="15983"/>
                    <a:pt x="627" y="16813"/>
                  </a:cubicBezTo>
                  <a:cubicBezTo>
                    <a:pt x="744" y="17188"/>
                    <a:pt x="848" y="17514"/>
                    <a:pt x="824" y="17741"/>
                  </a:cubicBezTo>
                  <a:cubicBezTo>
                    <a:pt x="818" y="17790"/>
                    <a:pt x="855" y="17840"/>
                    <a:pt x="904" y="17846"/>
                  </a:cubicBezTo>
                  <a:lnTo>
                    <a:pt x="916" y="17846"/>
                  </a:lnTo>
                  <a:cubicBezTo>
                    <a:pt x="959" y="17846"/>
                    <a:pt x="1002" y="17809"/>
                    <a:pt x="1008" y="17766"/>
                  </a:cubicBezTo>
                  <a:cubicBezTo>
                    <a:pt x="1039" y="17502"/>
                    <a:pt x="934" y="17157"/>
                    <a:pt x="805" y="16758"/>
                  </a:cubicBezTo>
                  <a:cubicBezTo>
                    <a:pt x="541" y="15922"/>
                    <a:pt x="209" y="14883"/>
                    <a:pt x="959" y="13949"/>
                  </a:cubicBezTo>
                  <a:cubicBezTo>
                    <a:pt x="2133" y="12486"/>
                    <a:pt x="1789" y="9283"/>
                    <a:pt x="1531" y="6948"/>
                  </a:cubicBezTo>
                  <a:cubicBezTo>
                    <a:pt x="1242" y="4237"/>
                    <a:pt x="1801" y="1078"/>
                    <a:pt x="4254" y="334"/>
                  </a:cubicBezTo>
                  <a:cubicBezTo>
                    <a:pt x="4583" y="235"/>
                    <a:pt x="4892" y="191"/>
                    <a:pt x="5179" y="191"/>
                  </a:cubicBezTo>
                  <a:cubicBezTo>
                    <a:pt x="7172" y="191"/>
                    <a:pt x="8164" y="2279"/>
                    <a:pt x="8212" y="2381"/>
                  </a:cubicBezTo>
                  <a:cubicBezTo>
                    <a:pt x="8226" y="2417"/>
                    <a:pt x="8263" y="2437"/>
                    <a:pt x="8300" y="2437"/>
                  </a:cubicBezTo>
                  <a:cubicBezTo>
                    <a:pt x="8312" y="2437"/>
                    <a:pt x="8324" y="2435"/>
                    <a:pt x="8335" y="2430"/>
                  </a:cubicBezTo>
                  <a:cubicBezTo>
                    <a:pt x="8384" y="2405"/>
                    <a:pt x="8409" y="2350"/>
                    <a:pt x="8384" y="2301"/>
                  </a:cubicBezTo>
                  <a:cubicBezTo>
                    <a:pt x="8374" y="2274"/>
                    <a:pt x="7291" y="1"/>
                    <a:pt x="516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5"/>
            <p:cNvSpPr/>
            <p:nvPr/>
          </p:nvSpPr>
          <p:spPr>
            <a:xfrm>
              <a:off x="6869550" y="3274050"/>
              <a:ext cx="167750" cy="433875"/>
            </a:xfrm>
            <a:custGeom>
              <a:avLst/>
              <a:gdLst/>
              <a:ahLst/>
              <a:cxnLst/>
              <a:rect l="l" t="t" r="r" b="b"/>
              <a:pathLst>
                <a:path w="6710" h="17355" extrusionOk="0">
                  <a:moveTo>
                    <a:pt x="2889" y="0"/>
                  </a:moveTo>
                  <a:cubicBezTo>
                    <a:pt x="1277" y="0"/>
                    <a:pt x="69" y="1554"/>
                    <a:pt x="59" y="1570"/>
                  </a:cubicBezTo>
                  <a:cubicBezTo>
                    <a:pt x="1" y="1645"/>
                    <a:pt x="65" y="1727"/>
                    <a:pt x="136" y="1727"/>
                  </a:cubicBezTo>
                  <a:cubicBezTo>
                    <a:pt x="163" y="1727"/>
                    <a:pt x="190" y="1715"/>
                    <a:pt x="212" y="1686"/>
                  </a:cubicBezTo>
                  <a:cubicBezTo>
                    <a:pt x="223" y="1666"/>
                    <a:pt x="1373" y="191"/>
                    <a:pt x="2886" y="191"/>
                  </a:cubicBezTo>
                  <a:cubicBezTo>
                    <a:pt x="3155" y="191"/>
                    <a:pt x="3435" y="237"/>
                    <a:pt x="3722" y="346"/>
                  </a:cubicBezTo>
                  <a:cubicBezTo>
                    <a:pt x="5486" y="1016"/>
                    <a:pt x="5449" y="5946"/>
                    <a:pt x="5185" y="8460"/>
                  </a:cubicBezTo>
                  <a:cubicBezTo>
                    <a:pt x="4988" y="10304"/>
                    <a:pt x="5867" y="13420"/>
                    <a:pt x="6187" y="14115"/>
                  </a:cubicBezTo>
                  <a:cubicBezTo>
                    <a:pt x="6513" y="14810"/>
                    <a:pt x="6365" y="16727"/>
                    <a:pt x="6095" y="17213"/>
                  </a:cubicBezTo>
                  <a:cubicBezTo>
                    <a:pt x="6070" y="17262"/>
                    <a:pt x="6089" y="17317"/>
                    <a:pt x="6138" y="17342"/>
                  </a:cubicBezTo>
                  <a:cubicBezTo>
                    <a:pt x="6150" y="17348"/>
                    <a:pt x="6162" y="17354"/>
                    <a:pt x="6181" y="17354"/>
                  </a:cubicBezTo>
                  <a:cubicBezTo>
                    <a:pt x="6212" y="17354"/>
                    <a:pt x="6242" y="17336"/>
                    <a:pt x="6261" y="17305"/>
                  </a:cubicBezTo>
                  <a:cubicBezTo>
                    <a:pt x="6550" y="16777"/>
                    <a:pt x="6710" y="14785"/>
                    <a:pt x="6359" y="14035"/>
                  </a:cubicBezTo>
                  <a:cubicBezTo>
                    <a:pt x="6040" y="13353"/>
                    <a:pt x="5179" y="10292"/>
                    <a:pt x="5370" y="8485"/>
                  </a:cubicBezTo>
                  <a:cubicBezTo>
                    <a:pt x="5400" y="8177"/>
                    <a:pt x="6126" y="1059"/>
                    <a:pt x="3790" y="168"/>
                  </a:cubicBezTo>
                  <a:cubicBezTo>
                    <a:pt x="3480" y="50"/>
                    <a:pt x="3178" y="0"/>
                    <a:pt x="288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5"/>
            <p:cNvSpPr/>
            <p:nvPr/>
          </p:nvSpPr>
          <p:spPr>
            <a:xfrm>
              <a:off x="6756825" y="3367250"/>
              <a:ext cx="130500" cy="756650"/>
            </a:xfrm>
            <a:custGeom>
              <a:avLst/>
              <a:gdLst/>
              <a:ahLst/>
              <a:cxnLst/>
              <a:rect l="l" t="t" r="r" b="b"/>
              <a:pathLst>
                <a:path w="5220" h="30266" extrusionOk="0">
                  <a:moveTo>
                    <a:pt x="1826" y="7541"/>
                  </a:moveTo>
                  <a:cubicBezTo>
                    <a:pt x="2011" y="7541"/>
                    <a:pt x="2195" y="7572"/>
                    <a:pt x="2373" y="7633"/>
                  </a:cubicBezTo>
                  <a:cubicBezTo>
                    <a:pt x="2902" y="7818"/>
                    <a:pt x="3400" y="8236"/>
                    <a:pt x="3504" y="8813"/>
                  </a:cubicBezTo>
                  <a:cubicBezTo>
                    <a:pt x="3099" y="9109"/>
                    <a:pt x="2620" y="9245"/>
                    <a:pt x="2178" y="9245"/>
                  </a:cubicBezTo>
                  <a:cubicBezTo>
                    <a:pt x="1831" y="9245"/>
                    <a:pt x="1507" y="9161"/>
                    <a:pt x="1261" y="9004"/>
                  </a:cubicBezTo>
                  <a:cubicBezTo>
                    <a:pt x="1052" y="8875"/>
                    <a:pt x="738" y="8574"/>
                    <a:pt x="947" y="8064"/>
                  </a:cubicBezTo>
                  <a:cubicBezTo>
                    <a:pt x="1101" y="7689"/>
                    <a:pt x="1445" y="7541"/>
                    <a:pt x="1826" y="7541"/>
                  </a:cubicBezTo>
                  <a:close/>
                  <a:moveTo>
                    <a:pt x="4373" y="0"/>
                  </a:moveTo>
                  <a:cubicBezTo>
                    <a:pt x="4324" y="0"/>
                    <a:pt x="4276" y="34"/>
                    <a:pt x="4279" y="97"/>
                  </a:cubicBezTo>
                  <a:cubicBezTo>
                    <a:pt x="4291" y="171"/>
                    <a:pt x="5023" y="7240"/>
                    <a:pt x="3830" y="8525"/>
                  </a:cubicBezTo>
                  <a:cubicBezTo>
                    <a:pt x="3775" y="8580"/>
                    <a:pt x="3726" y="8629"/>
                    <a:pt x="3670" y="8678"/>
                  </a:cubicBezTo>
                  <a:cubicBezTo>
                    <a:pt x="3517" y="8094"/>
                    <a:pt x="3006" y="7646"/>
                    <a:pt x="2435" y="7449"/>
                  </a:cubicBezTo>
                  <a:cubicBezTo>
                    <a:pt x="2238" y="7382"/>
                    <a:pt x="2028" y="7344"/>
                    <a:pt x="1825" y="7344"/>
                  </a:cubicBezTo>
                  <a:cubicBezTo>
                    <a:pt x="1377" y="7344"/>
                    <a:pt x="960" y="7529"/>
                    <a:pt x="769" y="7990"/>
                  </a:cubicBezTo>
                  <a:cubicBezTo>
                    <a:pt x="585" y="8451"/>
                    <a:pt x="726" y="8887"/>
                    <a:pt x="1156" y="9164"/>
                  </a:cubicBezTo>
                  <a:cubicBezTo>
                    <a:pt x="1429" y="9337"/>
                    <a:pt x="1789" y="9430"/>
                    <a:pt x="2174" y="9430"/>
                  </a:cubicBezTo>
                  <a:cubicBezTo>
                    <a:pt x="2624" y="9430"/>
                    <a:pt x="3109" y="9303"/>
                    <a:pt x="3529" y="9029"/>
                  </a:cubicBezTo>
                  <a:lnTo>
                    <a:pt x="3529" y="9029"/>
                  </a:lnTo>
                  <a:cubicBezTo>
                    <a:pt x="3529" y="9164"/>
                    <a:pt x="3511" y="9293"/>
                    <a:pt x="3474" y="9422"/>
                  </a:cubicBezTo>
                  <a:cubicBezTo>
                    <a:pt x="3326" y="9951"/>
                    <a:pt x="2994" y="10707"/>
                    <a:pt x="2607" y="11573"/>
                  </a:cubicBezTo>
                  <a:cubicBezTo>
                    <a:pt x="1765" y="13473"/>
                    <a:pt x="615" y="16067"/>
                    <a:pt x="523" y="18390"/>
                  </a:cubicBezTo>
                  <a:cubicBezTo>
                    <a:pt x="468" y="19865"/>
                    <a:pt x="597" y="21162"/>
                    <a:pt x="708" y="22299"/>
                  </a:cubicBezTo>
                  <a:cubicBezTo>
                    <a:pt x="849" y="23725"/>
                    <a:pt x="972" y="24955"/>
                    <a:pt x="658" y="25963"/>
                  </a:cubicBezTo>
                  <a:cubicBezTo>
                    <a:pt x="136" y="27653"/>
                    <a:pt x="1" y="28919"/>
                    <a:pt x="210" y="30192"/>
                  </a:cubicBezTo>
                  <a:cubicBezTo>
                    <a:pt x="222" y="30235"/>
                    <a:pt x="259" y="30266"/>
                    <a:pt x="302" y="30266"/>
                  </a:cubicBezTo>
                  <a:lnTo>
                    <a:pt x="320" y="30259"/>
                  </a:lnTo>
                  <a:cubicBezTo>
                    <a:pt x="370" y="30253"/>
                    <a:pt x="406" y="30204"/>
                    <a:pt x="394" y="30155"/>
                  </a:cubicBezTo>
                  <a:cubicBezTo>
                    <a:pt x="191" y="28913"/>
                    <a:pt x="320" y="27678"/>
                    <a:pt x="837" y="26018"/>
                  </a:cubicBezTo>
                  <a:cubicBezTo>
                    <a:pt x="1162" y="24967"/>
                    <a:pt x="1040" y="23719"/>
                    <a:pt x="898" y="22281"/>
                  </a:cubicBezTo>
                  <a:cubicBezTo>
                    <a:pt x="788" y="21144"/>
                    <a:pt x="658" y="19859"/>
                    <a:pt x="714" y="18390"/>
                  </a:cubicBezTo>
                  <a:cubicBezTo>
                    <a:pt x="800" y="16104"/>
                    <a:pt x="1943" y="13528"/>
                    <a:pt x="2779" y="11647"/>
                  </a:cubicBezTo>
                  <a:cubicBezTo>
                    <a:pt x="3172" y="10768"/>
                    <a:pt x="3504" y="10012"/>
                    <a:pt x="3658" y="9471"/>
                  </a:cubicBezTo>
                  <a:cubicBezTo>
                    <a:pt x="3707" y="9281"/>
                    <a:pt x="3726" y="9090"/>
                    <a:pt x="3707" y="8893"/>
                  </a:cubicBezTo>
                  <a:cubicBezTo>
                    <a:pt x="3799" y="8820"/>
                    <a:pt x="3885" y="8740"/>
                    <a:pt x="3965" y="8654"/>
                  </a:cubicBezTo>
                  <a:cubicBezTo>
                    <a:pt x="5219" y="7308"/>
                    <a:pt x="4500" y="374"/>
                    <a:pt x="4469" y="79"/>
                  </a:cubicBezTo>
                  <a:cubicBezTo>
                    <a:pt x="4458" y="25"/>
                    <a:pt x="4415" y="0"/>
                    <a:pt x="437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5"/>
            <p:cNvSpPr/>
            <p:nvPr/>
          </p:nvSpPr>
          <p:spPr>
            <a:xfrm>
              <a:off x="6836750" y="3361175"/>
              <a:ext cx="115100" cy="758125"/>
            </a:xfrm>
            <a:custGeom>
              <a:avLst/>
              <a:gdLst/>
              <a:ahLst/>
              <a:cxnLst/>
              <a:rect l="l" t="t" r="r" b="b"/>
              <a:pathLst>
                <a:path w="4604" h="30325" extrusionOk="0">
                  <a:moveTo>
                    <a:pt x="3130" y="8132"/>
                  </a:moveTo>
                  <a:cubicBezTo>
                    <a:pt x="3295" y="8132"/>
                    <a:pt x="3448" y="8176"/>
                    <a:pt x="3577" y="8264"/>
                  </a:cubicBezTo>
                  <a:cubicBezTo>
                    <a:pt x="3725" y="8368"/>
                    <a:pt x="3793" y="8559"/>
                    <a:pt x="3750" y="8731"/>
                  </a:cubicBezTo>
                  <a:cubicBezTo>
                    <a:pt x="3700" y="9056"/>
                    <a:pt x="3387" y="9468"/>
                    <a:pt x="2920" y="9604"/>
                  </a:cubicBezTo>
                  <a:cubicBezTo>
                    <a:pt x="2822" y="9631"/>
                    <a:pt x="2724" y="9644"/>
                    <a:pt x="2626" y="9644"/>
                  </a:cubicBezTo>
                  <a:cubicBezTo>
                    <a:pt x="2324" y="9644"/>
                    <a:pt x="2024" y="9517"/>
                    <a:pt x="1741" y="9267"/>
                  </a:cubicBezTo>
                  <a:lnTo>
                    <a:pt x="1741" y="9267"/>
                  </a:lnTo>
                  <a:cubicBezTo>
                    <a:pt x="1865" y="8900"/>
                    <a:pt x="2104" y="8588"/>
                    <a:pt x="2422" y="8374"/>
                  </a:cubicBezTo>
                  <a:cubicBezTo>
                    <a:pt x="2657" y="8214"/>
                    <a:pt x="2904" y="8132"/>
                    <a:pt x="3130" y="8132"/>
                  </a:cubicBezTo>
                  <a:close/>
                  <a:moveTo>
                    <a:pt x="1584" y="0"/>
                  </a:moveTo>
                  <a:cubicBezTo>
                    <a:pt x="1544" y="0"/>
                    <a:pt x="1504" y="24"/>
                    <a:pt x="1494" y="76"/>
                  </a:cubicBezTo>
                  <a:cubicBezTo>
                    <a:pt x="1432" y="383"/>
                    <a:pt x="0" y="7594"/>
                    <a:pt x="1408" y="9198"/>
                  </a:cubicBezTo>
                  <a:cubicBezTo>
                    <a:pt x="1451" y="9241"/>
                    <a:pt x="1488" y="9284"/>
                    <a:pt x="1524" y="9321"/>
                  </a:cubicBezTo>
                  <a:cubicBezTo>
                    <a:pt x="1451" y="9597"/>
                    <a:pt x="1445" y="9892"/>
                    <a:pt x="1512" y="10169"/>
                  </a:cubicBezTo>
                  <a:cubicBezTo>
                    <a:pt x="1604" y="10593"/>
                    <a:pt x="1856" y="11232"/>
                    <a:pt x="2176" y="12050"/>
                  </a:cubicBezTo>
                  <a:cubicBezTo>
                    <a:pt x="2926" y="13968"/>
                    <a:pt x="4057" y="16857"/>
                    <a:pt x="4235" y="19660"/>
                  </a:cubicBezTo>
                  <a:cubicBezTo>
                    <a:pt x="4413" y="22512"/>
                    <a:pt x="3946" y="24380"/>
                    <a:pt x="3664" y="25499"/>
                  </a:cubicBezTo>
                  <a:cubicBezTo>
                    <a:pt x="3547" y="25942"/>
                    <a:pt x="3473" y="26267"/>
                    <a:pt x="3473" y="26489"/>
                  </a:cubicBezTo>
                  <a:cubicBezTo>
                    <a:pt x="3473" y="26839"/>
                    <a:pt x="3565" y="27349"/>
                    <a:pt x="3670" y="27933"/>
                  </a:cubicBezTo>
                  <a:cubicBezTo>
                    <a:pt x="3799" y="28640"/>
                    <a:pt x="3946" y="29439"/>
                    <a:pt x="3977" y="30232"/>
                  </a:cubicBezTo>
                  <a:cubicBezTo>
                    <a:pt x="3977" y="30281"/>
                    <a:pt x="4020" y="30324"/>
                    <a:pt x="4075" y="30324"/>
                  </a:cubicBezTo>
                  <a:lnTo>
                    <a:pt x="4081" y="30318"/>
                  </a:lnTo>
                  <a:cubicBezTo>
                    <a:pt x="4131" y="30312"/>
                    <a:pt x="4174" y="30269"/>
                    <a:pt x="4168" y="30220"/>
                  </a:cubicBezTo>
                  <a:cubicBezTo>
                    <a:pt x="4137" y="29414"/>
                    <a:pt x="3989" y="28603"/>
                    <a:pt x="3860" y="27890"/>
                  </a:cubicBezTo>
                  <a:cubicBezTo>
                    <a:pt x="3756" y="27318"/>
                    <a:pt x="3664" y="26821"/>
                    <a:pt x="3664" y="26482"/>
                  </a:cubicBezTo>
                  <a:cubicBezTo>
                    <a:pt x="3664" y="26286"/>
                    <a:pt x="3743" y="25972"/>
                    <a:pt x="3848" y="25542"/>
                  </a:cubicBezTo>
                  <a:cubicBezTo>
                    <a:pt x="4131" y="24411"/>
                    <a:pt x="4604" y="22524"/>
                    <a:pt x="4426" y="19641"/>
                  </a:cubicBezTo>
                  <a:cubicBezTo>
                    <a:pt x="4241" y="16808"/>
                    <a:pt x="3110" y="13900"/>
                    <a:pt x="2354" y="11982"/>
                  </a:cubicBezTo>
                  <a:cubicBezTo>
                    <a:pt x="2041" y="11171"/>
                    <a:pt x="1789" y="10532"/>
                    <a:pt x="1697" y="10126"/>
                  </a:cubicBezTo>
                  <a:cubicBezTo>
                    <a:pt x="1647" y="9911"/>
                    <a:pt x="1641" y="9683"/>
                    <a:pt x="1690" y="9468"/>
                  </a:cubicBezTo>
                  <a:lnTo>
                    <a:pt x="1690" y="9468"/>
                  </a:lnTo>
                  <a:cubicBezTo>
                    <a:pt x="2034" y="9752"/>
                    <a:pt x="2360" y="9833"/>
                    <a:pt x="2620" y="9833"/>
                  </a:cubicBezTo>
                  <a:cubicBezTo>
                    <a:pt x="2760" y="9833"/>
                    <a:pt x="2880" y="9810"/>
                    <a:pt x="2975" y="9782"/>
                  </a:cubicBezTo>
                  <a:cubicBezTo>
                    <a:pt x="3461" y="9647"/>
                    <a:pt x="3866" y="9216"/>
                    <a:pt x="3940" y="8761"/>
                  </a:cubicBezTo>
                  <a:cubicBezTo>
                    <a:pt x="3995" y="8509"/>
                    <a:pt x="3897" y="8251"/>
                    <a:pt x="3688" y="8104"/>
                  </a:cubicBezTo>
                  <a:cubicBezTo>
                    <a:pt x="3525" y="7994"/>
                    <a:pt x="3333" y="7939"/>
                    <a:pt x="3130" y="7939"/>
                  </a:cubicBezTo>
                  <a:cubicBezTo>
                    <a:pt x="2867" y="7939"/>
                    <a:pt x="2584" y="8031"/>
                    <a:pt x="2317" y="8214"/>
                  </a:cubicBezTo>
                  <a:cubicBezTo>
                    <a:pt x="1992" y="8436"/>
                    <a:pt x="1740" y="8749"/>
                    <a:pt x="1592" y="9118"/>
                  </a:cubicBezTo>
                  <a:lnTo>
                    <a:pt x="1549" y="9069"/>
                  </a:lnTo>
                  <a:cubicBezTo>
                    <a:pt x="203" y="7538"/>
                    <a:pt x="1666" y="187"/>
                    <a:pt x="1678" y="113"/>
                  </a:cubicBezTo>
                  <a:cubicBezTo>
                    <a:pt x="1692" y="43"/>
                    <a:pt x="1638" y="0"/>
                    <a:pt x="158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5"/>
            <p:cNvSpPr/>
            <p:nvPr/>
          </p:nvSpPr>
          <p:spPr>
            <a:xfrm>
              <a:off x="6821225" y="3301900"/>
              <a:ext cx="109750" cy="84400"/>
            </a:xfrm>
            <a:custGeom>
              <a:avLst/>
              <a:gdLst/>
              <a:ahLst/>
              <a:cxnLst/>
              <a:rect l="l" t="t" r="r" b="b"/>
              <a:pathLst>
                <a:path w="4390" h="3376" extrusionOk="0">
                  <a:moveTo>
                    <a:pt x="1806" y="0"/>
                  </a:moveTo>
                  <a:cubicBezTo>
                    <a:pt x="1640" y="0"/>
                    <a:pt x="1457" y="14"/>
                    <a:pt x="1254" y="44"/>
                  </a:cubicBezTo>
                  <a:cubicBezTo>
                    <a:pt x="0" y="228"/>
                    <a:pt x="941" y="3351"/>
                    <a:pt x="1807" y="3375"/>
                  </a:cubicBezTo>
                  <a:cubicBezTo>
                    <a:pt x="1810" y="3375"/>
                    <a:pt x="1813" y="3375"/>
                    <a:pt x="1816" y="3375"/>
                  </a:cubicBezTo>
                  <a:cubicBezTo>
                    <a:pt x="2640" y="3375"/>
                    <a:pt x="4390" y="0"/>
                    <a:pt x="180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7" name="Google Shape;6297;p65"/>
          <p:cNvGrpSpPr/>
          <p:nvPr/>
        </p:nvGrpSpPr>
        <p:grpSpPr>
          <a:xfrm>
            <a:off x="2881219" y="1559619"/>
            <a:ext cx="1182076" cy="1120100"/>
            <a:chOff x="2834338" y="1606500"/>
            <a:chExt cx="1182076" cy="1120100"/>
          </a:xfrm>
        </p:grpSpPr>
        <p:grpSp>
          <p:nvGrpSpPr>
            <p:cNvPr id="6298" name="Google Shape;6298;p65"/>
            <p:cNvGrpSpPr/>
            <p:nvPr/>
          </p:nvGrpSpPr>
          <p:grpSpPr>
            <a:xfrm>
              <a:off x="3260010" y="1885839"/>
              <a:ext cx="756404" cy="756404"/>
              <a:chOff x="5681300" y="2527788"/>
              <a:chExt cx="805800" cy="805800"/>
            </a:xfrm>
          </p:grpSpPr>
          <p:sp>
            <p:nvSpPr>
              <p:cNvPr id="6299" name="Google Shape;6299;p65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65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1" name="Google Shape;6301;p65"/>
            <p:cNvGrpSpPr/>
            <p:nvPr/>
          </p:nvGrpSpPr>
          <p:grpSpPr>
            <a:xfrm>
              <a:off x="2834338" y="1606500"/>
              <a:ext cx="904525" cy="1120100"/>
              <a:chOff x="2834338" y="1606500"/>
              <a:chExt cx="904525" cy="1120100"/>
            </a:xfrm>
          </p:grpSpPr>
          <p:sp>
            <p:nvSpPr>
              <p:cNvPr id="6302" name="Google Shape;6302;p65"/>
              <p:cNvSpPr/>
              <p:nvPr/>
            </p:nvSpPr>
            <p:spPr>
              <a:xfrm>
                <a:off x="2834338" y="1617250"/>
                <a:ext cx="456425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18257" h="17476" extrusionOk="0">
                    <a:moveTo>
                      <a:pt x="2822" y="0"/>
                    </a:moveTo>
                    <a:cubicBezTo>
                      <a:pt x="1267" y="6"/>
                      <a:pt x="6" y="1267"/>
                      <a:pt x="0" y="2822"/>
                    </a:cubicBezTo>
                    <a:lnTo>
                      <a:pt x="0" y="14654"/>
                    </a:lnTo>
                    <a:cubicBezTo>
                      <a:pt x="6" y="16209"/>
                      <a:pt x="1267" y="17469"/>
                      <a:pt x="2822" y="17475"/>
                    </a:cubicBezTo>
                    <a:lnTo>
                      <a:pt x="15441" y="17475"/>
                    </a:lnTo>
                    <a:cubicBezTo>
                      <a:pt x="16996" y="17469"/>
                      <a:pt x="18250" y="16209"/>
                      <a:pt x="18256" y="14660"/>
                    </a:cubicBezTo>
                    <a:lnTo>
                      <a:pt x="18256" y="2828"/>
                    </a:lnTo>
                    <a:cubicBezTo>
                      <a:pt x="18256" y="1273"/>
                      <a:pt x="16996" y="13"/>
                      <a:pt x="15441" y="6"/>
                    </a:cubicBezTo>
                    <a:lnTo>
                      <a:pt x="15441" y="1150"/>
                    </a:lnTo>
                    <a:cubicBezTo>
                      <a:pt x="16363" y="1156"/>
                      <a:pt x="17113" y="1900"/>
                      <a:pt x="17113" y="2828"/>
                    </a:cubicBezTo>
                    <a:lnTo>
                      <a:pt x="17113" y="14660"/>
                    </a:lnTo>
                    <a:cubicBezTo>
                      <a:pt x="17113" y="15582"/>
                      <a:pt x="16363" y="16326"/>
                      <a:pt x="15441" y="16332"/>
                    </a:cubicBezTo>
                    <a:lnTo>
                      <a:pt x="2822" y="16332"/>
                    </a:lnTo>
                    <a:cubicBezTo>
                      <a:pt x="1900" y="16326"/>
                      <a:pt x="1150" y="15582"/>
                      <a:pt x="1150" y="14660"/>
                    </a:cubicBezTo>
                    <a:lnTo>
                      <a:pt x="1150" y="2828"/>
                    </a:lnTo>
                    <a:cubicBezTo>
                      <a:pt x="1150" y="1900"/>
                      <a:pt x="1900" y="1156"/>
                      <a:pt x="2822" y="1150"/>
                    </a:cubicBezTo>
                    <a:lnTo>
                      <a:pt x="2822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65"/>
              <p:cNvSpPr/>
              <p:nvPr/>
            </p:nvSpPr>
            <p:spPr>
              <a:xfrm>
                <a:off x="3525238" y="2159375"/>
                <a:ext cx="213625" cy="205575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8223" extrusionOk="0">
                    <a:moveTo>
                      <a:pt x="4438" y="1"/>
                    </a:moveTo>
                    <a:cubicBezTo>
                      <a:pt x="2772" y="1"/>
                      <a:pt x="1273" y="1003"/>
                      <a:pt x="639" y="2540"/>
                    </a:cubicBezTo>
                    <a:cubicBezTo>
                      <a:pt x="0" y="4076"/>
                      <a:pt x="350" y="5840"/>
                      <a:pt x="1531" y="7020"/>
                    </a:cubicBezTo>
                    <a:cubicBezTo>
                      <a:pt x="2316" y="7806"/>
                      <a:pt x="3369" y="8223"/>
                      <a:pt x="4438" y="8223"/>
                    </a:cubicBezTo>
                    <a:cubicBezTo>
                      <a:pt x="4967" y="8223"/>
                      <a:pt x="5499" y="8121"/>
                      <a:pt x="6005" y="7912"/>
                    </a:cubicBezTo>
                    <a:cubicBezTo>
                      <a:pt x="7542" y="7272"/>
                      <a:pt x="8544" y="5773"/>
                      <a:pt x="8544" y="4113"/>
                    </a:cubicBezTo>
                    <a:cubicBezTo>
                      <a:pt x="8544" y="1839"/>
                      <a:pt x="6706" y="1"/>
                      <a:pt x="4438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65"/>
              <p:cNvSpPr/>
              <p:nvPr/>
            </p:nvSpPr>
            <p:spPr>
              <a:xfrm>
                <a:off x="3048238" y="2039825"/>
                <a:ext cx="602250" cy="686775"/>
              </a:xfrm>
              <a:custGeom>
                <a:avLst/>
                <a:gdLst/>
                <a:ahLst/>
                <a:cxnLst/>
                <a:rect l="l" t="t" r="r" b="b"/>
                <a:pathLst>
                  <a:path w="24090" h="27471" extrusionOk="0">
                    <a:moveTo>
                      <a:pt x="1" y="1"/>
                    </a:moveTo>
                    <a:lnTo>
                      <a:pt x="1" y="24655"/>
                    </a:lnTo>
                    <a:cubicBezTo>
                      <a:pt x="7" y="26210"/>
                      <a:pt x="1267" y="27470"/>
                      <a:pt x="2822" y="27470"/>
                    </a:cubicBezTo>
                    <a:lnTo>
                      <a:pt x="21268" y="27470"/>
                    </a:lnTo>
                    <a:cubicBezTo>
                      <a:pt x="22823" y="27470"/>
                      <a:pt x="24084" y="26210"/>
                      <a:pt x="24090" y="24655"/>
                    </a:cubicBezTo>
                    <a:lnTo>
                      <a:pt x="24090" y="8895"/>
                    </a:lnTo>
                    <a:lnTo>
                      <a:pt x="22940" y="8895"/>
                    </a:lnTo>
                    <a:lnTo>
                      <a:pt x="22940" y="24655"/>
                    </a:lnTo>
                    <a:cubicBezTo>
                      <a:pt x="22940" y="25577"/>
                      <a:pt x="22190" y="26327"/>
                      <a:pt x="21268" y="26327"/>
                    </a:cubicBezTo>
                    <a:lnTo>
                      <a:pt x="2822" y="26327"/>
                    </a:lnTo>
                    <a:cubicBezTo>
                      <a:pt x="1900" y="26327"/>
                      <a:pt x="1150" y="25577"/>
                      <a:pt x="1150" y="24655"/>
                    </a:cubicBezTo>
                    <a:lnTo>
                      <a:pt x="1150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65"/>
              <p:cNvSpPr/>
              <p:nvPr/>
            </p:nvSpPr>
            <p:spPr>
              <a:xfrm>
                <a:off x="3559813" y="2191500"/>
                <a:ext cx="146925" cy="14140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5656" extrusionOk="0">
                    <a:moveTo>
                      <a:pt x="3055" y="1"/>
                    </a:moveTo>
                    <a:cubicBezTo>
                      <a:pt x="1906" y="1"/>
                      <a:pt x="879" y="689"/>
                      <a:pt x="443" y="1746"/>
                    </a:cubicBezTo>
                    <a:cubicBezTo>
                      <a:pt x="0" y="2803"/>
                      <a:pt x="246" y="4021"/>
                      <a:pt x="1051" y="4826"/>
                    </a:cubicBezTo>
                    <a:cubicBezTo>
                      <a:pt x="1594" y="5368"/>
                      <a:pt x="2318" y="5655"/>
                      <a:pt x="3054" y="5655"/>
                    </a:cubicBezTo>
                    <a:cubicBezTo>
                      <a:pt x="3419" y="5655"/>
                      <a:pt x="3787" y="5585"/>
                      <a:pt x="4137" y="5440"/>
                    </a:cubicBezTo>
                    <a:cubicBezTo>
                      <a:pt x="5188" y="4998"/>
                      <a:pt x="5876" y="3971"/>
                      <a:pt x="5876" y="2828"/>
                    </a:cubicBezTo>
                    <a:cubicBezTo>
                      <a:pt x="5876" y="1267"/>
                      <a:pt x="4610" y="1"/>
                      <a:pt x="305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65"/>
              <p:cNvSpPr/>
              <p:nvPr/>
            </p:nvSpPr>
            <p:spPr>
              <a:xfrm>
                <a:off x="3589613" y="2228525"/>
                <a:ext cx="81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83" extrusionOk="0">
                    <a:moveTo>
                      <a:pt x="1863" y="1"/>
                    </a:moveTo>
                    <a:cubicBezTo>
                      <a:pt x="621" y="1"/>
                      <a:pt x="1" y="1501"/>
                      <a:pt x="880" y="2374"/>
                    </a:cubicBezTo>
                    <a:cubicBezTo>
                      <a:pt x="1162" y="2656"/>
                      <a:pt x="1510" y="2783"/>
                      <a:pt x="1851" y="2783"/>
                    </a:cubicBezTo>
                    <a:cubicBezTo>
                      <a:pt x="2563" y="2783"/>
                      <a:pt x="3246" y="2230"/>
                      <a:pt x="3246" y="1390"/>
                    </a:cubicBezTo>
                    <a:cubicBezTo>
                      <a:pt x="3246" y="622"/>
                      <a:pt x="2625" y="1"/>
                      <a:pt x="186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65"/>
              <p:cNvSpPr/>
              <p:nvPr/>
            </p:nvSpPr>
            <p:spPr>
              <a:xfrm>
                <a:off x="3019663" y="2014625"/>
                <a:ext cx="857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1" extrusionOk="0">
                    <a:moveTo>
                      <a:pt x="1008" y="1"/>
                    </a:moveTo>
                    <a:cubicBezTo>
                      <a:pt x="455" y="1"/>
                      <a:pt x="0" y="449"/>
                      <a:pt x="0" y="1009"/>
                    </a:cubicBezTo>
                    <a:cubicBezTo>
                      <a:pt x="0" y="1562"/>
                      <a:pt x="455" y="2011"/>
                      <a:pt x="1008" y="2011"/>
                    </a:cubicBezTo>
                    <a:lnTo>
                      <a:pt x="2428" y="2011"/>
                    </a:lnTo>
                    <a:cubicBezTo>
                      <a:pt x="2981" y="2011"/>
                      <a:pt x="3430" y="1562"/>
                      <a:pt x="3430" y="1009"/>
                    </a:cubicBezTo>
                    <a:cubicBezTo>
                      <a:pt x="3430" y="449"/>
                      <a:pt x="2981" y="1"/>
                      <a:pt x="24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65"/>
              <p:cNvSpPr/>
              <p:nvPr/>
            </p:nvSpPr>
            <p:spPr>
              <a:xfrm>
                <a:off x="2891963" y="1606500"/>
                <a:ext cx="8577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7" extrusionOk="0">
                    <a:moveTo>
                      <a:pt x="1008" y="0"/>
                    </a:moveTo>
                    <a:cubicBezTo>
                      <a:pt x="449" y="0"/>
                      <a:pt x="0" y="455"/>
                      <a:pt x="0" y="1008"/>
                    </a:cubicBezTo>
                    <a:cubicBezTo>
                      <a:pt x="0" y="1567"/>
                      <a:pt x="449" y="2016"/>
                      <a:pt x="1008" y="2016"/>
                    </a:cubicBezTo>
                    <a:lnTo>
                      <a:pt x="2422" y="2016"/>
                    </a:lnTo>
                    <a:cubicBezTo>
                      <a:pt x="2975" y="2016"/>
                      <a:pt x="3424" y="1567"/>
                      <a:pt x="3430" y="1008"/>
                    </a:cubicBezTo>
                    <a:cubicBezTo>
                      <a:pt x="3430" y="449"/>
                      <a:pt x="2975" y="0"/>
                      <a:pt x="2422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65"/>
              <p:cNvSpPr/>
              <p:nvPr/>
            </p:nvSpPr>
            <p:spPr>
              <a:xfrm>
                <a:off x="3147513" y="1606500"/>
                <a:ext cx="8577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7" extrusionOk="0">
                    <a:moveTo>
                      <a:pt x="1008" y="0"/>
                    </a:moveTo>
                    <a:cubicBezTo>
                      <a:pt x="455" y="0"/>
                      <a:pt x="0" y="455"/>
                      <a:pt x="7" y="1008"/>
                    </a:cubicBezTo>
                    <a:cubicBezTo>
                      <a:pt x="7" y="1567"/>
                      <a:pt x="455" y="2016"/>
                      <a:pt x="1008" y="2016"/>
                    </a:cubicBezTo>
                    <a:lnTo>
                      <a:pt x="2428" y="2016"/>
                    </a:lnTo>
                    <a:cubicBezTo>
                      <a:pt x="2982" y="2016"/>
                      <a:pt x="3430" y="1561"/>
                      <a:pt x="3430" y="1008"/>
                    </a:cubicBezTo>
                    <a:cubicBezTo>
                      <a:pt x="3430" y="449"/>
                      <a:pt x="2982" y="0"/>
                      <a:pt x="242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10" name="Google Shape;6310;p65"/>
          <p:cNvGrpSpPr/>
          <p:nvPr/>
        </p:nvGrpSpPr>
        <p:grpSpPr>
          <a:xfrm>
            <a:off x="3082819" y="2817700"/>
            <a:ext cx="1013175" cy="1561450"/>
            <a:chOff x="3035938" y="2817700"/>
            <a:chExt cx="1013175" cy="1561450"/>
          </a:xfrm>
        </p:grpSpPr>
        <p:grpSp>
          <p:nvGrpSpPr>
            <p:cNvPr id="6311" name="Google Shape;6311;p65"/>
            <p:cNvGrpSpPr/>
            <p:nvPr/>
          </p:nvGrpSpPr>
          <p:grpSpPr>
            <a:xfrm>
              <a:off x="3035938" y="2817700"/>
              <a:ext cx="1013175" cy="1561450"/>
              <a:chOff x="3035938" y="2817700"/>
              <a:chExt cx="1013175" cy="1561450"/>
            </a:xfrm>
          </p:grpSpPr>
          <p:sp>
            <p:nvSpPr>
              <p:cNvPr id="6312" name="Google Shape;6312;p65"/>
              <p:cNvSpPr/>
              <p:nvPr/>
            </p:nvSpPr>
            <p:spPr>
              <a:xfrm>
                <a:off x="3035938" y="2817700"/>
                <a:ext cx="1013175" cy="1561450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62458" extrusionOk="0">
                    <a:moveTo>
                      <a:pt x="2275" y="0"/>
                    </a:moveTo>
                    <a:cubicBezTo>
                      <a:pt x="1015" y="0"/>
                      <a:pt x="1" y="1021"/>
                      <a:pt x="1" y="2275"/>
                    </a:cubicBezTo>
                    <a:lnTo>
                      <a:pt x="1" y="60189"/>
                    </a:lnTo>
                    <a:cubicBezTo>
                      <a:pt x="1" y="61443"/>
                      <a:pt x="1015" y="62457"/>
                      <a:pt x="2275" y="62457"/>
                    </a:cubicBezTo>
                    <a:lnTo>
                      <a:pt x="38252" y="62457"/>
                    </a:lnTo>
                    <a:cubicBezTo>
                      <a:pt x="39506" y="62457"/>
                      <a:pt x="40526" y="61443"/>
                      <a:pt x="40526" y="60189"/>
                    </a:cubicBezTo>
                    <a:lnTo>
                      <a:pt x="40526" y="2275"/>
                    </a:lnTo>
                    <a:cubicBezTo>
                      <a:pt x="40526" y="1021"/>
                      <a:pt x="39506" y="0"/>
                      <a:pt x="38252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13" name="Google Shape;6313;p65"/>
              <p:cNvGrpSpPr/>
              <p:nvPr/>
            </p:nvGrpSpPr>
            <p:grpSpPr>
              <a:xfrm>
                <a:off x="3196388" y="2817700"/>
                <a:ext cx="681075" cy="1561450"/>
                <a:chOff x="3196388" y="2817700"/>
                <a:chExt cx="681075" cy="1561450"/>
              </a:xfrm>
            </p:grpSpPr>
            <p:sp>
              <p:nvSpPr>
                <p:cNvPr id="6314" name="Google Shape;6314;p65"/>
                <p:cNvSpPr/>
                <p:nvPr/>
              </p:nvSpPr>
              <p:spPr>
                <a:xfrm>
                  <a:off x="3526163" y="2870875"/>
                  <a:ext cx="32750" cy="14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58843" extrusionOk="0">
                      <a:moveTo>
                        <a:pt x="652" y="0"/>
                      </a:moveTo>
                      <a:cubicBezTo>
                        <a:pt x="295" y="0"/>
                        <a:pt x="0" y="295"/>
                        <a:pt x="0" y="652"/>
                      </a:cubicBezTo>
                      <a:lnTo>
                        <a:pt x="0" y="58191"/>
                      </a:lnTo>
                      <a:cubicBezTo>
                        <a:pt x="0" y="58548"/>
                        <a:pt x="295" y="58843"/>
                        <a:pt x="652" y="58843"/>
                      </a:cubicBezTo>
                      <a:cubicBezTo>
                        <a:pt x="1014" y="58843"/>
                        <a:pt x="1309" y="58548"/>
                        <a:pt x="1309" y="58191"/>
                      </a:cubicBezTo>
                      <a:lnTo>
                        <a:pt x="1309" y="652"/>
                      </a:lnTo>
                      <a:cubicBezTo>
                        <a:pt x="1309" y="295"/>
                        <a:pt x="1014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65"/>
                <p:cNvSpPr/>
                <p:nvPr/>
              </p:nvSpPr>
              <p:spPr>
                <a:xfrm>
                  <a:off x="3196388" y="4351925"/>
                  <a:ext cx="2782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89" extrusionOk="0">
                      <a:moveTo>
                        <a:pt x="553" y="0"/>
                      </a:moveTo>
                      <a:cubicBezTo>
                        <a:pt x="246" y="0"/>
                        <a:pt x="0" y="252"/>
                        <a:pt x="12" y="566"/>
                      </a:cubicBezTo>
                      <a:lnTo>
                        <a:pt x="12" y="1088"/>
                      </a:lnTo>
                      <a:lnTo>
                        <a:pt x="1100" y="1088"/>
                      </a:lnTo>
                      <a:lnTo>
                        <a:pt x="1100" y="566"/>
                      </a:lnTo>
                      <a:cubicBezTo>
                        <a:pt x="1113" y="252"/>
                        <a:pt x="861" y="0"/>
                        <a:pt x="5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65"/>
                <p:cNvSpPr/>
                <p:nvPr/>
              </p:nvSpPr>
              <p:spPr>
                <a:xfrm>
                  <a:off x="3261838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8" y="1"/>
                      </a:moveTo>
                      <a:cubicBezTo>
                        <a:pt x="246" y="1"/>
                        <a:pt x="1" y="247"/>
                        <a:pt x="7" y="548"/>
                      </a:cubicBezTo>
                      <a:lnTo>
                        <a:pt x="7" y="1070"/>
                      </a:lnTo>
                      <a:lnTo>
                        <a:pt x="1095" y="1070"/>
                      </a:lnTo>
                      <a:lnTo>
                        <a:pt x="1095" y="548"/>
                      </a:lnTo>
                      <a:cubicBezTo>
                        <a:pt x="1095" y="247"/>
                        <a:pt x="849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65"/>
                <p:cNvSpPr/>
                <p:nvPr/>
              </p:nvSpPr>
              <p:spPr>
                <a:xfrm>
                  <a:off x="3327313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7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94" y="1070"/>
                      </a:lnTo>
                      <a:lnTo>
                        <a:pt x="1094" y="548"/>
                      </a:lnTo>
                      <a:cubicBezTo>
                        <a:pt x="1094" y="247"/>
                        <a:pt x="848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65"/>
                <p:cNvSpPr/>
                <p:nvPr/>
              </p:nvSpPr>
              <p:spPr>
                <a:xfrm>
                  <a:off x="3392463" y="4351925"/>
                  <a:ext cx="2782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89" extrusionOk="0">
                      <a:moveTo>
                        <a:pt x="554" y="0"/>
                      </a:moveTo>
                      <a:cubicBezTo>
                        <a:pt x="246" y="0"/>
                        <a:pt x="0" y="252"/>
                        <a:pt x="13" y="566"/>
                      </a:cubicBezTo>
                      <a:lnTo>
                        <a:pt x="13" y="1088"/>
                      </a:lnTo>
                      <a:lnTo>
                        <a:pt x="1101" y="1088"/>
                      </a:lnTo>
                      <a:lnTo>
                        <a:pt x="1101" y="566"/>
                      </a:lnTo>
                      <a:cubicBezTo>
                        <a:pt x="1113" y="252"/>
                        <a:pt x="861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65"/>
                <p:cNvSpPr/>
                <p:nvPr/>
              </p:nvSpPr>
              <p:spPr>
                <a:xfrm>
                  <a:off x="3458063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2" y="1"/>
                      </a:moveTo>
                      <a:cubicBezTo>
                        <a:pt x="247" y="1"/>
                        <a:pt x="1" y="247"/>
                        <a:pt x="1" y="548"/>
                      </a:cubicBezTo>
                      <a:lnTo>
                        <a:pt x="1" y="1070"/>
                      </a:lnTo>
                      <a:lnTo>
                        <a:pt x="1089" y="1070"/>
                      </a:lnTo>
                      <a:lnTo>
                        <a:pt x="1089" y="548"/>
                      </a:lnTo>
                      <a:cubicBezTo>
                        <a:pt x="1089" y="247"/>
                        <a:pt x="843" y="1"/>
                        <a:pt x="542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65"/>
                <p:cNvSpPr/>
                <p:nvPr/>
              </p:nvSpPr>
              <p:spPr>
                <a:xfrm>
                  <a:off x="3523388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7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94" y="1070"/>
                      </a:lnTo>
                      <a:lnTo>
                        <a:pt x="1094" y="548"/>
                      </a:lnTo>
                      <a:cubicBezTo>
                        <a:pt x="1094" y="247"/>
                        <a:pt x="849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65"/>
                <p:cNvSpPr/>
                <p:nvPr/>
              </p:nvSpPr>
              <p:spPr>
                <a:xfrm>
                  <a:off x="3588538" y="4351925"/>
                  <a:ext cx="2785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1089" extrusionOk="0">
                      <a:moveTo>
                        <a:pt x="554" y="0"/>
                      </a:moveTo>
                      <a:cubicBezTo>
                        <a:pt x="246" y="0"/>
                        <a:pt x="1" y="252"/>
                        <a:pt x="13" y="566"/>
                      </a:cubicBezTo>
                      <a:lnTo>
                        <a:pt x="13" y="1088"/>
                      </a:lnTo>
                      <a:lnTo>
                        <a:pt x="1101" y="1088"/>
                      </a:lnTo>
                      <a:lnTo>
                        <a:pt x="1101" y="566"/>
                      </a:lnTo>
                      <a:cubicBezTo>
                        <a:pt x="1113" y="252"/>
                        <a:pt x="861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2" name="Google Shape;6322;p65"/>
                <p:cNvSpPr/>
                <p:nvPr/>
              </p:nvSpPr>
              <p:spPr>
                <a:xfrm>
                  <a:off x="3654163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1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88" y="1070"/>
                      </a:lnTo>
                      <a:lnTo>
                        <a:pt x="1088" y="548"/>
                      </a:lnTo>
                      <a:cubicBezTo>
                        <a:pt x="1088" y="247"/>
                        <a:pt x="842" y="1"/>
                        <a:pt x="54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6323;p65"/>
                <p:cNvSpPr/>
                <p:nvPr/>
              </p:nvSpPr>
              <p:spPr>
                <a:xfrm>
                  <a:off x="3719463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8" y="1"/>
                      </a:moveTo>
                      <a:cubicBezTo>
                        <a:pt x="246" y="1"/>
                        <a:pt x="1" y="247"/>
                        <a:pt x="1" y="548"/>
                      </a:cubicBezTo>
                      <a:lnTo>
                        <a:pt x="1" y="1070"/>
                      </a:lnTo>
                      <a:lnTo>
                        <a:pt x="1095" y="1070"/>
                      </a:lnTo>
                      <a:lnTo>
                        <a:pt x="1095" y="548"/>
                      </a:lnTo>
                      <a:cubicBezTo>
                        <a:pt x="1095" y="247"/>
                        <a:pt x="849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65"/>
                <p:cNvSpPr/>
                <p:nvPr/>
              </p:nvSpPr>
              <p:spPr>
                <a:xfrm>
                  <a:off x="3784938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1" y="1"/>
                      </a:moveTo>
                      <a:cubicBezTo>
                        <a:pt x="240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88" y="1070"/>
                      </a:lnTo>
                      <a:lnTo>
                        <a:pt x="1088" y="548"/>
                      </a:lnTo>
                      <a:cubicBezTo>
                        <a:pt x="1088" y="247"/>
                        <a:pt x="842" y="1"/>
                        <a:pt x="54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65"/>
                <p:cNvSpPr/>
                <p:nvPr/>
              </p:nvSpPr>
              <p:spPr>
                <a:xfrm>
                  <a:off x="3850238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8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88" y="1070"/>
                      </a:lnTo>
                      <a:lnTo>
                        <a:pt x="1088" y="548"/>
                      </a:lnTo>
                      <a:cubicBezTo>
                        <a:pt x="1088" y="247"/>
                        <a:pt x="843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65"/>
                <p:cNvSpPr/>
                <p:nvPr/>
              </p:nvSpPr>
              <p:spPr>
                <a:xfrm>
                  <a:off x="3196388" y="2817700"/>
                  <a:ext cx="27825" cy="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58" extrusionOk="0">
                      <a:moveTo>
                        <a:pt x="1100" y="0"/>
                      </a:moveTo>
                      <a:lnTo>
                        <a:pt x="12" y="7"/>
                      </a:lnTo>
                      <a:lnTo>
                        <a:pt x="12" y="498"/>
                      </a:lnTo>
                      <a:cubicBezTo>
                        <a:pt x="0" y="806"/>
                        <a:pt x="246" y="1058"/>
                        <a:pt x="553" y="1058"/>
                      </a:cubicBezTo>
                      <a:cubicBezTo>
                        <a:pt x="861" y="1058"/>
                        <a:pt x="1113" y="806"/>
                        <a:pt x="1100" y="498"/>
                      </a:cubicBezTo>
                      <a:lnTo>
                        <a:pt x="1100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65"/>
                <p:cNvSpPr/>
                <p:nvPr/>
              </p:nvSpPr>
              <p:spPr>
                <a:xfrm>
                  <a:off x="3261988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9" y="0"/>
                      </a:moveTo>
                      <a:lnTo>
                        <a:pt x="1" y="7"/>
                      </a:lnTo>
                      <a:lnTo>
                        <a:pt x="1" y="498"/>
                      </a:lnTo>
                      <a:cubicBezTo>
                        <a:pt x="1" y="793"/>
                        <a:pt x="247" y="1039"/>
                        <a:pt x="542" y="1039"/>
                      </a:cubicBezTo>
                      <a:cubicBezTo>
                        <a:pt x="843" y="1039"/>
                        <a:pt x="1089" y="793"/>
                        <a:pt x="1089" y="498"/>
                      </a:cubicBezTo>
                      <a:lnTo>
                        <a:pt x="1089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65"/>
                <p:cNvSpPr/>
                <p:nvPr/>
              </p:nvSpPr>
              <p:spPr>
                <a:xfrm>
                  <a:off x="3327313" y="2817700"/>
                  <a:ext cx="2737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40" extrusionOk="0">
                      <a:moveTo>
                        <a:pt x="1094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7" y="1039"/>
                      </a:cubicBezTo>
                      <a:cubicBezTo>
                        <a:pt x="848" y="1039"/>
                        <a:pt x="1094" y="793"/>
                        <a:pt x="1094" y="498"/>
                      </a:cubicBezTo>
                      <a:lnTo>
                        <a:pt x="1094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65"/>
                <p:cNvSpPr/>
                <p:nvPr/>
              </p:nvSpPr>
              <p:spPr>
                <a:xfrm>
                  <a:off x="3392463" y="2817700"/>
                  <a:ext cx="27825" cy="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58" extrusionOk="0">
                      <a:moveTo>
                        <a:pt x="1101" y="0"/>
                      </a:moveTo>
                      <a:lnTo>
                        <a:pt x="13" y="7"/>
                      </a:lnTo>
                      <a:lnTo>
                        <a:pt x="13" y="498"/>
                      </a:lnTo>
                      <a:cubicBezTo>
                        <a:pt x="0" y="806"/>
                        <a:pt x="246" y="1058"/>
                        <a:pt x="554" y="1058"/>
                      </a:cubicBezTo>
                      <a:cubicBezTo>
                        <a:pt x="861" y="1058"/>
                        <a:pt x="1113" y="806"/>
                        <a:pt x="1101" y="498"/>
                      </a:cubicBezTo>
                      <a:lnTo>
                        <a:pt x="1101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65"/>
                <p:cNvSpPr/>
                <p:nvPr/>
              </p:nvSpPr>
              <p:spPr>
                <a:xfrm>
                  <a:off x="3458063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9" y="0"/>
                      </a:moveTo>
                      <a:lnTo>
                        <a:pt x="1" y="7"/>
                      </a:lnTo>
                      <a:lnTo>
                        <a:pt x="1" y="498"/>
                      </a:lnTo>
                      <a:cubicBezTo>
                        <a:pt x="1" y="793"/>
                        <a:pt x="247" y="1039"/>
                        <a:pt x="542" y="1039"/>
                      </a:cubicBezTo>
                      <a:cubicBezTo>
                        <a:pt x="843" y="1039"/>
                        <a:pt x="1089" y="793"/>
                        <a:pt x="1089" y="498"/>
                      </a:cubicBezTo>
                      <a:lnTo>
                        <a:pt x="1089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65"/>
                <p:cNvSpPr/>
                <p:nvPr/>
              </p:nvSpPr>
              <p:spPr>
                <a:xfrm>
                  <a:off x="3523388" y="2817700"/>
                  <a:ext cx="2737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40" extrusionOk="0">
                      <a:moveTo>
                        <a:pt x="1094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7" y="1039"/>
                      </a:cubicBezTo>
                      <a:cubicBezTo>
                        <a:pt x="849" y="1039"/>
                        <a:pt x="1088" y="793"/>
                        <a:pt x="1094" y="498"/>
                      </a:cubicBezTo>
                      <a:lnTo>
                        <a:pt x="1094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2" name="Google Shape;6332;p65"/>
                <p:cNvSpPr/>
                <p:nvPr/>
              </p:nvSpPr>
              <p:spPr>
                <a:xfrm>
                  <a:off x="3588538" y="2817700"/>
                  <a:ext cx="27850" cy="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1058" extrusionOk="0">
                      <a:moveTo>
                        <a:pt x="1101" y="0"/>
                      </a:moveTo>
                      <a:lnTo>
                        <a:pt x="13" y="7"/>
                      </a:lnTo>
                      <a:lnTo>
                        <a:pt x="13" y="498"/>
                      </a:lnTo>
                      <a:cubicBezTo>
                        <a:pt x="1" y="806"/>
                        <a:pt x="246" y="1058"/>
                        <a:pt x="554" y="1058"/>
                      </a:cubicBezTo>
                      <a:cubicBezTo>
                        <a:pt x="861" y="1058"/>
                        <a:pt x="1113" y="806"/>
                        <a:pt x="1101" y="498"/>
                      </a:cubicBezTo>
                      <a:lnTo>
                        <a:pt x="1101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6333;p65"/>
                <p:cNvSpPr/>
                <p:nvPr/>
              </p:nvSpPr>
              <p:spPr>
                <a:xfrm>
                  <a:off x="3654163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8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1" y="1039"/>
                      </a:cubicBezTo>
                      <a:cubicBezTo>
                        <a:pt x="842" y="1039"/>
                        <a:pt x="1088" y="793"/>
                        <a:pt x="1088" y="498"/>
                      </a:cubicBez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65"/>
                <p:cNvSpPr/>
                <p:nvPr/>
              </p:nvSpPr>
              <p:spPr>
                <a:xfrm>
                  <a:off x="3719463" y="2817700"/>
                  <a:ext cx="2737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40" extrusionOk="0">
                      <a:moveTo>
                        <a:pt x="1095" y="0"/>
                      </a:moveTo>
                      <a:lnTo>
                        <a:pt x="1" y="7"/>
                      </a:lnTo>
                      <a:lnTo>
                        <a:pt x="1" y="498"/>
                      </a:lnTo>
                      <a:cubicBezTo>
                        <a:pt x="1" y="793"/>
                        <a:pt x="246" y="1039"/>
                        <a:pt x="548" y="1039"/>
                      </a:cubicBezTo>
                      <a:cubicBezTo>
                        <a:pt x="849" y="1039"/>
                        <a:pt x="1089" y="793"/>
                        <a:pt x="1095" y="498"/>
                      </a:cubicBezTo>
                      <a:lnTo>
                        <a:pt x="1095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65"/>
                <p:cNvSpPr/>
                <p:nvPr/>
              </p:nvSpPr>
              <p:spPr>
                <a:xfrm>
                  <a:off x="3784938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8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0" y="1039"/>
                        <a:pt x="541" y="1039"/>
                      </a:cubicBezTo>
                      <a:cubicBezTo>
                        <a:pt x="842" y="1039"/>
                        <a:pt x="1088" y="793"/>
                        <a:pt x="1088" y="498"/>
                      </a:cubicBez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6336;p65"/>
                <p:cNvSpPr/>
                <p:nvPr/>
              </p:nvSpPr>
              <p:spPr>
                <a:xfrm>
                  <a:off x="3850238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8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8" y="1039"/>
                      </a:cubicBezTo>
                      <a:cubicBezTo>
                        <a:pt x="843" y="1039"/>
                        <a:pt x="1088" y="793"/>
                        <a:pt x="1088" y="498"/>
                      </a:cubicBez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37" name="Google Shape;6337;p65"/>
            <p:cNvGrpSpPr/>
            <p:nvPr/>
          </p:nvGrpSpPr>
          <p:grpSpPr>
            <a:xfrm>
              <a:off x="3090338" y="2927425"/>
              <a:ext cx="389575" cy="1365675"/>
              <a:chOff x="3090338" y="2927425"/>
              <a:chExt cx="389575" cy="1365675"/>
            </a:xfrm>
          </p:grpSpPr>
          <p:grpSp>
            <p:nvGrpSpPr>
              <p:cNvPr id="6338" name="Google Shape;6338;p65"/>
              <p:cNvGrpSpPr/>
              <p:nvPr/>
            </p:nvGrpSpPr>
            <p:grpSpPr>
              <a:xfrm>
                <a:off x="3090338" y="2927425"/>
                <a:ext cx="389575" cy="202550"/>
                <a:chOff x="3090338" y="2927425"/>
                <a:chExt cx="389575" cy="202550"/>
              </a:xfrm>
            </p:grpSpPr>
            <p:sp>
              <p:nvSpPr>
                <p:cNvPr id="6339" name="Google Shape;6339;p65"/>
                <p:cNvSpPr/>
                <p:nvPr/>
              </p:nvSpPr>
              <p:spPr>
                <a:xfrm>
                  <a:off x="3090338" y="2927425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6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0" name="Google Shape;6340;p65"/>
                <p:cNvSpPr/>
                <p:nvPr/>
              </p:nvSpPr>
              <p:spPr>
                <a:xfrm>
                  <a:off x="3102338" y="2950925"/>
                  <a:ext cx="35930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2" h="6234" extrusionOk="0">
                      <a:moveTo>
                        <a:pt x="3369" y="1"/>
                      </a:moveTo>
                      <a:cubicBezTo>
                        <a:pt x="2539" y="1"/>
                        <a:pt x="1746" y="326"/>
                        <a:pt x="1168" y="910"/>
                      </a:cubicBezTo>
                      <a:cubicBezTo>
                        <a:pt x="271" y="1802"/>
                        <a:pt x="0" y="3142"/>
                        <a:pt x="480" y="4309"/>
                      </a:cubicBezTo>
                      <a:cubicBezTo>
                        <a:pt x="965" y="5477"/>
                        <a:pt x="2102" y="6233"/>
                        <a:pt x="3369" y="6233"/>
                      </a:cubicBezTo>
                      <a:lnTo>
                        <a:pt x="11261" y="6233"/>
                      </a:lnTo>
                      <a:cubicBezTo>
                        <a:pt x="12982" y="6227"/>
                        <a:pt x="14371" y="4838"/>
                        <a:pt x="14371" y="3117"/>
                      </a:cubicBezTo>
                      <a:cubicBezTo>
                        <a:pt x="14371" y="1396"/>
                        <a:pt x="12982" y="1"/>
                        <a:pt x="11261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1" name="Google Shape;6341;p65"/>
              <p:cNvGrpSpPr/>
              <p:nvPr/>
            </p:nvGrpSpPr>
            <p:grpSpPr>
              <a:xfrm>
                <a:off x="3090338" y="3218150"/>
                <a:ext cx="389575" cy="202575"/>
                <a:chOff x="3090338" y="3218150"/>
                <a:chExt cx="389575" cy="202575"/>
              </a:xfrm>
            </p:grpSpPr>
            <p:sp>
              <p:nvSpPr>
                <p:cNvPr id="6342" name="Google Shape;6342;p65"/>
                <p:cNvSpPr/>
                <p:nvPr/>
              </p:nvSpPr>
              <p:spPr>
                <a:xfrm>
                  <a:off x="3090338" y="3218150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6" y="1"/>
                        <a:pt x="1" y="376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6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3" name="Google Shape;6343;p65"/>
                <p:cNvSpPr/>
                <p:nvPr/>
              </p:nvSpPr>
              <p:spPr>
                <a:xfrm>
                  <a:off x="3102488" y="3241525"/>
                  <a:ext cx="359150" cy="1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3" extrusionOk="0">
                      <a:moveTo>
                        <a:pt x="3363" y="0"/>
                      </a:moveTo>
                      <a:cubicBezTo>
                        <a:pt x="2533" y="6"/>
                        <a:pt x="1740" y="332"/>
                        <a:pt x="1162" y="922"/>
                      </a:cubicBezTo>
                      <a:cubicBezTo>
                        <a:pt x="265" y="1807"/>
                        <a:pt x="0" y="3147"/>
                        <a:pt x="480" y="4315"/>
                      </a:cubicBezTo>
                      <a:cubicBezTo>
                        <a:pt x="957" y="5472"/>
                        <a:pt x="2087" y="6233"/>
                        <a:pt x="3341" y="6233"/>
                      </a:cubicBezTo>
                      <a:cubicBezTo>
                        <a:pt x="3346" y="6233"/>
                        <a:pt x="3352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6" y="6233"/>
                        <a:pt x="14365" y="4838"/>
                        <a:pt x="14365" y="3116"/>
                      </a:cubicBezTo>
                      <a:cubicBezTo>
                        <a:pt x="14365" y="1395"/>
                        <a:pt x="12976" y="6"/>
                        <a:pt x="1125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4" name="Google Shape;6344;p65"/>
              <p:cNvGrpSpPr/>
              <p:nvPr/>
            </p:nvGrpSpPr>
            <p:grpSpPr>
              <a:xfrm>
                <a:off x="3090338" y="3509050"/>
                <a:ext cx="389575" cy="202550"/>
                <a:chOff x="3090338" y="3509050"/>
                <a:chExt cx="389575" cy="202550"/>
              </a:xfrm>
            </p:grpSpPr>
            <p:sp>
              <p:nvSpPr>
                <p:cNvPr id="6345" name="Google Shape;6345;p65"/>
                <p:cNvSpPr/>
                <p:nvPr/>
              </p:nvSpPr>
              <p:spPr>
                <a:xfrm>
                  <a:off x="3090338" y="350905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1"/>
                      </a:moveTo>
                      <a:cubicBezTo>
                        <a:pt x="376" y="1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27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27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6" name="Google Shape;6346;p65"/>
                <p:cNvSpPr/>
                <p:nvPr/>
              </p:nvSpPr>
              <p:spPr>
                <a:xfrm>
                  <a:off x="3102488" y="353240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63" y="1"/>
                      </a:moveTo>
                      <a:cubicBezTo>
                        <a:pt x="2533" y="1"/>
                        <a:pt x="1740" y="327"/>
                        <a:pt x="1162" y="917"/>
                      </a:cubicBezTo>
                      <a:cubicBezTo>
                        <a:pt x="265" y="1802"/>
                        <a:pt x="0" y="3142"/>
                        <a:pt x="480" y="4310"/>
                      </a:cubicBezTo>
                      <a:cubicBezTo>
                        <a:pt x="959" y="5471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6" y="6227"/>
                        <a:pt x="14365" y="4838"/>
                        <a:pt x="14365" y="3117"/>
                      </a:cubicBezTo>
                      <a:cubicBezTo>
                        <a:pt x="14365" y="1396"/>
                        <a:pt x="12976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7" name="Google Shape;6347;p65"/>
              <p:cNvGrpSpPr/>
              <p:nvPr/>
            </p:nvGrpSpPr>
            <p:grpSpPr>
              <a:xfrm>
                <a:off x="3090338" y="3799800"/>
                <a:ext cx="389575" cy="202550"/>
                <a:chOff x="3090338" y="3799800"/>
                <a:chExt cx="389575" cy="202550"/>
              </a:xfrm>
            </p:grpSpPr>
            <p:sp>
              <p:nvSpPr>
                <p:cNvPr id="6348" name="Google Shape;6348;p65"/>
                <p:cNvSpPr/>
                <p:nvPr/>
              </p:nvSpPr>
              <p:spPr>
                <a:xfrm>
                  <a:off x="3090338" y="379980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6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1"/>
                        <a:pt x="831" y="8101"/>
                      </a:cubicBezTo>
                      <a:lnTo>
                        <a:pt x="14753" y="8101"/>
                      </a:lnTo>
                      <a:cubicBezTo>
                        <a:pt x="15208" y="8101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9" name="Google Shape;6349;p65"/>
                <p:cNvSpPr/>
                <p:nvPr/>
              </p:nvSpPr>
              <p:spPr>
                <a:xfrm>
                  <a:off x="3102488" y="382315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63" y="0"/>
                      </a:moveTo>
                      <a:cubicBezTo>
                        <a:pt x="2533" y="0"/>
                        <a:pt x="1740" y="332"/>
                        <a:pt x="1162" y="916"/>
                      </a:cubicBezTo>
                      <a:cubicBezTo>
                        <a:pt x="265" y="1808"/>
                        <a:pt x="0" y="3148"/>
                        <a:pt x="480" y="4309"/>
                      </a:cubicBezTo>
                      <a:cubicBezTo>
                        <a:pt x="959" y="5477"/>
                        <a:pt x="2096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6" y="6233"/>
                        <a:pt x="14365" y="4838"/>
                        <a:pt x="14365" y="3117"/>
                      </a:cubicBezTo>
                      <a:cubicBezTo>
                        <a:pt x="14365" y="1396"/>
                        <a:pt x="12976" y="0"/>
                        <a:pt x="11255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0" name="Google Shape;6350;p65"/>
              <p:cNvGrpSpPr/>
              <p:nvPr/>
            </p:nvGrpSpPr>
            <p:grpSpPr>
              <a:xfrm>
                <a:off x="3090338" y="4090525"/>
                <a:ext cx="389575" cy="202575"/>
                <a:chOff x="3090338" y="4090525"/>
                <a:chExt cx="389575" cy="202575"/>
              </a:xfrm>
            </p:grpSpPr>
            <p:sp>
              <p:nvSpPr>
                <p:cNvPr id="6351" name="Google Shape;6351;p65"/>
                <p:cNvSpPr/>
                <p:nvPr/>
              </p:nvSpPr>
              <p:spPr>
                <a:xfrm>
                  <a:off x="3090338" y="4090525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6" y="1"/>
                        <a:pt x="1" y="370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0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2" name="Google Shape;6352;p65"/>
                <p:cNvSpPr/>
                <p:nvPr/>
              </p:nvSpPr>
              <p:spPr>
                <a:xfrm>
                  <a:off x="3102488" y="4113875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63" y="1"/>
                      </a:moveTo>
                      <a:cubicBezTo>
                        <a:pt x="2533" y="1"/>
                        <a:pt x="1740" y="333"/>
                        <a:pt x="1162" y="917"/>
                      </a:cubicBezTo>
                      <a:cubicBezTo>
                        <a:pt x="265" y="1808"/>
                        <a:pt x="0" y="3148"/>
                        <a:pt x="480" y="4316"/>
                      </a:cubicBezTo>
                      <a:cubicBezTo>
                        <a:pt x="959" y="5478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6" y="6234"/>
                        <a:pt x="14365" y="4838"/>
                        <a:pt x="14365" y="3117"/>
                      </a:cubicBezTo>
                      <a:cubicBezTo>
                        <a:pt x="14365" y="1396"/>
                        <a:pt x="12976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53" name="Google Shape;6353;p65"/>
            <p:cNvGrpSpPr/>
            <p:nvPr/>
          </p:nvGrpSpPr>
          <p:grpSpPr>
            <a:xfrm>
              <a:off x="3602363" y="2927425"/>
              <a:ext cx="389575" cy="1365675"/>
              <a:chOff x="3602363" y="2927425"/>
              <a:chExt cx="389575" cy="1365675"/>
            </a:xfrm>
          </p:grpSpPr>
          <p:grpSp>
            <p:nvGrpSpPr>
              <p:cNvPr id="6354" name="Google Shape;6354;p65"/>
              <p:cNvGrpSpPr/>
              <p:nvPr/>
            </p:nvGrpSpPr>
            <p:grpSpPr>
              <a:xfrm>
                <a:off x="3602363" y="2927425"/>
                <a:ext cx="389575" cy="202550"/>
                <a:chOff x="3602363" y="2927425"/>
                <a:chExt cx="389575" cy="202550"/>
              </a:xfrm>
            </p:grpSpPr>
            <p:sp>
              <p:nvSpPr>
                <p:cNvPr id="6355" name="Google Shape;6355;p65"/>
                <p:cNvSpPr/>
                <p:nvPr/>
              </p:nvSpPr>
              <p:spPr>
                <a:xfrm>
                  <a:off x="3602363" y="2927425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0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6" name="Google Shape;6356;p65"/>
                <p:cNvSpPr/>
                <p:nvPr/>
              </p:nvSpPr>
              <p:spPr>
                <a:xfrm>
                  <a:off x="3614363" y="2950925"/>
                  <a:ext cx="35930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2" h="6234" extrusionOk="0">
                      <a:moveTo>
                        <a:pt x="3363" y="1"/>
                      </a:moveTo>
                      <a:cubicBezTo>
                        <a:pt x="2539" y="1"/>
                        <a:pt x="1746" y="326"/>
                        <a:pt x="1168" y="910"/>
                      </a:cubicBezTo>
                      <a:cubicBezTo>
                        <a:pt x="271" y="1802"/>
                        <a:pt x="0" y="3142"/>
                        <a:pt x="480" y="4309"/>
                      </a:cubicBezTo>
                      <a:cubicBezTo>
                        <a:pt x="965" y="5471"/>
                        <a:pt x="2102" y="6233"/>
                        <a:pt x="3363" y="6233"/>
                      </a:cubicBezTo>
                      <a:lnTo>
                        <a:pt x="11261" y="6233"/>
                      </a:lnTo>
                      <a:cubicBezTo>
                        <a:pt x="12976" y="6227"/>
                        <a:pt x="14371" y="4838"/>
                        <a:pt x="14371" y="3117"/>
                      </a:cubicBezTo>
                      <a:cubicBezTo>
                        <a:pt x="14371" y="1396"/>
                        <a:pt x="12976" y="1"/>
                        <a:pt x="11261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7" name="Google Shape;6357;p65"/>
              <p:cNvGrpSpPr/>
              <p:nvPr/>
            </p:nvGrpSpPr>
            <p:grpSpPr>
              <a:xfrm>
                <a:off x="3602363" y="3218150"/>
                <a:ext cx="389575" cy="202575"/>
                <a:chOff x="3602363" y="3218150"/>
                <a:chExt cx="389575" cy="202575"/>
              </a:xfrm>
            </p:grpSpPr>
            <p:sp>
              <p:nvSpPr>
                <p:cNvPr id="6358" name="Google Shape;6358;p65"/>
                <p:cNvSpPr/>
                <p:nvPr/>
              </p:nvSpPr>
              <p:spPr>
                <a:xfrm>
                  <a:off x="3602363" y="3218150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0" y="1"/>
                        <a:pt x="1" y="376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6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9" name="Google Shape;6359;p65"/>
                <p:cNvSpPr/>
                <p:nvPr/>
              </p:nvSpPr>
              <p:spPr>
                <a:xfrm>
                  <a:off x="3614513" y="3241525"/>
                  <a:ext cx="359150" cy="1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3" extrusionOk="0">
                      <a:moveTo>
                        <a:pt x="3357" y="0"/>
                      </a:moveTo>
                      <a:cubicBezTo>
                        <a:pt x="2533" y="6"/>
                        <a:pt x="1740" y="332"/>
                        <a:pt x="1162" y="922"/>
                      </a:cubicBezTo>
                      <a:cubicBezTo>
                        <a:pt x="265" y="1807"/>
                        <a:pt x="0" y="3147"/>
                        <a:pt x="480" y="4315"/>
                      </a:cubicBezTo>
                      <a:cubicBezTo>
                        <a:pt x="957" y="5472"/>
                        <a:pt x="2087" y="6233"/>
                        <a:pt x="3341" y="6233"/>
                      </a:cubicBezTo>
                      <a:cubicBezTo>
                        <a:pt x="3346" y="6233"/>
                        <a:pt x="3351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0" y="6233"/>
                        <a:pt x="14365" y="4838"/>
                        <a:pt x="14365" y="3116"/>
                      </a:cubicBezTo>
                      <a:cubicBezTo>
                        <a:pt x="14365" y="1395"/>
                        <a:pt x="12970" y="6"/>
                        <a:pt x="1125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0" name="Google Shape;6360;p65"/>
              <p:cNvGrpSpPr/>
              <p:nvPr/>
            </p:nvGrpSpPr>
            <p:grpSpPr>
              <a:xfrm>
                <a:off x="3602363" y="3509050"/>
                <a:ext cx="389575" cy="202550"/>
                <a:chOff x="3602363" y="3509050"/>
                <a:chExt cx="389575" cy="202550"/>
              </a:xfrm>
            </p:grpSpPr>
            <p:sp>
              <p:nvSpPr>
                <p:cNvPr id="6361" name="Google Shape;6361;p65"/>
                <p:cNvSpPr/>
                <p:nvPr/>
              </p:nvSpPr>
              <p:spPr>
                <a:xfrm>
                  <a:off x="3602363" y="350905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1"/>
                      </a:moveTo>
                      <a:cubicBezTo>
                        <a:pt x="370" y="1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27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27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2" name="Google Shape;6362;p65"/>
                <p:cNvSpPr/>
                <p:nvPr/>
              </p:nvSpPr>
              <p:spPr>
                <a:xfrm>
                  <a:off x="3614513" y="353240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57" y="1"/>
                      </a:moveTo>
                      <a:cubicBezTo>
                        <a:pt x="2533" y="1"/>
                        <a:pt x="1740" y="327"/>
                        <a:pt x="1162" y="917"/>
                      </a:cubicBezTo>
                      <a:cubicBezTo>
                        <a:pt x="265" y="1802"/>
                        <a:pt x="0" y="3142"/>
                        <a:pt x="480" y="4310"/>
                      </a:cubicBezTo>
                      <a:cubicBezTo>
                        <a:pt x="959" y="5471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0" y="6227"/>
                        <a:pt x="14365" y="4838"/>
                        <a:pt x="14365" y="3117"/>
                      </a:cubicBezTo>
                      <a:cubicBezTo>
                        <a:pt x="14365" y="1396"/>
                        <a:pt x="12970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3" name="Google Shape;6363;p65"/>
              <p:cNvGrpSpPr/>
              <p:nvPr/>
            </p:nvGrpSpPr>
            <p:grpSpPr>
              <a:xfrm>
                <a:off x="3602363" y="3799800"/>
                <a:ext cx="389575" cy="202550"/>
                <a:chOff x="3602363" y="3799800"/>
                <a:chExt cx="389575" cy="202550"/>
              </a:xfrm>
            </p:grpSpPr>
            <p:sp>
              <p:nvSpPr>
                <p:cNvPr id="6364" name="Google Shape;6364;p65"/>
                <p:cNvSpPr/>
                <p:nvPr/>
              </p:nvSpPr>
              <p:spPr>
                <a:xfrm>
                  <a:off x="3602363" y="379980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0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1"/>
                        <a:pt x="831" y="8101"/>
                      </a:cubicBezTo>
                      <a:lnTo>
                        <a:pt x="14753" y="8101"/>
                      </a:lnTo>
                      <a:cubicBezTo>
                        <a:pt x="15208" y="8101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5" name="Google Shape;6365;p65"/>
                <p:cNvSpPr/>
                <p:nvPr/>
              </p:nvSpPr>
              <p:spPr>
                <a:xfrm>
                  <a:off x="3614513" y="382315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57" y="0"/>
                      </a:moveTo>
                      <a:cubicBezTo>
                        <a:pt x="2533" y="0"/>
                        <a:pt x="1740" y="332"/>
                        <a:pt x="1162" y="916"/>
                      </a:cubicBezTo>
                      <a:cubicBezTo>
                        <a:pt x="265" y="1808"/>
                        <a:pt x="0" y="3148"/>
                        <a:pt x="480" y="4309"/>
                      </a:cubicBezTo>
                      <a:cubicBezTo>
                        <a:pt x="959" y="5477"/>
                        <a:pt x="2096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0" y="6233"/>
                        <a:pt x="14365" y="4838"/>
                        <a:pt x="14365" y="3117"/>
                      </a:cubicBezTo>
                      <a:cubicBezTo>
                        <a:pt x="14365" y="1396"/>
                        <a:pt x="12970" y="0"/>
                        <a:pt x="11255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6" name="Google Shape;6366;p65"/>
              <p:cNvGrpSpPr/>
              <p:nvPr/>
            </p:nvGrpSpPr>
            <p:grpSpPr>
              <a:xfrm>
                <a:off x="3602363" y="4090525"/>
                <a:ext cx="389575" cy="202575"/>
                <a:chOff x="3602363" y="4090525"/>
                <a:chExt cx="389575" cy="202575"/>
              </a:xfrm>
            </p:grpSpPr>
            <p:sp>
              <p:nvSpPr>
                <p:cNvPr id="6367" name="Google Shape;6367;p65"/>
                <p:cNvSpPr/>
                <p:nvPr/>
              </p:nvSpPr>
              <p:spPr>
                <a:xfrm>
                  <a:off x="3602363" y="4090525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0" y="1"/>
                        <a:pt x="1" y="370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0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8" name="Google Shape;6368;p65"/>
                <p:cNvSpPr/>
                <p:nvPr/>
              </p:nvSpPr>
              <p:spPr>
                <a:xfrm>
                  <a:off x="3614513" y="4113875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57" y="1"/>
                      </a:moveTo>
                      <a:cubicBezTo>
                        <a:pt x="2533" y="1"/>
                        <a:pt x="1740" y="333"/>
                        <a:pt x="1162" y="917"/>
                      </a:cubicBezTo>
                      <a:cubicBezTo>
                        <a:pt x="265" y="1808"/>
                        <a:pt x="0" y="3148"/>
                        <a:pt x="480" y="4316"/>
                      </a:cubicBezTo>
                      <a:cubicBezTo>
                        <a:pt x="959" y="5478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0" y="6234"/>
                        <a:pt x="14365" y="4838"/>
                        <a:pt x="14365" y="3117"/>
                      </a:cubicBezTo>
                      <a:cubicBezTo>
                        <a:pt x="14365" y="1396"/>
                        <a:pt x="12970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369" name="Google Shape;6369;p65"/>
          <p:cNvGrpSpPr/>
          <p:nvPr/>
        </p:nvGrpSpPr>
        <p:grpSpPr>
          <a:xfrm>
            <a:off x="4358525" y="1562650"/>
            <a:ext cx="381425" cy="1329000"/>
            <a:chOff x="4358525" y="1562650"/>
            <a:chExt cx="381425" cy="1329000"/>
          </a:xfrm>
        </p:grpSpPr>
        <p:grpSp>
          <p:nvGrpSpPr>
            <p:cNvPr id="6370" name="Google Shape;6370;p65"/>
            <p:cNvGrpSpPr/>
            <p:nvPr/>
          </p:nvGrpSpPr>
          <p:grpSpPr>
            <a:xfrm>
              <a:off x="4358525" y="1562650"/>
              <a:ext cx="381425" cy="1329000"/>
              <a:chOff x="4358525" y="1562650"/>
              <a:chExt cx="381425" cy="1329000"/>
            </a:xfrm>
          </p:grpSpPr>
          <p:sp>
            <p:nvSpPr>
              <p:cNvPr id="6371" name="Google Shape;6371;p65"/>
              <p:cNvSpPr/>
              <p:nvPr/>
            </p:nvSpPr>
            <p:spPr>
              <a:xfrm>
                <a:off x="4458550" y="1632600"/>
                <a:ext cx="175225" cy="167075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6683" extrusionOk="0">
                    <a:moveTo>
                      <a:pt x="3505" y="1"/>
                    </a:moveTo>
                    <a:lnTo>
                      <a:pt x="1" y="2072"/>
                    </a:lnTo>
                    <a:cubicBezTo>
                      <a:pt x="1" y="2072"/>
                      <a:pt x="782" y="5017"/>
                      <a:pt x="247" y="6682"/>
                    </a:cubicBezTo>
                    <a:lnTo>
                      <a:pt x="7008" y="6682"/>
                    </a:lnTo>
                    <a:cubicBezTo>
                      <a:pt x="7008" y="6682"/>
                      <a:pt x="6732" y="4974"/>
                      <a:pt x="7008" y="2146"/>
                    </a:cubicBezTo>
                    <a:lnTo>
                      <a:pt x="350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72" name="Google Shape;6372;p65"/>
              <p:cNvGrpSpPr/>
              <p:nvPr/>
            </p:nvGrpSpPr>
            <p:grpSpPr>
              <a:xfrm>
                <a:off x="4358525" y="1619100"/>
                <a:ext cx="381425" cy="1272550"/>
                <a:chOff x="4358525" y="1619100"/>
                <a:chExt cx="381425" cy="1272550"/>
              </a:xfrm>
            </p:grpSpPr>
            <p:sp>
              <p:nvSpPr>
                <p:cNvPr id="6373" name="Google Shape;6373;p65"/>
                <p:cNvSpPr/>
                <p:nvPr/>
              </p:nvSpPr>
              <p:spPr>
                <a:xfrm>
                  <a:off x="4358525" y="1732025"/>
                  <a:ext cx="381425" cy="115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7" h="46385" extrusionOk="0">
                      <a:moveTo>
                        <a:pt x="6073" y="1"/>
                      </a:moveTo>
                      <a:cubicBezTo>
                        <a:pt x="6073" y="1"/>
                        <a:pt x="6147" y="1482"/>
                        <a:pt x="6073" y="1722"/>
                      </a:cubicBezTo>
                      <a:cubicBezTo>
                        <a:pt x="6006" y="1968"/>
                        <a:pt x="5834" y="2312"/>
                        <a:pt x="5176" y="2521"/>
                      </a:cubicBezTo>
                      <a:cubicBezTo>
                        <a:pt x="4524" y="2724"/>
                        <a:pt x="3830" y="2656"/>
                        <a:pt x="3037" y="3142"/>
                      </a:cubicBezTo>
                      <a:cubicBezTo>
                        <a:pt x="2244" y="3621"/>
                        <a:pt x="2041" y="5558"/>
                        <a:pt x="2041" y="6799"/>
                      </a:cubicBezTo>
                      <a:cubicBezTo>
                        <a:pt x="2041" y="8041"/>
                        <a:pt x="1937" y="10801"/>
                        <a:pt x="1697" y="11870"/>
                      </a:cubicBezTo>
                      <a:cubicBezTo>
                        <a:pt x="1451" y="12940"/>
                        <a:pt x="800" y="15841"/>
                        <a:pt x="763" y="16702"/>
                      </a:cubicBezTo>
                      <a:cubicBezTo>
                        <a:pt x="726" y="17562"/>
                        <a:pt x="418" y="18773"/>
                        <a:pt x="351" y="19289"/>
                      </a:cubicBezTo>
                      <a:cubicBezTo>
                        <a:pt x="277" y="19812"/>
                        <a:pt x="0" y="21779"/>
                        <a:pt x="209" y="22191"/>
                      </a:cubicBezTo>
                      <a:cubicBezTo>
                        <a:pt x="673" y="23114"/>
                        <a:pt x="1007" y="23375"/>
                        <a:pt x="1170" y="23375"/>
                      </a:cubicBezTo>
                      <a:cubicBezTo>
                        <a:pt x="1253" y="23375"/>
                        <a:pt x="1291" y="23306"/>
                        <a:pt x="1279" y="23223"/>
                      </a:cubicBezTo>
                      <a:cubicBezTo>
                        <a:pt x="1248" y="22983"/>
                        <a:pt x="972" y="22504"/>
                        <a:pt x="898" y="22018"/>
                      </a:cubicBezTo>
                      <a:cubicBezTo>
                        <a:pt x="843" y="21628"/>
                        <a:pt x="924" y="21082"/>
                        <a:pt x="1012" y="21082"/>
                      </a:cubicBezTo>
                      <a:cubicBezTo>
                        <a:pt x="1034" y="21082"/>
                        <a:pt x="1056" y="21114"/>
                        <a:pt x="1076" y="21189"/>
                      </a:cubicBezTo>
                      <a:cubicBezTo>
                        <a:pt x="1163" y="21526"/>
                        <a:pt x="1284" y="22372"/>
                        <a:pt x="1455" y="22372"/>
                      </a:cubicBezTo>
                      <a:cubicBezTo>
                        <a:pt x="1477" y="22372"/>
                        <a:pt x="1501" y="22358"/>
                        <a:pt x="1525" y="22326"/>
                      </a:cubicBezTo>
                      <a:cubicBezTo>
                        <a:pt x="1728" y="22049"/>
                        <a:pt x="1795" y="20943"/>
                        <a:pt x="1795" y="20396"/>
                      </a:cubicBezTo>
                      <a:cubicBezTo>
                        <a:pt x="1795" y="19849"/>
                        <a:pt x="1525" y="19289"/>
                        <a:pt x="1556" y="18736"/>
                      </a:cubicBezTo>
                      <a:cubicBezTo>
                        <a:pt x="1592" y="18189"/>
                        <a:pt x="2871" y="14907"/>
                        <a:pt x="3111" y="13530"/>
                      </a:cubicBezTo>
                      <a:cubicBezTo>
                        <a:pt x="3350" y="12147"/>
                        <a:pt x="3695" y="8385"/>
                        <a:pt x="3695" y="8385"/>
                      </a:cubicBezTo>
                      <a:cubicBezTo>
                        <a:pt x="3836" y="9246"/>
                        <a:pt x="4389" y="10352"/>
                        <a:pt x="4420" y="11975"/>
                      </a:cubicBezTo>
                      <a:cubicBezTo>
                        <a:pt x="4457" y="13597"/>
                        <a:pt x="3037" y="16253"/>
                        <a:pt x="2766" y="18496"/>
                      </a:cubicBezTo>
                      <a:cubicBezTo>
                        <a:pt x="2490" y="20740"/>
                        <a:pt x="3283" y="27403"/>
                        <a:pt x="3590" y="29923"/>
                      </a:cubicBezTo>
                      <a:cubicBezTo>
                        <a:pt x="3904" y="32443"/>
                        <a:pt x="3246" y="35068"/>
                        <a:pt x="3492" y="36586"/>
                      </a:cubicBezTo>
                      <a:cubicBezTo>
                        <a:pt x="3732" y="38104"/>
                        <a:pt x="4524" y="41799"/>
                        <a:pt x="4524" y="42315"/>
                      </a:cubicBezTo>
                      <a:cubicBezTo>
                        <a:pt x="4524" y="42831"/>
                        <a:pt x="4488" y="43280"/>
                        <a:pt x="4629" y="43624"/>
                      </a:cubicBezTo>
                      <a:cubicBezTo>
                        <a:pt x="4764" y="43968"/>
                        <a:pt x="4322" y="44522"/>
                        <a:pt x="4180" y="45112"/>
                      </a:cubicBezTo>
                      <a:cubicBezTo>
                        <a:pt x="4039" y="45696"/>
                        <a:pt x="4420" y="46384"/>
                        <a:pt x="5041" y="46384"/>
                      </a:cubicBezTo>
                      <a:cubicBezTo>
                        <a:pt x="5662" y="46384"/>
                        <a:pt x="6252" y="45868"/>
                        <a:pt x="6147" y="45419"/>
                      </a:cubicBezTo>
                      <a:cubicBezTo>
                        <a:pt x="6043" y="44970"/>
                        <a:pt x="6043" y="43870"/>
                        <a:pt x="6110" y="43280"/>
                      </a:cubicBezTo>
                      <a:cubicBezTo>
                        <a:pt x="6178" y="42696"/>
                        <a:pt x="5834" y="42383"/>
                        <a:pt x="5834" y="41829"/>
                      </a:cubicBezTo>
                      <a:cubicBezTo>
                        <a:pt x="5834" y="41276"/>
                        <a:pt x="6043" y="37207"/>
                        <a:pt x="6067" y="33949"/>
                      </a:cubicBezTo>
                      <a:cubicBezTo>
                        <a:pt x="6073" y="32566"/>
                        <a:pt x="6436" y="31509"/>
                        <a:pt x="6805" y="28380"/>
                      </a:cubicBezTo>
                      <a:cubicBezTo>
                        <a:pt x="7174" y="25252"/>
                        <a:pt x="7629" y="20740"/>
                        <a:pt x="7629" y="20740"/>
                      </a:cubicBezTo>
                      <a:cubicBezTo>
                        <a:pt x="7629" y="20740"/>
                        <a:pt x="8090" y="25252"/>
                        <a:pt x="8458" y="28380"/>
                      </a:cubicBezTo>
                      <a:cubicBezTo>
                        <a:pt x="8827" y="31509"/>
                        <a:pt x="9184" y="32566"/>
                        <a:pt x="9196" y="33949"/>
                      </a:cubicBezTo>
                      <a:cubicBezTo>
                        <a:pt x="9221" y="37207"/>
                        <a:pt x="9430" y="41276"/>
                        <a:pt x="9430" y="41829"/>
                      </a:cubicBezTo>
                      <a:cubicBezTo>
                        <a:pt x="9430" y="42383"/>
                        <a:pt x="9079" y="42696"/>
                        <a:pt x="9153" y="43280"/>
                      </a:cubicBezTo>
                      <a:cubicBezTo>
                        <a:pt x="9221" y="43870"/>
                        <a:pt x="9221" y="44970"/>
                        <a:pt x="9116" y="45419"/>
                      </a:cubicBezTo>
                      <a:cubicBezTo>
                        <a:pt x="9012" y="45868"/>
                        <a:pt x="9602" y="46384"/>
                        <a:pt x="10222" y="46384"/>
                      </a:cubicBezTo>
                      <a:cubicBezTo>
                        <a:pt x="10843" y="46384"/>
                        <a:pt x="11218" y="45696"/>
                        <a:pt x="11083" y="45112"/>
                      </a:cubicBezTo>
                      <a:cubicBezTo>
                        <a:pt x="10948" y="44522"/>
                        <a:pt x="10499" y="43968"/>
                        <a:pt x="10634" y="43624"/>
                      </a:cubicBezTo>
                      <a:cubicBezTo>
                        <a:pt x="10770" y="43280"/>
                        <a:pt x="10739" y="42831"/>
                        <a:pt x="10739" y="42315"/>
                      </a:cubicBezTo>
                      <a:cubicBezTo>
                        <a:pt x="10739" y="41799"/>
                        <a:pt x="11532" y="38104"/>
                        <a:pt x="11771" y="36586"/>
                      </a:cubicBezTo>
                      <a:cubicBezTo>
                        <a:pt x="12017" y="35068"/>
                        <a:pt x="11360" y="32443"/>
                        <a:pt x="11673" y="29923"/>
                      </a:cubicBezTo>
                      <a:cubicBezTo>
                        <a:pt x="11980" y="27403"/>
                        <a:pt x="12773" y="20740"/>
                        <a:pt x="12497" y="18496"/>
                      </a:cubicBezTo>
                      <a:cubicBezTo>
                        <a:pt x="12220" y="16253"/>
                        <a:pt x="10806" y="13597"/>
                        <a:pt x="10843" y="11975"/>
                      </a:cubicBezTo>
                      <a:cubicBezTo>
                        <a:pt x="10874" y="10352"/>
                        <a:pt x="11427" y="9246"/>
                        <a:pt x="11569" y="8385"/>
                      </a:cubicBezTo>
                      <a:cubicBezTo>
                        <a:pt x="11569" y="8385"/>
                        <a:pt x="11913" y="12147"/>
                        <a:pt x="12153" y="13530"/>
                      </a:cubicBezTo>
                      <a:cubicBezTo>
                        <a:pt x="12398" y="14907"/>
                        <a:pt x="13671" y="18189"/>
                        <a:pt x="13708" y="18736"/>
                      </a:cubicBezTo>
                      <a:cubicBezTo>
                        <a:pt x="13745" y="19289"/>
                        <a:pt x="13462" y="19842"/>
                        <a:pt x="13462" y="20396"/>
                      </a:cubicBezTo>
                      <a:cubicBezTo>
                        <a:pt x="13462" y="20949"/>
                        <a:pt x="13529" y="22055"/>
                        <a:pt x="13738" y="22326"/>
                      </a:cubicBezTo>
                      <a:cubicBezTo>
                        <a:pt x="13762" y="22358"/>
                        <a:pt x="13785" y="22372"/>
                        <a:pt x="13806" y="22372"/>
                      </a:cubicBezTo>
                      <a:cubicBezTo>
                        <a:pt x="13973" y="22372"/>
                        <a:pt x="14094" y="21526"/>
                        <a:pt x="14181" y="21189"/>
                      </a:cubicBezTo>
                      <a:cubicBezTo>
                        <a:pt x="14201" y="21114"/>
                        <a:pt x="14223" y="21082"/>
                        <a:pt x="14245" y="21082"/>
                      </a:cubicBezTo>
                      <a:cubicBezTo>
                        <a:pt x="14333" y="21082"/>
                        <a:pt x="14412" y="21628"/>
                        <a:pt x="14353" y="22018"/>
                      </a:cubicBezTo>
                      <a:cubicBezTo>
                        <a:pt x="14285" y="22498"/>
                        <a:pt x="14009" y="22983"/>
                        <a:pt x="13978" y="23223"/>
                      </a:cubicBezTo>
                      <a:cubicBezTo>
                        <a:pt x="13966" y="23306"/>
                        <a:pt x="14004" y="23375"/>
                        <a:pt x="14087" y="23375"/>
                      </a:cubicBezTo>
                      <a:cubicBezTo>
                        <a:pt x="14250" y="23375"/>
                        <a:pt x="14584" y="23114"/>
                        <a:pt x="15048" y="22191"/>
                      </a:cubicBezTo>
                      <a:cubicBezTo>
                        <a:pt x="15257" y="21779"/>
                        <a:pt x="14980" y="19812"/>
                        <a:pt x="14912" y="19289"/>
                      </a:cubicBezTo>
                      <a:cubicBezTo>
                        <a:pt x="14839" y="18773"/>
                        <a:pt x="14531" y="17568"/>
                        <a:pt x="14494" y="16702"/>
                      </a:cubicBezTo>
                      <a:cubicBezTo>
                        <a:pt x="14464" y="15841"/>
                        <a:pt x="13806" y="12940"/>
                        <a:pt x="13566" y="11870"/>
                      </a:cubicBezTo>
                      <a:cubicBezTo>
                        <a:pt x="13320" y="10801"/>
                        <a:pt x="13222" y="8041"/>
                        <a:pt x="13222" y="6799"/>
                      </a:cubicBezTo>
                      <a:cubicBezTo>
                        <a:pt x="13222" y="5558"/>
                        <a:pt x="13013" y="3621"/>
                        <a:pt x="12220" y="3142"/>
                      </a:cubicBezTo>
                      <a:cubicBezTo>
                        <a:pt x="11427" y="2656"/>
                        <a:pt x="10739" y="2724"/>
                        <a:pt x="10081" y="2521"/>
                      </a:cubicBezTo>
                      <a:cubicBezTo>
                        <a:pt x="9423" y="2312"/>
                        <a:pt x="9251" y="1968"/>
                        <a:pt x="9184" y="1722"/>
                      </a:cubicBezTo>
                      <a:cubicBezTo>
                        <a:pt x="9116" y="1482"/>
                        <a:pt x="9184" y="1"/>
                        <a:pt x="9184" y="1"/>
                      </a:cubicBezTo>
                      <a:lnTo>
                        <a:pt x="9184" y="1"/>
                      </a:lnTo>
                      <a:lnTo>
                        <a:pt x="7629" y="32"/>
                      </a:lnTo>
                      <a:lnTo>
                        <a:pt x="607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4" name="Google Shape;6374;p65"/>
                <p:cNvSpPr/>
                <p:nvPr/>
              </p:nvSpPr>
              <p:spPr>
                <a:xfrm>
                  <a:off x="4510350" y="1731875"/>
                  <a:ext cx="77775" cy="6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242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37" y="751"/>
                        <a:pt x="31" y="1267"/>
                      </a:cubicBezTo>
                      <a:cubicBezTo>
                        <a:pt x="504" y="1919"/>
                        <a:pt x="1088" y="2429"/>
                        <a:pt x="1556" y="2429"/>
                      </a:cubicBezTo>
                      <a:cubicBezTo>
                        <a:pt x="2023" y="2429"/>
                        <a:pt x="2607" y="1919"/>
                        <a:pt x="3080" y="1267"/>
                      </a:cubicBezTo>
                      <a:cubicBezTo>
                        <a:pt x="3074" y="751"/>
                        <a:pt x="3111" y="1"/>
                        <a:pt x="3111" y="1"/>
                      </a:cubicBezTo>
                      <a:lnTo>
                        <a:pt x="3111" y="1"/>
                      </a:lnTo>
                      <a:lnTo>
                        <a:pt x="1556" y="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ECB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5" name="Google Shape;6375;p65"/>
                <p:cNvSpPr/>
                <p:nvPr/>
              </p:nvSpPr>
              <p:spPr>
                <a:xfrm>
                  <a:off x="4485925" y="1619100"/>
                  <a:ext cx="126650" cy="1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6" h="6491" extrusionOk="0">
                      <a:moveTo>
                        <a:pt x="2533" y="0"/>
                      </a:moveTo>
                      <a:cubicBezTo>
                        <a:pt x="49" y="0"/>
                        <a:pt x="0" y="1057"/>
                        <a:pt x="185" y="3153"/>
                      </a:cubicBezTo>
                      <a:cubicBezTo>
                        <a:pt x="369" y="5249"/>
                        <a:pt x="1660" y="6491"/>
                        <a:pt x="2533" y="6491"/>
                      </a:cubicBezTo>
                      <a:cubicBezTo>
                        <a:pt x="3405" y="6491"/>
                        <a:pt x="4696" y="5249"/>
                        <a:pt x="4881" y="3153"/>
                      </a:cubicBezTo>
                      <a:cubicBezTo>
                        <a:pt x="5065" y="1057"/>
                        <a:pt x="5016" y="0"/>
                        <a:pt x="25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76" name="Google Shape;6376;p65"/>
              <p:cNvSpPr/>
              <p:nvPr/>
            </p:nvSpPr>
            <p:spPr>
              <a:xfrm>
                <a:off x="4445650" y="1562650"/>
                <a:ext cx="190125" cy="218425"/>
              </a:xfrm>
              <a:custGeom>
                <a:avLst/>
                <a:gdLst/>
                <a:ahLst/>
                <a:cxnLst/>
                <a:rect l="l" t="t" r="r" b="b"/>
                <a:pathLst>
                  <a:path w="7605" h="8737" extrusionOk="0">
                    <a:moveTo>
                      <a:pt x="3680" y="1"/>
                    </a:moveTo>
                    <a:cubicBezTo>
                      <a:pt x="3316" y="1"/>
                      <a:pt x="2904" y="60"/>
                      <a:pt x="2453" y="217"/>
                    </a:cubicBezTo>
                    <a:cubicBezTo>
                      <a:pt x="658" y="844"/>
                      <a:pt x="1" y="3395"/>
                      <a:pt x="726" y="5774"/>
                    </a:cubicBezTo>
                    <a:cubicBezTo>
                      <a:pt x="1451" y="8159"/>
                      <a:pt x="2828" y="8737"/>
                      <a:pt x="2828" y="8737"/>
                    </a:cubicBezTo>
                    <a:cubicBezTo>
                      <a:pt x="1832" y="7464"/>
                      <a:pt x="1796" y="5412"/>
                      <a:pt x="1796" y="5411"/>
                    </a:cubicBezTo>
                    <a:lnTo>
                      <a:pt x="1796" y="5411"/>
                    </a:lnTo>
                    <a:cubicBezTo>
                      <a:pt x="1998" y="6333"/>
                      <a:pt x="2588" y="6770"/>
                      <a:pt x="2588" y="6770"/>
                    </a:cubicBezTo>
                    <a:cubicBezTo>
                      <a:pt x="2140" y="6290"/>
                      <a:pt x="2072" y="4840"/>
                      <a:pt x="2588" y="4594"/>
                    </a:cubicBezTo>
                    <a:cubicBezTo>
                      <a:pt x="3105" y="4354"/>
                      <a:pt x="4137" y="3696"/>
                      <a:pt x="4137" y="3696"/>
                    </a:cubicBezTo>
                    <a:lnTo>
                      <a:pt x="4137" y="3696"/>
                    </a:lnTo>
                    <a:cubicBezTo>
                      <a:pt x="3867" y="4219"/>
                      <a:pt x="3215" y="4526"/>
                      <a:pt x="3215" y="4526"/>
                    </a:cubicBezTo>
                    <a:cubicBezTo>
                      <a:pt x="4734" y="4286"/>
                      <a:pt x="5182" y="3389"/>
                      <a:pt x="5182" y="3389"/>
                    </a:cubicBezTo>
                    <a:cubicBezTo>
                      <a:pt x="5182" y="3389"/>
                      <a:pt x="6252" y="4286"/>
                      <a:pt x="5871" y="6358"/>
                    </a:cubicBezTo>
                    <a:cubicBezTo>
                      <a:pt x="6141" y="5983"/>
                      <a:pt x="6307" y="5540"/>
                      <a:pt x="6350" y="5079"/>
                    </a:cubicBezTo>
                    <a:cubicBezTo>
                      <a:pt x="6350" y="5036"/>
                      <a:pt x="6356" y="4987"/>
                      <a:pt x="6356" y="4944"/>
                    </a:cubicBezTo>
                    <a:cubicBezTo>
                      <a:pt x="6356" y="4861"/>
                      <a:pt x="6360" y="4822"/>
                      <a:pt x="6364" y="4822"/>
                    </a:cubicBezTo>
                    <a:lnTo>
                      <a:pt x="6364" y="4822"/>
                    </a:lnTo>
                    <a:cubicBezTo>
                      <a:pt x="6404" y="4822"/>
                      <a:pt x="6538" y="7625"/>
                      <a:pt x="5459" y="8737"/>
                    </a:cubicBezTo>
                    <a:cubicBezTo>
                      <a:pt x="5459" y="8737"/>
                      <a:pt x="7457" y="7563"/>
                      <a:pt x="7530" y="4944"/>
                    </a:cubicBezTo>
                    <a:cubicBezTo>
                      <a:pt x="7604" y="2320"/>
                      <a:pt x="7045" y="592"/>
                      <a:pt x="5422" y="525"/>
                    </a:cubicBezTo>
                    <a:cubicBezTo>
                      <a:pt x="5422" y="525"/>
                      <a:pt x="4764" y="1"/>
                      <a:pt x="368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77" name="Google Shape;6377;p65"/>
            <p:cNvSpPr/>
            <p:nvPr/>
          </p:nvSpPr>
          <p:spPr>
            <a:xfrm>
              <a:off x="4646675" y="1802575"/>
              <a:ext cx="1075" cy="16775"/>
            </a:xfrm>
            <a:custGeom>
              <a:avLst/>
              <a:gdLst/>
              <a:ahLst/>
              <a:cxnLst/>
              <a:rect l="l" t="t" r="r" b="b"/>
              <a:pathLst>
                <a:path w="43" h="671" extrusionOk="0">
                  <a:moveTo>
                    <a:pt x="18" y="0"/>
                  </a:moveTo>
                  <a:cubicBezTo>
                    <a:pt x="7" y="176"/>
                    <a:pt x="1" y="383"/>
                    <a:pt x="5" y="612"/>
                  </a:cubicBezTo>
                  <a:lnTo>
                    <a:pt x="5" y="612"/>
                  </a:lnTo>
                  <a:cubicBezTo>
                    <a:pt x="2" y="415"/>
                    <a:pt x="15" y="214"/>
                    <a:pt x="43" y="19"/>
                  </a:cubicBezTo>
                  <a:cubicBezTo>
                    <a:pt x="36" y="13"/>
                    <a:pt x="24" y="6"/>
                    <a:pt x="18" y="0"/>
                  </a:cubicBezTo>
                  <a:close/>
                  <a:moveTo>
                    <a:pt x="5" y="612"/>
                  </a:moveTo>
                  <a:cubicBezTo>
                    <a:pt x="5" y="632"/>
                    <a:pt x="5" y="651"/>
                    <a:pt x="6" y="670"/>
                  </a:cubicBezTo>
                  <a:cubicBezTo>
                    <a:pt x="5" y="651"/>
                    <a:pt x="5" y="631"/>
                    <a:pt x="5" y="612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65"/>
            <p:cNvSpPr/>
            <p:nvPr/>
          </p:nvSpPr>
          <p:spPr>
            <a:xfrm>
              <a:off x="4450725" y="1802575"/>
              <a:ext cx="950" cy="16775"/>
            </a:xfrm>
            <a:custGeom>
              <a:avLst/>
              <a:gdLst/>
              <a:ahLst/>
              <a:cxnLst/>
              <a:rect l="l" t="t" r="r" b="b"/>
              <a:pathLst>
                <a:path w="38" h="671" extrusionOk="0">
                  <a:moveTo>
                    <a:pt x="25" y="0"/>
                  </a:moveTo>
                  <a:cubicBezTo>
                    <a:pt x="13" y="6"/>
                    <a:pt x="7" y="13"/>
                    <a:pt x="0" y="19"/>
                  </a:cubicBezTo>
                  <a:cubicBezTo>
                    <a:pt x="25" y="234"/>
                    <a:pt x="37" y="455"/>
                    <a:pt x="37" y="670"/>
                  </a:cubicBezTo>
                  <a:cubicBezTo>
                    <a:pt x="37" y="418"/>
                    <a:pt x="37" y="191"/>
                    <a:pt x="2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79" name="Google Shape;6379;p65"/>
            <p:cNvGrpSpPr/>
            <p:nvPr/>
          </p:nvGrpSpPr>
          <p:grpSpPr>
            <a:xfrm>
              <a:off x="4434425" y="1799150"/>
              <a:ext cx="229625" cy="176600"/>
              <a:chOff x="4434425" y="1799150"/>
              <a:chExt cx="229625" cy="176600"/>
            </a:xfrm>
          </p:grpSpPr>
          <p:sp>
            <p:nvSpPr>
              <p:cNvPr id="6380" name="Google Shape;6380;p65"/>
              <p:cNvSpPr/>
              <p:nvPr/>
            </p:nvSpPr>
            <p:spPr>
              <a:xfrm>
                <a:off x="4437500" y="1805750"/>
                <a:ext cx="22347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8939" h="6800" extrusionOk="0">
                    <a:moveTo>
                      <a:pt x="955" y="1"/>
                    </a:moveTo>
                    <a:cubicBezTo>
                      <a:pt x="728" y="1"/>
                      <a:pt x="529" y="156"/>
                      <a:pt x="529" y="156"/>
                    </a:cubicBezTo>
                    <a:cubicBezTo>
                      <a:pt x="634" y="875"/>
                      <a:pt x="511" y="3100"/>
                      <a:pt x="302" y="3696"/>
                    </a:cubicBezTo>
                    <a:cubicBezTo>
                      <a:pt x="1" y="4563"/>
                      <a:pt x="198" y="5596"/>
                      <a:pt x="456" y="6210"/>
                    </a:cubicBezTo>
                    <a:cubicBezTo>
                      <a:pt x="499" y="5743"/>
                      <a:pt x="536" y="5436"/>
                      <a:pt x="536" y="5436"/>
                    </a:cubicBezTo>
                    <a:cubicBezTo>
                      <a:pt x="597" y="5817"/>
                      <a:pt x="738" y="6247"/>
                      <a:pt x="880" y="6751"/>
                    </a:cubicBezTo>
                    <a:cubicBezTo>
                      <a:pt x="989" y="6784"/>
                      <a:pt x="1151" y="6800"/>
                      <a:pt x="1341" y="6800"/>
                    </a:cubicBezTo>
                    <a:cubicBezTo>
                      <a:pt x="1967" y="6800"/>
                      <a:pt x="2898" y="6634"/>
                      <a:pt x="3228" y="6389"/>
                    </a:cubicBezTo>
                    <a:cubicBezTo>
                      <a:pt x="3689" y="6045"/>
                      <a:pt x="4470" y="5719"/>
                      <a:pt x="4470" y="5719"/>
                    </a:cubicBezTo>
                    <a:cubicBezTo>
                      <a:pt x="4470" y="5719"/>
                      <a:pt x="5250" y="6045"/>
                      <a:pt x="5711" y="6389"/>
                    </a:cubicBezTo>
                    <a:cubicBezTo>
                      <a:pt x="6041" y="6634"/>
                      <a:pt x="6968" y="6800"/>
                      <a:pt x="7596" y="6800"/>
                    </a:cubicBezTo>
                    <a:cubicBezTo>
                      <a:pt x="7786" y="6800"/>
                      <a:pt x="7949" y="6784"/>
                      <a:pt x="8059" y="6751"/>
                    </a:cubicBezTo>
                    <a:cubicBezTo>
                      <a:pt x="8201" y="6247"/>
                      <a:pt x="8342" y="5817"/>
                      <a:pt x="8403" y="5436"/>
                    </a:cubicBezTo>
                    <a:cubicBezTo>
                      <a:pt x="8403" y="5436"/>
                      <a:pt x="8428" y="5743"/>
                      <a:pt x="8477" y="6210"/>
                    </a:cubicBezTo>
                    <a:cubicBezTo>
                      <a:pt x="8742" y="5596"/>
                      <a:pt x="8938" y="4563"/>
                      <a:pt x="8631" y="3696"/>
                    </a:cubicBezTo>
                    <a:cubicBezTo>
                      <a:pt x="8428" y="3100"/>
                      <a:pt x="8299" y="875"/>
                      <a:pt x="8410" y="156"/>
                    </a:cubicBezTo>
                    <a:cubicBezTo>
                      <a:pt x="8410" y="156"/>
                      <a:pt x="8211" y="1"/>
                      <a:pt x="7985" y="1"/>
                    </a:cubicBezTo>
                    <a:cubicBezTo>
                      <a:pt x="7940" y="1"/>
                      <a:pt x="7895" y="7"/>
                      <a:pt x="7850" y="21"/>
                    </a:cubicBezTo>
                    <a:cubicBezTo>
                      <a:pt x="7850" y="21"/>
                      <a:pt x="7654" y="2104"/>
                      <a:pt x="7481" y="2707"/>
                    </a:cubicBezTo>
                    <a:cubicBezTo>
                      <a:pt x="7438" y="2873"/>
                      <a:pt x="6725" y="2688"/>
                      <a:pt x="5988" y="3309"/>
                    </a:cubicBezTo>
                    <a:cubicBezTo>
                      <a:pt x="5250" y="3930"/>
                      <a:pt x="4881" y="4594"/>
                      <a:pt x="4470" y="4594"/>
                    </a:cubicBezTo>
                    <a:cubicBezTo>
                      <a:pt x="4052" y="4594"/>
                      <a:pt x="3683" y="3930"/>
                      <a:pt x="2951" y="3309"/>
                    </a:cubicBezTo>
                    <a:cubicBezTo>
                      <a:pt x="2214" y="2688"/>
                      <a:pt x="1501" y="2873"/>
                      <a:pt x="1452" y="2707"/>
                    </a:cubicBezTo>
                    <a:cubicBezTo>
                      <a:pt x="1279" y="2104"/>
                      <a:pt x="1089" y="21"/>
                      <a:pt x="1089" y="21"/>
                    </a:cubicBezTo>
                    <a:cubicBezTo>
                      <a:pt x="1044" y="7"/>
                      <a:pt x="999" y="1"/>
                      <a:pt x="9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65"/>
              <p:cNvSpPr/>
              <p:nvPr/>
            </p:nvSpPr>
            <p:spPr>
              <a:xfrm>
                <a:off x="4434425" y="1799150"/>
                <a:ext cx="229625" cy="170050"/>
              </a:xfrm>
              <a:custGeom>
                <a:avLst/>
                <a:gdLst/>
                <a:ahLst/>
                <a:cxnLst/>
                <a:rect l="l" t="t" r="r" b="b"/>
                <a:pathLst>
                  <a:path w="9185" h="6802" extrusionOk="0">
                    <a:moveTo>
                      <a:pt x="1078" y="1"/>
                    </a:moveTo>
                    <a:cubicBezTo>
                      <a:pt x="851" y="1"/>
                      <a:pt x="652" y="156"/>
                      <a:pt x="652" y="156"/>
                    </a:cubicBezTo>
                    <a:cubicBezTo>
                      <a:pt x="757" y="875"/>
                      <a:pt x="634" y="3100"/>
                      <a:pt x="425" y="3696"/>
                    </a:cubicBezTo>
                    <a:cubicBezTo>
                      <a:pt x="1" y="4932"/>
                      <a:pt x="579" y="6511"/>
                      <a:pt x="917" y="6714"/>
                    </a:cubicBezTo>
                    <a:cubicBezTo>
                      <a:pt x="1014" y="6774"/>
                      <a:pt x="1217" y="6801"/>
                      <a:pt x="1470" y="6801"/>
                    </a:cubicBezTo>
                    <a:cubicBezTo>
                      <a:pt x="2096" y="6801"/>
                      <a:pt x="3022" y="6634"/>
                      <a:pt x="3351" y="6388"/>
                    </a:cubicBezTo>
                    <a:cubicBezTo>
                      <a:pt x="3812" y="6044"/>
                      <a:pt x="4593" y="5725"/>
                      <a:pt x="4593" y="5725"/>
                    </a:cubicBezTo>
                    <a:cubicBezTo>
                      <a:pt x="4593" y="5725"/>
                      <a:pt x="5373" y="6044"/>
                      <a:pt x="5834" y="6388"/>
                    </a:cubicBezTo>
                    <a:cubicBezTo>
                      <a:pt x="6163" y="6634"/>
                      <a:pt x="7089" y="6801"/>
                      <a:pt x="7716" y="6801"/>
                    </a:cubicBezTo>
                    <a:cubicBezTo>
                      <a:pt x="7968" y="6801"/>
                      <a:pt x="8171" y="6774"/>
                      <a:pt x="8268" y="6714"/>
                    </a:cubicBezTo>
                    <a:cubicBezTo>
                      <a:pt x="8606" y="6511"/>
                      <a:pt x="9184" y="4932"/>
                      <a:pt x="8754" y="3696"/>
                    </a:cubicBezTo>
                    <a:cubicBezTo>
                      <a:pt x="8551" y="3100"/>
                      <a:pt x="8422" y="875"/>
                      <a:pt x="8533" y="156"/>
                    </a:cubicBezTo>
                    <a:cubicBezTo>
                      <a:pt x="8533" y="156"/>
                      <a:pt x="8334" y="1"/>
                      <a:pt x="8108" y="1"/>
                    </a:cubicBezTo>
                    <a:cubicBezTo>
                      <a:pt x="8063" y="1"/>
                      <a:pt x="8018" y="6"/>
                      <a:pt x="7973" y="20"/>
                    </a:cubicBezTo>
                    <a:cubicBezTo>
                      <a:pt x="7973" y="20"/>
                      <a:pt x="7777" y="2104"/>
                      <a:pt x="7604" y="2713"/>
                    </a:cubicBezTo>
                    <a:cubicBezTo>
                      <a:pt x="7561" y="2873"/>
                      <a:pt x="6848" y="2688"/>
                      <a:pt x="6111" y="3309"/>
                    </a:cubicBezTo>
                    <a:cubicBezTo>
                      <a:pt x="5373" y="3930"/>
                      <a:pt x="5004" y="4600"/>
                      <a:pt x="4593" y="4600"/>
                    </a:cubicBezTo>
                    <a:cubicBezTo>
                      <a:pt x="4175" y="4600"/>
                      <a:pt x="3806" y="3930"/>
                      <a:pt x="3074" y="3309"/>
                    </a:cubicBezTo>
                    <a:cubicBezTo>
                      <a:pt x="2337" y="2688"/>
                      <a:pt x="1624" y="2873"/>
                      <a:pt x="1575" y="2713"/>
                    </a:cubicBezTo>
                    <a:cubicBezTo>
                      <a:pt x="1402" y="2110"/>
                      <a:pt x="1212" y="20"/>
                      <a:pt x="1212" y="20"/>
                    </a:cubicBezTo>
                    <a:cubicBezTo>
                      <a:pt x="1167" y="6"/>
                      <a:pt x="1122" y="1"/>
                      <a:pt x="1078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65"/>
              <p:cNvSpPr/>
              <p:nvPr/>
            </p:nvSpPr>
            <p:spPr>
              <a:xfrm>
                <a:off x="4440425" y="1912450"/>
                <a:ext cx="2176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2267" extrusionOk="0">
                    <a:moveTo>
                      <a:pt x="38" y="0"/>
                    </a:moveTo>
                    <a:cubicBezTo>
                      <a:pt x="1" y="1020"/>
                      <a:pt x="412" y="2022"/>
                      <a:pt x="677" y="2182"/>
                    </a:cubicBezTo>
                    <a:cubicBezTo>
                      <a:pt x="773" y="2240"/>
                      <a:pt x="976" y="2267"/>
                      <a:pt x="1227" y="2267"/>
                    </a:cubicBezTo>
                    <a:cubicBezTo>
                      <a:pt x="1854" y="2267"/>
                      <a:pt x="2782" y="2102"/>
                      <a:pt x="3111" y="1856"/>
                    </a:cubicBezTo>
                    <a:cubicBezTo>
                      <a:pt x="3566" y="1512"/>
                      <a:pt x="4353" y="1186"/>
                      <a:pt x="4353" y="1186"/>
                    </a:cubicBezTo>
                    <a:cubicBezTo>
                      <a:pt x="4353" y="1186"/>
                      <a:pt x="5133" y="1506"/>
                      <a:pt x="5594" y="1856"/>
                    </a:cubicBezTo>
                    <a:cubicBezTo>
                      <a:pt x="5923" y="2102"/>
                      <a:pt x="6851" y="2267"/>
                      <a:pt x="7478" y="2267"/>
                    </a:cubicBezTo>
                    <a:cubicBezTo>
                      <a:pt x="7729" y="2267"/>
                      <a:pt x="7932" y="2240"/>
                      <a:pt x="8028" y="2182"/>
                    </a:cubicBezTo>
                    <a:cubicBezTo>
                      <a:pt x="8293" y="2022"/>
                      <a:pt x="8704" y="1020"/>
                      <a:pt x="8668" y="0"/>
                    </a:cubicBezTo>
                    <a:lnTo>
                      <a:pt x="8668" y="0"/>
                    </a:lnTo>
                    <a:cubicBezTo>
                      <a:pt x="8631" y="928"/>
                      <a:pt x="8268" y="1777"/>
                      <a:pt x="8028" y="1924"/>
                    </a:cubicBezTo>
                    <a:cubicBezTo>
                      <a:pt x="7932" y="1982"/>
                      <a:pt x="7730" y="2008"/>
                      <a:pt x="7480" y="2008"/>
                    </a:cubicBezTo>
                    <a:cubicBezTo>
                      <a:pt x="6853" y="2008"/>
                      <a:pt x="5924" y="1843"/>
                      <a:pt x="5594" y="1592"/>
                    </a:cubicBezTo>
                    <a:cubicBezTo>
                      <a:pt x="5133" y="1248"/>
                      <a:pt x="4353" y="928"/>
                      <a:pt x="4353" y="928"/>
                    </a:cubicBezTo>
                    <a:cubicBezTo>
                      <a:pt x="4353" y="928"/>
                      <a:pt x="3566" y="1248"/>
                      <a:pt x="3111" y="1592"/>
                    </a:cubicBezTo>
                    <a:cubicBezTo>
                      <a:pt x="2781" y="1843"/>
                      <a:pt x="1852" y="2008"/>
                      <a:pt x="1225" y="2008"/>
                    </a:cubicBezTo>
                    <a:cubicBezTo>
                      <a:pt x="975" y="2008"/>
                      <a:pt x="773" y="1982"/>
                      <a:pt x="677" y="1924"/>
                    </a:cubicBezTo>
                    <a:cubicBezTo>
                      <a:pt x="437" y="1777"/>
                      <a:pt x="68" y="928"/>
                      <a:pt x="3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3" name="Google Shape;6383;p65"/>
            <p:cNvGrpSpPr/>
            <p:nvPr/>
          </p:nvGrpSpPr>
          <p:grpSpPr>
            <a:xfrm>
              <a:off x="4427975" y="2144625"/>
              <a:ext cx="241150" cy="131875"/>
              <a:chOff x="4427975" y="2144625"/>
              <a:chExt cx="241150" cy="131875"/>
            </a:xfrm>
          </p:grpSpPr>
          <p:sp>
            <p:nvSpPr>
              <p:cNvPr id="6384" name="Google Shape;6384;p65"/>
              <p:cNvSpPr/>
              <p:nvPr/>
            </p:nvSpPr>
            <p:spPr>
              <a:xfrm>
                <a:off x="4427975" y="2154475"/>
                <a:ext cx="241150" cy="122025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4881" extrusionOk="0">
                    <a:moveTo>
                      <a:pt x="406" y="0"/>
                    </a:moveTo>
                    <a:cubicBezTo>
                      <a:pt x="351" y="68"/>
                      <a:pt x="302" y="142"/>
                      <a:pt x="259" y="221"/>
                    </a:cubicBezTo>
                    <a:cubicBezTo>
                      <a:pt x="154" y="603"/>
                      <a:pt x="75" y="996"/>
                      <a:pt x="13" y="1389"/>
                    </a:cubicBezTo>
                    <a:cubicBezTo>
                      <a:pt x="1" y="1568"/>
                      <a:pt x="1" y="1684"/>
                      <a:pt x="1" y="1684"/>
                    </a:cubicBezTo>
                    <a:cubicBezTo>
                      <a:pt x="443" y="1801"/>
                      <a:pt x="1347" y="2440"/>
                      <a:pt x="2447" y="3135"/>
                    </a:cubicBezTo>
                    <a:cubicBezTo>
                      <a:pt x="3554" y="3823"/>
                      <a:pt x="3990" y="4881"/>
                      <a:pt x="4334" y="4881"/>
                    </a:cubicBezTo>
                    <a:lnTo>
                      <a:pt x="4740" y="4881"/>
                    </a:lnTo>
                    <a:cubicBezTo>
                      <a:pt x="4808" y="4241"/>
                      <a:pt x="4851" y="3842"/>
                      <a:pt x="4851" y="3842"/>
                    </a:cubicBezTo>
                    <a:cubicBezTo>
                      <a:pt x="4851" y="3842"/>
                      <a:pt x="4887" y="4241"/>
                      <a:pt x="4955" y="4881"/>
                    </a:cubicBezTo>
                    <a:lnTo>
                      <a:pt x="5305" y="4881"/>
                    </a:lnTo>
                    <a:cubicBezTo>
                      <a:pt x="5650" y="4881"/>
                      <a:pt x="6086" y="3823"/>
                      <a:pt x="7192" y="3135"/>
                    </a:cubicBezTo>
                    <a:cubicBezTo>
                      <a:pt x="8293" y="2440"/>
                      <a:pt x="9196" y="1801"/>
                      <a:pt x="9639" y="1684"/>
                    </a:cubicBezTo>
                    <a:cubicBezTo>
                      <a:pt x="9645" y="1684"/>
                      <a:pt x="9639" y="430"/>
                      <a:pt x="9233" y="0"/>
                    </a:cubicBezTo>
                    <a:cubicBezTo>
                      <a:pt x="9233" y="0"/>
                      <a:pt x="7537" y="830"/>
                      <a:pt x="4820" y="830"/>
                    </a:cubicBezTo>
                    <a:cubicBezTo>
                      <a:pt x="2103" y="830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65"/>
              <p:cNvSpPr/>
              <p:nvPr/>
            </p:nvSpPr>
            <p:spPr>
              <a:xfrm>
                <a:off x="4427975" y="2144625"/>
                <a:ext cx="241150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4882" extrusionOk="0">
                    <a:moveTo>
                      <a:pt x="413" y="1"/>
                    </a:moveTo>
                    <a:cubicBezTo>
                      <a:pt x="7" y="431"/>
                      <a:pt x="1" y="1685"/>
                      <a:pt x="1" y="1685"/>
                    </a:cubicBezTo>
                    <a:cubicBezTo>
                      <a:pt x="443" y="1802"/>
                      <a:pt x="1347" y="2447"/>
                      <a:pt x="2447" y="3136"/>
                    </a:cubicBezTo>
                    <a:cubicBezTo>
                      <a:pt x="3554" y="3824"/>
                      <a:pt x="3990" y="4881"/>
                      <a:pt x="4334" y="4881"/>
                    </a:cubicBezTo>
                    <a:lnTo>
                      <a:pt x="5305" y="4881"/>
                    </a:lnTo>
                    <a:cubicBezTo>
                      <a:pt x="5650" y="4881"/>
                      <a:pt x="6086" y="3824"/>
                      <a:pt x="7192" y="3136"/>
                    </a:cubicBezTo>
                    <a:cubicBezTo>
                      <a:pt x="8293" y="2447"/>
                      <a:pt x="9196" y="1802"/>
                      <a:pt x="9639" y="1685"/>
                    </a:cubicBezTo>
                    <a:cubicBezTo>
                      <a:pt x="9645" y="1685"/>
                      <a:pt x="9639" y="431"/>
                      <a:pt x="9233" y="1"/>
                    </a:cubicBezTo>
                    <a:cubicBezTo>
                      <a:pt x="9233" y="1"/>
                      <a:pt x="7537" y="837"/>
                      <a:pt x="4820" y="837"/>
                    </a:cubicBezTo>
                    <a:cubicBezTo>
                      <a:pt x="2103" y="837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65"/>
              <p:cNvSpPr/>
              <p:nvPr/>
            </p:nvSpPr>
            <p:spPr>
              <a:xfrm>
                <a:off x="4427975" y="2178600"/>
                <a:ext cx="2409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9639" h="3523" extrusionOk="0">
                    <a:moveTo>
                      <a:pt x="13" y="0"/>
                    </a:moveTo>
                    <a:cubicBezTo>
                      <a:pt x="1" y="197"/>
                      <a:pt x="1" y="326"/>
                      <a:pt x="1" y="326"/>
                    </a:cubicBezTo>
                    <a:cubicBezTo>
                      <a:pt x="443" y="443"/>
                      <a:pt x="1347" y="1082"/>
                      <a:pt x="2447" y="1771"/>
                    </a:cubicBezTo>
                    <a:cubicBezTo>
                      <a:pt x="3554" y="2465"/>
                      <a:pt x="3990" y="3522"/>
                      <a:pt x="4334" y="3522"/>
                    </a:cubicBezTo>
                    <a:lnTo>
                      <a:pt x="5305" y="3522"/>
                    </a:lnTo>
                    <a:cubicBezTo>
                      <a:pt x="5650" y="3522"/>
                      <a:pt x="6086" y="2465"/>
                      <a:pt x="7192" y="1771"/>
                    </a:cubicBezTo>
                    <a:cubicBezTo>
                      <a:pt x="8293" y="1082"/>
                      <a:pt x="9196" y="443"/>
                      <a:pt x="9639" y="326"/>
                    </a:cubicBezTo>
                    <a:cubicBezTo>
                      <a:pt x="9639" y="326"/>
                      <a:pt x="9639" y="197"/>
                      <a:pt x="9627" y="0"/>
                    </a:cubicBezTo>
                    <a:cubicBezTo>
                      <a:pt x="9172" y="129"/>
                      <a:pt x="8280" y="762"/>
                      <a:pt x="7192" y="1445"/>
                    </a:cubicBezTo>
                    <a:cubicBezTo>
                      <a:pt x="6086" y="2139"/>
                      <a:pt x="5650" y="3197"/>
                      <a:pt x="5305" y="3197"/>
                    </a:cubicBezTo>
                    <a:lnTo>
                      <a:pt x="4334" y="3197"/>
                    </a:lnTo>
                    <a:cubicBezTo>
                      <a:pt x="3990" y="3197"/>
                      <a:pt x="3554" y="2133"/>
                      <a:pt x="2447" y="1445"/>
                    </a:cubicBezTo>
                    <a:cubicBezTo>
                      <a:pt x="1359" y="762"/>
                      <a:pt x="468" y="129"/>
                      <a:pt x="1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87" name="Google Shape;6387;p65"/>
          <p:cNvGrpSpPr/>
          <p:nvPr/>
        </p:nvGrpSpPr>
        <p:grpSpPr>
          <a:xfrm>
            <a:off x="4331625" y="3022588"/>
            <a:ext cx="435225" cy="1370250"/>
            <a:chOff x="4331625" y="2992450"/>
            <a:chExt cx="435225" cy="1370250"/>
          </a:xfrm>
        </p:grpSpPr>
        <p:grpSp>
          <p:nvGrpSpPr>
            <p:cNvPr id="6388" name="Google Shape;6388;p65"/>
            <p:cNvGrpSpPr/>
            <p:nvPr/>
          </p:nvGrpSpPr>
          <p:grpSpPr>
            <a:xfrm>
              <a:off x="4331625" y="2992450"/>
              <a:ext cx="435225" cy="1370250"/>
              <a:chOff x="4331625" y="2992450"/>
              <a:chExt cx="435225" cy="1370250"/>
            </a:xfrm>
          </p:grpSpPr>
          <p:sp>
            <p:nvSpPr>
              <p:cNvPr id="6389" name="Google Shape;6389;p65"/>
              <p:cNvSpPr/>
              <p:nvPr/>
            </p:nvSpPr>
            <p:spPr>
              <a:xfrm>
                <a:off x="4331625" y="3172825"/>
                <a:ext cx="43522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47595" extrusionOk="0">
                    <a:moveTo>
                      <a:pt x="7149" y="1"/>
                    </a:moveTo>
                    <a:cubicBezTo>
                      <a:pt x="7149" y="1"/>
                      <a:pt x="6904" y="1765"/>
                      <a:pt x="6836" y="2010"/>
                    </a:cubicBezTo>
                    <a:cubicBezTo>
                      <a:pt x="6768" y="2256"/>
                      <a:pt x="6326" y="2453"/>
                      <a:pt x="5668" y="2662"/>
                    </a:cubicBezTo>
                    <a:cubicBezTo>
                      <a:pt x="5017" y="2877"/>
                      <a:pt x="3406" y="2711"/>
                      <a:pt x="2613" y="3203"/>
                    </a:cubicBezTo>
                    <a:cubicBezTo>
                      <a:pt x="1820" y="3689"/>
                      <a:pt x="1931" y="5828"/>
                      <a:pt x="1931" y="7094"/>
                    </a:cubicBezTo>
                    <a:cubicBezTo>
                      <a:pt x="1931" y="8354"/>
                      <a:pt x="1390" y="10727"/>
                      <a:pt x="1150" y="11814"/>
                    </a:cubicBezTo>
                    <a:cubicBezTo>
                      <a:pt x="910" y="12902"/>
                      <a:pt x="861" y="16179"/>
                      <a:pt x="831" y="17058"/>
                    </a:cubicBezTo>
                    <a:cubicBezTo>
                      <a:pt x="794" y="17937"/>
                      <a:pt x="658" y="19172"/>
                      <a:pt x="591" y="19701"/>
                    </a:cubicBezTo>
                    <a:cubicBezTo>
                      <a:pt x="523" y="20229"/>
                      <a:pt x="1" y="21569"/>
                      <a:pt x="468" y="22387"/>
                    </a:cubicBezTo>
                    <a:cubicBezTo>
                      <a:pt x="1072" y="23418"/>
                      <a:pt x="1448" y="23751"/>
                      <a:pt x="1632" y="23751"/>
                    </a:cubicBezTo>
                    <a:cubicBezTo>
                      <a:pt x="1692" y="23751"/>
                      <a:pt x="1732" y="23716"/>
                      <a:pt x="1753" y="23659"/>
                    </a:cubicBezTo>
                    <a:cubicBezTo>
                      <a:pt x="1876" y="23333"/>
                      <a:pt x="1230" y="22700"/>
                      <a:pt x="1163" y="22209"/>
                    </a:cubicBezTo>
                    <a:cubicBezTo>
                      <a:pt x="1107" y="21806"/>
                      <a:pt x="1220" y="21170"/>
                      <a:pt x="1354" y="21170"/>
                    </a:cubicBezTo>
                    <a:cubicBezTo>
                      <a:pt x="1384" y="21170"/>
                      <a:pt x="1415" y="21202"/>
                      <a:pt x="1445" y="21274"/>
                    </a:cubicBezTo>
                    <a:cubicBezTo>
                      <a:pt x="1578" y="21599"/>
                      <a:pt x="1559" y="22299"/>
                      <a:pt x="1840" y="22299"/>
                    </a:cubicBezTo>
                    <a:cubicBezTo>
                      <a:pt x="1883" y="22299"/>
                      <a:pt x="1933" y="22282"/>
                      <a:pt x="1992" y="22245"/>
                    </a:cubicBezTo>
                    <a:cubicBezTo>
                      <a:pt x="2287" y="22061"/>
                      <a:pt x="2232" y="20881"/>
                      <a:pt x="2146" y="20322"/>
                    </a:cubicBezTo>
                    <a:cubicBezTo>
                      <a:pt x="2035" y="19602"/>
                      <a:pt x="2140" y="19301"/>
                      <a:pt x="2195" y="18717"/>
                    </a:cubicBezTo>
                    <a:cubicBezTo>
                      <a:pt x="2244" y="18158"/>
                      <a:pt x="3203" y="14992"/>
                      <a:pt x="3369" y="13572"/>
                    </a:cubicBezTo>
                    <a:cubicBezTo>
                      <a:pt x="3640" y="11243"/>
                      <a:pt x="4586" y="7118"/>
                      <a:pt x="4586" y="7118"/>
                    </a:cubicBezTo>
                    <a:cubicBezTo>
                      <a:pt x="4721" y="7997"/>
                      <a:pt x="4648" y="10665"/>
                      <a:pt x="4678" y="12319"/>
                    </a:cubicBezTo>
                    <a:cubicBezTo>
                      <a:pt x="4715" y="13966"/>
                      <a:pt x="4457" y="15798"/>
                      <a:pt x="4334" y="18521"/>
                    </a:cubicBezTo>
                    <a:cubicBezTo>
                      <a:pt x="4224" y="20813"/>
                      <a:pt x="3418" y="28527"/>
                      <a:pt x="3732" y="31091"/>
                    </a:cubicBezTo>
                    <a:cubicBezTo>
                      <a:pt x="4045" y="33654"/>
                      <a:pt x="4015" y="35738"/>
                      <a:pt x="4254" y="37280"/>
                    </a:cubicBezTo>
                    <a:cubicBezTo>
                      <a:pt x="4494" y="38823"/>
                      <a:pt x="5355" y="42118"/>
                      <a:pt x="5269" y="42634"/>
                    </a:cubicBezTo>
                    <a:cubicBezTo>
                      <a:pt x="5195" y="43126"/>
                      <a:pt x="5244" y="43624"/>
                      <a:pt x="5410" y="44091"/>
                    </a:cubicBezTo>
                    <a:cubicBezTo>
                      <a:pt x="5545" y="44441"/>
                      <a:pt x="5090" y="45652"/>
                      <a:pt x="4949" y="46248"/>
                    </a:cubicBezTo>
                    <a:cubicBezTo>
                      <a:pt x="4808" y="46845"/>
                      <a:pt x="5521" y="47595"/>
                      <a:pt x="6141" y="47595"/>
                    </a:cubicBezTo>
                    <a:cubicBezTo>
                      <a:pt x="6762" y="47595"/>
                      <a:pt x="7481" y="46605"/>
                      <a:pt x="7377" y="46144"/>
                    </a:cubicBezTo>
                    <a:cubicBezTo>
                      <a:pt x="7272" y="45689"/>
                      <a:pt x="7211" y="44300"/>
                      <a:pt x="7328" y="43611"/>
                    </a:cubicBezTo>
                    <a:cubicBezTo>
                      <a:pt x="7444" y="42917"/>
                      <a:pt x="7162" y="42862"/>
                      <a:pt x="7162" y="42302"/>
                    </a:cubicBezTo>
                    <a:cubicBezTo>
                      <a:pt x="7162" y="41749"/>
                      <a:pt x="7377" y="37969"/>
                      <a:pt x="7401" y="34656"/>
                    </a:cubicBezTo>
                    <a:cubicBezTo>
                      <a:pt x="7408" y="33254"/>
                      <a:pt x="7518" y="32043"/>
                      <a:pt x="7869" y="28865"/>
                    </a:cubicBezTo>
                    <a:cubicBezTo>
                      <a:pt x="8305" y="24882"/>
                      <a:pt x="8698" y="21096"/>
                      <a:pt x="8698" y="21096"/>
                    </a:cubicBezTo>
                    <a:cubicBezTo>
                      <a:pt x="8698" y="21096"/>
                      <a:pt x="9086" y="24882"/>
                      <a:pt x="9522" y="28865"/>
                    </a:cubicBezTo>
                    <a:cubicBezTo>
                      <a:pt x="9872" y="32049"/>
                      <a:pt x="9983" y="33254"/>
                      <a:pt x="9989" y="34656"/>
                    </a:cubicBezTo>
                    <a:cubicBezTo>
                      <a:pt x="10014" y="37969"/>
                      <a:pt x="10229" y="41743"/>
                      <a:pt x="10229" y="42302"/>
                    </a:cubicBezTo>
                    <a:cubicBezTo>
                      <a:pt x="10229" y="42868"/>
                      <a:pt x="9946" y="42923"/>
                      <a:pt x="10063" y="43611"/>
                    </a:cubicBezTo>
                    <a:cubicBezTo>
                      <a:pt x="10180" y="44300"/>
                      <a:pt x="10118" y="45695"/>
                      <a:pt x="10014" y="46144"/>
                    </a:cubicBezTo>
                    <a:cubicBezTo>
                      <a:pt x="9909" y="46599"/>
                      <a:pt x="10628" y="47595"/>
                      <a:pt x="11249" y="47595"/>
                    </a:cubicBezTo>
                    <a:cubicBezTo>
                      <a:pt x="11870" y="47595"/>
                      <a:pt x="12583" y="46845"/>
                      <a:pt x="12442" y="46248"/>
                    </a:cubicBezTo>
                    <a:cubicBezTo>
                      <a:pt x="12307" y="45652"/>
                      <a:pt x="11846" y="44441"/>
                      <a:pt x="11981" y="44091"/>
                    </a:cubicBezTo>
                    <a:cubicBezTo>
                      <a:pt x="12147" y="43624"/>
                      <a:pt x="12196" y="43126"/>
                      <a:pt x="12128" y="42634"/>
                    </a:cubicBezTo>
                    <a:cubicBezTo>
                      <a:pt x="12036" y="42118"/>
                      <a:pt x="12897" y="38823"/>
                      <a:pt x="13143" y="37280"/>
                    </a:cubicBezTo>
                    <a:cubicBezTo>
                      <a:pt x="13382" y="35738"/>
                      <a:pt x="13352" y="33654"/>
                      <a:pt x="13665" y="31091"/>
                    </a:cubicBezTo>
                    <a:cubicBezTo>
                      <a:pt x="13972" y="28527"/>
                      <a:pt x="13167" y="20813"/>
                      <a:pt x="13063" y="18521"/>
                    </a:cubicBezTo>
                    <a:cubicBezTo>
                      <a:pt x="12934" y="15798"/>
                      <a:pt x="12675" y="13966"/>
                      <a:pt x="12712" y="12319"/>
                    </a:cubicBezTo>
                    <a:cubicBezTo>
                      <a:pt x="12749" y="10665"/>
                      <a:pt x="12669" y="7997"/>
                      <a:pt x="12804" y="7118"/>
                    </a:cubicBezTo>
                    <a:cubicBezTo>
                      <a:pt x="12804" y="7118"/>
                      <a:pt x="13757" y="11243"/>
                      <a:pt x="14028" y="13572"/>
                    </a:cubicBezTo>
                    <a:cubicBezTo>
                      <a:pt x="14187" y="14992"/>
                      <a:pt x="15146" y="18158"/>
                      <a:pt x="15202" y="18717"/>
                    </a:cubicBezTo>
                    <a:cubicBezTo>
                      <a:pt x="15257" y="19301"/>
                      <a:pt x="15355" y="19602"/>
                      <a:pt x="15251" y="20322"/>
                    </a:cubicBezTo>
                    <a:cubicBezTo>
                      <a:pt x="15165" y="20881"/>
                      <a:pt x="15109" y="22055"/>
                      <a:pt x="15405" y="22245"/>
                    </a:cubicBezTo>
                    <a:cubicBezTo>
                      <a:pt x="15463" y="22282"/>
                      <a:pt x="15512" y="22299"/>
                      <a:pt x="15555" y="22299"/>
                    </a:cubicBezTo>
                    <a:cubicBezTo>
                      <a:pt x="15833" y="22299"/>
                      <a:pt x="15818" y="21599"/>
                      <a:pt x="15952" y="21274"/>
                    </a:cubicBezTo>
                    <a:cubicBezTo>
                      <a:pt x="15982" y="21202"/>
                      <a:pt x="16013" y="21170"/>
                      <a:pt x="16042" y="21170"/>
                    </a:cubicBezTo>
                    <a:cubicBezTo>
                      <a:pt x="16176" y="21170"/>
                      <a:pt x="16290" y="21806"/>
                      <a:pt x="16234" y="22209"/>
                    </a:cubicBezTo>
                    <a:cubicBezTo>
                      <a:pt x="16161" y="22700"/>
                      <a:pt x="15521" y="23327"/>
                      <a:pt x="15638" y="23659"/>
                    </a:cubicBezTo>
                    <a:cubicBezTo>
                      <a:pt x="15659" y="23714"/>
                      <a:pt x="15699" y="23748"/>
                      <a:pt x="15758" y="23748"/>
                    </a:cubicBezTo>
                    <a:cubicBezTo>
                      <a:pt x="15944" y="23748"/>
                      <a:pt x="16323" y="23420"/>
                      <a:pt x="16923" y="22387"/>
                    </a:cubicBezTo>
                    <a:cubicBezTo>
                      <a:pt x="17408" y="21575"/>
                      <a:pt x="16886" y="20229"/>
                      <a:pt x="16812" y="19701"/>
                    </a:cubicBezTo>
                    <a:cubicBezTo>
                      <a:pt x="16745" y="19178"/>
                      <a:pt x="16609" y="17937"/>
                      <a:pt x="16579" y="17058"/>
                    </a:cubicBezTo>
                    <a:cubicBezTo>
                      <a:pt x="16542" y="16185"/>
                      <a:pt x="16499" y="12902"/>
                      <a:pt x="16253" y="11814"/>
                    </a:cubicBezTo>
                    <a:cubicBezTo>
                      <a:pt x="16013" y="10727"/>
                      <a:pt x="15478" y="8354"/>
                      <a:pt x="15478" y="7094"/>
                    </a:cubicBezTo>
                    <a:cubicBezTo>
                      <a:pt x="15478" y="5828"/>
                      <a:pt x="15589" y="3695"/>
                      <a:pt x="14796" y="3203"/>
                    </a:cubicBezTo>
                    <a:cubicBezTo>
                      <a:pt x="13997" y="2711"/>
                      <a:pt x="12393" y="2871"/>
                      <a:pt x="11735" y="2662"/>
                    </a:cubicBezTo>
                    <a:cubicBezTo>
                      <a:pt x="11083" y="2453"/>
                      <a:pt x="10641" y="2256"/>
                      <a:pt x="10567" y="2010"/>
                    </a:cubicBezTo>
                    <a:cubicBezTo>
                      <a:pt x="10499" y="1765"/>
                      <a:pt x="10260" y="1"/>
                      <a:pt x="10260" y="1"/>
                    </a:cubicBezTo>
                    <a:lnTo>
                      <a:pt x="8705" y="37"/>
                    </a:lnTo>
                    <a:lnTo>
                      <a:pt x="7149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65"/>
              <p:cNvSpPr/>
              <p:nvPr/>
            </p:nvSpPr>
            <p:spPr>
              <a:xfrm>
                <a:off x="4473925" y="3018075"/>
                <a:ext cx="150475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047" extrusionOk="0">
                    <a:moveTo>
                      <a:pt x="3013" y="1"/>
                    </a:moveTo>
                    <a:cubicBezTo>
                      <a:pt x="56" y="1"/>
                      <a:pt x="1" y="1316"/>
                      <a:pt x="222" y="3916"/>
                    </a:cubicBezTo>
                    <a:cubicBezTo>
                      <a:pt x="437" y="6510"/>
                      <a:pt x="1974" y="8047"/>
                      <a:pt x="3013" y="8047"/>
                    </a:cubicBezTo>
                    <a:cubicBezTo>
                      <a:pt x="4051" y="8047"/>
                      <a:pt x="5582" y="6510"/>
                      <a:pt x="5803" y="3916"/>
                    </a:cubicBezTo>
                    <a:cubicBezTo>
                      <a:pt x="6018" y="1316"/>
                      <a:pt x="5963" y="1"/>
                      <a:pt x="30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65"/>
              <p:cNvSpPr/>
              <p:nvPr/>
            </p:nvSpPr>
            <p:spPr>
              <a:xfrm>
                <a:off x="4505900" y="3192950"/>
                <a:ext cx="865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1550" extrusionOk="0">
                    <a:moveTo>
                      <a:pt x="62" y="1"/>
                    </a:moveTo>
                    <a:cubicBezTo>
                      <a:pt x="43" y="142"/>
                      <a:pt x="25" y="283"/>
                      <a:pt x="0" y="419"/>
                    </a:cubicBezTo>
                    <a:cubicBezTo>
                      <a:pt x="547" y="1150"/>
                      <a:pt x="1205" y="1550"/>
                      <a:pt x="1734" y="1550"/>
                    </a:cubicBezTo>
                    <a:cubicBezTo>
                      <a:pt x="2262" y="1550"/>
                      <a:pt x="2920" y="1150"/>
                      <a:pt x="3461" y="419"/>
                    </a:cubicBezTo>
                    <a:cubicBezTo>
                      <a:pt x="3442" y="283"/>
                      <a:pt x="3418" y="142"/>
                      <a:pt x="3399" y="1"/>
                    </a:cubicBezTo>
                    <a:cubicBezTo>
                      <a:pt x="2865" y="683"/>
                      <a:pt x="2244" y="1052"/>
                      <a:pt x="1734" y="1052"/>
                    </a:cubicBezTo>
                    <a:cubicBezTo>
                      <a:pt x="1223" y="1052"/>
                      <a:pt x="596" y="683"/>
                      <a:pt x="62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65"/>
              <p:cNvSpPr/>
              <p:nvPr/>
            </p:nvSpPr>
            <p:spPr>
              <a:xfrm>
                <a:off x="4465425" y="2992450"/>
                <a:ext cx="20185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6253" extrusionOk="0">
                    <a:moveTo>
                      <a:pt x="3160" y="0"/>
                    </a:moveTo>
                    <a:cubicBezTo>
                      <a:pt x="1498" y="0"/>
                      <a:pt x="330" y="1278"/>
                      <a:pt x="187" y="2513"/>
                    </a:cubicBezTo>
                    <a:cubicBezTo>
                      <a:pt x="1" y="4124"/>
                      <a:pt x="402" y="6229"/>
                      <a:pt x="771" y="6229"/>
                    </a:cubicBezTo>
                    <a:cubicBezTo>
                      <a:pt x="779" y="6229"/>
                      <a:pt x="787" y="6228"/>
                      <a:pt x="796" y="6226"/>
                    </a:cubicBezTo>
                    <a:cubicBezTo>
                      <a:pt x="1131" y="6136"/>
                      <a:pt x="520" y="3966"/>
                      <a:pt x="1179" y="3966"/>
                    </a:cubicBezTo>
                    <a:cubicBezTo>
                      <a:pt x="1196" y="3966"/>
                      <a:pt x="1213" y="3967"/>
                      <a:pt x="1232" y="3970"/>
                    </a:cubicBezTo>
                    <a:cubicBezTo>
                      <a:pt x="1481" y="4008"/>
                      <a:pt x="1715" y="4025"/>
                      <a:pt x="1937" y="4025"/>
                    </a:cubicBezTo>
                    <a:cubicBezTo>
                      <a:pt x="3641" y="4025"/>
                      <a:pt x="4527" y="3023"/>
                      <a:pt x="4527" y="3023"/>
                    </a:cubicBezTo>
                    <a:cubicBezTo>
                      <a:pt x="4527" y="3023"/>
                      <a:pt x="5190" y="3810"/>
                      <a:pt x="5664" y="4001"/>
                    </a:cubicBezTo>
                    <a:cubicBezTo>
                      <a:pt x="6143" y="4197"/>
                      <a:pt x="5461" y="6121"/>
                      <a:pt x="5903" y="6250"/>
                    </a:cubicBezTo>
                    <a:cubicBezTo>
                      <a:pt x="5908" y="6252"/>
                      <a:pt x="5913" y="6253"/>
                      <a:pt x="5918" y="6253"/>
                    </a:cubicBezTo>
                    <a:cubicBezTo>
                      <a:pt x="6362" y="6253"/>
                      <a:pt x="8074" y="788"/>
                      <a:pt x="4938" y="460"/>
                    </a:cubicBezTo>
                    <a:cubicBezTo>
                      <a:pt x="4305" y="138"/>
                      <a:pt x="3706" y="0"/>
                      <a:pt x="316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3" name="Google Shape;6393;p65"/>
            <p:cNvGrpSpPr/>
            <p:nvPr/>
          </p:nvGrpSpPr>
          <p:grpSpPr>
            <a:xfrm>
              <a:off x="4415850" y="3599250"/>
              <a:ext cx="266625" cy="293850"/>
              <a:chOff x="4415850" y="3599250"/>
              <a:chExt cx="266625" cy="293850"/>
            </a:xfrm>
          </p:grpSpPr>
          <p:sp>
            <p:nvSpPr>
              <p:cNvPr id="6394" name="Google Shape;6394;p65"/>
              <p:cNvSpPr/>
              <p:nvPr/>
            </p:nvSpPr>
            <p:spPr>
              <a:xfrm>
                <a:off x="4423375" y="3863550"/>
                <a:ext cx="10850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1182" extrusionOk="0">
                    <a:moveTo>
                      <a:pt x="37" y="1"/>
                    </a:moveTo>
                    <a:cubicBezTo>
                      <a:pt x="19" y="407"/>
                      <a:pt x="7" y="806"/>
                      <a:pt x="0" y="1181"/>
                    </a:cubicBezTo>
                    <a:lnTo>
                      <a:pt x="4211" y="1181"/>
                    </a:lnTo>
                    <a:cubicBezTo>
                      <a:pt x="4260" y="782"/>
                      <a:pt x="4297" y="388"/>
                      <a:pt x="434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65"/>
              <p:cNvSpPr/>
              <p:nvPr/>
            </p:nvSpPr>
            <p:spPr>
              <a:xfrm>
                <a:off x="4566425" y="3863550"/>
                <a:ext cx="1085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1182" extrusionOk="0">
                    <a:moveTo>
                      <a:pt x="1" y="1"/>
                    </a:moveTo>
                    <a:cubicBezTo>
                      <a:pt x="44" y="388"/>
                      <a:pt x="87" y="782"/>
                      <a:pt x="130" y="1181"/>
                    </a:cubicBezTo>
                    <a:lnTo>
                      <a:pt x="4341" y="1181"/>
                    </a:lnTo>
                    <a:cubicBezTo>
                      <a:pt x="4334" y="806"/>
                      <a:pt x="4322" y="407"/>
                      <a:pt x="430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65"/>
              <p:cNvSpPr/>
              <p:nvPr/>
            </p:nvSpPr>
            <p:spPr>
              <a:xfrm>
                <a:off x="4415850" y="3617700"/>
                <a:ext cx="13340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10788" extrusionOk="0">
                    <a:moveTo>
                      <a:pt x="1008" y="0"/>
                    </a:moveTo>
                    <a:cubicBezTo>
                      <a:pt x="492" y="2324"/>
                      <a:pt x="0" y="10788"/>
                      <a:pt x="0" y="10788"/>
                    </a:cubicBezTo>
                    <a:lnTo>
                      <a:pt x="4942" y="10788"/>
                    </a:lnTo>
                    <a:cubicBezTo>
                      <a:pt x="4942" y="9644"/>
                      <a:pt x="5336" y="6411"/>
                      <a:pt x="5336" y="6411"/>
                    </a:cubicBezTo>
                    <a:lnTo>
                      <a:pt x="5336" y="726"/>
                    </a:lnTo>
                    <a:cubicBezTo>
                      <a:pt x="5022" y="363"/>
                      <a:pt x="1008" y="0"/>
                      <a:pt x="1008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65"/>
              <p:cNvSpPr/>
              <p:nvPr/>
            </p:nvSpPr>
            <p:spPr>
              <a:xfrm>
                <a:off x="4428900" y="3599250"/>
                <a:ext cx="1203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464" extrusionOk="0">
                    <a:moveTo>
                      <a:pt x="529" y="1"/>
                    </a:moveTo>
                    <a:cubicBezTo>
                      <a:pt x="1" y="1"/>
                      <a:pt x="81" y="1464"/>
                      <a:pt x="443" y="1464"/>
                    </a:cubicBezTo>
                    <a:lnTo>
                      <a:pt x="4814" y="1464"/>
                    </a:lnTo>
                    <a:lnTo>
                      <a:pt x="4814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65"/>
              <p:cNvSpPr/>
              <p:nvPr/>
            </p:nvSpPr>
            <p:spPr>
              <a:xfrm>
                <a:off x="4416000" y="3857575"/>
                <a:ext cx="12495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181" extrusionOk="0">
                    <a:moveTo>
                      <a:pt x="68" y="0"/>
                    </a:moveTo>
                    <a:cubicBezTo>
                      <a:pt x="31" y="615"/>
                      <a:pt x="6" y="1045"/>
                      <a:pt x="0" y="1180"/>
                    </a:cubicBezTo>
                    <a:lnTo>
                      <a:pt x="4936" y="1180"/>
                    </a:lnTo>
                    <a:cubicBezTo>
                      <a:pt x="4936" y="885"/>
                      <a:pt x="4961" y="467"/>
                      <a:pt x="499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65"/>
              <p:cNvSpPr/>
              <p:nvPr/>
            </p:nvSpPr>
            <p:spPr>
              <a:xfrm>
                <a:off x="4549225" y="3617700"/>
                <a:ext cx="1332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10788" extrusionOk="0">
                    <a:moveTo>
                      <a:pt x="4328" y="0"/>
                    </a:moveTo>
                    <a:cubicBezTo>
                      <a:pt x="4328" y="0"/>
                      <a:pt x="320" y="363"/>
                      <a:pt x="1" y="726"/>
                    </a:cubicBezTo>
                    <a:lnTo>
                      <a:pt x="1" y="6411"/>
                    </a:lnTo>
                    <a:cubicBezTo>
                      <a:pt x="1" y="6411"/>
                      <a:pt x="394" y="9644"/>
                      <a:pt x="394" y="10788"/>
                    </a:cubicBezTo>
                    <a:lnTo>
                      <a:pt x="5330" y="10788"/>
                    </a:lnTo>
                    <a:cubicBezTo>
                      <a:pt x="5330" y="10788"/>
                      <a:pt x="4844" y="2324"/>
                      <a:pt x="4328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65"/>
              <p:cNvSpPr/>
              <p:nvPr/>
            </p:nvSpPr>
            <p:spPr>
              <a:xfrm>
                <a:off x="4549225" y="3599250"/>
                <a:ext cx="1202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1464" extrusionOk="0">
                    <a:moveTo>
                      <a:pt x="1" y="1"/>
                    </a:moveTo>
                    <a:lnTo>
                      <a:pt x="1" y="1464"/>
                    </a:lnTo>
                    <a:lnTo>
                      <a:pt x="4365" y="1464"/>
                    </a:lnTo>
                    <a:cubicBezTo>
                      <a:pt x="4727" y="1464"/>
                      <a:pt x="4807" y="1"/>
                      <a:pt x="428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65"/>
              <p:cNvSpPr/>
              <p:nvPr/>
            </p:nvSpPr>
            <p:spPr>
              <a:xfrm>
                <a:off x="4557375" y="3857575"/>
                <a:ext cx="1251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1181" extrusionOk="0">
                    <a:moveTo>
                      <a:pt x="0" y="0"/>
                    </a:moveTo>
                    <a:cubicBezTo>
                      <a:pt x="37" y="467"/>
                      <a:pt x="68" y="885"/>
                      <a:pt x="68" y="1180"/>
                    </a:cubicBezTo>
                    <a:lnTo>
                      <a:pt x="5004" y="1180"/>
                    </a:lnTo>
                    <a:cubicBezTo>
                      <a:pt x="4998" y="1045"/>
                      <a:pt x="4973" y="615"/>
                      <a:pt x="493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65"/>
              <p:cNvSpPr/>
              <p:nvPr/>
            </p:nvSpPr>
            <p:spPr>
              <a:xfrm>
                <a:off x="4416000" y="3857575"/>
                <a:ext cx="266475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1181" extrusionOk="0">
                    <a:moveTo>
                      <a:pt x="68" y="0"/>
                    </a:moveTo>
                    <a:cubicBezTo>
                      <a:pt x="31" y="615"/>
                      <a:pt x="6" y="1045"/>
                      <a:pt x="0" y="1180"/>
                    </a:cubicBezTo>
                    <a:lnTo>
                      <a:pt x="4936" y="1180"/>
                    </a:lnTo>
                    <a:cubicBezTo>
                      <a:pt x="4936" y="885"/>
                      <a:pt x="4961" y="461"/>
                      <a:pt x="4998" y="0"/>
                    </a:cubicBezTo>
                    <a:close/>
                    <a:moveTo>
                      <a:pt x="5655" y="0"/>
                    </a:moveTo>
                    <a:cubicBezTo>
                      <a:pt x="5692" y="461"/>
                      <a:pt x="5717" y="885"/>
                      <a:pt x="5723" y="1180"/>
                    </a:cubicBezTo>
                    <a:lnTo>
                      <a:pt x="10659" y="1180"/>
                    </a:lnTo>
                    <a:cubicBezTo>
                      <a:pt x="10653" y="1045"/>
                      <a:pt x="10628" y="615"/>
                      <a:pt x="1058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3" name="Google Shape;6403;p65"/>
          <p:cNvGrpSpPr/>
          <p:nvPr/>
        </p:nvGrpSpPr>
        <p:grpSpPr>
          <a:xfrm>
            <a:off x="998276" y="1542725"/>
            <a:ext cx="1785800" cy="2843650"/>
            <a:chOff x="998276" y="1542725"/>
            <a:chExt cx="1785800" cy="2843650"/>
          </a:xfrm>
        </p:grpSpPr>
        <p:sp>
          <p:nvSpPr>
            <p:cNvPr id="6404" name="Google Shape;6404;p65"/>
            <p:cNvSpPr/>
            <p:nvPr/>
          </p:nvSpPr>
          <p:spPr>
            <a:xfrm>
              <a:off x="998276" y="1542725"/>
              <a:ext cx="1785800" cy="2843650"/>
            </a:xfrm>
            <a:custGeom>
              <a:avLst/>
              <a:gdLst/>
              <a:ahLst/>
              <a:cxnLst/>
              <a:rect l="l" t="t" r="r" b="b"/>
              <a:pathLst>
                <a:path w="71432" h="113746" extrusionOk="0">
                  <a:moveTo>
                    <a:pt x="70079" y="101052"/>
                  </a:moveTo>
                  <a:cubicBezTo>
                    <a:pt x="69821" y="95870"/>
                    <a:pt x="67719" y="85439"/>
                    <a:pt x="65955" y="80252"/>
                  </a:cubicBezTo>
                  <a:cubicBezTo>
                    <a:pt x="64682" y="75211"/>
                    <a:pt x="64375" y="68825"/>
                    <a:pt x="64190" y="64535"/>
                  </a:cubicBezTo>
                  <a:cubicBezTo>
                    <a:pt x="64012" y="60422"/>
                    <a:pt x="62137" y="53446"/>
                    <a:pt x="61252" y="45222"/>
                  </a:cubicBezTo>
                  <a:cubicBezTo>
                    <a:pt x="60226" y="39124"/>
                    <a:pt x="58240" y="37802"/>
                    <a:pt x="53176" y="36118"/>
                  </a:cubicBezTo>
                  <a:cubicBezTo>
                    <a:pt x="51264" y="35454"/>
                    <a:pt x="49574" y="34791"/>
                    <a:pt x="48326" y="34428"/>
                  </a:cubicBezTo>
                  <a:cubicBezTo>
                    <a:pt x="45246" y="33518"/>
                    <a:pt x="42671" y="32811"/>
                    <a:pt x="42671" y="32811"/>
                  </a:cubicBezTo>
                  <a:cubicBezTo>
                    <a:pt x="40175" y="32037"/>
                    <a:pt x="40833" y="28994"/>
                    <a:pt x="42302" y="26154"/>
                  </a:cubicBezTo>
                  <a:cubicBezTo>
                    <a:pt x="43433" y="23972"/>
                    <a:pt x="46377" y="21268"/>
                    <a:pt x="47527" y="16264"/>
                  </a:cubicBezTo>
                  <a:cubicBezTo>
                    <a:pt x="47729" y="17432"/>
                    <a:pt x="47822" y="18612"/>
                    <a:pt x="47797" y="19786"/>
                  </a:cubicBezTo>
                  <a:cubicBezTo>
                    <a:pt x="47773" y="21594"/>
                    <a:pt x="47570" y="23468"/>
                    <a:pt x="48221" y="25152"/>
                  </a:cubicBezTo>
                  <a:cubicBezTo>
                    <a:pt x="48768" y="26566"/>
                    <a:pt x="49881" y="27697"/>
                    <a:pt x="51092" y="28601"/>
                  </a:cubicBezTo>
                  <a:cubicBezTo>
                    <a:pt x="52438" y="29603"/>
                    <a:pt x="54141" y="30402"/>
                    <a:pt x="55751" y="29935"/>
                  </a:cubicBezTo>
                  <a:cubicBezTo>
                    <a:pt x="53618" y="28558"/>
                    <a:pt x="53514" y="25503"/>
                    <a:pt x="53944" y="23007"/>
                  </a:cubicBezTo>
                  <a:cubicBezTo>
                    <a:pt x="54429" y="20211"/>
                    <a:pt x="55302" y="17500"/>
                    <a:pt x="56525" y="14937"/>
                  </a:cubicBezTo>
                  <a:cubicBezTo>
                    <a:pt x="57460" y="12988"/>
                    <a:pt x="58622" y="11070"/>
                    <a:pt x="58861" y="8919"/>
                  </a:cubicBezTo>
                  <a:cubicBezTo>
                    <a:pt x="59292" y="5016"/>
                    <a:pt x="56286" y="1414"/>
                    <a:pt x="52438" y="639"/>
                  </a:cubicBezTo>
                  <a:cubicBezTo>
                    <a:pt x="49242" y="0"/>
                    <a:pt x="45793" y="1186"/>
                    <a:pt x="43587" y="3553"/>
                  </a:cubicBezTo>
                  <a:cubicBezTo>
                    <a:pt x="41491" y="2022"/>
                    <a:pt x="38651" y="1014"/>
                    <a:pt x="35073" y="744"/>
                  </a:cubicBezTo>
                  <a:cubicBezTo>
                    <a:pt x="30303" y="160"/>
                    <a:pt x="24821" y="1113"/>
                    <a:pt x="21944" y="4727"/>
                  </a:cubicBezTo>
                  <a:cubicBezTo>
                    <a:pt x="21434" y="5354"/>
                    <a:pt x="21028" y="6055"/>
                    <a:pt x="20733" y="6805"/>
                  </a:cubicBezTo>
                  <a:cubicBezTo>
                    <a:pt x="20137" y="8433"/>
                    <a:pt x="20297" y="10247"/>
                    <a:pt x="21169" y="11747"/>
                  </a:cubicBezTo>
                  <a:cubicBezTo>
                    <a:pt x="21335" y="11703"/>
                    <a:pt x="21501" y="11673"/>
                    <a:pt x="21667" y="11636"/>
                  </a:cubicBezTo>
                  <a:cubicBezTo>
                    <a:pt x="21839" y="12705"/>
                    <a:pt x="22159" y="13732"/>
                    <a:pt x="22141" y="15047"/>
                  </a:cubicBezTo>
                  <a:cubicBezTo>
                    <a:pt x="22104" y="17371"/>
                    <a:pt x="19762" y="18871"/>
                    <a:pt x="19928" y="19737"/>
                  </a:cubicBezTo>
                  <a:cubicBezTo>
                    <a:pt x="20069" y="20426"/>
                    <a:pt x="21200" y="20579"/>
                    <a:pt x="21852" y="20579"/>
                  </a:cubicBezTo>
                  <a:cubicBezTo>
                    <a:pt x="22036" y="20579"/>
                    <a:pt x="22159" y="20573"/>
                    <a:pt x="22159" y="20573"/>
                  </a:cubicBezTo>
                  <a:cubicBezTo>
                    <a:pt x="22546" y="21421"/>
                    <a:pt x="21489" y="22048"/>
                    <a:pt x="21471" y="22571"/>
                  </a:cubicBezTo>
                  <a:cubicBezTo>
                    <a:pt x="21452" y="23087"/>
                    <a:pt x="22122" y="23438"/>
                    <a:pt x="22122" y="23438"/>
                  </a:cubicBezTo>
                  <a:cubicBezTo>
                    <a:pt x="22122" y="23438"/>
                    <a:pt x="21471" y="23733"/>
                    <a:pt x="22122" y="24489"/>
                  </a:cubicBezTo>
                  <a:cubicBezTo>
                    <a:pt x="22768" y="25269"/>
                    <a:pt x="22159" y="25435"/>
                    <a:pt x="22122" y="26800"/>
                  </a:cubicBezTo>
                  <a:cubicBezTo>
                    <a:pt x="22091" y="27925"/>
                    <a:pt x="23493" y="28164"/>
                    <a:pt x="25023" y="28164"/>
                  </a:cubicBezTo>
                  <a:cubicBezTo>
                    <a:pt x="25380" y="28164"/>
                    <a:pt x="25743" y="28146"/>
                    <a:pt x="26093" y="28134"/>
                  </a:cubicBezTo>
                  <a:cubicBezTo>
                    <a:pt x="26191" y="28128"/>
                    <a:pt x="26296" y="28121"/>
                    <a:pt x="26388" y="28121"/>
                  </a:cubicBezTo>
                  <a:cubicBezTo>
                    <a:pt x="28078" y="28121"/>
                    <a:pt x="30426" y="28509"/>
                    <a:pt x="30844" y="30365"/>
                  </a:cubicBezTo>
                  <a:cubicBezTo>
                    <a:pt x="31305" y="32326"/>
                    <a:pt x="30801" y="32959"/>
                    <a:pt x="29179" y="33500"/>
                  </a:cubicBezTo>
                  <a:cubicBezTo>
                    <a:pt x="27556" y="34041"/>
                    <a:pt x="26585" y="34330"/>
                    <a:pt x="24753" y="34864"/>
                  </a:cubicBezTo>
                  <a:cubicBezTo>
                    <a:pt x="23505" y="35086"/>
                    <a:pt x="22694" y="35233"/>
                    <a:pt x="18950" y="36481"/>
                  </a:cubicBezTo>
                  <a:cubicBezTo>
                    <a:pt x="16406" y="37262"/>
                    <a:pt x="10861" y="38743"/>
                    <a:pt x="10136" y="48080"/>
                  </a:cubicBezTo>
                  <a:cubicBezTo>
                    <a:pt x="9109" y="55278"/>
                    <a:pt x="8569" y="60662"/>
                    <a:pt x="7640" y="66151"/>
                  </a:cubicBezTo>
                  <a:cubicBezTo>
                    <a:pt x="7198" y="70263"/>
                    <a:pt x="7044" y="76601"/>
                    <a:pt x="5139" y="81278"/>
                  </a:cubicBezTo>
                  <a:cubicBezTo>
                    <a:pt x="3497" y="86521"/>
                    <a:pt x="2987" y="95870"/>
                    <a:pt x="2496" y="100960"/>
                  </a:cubicBezTo>
                  <a:cubicBezTo>
                    <a:pt x="1912" y="106006"/>
                    <a:pt x="184" y="113192"/>
                    <a:pt x="0" y="113653"/>
                  </a:cubicBezTo>
                  <a:lnTo>
                    <a:pt x="6743" y="113653"/>
                  </a:lnTo>
                  <a:cubicBezTo>
                    <a:pt x="6743" y="113653"/>
                    <a:pt x="8716" y="106154"/>
                    <a:pt x="10480" y="102331"/>
                  </a:cubicBezTo>
                  <a:cubicBezTo>
                    <a:pt x="12435" y="98022"/>
                    <a:pt x="14058" y="88113"/>
                    <a:pt x="14002" y="86079"/>
                  </a:cubicBezTo>
                  <a:cubicBezTo>
                    <a:pt x="13929" y="84063"/>
                    <a:pt x="15096" y="78168"/>
                    <a:pt x="15668" y="75205"/>
                  </a:cubicBezTo>
                  <a:cubicBezTo>
                    <a:pt x="16682" y="69981"/>
                    <a:pt x="17186" y="59537"/>
                    <a:pt x="17186" y="59537"/>
                  </a:cubicBezTo>
                  <a:cubicBezTo>
                    <a:pt x="17186" y="59537"/>
                    <a:pt x="19940" y="72624"/>
                    <a:pt x="19977" y="77756"/>
                  </a:cubicBezTo>
                  <a:cubicBezTo>
                    <a:pt x="19995" y="82895"/>
                    <a:pt x="18827" y="85722"/>
                    <a:pt x="18606" y="88531"/>
                  </a:cubicBezTo>
                  <a:cubicBezTo>
                    <a:pt x="18121" y="91482"/>
                    <a:pt x="17137" y="94795"/>
                    <a:pt x="15963" y="98618"/>
                  </a:cubicBezTo>
                  <a:cubicBezTo>
                    <a:pt x="15084" y="101851"/>
                    <a:pt x="13517" y="106990"/>
                    <a:pt x="14543" y="113745"/>
                  </a:cubicBezTo>
                  <a:lnTo>
                    <a:pt x="56698" y="113598"/>
                  </a:lnTo>
                  <a:cubicBezTo>
                    <a:pt x="57730" y="105963"/>
                    <a:pt x="56212" y="101943"/>
                    <a:pt x="55524" y="98618"/>
                  </a:cubicBezTo>
                  <a:cubicBezTo>
                    <a:pt x="54940" y="95090"/>
                    <a:pt x="53932" y="92951"/>
                    <a:pt x="52979" y="89804"/>
                  </a:cubicBezTo>
                  <a:cubicBezTo>
                    <a:pt x="52192" y="87062"/>
                    <a:pt x="51079" y="83485"/>
                    <a:pt x="51116" y="78346"/>
                  </a:cubicBezTo>
                  <a:cubicBezTo>
                    <a:pt x="51135" y="73208"/>
                    <a:pt x="54497" y="58812"/>
                    <a:pt x="54497" y="58812"/>
                  </a:cubicBezTo>
                  <a:cubicBezTo>
                    <a:pt x="54497" y="58812"/>
                    <a:pt x="55880" y="72310"/>
                    <a:pt x="56261" y="75015"/>
                  </a:cubicBezTo>
                  <a:cubicBezTo>
                    <a:pt x="56864" y="79299"/>
                    <a:pt x="58886" y="84413"/>
                    <a:pt x="58757" y="86423"/>
                  </a:cubicBezTo>
                  <a:cubicBezTo>
                    <a:pt x="58548" y="89810"/>
                    <a:pt x="60625" y="99669"/>
                    <a:pt x="61842" y="101993"/>
                  </a:cubicBezTo>
                  <a:cubicBezTo>
                    <a:pt x="63059" y="104304"/>
                    <a:pt x="65955" y="113598"/>
                    <a:pt x="65955" y="113598"/>
                  </a:cubicBezTo>
                  <a:lnTo>
                    <a:pt x="71431" y="113659"/>
                  </a:lnTo>
                  <a:cubicBezTo>
                    <a:pt x="71229" y="113198"/>
                    <a:pt x="70313" y="106449"/>
                    <a:pt x="70079" y="101052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5" name="Google Shape;6405;p65"/>
            <p:cNvGrpSpPr/>
            <p:nvPr/>
          </p:nvGrpSpPr>
          <p:grpSpPr>
            <a:xfrm>
              <a:off x="1459126" y="1614025"/>
              <a:ext cx="848725" cy="2691675"/>
              <a:chOff x="1459126" y="1614025"/>
              <a:chExt cx="848725" cy="2691675"/>
            </a:xfrm>
          </p:grpSpPr>
          <p:sp>
            <p:nvSpPr>
              <p:cNvPr id="6406" name="Google Shape;6406;p65"/>
              <p:cNvSpPr/>
              <p:nvPr/>
            </p:nvSpPr>
            <p:spPr>
              <a:xfrm>
                <a:off x="1577901" y="1614025"/>
                <a:ext cx="587050" cy="514500"/>
              </a:xfrm>
              <a:custGeom>
                <a:avLst/>
                <a:gdLst/>
                <a:ahLst/>
                <a:cxnLst/>
                <a:rect l="l" t="t" r="r" b="b"/>
                <a:pathLst>
                  <a:path w="23482" h="20580" extrusionOk="0">
                    <a:moveTo>
                      <a:pt x="11163" y="0"/>
                    </a:moveTo>
                    <a:cubicBezTo>
                      <a:pt x="4402" y="0"/>
                      <a:pt x="603" y="2680"/>
                      <a:pt x="308" y="6626"/>
                    </a:cubicBezTo>
                    <a:cubicBezTo>
                      <a:pt x="1" y="10640"/>
                      <a:pt x="1820" y="11931"/>
                      <a:pt x="4383" y="11931"/>
                    </a:cubicBezTo>
                    <a:cubicBezTo>
                      <a:pt x="4635" y="11931"/>
                      <a:pt x="4887" y="11919"/>
                      <a:pt x="5145" y="11894"/>
                    </a:cubicBezTo>
                    <a:cubicBezTo>
                      <a:pt x="5145" y="11894"/>
                      <a:pt x="5373" y="11876"/>
                      <a:pt x="5668" y="11876"/>
                    </a:cubicBezTo>
                    <a:cubicBezTo>
                      <a:pt x="6246" y="11876"/>
                      <a:pt x="7088" y="11943"/>
                      <a:pt x="7088" y="12318"/>
                    </a:cubicBezTo>
                    <a:cubicBezTo>
                      <a:pt x="7088" y="12878"/>
                      <a:pt x="6903" y="14390"/>
                      <a:pt x="8139" y="14427"/>
                    </a:cubicBezTo>
                    <a:cubicBezTo>
                      <a:pt x="8557" y="14445"/>
                      <a:pt x="8944" y="14451"/>
                      <a:pt x="9276" y="14451"/>
                    </a:cubicBezTo>
                    <a:cubicBezTo>
                      <a:pt x="9946" y="14451"/>
                      <a:pt x="10395" y="14427"/>
                      <a:pt x="10395" y="14427"/>
                    </a:cubicBezTo>
                    <a:cubicBezTo>
                      <a:pt x="10395" y="14427"/>
                      <a:pt x="10745" y="16129"/>
                      <a:pt x="11489" y="16480"/>
                    </a:cubicBezTo>
                    <a:cubicBezTo>
                      <a:pt x="12226" y="16848"/>
                      <a:pt x="11931" y="17512"/>
                      <a:pt x="12153" y="17899"/>
                    </a:cubicBezTo>
                    <a:cubicBezTo>
                      <a:pt x="12374" y="18268"/>
                      <a:pt x="13259" y="18699"/>
                      <a:pt x="13609" y="19270"/>
                    </a:cubicBezTo>
                    <a:cubicBezTo>
                      <a:pt x="13966" y="19823"/>
                      <a:pt x="14113" y="20561"/>
                      <a:pt x="14704" y="20579"/>
                    </a:cubicBezTo>
                    <a:lnTo>
                      <a:pt x="14734" y="20579"/>
                    </a:lnTo>
                    <a:cubicBezTo>
                      <a:pt x="15331" y="20579"/>
                      <a:pt x="15785" y="20088"/>
                      <a:pt x="15404" y="19307"/>
                    </a:cubicBezTo>
                    <a:cubicBezTo>
                      <a:pt x="14999" y="18490"/>
                      <a:pt x="14611" y="17770"/>
                      <a:pt x="14870" y="17697"/>
                    </a:cubicBezTo>
                    <a:cubicBezTo>
                      <a:pt x="14876" y="17697"/>
                      <a:pt x="14888" y="17697"/>
                      <a:pt x="14894" y="17697"/>
                    </a:cubicBezTo>
                    <a:cubicBezTo>
                      <a:pt x="15128" y="17697"/>
                      <a:pt x="16037" y="18004"/>
                      <a:pt x="17015" y="18004"/>
                    </a:cubicBezTo>
                    <a:cubicBezTo>
                      <a:pt x="17593" y="18004"/>
                      <a:pt x="18195" y="17893"/>
                      <a:pt x="18693" y="17549"/>
                    </a:cubicBezTo>
                    <a:cubicBezTo>
                      <a:pt x="20094" y="16590"/>
                      <a:pt x="22037" y="15385"/>
                      <a:pt x="21115" y="12595"/>
                    </a:cubicBezTo>
                    <a:lnTo>
                      <a:pt x="21115" y="12595"/>
                    </a:lnTo>
                    <a:lnTo>
                      <a:pt x="21164" y="12595"/>
                    </a:lnTo>
                    <a:cubicBezTo>
                      <a:pt x="21471" y="12595"/>
                      <a:pt x="23020" y="12478"/>
                      <a:pt x="23241" y="10062"/>
                    </a:cubicBezTo>
                    <a:cubicBezTo>
                      <a:pt x="23481" y="7382"/>
                      <a:pt x="21889" y="799"/>
                      <a:pt x="13597" y="99"/>
                    </a:cubicBezTo>
                    <a:cubicBezTo>
                      <a:pt x="12743" y="31"/>
                      <a:pt x="11938" y="0"/>
                      <a:pt x="111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07" name="Google Shape;6407;p65"/>
              <p:cNvGrpSpPr/>
              <p:nvPr/>
            </p:nvGrpSpPr>
            <p:grpSpPr>
              <a:xfrm>
                <a:off x="1459126" y="2549075"/>
                <a:ext cx="848725" cy="608875"/>
                <a:chOff x="1459126" y="2549075"/>
                <a:chExt cx="848725" cy="608875"/>
              </a:xfrm>
            </p:grpSpPr>
            <p:sp>
              <p:nvSpPr>
                <p:cNvPr id="6408" name="Google Shape;6408;p65"/>
                <p:cNvSpPr/>
                <p:nvPr/>
              </p:nvSpPr>
              <p:spPr>
                <a:xfrm>
                  <a:off x="1912751" y="2564925"/>
                  <a:ext cx="395100" cy="5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23721" extrusionOk="0">
                      <a:moveTo>
                        <a:pt x="4850" y="6"/>
                      </a:moveTo>
                      <a:cubicBezTo>
                        <a:pt x="4137" y="6"/>
                        <a:pt x="2736" y="234"/>
                        <a:pt x="2275" y="1973"/>
                      </a:cubicBezTo>
                      <a:cubicBezTo>
                        <a:pt x="1666" y="4321"/>
                        <a:pt x="129" y="7241"/>
                        <a:pt x="904" y="10603"/>
                      </a:cubicBezTo>
                      <a:cubicBezTo>
                        <a:pt x="1666" y="13965"/>
                        <a:pt x="0" y="16904"/>
                        <a:pt x="1740" y="18754"/>
                      </a:cubicBezTo>
                      <a:cubicBezTo>
                        <a:pt x="3418" y="20555"/>
                        <a:pt x="7419" y="23720"/>
                        <a:pt x="11335" y="23720"/>
                      </a:cubicBezTo>
                      <a:cubicBezTo>
                        <a:pt x="11476" y="23720"/>
                        <a:pt x="11618" y="23720"/>
                        <a:pt x="11753" y="23708"/>
                      </a:cubicBezTo>
                      <a:cubicBezTo>
                        <a:pt x="15804" y="23468"/>
                        <a:pt x="15711" y="19922"/>
                        <a:pt x="15029" y="18569"/>
                      </a:cubicBezTo>
                      <a:cubicBezTo>
                        <a:pt x="14365" y="17217"/>
                        <a:pt x="12829" y="14334"/>
                        <a:pt x="12699" y="12650"/>
                      </a:cubicBezTo>
                      <a:cubicBezTo>
                        <a:pt x="12570" y="10990"/>
                        <a:pt x="10610" y="1733"/>
                        <a:pt x="5268" y="31"/>
                      </a:cubicBezTo>
                      <a:cubicBezTo>
                        <a:pt x="5127" y="12"/>
                        <a:pt x="4991" y="0"/>
                        <a:pt x="4850" y="6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9" name="Google Shape;6409;p65"/>
                <p:cNvSpPr/>
                <p:nvPr/>
              </p:nvSpPr>
              <p:spPr>
                <a:xfrm>
                  <a:off x="1459126" y="2549075"/>
                  <a:ext cx="395550" cy="5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23728" extrusionOk="0">
                      <a:moveTo>
                        <a:pt x="10997" y="1"/>
                      </a:moveTo>
                      <a:cubicBezTo>
                        <a:pt x="10843" y="1"/>
                        <a:pt x="10695" y="13"/>
                        <a:pt x="10554" y="38"/>
                      </a:cubicBezTo>
                      <a:cubicBezTo>
                        <a:pt x="5194" y="1734"/>
                        <a:pt x="3252" y="10979"/>
                        <a:pt x="3123" y="12657"/>
                      </a:cubicBezTo>
                      <a:cubicBezTo>
                        <a:pt x="2994" y="14323"/>
                        <a:pt x="1463" y="17224"/>
                        <a:pt x="775" y="18576"/>
                      </a:cubicBezTo>
                      <a:cubicBezTo>
                        <a:pt x="111" y="19904"/>
                        <a:pt x="0" y="23475"/>
                        <a:pt x="4045" y="23715"/>
                      </a:cubicBezTo>
                      <a:cubicBezTo>
                        <a:pt x="4186" y="23721"/>
                        <a:pt x="4327" y="23727"/>
                        <a:pt x="4469" y="23727"/>
                      </a:cubicBezTo>
                      <a:cubicBezTo>
                        <a:pt x="8384" y="23727"/>
                        <a:pt x="12404" y="20562"/>
                        <a:pt x="14082" y="18761"/>
                      </a:cubicBezTo>
                      <a:cubicBezTo>
                        <a:pt x="15822" y="16892"/>
                        <a:pt x="14138" y="13954"/>
                        <a:pt x="14912" y="10610"/>
                      </a:cubicBezTo>
                      <a:cubicBezTo>
                        <a:pt x="15687" y="7248"/>
                        <a:pt x="14156" y="4328"/>
                        <a:pt x="13529" y="1956"/>
                      </a:cubicBezTo>
                      <a:cubicBezTo>
                        <a:pt x="13068" y="235"/>
                        <a:pt x="11704" y="1"/>
                        <a:pt x="109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0" name="Google Shape;6410;p65"/>
              <p:cNvSpPr/>
              <p:nvPr/>
            </p:nvSpPr>
            <p:spPr>
              <a:xfrm>
                <a:off x="1834226" y="2227925"/>
                <a:ext cx="114650" cy="5148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0592" extrusionOk="0">
                    <a:moveTo>
                      <a:pt x="3215" y="0"/>
                    </a:moveTo>
                    <a:cubicBezTo>
                      <a:pt x="3215" y="0"/>
                      <a:pt x="2109" y="609"/>
                      <a:pt x="775" y="683"/>
                    </a:cubicBezTo>
                    <a:cubicBezTo>
                      <a:pt x="775" y="683"/>
                      <a:pt x="1666" y="9724"/>
                      <a:pt x="1236" y="13253"/>
                    </a:cubicBezTo>
                    <a:cubicBezTo>
                      <a:pt x="793" y="16799"/>
                      <a:pt x="0" y="18090"/>
                      <a:pt x="0" y="18090"/>
                    </a:cubicBezTo>
                    <a:cubicBezTo>
                      <a:pt x="13" y="18422"/>
                      <a:pt x="142" y="18520"/>
                      <a:pt x="289" y="18520"/>
                    </a:cubicBezTo>
                    <a:cubicBezTo>
                      <a:pt x="510" y="18520"/>
                      <a:pt x="775" y="18293"/>
                      <a:pt x="775" y="18293"/>
                    </a:cubicBezTo>
                    <a:lnTo>
                      <a:pt x="1371" y="17174"/>
                    </a:lnTo>
                    <a:cubicBezTo>
                      <a:pt x="1414" y="17174"/>
                      <a:pt x="1463" y="17168"/>
                      <a:pt x="1506" y="17168"/>
                    </a:cubicBezTo>
                    <a:cubicBezTo>
                      <a:pt x="2348" y="17168"/>
                      <a:pt x="2385" y="17654"/>
                      <a:pt x="2385" y="17654"/>
                    </a:cubicBezTo>
                    <a:lnTo>
                      <a:pt x="2201" y="18133"/>
                    </a:lnTo>
                    <a:lnTo>
                      <a:pt x="3953" y="20592"/>
                    </a:lnTo>
                    <a:lnTo>
                      <a:pt x="4586" y="18096"/>
                    </a:lnTo>
                    <a:cubicBezTo>
                      <a:pt x="4586" y="18096"/>
                      <a:pt x="2975" y="16412"/>
                      <a:pt x="3252" y="11900"/>
                    </a:cubicBezTo>
                    <a:cubicBezTo>
                      <a:pt x="3547" y="7413"/>
                      <a:pt x="3215" y="0"/>
                      <a:pt x="3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65"/>
              <p:cNvSpPr/>
              <p:nvPr/>
            </p:nvSpPr>
            <p:spPr>
              <a:xfrm>
                <a:off x="1625226" y="3065100"/>
                <a:ext cx="639600" cy="411550"/>
              </a:xfrm>
              <a:custGeom>
                <a:avLst/>
                <a:gdLst/>
                <a:ahLst/>
                <a:cxnLst/>
                <a:rect l="l" t="t" r="r" b="b"/>
                <a:pathLst>
                  <a:path w="25584" h="16462" extrusionOk="0">
                    <a:moveTo>
                      <a:pt x="18373" y="1"/>
                    </a:moveTo>
                    <a:cubicBezTo>
                      <a:pt x="15589" y="1"/>
                      <a:pt x="12540" y="1003"/>
                      <a:pt x="11003" y="1500"/>
                    </a:cubicBezTo>
                    <a:cubicBezTo>
                      <a:pt x="9436" y="1998"/>
                      <a:pt x="6756" y="1832"/>
                      <a:pt x="3996" y="2072"/>
                    </a:cubicBezTo>
                    <a:cubicBezTo>
                      <a:pt x="1242" y="2312"/>
                      <a:pt x="1" y="4070"/>
                      <a:pt x="634" y="4826"/>
                    </a:cubicBezTo>
                    <a:cubicBezTo>
                      <a:pt x="1267" y="5563"/>
                      <a:pt x="4113" y="4660"/>
                      <a:pt x="5496" y="6319"/>
                    </a:cubicBezTo>
                    <a:cubicBezTo>
                      <a:pt x="6897" y="7985"/>
                      <a:pt x="8766" y="8889"/>
                      <a:pt x="9842" y="9411"/>
                    </a:cubicBezTo>
                    <a:cubicBezTo>
                      <a:pt x="10174" y="9559"/>
                      <a:pt x="10727" y="9792"/>
                      <a:pt x="11354" y="10112"/>
                    </a:cubicBezTo>
                    <a:cubicBezTo>
                      <a:pt x="11723" y="10278"/>
                      <a:pt x="12110" y="10462"/>
                      <a:pt x="12516" y="10665"/>
                    </a:cubicBezTo>
                    <a:cubicBezTo>
                      <a:pt x="13610" y="11255"/>
                      <a:pt x="14734" y="11938"/>
                      <a:pt x="15331" y="12626"/>
                    </a:cubicBezTo>
                    <a:cubicBezTo>
                      <a:pt x="16474" y="14009"/>
                      <a:pt x="20445" y="15712"/>
                      <a:pt x="21982" y="16283"/>
                    </a:cubicBezTo>
                    <a:cubicBezTo>
                      <a:pt x="22252" y="16394"/>
                      <a:pt x="22541" y="16455"/>
                      <a:pt x="22836" y="16462"/>
                    </a:cubicBezTo>
                    <a:cubicBezTo>
                      <a:pt x="23881" y="16462"/>
                      <a:pt x="24582" y="15552"/>
                      <a:pt x="24864" y="13972"/>
                    </a:cubicBezTo>
                    <a:cubicBezTo>
                      <a:pt x="25233" y="11993"/>
                      <a:pt x="25104" y="8409"/>
                      <a:pt x="25344" y="5121"/>
                    </a:cubicBezTo>
                    <a:cubicBezTo>
                      <a:pt x="25583" y="1814"/>
                      <a:pt x="22793" y="388"/>
                      <a:pt x="22793" y="388"/>
                    </a:cubicBezTo>
                    <a:cubicBezTo>
                      <a:pt x="22793" y="388"/>
                      <a:pt x="21281" y="38"/>
                      <a:pt x="1845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65"/>
              <p:cNvSpPr/>
              <p:nvPr/>
            </p:nvSpPr>
            <p:spPr>
              <a:xfrm>
                <a:off x="1524726" y="3048050"/>
                <a:ext cx="355325" cy="574750"/>
              </a:xfrm>
              <a:custGeom>
                <a:avLst/>
                <a:gdLst/>
                <a:ahLst/>
                <a:cxnLst/>
                <a:rect l="l" t="t" r="r" b="b"/>
                <a:pathLst>
                  <a:path w="14213" h="22990" extrusionOk="0">
                    <a:moveTo>
                      <a:pt x="10180" y="0"/>
                    </a:moveTo>
                    <a:lnTo>
                      <a:pt x="8207" y="1500"/>
                    </a:lnTo>
                    <a:cubicBezTo>
                      <a:pt x="7315" y="1205"/>
                      <a:pt x="6541" y="1076"/>
                      <a:pt x="5852" y="1076"/>
                    </a:cubicBezTo>
                    <a:cubicBezTo>
                      <a:pt x="4021" y="1076"/>
                      <a:pt x="2791" y="1992"/>
                      <a:pt x="1623" y="3147"/>
                    </a:cubicBezTo>
                    <a:cubicBezTo>
                      <a:pt x="1" y="4733"/>
                      <a:pt x="56" y="9595"/>
                      <a:pt x="2054" y="12294"/>
                    </a:cubicBezTo>
                    <a:cubicBezTo>
                      <a:pt x="4045" y="14992"/>
                      <a:pt x="8373" y="15785"/>
                      <a:pt x="10327" y="16154"/>
                    </a:cubicBezTo>
                    <a:cubicBezTo>
                      <a:pt x="12307" y="16523"/>
                      <a:pt x="11827" y="17482"/>
                      <a:pt x="11790" y="18275"/>
                    </a:cubicBezTo>
                    <a:cubicBezTo>
                      <a:pt x="11735" y="19074"/>
                      <a:pt x="8741" y="21182"/>
                      <a:pt x="8852" y="22116"/>
                    </a:cubicBezTo>
                    <a:cubicBezTo>
                      <a:pt x="8926" y="22934"/>
                      <a:pt x="10020" y="22989"/>
                      <a:pt x="10309" y="22989"/>
                    </a:cubicBezTo>
                    <a:lnTo>
                      <a:pt x="10383" y="22989"/>
                    </a:lnTo>
                    <a:cubicBezTo>
                      <a:pt x="10383" y="22989"/>
                      <a:pt x="10788" y="21938"/>
                      <a:pt x="11882" y="20733"/>
                    </a:cubicBezTo>
                    <a:cubicBezTo>
                      <a:pt x="12970" y="19516"/>
                      <a:pt x="14132" y="18662"/>
                      <a:pt x="14040" y="16873"/>
                    </a:cubicBezTo>
                    <a:cubicBezTo>
                      <a:pt x="13954" y="15103"/>
                      <a:pt x="12491" y="14562"/>
                      <a:pt x="12491" y="14562"/>
                    </a:cubicBezTo>
                    <a:cubicBezTo>
                      <a:pt x="12491" y="14562"/>
                      <a:pt x="14212" y="13953"/>
                      <a:pt x="13413" y="11808"/>
                    </a:cubicBezTo>
                    <a:cubicBezTo>
                      <a:pt x="12614" y="9669"/>
                      <a:pt x="8698" y="10978"/>
                      <a:pt x="8735" y="8907"/>
                    </a:cubicBezTo>
                    <a:cubicBezTo>
                      <a:pt x="8791" y="6854"/>
                      <a:pt x="7942" y="5342"/>
                      <a:pt x="9178" y="3750"/>
                    </a:cubicBezTo>
                    <a:cubicBezTo>
                      <a:pt x="10401" y="2182"/>
                      <a:pt x="11305" y="203"/>
                      <a:pt x="11305" y="203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13" name="Google Shape;6413;p65"/>
              <p:cNvGrpSpPr/>
              <p:nvPr/>
            </p:nvGrpSpPr>
            <p:grpSpPr>
              <a:xfrm>
                <a:off x="1674701" y="3317900"/>
                <a:ext cx="433525" cy="379725"/>
                <a:chOff x="1674701" y="3317900"/>
                <a:chExt cx="433525" cy="379725"/>
              </a:xfrm>
            </p:grpSpPr>
            <p:sp>
              <p:nvSpPr>
                <p:cNvPr id="6414" name="Google Shape;6414;p65"/>
                <p:cNvSpPr/>
                <p:nvPr/>
              </p:nvSpPr>
              <p:spPr>
                <a:xfrm>
                  <a:off x="1946101" y="3390425"/>
                  <a:ext cx="162125" cy="2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5" h="9282" extrusionOk="0">
                      <a:moveTo>
                        <a:pt x="3289" y="0"/>
                      </a:moveTo>
                      <a:cubicBezTo>
                        <a:pt x="2317" y="0"/>
                        <a:pt x="1051" y="277"/>
                        <a:pt x="590" y="1512"/>
                      </a:cubicBezTo>
                      <a:cubicBezTo>
                        <a:pt x="0" y="3104"/>
                        <a:pt x="1715" y="3953"/>
                        <a:pt x="1715" y="3953"/>
                      </a:cubicBezTo>
                      <a:cubicBezTo>
                        <a:pt x="1494" y="4506"/>
                        <a:pt x="1770" y="4856"/>
                        <a:pt x="1770" y="4856"/>
                      </a:cubicBezTo>
                      <a:cubicBezTo>
                        <a:pt x="1475" y="5416"/>
                        <a:pt x="1715" y="5692"/>
                        <a:pt x="1715" y="5692"/>
                      </a:cubicBezTo>
                      <a:cubicBezTo>
                        <a:pt x="1205" y="6129"/>
                        <a:pt x="910" y="6774"/>
                        <a:pt x="922" y="7444"/>
                      </a:cubicBezTo>
                      <a:cubicBezTo>
                        <a:pt x="922" y="8360"/>
                        <a:pt x="2047" y="9282"/>
                        <a:pt x="3436" y="9282"/>
                      </a:cubicBezTo>
                      <a:cubicBezTo>
                        <a:pt x="3842" y="9282"/>
                        <a:pt x="4241" y="9202"/>
                        <a:pt x="4616" y="9054"/>
                      </a:cubicBezTo>
                      <a:cubicBezTo>
                        <a:pt x="6485" y="8311"/>
                        <a:pt x="6190" y="6374"/>
                        <a:pt x="6153" y="3455"/>
                      </a:cubicBezTo>
                      <a:cubicBezTo>
                        <a:pt x="6116" y="517"/>
                        <a:pt x="4032" y="56"/>
                        <a:pt x="4032" y="56"/>
                      </a:cubicBezTo>
                      <a:cubicBezTo>
                        <a:pt x="3787" y="19"/>
                        <a:pt x="3535" y="0"/>
                        <a:pt x="328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5" name="Google Shape;6415;p65"/>
                <p:cNvSpPr/>
                <p:nvPr/>
              </p:nvSpPr>
              <p:spPr>
                <a:xfrm>
                  <a:off x="1674701" y="3385650"/>
                  <a:ext cx="162300" cy="23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2" h="9283" extrusionOk="0">
                      <a:moveTo>
                        <a:pt x="3154" y="1"/>
                      </a:moveTo>
                      <a:cubicBezTo>
                        <a:pt x="2921" y="1"/>
                        <a:pt x="2687" y="13"/>
                        <a:pt x="2460" y="44"/>
                      </a:cubicBezTo>
                      <a:cubicBezTo>
                        <a:pt x="2460" y="44"/>
                        <a:pt x="370" y="505"/>
                        <a:pt x="333" y="3443"/>
                      </a:cubicBezTo>
                      <a:cubicBezTo>
                        <a:pt x="296" y="6381"/>
                        <a:pt x="1" y="8323"/>
                        <a:pt x="1870" y="9061"/>
                      </a:cubicBezTo>
                      <a:cubicBezTo>
                        <a:pt x="2245" y="9208"/>
                        <a:pt x="2638" y="9282"/>
                        <a:pt x="3037" y="9282"/>
                      </a:cubicBezTo>
                      <a:cubicBezTo>
                        <a:pt x="4433" y="9282"/>
                        <a:pt x="5570" y="8354"/>
                        <a:pt x="5570" y="7438"/>
                      </a:cubicBezTo>
                      <a:cubicBezTo>
                        <a:pt x="5576" y="6762"/>
                        <a:pt x="5287" y="6117"/>
                        <a:pt x="4777" y="5680"/>
                      </a:cubicBezTo>
                      <a:cubicBezTo>
                        <a:pt x="4777" y="5680"/>
                        <a:pt x="5017" y="5422"/>
                        <a:pt x="4722" y="4869"/>
                      </a:cubicBezTo>
                      <a:cubicBezTo>
                        <a:pt x="4722" y="4869"/>
                        <a:pt x="4998" y="4519"/>
                        <a:pt x="4777" y="3947"/>
                      </a:cubicBezTo>
                      <a:cubicBezTo>
                        <a:pt x="4777" y="3947"/>
                        <a:pt x="6492" y="3117"/>
                        <a:pt x="5902" y="1525"/>
                      </a:cubicBezTo>
                      <a:cubicBezTo>
                        <a:pt x="5435" y="265"/>
                        <a:pt x="4132" y="1"/>
                        <a:pt x="315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6" name="Google Shape;6416;p65"/>
                <p:cNvSpPr/>
                <p:nvPr/>
              </p:nvSpPr>
              <p:spPr>
                <a:xfrm>
                  <a:off x="1792726" y="3317900"/>
                  <a:ext cx="197650" cy="37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15189" extrusionOk="0">
                      <a:moveTo>
                        <a:pt x="4654" y="0"/>
                      </a:moveTo>
                      <a:lnTo>
                        <a:pt x="4654" y="4192"/>
                      </a:lnTo>
                      <a:cubicBezTo>
                        <a:pt x="4654" y="4192"/>
                        <a:pt x="1734" y="6817"/>
                        <a:pt x="130" y="6964"/>
                      </a:cubicBezTo>
                      <a:lnTo>
                        <a:pt x="1" y="7579"/>
                      </a:lnTo>
                      <a:cubicBezTo>
                        <a:pt x="1" y="7579"/>
                        <a:pt x="2840" y="6725"/>
                        <a:pt x="4248" y="5563"/>
                      </a:cubicBezTo>
                      <a:lnTo>
                        <a:pt x="4248" y="5563"/>
                      </a:lnTo>
                      <a:cubicBezTo>
                        <a:pt x="4064" y="5729"/>
                        <a:pt x="1144" y="8298"/>
                        <a:pt x="56" y="8390"/>
                      </a:cubicBezTo>
                      <a:lnTo>
                        <a:pt x="554" y="8980"/>
                      </a:lnTo>
                      <a:cubicBezTo>
                        <a:pt x="554" y="8980"/>
                        <a:pt x="4174" y="7075"/>
                        <a:pt x="4303" y="6300"/>
                      </a:cubicBezTo>
                      <a:lnTo>
                        <a:pt x="4303" y="15189"/>
                      </a:lnTo>
                      <a:lnTo>
                        <a:pt x="5766" y="15189"/>
                      </a:lnTo>
                      <a:lnTo>
                        <a:pt x="5766" y="8095"/>
                      </a:lnTo>
                      <a:cubicBezTo>
                        <a:pt x="6295" y="8943"/>
                        <a:pt x="7199" y="8999"/>
                        <a:pt x="7426" y="8999"/>
                      </a:cubicBezTo>
                      <a:cubicBezTo>
                        <a:pt x="7444" y="8999"/>
                        <a:pt x="7463" y="8999"/>
                        <a:pt x="7481" y="8999"/>
                      </a:cubicBezTo>
                      <a:lnTo>
                        <a:pt x="7850" y="8593"/>
                      </a:lnTo>
                      <a:cubicBezTo>
                        <a:pt x="6725" y="8482"/>
                        <a:pt x="6227" y="7358"/>
                        <a:pt x="6227" y="7358"/>
                      </a:cubicBezTo>
                      <a:lnTo>
                        <a:pt x="6227" y="7358"/>
                      </a:lnTo>
                      <a:cubicBezTo>
                        <a:pt x="6781" y="7720"/>
                        <a:pt x="7420" y="7769"/>
                        <a:pt x="7727" y="7769"/>
                      </a:cubicBezTo>
                      <a:cubicBezTo>
                        <a:pt x="7838" y="7769"/>
                        <a:pt x="7905" y="7763"/>
                        <a:pt x="7905" y="7763"/>
                      </a:cubicBezTo>
                      <a:lnTo>
                        <a:pt x="7776" y="7173"/>
                      </a:lnTo>
                      <a:cubicBezTo>
                        <a:pt x="7678" y="7186"/>
                        <a:pt x="7580" y="7186"/>
                        <a:pt x="7481" y="7186"/>
                      </a:cubicBezTo>
                      <a:cubicBezTo>
                        <a:pt x="6092" y="7186"/>
                        <a:pt x="5803" y="5987"/>
                        <a:pt x="5803" y="5987"/>
                      </a:cubicBezTo>
                      <a:lnTo>
                        <a:pt x="5803" y="553"/>
                      </a:lnTo>
                      <a:cubicBezTo>
                        <a:pt x="5410" y="350"/>
                        <a:pt x="5029" y="166"/>
                        <a:pt x="465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7" name="Google Shape;6417;p65"/>
              <p:cNvSpPr/>
              <p:nvPr/>
            </p:nvSpPr>
            <p:spPr>
              <a:xfrm>
                <a:off x="1513051" y="3450200"/>
                <a:ext cx="724875" cy="855500"/>
              </a:xfrm>
              <a:custGeom>
                <a:avLst/>
                <a:gdLst/>
                <a:ahLst/>
                <a:cxnLst/>
                <a:rect l="l" t="t" r="r" b="b"/>
                <a:pathLst>
                  <a:path w="28995" h="34220" extrusionOk="0">
                    <a:moveTo>
                      <a:pt x="2244" y="0"/>
                    </a:moveTo>
                    <a:cubicBezTo>
                      <a:pt x="1974" y="6"/>
                      <a:pt x="1703" y="43"/>
                      <a:pt x="1445" y="123"/>
                    </a:cubicBezTo>
                    <a:cubicBezTo>
                      <a:pt x="1" y="511"/>
                      <a:pt x="1021" y="2059"/>
                      <a:pt x="1095" y="2803"/>
                    </a:cubicBezTo>
                    <a:cubicBezTo>
                      <a:pt x="1150" y="3522"/>
                      <a:pt x="1593" y="4703"/>
                      <a:pt x="1593" y="4703"/>
                    </a:cubicBezTo>
                    <a:cubicBezTo>
                      <a:pt x="1371" y="5668"/>
                      <a:pt x="2312" y="6995"/>
                      <a:pt x="2312" y="6995"/>
                    </a:cubicBezTo>
                    <a:cubicBezTo>
                      <a:pt x="1851" y="8200"/>
                      <a:pt x="2404" y="8753"/>
                      <a:pt x="2404" y="8753"/>
                    </a:cubicBezTo>
                    <a:cubicBezTo>
                      <a:pt x="1925" y="9528"/>
                      <a:pt x="2422" y="10935"/>
                      <a:pt x="2422" y="10935"/>
                    </a:cubicBezTo>
                    <a:cubicBezTo>
                      <a:pt x="1519" y="12706"/>
                      <a:pt x="2293" y="13855"/>
                      <a:pt x="2293" y="13855"/>
                    </a:cubicBezTo>
                    <a:cubicBezTo>
                      <a:pt x="1648" y="14740"/>
                      <a:pt x="1980" y="16314"/>
                      <a:pt x="1980" y="16314"/>
                    </a:cubicBezTo>
                    <a:cubicBezTo>
                      <a:pt x="947" y="17955"/>
                      <a:pt x="1832" y="19823"/>
                      <a:pt x="1832" y="19823"/>
                    </a:cubicBezTo>
                    <a:cubicBezTo>
                      <a:pt x="1500" y="21114"/>
                      <a:pt x="1740" y="22430"/>
                      <a:pt x="1740" y="22430"/>
                    </a:cubicBezTo>
                    <a:cubicBezTo>
                      <a:pt x="1408" y="24347"/>
                      <a:pt x="2220" y="25017"/>
                      <a:pt x="2220" y="25017"/>
                    </a:cubicBezTo>
                    <a:cubicBezTo>
                      <a:pt x="2367" y="27642"/>
                      <a:pt x="4955" y="28011"/>
                      <a:pt x="4955" y="28011"/>
                    </a:cubicBezTo>
                    <a:cubicBezTo>
                      <a:pt x="5416" y="28939"/>
                      <a:pt x="6141" y="29222"/>
                      <a:pt x="6854" y="29222"/>
                    </a:cubicBezTo>
                    <a:cubicBezTo>
                      <a:pt x="7930" y="29222"/>
                      <a:pt x="8969" y="28589"/>
                      <a:pt x="8969" y="28589"/>
                    </a:cubicBezTo>
                    <a:cubicBezTo>
                      <a:pt x="9313" y="28705"/>
                      <a:pt x="9676" y="28767"/>
                      <a:pt x="10038" y="28779"/>
                    </a:cubicBezTo>
                    <a:cubicBezTo>
                      <a:pt x="10917" y="28779"/>
                      <a:pt x="11163" y="28238"/>
                      <a:pt x="11741" y="28011"/>
                    </a:cubicBezTo>
                    <a:cubicBezTo>
                      <a:pt x="11956" y="27919"/>
                      <a:pt x="12183" y="27870"/>
                      <a:pt x="12417" y="27863"/>
                    </a:cubicBezTo>
                    <a:cubicBezTo>
                      <a:pt x="12841" y="27863"/>
                      <a:pt x="13161" y="28091"/>
                      <a:pt x="13308" y="28638"/>
                    </a:cubicBezTo>
                    <a:cubicBezTo>
                      <a:pt x="13530" y="29455"/>
                      <a:pt x="13142" y="30709"/>
                      <a:pt x="12976" y="31969"/>
                    </a:cubicBezTo>
                    <a:cubicBezTo>
                      <a:pt x="12810" y="33205"/>
                      <a:pt x="13603" y="34219"/>
                      <a:pt x="13603" y="34219"/>
                    </a:cubicBezTo>
                    <a:lnTo>
                      <a:pt x="15490" y="34219"/>
                    </a:lnTo>
                    <a:cubicBezTo>
                      <a:pt x="15454" y="34219"/>
                      <a:pt x="15306" y="34182"/>
                      <a:pt x="15951" y="33076"/>
                    </a:cubicBezTo>
                    <a:cubicBezTo>
                      <a:pt x="16652" y="31889"/>
                      <a:pt x="15693" y="30746"/>
                      <a:pt x="16597" y="29302"/>
                    </a:cubicBezTo>
                    <a:cubicBezTo>
                      <a:pt x="17507" y="27863"/>
                      <a:pt x="17451" y="26032"/>
                      <a:pt x="17451" y="26032"/>
                    </a:cubicBezTo>
                    <a:cubicBezTo>
                      <a:pt x="17894" y="23591"/>
                      <a:pt x="16744" y="23518"/>
                      <a:pt x="15822" y="22485"/>
                    </a:cubicBezTo>
                    <a:cubicBezTo>
                      <a:pt x="15429" y="22061"/>
                      <a:pt x="14808" y="21932"/>
                      <a:pt x="14218" y="21932"/>
                    </a:cubicBezTo>
                    <a:cubicBezTo>
                      <a:pt x="13689" y="21944"/>
                      <a:pt x="13167" y="22024"/>
                      <a:pt x="12663" y="22172"/>
                    </a:cubicBezTo>
                    <a:cubicBezTo>
                      <a:pt x="12454" y="22092"/>
                      <a:pt x="12226" y="22049"/>
                      <a:pt x="12005" y="22042"/>
                    </a:cubicBezTo>
                    <a:cubicBezTo>
                      <a:pt x="11556" y="22030"/>
                      <a:pt x="11151" y="22301"/>
                      <a:pt x="10997" y="22725"/>
                    </a:cubicBezTo>
                    <a:cubicBezTo>
                      <a:pt x="10856" y="22676"/>
                      <a:pt x="10708" y="22651"/>
                      <a:pt x="10561" y="22651"/>
                    </a:cubicBezTo>
                    <a:cubicBezTo>
                      <a:pt x="9805" y="22651"/>
                      <a:pt x="9172" y="23266"/>
                      <a:pt x="9172" y="23266"/>
                    </a:cubicBezTo>
                    <a:cubicBezTo>
                      <a:pt x="9110" y="22885"/>
                      <a:pt x="8803" y="22780"/>
                      <a:pt x="8471" y="22780"/>
                    </a:cubicBezTo>
                    <a:cubicBezTo>
                      <a:pt x="8182" y="22792"/>
                      <a:pt x="7893" y="22848"/>
                      <a:pt x="7616" y="22946"/>
                    </a:cubicBezTo>
                    <a:cubicBezTo>
                      <a:pt x="7696" y="22079"/>
                      <a:pt x="6897" y="21766"/>
                      <a:pt x="6897" y="21766"/>
                    </a:cubicBezTo>
                    <a:cubicBezTo>
                      <a:pt x="7561" y="20512"/>
                      <a:pt x="6621" y="19676"/>
                      <a:pt x="6621" y="19676"/>
                    </a:cubicBezTo>
                    <a:cubicBezTo>
                      <a:pt x="7709" y="18109"/>
                      <a:pt x="7045" y="16295"/>
                      <a:pt x="7045" y="16295"/>
                    </a:cubicBezTo>
                    <a:cubicBezTo>
                      <a:pt x="7506" y="14433"/>
                      <a:pt x="6473" y="13394"/>
                      <a:pt x="6473" y="13394"/>
                    </a:cubicBezTo>
                    <a:cubicBezTo>
                      <a:pt x="7580" y="11919"/>
                      <a:pt x="6270" y="10554"/>
                      <a:pt x="6270" y="10554"/>
                    </a:cubicBezTo>
                    <a:cubicBezTo>
                      <a:pt x="6694" y="10149"/>
                      <a:pt x="6547" y="9257"/>
                      <a:pt x="6510" y="9036"/>
                    </a:cubicBezTo>
                    <a:lnTo>
                      <a:pt x="6510" y="9036"/>
                    </a:lnTo>
                    <a:cubicBezTo>
                      <a:pt x="6682" y="10007"/>
                      <a:pt x="7758" y="10075"/>
                      <a:pt x="8059" y="10075"/>
                    </a:cubicBezTo>
                    <a:lnTo>
                      <a:pt x="8133" y="10075"/>
                    </a:lnTo>
                    <a:cubicBezTo>
                      <a:pt x="8219" y="10917"/>
                      <a:pt x="9307" y="11028"/>
                      <a:pt x="9842" y="11028"/>
                    </a:cubicBezTo>
                    <a:cubicBezTo>
                      <a:pt x="10014" y="11028"/>
                      <a:pt x="10130" y="11015"/>
                      <a:pt x="10130" y="11015"/>
                    </a:cubicBezTo>
                    <a:cubicBezTo>
                      <a:pt x="10296" y="11765"/>
                      <a:pt x="10764" y="11962"/>
                      <a:pt x="11194" y="11962"/>
                    </a:cubicBezTo>
                    <a:cubicBezTo>
                      <a:pt x="11507" y="11950"/>
                      <a:pt x="11809" y="11876"/>
                      <a:pt x="12091" y="11741"/>
                    </a:cubicBezTo>
                    <a:cubicBezTo>
                      <a:pt x="12509" y="12146"/>
                      <a:pt x="13044" y="12275"/>
                      <a:pt x="13560" y="12275"/>
                    </a:cubicBezTo>
                    <a:cubicBezTo>
                      <a:pt x="14452" y="12275"/>
                      <a:pt x="15269" y="11894"/>
                      <a:pt x="15269" y="11894"/>
                    </a:cubicBezTo>
                    <a:cubicBezTo>
                      <a:pt x="15490" y="12109"/>
                      <a:pt x="15798" y="12226"/>
                      <a:pt x="16111" y="12214"/>
                    </a:cubicBezTo>
                    <a:cubicBezTo>
                      <a:pt x="17009" y="12214"/>
                      <a:pt x="18023" y="11501"/>
                      <a:pt x="18023" y="11501"/>
                    </a:cubicBezTo>
                    <a:cubicBezTo>
                      <a:pt x="18213" y="11568"/>
                      <a:pt x="18410" y="11599"/>
                      <a:pt x="18613" y="11599"/>
                    </a:cubicBezTo>
                    <a:cubicBezTo>
                      <a:pt x="19744" y="11599"/>
                      <a:pt x="20033" y="10413"/>
                      <a:pt x="20033" y="10413"/>
                    </a:cubicBezTo>
                    <a:lnTo>
                      <a:pt x="20076" y="10413"/>
                    </a:lnTo>
                    <a:cubicBezTo>
                      <a:pt x="21668" y="10394"/>
                      <a:pt x="21975" y="9313"/>
                      <a:pt x="21975" y="9313"/>
                    </a:cubicBezTo>
                    <a:cubicBezTo>
                      <a:pt x="22172" y="9380"/>
                      <a:pt x="22381" y="9417"/>
                      <a:pt x="22590" y="9423"/>
                    </a:cubicBezTo>
                    <a:cubicBezTo>
                      <a:pt x="23002" y="9423"/>
                      <a:pt x="23119" y="9202"/>
                      <a:pt x="23162" y="9067"/>
                    </a:cubicBezTo>
                    <a:lnTo>
                      <a:pt x="23162" y="9067"/>
                    </a:lnTo>
                    <a:cubicBezTo>
                      <a:pt x="22977" y="10382"/>
                      <a:pt x="23807" y="10603"/>
                      <a:pt x="23807" y="10603"/>
                    </a:cubicBezTo>
                    <a:cubicBezTo>
                      <a:pt x="23586" y="11396"/>
                      <a:pt x="23487" y="12220"/>
                      <a:pt x="23512" y="13044"/>
                    </a:cubicBezTo>
                    <a:cubicBezTo>
                      <a:pt x="22602" y="15336"/>
                      <a:pt x="24084" y="16240"/>
                      <a:pt x="24084" y="16240"/>
                    </a:cubicBezTo>
                    <a:cubicBezTo>
                      <a:pt x="22996" y="17611"/>
                      <a:pt x="23807" y="18938"/>
                      <a:pt x="23807" y="18938"/>
                    </a:cubicBezTo>
                    <a:cubicBezTo>
                      <a:pt x="23401" y="19553"/>
                      <a:pt x="23586" y="21415"/>
                      <a:pt x="23586" y="21415"/>
                    </a:cubicBezTo>
                    <a:cubicBezTo>
                      <a:pt x="23045" y="22024"/>
                      <a:pt x="22768" y="23303"/>
                      <a:pt x="22768" y="23303"/>
                    </a:cubicBezTo>
                    <a:cubicBezTo>
                      <a:pt x="20943" y="24077"/>
                      <a:pt x="21035" y="25706"/>
                      <a:pt x="21035" y="25706"/>
                    </a:cubicBezTo>
                    <a:cubicBezTo>
                      <a:pt x="21145" y="25755"/>
                      <a:pt x="21244" y="25841"/>
                      <a:pt x="21311" y="25946"/>
                    </a:cubicBezTo>
                    <a:cubicBezTo>
                      <a:pt x="21570" y="26327"/>
                      <a:pt x="22215" y="26757"/>
                      <a:pt x="22215" y="26757"/>
                    </a:cubicBezTo>
                    <a:cubicBezTo>
                      <a:pt x="21496" y="27089"/>
                      <a:pt x="20850" y="29455"/>
                      <a:pt x="20648" y="30027"/>
                    </a:cubicBezTo>
                    <a:cubicBezTo>
                      <a:pt x="20586" y="30193"/>
                      <a:pt x="20654" y="30267"/>
                      <a:pt x="20777" y="30267"/>
                    </a:cubicBezTo>
                    <a:cubicBezTo>
                      <a:pt x="21109" y="30267"/>
                      <a:pt x="21871" y="29750"/>
                      <a:pt x="22067" y="28921"/>
                    </a:cubicBezTo>
                    <a:cubicBezTo>
                      <a:pt x="22362" y="27796"/>
                      <a:pt x="23180" y="27384"/>
                      <a:pt x="23180" y="27384"/>
                    </a:cubicBezTo>
                    <a:cubicBezTo>
                      <a:pt x="23567" y="28251"/>
                      <a:pt x="24194" y="28521"/>
                      <a:pt x="24852" y="28521"/>
                    </a:cubicBezTo>
                    <a:cubicBezTo>
                      <a:pt x="25565" y="28521"/>
                      <a:pt x="26309" y="28195"/>
                      <a:pt x="26800" y="27974"/>
                    </a:cubicBezTo>
                    <a:cubicBezTo>
                      <a:pt x="27741" y="27550"/>
                      <a:pt x="27649" y="25405"/>
                      <a:pt x="27649" y="25405"/>
                    </a:cubicBezTo>
                    <a:cubicBezTo>
                      <a:pt x="27649" y="25405"/>
                      <a:pt x="27962" y="25276"/>
                      <a:pt x="28497" y="23782"/>
                    </a:cubicBezTo>
                    <a:cubicBezTo>
                      <a:pt x="28835" y="22928"/>
                      <a:pt x="28749" y="21975"/>
                      <a:pt x="28276" y="21194"/>
                    </a:cubicBezTo>
                    <a:cubicBezTo>
                      <a:pt x="28927" y="19197"/>
                      <a:pt x="27852" y="18035"/>
                      <a:pt x="27852" y="18035"/>
                    </a:cubicBezTo>
                    <a:cubicBezTo>
                      <a:pt x="28798" y="16461"/>
                      <a:pt x="27833" y="15078"/>
                      <a:pt x="27833" y="15078"/>
                    </a:cubicBezTo>
                    <a:cubicBezTo>
                      <a:pt x="28632" y="13726"/>
                      <a:pt x="27759" y="12435"/>
                      <a:pt x="27759" y="12435"/>
                    </a:cubicBezTo>
                    <a:cubicBezTo>
                      <a:pt x="28552" y="11286"/>
                      <a:pt x="27981" y="9792"/>
                      <a:pt x="27981" y="9792"/>
                    </a:cubicBezTo>
                    <a:cubicBezTo>
                      <a:pt x="28995" y="8311"/>
                      <a:pt x="28036" y="7352"/>
                      <a:pt x="28036" y="7352"/>
                    </a:cubicBezTo>
                    <a:cubicBezTo>
                      <a:pt x="28036" y="7352"/>
                      <a:pt x="28663" y="7167"/>
                      <a:pt x="28589" y="5151"/>
                    </a:cubicBezTo>
                    <a:cubicBezTo>
                      <a:pt x="28540" y="3424"/>
                      <a:pt x="26973" y="3301"/>
                      <a:pt x="26524" y="3301"/>
                    </a:cubicBezTo>
                    <a:lnTo>
                      <a:pt x="26407" y="3301"/>
                    </a:lnTo>
                    <a:cubicBezTo>
                      <a:pt x="26032" y="2895"/>
                      <a:pt x="25663" y="2754"/>
                      <a:pt x="25344" y="2754"/>
                    </a:cubicBezTo>
                    <a:cubicBezTo>
                      <a:pt x="24581" y="2754"/>
                      <a:pt x="24041" y="3541"/>
                      <a:pt x="24041" y="3541"/>
                    </a:cubicBezTo>
                    <a:cubicBezTo>
                      <a:pt x="23942" y="3510"/>
                      <a:pt x="23844" y="3498"/>
                      <a:pt x="23739" y="3498"/>
                    </a:cubicBezTo>
                    <a:cubicBezTo>
                      <a:pt x="22658" y="3498"/>
                      <a:pt x="21809" y="5016"/>
                      <a:pt x="21809" y="5016"/>
                    </a:cubicBezTo>
                    <a:lnTo>
                      <a:pt x="21729" y="5016"/>
                    </a:lnTo>
                    <a:cubicBezTo>
                      <a:pt x="20574" y="5016"/>
                      <a:pt x="20641" y="5834"/>
                      <a:pt x="20641" y="5834"/>
                    </a:cubicBezTo>
                    <a:cubicBezTo>
                      <a:pt x="20439" y="5784"/>
                      <a:pt x="20230" y="5754"/>
                      <a:pt x="20021" y="5754"/>
                    </a:cubicBezTo>
                    <a:cubicBezTo>
                      <a:pt x="19344" y="5748"/>
                      <a:pt x="18717" y="6104"/>
                      <a:pt x="18392" y="6700"/>
                    </a:cubicBezTo>
                    <a:cubicBezTo>
                      <a:pt x="18152" y="6571"/>
                      <a:pt x="17888" y="6510"/>
                      <a:pt x="17617" y="6504"/>
                    </a:cubicBezTo>
                    <a:cubicBezTo>
                      <a:pt x="16707" y="6510"/>
                      <a:pt x="16136" y="7315"/>
                      <a:pt x="16136" y="7315"/>
                    </a:cubicBezTo>
                    <a:cubicBezTo>
                      <a:pt x="15902" y="7247"/>
                      <a:pt x="15656" y="7217"/>
                      <a:pt x="15417" y="7217"/>
                    </a:cubicBezTo>
                    <a:cubicBezTo>
                      <a:pt x="14396" y="7217"/>
                      <a:pt x="13843" y="7831"/>
                      <a:pt x="13843" y="7831"/>
                    </a:cubicBezTo>
                    <a:cubicBezTo>
                      <a:pt x="13339" y="7167"/>
                      <a:pt x="12743" y="6977"/>
                      <a:pt x="12233" y="6977"/>
                    </a:cubicBezTo>
                    <a:cubicBezTo>
                      <a:pt x="11790" y="6983"/>
                      <a:pt x="11360" y="7106"/>
                      <a:pt x="10979" y="7333"/>
                    </a:cubicBezTo>
                    <a:cubicBezTo>
                      <a:pt x="10942" y="6393"/>
                      <a:pt x="10198" y="6245"/>
                      <a:pt x="9737" y="6245"/>
                    </a:cubicBezTo>
                    <a:cubicBezTo>
                      <a:pt x="9614" y="6245"/>
                      <a:pt x="9491" y="6258"/>
                      <a:pt x="9368" y="6276"/>
                    </a:cubicBezTo>
                    <a:cubicBezTo>
                      <a:pt x="9202" y="5225"/>
                      <a:pt x="7598" y="5041"/>
                      <a:pt x="7598" y="5041"/>
                    </a:cubicBezTo>
                    <a:cubicBezTo>
                      <a:pt x="8114" y="3762"/>
                      <a:pt x="6688" y="3320"/>
                      <a:pt x="6688" y="3320"/>
                    </a:cubicBezTo>
                    <a:cubicBezTo>
                      <a:pt x="6744" y="2176"/>
                      <a:pt x="5600" y="1807"/>
                      <a:pt x="5600" y="1807"/>
                    </a:cubicBezTo>
                    <a:cubicBezTo>
                      <a:pt x="5422" y="578"/>
                      <a:pt x="4777" y="302"/>
                      <a:pt x="4236" y="302"/>
                    </a:cubicBezTo>
                    <a:cubicBezTo>
                      <a:pt x="3959" y="308"/>
                      <a:pt x="3689" y="363"/>
                      <a:pt x="3443" y="474"/>
                    </a:cubicBezTo>
                    <a:cubicBezTo>
                      <a:pt x="3443" y="474"/>
                      <a:pt x="3092" y="0"/>
                      <a:pt x="224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65"/>
              <p:cNvSpPr/>
              <p:nvPr/>
            </p:nvSpPr>
            <p:spPr>
              <a:xfrm>
                <a:off x="1726651" y="2627300"/>
                <a:ext cx="281400" cy="432450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17298" extrusionOk="0">
                    <a:moveTo>
                      <a:pt x="6147" y="1"/>
                    </a:moveTo>
                    <a:cubicBezTo>
                      <a:pt x="6141" y="1"/>
                      <a:pt x="6129" y="1"/>
                      <a:pt x="6117" y="1"/>
                    </a:cubicBezTo>
                    <a:cubicBezTo>
                      <a:pt x="6043" y="56"/>
                      <a:pt x="5570" y="873"/>
                      <a:pt x="5514" y="1175"/>
                    </a:cubicBezTo>
                    <a:cubicBezTo>
                      <a:pt x="5483" y="1359"/>
                      <a:pt x="5299" y="1414"/>
                      <a:pt x="5127" y="1414"/>
                    </a:cubicBezTo>
                    <a:cubicBezTo>
                      <a:pt x="5022" y="1414"/>
                      <a:pt x="4918" y="1396"/>
                      <a:pt x="4820" y="1359"/>
                    </a:cubicBezTo>
                    <a:cubicBezTo>
                      <a:pt x="4684" y="1322"/>
                      <a:pt x="4684" y="99"/>
                      <a:pt x="4684" y="99"/>
                    </a:cubicBezTo>
                    <a:cubicBezTo>
                      <a:pt x="4119" y="99"/>
                      <a:pt x="3553" y="548"/>
                      <a:pt x="3553" y="548"/>
                    </a:cubicBezTo>
                    <a:lnTo>
                      <a:pt x="3738" y="1605"/>
                    </a:lnTo>
                    <a:cubicBezTo>
                      <a:pt x="3215" y="2066"/>
                      <a:pt x="3418" y="2502"/>
                      <a:pt x="3418" y="2502"/>
                    </a:cubicBezTo>
                    <a:cubicBezTo>
                      <a:pt x="2681" y="3049"/>
                      <a:pt x="2797" y="4242"/>
                      <a:pt x="2361" y="4242"/>
                    </a:cubicBezTo>
                    <a:cubicBezTo>
                      <a:pt x="1974" y="4223"/>
                      <a:pt x="1974" y="4045"/>
                      <a:pt x="1851" y="4045"/>
                    </a:cubicBezTo>
                    <a:cubicBezTo>
                      <a:pt x="1826" y="4045"/>
                      <a:pt x="1808" y="4045"/>
                      <a:pt x="1795" y="4051"/>
                    </a:cubicBezTo>
                    <a:cubicBezTo>
                      <a:pt x="1623" y="4131"/>
                      <a:pt x="1377" y="4371"/>
                      <a:pt x="1586" y="4525"/>
                    </a:cubicBezTo>
                    <a:cubicBezTo>
                      <a:pt x="1777" y="4691"/>
                      <a:pt x="1605" y="4691"/>
                      <a:pt x="1377" y="4973"/>
                    </a:cubicBezTo>
                    <a:cubicBezTo>
                      <a:pt x="1132" y="5262"/>
                      <a:pt x="1642" y="5828"/>
                      <a:pt x="1832" y="5895"/>
                    </a:cubicBezTo>
                    <a:cubicBezTo>
                      <a:pt x="1845" y="5902"/>
                      <a:pt x="1857" y="5902"/>
                      <a:pt x="1869" y="5902"/>
                    </a:cubicBezTo>
                    <a:cubicBezTo>
                      <a:pt x="2121" y="5902"/>
                      <a:pt x="2963" y="5465"/>
                      <a:pt x="2963" y="5465"/>
                    </a:cubicBezTo>
                    <a:lnTo>
                      <a:pt x="2963" y="5465"/>
                    </a:lnTo>
                    <a:cubicBezTo>
                      <a:pt x="2736" y="5957"/>
                      <a:pt x="2773" y="6633"/>
                      <a:pt x="2773" y="6633"/>
                    </a:cubicBezTo>
                    <a:cubicBezTo>
                      <a:pt x="2773" y="6633"/>
                      <a:pt x="2631" y="6221"/>
                      <a:pt x="2269" y="6221"/>
                    </a:cubicBezTo>
                    <a:cubicBezTo>
                      <a:pt x="2189" y="6227"/>
                      <a:pt x="2115" y="6246"/>
                      <a:pt x="2041" y="6276"/>
                    </a:cubicBezTo>
                    <a:cubicBezTo>
                      <a:pt x="1513" y="6485"/>
                      <a:pt x="1494" y="6879"/>
                      <a:pt x="1494" y="6879"/>
                    </a:cubicBezTo>
                    <a:cubicBezTo>
                      <a:pt x="1869" y="6897"/>
                      <a:pt x="2023" y="7278"/>
                      <a:pt x="2023" y="7278"/>
                    </a:cubicBezTo>
                    <a:cubicBezTo>
                      <a:pt x="1" y="10659"/>
                      <a:pt x="1" y="15927"/>
                      <a:pt x="683" y="16683"/>
                    </a:cubicBezTo>
                    <a:cubicBezTo>
                      <a:pt x="1070" y="17089"/>
                      <a:pt x="1574" y="17298"/>
                      <a:pt x="2293" y="17298"/>
                    </a:cubicBezTo>
                    <a:cubicBezTo>
                      <a:pt x="2871" y="17298"/>
                      <a:pt x="3590" y="17168"/>
                      <a:pt x="4512" y="16904"/>
                    </a:cubicBezTo>
                    <a:cubicBezTo>
                      <a:pt x="6608" y="16302"/>
                      <a:pt x="10063" y="13868"/>
                      <a:pt x="10647" y="11354"/>
                    </a:cubicBezTo>
                    <a:cubicBezTo>
                      <a:pt x="11255" y="8846"/>
                      <a:pt x="9178" y="7407"/>
                      <a:pt x="9178" y="7407"/>
                    </a:cubicBezTo>
                    <a:cubicBezTo>
                      <a:pt x="9178" y="7407"/>
                      <a:pt x="9251" y="6670"/>
                      <a:pt x="9178" y="5182"/>
                    </a:cubicBezTo>
                    <a:cubicBezTo>
                      <a:pt x="9129" y="3855"/>
                      <a:pt x="8182" y="3781"/>
                      <a:pt x="7973" y="3781"/>
                    </a:cubicBezTo>
                    <a:lnTo>
                      <a:pt x="7930" y="3781"/>
                    </a:lnTo>
                    <a:cubicBezTo>
                      <a:pt x="8041" y="2349"/>
                      <a:pt x="6664" y="1931"/>
                      <a:pt x="6664" y="1740"/>
                    </a:cubicBezTo>
                    <a:cubicBezTo>
                      <a:pt x="6682" y="1531"/>
                      <a:pt x="7082" y="837"/>
                      <a:pt x="7155" y="511"/>
                    </a:cubicBezTo>
                    <a:cubicBezTo>
                      <a:pt x="7241" y="216"/>
                      <a:pt x="6344" y="1"/>
                      <a:pt x="614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9" name="Google Shape;6419;p65"/>
          <p:cNvGrpSpPr/>
          <p:nvPr/>
        </p:nvGrpSpPr>
        <p:grpSpPr>
          <a:xfrm>
            <a:off x="1234609" y="2417569"/>
            <a:ext cx="224507" cy="215983"/>
            <a:chOff x="2648935" y="1948120"/>
            <a:chExt cx="233594" cy="224748"/>
          </a:xfrm>
        </p:grpSpPr>
        <p:sp>
          <p:nvSpPr>
            <p:cNvPr id="6420" name="Google Shape;6420;p65"/>
            <p:cNvSpPr/>
            <p:nvPr/>
          </p:nvSpPr>
          <p:spPr>
            <a:xfrm>
              <a:off x="2648935" y="1948120"/>
              <a:ext cx="233594" cy="224748"/>
            </a:xfrm>
            <a:custGeom>
              <a:avLst/>
              <a:gdLst/>
              <a:ahLst/>
              <a:cxnLst/>
              <a:rect l="l" t="t" r="r" b="b"/>
              <a:pathLst>
                <a:path w="9243" h="8893" extrusionOk="0">
                  <a:moveTo>
                    <a:pt x="4802" y="1351"/>
                  </a:moveTo>
                  <a:cubicBezTo>
                    <a:pt x="5200" y="1351"/>
                    <a:pt x="5602" y="1428"/>
                    <a:pt x="5984" y="1586"/>
                  </a:cubicBezTo>
                  <a:cubicBezTo>
                    <a:pt x="7139" y="2066"/>
                    <a:pt x="7896" y="3194"/>
                    <a:pt x="7896" y="4447"/>
                  </a:cubicBezTo>
                  <a:cubicBezTo>
                    <a:pt x="7891" y="6158"/>
                    <a:pt x="6507" y="7542"/>
                    <a:pt x="4796" y="7542"/>
                  </a:cubicBezTo>
                  <a:cubicBezTo>
                    <a:pt x="3548" y="7542"/>
                    <a:pt x="2415" y="6790"/>
                    <a:pt x="1941" y="5630"/>
                  </a:cubicBezTo>
                  <a:cubicBezTo>
                    <a:pt x="1461" y="4474"/>
                    <a:pt x="1723" y="3145"/>
                    <a:pt x="2611" y="2257"/>
                  </a:cubicBezTo>
                  <a:cubicBezTo>
                    <a:pt x="3202" y="1666"/>
                    <a:pt x="3995" y="1351"/>
                    <a:pt x="4802" y="1351"/>
                  </a:cubicBezTo>
                  <a:close/>
                  <a:moveTo>
                    <a:pt x="4796" y="1"/>
                  </a:moveTo>
                  <a:cubicBezTo>
                    <a:pt x="2998" y="1"/>
                    <a:pt x="1380" y="1085"/>
                    <a:pt x="693" y="2747"/>
                  </a:cubicBezTo>
                  <a:cubicBezTo>
                    <a:pt x="1" y="4409"/>
                    <a:pt x="382" y="6322"/>
                    <a:pt x="1652" y="7591"/>
                  </a:cubicBezTo>
                  <a:cubicBezTo>
                    <a:pt x="2505" y="8441"/>
                    <a:pt x="3645" y="8893"/>
                    <a:pt x="4803" y="8893"/>
                  </a:cubicBezTo>
                  <a:cubicBezTo>
                    <a:pt x="5375" y="8893"/>
                    <a:pt x="5952" y="8783"/>
                    <a:pt x="6502" y="8556"/>
                  </a:cubicBezTo>
                  <a:cubicBezTo>
                    <a:pt x="8158" y="7864"/>
                    <a:pt x="9242" y="6245"/>
                    <a:pt x="9242" y="4447"/>
                  </a:cubicBezTo>
                  <a:cubicBezTo>
                    <a:pt x="9242" y="1995"/>
                    <a:pt x="7254" y="6"/>
                    <a:pt x="4796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65"/>
            <p:cNvSpPr/>
            <p:nvPr/>
          </p:nvSpPr>
          <p:spPr>
            <a:xfrm>
              <a:off x="2733370" y="2023735"/>
              <a:ext cx="73695" cy="73568"/>
            </a:xfrm>
            <a:custGeom>
              <a:avLst/>
              <a:gdLst/>
              <a:ahLst/>
              <a:cxnLst/>
              <a:rect l="l" t="t" r="r" b="b"/>
              <a:pathLst>
                <a:path w="2916" h="2911" extrusionOk="0">
                  <a:moveTo>
                    <a:pt x="1455" y="0"/>
                  </a:moveTo>
                  <a:cubicBezTo>
                    <a:pt x="654" y="0"/>
                    <a:pt x="0" y="649"/>
                    <a:pt x="0" y="1455"/>
                  </a:cubicBezTo>
                  <a:cubicBezTo>
                    <a:pt x="0" y="2262"/>
                    <a:pt x="654" y="2910"/>
                    <a:pt x="1455" y="2910"/>
                  </a:cubicBezTo>
                  <a:cubicBezTo>
                    <a:pt x="2261" y="2910"/>
                    <a:pt x="2915" y="2262"/>
                    <a:pt x="2915" y="1455"/>
                  </a:cubicBezTo>
                  <a:cubicBezTo>
                    <a:pt x="2915" y="649"/>
                    <a:pt x="2261" y="0"/>
                    <a:pt x="1455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2" name="Google Shape;6422;p65"/>
          <p:cNvGrpSpPr/>
          <p:nvPr/>
        </p:nvGrpSpPr>
        <p:grpSpPr>
          <a:xfrm>
            <a:off x="2463611" y="3301566"/>
            <a:ext cx="330071" cy="317580"/>
            <a:chOff x="3628558" y="2776198"/>
            <a:chExt cx="257045" cy="247375"/>
          </a:xfrm>
        </p:grpSpPr>
        <p:sp>
          <p:nvSpPr>
            <p:cNvPr id="6423" name="Google Shape;6423;p65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gradFill>
              <a:gsLst>
                <a:gs pos="0">
                  <a:srgbClr val="435D74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65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65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6" name="Google Shape;6426;p65"/>
          <p:cNvGrpSpPr/>
          <p:nvPr/>
        </p:nvGrpSpPr>
        <p:grpSpPr>
          <a:xfrm>
            <a:off x="5117800" y="1548900"/>
            <a:ext cx="389275" cy="1356725"/>
            <a:chOff x="5117800" y="1548900"/>
            <a:chExt cx="389275" cy="1356725"/>
          </a:xfrm>
        </p:grpSpPr>
        <p:sp>
          <p:nvSpPr>
            <p:cNvPr id="6427" name="Google Shape;6427;p65"/>
            <p:cNvSpPr/>
            <p:nvPr/>
          </p:nvSpPr>
          <p:spPr>
            <a:xfrm>
              <a:off x="5220000" y="1620325"/>
              <a:ext cx="178725" cy="170600"/>
            </a:xfrm>
            <a:custGeom>
              <a:avLst/>
              <a:gdLst/>
              <a:ahLst/>
              <a:cxnLst/>
              <a:rect l="l" t="t" r="r" b="b"/>
              <a:pathLst>
                <a:path w="7149" h="6824" extrusionOk="0">
                  <a:moveTo>
                    <a:pt x="3571" y="0"/>
                  </a:moveTo>
                  <a:lnTo>
                    <a:pt x="0" y="2109"/>
                  </a:lnTo>
                  <a:cubicBezTo>
                    <a:pt x="0" y="2109"/>
                    <a:pt x="799" y="5114"/>
                    <a:pt x="246" y="6823"/>
                  </a:cubicBezTo>
                  <a:lnTo>
                    <a:pt x="7149" y="6823"/>
                  </a:lnTo>
                  <a:cubicBezTo>
                    <a:pt x="7149" y="6823"/>
                    <a:pt x="6872" y="5077"/>
                    <a:pt x="7149" y="2188"/>
                  </a:cubicBezTo>
                  <a:lnTo>
                    <a:pt x="35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28" name="Google Shape;6428;p65"/>
            <p:cNvGrpSpPr/>
            <p:nvPr/>
          </p:nvGrpSpPr>
          <p:grpSpPr>
            <a:xfrm>
              <a:off x="5117800" y="1606500"/>
              <a:ext cx="389275" cy="1299125"/>
              <a:chOff x="5117800" y="1606500"/>
              <a:chExt cx="389275" cy="1299125"/>
            </a:xfrm>
          </p:grpSpPr>
          <p:grpSp>
            <p:nvGrpSpPr>
              <p:cNvPr id="6429" name="Google Shape;6429;p65"/>
              <p:cNvGrpSpPr/>
              <p:nvPr/>
            </p:nvGrpSpPr>
            <p:grpSpPr>
              <a:xfrm>
                <a:off x="5117800" y="1606500"/>
                <a:ext cx="389275" cy="1299125"/>
                <a:chOff x="5117800" y="1606500"/>
                <a:chExt cx="389275" cy="1299125"/>
              </a:xfrm>
            </p:grpSpPr>
            <p:sp>
              <p:nvSpPr>
                <p:cNvPr id="6430" name="Google Shape;6430;p65"/>
                <p:cNvSpPr/>
                <p:nvPr/>
              </p:nvSpPr>
              <p:spPr>
                <a:xfrm>
                  <a:off x="5117800" y="1721575"/>
                  <a:ext cx="389275" cy="118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1" h="47362" extrusionOk="0">
                      <a:moveTo>
                        <a:pt x="9374" y="1"/>
                      </a:moveTo>
                      <a:lnTo>
                        <a:pt x="7788" y="38"/>
                      </a:lnTo>
                      <a:lnTo>
                        <a:pt x="6203" y="7"/>
                      </a:lnTo>
                      <a:lnTo>
                        <a:pt x="6203" y="7"/>
                      </a:lnTo>
                      <a:cubicBezTo>
                        <a:pt x="6203" y="7"/>
                        <a:pt x="6270" y="1525"/>
                        <a:pt x="6203" y="1771"/>
                      </a:cubicBezTo>
                      <a:cubicBezTo>
                        <a:pt x="6129" y="2017"/>
                        <a:pt x="5957" y="2367"/>
                        <a:pt x="5287" y="2576"/>
                      </a:cubicBezTo>
                      <a:cubicBezTo>
                        <a:pt x="4617" y="2792"/>
                        <a:pt x="3910" y="2718"/>
                        <a:pt x="3098" y="3216"/>
                      </a:cubicBezTo>
                      <a:cubicBezTo>
                        <a:pt x="2293" y="3707"/>
                        <a:pt x="2078" y="5680"/>
                        <a:pt x="2078" y="6947"/>
                      </a:cubicBezTo>
                      <a:cubicBezTo>
                        <a:pt x="2078" y="8213"/>
                        <a:pt x="1974" y="11034"/>
                        <a:pt x="1728" y="12128"/>
                      </a:cubicBezTo>
                      <a:cubicBezTo>
                        <a:pt x="1482" y="13216"/>
                        <a:pt x="812" y="16179"/>
                        <a:pt x="775" y="17058"/>
                      </a:cubicBezTo>
                      <a:cubicBezTo>
                        <a:pt x="738" y="17937"/>
                        <a:pt x="425" y="19173"/>
                        <a:pt x="351" y="19701"/>
                      </a:cubicBezTo>
                      <a:cubicBezTo>
                        <a:pt x="283" y="20230"/>
                        <a:pt x="1" y="22234"/>
                        <a:pt x="210" y="22658"/>
                      </a:cubicBezTo>
                      <a:cubicBezTo>
                        <a:pt x="682" y="23602"/>
                        <a:pt x="1024" y="23870"/>
                        <a:pt x="1191" y="23870"/>
                      </a:cubicBezTo>
                      <a:cubicBezTo>
                        <a:pt x="1277" y="23870"/>
                        <a:pt x="1316" y="23800"/>
                        <a:pt x="1304" y="23715"/>
                      </a:cubicBezTo>
                      <a:cubicBezTo>
                        <a:pt x="1267" y="23469"/>
                        <a:pt x="990" y="22977"/>
                        <a:pt x="923" y="22486"/>
                      </a:cubicBezTo>
                      <a:cubicBezTo>
                        <a:pt x="863" y="22089"/>
                        <a:pt x="943" y="21530"/>
                        <a:pt x="1031" y="21530"/>
                      </a:cubicBezTo>
                      <a:cubicBezTo>
                        <a:pt x="1053" y="21530"/>
                        <a:pt x="1074" y="21562"/>
                        <a:pt x="1095" y="21637"/>
                      </a:cubicBezTo>
                      <a:cubicBezTo>
                        <a:pt x="1187" y="21980"/>
                        <a:pt x="1308" y="22847"/>
                        <a:pt x="1484" y="22847"/>
                      </a:cubicBezTo>
                      <a:cubicBezTo>
                        <a:pt x="1507" y="22847"/>
                        <a:pt x="1531" y="22832"/>
                        <a:pt x="1556" y="22799"/>
                      </a:cubicBezTo>
                      <a:cubicBezTo>
                        <a:pt x="1771" y="22522"/>
                        <a:pt x="1838" y="21391"/>
                        <a:pt x="1838" y="20832"/>
                      </a:cubicBezTo>
                      <a:cubicBezTo>
                        <a:pt x="1838" y="20267"/>
                        <a:pt x="1556" y="19701"/>
                        <a:pt x="1586" y="19142"/>
                      </a:cubicBezTo>
                      <a:cubicBezTo>
                        <a:pt x="1623" y="18576"/>
                        <a:pt x="2926" y="15226"/>
                        <a:pt x="3172" y="13819"/>
                      </a:cubicBezTo>
                      <a:cubicBezTo>
                        <a:pt x="3424" y="12411"/>
                        <a:pt x="3775" y="8569"/>
                        <a:pt x="3775" y="8569"/>
                      </a:cubicBezTo>
                      <a:cubicBezTo>
                        <a:pt x="3916" y="9448"/>
                        <a:pt x="4475" y="10579"/>
                        <a:pt x="4512" y="12233"/>
                      </a:cubicBezTo>
                      <a:cubicBezTo>
                        <a:pt x="4549" y="13886"/>
                        <a:pt x="3105" y="16603"/>
                        <a:pt x="2822" y="18890"/>
                      </a:cubicBezTo>
                      <a:cubicBezTo>
                        <a:pt x="2539" y="21182"/>
                        <a:pt x="3351" y="27981"/>
                        <a:pt x="3670" y="30556"/>
                      </a:cubicBezTo>
                      <a:cubicBezTo>
                        <a:pt x="3984" y="33126"/>
                        <a:pt x="3314" y="35806"/>
                        <a:pt x="3559" y="37355"/>
                      </a:cubicBezTo>
                      <a:cubicBezTo>
                        <a:pt x="3805" y="38903"/>
                        <a:pt x="4617" y="42671"/>
                        <a:pt x="4617" y="43200"/>
                      </a:cubicBezTo>
                      <a:cubicBezTo>
                        <a:pt x="4617" y="43729"/>
                        <a:pt x="4586" y="44190"/>
                        <a:pt x="4727" y="44540"/>
                      </a:cubicBezTo>
                      <a:cubicBezTo>
                        <a:pt x="4863" y="44890"/>
                        <a:pt x="4408" y="45456"/>
                        <a:pt x="4266" y="46058"/>
                      </a:cubicBezTo>
                      <a:cubicBezTo>
                        <a:pt x="4119" y="46654"/>
                        <a:pt x="4512" y="47361"/>
                        <a:pt x="5145" y="47361"/>
                      </a:cubicBezTo>
                      <a:cubicBezTo>
                        <a:pt x="5778" y="47361"/>
                        <a:pt x="6375" y="46833"/>
                        <a:pt x="6270" y="46378"/>
                      </a:cubicBezTo>
                      <a:cubicBezTo>
                        <a:pt x="6172" y="45917"/>
                        <a:pt x="6166" y="44792"/>
                        <a:pt x="6233" y="44190"/>
                      </a:cubicBezTo>
                      <a:cubicBezTo>
                        <a:pt x="6307" y="43593"/>
                        <a:pt x="5957" y="43274"/>
                        <a:pt x="5957" y="42714"/>
                      </a:cubicBezTo>
                      <a:cubicBezTo>
                        <a:pt x="5957" y="42149"/>
                        <a:pt x="6166" y="37988"/>
                        <a:pt x="6190" y="34668"/>
                      </a:cubicBezTo>
                      <a:cubicBezTo>
                        <a:pt x="6196" y="33261"/>
                        <a:pt x="6565" y="32179"/>
                        <a:pt x="6940" y="28983"/>
                      </a:cubicBezTo>
                      <a:cubicBezTo>
                        <a:pt x="7315" y="25786"/>
                        <a:pt x="7788" y="21182"/>
                        <a:pt x="7788" y="21182"/>
                      </a:cubicBezTo>
                      <a:cubicBezTo>
                        <a:pt x="7788" y="21182"/>
                        <a:pt x="8256" y="25786"/>
                        <a:pt x="8631" y="28983"/>
                      </a:cubicBezTo>
                      <a:cubicBezTo>
                        <a:pt x="9006" y="32173"/>
                        <a:pt x="9374" y="33255"/>
                        <a:pt x="9380" y="34668"/>
                      </a:cubicBezTo>
                      <a:cubicBezTo>
                        <a:pt x="9405" y="37988"/>
                        <a:pt x="9620" y="42149"/>
                        <a:pt x="9620" y="42714"/>
                      </a:cubicBezTo>
                      <a:cubicBezTo>
                        <a:pt x="9620" y="43274"/>
                        <a:pt x="9264" y="43593"/>
                        <a:pt x="9337" y="44190"/>
                      </a:cubicBezTo>
                      <a:cubicBezTo>
                        <a:pt x="9405" y="44792"/>
                        <a:pt x="9405" y="45917"/>
                        <a:pt x="9301" y="46378"/>
                      </a:cubicBezTo>
                      <a:cubicBezTo>
                        <a:pt x="9196" y="46833"/>
                        <a:pt x="9792" y="47361"/>
                        <a:pt x="10425" y="47361"/>
                      </a:cubicBezTo>
                      <a:cubicBezTo>
                        <a:pt x="11065" y="47361"/>
                        <a:pt x="11452" y="46654"/>
                        <a:pt x="11311" y="46058"/>
                      </a:cubicBezTo>
                      <a:cubicBezTo>
                        <a:pt x="11169" y="45456"/>
                        <a:pt x="10708" y="44890"/>
                        <a:pt x="10850" y="44540"/>
                      </a:cubicBezTo>
                      <a:cubicBezTo>
                        <a:pt x="10985" y="44190"/>
                        <a:pt x="10954" y="43729"/>
                        <a:pt x="10954" y="43200"/>
                      </a:cubicBezTo>
                      <a:cubicBezTo>
                        <a:pt x="10954" y="42671"/>
                        <a:pt x="11765" y="38897"/>
                        <a:pt x="12011" y="37355"/>
                      </a:cubicBezTo>
                      <a:cubicBezTo>
                        <a:pt x="12257" y="35806"/>
                        <a:pt x="11587" y="33126"/>
                        <a:pt x="11907" y="30556"/>
                      </a:cubicBezTo>
                      <a:cubicBezTo>
                        <a:pt x="12220" y="27981"/>
                        <a:pt x="13032" y="21182"/>
                        <a:pt x="12749" y="18890"/>
                      </a:cubicBezTo>
                      <a:cubicBezTo>
                        <a:pt x="12466" y="16603"/>
                        <a:pt x="11022" y="13886"/>
                        <a:pt x="11059" y="12233"/>
                      </a:cubicBezTo>
                      <a:cubicBezTo>
                        <a:pt x="11095" y="10579"/>
                        <a:pt x="11661" y="9448"/>
                        <a:pt x="11796" y="8569"/>
                      </a:cubicBezTo>
                      <a:cubicBezTo>
                        <a:pt x="11796" y="8569"/>
                        <a:pt x="12153" y="12411"/>
                        <a:pt x="12399" y="13819"/>
                      </a:cubicBezTo>
                      <a:cubicBezTo>
                        <a:pt x="12644" y="15226"/>
                        <a:pt x="13947" y="18576"/>
                        <a:pt x="13984" y="19142"/>
                      </a:cubicBezTo>
                      <a:cubicBezTo>
                        <a:pt x="14021" y="19701"/>
                        <a:pt x="13739" y="20267"/>
                        <a:pt x="13739" y="20832"/>
                      </a:cubicBezTo>
                      <a:cubicBezTo>
                        <a:pt x="13739" y="21391"/>
                        <a:pt x="13806" y="22522"/>
                        <a:pt x="14021" y="22799"/>
                      </a:cubicBezTo>
                      <a:cubicBezTo>
                        <a:pt x="14045" y="22832"/>
                        <a:pt x="14069" y="22847"/>
                        <a:pt x="14091" y="22847"/>
                      </a:cubicBezTo>
                      <a:cubicBezTo>
                        <a:pt x="14263" y="22847"/>
                        <a:pt x="14384" y="21980"/>
                        <a:pt x="14482" y="21637"/>
                      </a:cubicBezTo>
                      <a:cubicBezTo>
                        <a:pt x="14503" y="21562"/>
                        <a:pt x="14524" y="21530"/>
                        <a:pt x="14545" y="21530"/>
                      </a:cubicBezTo>
                      <a:cubicBezTo>
                        <a:pt x="14634" y="21530"/>
                        <a:pt x="14714" y="22089"/>
                        <a:pt x="14654" y="22486"/>
                      </a:cubicBezTo>
                      <a:cubicBezTo>
                        <a:pt x="14587" y="22977"/>
                        <a:pt x="14304" y="23469"/>
                        <a:pt x="14273" y="23715"/>
                      </a:cubicBezTo>
                      <a:cubicBezTo>
                        <a:pt x="14261" y="23800"/>
                        <a:pt x="14300" y="23870"/>
                        <a:pt x="14384" y="23870"/>
                      </a:cubicBezTo>
                      <a:cubicBezTo>
                        <a:pt x="14549" y="23870"/>
                        <a:pt x="14889" y="23602"/>
                        <a:pt x="15361" y="22658"/>
                      </a:cubicBezTo>
                      <a:cubicBezTo>
                        <a:pt x="15570" y="22234"/>
                        <a:pt x="15294" y="20230"/>
                        <a:pt x="15220" y="19701"/>
                      </a:cubicBezTo>
                      <a:cubicBezTo>
                        <a:pt x="15152" y="19173"/>
                        <a:pt x="14833" y="17937"/>
                        <a:pt x="14796" y="17058"/>
                      </a:cubicBezTo>
                      <a:cubicBezTo>
                        <a:pt x="14759" y="16173"/>
                        <a:pt x="14095" y="13216"/>
                        <a:pt x="13843" y="12122"/>
                      </a:cubicBezTo>
                      <a:cubicBezTo>
                        <a:pt x="13597" y="11034"/>
                        <a:pt x="13493" y="8213"/>
                        <a:pt x="13493" y="6947"/>
                      </a:cubicBezTo>
                      <a:cubicBezTo>
                        <a:pt x="13493" y="5674"/>
                        <a:pt x="13284" y="3701"/>
                        <a:pt x="12472" y="3209"/>
                      </a:cubicBezTo>
                      <a:cubicBezTo>
                        <a:pt x="11661" y="2718"/>
                        <a:pt x="10954" y="2785"/>
                        <a:pt x="10290" y="2576"/>
                      </a:cubicBezTo>
                      <a:cubicBezTo>
                        <a:pt x="9620" y="2367"/>
                        <a:pt x="9442" y="2011"/>
                        <a:pt x="9374" y="1765"/>
                      </a:cubicBezTo>
                      <a:cubicBezTo>
                        <a:pt x="9301" y="1519"/>
                        <a:pt x="9374" y="1"/>
                        <a:pt x="9374" y="1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1" name="Google Shape;6431;p65"/>
                <p:cNvSpPr/>
                <p:nvPr/>
              </p:nvSpPr>
              <p:spPr>
                <a:xfrm>
                  <a:off x="5247800" y="1606500"/>
                  <a:ext cx="129275" cy="1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1" h="6627" extrusionOk="0">
                      <a:moveTo>
                        <a:pt x="2588" y="0"/>
                      </a:moveTo>
                      <a:cubicBezTo>
                        <a:pt x="50" y="0"/>
                        <a:pt x="1" y="1082"/>
                        <a:pt x="191" y="3221"/>
                      </a:cubicBezTo>
                      <a:cubicBezTo>
                        <a:pt x="382" y="5360"/>
                        <a:pt x="1697" y="6626"/>
                        <a:pt x="2588" y="6626"/>
                      </a:cubicBezTo>
                      <a:cubicBezTo>
                        <a:pt x="3480" y="6626"/>
                        <a:pt x="4795" y="5360"/>
                        <a:pt x="4986" y="3221"/>
                      </a:cubicBezTo>
                      <a:cubicBezTo>
                        <a:pt x="5170" y="1082"/>
                        <a:pt x="5121" y="0"/>
                        <a:pt x="2588" y="0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32" name="Google Shape;6432;p65"/>
              <p:cNvGrpSpPr/>
              <p:nvPr/>
            </p:nvGrpSpPr>
            <p:grpSpPr>
              <a:xfrm>
                <a:off x="5125650" y="1613550"/>
                <a:ext cx="373725" cy="1286875"/>
                <a:chOff x="5125650" y="1613550"/>
                <a:chExt cx="373725" cy="1286875"/>
              </a:xfrm>
            </p:grpSpPr>
            <p:sp>
              <p:nvSpPr>
                <p:cNvPr id="6433" name="Google Shape;6433;p65"/>
                <p:cNvSpPr/>
                <p:nvPr/>
              </p:nvSpPr>
              <p:spPr>
                <a:xfrm>
                  <a:off x="5221075" y="2221050"/>
                  <a:ext cx="53950" cy="3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407" extrusionOk="0">
                      <a:moveTo>
                        <a:pt x="485" y="0"/>
                      </a:moveTo>
                      <a:cubicBezTo>
                        <a:pt x="219" y="0"/>
                        <a:pt x="23" y="143"/>
                        <a:pt x="19" y="460"/>
                      </a:cubicBezTo>
                      <a:cubicBezTo>
                        <a:pt x="0" y="1996"/>
                        <a:pt x="301" y="7172"/>
                        <a:pt x="252" y="8549"/>
                      </a:cubicBezTo>
                      <a:cubicBezTo>
                        <a:pt x="203" y="9920"/>
                        <a:pt x="0" y="12034"/>
                        <a:pt x="117" y="12704"/>
                      </a:cubicBezTo>
                      <a:cubicBezTo>
                        <a:pt x="193" y="13121"/>
                        <a:pt x="667" y="13407"/>
                        <a:pt x="1105" y="13407"/>
                      </a:cubicBezTo>
                      <a:cubicBezTo>
                        <a:pt x="1372" y="13407"/>
                        <a:pt x="1626" y="13301"/>
                        <a:pt x="1770" y="13054"/>
                      </a:cubicBezTo>
                      <a:cubicBezTo>
                        <a:pt x="2158" y="12403"/>
                        <a:pt x="1438" y="8174"/>
                        <a:pt x="1309" y="6502"/>
                      </a:cubicBezTo>
                      <a:cubicBezTo>
                        <a:pt x="1186" y="4836"/>
                        <a:pt x="2022" y="1966"/>
                        <a:pt x="1899" y="1339"/>
                      </a:cubicBezTo>
                      <a:cubicBezTo>
                        <a:pt x="1739" y="514"/>
                        <a:pt x="988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4" name="Google Shape;6434;p65"/>
                <p:cNvSpPr/>
                <p:nvPr/>
              </p:nvSpPr>
              <p:spPr>
                <a:xfrm>
                  <a:off x="5216150" y="2586575"/>
                  <a:ext cx="49800" cy="2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8952" extrusionOk="0">
                      <a:moveTo>
                        <a:pt x="519" y="1683"/>
                      </a:moveTo>
                      <a:cubicBezTo>
                        <a:pt x="629" y="1683"/>
                        <a:pt x="1481" y="6700"/>
                        <a:pt x="1279" y="6861"/>
                      </a:cubicBezTo>
                      <a:cubicBezTo>
                        <a:pt x="1275" y="6863"/>
                        <a:pt x="1271" y="6865"/>
                        <a:pt x="1267" y="6865"/>
                      </a:cubicBezTo>
                      <a:cubicBezTo>
                        <a:pt x="1041" y="6865"/>
                        <a:pt x="390" y="2495"/>
                        <a:pt x="511" y="1703"/>
                      </a:cubicBezTo>
                      <a:cubicBezTo>
                        <a:pt x="513" y="1690"/>
                        <a:pt x="516" y="1683"/>
                        <a:pt x="519" y="1683"/>
                      </a:cubicBezTo>
                      <a:close/>
                      <a:moveTo>
                        <a:pt x="68" y="1"/>
                      </a:moveTo>
                      <a:cubicBezTo>
                        <a:pt x="0" y="241"/>
                        <a:pt x="93" y="1040"/>
                        <a:pt x="80" y="1919"/>
                      </a:cubicBezTo>
                      <a:cubicBezTo>
                        <a:pt x="68" y="2798"/>
                        <a:pt x="972" y="8594"/>
                        <a:pt x="1088" y="8834"/>
                      </a:cubicBezTo>
                      <a:cubicBezTo>
                        <a:pt x="1129" y="8915"/>
                        <a:pt x="1202" y="8951"/>
                        <a:pt x="1284" y="8951"/>
                      </a:cubicBezTo>
                      <a:cubicBezTo>
                        <a:pt x="1439" y="8951"/>
                        <a:pt x="1627" y="8821"/>
                        <a:pt x="1691" y="8612"/>
                      </a:cubicBezTo>
                      <a:cubicBezTo>
                        <a:pt x="1789" y="8287"/>
                        <a:pt x="1592" y="2877"/>
                        <a:pt x="1605" y="2078"/>
                      </a:cubicBezTo>
                      <a:cubicBezTo>
                        <a:pt x="1617" y="1279"/>
                        <a:pt x="1992" y="425"/>
                        <a:pt x="1844" y="234"/>
                      </a:cubicBezTo>
                      <a:cubicBezTo>
                        <a:pt x="1816" y="196"/>
                        <a:pt x="1787" y="181"/>
                        <a:pt x="1754" y="181"/>
                      </a:cubicBezTo>
                      <a:cubicBezTo>
                        <a:pt x="1617" y="181"/>
                        <a:pt x="1421" y="453"/>
                        <a:pt x="984" y="493"/>
                      </a:cubicBezTo>
                      <a:cubicBezTo>
                        <a:pt x="958" y="495"/>
                        <a:pt x="932" y="496"/>
                        <a:pt x="907" y="496"/>
                      </a:cubicBezTo>
                      <a:cubicBezTo>
                        <a:pt x="408" y="496"/>
                        <a:pt x="68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5" name="Google Shape;6435;p65"/>
                <p:cNvSpPr/>
                <p:nvPr/>
              </p:nvSpPr>
              <p:spPr>
                <a:xfrm>
                  <a:off x="5236950" y="2807700"/>
                  <a:ext cx="324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" h="999" extrusionOk="0">
                      <a:moveTo>
                        <a:pt x="994" y="1"/>
                      </a:moveTo>
                      <a:cubicBezTo>
                        <a:pt x="891" y="1"/>
                        <a:pt x="634" y="271"/>
                        <a:pt x="421" y="271"/>
                      </a:cubicBezTo>
                      <a:cubicBezTo>
                        <a:pt x="396" y="271"/>
                        <a:pt x="372" y="267"/>
                        <a:pt x="349" y="259"/>
                      </a:cubicBezTo>
                      <a:cubicBezTo>
                        <a:pt x="286" y="237"/>
                        <a:pt x="241" y="227"/>
                        <a:pt x="208" y="227"/>
                      </a:cubicBezTo>
                      <a:cubicBezTo>
                        <a:pt x="122" y="227"/>
                        <a:pt x="110" y="290"/>
                        <a:pt x="66" y="370"/>
                      </a:cubicBezTo>
                      <a:cubicBezTo>
                        <a:pt x="0" y="477"/>
                        <a:pt x="4" y="998"/>
                        <a:pt x="183" y="998"/>
                      </a:cubicBezTo>
                      <a:cubicBezTo>
                        <a:pt x="189" y="998"/>
                        <a:pt x="195" y="998"/>
                        <a:pt x="201" y="997"/>
                      </a:cubicBezTo>
                      <a:cubicBezTo>
                        <a:pt x="374" y="969"/>
                        <a:pt x="568" y="763"/>
                        <a:pt x="782" y="763"/>
                      </a:cubicBezTo>
                      <a:cubicBezTo>
                        <a:pt x="803" y="763"/>
                        <a:pt x="825" y="765"/>
                        <a:pt x="847" y="769"/>
                      </a:cubicBezTo>
                      <a:cubicBezTo>
                        <a:pt x="911" y="783"/>
                        <a:pt x="964" y="790"/>
                        <a:pt x="1008" y="790"/>
                      </a:cubicBezTo>
                      <a:cubicBezTo>
                        <a:pt x="1126" y="790"/>
                        <a:pt x="1178" y="738"/>
                        <a:pt x="1228" y="622"/>
                      </a:cubicBezTo>
                      <a:cubicBezTo>
                        <a:pt x="1295" y="462"/>
                        <a:pt x="1148" y="19"/>
                        <a:pt x="1000" y="1"/>
                      </a:cubicBezTo>
                      <a:cubicBezTo>
                        <a:pt x="998" y="1"/>
                        <a:pt x="996" y="1"/>
                        <a:pt x="99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6" name="Google Shape;6436;p65"/>
                <p:cNvSpPr/>
                <p:nvPr/>
              </p:nvSpPr>
              <p:spPr>
                <a:xfrm>
                  <a:off x="5259175" y="2830450"/>
                  <a:ext cx="11700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1145" extrusionOk="0">
                      <a:moveTo>
                        <a:pt x="271" y="1"/>
                      </a:moveTo>
                      <a:cubicBezTo>
                        <a:pt x="203" y="1"/>
                        <a:pt x="120" y="19"/>
                        <a:pt x="74" y="44"/>
                      </a:cubicBezTo>
                      <a:cubicBezTo>
                        <a:pt x="1" y="87"/>
                        <a:pt x="99" y="345"/>
                        <a:pt x="111" y="406"/>
                      </a:cubicBezTo>
                      <a:cubicBezTo>
                        <a:pt x="123" y="468"/>
                        <a:pt x="148" y="1015"/>
                        <a:pt x="148" y="1095"/>
                      </a:cubicBezTo>
                      <a:cubicBezTo>
                        <a:pt x="148" y="1129"/>
                        <a:pt x="184" y="1144"/>
                        <a:pt x="229" y="1144"/>
                      </a:cubicBezTo>
                      <a:cubicBezTo>
                        <a:pt x="289" y="1144"/>
                        <a:pt x="365" y="1118"/>
                        <a:pt x="400" y="1076"/>
                      </a:cubicBezTo>
                      <a:cubicBezTo>
                        <a:pt x="468" y="1009"/>
                        <a:pt x="302" y="523"/>
                        <a:pt x="277" y="406"/>
                      </a:cubicBezTo>
                      <a:cubicBezTo>
                        <a:pt x="253" y="290"/>
                        <a:pt x="400" y="99"/>
                        <a:pt x="375" y="37"/>
                      </a:cubicBezTo>
                      <a:cubicBezTo>
                        <a:pt x="365" y="11"/>
                        <a:pt x="323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7" name="Google Shape;6437;p65"/>
                <p:cNvSpPr/>
                <p:nvPr/>
              </p:nvSpPr>
              <p:spPr>
                <a:xfrm>
                  <a:off x="5252725" y="2831550"/>
                  <a:ext cx="877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1151" extrusionOk="0">
                      <a:moveTo>
                        <a:pt x="174" y="1"/>
                      </a:moveTo>
                      <a:cubicBezTo>
                        <a:pt x="130" y="1"/>
                        <a:pt x="59" y="37"/>
                        <a:pt x="37" y="86"/>
                      </a:cubicBezTo>
                      <a:cubicBezTo>
                        <a:pt x="13" y="147"/>
                        <a:pt x="99" y="461"/>
                        <a:pt x="86" y="639"/>
                      </a:cubicBezTo>
                      <a:cubicBezTo>
                        <a:pt x="68" y="823"/>
                        <a:pt x="0" y="1026"/>
                        <a:pt x="25" y="1094"/>
                      </a:cubicBezTo>
                      <a:cubicBezTo>
                        <a:pt x="41" y="1132"/>
                        <a:pt x="114" y="1151"/>
                        <a:pt x="184" y="1151"/>
                      </a:cubicBezTo>
                      <a:cubicBezTo>
                        <a:pt x="248" y="1151"/>
                        <a:pt x="308" y="1135"/>
                        <a:pt x="320" y="1106"/>
                      </a:cubicBezTo>
                      <a:cubicBezTo>
                        <a:pt x="351" y="1038"/>
                        <a:pt x="246" y="707"/>
                        <a:pt x="259" y="565"/>
                      </a:cubicBezTo>
                      <a:cubicBezTo>
                        <a:pt x="265" y="381"/>
                        <a:pt x="252" y="196"/>
                        <a:pt x="209" y="18"/>
                      </a:cubicBezTo>
                      <a:cubicBezTo>
                        <a:pt x="204" y="6"/>
                        <a:pt x="191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8" name="Google Shape;6438;p65"/>
                <p:cNvSpPr/>
                <p:nvPr/>
              </p:nvSpPr>
              <p:spPr>
                <a:xfrm>
                  <a:off x="5244575" y="2833525"/>
                  <a:ext cx="7550" cy="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1083" extrusionOk="0">
                      <a:moveTo>
                        <a:pt x="212" y="0"/>
                      </a:moveTo>
                      <a:cubicBezTo>
                        <a:pt x="171" y="0"/>
                        <a:pt x="130" y="15"/>
                        <a:pt x="130" y="37"/>
                      </a:cubicBezTo>
                      <a:cubicBezTo>
                        <a:pt x="130" y="80"/>
                        <a:pt x="210" y="437"/>
                        <a:pt x="142" y="603"/>
                      </a:cubicBezTo>
                      <a:cubicBezTo>
                        <a:pt x="81" y="769"/>
                        <a:pt x="1" y="953"/>
                        <a:pt x="31" y="1021"/>
                      </a:cubicBezTo>
                      <a:cubicBezTo>
                        <a:pt x="48" y="1061"/>
                        <a:pt x="108" y="1083"/>
                        <a:pt x="163" y="1083"/>
                      </a:cubicBezTo>
                      <a:cubicBezTo>
                        <a:pt x="210" y="1083"/>
                        <a:pt x="254" y="1067"/>
                        <a:pt x="265" y="1033"/>
                      </a:cubicBezTo>
                      <a:cubicBezTo>
                        <a:pt x="296" y="953"/>
                        <a:pt x="240" y="603"/>
                        <a:pt x="265" y="523"/>
                      </a:cubicBezTo>
                      <a:cubicBezTo>
                        <a:pt x="296" y="363"/>
                        <a:pt x="302" y="197"/>
                        <a:pt x="289" y="37"/>
                      </a:cubicBezTo>
                      <a:cubicBezTo>
                        <a:pt x="284" y="11"/>
                        <a:pt x="248" y="0"/>
                        <a:pt x="21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9" name="Google Shape;6439;p65"/>
                <p:cNvSpPr/>
                <p:nvPr/>
              </p:nvSpPr>
              <p:spPr>
                <a:xfrm>
                  <a:off x="5263475" y="2882075"/>
                  <a:ext cx="815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419" extrusionOk="0">
                      <a:moveTo>
                        <a:pt x="258" y="0"/>
                      </a:moveTo>
                      <a:cubicBezTo>
                        <a:pt x="256" y="0"/>
                        <a:pt x="254" y="0"/>
                        <a:pt x="253" y="1"/>
                      </a:cubicBezTo>
                      <a:cubicBezTo>
                        <a:pt x="210" y="7"/>
                        <a:pt x="56" y="32"/>
                        <a:pt x="38" y="81"/>
                      </a:cubicBezTo>
                      <a:cubicBezTo>
                        <a:pt x="7" y="179"/>
                        <a:pt x="1" y="351"/>
                        <a:pt x="81" y="407"/>
                      </a:cubicBezTo>
                      <a:cubicBezTo>
                        <a:pt x="93" y="415"/>
                        <a:pt x="106" y="419"/>
                        <a:pt x="120" y="419"/>
                      </a:cubicBezTo>
                      <a:cubicBezTo>
                        <a:pt x="198" y="419"/>
                        <a:pt x="298" y="300"/>
                        <a:pt x="308" y="216"/>
                      </a:cubicBezTo>
                      <a:cubicBezTo>
                        <a:pt x="326" y="116"/>
                        <a:pt x="293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0" name="Google Shape;6440;p65"/>
                <p:cNvSpPr/>
                <p:nvPr/>
              </p:nvSpPr>
              <p:spPr>
                <a:xfrm>
                  <a:off x="5252725" y="2885275"/>
                  <a:ext cx="847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16" extrusionOk="0">
                      <a:moveTo>
                        <a:pt x="188" y="0"/>
                      </a:moveTo>
                      <a:cubicBezTo>
                        <a:pt x="123" y="0"/>
                        <a:pt x="60" y="38"/>
                        <a:pt x="37" y="106"/>
                      </a:cubicBezTo>
                      <a:cubicBezTo>
                        <a:pt x="7" y="223"/>
                        <a:pt x="0" y="481"/>
                        <a:pt x="99" y="506"/>
                      </a:cubicBezTo>
                      <a:cubicBezTo>
                        <a:pt x="118" y="513"/>
                        <a:pt x="137" y="516"/>
                        <a:pt x="157" y="516"/>
                      </a:cubicBezTo>
                      <a:cubicBezTo>
                        <a:pt x="225" y="516"/>
                        <a:pt x="290" y="476"/>
                        <a:pt x="314" y="414"/>
                      </a:cubicBezTo>
                      <a:cubicBezTo>
                        <a:pt x="338" y="291"/>
                        <a:pt x="332" y="162"/>
                        <a:pt x="302" y="45"/>
                      </a:cubicBezTo>
                      <a:cubicBezTo>
                        <a:pt x="269" y="15"/>
                        <a:pt x="228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1" name="Google Shape;6441;p65"/>
                <p:cNvSpPr/>
                <p:nvPr/>
              </p:nvSpPr>
              <p:spPr>
                <a:xfrm>
                  <a:off x="5242875" y="2886450"/>
                  <a:ext cx="7575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559" extrusionOk="0">
                      <a:moveTo>
                        <a:pt x="137" y="1"/>
                      </a:moveTo>
                      <a:cubicBezTo>
                        <a:pt x="87" y="1"/>
                        <a:pt x="40" y="33"/>
                        <a:pt x="26" y="90"/>
                      </a:cubicBezTo>
                      <a:cubicBezTo>
                        <a:pt x="1" y="176"/>
                        <a:pt x="1" y="514"/>
                        <a:pt x="87" y="539"/>
                      </a:cubicBezTo>
                      <a:cubicBezTo>
                        <a:pt x="127" y="547"/>
                        <a:pt x="165" y="558"/>
                        <a:pt x="199" y="558"/>
                      </a:cubicBezTo>
                      <a:cubicBezTo>
                        <a:pt x="242" y="558"/>
                        <a:pt x="276" y="539"/>
                        <a:pt x="290" y="465"/>
                      </a:cubicBezTo>
                      <a:cubicBezTo>
                        <a:pt x="302" y="324"/>
                        <a:pt x="284" y="182"/>
                        <a:pt x="235" y="53"/>
                      </a:cubicBezTo>
                      <a:cubicBezTo>
                        <a:pt x="209" y="17"/>
                        <a:pt x="172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2" name="Google Shape;6442;p65"/>
                <p:cNvSpPr/>
                <p:nvPr/>
              </p:nvSpPr>
              <p:spPr>
                <a:xfrm>
                  <a:off x="5233350" y="2885150"/>
                  <a:ext cx="7400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16" extrusionOk="0">
                      <a:moveTo>
                        <a:pt x="150" y="1"/>
                      </a:moveTo>
                      <a:cubicBezTo>
                        <a:pt x="108" y="1"/>
                        <a:pt x="68" y="25"/>
                        <a:pt x="50" y="68"/>
                      </a:cubicBezTo>
                      <a:cubicBezTo>
                        <a:pt x="25" y="130"/>
                        <a:pt x="1" y="400"/>
                        <a:pt x="62" y="462"/>
                      </a:cubicBezTo>
                      <a:cubicBezTo>
                        <a:pt x="99" y="498"/>
                        <a:pt x="134" y="515"/>
                        <a:pt x="164" y="515"/>
                      </a:cubicBezTo>
                      <a:cubicBezTo>
                        <a:pt x="189" y="515"/>
                        <a:pt x="211" y="503"/>
                        <a:pt x="228" y="480"/>
                      </a:cubicBezTo>
                      <a:cubicBezTo>
                        <a:pt x="271" y="431"/>
                        <a:pt x="296" y="93"/>
                        <a:pt x="234" y="38"/>
                      </a:cubicBezTo>
                      <a:cubicBezTo>
                        <a:pt x="209" y="12"/>
                        <a:pt x="179" y="1"/>
                        <a:pt x="1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3" name="Google Shape;6443;p65"/>
                <p:cNvSpPr/>
                <p:nvPr/>
              </p:nvSpPr>
              <p:spPr>
                <a:xfrm>
                  <a:off x="5227075" y="2881775"/>
                  <a:ext cx="6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370" extrusionOk="0">
                      <a:moveTo>
                        <a:pt x="93" y="1"/>
                      </a:moveTo>
                      <a:cubicBezTo>
                        <a:pt x="51" y="1"/>
                        <a:pt x="1" y="91"/>
                        <a:pt x="6" y="173"/>
                      </a:cubicBezTo>
                      <a:cubicBezTo>
                        <a:pt x="12" y="265"/>
                        <a:pt x="31" y="363"/>
                        <a:pt x="92" y="369"/>
                      </a:cubicBezTo>
                      <a:cubicBezTo>
                        <a:pt x="93" y="370"/>
                        <a:pt x="94" y="370"/>
                        <a:pt x="95" y="370"/>
                      </a:cubicBezTo>
                      <a:cubicBezTo>
                        <a:pt x="157" y="370"/>
                        <a:pt x="256" y="170"/>
                        <a:pt x="117" y="13"/>
                      </a:cubicBezTo>
                      <a:cubicBezTo>
                        <a:pt x="109" y="5"/>
                        <a:pt x="10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4" name="Google Shape;6444;p65"/>
                <p:cNvSpPr/>
                <p:nvPr/>
              </p:nvSpPr>
              <p:spPr>
                <a:xfrm>
                  <a:off x="5238425" y="2836575"/>
                  <a:ext cx="8475" cy="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34" extrusionOk="0">
                      <a:moveTo>
                        <a:pt x="290" y="1"/>
                      </a:moveTo>
                      <a:cubicBezTo>
                        <a:pt x="252" y="1"/>
                        <a:pt x="191" y="54"/>
                        <a:pt x="191" y="88"/>
                      </a:cubicBezTo>
                      <a:cubicBezTo>
                        <a:pt x="185" y="241"/>
                        <a:pt x="173" y="389"/>
                        <a:pt x="136" y="536"/>
                      </a:cubicBezTo>
                      <a:cubicBezTo>
                        <a:pt x="105" y="641"/>
                        <a:pt x="1" y="874"/>
                        <a:pt x="19" y="899"/>
                      </a:cubicBezTo>
                      <a:cubicBezTo>
                        <a:pt x="27" y="919"/>
                        <a:pt x="52" y="933"/>
                        <a:pt x="87" y="933"/>
                      </a:cubicBezTo>
                      <a:cubicBezTo>
                        <a:pt x="107" y="933"/>
                        <a:pt x="130" y="928"/>
                        <a:pt x="154" y="917"/>
                      </a:cubicBezTo>
                      <a:cubicBezTo>
                        <a:pt x="197" y="893"/>
                        <a:pt x="277" y="462"/>
                        <a:pt x="314" y="370"/>
                      </a:cubicBezTo>
                      <a:cubicBezTo>
                        <a:pt x="339" y="254"/>
                        <a:pt x="339" y="131"/>
                        <a:pt x="314" y="14"/>
                      </a:cubicBezTo>
                      <a:cubicBezTo>
                        <a:pt x="309" y="5"/>
                        <a:pt x="300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5" name="Google Shape;6445;p65"/>
                <p:cNvSpPr/>
                <p:nvPr/>
              </p:nvSpPr>
              <p:spPr>
                <a:xfrm>
                  <a:off x="5232050" y="2840700"/>
                  <a:ext cx="962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700" extrusionOk="0">
                      <a:moveTo>
                        <a:pt x="343" y="0"/>
                      </a:moveTo>
                      <a:cubicBezTo>
                        <a:pt x="328" y="0"/>
                        <a:pt x="307" y="20"/>
                        <a:pt x="280" y="76"/>
                      </a:cubicBezTo>
                      <a:cubicBezTo>
                        <a:pt x="225" y="205"/>
                        <a:pt x="22" y="586"/>
                        <a:pt x="10" y="623"/>
                      </a:cubicBezTo>
                      <a:cubicBezTo>
                        <a:pt x="1" y="656"/>
                        <a:pt x="84" y="699"/>
                        <a:pt x="132" y="699"/>
                      </a:cubicBezTo>
                      <a:cubicBezTo>
                        <a:pt x="147" y="699"/>
                        <a:pt x="159" y="695"/>
                        <a:pt x="164" y="685"/>
                      </a:cubicBezTo>
                      <a:cubicBezTo>
                        <a:pt x="188" y="636"/>
                        <a:pt x="385" y="125"/>
                        <a:pt x="379" y="70"/>
                      </a:cubicBezTo>
                      <a:cubicBezTo>
                        <a:pt x="375" y="35"/>
                        <a:pt x="364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6" name="Google Shape;6446;p65"/>
                <p:cNvSpPr/>
                <p:nvPr/>
              </p:nvSpPr>
              <p:spPr>
                <a:xfrm>
                  <a:off x="5263025" y="2860375"/>
                  <a:ext cx="9400" cy="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824" extrusionOk="0">
                      <a:moveTo>
                        <a:pt x="156" y="0"/>
                      </a:moveTo>
                      <a:cubicBezTo>
                        <a:pt x="96" y="0"/>
                        <a:pt x="30" y="23"/>
                        <a:pt x="19" y="64"/>
                      </a:cubicBezTo>
                      <a:cubicBezTo>
                        <a:pt x="6" y="168"/>
                        <a:pt x="19" y="273"/>
                        <a:pt x="49" y="371"/>
                      </a:cubicBezTo>
                      <a:cubicBezTo>
                        <a:pt x="80" y="476"/>
                        <a:pt x="0" y="703"/>
                        <a:pt x="6" y="777"/>
                      </a:cubicBezTo>
                      <a:cubicBezTo>
                        <a:pt x="11" y="809"/>
                        <a:pt x="46" y="823"/>
                        <a:pt x="91" y="823"/>
                      </a:cubicBezTo>
                      <a:cubicBezTo>
                        <a:pt x="158" y="823"/>
                        <a:pt x="247" y="791"/>
                        <a:pt x="295" y="740"/>
                      </a:cubicBezTo>
                      <a:cubicBezTo>
                        <a:pt x="375" y="654"/>
                        <a:pt x="277" y="598"/>
                        <a:pt x="265" y="482"/>
                      </a:cubicBezTo>
                      <a:cubicBezTo>
                        <a:pt x="246" y="371"/>
                        <a:pt x="301" y="88"/>
                        <a:pt x="252" y="33"/>
                      </a:cubicBezTo>
                      <a:cubicBezTo>
                        <a:pt x="235" y="11"/>
                        <a:pt x="197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7" name="Google Shape;6447;p65"/>
                <p:cNvSpPr/>
                <p:nvPr/>
              </p:nvSpPr>
              <p:spPr>
                <a:xfrm>
                  <a:off x="5253025" y="2862075"/>
                  <a:ext cx="755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854" extrusionOk="0">
                      <a:moveTo>
                        <a:pt x="182" y="0"/>
                      </a:moveTo>
                      <a:cubicBezTo>
                        <a:pt x="126" y="0"/>
                        <a:pt x="63" y="23"/>
                        <a:pt x="56" y="63"/>
                      </a:cubicBezTo>
                      <a:cubicBezTo>
                        <a:pt x="38" y="137"/>
                        <a:pt x="117" y="383"/>
                        <a:pt x="93" y="512"/>
                      </a:cubicBezTo>
                      <a:cubicBezTo>
                        <a:pt x="68" y="635"/>
                        <a:pt x="1" y="733"/>
                        <a:pt x="44" y="807"/>
                      </a:cubicBezTo>
                      <a:cubicBezTo>
                        <a:pt x="65" y="838"/>
                        <a:pt x="105" y="853"/>
                        <a:pt x="147" y="853"/>
                      </a:cubicBezTo>
                      <a:cubicBezTo>
                        <a:pt x="204" y="853"/>
                        <a:pt x="263" y="826"/>
                        <a:pt x="277" y="776"/>
                      </a:cubicBezTo>
                      <a:cubicBezTo>
                        <a:pt x="302" y="684"/>
                        <a:pt x="228" y="592"/>
                        <a:pt x="247" y="475"/>
                      </a:cubicBezTo>
                      <a:cubicBezTo>
                        <a:pt x="259" y="352"/>
                        <a:pt x="296" y="88"/>
                        <a:pt x="271" y="33"/>
                      </a:cubicBezTo>
                      <a:cubicBezTo>
                        <a:pt x="256" y="10"/>
                        <a:pt x="221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8" name="Google Shape;6448;p65"/>
                <p:cNvSpPr/>
                <p:nvPr/>
              </p:nvSpPr>
              <p:spPr>
                <a:xfrm>
                  <a:off x="5244425" y="2863800"/>
                  <a:ext cx="6175" cy="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782" extrusionOk="0">
                      <a:moveTo>
                        <a:pt x="130" y="0"/>
                      </a:moveTo>
                      <a:cubicBezTo>
                        <a:pt x="93" y="7"/>
                        <a:pt x="62" y="25"/>
                        <a:pt x="43" y="62"/>
                      </a:cubicBezTo>
                      <a:cubicBezTo>
                        <a:pt x="31" y="99"/>
                        <a:pt x="25" y="136"/>
                        <a:pt x="31" y="173"/>
                      </a:cubicBezTo>
                      <a:cubicBezTo>
                        <a:pt x="37" y="283"/>
                        <a:pt x="80" y="400"/>
                        <a:pt x="56" y="504"/>
                      </a:cubicBezTo>
                      <a:cubicBezTo>
                        <a:pt x="43" y="554"/>
                        <a:pt x="19" y="603"/>
                        <a:pt x="13" y="652"/>
                      </a:cubicBezTo>
                      <a:cubicBezTo>
                        <a:pt x="0" y="701"/>
                        <a:pt x="19" y="750"/>
                        <a:pt x="68" y="775"/>
                      </a:cubicBezTo>
                      <a:cubicBezTo>
                        <a:pt x="79" y="779"/>
                        <a:pt x="90" y="781"/>
                        <a:pt x="101" y="781"/>
                      </a:cubicBezTo>
                      <a:cubicBezTo>
                        <a:pt x="138" y="781"/>
                        <a:pt x="172" y="758"/>
                        <a:pt x="191" y="720"/>
                      </a:cubicBezTo>
                      <a:cubicBezTo>
                        <a:pt x="209" y="670"/>
                        <a:pt x="209" y="621"/>
                        <a:pt x="197" y="572"/>
                      </a:cubicBezTo>
                      <a:cubicBezTo>
                        <a:pt x="185" y="523"/>
                        <a:pt x="173" y="474"/>
                        <a:pt x="173" y="425"/>
                      </a:cubicBezTo>
                      <a:cubicBezTo>
                        <a:pt x="173" y="314"/>
                        <a:pt x="246" y="209"/>
                        <a:pt x="228" y="105"/>
                      </a:cubicBezTo>
                      <a:cubicBezTo>
                        <a:pt x="228" y="50"/>
                        <a:pt x="185" y="7"/>
                        <a:pt x="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9" name="Google Shape;6449;p65"/>
                <p:cNvSpPr/>
                <p:nvPr/>
              </p:nvSpPr>
              <p:spPr>
                <a:xfrm>
                  <a:off x="5235675" y="2863500"/>
                  <a:ext cx="5850" cy="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751" extrusionOk="0">
                      <a:moveTo>
                        <a:pt x="116" y="1"/>
                      </a:moveTo>
                      <a:cubicBezTo>
                        <a:pt x="104" y="1"/>
                        <a:pt x="92" y="3"/>
                        <a:pt x="80" y="6"/>
                      </a:cubicBezTo>
                      <a:cubicBezTo>
                        <a:pt x="37" y="37"/>
                        <a:pt x="12" y="92"/>
                        <a:pt x="25" y="142"/>
                      </a:cubicBezTo>
                      <a:cubicBezTo>
                        <a:pt x="25" y="240"/>
                        <a:pt x="68" y="338"/>
                        <a:pt x="49" y="437"/>
                      </a:cubicBezTo>
                      <a:cubicBezTo>
                        <a:pt x="43" y="498"/>
                        <a:pt x="12" y="553"/>
                        <a:pt x="6" y="615"/>
                      </a:cubicBezTo>
                      <a:cubicBezTo>
                        <a:pt x="0" y="670"/>
                        <a:pt x="31" y="744"/>
                        <a:pt x="86" y="750"/>
                      </a:cubicBezTo>
                      <a:cubicBezTo>
                        <a:pt x="90" y="751"/>
                        <a:pt x="95" y="751"/>
                        <a:pt x="99" y="751"/>
                      </a:cubicBezTo>
                      <a:cubicBezTo>
                        <a:pt x="143" y="751"/>
                        <a:pt x="180" y="722"/>
                        <a:pt x="197" y="682"/>
                      </a:cubicBezTo>
                      <a:cubicBezTo>
                        <a:pt x="209" y="633"/>
                        <a:pt x="209" y="590"/>
                        <a:pt x="197" y="547"/>
                      </a:cubicBezTo>
                      <a:cubicBezTo>
                        <a:pt x="184" y="498"/>
                        <a:pt x="172" y="455"/>
                        <a:pt x="172" y="406"/>
                      </a:cubicBezTo>
                      <a:cubicBezTo>
                        <a:pt x="178" y="357"/>
                        <a:pt x="191" y="301"/>
                        <a:pt x="209" y="252"/>
                      </a:cubicBezTo>
                      <a:cubicBezTo>
                        <a:pt x="234" y="197"/>
                        <a:pt x="234" y="142"/>
                        <a:pt x="221" y="80"/>
                      </a:cubicBezTo>
                      <a:cubicBezTo>
                        <a:pt x="207" y="31"/>
                        <a:pt x="164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0" name="Google Shape;6450;p65"/>
                <p:cNvSpPr/>
                <p:nvPr/>
              </p:nvSpPr>
              <p:spPr>
                <a:xfrm>
                  <a:off x="5227825" y="2862850"/>
                  <a:ext cx="680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656" extrusionOk="0">
                      <a:moveTo>
                        <a:pt x="184" y="1"/>
                      </a:moveTo>
                      <a:cubicBezTo>
                        <a:pt x="146" y="1"/>
                        <a:pt x="109" y="24"/>
                        <a:pt x="93" y="57"/>
                      </a:cubicBezTo>
                      <a:cubicBezTo>
                        <a:pt x="74" y="100"/>
                        <a:pt x="74" y="143"/>
                        <a:pt x="81" y="186"/>
                      </a:cubicBezTo>
                      <a:cubicBezTo>
                        <a:pt x="81" y="229"/>
                        <a:pt x="93" y="272"/>
                        <a:pt x="93" y="309"/>
                      </a:cubicBezTo>
                      <a:cubicBezTo>
                        <a:pt x="99" y="370"/>
                        <a:pt x="87" y="432"/>
                        <a:pt x="56" y="481"/>
                      </a:cubicBezTo>
                      <a:cubicBezTo>
                        <a:pt x="31" y="524"/>
                        <a:pt x="1" y="573"/>
                        <a:pt x="25" y="616"/>
                      </a:cubicBezTo>
                      <a:cubicBezTo>
                        <a:pt x="38" y="642"/>
                        <a:pt x="62" y="655"/>
                        <a:pt x="86" y="655"/>
                      </a:cubicBezTo>
                      <a:cubicBezTo>
                        <a:pt x="97" y="655"/>
                        <a:pt x="108" y="653"/>
                        <a:pt x="117" y="647"/>
                      </a:cubicBezTo>
                      <a:cubicBezTo>
                        <a:pt x="154" y="635"/>
                        <a:pt x="179" y="604"/>
                        <a:pt x="185" y="573"/>
                      </a:cubicBezTo>
                      <a:cubicBezTo>
                        <a:pt x="197" y="536"/>
                        <a:pt x="203" y="493"/>
                        <a:pt x="203" y="456"/>
                      </a:cubicBezTo>
                      <a:cubicBezTo>
                        <a:pt x="197" y="333"/>
                        <a:pt x="216" y="211"/>
                        <a:pt x="253" y="94"/>
                      </a:cubicBezTo>
                      <a:cubicBezTo>
                        <a:pt x="271" y="51"/>
                        <a:pt x="240" y="8"/>
                        <a:pt x="197" y="2"/>
                      </a:cubicBezTo>
                      <a:cubicBezTo>
                        <a:pt x="193" y="1"/>
                        <a:pt x="188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1" name="Google Shape;6451;p65"/>
                <p:cNvSpPr/>
                <p:nvPr/>
              </p:nvSpPr>
              <p:spPr>
                <a:xfrm>
                  <a:off x="5219375" y="2559325"/>
                  <a:ext cx="41050" cy="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45" extrusionOk="0">
                      <a:moveTo>
                        <a:pt x="526" y="0"/>
                      </a:moveTo>
                      <a:cubicBezTo>
                        <a:pt x="448" y="0"/>
                        <a:pt x="372" y="13"/>
                        <a:pt x="302" y="52"/>
                      </a:cubicBezTo>
                      <a:cubicBezTo>
                        <a:pt x="185" y="132"/>
                        <a:pt x="105" y="261"/>
                        <a:pt x="93" y="408"/>
                      </a:cubicBezTo>
                      <a:cubicBezTo>
                        <a:pt x="1" y="845"/>
                        <a:pt x="296" y="1275"/>
                        <a:pt x="744" y="1337"/>
                      </a:cubicBezTo>
                      <a:cubicBezTo>
                        <a:pt x="780" y="1342"/>
                        <a:pt x="816" y="1344"/>
                        <a:pt x="852" y="1344"/>
                      </a:cubicBezTo>
                      <a:cubicBezTo>
                        <a:pt x="1251" y="1344"/>
                        <a:pt x="1596" y="1036"/>
                        <a:pt x="1629" y="624"/>
                      </a:cubicBezTo>
                      <a:cubicBezTo>
                        <a:pt x="1642" y="519"/>
                        <a:pt x="1629" y="408"/>
                        <a:pt x="1580" y="316"/>
                      </a:cubicBezTo>
                      <a:cubicBezTo>
                        <a:pt x="1500" y="193"/>
                        <a:pt x="1377" y="107"/>
                        <a:pt x="1236" y="77"/>
                      </a:cubicBezTo>
                      <a:cubicBezTo>
                        <a:pt x="1095" y="52"/>
                        <a:pt x="947" y="34"/>
                        <a:pt x="806" y="27"/>
                      </a:cubicBezTo>
                      <a:cubicBezTo>
                        <a:pt x="713" y="17"/>
                        <a:pt x="618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2" name="Google Shape;6452;p65"/>
                <p:cNvSpPr/>
                <p:nvPr/>
              </p:nvSpPr>
              <p:spPr>
                <a:xfrm>
                  <a:off x="5208475" y="2128425"/>
                  <a:ext cx="20807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4664" extrusionOk="0">
                      <a:moveTo>
                        <a:pt x="1584" y="1"/>
                      </a:moveTo>
                      <a:cubicBezTo>
                        <a:pt x="1329" y="1"/>
                        <a:pt x="1078" y="38"/>
                        <a:pt x="842" y="145"/>
                      </a:cubicBezTo>
                      <a:cubicBezTo>
                        <a:pt x="344" y="366"/>
                        <a:pt x="0" y="1024"/>
                        <a:pt x="283" y="1497"/>
                      </a:cubicBezTo>
                      <a:cubicBezTo>
                        <a:pt x="467" y="1792"/>
                        <a:pt x="824" y="1915"/>
                        <a:pt x="1094" y="2124"/>
                      </a:cubicBezTo>
                      <a:cubicBezTo>
                        <a:pt x="1531" y="2456"/>
                        <a:pt x="1758" y="2997"/>
                        <a:pt x="2004" y="3489"/>
                      </a:cubicBezTo>
                      <a:cubicBezTo>
                        <a:pt x="2256" y="3980"/>
                        <a:pt x="2600" y="4484"/>
                        <a:pt x="3123" y="4632"/>
                      </a:cubicBezTo>
                      <a:cubicBezTo>
                        <a:pt x="3196" y="4653"/>
                        <a:pt x="3274" y="4664"/>
                        <a:pt x="3352" y="4664"/>
                      </a:cubicBezTo>
                      <a:cubicBezTo>
                        <a:pt x="3680" y="4664"/>
                        <a:pt x="4015" y="4481"/>
                        <a:pt x="4069" y="4159"/>
                      </a:cubicBezTo>
                      <a:cubicBezTo>
                        <a:pt x="4137" y="3759"/>
                        <a:pt x="3774" y="3452"/>
                        <a:pt x="3498" y="3175"/>
                      </a:cubicBezTo>
                      <a:cubicBezTo>
                        <a:pt x="3153" y="2819"/>
                        <a:pt x="2889" y="2382"/>
                        <a:pt x="2735" y="1909"/>
                      </a:cubicBezTo>
                      <a:cubicBezTo>
                        <a:pt x="2705" y="1811"/>
                        <a:pt x="2680" y="1681"/>
                        <a:pt x="2760" y="1608"/>
                      </a:cubicBezTo>
                      <a:cubicBezTo>
                        <a:pt x="2790" y="1579"/>
                        <a:pt x="2823" y="1567"/>
                        <a:pt x="2858" y="1567"/>
                      </a:cubicBezTo>
                      <a:cubicBezTo>
                        <a:pt x="2967" y="1567"/>
                        <a:pt x="3090" y="1685"/>
                        <a:pt x="3160" y="1792"/>
                      </a:cubicBezTo>
                      <a:cubicBezTo>
                        <a:pt x="3460" y="2252"/>
                        <a:pt x="3803" y="3218"/>
                        <a:pt x="4164" y="3218"/>
                      </a:cubicBezTo>
                      <a:cubicBezTo>
                        <a:pt x="4165" y="3218"/>
                        <a:pt x="4166" y="3218"/>
                        <a:pt x="4168" y="3218"/>
                      </a:cubicBezTo>
                      <a:cubicBezTo>
                        <a:pt x="4536" y="3212"/>
                        <a:pt x="4862" y="2253"/>
                        <a:pt x="5157" y="1792"/>
                      </a:cubicBezTo>
                      <a:cubicBezTo>
                        <a:pt x="5227" y="1685"/>
                        <a:pt x="5350" y="1567"/>
                        <a:pt x="5459" y="1567"/>
                      </a:cubicBezTo>
                      <a:cubicBezTo>
                        <a:pt x="5494" y="1567"/>
                        <a:pt x="5527" y="1579"/>
                        <a:pt x="5557" y="1608"/>
                      </a:cubicBezTo>
                      <a:cubicBezTo>
                        <a:pt x="5637" y="1681"/>
                        <a:pt x="5612" y="1811"/>
                        <a:pt x="5581" y="1909"/>
                      </a:cubicBezTo>
                      <a:cubicBezTo>
                        <a:pt x="5428" y="2382"/>
                        <a:pt x="5170" y="2819"/>
                        <a:pt x="4819" y="3175"/>
                      </a:cubicBezTo>
                      <a:cubicBezTo>
                        <a:pt x="4543" y="3452"/>
                        <a:pt x="4186" y="3765"/>
                        <a:pt x="4248" y="4159"/>
                      </a:cubicBezTo>
                      <a:cubicBezTo>
                        <a:pt x="4297" y="4477"/>
                        <a:pt x="4638" y="4663"/>
                        <a:pt x="4968" y="4663"/>
                      </a:cubicBezTo>
                      <a:cubicBezTo>
                        <a:pt x="5045" y="4663"/>
                        <a:pt x="5122" y="4653"/>
                        <a:pt x="5194" y="4632"/>
                      </a:cubicBezTo>
                      <a:cubicBezTo>
                        <a:pt x="5717" y="4484"/>
                        <a:pt x="6061" y="3980"/>
                        <a:pt x="6313" y="3489"/>
                      </a:cubicBezTo>
                      <a:cubicBezTo>
                        <a:pt x="6565" y="2997"/>
                        <a:pt x="6786" y="2456"/>
                        <a:pt x="7223" y="2124"/>
                      </a:cubicBezTo>
                      <a:cubicBezTo>
                        <a:pt x="7493" y="1915"/>
                        <a:pt x="7850" y="1792"/>
                        <a:pt x="8034" y="1497"/>
                      </a:cubicBezTo>
                      <a:cubicBezTo>
                        <a:pt x="8323" y="1024"/>
                        <a:pt x="7972" y="366"/>
                        <a:pt x="7475" y="145"/>
                      </a:cubicBezTo>
                      <a:cubicBezTo>
                        <a:pt x="7242" y="38"/>
                        <a:pt x="6991" y="1"/>
                        <a:pt x="6735" y="1"/>
                      </a:cubicBezTo>
                      <a:cubicBezTo>
                        <a:pt x="6444" y="1"/>
                        <a:pt x="6146" y="49"/>
                        <a:pt x="5858" y="102"/>
                      </a:cubicBezTo>
                      <a:cubicBezTo>
                        <a:pt x="5292" y="200"/>
                        <a:pt x="4727" y="311"/>
                        <a:pt x="4161" y="434"/>
                      </a:cubicBezTo>
                      <a:cubicBezTo>
                        <a:pt x="3596" y="311"/>
                        <a:pt x="3030" y="200"/>
                        <a:pt x="2459" y="102"/>
                      </a:cubicBezTo>
                      <a:cubicBezTo>
                        <a:pt x="2171" y="49"/>
                        <a:pt x="1875" y="1"/>
                        <a:pt x="15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3" name="Google Shape;6453;p65"/>
                <p:cNvSpPr/>
                <p:nvPr/>
              </p:nvSpPr>
              <p:spPr>
                <a:xfrm>
                  <a:off x="5166825" y="1818475"/>
                  <a:ext cx="538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8154" extrusionOk="0">
                      <a:moveTo>
                        <a:pt x="1589" y="0"/>
                      </a:moveTo>
                      <a:cubicBezTo>
                        <a:pt x="1274" y="0"/>
                        <a:pt x="885" y="222"/>
                        <a:pt x="873" y="544"/>
                      </a:cubicBezTo>
                      <a:cubicBezTo>
                        <a:pt x="849" y="1036"/>
                        <a:pt x="720" y="2739"/>
                        <a:pt x="701" y="3802"/>
                      </a:cubicBezTo>
                      <a:cubicBezTo>
                        <a:pt x="676" y="4866"/>
                        <a:pt x="443" y="6531"/>
                        <a:pt x="363" y="6974"/>
                      </a:cubicBezTo>
                      <a:cubicBezTo>
                        <a:pt x="277" y="7423"/>
                        <a:pt x="0" y="7552"/>
                        <a:pt x="43" y="7828"/>
                      </a:cubicBezTo>
                      <a:cubicBezTo>
                        <a:pt x="67" y="8003"/>
                        <a:pt x="451" y="8153"/>
                        <a:pt x="763" y="8153"/>
                      </a:cubicBezTo>
                      <a:cubicBezTo>
                        <a:pt x="945" y="8153"/>
                        <a:pt x="1102" y="8102"/>
                        <a:pt x="1150" y="7976"/>
                      </a:cubicBezTo>
                      <a:cubicBezTo>
                        <a:pt x="1273" y="7638"/>
                        <a:pt x="1033" y="6722"/>
                        <a:pt x="1027" y="6144"/>
                      </a:cubicBezTo>
                      <a:cubicBezTo>
                        <a:pt x="1021" y="5572"/>
                        <a:pt x="1512" y="1589"/>
                        <a:pt x="1678" y="1294"/>
                      </a:cubicBezTo>
                      <a:cubicBezTo>
                        <a:pt x="1807" y="1079"/>
                        <a:pt x="2152" y="569"/>
                        <a:pt x="1955" y="188"/>
                      </a:cubicBezTo>
                      <a:cubicBezTo>
                        <a:pt x="1891" y="58"/>
                        <a:pt x="1749" y="0"/>
                        <a:pt x="158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4" name="Google Shape;6454;p65"/>
                <p:cNvSpPr/>
                <p:nvPr/>
              </p:nvSpPr>
              <p:spPr>
                <a:xfrm>
                  <a:off x="5132400" y="2022800"/>
                  <a:ext cx="67125" cy="1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7429" extrusionOk="0">
                      <a:moveTo>
                        <a:pt x="1790" y="707"/>
                      </a:moveTo>
                      <a:cubicBezTo>
                        <a:pt x="1882" y="707"/>
                        <a:pt x="1966" y="777"/>
                        <a:pt x="1955" y="885"/>
                      </a:cubicBezTo>
                      <a:cubicBezTo>
                        <a:pt x="1931" y="1069"/>
                        <a:pt x="1045" y="3767"/>
                        <a:pt x="935" y="4634"/>
                      </a:cubicBezTo>
                      <a:cubicBezTo>
                        <a:pt x="935" y="4634"/>
                        <a:pt x="1291" y="1542"/>
                        <a:pt x="1599" y="848"/>
                      </a:cubicBezTo>
                      <a:cubicBezTo>
                        <a:pt x="1641" y="749"/>
                        <a:pt x="1718" y="707"/>
                        <a:pt x="1790" y="707"/>
                      </a:cubicBezTo>
                      <a:close/>
                      <a:moveTo>
                        <a:pt x="1474" y="1"/>
                      </a:moveTo>
                      <a:cubicBezTo>
                        <a:pt x="1446" y="1"/>
                        <a:pt x="1426" y="11"/>
                        <a:pt x="1414" y="36"/>
                      </a:cubicBezTo>
                      <a:cubicBezTo>
                        <a:pt x="1070" y="780"/>
                        <a:pt x="0" y="7074"/>
                        <a:pt x="62" y="7296"/>
                      </a:cubicBezTo>
                      <a:cubicBezTo>
                        <a:pt x="90" y="7388"/>
                        <a:pt x="196" y="7428"/>
                        <a:pt x="320" y="7428"/>
                      </a:cubicBezTo>
                      <a:cubicBezTo>
                        <a:pt x="490" y="7428"/>
                        <a:pt x="694" y="7352"/>
                        <a:pt x="769" y="7234"/>
                      </a:cubicBezTo>
                      <a:cubicBezTo>
                        <a:pt x="898" y="7037"/>
                        <a:pt x="1371" y="5046"/>
                        <a:pt x="1715" y="3583"/>
                      </a:cubicBezTo>
                      <a:cubicBezTo>
                        <a:pt x="2045" y="2156"/>
                        <a:pt x="2685" y="162"/>
                        <a:pt x="2528" y="162"/>
                      </a:cubicBezTo>
                      <a:cubicBezTo>
                        <a:pt x="2524" y="162"/>
                        <a:pt x="2519" y="163"/>
                        <a:pt x="2514" y="165"/>
                      </a:cubicBezTo>
                      <a:cubicBezTo>
                        <a:pt x="2421" y="213"/>
                        <a:pt x="2327" y="232"/>
                        <a:pt x="2234" y="232"/>
                      </a:cubicBezTo>
                      <a:cubicBezTo>
                        <a:pt x="1908" y="232"/>
                        <a:pt x="1606" y="1"/>
                        <a:pt x="14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5" name="Google Shape;6455;p65"/>
                <p:cNvSpPr/>
                <p:nvPr/>
              </p:nvSpPr>
              <p:spPr>
                <a:xfrm>
                  <a:off x="5144375" y="2212375"/>
                  <a:ext cx="1510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490" extrusionOk="0">
                      <a:moveTo>
                        <a:pt x="229" y="0"/>
                      </a:moveTo>
                      <a:cubicBezTo>
                        <a:pt x="161" y="0"/>
                        <a:pt x="96" y="35"/>
                        <a:pt x="62" y="94"/>
                      </a:cubicBezTo>
                      <a:cubicBezTo>
                        <a:pt x="19" y="167"/>
                        <a:pt x="1" y="260"/>
                        <a:pt x="13" y="346"/>
                      </a:cubicBezTo>
                      <a:cubicBezTo>
                        <a:pt x="19" y="542"/>
                        <a:pt x="87" y="739"/>
                        <a:pt x="75" y="942"/>
                      </a:cubicBezTo>
                      <a:cubicBezTo>
                        <a:pt x="69" y="1022"/>
                        <a:pt x="44" y="1102"/>
                        <a:pt x="44" y="1188"/>
                      </a:cubicBezTo>
                      <a:cubicBezTo>
                        <a:pt x="32" y="1268"/>
                        <a:pt x="56" y="1354"/>
                        <a:pt x="112" y="1415"/>
                      </a:cubicBezTo>
                      <a:cubicBezTo>
                        <a:pt x="161" y="1465"/>
                        <a:pt x="224" y="1489"/>
                        <a:pt x="289" y="1489"/>
                      </a:cubicBezTo>
                      <a:cubicBezTo>
                        <a:pt x="345" y="1489"/>
                        <a:pt x="401" y="1471"/>
                        <a:pt x="450" y="1434"/>
                      </a:cubicBezTo>
                      <a:cubicBezTo>
                        <a:pt x="548" y="1354"/>
                        <a:pt x="603" y="1231"/>
                        <a:pt x="603" y="1108"/>
                      </a:cubicBezTo>
                      <a:cubicBezTo>
                        <a:pt x="603" y="985"/>
                        <a:pt x="585" y="856"/>
                        <a:pt x="554" y="739"/>
                      </a:cubicBezTo>
                      <a:lnTo>
                        <a:pt x="431" y="241"/>
                      </a:lnTo>
                      <a:cubicBezTo>
                        <a:pt x="407" y="149"/>
                        <a:pt x="376" y="38"/>
                        <a:pt x="284" y="8"/>
                      </a:cubicBezTo>
                      <a:cubicBezTo>
                        <a:pt x="266" y="3"/>
                        <a:pt x="24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6" name="Google Shape;6456;p65"/>
                <p:cNvSpPr/>
                <p:nvPr/>
              </p:nvSpPr>
              <p:spPr>
                <a:xfrm>
                  <a:off x="5149150" y="2254150"/>
                  <a:ext cx="10000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624" extrusionOk="0">
                      <a:moveTo>
                        <a:pt x="211" y="0"/>
                      </a:moveTo>
                      <a:cubicBezTo>
                        <a:pt x="195" y="0"/>
                        <a:pt x="177" y="3"/>
                        <a:pt x="160" y="9"/>
                      </a:cubicBezTo>
                      <a:cubicBezTo>
                        <a:pt x="111" y="21"/>
                        <a:pt x="62" y="45"/>
                        <a:pt x="19" y="76"/>
                      </a:cubicBezTo>
                      <a:cubicBezTo>
                        <a:pt x="0" y="254"/>
                        <a:pt x="87" y="568"/>
                        <a:pt x="259" y="623"/>
                      </a:cubicBezTo>
                      <a:cubicBezTo>
                        <a:pt x="357" y="488"/>
                        <a:pt x="400" y="316"/>
                        <a:pt x="369" y="150"/>
                      </a:cubicBezTo>
                      <a:cubicBezTo>
                        <a:pt x="363" y="107"/>
                        <a:pt x="345" y="70"/>
                        <a:pt x="314" y="39"/>
                      </a:cubicBezTo>
                      <a:cubicBezTo>
                        <a:pt x="284" y="14"/>
                        <a:pt x="249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7" name="Google Shape;6457;p65"/>
                <p:cNvSpPr/>
                <p:nvPr/>
              </p:nvSpPr>
              <p:spPr>
                <a:xfrm>
                  <a:off x="5152825" y="2275925"/>
                  <a:ext cx="5875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417" extrusionOk="0">
                      <a:moveTo>
                        <a:pt x="91" y="0"/>
                      </a:moveTo>
                      <a:cubicBezTo>
                        <a:pt x="64" y="0"/>
                        <a:pt x="39" y="9"/>
                        <a:pt x="19" y="29"/>
                      </a:cubicBezTo>
                      <a:cubicBezTo>
                        <a:pt x="1" y="139"/>
                        <a:pt x="7" y="250"/>
                        <a:pt x="44" y="355"/>
                      </a:cubicBezTo>
                      <a:cubicBezTo>
                        <a:pt x="50" y="385"/>
                        <a:pt x="81" y="416"/>
                        <a:pt x="99" y="416"/>
                      </a:cubicBezTo>
                      <a:cubicBezTo>
                        <a:pt x="118" y="416"/>
                        <a:pt x="136" y="392"/>
                        <a:pt x="142" y="373"/>
                      </a:cubicBezTo>
                      <a:cubicBezTo>
                        <a:pt x="179" y="324"/>
                        <a:pt x="204" y="269"/>
                        <a:pt x="222" y="207"/>
                      </a:cubicBezTo>
                      <a:cubicBezTo>
                        <a:pt x="235" y="152"/>
                        <a:pt x="222" y="84"/>
                        <a:pt x="179" y="41"/>
                      </a:cubicBezTo>
                      <a:cubicBezTo>
                        <a:pt x="156" y="14"/>
                        <a:pt x="123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8" name="Google Shape;6458;p65"/>
                <p:cNvSpPr/>
                <p:nvPr/>
              </p:nvSpPr>
              <p:spPr>
                <a:xfrm>
                  <a:off x="5128250" y="2216675"/>
                  <a:ext cx="13550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1484" extrusionOk="0">
                      <a:moveTo>
                        <a:pt x="293" y="1"/>
                      </a:moveTo>
                      <a:cubicBezTo>
                        <a:pt x="288" y="1"/>
                        <a:pt x="282" y="1"/>
                        <a:pt x="277" y="2"/>
                      </a:cubicBezTo>
                      <a:cubicBezTo>
                        <a:pt x="179" y="20"/>
                        <a:pt x="136" y="125"/>
                        <a:pt x="117" y="217"/>
                      </a:cubicBezTo>
                      <a:cubicBezTo>
                        <a:pt x="50" y="500"/>
                        <a:pt x="13" y="788"/>
                        <a:pt x="7" y="1077"/>
                      </a:cubicBezTo>
                      <a:cubicBezTo>
                        <a:pt x="1" y="1157"/>
                        <a:pt x="13" y="1243"/>
                        <a:pt x="37" y="1323"/>
                      </a:cubicBezTo>
                      <a:cubicBezTo>
                        <a:pt x="62" y="1403"/>
                        <a:pt x="130" y="1465"/>
                        <a:pt x="209" y="1483"/>
                      </a:cubicBezTo>
                      <a:cubicBezTo>
                        <a:pt x="214" y="1483"/>
                        <a:pt x="219" y="1483"/>
                        <a:pt x="224" y="1483"/>
                      </a:cubicBezTo>
                      <a:cubicBezTo>
                        <a:pt x="317" y="1483"/>
                        <a:pt x="402" y="1429"/>
                        <a:pt x="443" y="1348"/>
                      </a:cubicBezTo>
                      <a:cubicBezTo>
                        <a:pt x="480" y="1256"/>
                        <a:pt x="505" y="1163"/>
                        <a:pt x="505" y="1065"/>
                      </a:cubicBezTo>
                      <a:cubicBezTo>
                        <a:pt x="541" y="801"/>
                        <a:pt x="541" y="530"/>
                        <a:pt x="505" y="266"/>
                      </a:cubicBezTo>
                      <a:cubicBezTo>
                        <a:pt x="498" y="198"/>
                        <a:pt x="480" y="137"/>
                        <a:pt x="443" y="82"/>
                      </a:cubicBezTo>
                      <a:cubicBezTo>
                        <a:pt x="409" y="31"/>
                        <a:pt x="350" y="1"/>
                        <a:pt x="29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9" name="Google Shape;6459;p65"/>
                <p:cNvSpPr/>
                <p:nvPr/>
              </p:nvSpPr>
              <p:spPr>
                <a:xfrm>
                  <a:off x="5125650" y="2258950"/>
                  <a:ext cx="10000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912" extrusionOk="0">
                      <a:moveTo>
                        <a:pt x="215" y="1"/>
                      </a:moveTo>
                      <a:cubicBezTo>
                        <a:pt x="166" y="1"/>
                        <a:pt x="117" y="26"/>
                        <a:pt x="92" y="69"/>
                      </a:cubicBezTo>
                      <a:cubicBezTo>
                        <a:pt x="61" y="112"/>
                        <a:pt x="49" y="161"/>
                        <a:pt x="43" y="216"/>
                      </a:cubicBezTo>
                      <a:cubicBezTo>
                        <a:pt x="37" y="308"/>
                        <a:pt x="49" y="401"/>
                        <a:pt x="37" y="493"/>
                      </a:cubicBezTo>
                      <a:cubicBezTo>
                        <a:pt x="18" y="573"/>
                        <a:pt x="6" y="646"/>
                        <a:pt x="6" y="726"/>
                      </a:cubicBezTo>
                      <a:cubicBezTo>
                        <a:pt x="0" y="806"/>
                        <a:pt x="49" y="880"/>
                        <a:pt x="123" y="911"/>
                      </a:cubicBezTo>
                      <a:cubicBezTo>
                        <a:pt x="129" y="911"/>
                        <a:pt x="134" y="911"/>
                        <a:pt x="140" y="911"/>
                      </a:cubicBezTo>
                      <a:cubicBezTo>
                        <a:pt x="202" y="911"/>
                        <a:pt x="261" y="881"/>
                        <a:pt x="295" y="825"/>
                      </a:cubicBezTo>
                      <a:cubicBezTo>
                        <a:pt x="332" y="769"/>
                        <a:pt x="350" y="702"/>
                        <a:pt x="357" y="634"/>
                      </a:cubicBezTo>
                      <a:cubicBezTo>
                        <a:pt x="400" y="480"/>
                        <a:pt x="400" y="321"/>
                        <a:pt x="375" y="161"/>
                      </a:cubicBezTo>
                      <a:cubicBezTo>
                        <a:pt x="350" y="87"/>
                        <a:pt x="301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0" name="Google Shape;6460;p65"/>
                <p:cNvSpPr/>
                <p:nvPr/>
              </p:nvSpPr>
              <p:spPr>
                <a:xfrm>
                  <a:off x="5130875" y="2286450"/>
                  <a:ext cx="11225" cy="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688" extrusionOk="0">
                      <a:moveTo>
                        <a:pt x="118" y="1"/>
                      </a:moveTo>
                      <a:cubicBezTo>
                        <a:pt x="55" y="1"/>
                        <a:pt x="6" y="48"/>
                        <a:pt x="0" y="112"/>
                      </a:cubicBezTo>
                      <a:cubicBezTo>
                        <a:pt x="0" y="173"/>
                        <a:pt x="25" y="235"/>
                        <a:pt x="68" y="278"/>
                      </a:cubicBezTo>
                      <a:cubicBezTo>
                        <a:pt x="104" y="327"/>
                        <a:pt x="141" y="376"/>
                        <a:pt x="172" y="432"/>
                      </a:cubicBezTo>
                      <a:cubicBezTo>
                        <a:pt x="197" y="499"/>
                        <a:pt x="221" y="561"/>
                        <a:pt x="246" y="616"/>
                      </a:cubicBezTo>
                      <a:cubicBezTo>
                        <a:pt x="271" y="658"/>
                        <a:pt x="316" y="688"/>
                        <a:pt x="357" y="688"/>
                      </a:cubicBezTo>
                      <a:cubicBezTo>
                        <a:pt x="377" y="688"/>
                        <a:pt x="396" y="681"/>
                        <a:pt x="412" y="665"/>
                      </a:cubicBezTo>
                      <a:cubicBezTo>
                        <a:pt x="436" y="641"/>
                        <a:pt x="449" y="604"/>
                        <a:pt x="436" y="567"/>
                      </a:cubicBezTo>
                      <a:cubicBezTo>
                        <a:pt x="430" y="530"/>
                        <a:pt x="412" y="493"/>
                        <a:pt x="393" y="462"/>
                      </a:cubicBezTo>
                      <a:cubicBezTo>
                        <a:pt x="326" y="358"/>
                        <a:pt x="270" y="247"/>
                        <a:pt x="234" y="136"/>
                      </a:cubicBezTo>
                      <a:cubicBezTo>
                        <a:pt x="209" y="81"/>
                        <a:pt x="184" y="20"/>
                        <a:pt x="129" y="1"/>
                      </a:cubicBezTo>
                      <a:cubicBezTo>
                        <a:pt x="125" y="1"/>
                        <a:pt x="121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1" name="Google Shape;6461;p65"/>
                <p:cNvSpPr/>
                <p:nvPr/>
              </p:nvSpPr>
              <p:spPr>
                <a:xfrm>
                  <a:off x="5141625" y="2306150"/>
                  <a:ext cx="525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320" extrusionOk="0">
                      <a:moveTo>
                        <a:pt x="56" y="0"/>
                      </a:moveTo>
                      <a:lnTo>
                        <a:pt x="56" y="0"/>
                      </a:lnTo>
                      <a:cubicBezTo>
                        <a:pt x="0" y="123"/>
                        <a:pt x="62" y="270"/>
                        <a:pt x="191" y="320"/>
                      </a:cubicBezTo>
                      <a:cubicBezTo>
                        <a:pt x="209" y="252"/>
                        <a:pt x="209" y="184"/>
                        <a:pt x="197" y="117"/>
                      </a:cubicBezTo>
                      <a:cubicBezTo>
                        <a:pt x="185" y="55"/>
                        <a:pt x="123" y="6"/>
                        <a:pt x="5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2" name="Google Shape;6462;p65"/>
                <p:cNvSpPr/>
                <p:nvPr/>
              </p:nvSpPr>
              <p:spPr>
                <a:xfrm>
                  <a:off x="5229575" y="1823150"/>
                  <a:ext cx="82950" cy="1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7852" extrusionOk="0">
                      <a:moveTo>
                        <a:pt x="2690" y="1"/>
                      </a:moveTo>
                      <a:cubicBezTo>
                        <a:pt x="2690" y="1"/>
                        <a:pt x="2770" y="4427"/>
                        <a:pt x="2690" y="4494"/>
                      </a:cubicBezTo>
                      <a:cubicBezTo>
                        <a:pt x="2617" y="4562"/>
                        <a:pt x="2211" y="4808"/>
                        <a:pt x="1701" y="5619"/>
                      </a:cubicBezTo>
                      <a:cubicBezTo>
                        <a:pt x="1209" y="6400"/>
                        <a:pt x="1068" y="7260"/>
                        <a:pt x="779" y="7315"/>
                      </a:cubicBezTo>
                      <a:cubicBezTo>
                        <a:pt x="771" y="7317"/>
                        <a:pt x="763" y="7318"/>
                        <a:pt x="755" y="7318"/>
                      </a:cubicBezTo>
                      <a:cubicBezTo>
                        <a:pt x="504" y="7318"/>
                        <a:pt x="249" y="6662"/>
                        <a:pt x="133" y="6662"/>
                      </a:cubicBezTo>
                      <a:cubicBezTo>
                        <a:pt x="121" y="6662"/>
                        <a:pt x="111" y="6668"/>
                        <a:pt x="103" y="6682"/>
                      </a:cubicBezTo>
                      <a:cubicBezTo>
                        <a:pt x="0" y="6839"/>
                        <a:pt x="223" y="7852"/>
                        <a:pt x="758" y="7852"/>
                      </a:cubicBezTo>
                      <a:cubicBezTo>
                        <a:pt x="769" y="7852"/>
                        <a:pt x="780" y="7851"/>
                        <a:pt x="791" y="7850"/>
                      </a:cubicBezTo>
                      <a:cubicBezTo>
                        <a:pt x="1350" y="7801"/>
                        <a:pt x="1695" y="6842"/>
                        <a:pt x="2002" y="6092"/>
                      </a:cubicBezTo>
                      <a:cubicBezTo>
                        <a:pt x="2309" y="5342"/>
                        <a:pt x="3317" y="4937"/>
                        <a:pt x="3317" y="4937"/>
                      </a:cubicBezTo>
                      <a:lnTo>
                        <a:pt x="3317" y="25"/>
                      </a:lnTo>
                      <a:cubicBezTo>
                        <a:pt x="2992" y="25"/>
                        <a:pt x="2691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3" name="Google Shape;6463;p65"/>
                <p:cNvSpPr/>
                <p:nvPr/>
              </p:nvSpPr>
              <p:spPr>
                <a:xfrm>
                  <a:off x="5231925" y="1823375"/>
                  <a:ext cx="6877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557" extrusionOk="0">
                      <a:moveTo>
                        <a:pt x="516" y="0"/>
                      </a:moveTo>
                      <a:cubicBezTo>
                        <a:pt x="137" y="0"/>
                        <a:pt x="1" y="197"/>
                        <a:pt x="82" y="312"/>
                      </a:cubicBezTo>
                      <a:cubicBezTo>
                        <a:pt x="150" y="411"/>
                        <a:pt x="1135" y="556"/>
                        <a:pt x="1963" y="556"/>
                      </a:cubicBezTo>
                      <a:cubicBezTo>
                        <a:pt x="2263" y="556"/>
                        <a:pt x="2542" y="537"/>
                        <a:pt x="2750" y="490"/>
                      </a:cubicBezTo>
                      <a:lnTo>
                        <a:pt x="2670" y="53"/>
                      </a:lnTo>
                      <a:cubicBezTo>
                        <a:pt x="2670" y="53"/>
                        <a:pt x="2459" y="56"/>
                        <a:pt x="2169" y="56"/>
                      </a:cubicBezTo>
                      <a:cubicBezTo>
                        <a:pt x="1686" y="56"/>
                        <a:pt x="984" y="49"/>
                        <a:pt x="673" y="10"/>
                      </a:cubicBezTo>
                      <a:cubicBezTo>
                        <a:pt x="616" y="3"/>
                        <a:pt x="564" y="0"/>
                        <a:pt x="51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4" name="Google Shape;6464;p65"/>
                <p:cNvSpPr/>
                <p:nvPr/>
              </p:nvSpPr>
              <p:spPr>
                <a:xfrm>
                  <a:off x="5273175" y="1794500"/>
                  <a:ext cx="3505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402" extrusionOk="0">
                      <a:moveTo>
                        <a:pt x="244" y="0"/>
                      </a:moveTo>
                      <a:cubicBezTo>
                        <a:pt x="59" y="0"/>
                        <a:pt x="0" y="126"/>
                        <a:pt x="43" y="206"/>
                      </a:cubicBezTo>
                      <a:cubicBezTo>
                        <a:pt x="81" y="278"/>
                        <a:pt x="641" y="401"/>
                        <a:pt x="1074" y="401"/>
                      </a:cubicBezTo>
                      <a:cubicBezTo>
                        <a:pt x="1199" y="401"/>
                        <a:pt x="1313" y="391"/>
                        <a:pt x="1401" y="366"/>
                      </a:cubicBezTo>
                      <a:lnTo>
                        <a:pt x="1358" y="71"/>
                      </a:lnTo>
                      <a:cubicBezTo>
                        <a:pt x="1358" y="71"/>
                        <a:pt x="590" y="59"/>
                        <a:pt x="338" y="10"/>
                      </a:cubicBezTo>
                      <a:cubicBezTo>
                        <a:pt x="304" y="3"/>
                        <a:pt x="272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5" name="Google Shape;6465;p65"/>
                <p:cNvSpPr/>
                <p:nvPr/>
              </p:nvSpPr>
              <p:spPr>
                <a:xfrm>
                  <a:off x="5284975" y="1779250"/>
                  <a:ext cx="2725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370" extrusionOk="0">
                      <a:moveTo>
                        <a:pt x="181" y="1"/>
                      </a:moveTo>
                      <a:cubicBezTo>
                        <a:pt x="45" y="1"/>
                        <a:pt x="0" y="110"/>
                        <a:pt x="32" y="183"/>
                      </a:cubicBezTo>
                      <a:cubicBezTo>
                        <a:pt x="66" y="247"/>
                        <a:pt x="523" y="370"/>
                        <a:pt x="863" y="370"/>
                      </a:cubicBezTo>
                      <a:cubicBezTo>
                        <a:pt x="949" y="370"/>
                        <a:pt x="1027" y="362"/>
                        <a:pt x="1089" y="343"/>
                      </a:cubicBezTo>
                      <a:lnTo>
                        <a:pt x="1052" y="79"/>
                      </a:lnTo>
                      <a:cubicBezTo>
                        <a:pt x="1052" y="79"/>
                        <a:pt x="456" y="54"/>
                        <a:pt x="259" y="11"/>
                      </a:cubicBezTo>
                      <a:cubicBezTo>
                        <a:pt x="230" y="4"/>
                        <a:pt x="204" y="1"/>
                        <a:pt x="1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6" name="Google Shape;6466;p65"/>
                <p:cNvSpPr/>
                <p:nvPr/>
              </p:nvSpPr>
              <p:spPr>
                <a:xfrm>
                  <a:off x="5284950" y="1973650"/>
                  <a:ext cx="252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340" extrusionOk="0">
                      <a:moveTo>
                        <a:pt x="176" y="1"/>
                      </a:moveTo>
                      <a:cubicBezTo>
                        <a:pt x="32" y="1"/>
                        <a:pt x="1" y="129"/>
                        <a:pt x="45" y="208"/>
                      </a:cubicBezTo>
                      <a:cubicBezTo>
                        <a:pt x="79" y="263"/>
                        <a:pt x="408" y="339"/>
                        <a:pt x="692" y="339"/>
                      </a:cubicBezTo>
                      <a:cubicBezTo>
                        <a:pt x="816" y="339"/>
                        <a:pt x="932" y="325"/>
                        <a:pt x="1010" y="287"/>
                      </a:cubicBezTo>
                      <a:lnTo>
                        <a:pt x="943" y="11"/>
                      </a:lnTo>
                      <a:cubicBezTo>
                        <a:pt x="943" y="11"/>
                        <a:pt x="740" y="20"/>
                        <a:pt x="541" y="20"/>
                      </a:cubicBezTo>
                      <a:cubicBezTo>
                        <a:pt x="417" y="20"/>
                        <a:pt x="294" y="16"/>
                        <a:pt x="223" y="5"/>
                      </a:cubicBezTo>
                      <a:cubicBezTo>
                        <a:pt x="207" y="2"/>
                        <a:pt x="191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7" name="Google Shape;6467;p65"/>
                <p:cNvSpPr/>
                <p:nvPr/>
              </p:nvSpPr>
              <p:spPr>
                <a:xfrm>
                  <a:off x="5284925" y="1991775"/>
                  <a:ext cx="2530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340" extrusionOk="0">
                      <a:moveTo>
                        <a:pt x="179" y="1"/>
                      </a:moveTo>
                      <a:cubicBezTo>
                        <a:pt x="38" y="1"/>
                        <a:pt x="1" y="130"/>
                        <a:pt x="40" y="208"/>
                      </a:cubicBezTo>
                      <a:cubicBezTo>
                        <a:pt x="74" y="263"/>
                        <a:pt x="406" y="340"/>
                        <a:pt x="691" y="340"/>
                      </a:cubicBezTo>
                      <a:cubicBezTo>
                        <a:pt x="816" y="340"/>
                        <a:pt x="933" y="325"/>
                        <a:pt x="1011" y="288"/>
                      </a:cubicBezTo>
                      <a:lnTo>
                        <a:pt x="944" y="11"/>
                      </a:lnTo>
                      <a:cubicBezTo>
                        <a:pt x="944" y="11"/>
                        <a:pt x="739" y="20"/>
                        <a:pt x="540" y="20"/>
                      </a:cubicBezTo>
                      <a:cubicBezTo>
                        <a:pt x="415" y="20"/>
                        <a:pt x="293" y="17"/>
                        <a:pt x="224" y="5"/>
                      </a:cubicBezTo>
                      <a:cubicBezTo>
                        <a:pt x="208" y="2"/>
                        <a:pt x="193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8" name="Google Shape;6468;p65"/>
                <p:cNvSpPr/>
                <p:nvPr/>
              </p:nvSpPr>
              <p:spPr>
                <a:xfrm>
                  <a:off x="5284800" y="2009925"/>
                  <a:ext cx="254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1" extrusionOk="0">
                      <a:moveTo>
                        <a:pt x="183" y="0"/>
                      </a:moveTo>
                      <a:cubicBezTo>
                        <a:pt x="42" y="0"/>
                        <a:pt x="1" y="129"/>
                        <a:pt x="51" y="207"/>
                      </a:cubicBezTo>
                      <a:cubicBezTo>
                        <a:pt x="85" y="266"/>
                        <a:pt x="408" y="340"/>
                        <a:pt x="690" y="340"/>
                      </a:cubicBezTo>
                      <a:cubicBezTo>
                        <a:pt x="817" y="340"/>
                        <a:pt x="936" y="325"/>
                        <a:pt x="1016" y="287"/>
                      </a:cubicBezTo>
                      <a:lnTo>
                        <a:pt x="949" y="10"/>
                      </a:lnTo>
                      <a:cubicBezTo>
                        <a:pt x="949" y="10"/>
                        <a:pt x="737" y="22"/>
                        <a:pt x="535" y="22"/>
                      </a:cubicBezTo>
                      <a:cubicBezTo>
                        <a:pt x="414" y="22"/>
                        <a:pt x="296" y="18"/>
                        <a:pt x="229" y="4"/>
                      </a:cubicBezTo>
                      <a:cubicBezTo>
                        <a:pt x="213" y="1"/>
                        <a:pt x="198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9" name="Google Shape;6469;p65"/>
                <p:cNvSpPr/>
                <p:nvPr/>
              </p:nvSpPr>
              <p:spPr>
                <a:xfrm>
                  <a:off x="5284800" y="2028050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182" y="0"/>
                      </a:moveTo>
                      <a:cubicBezTo>
                        <a:pt x="37" y="0"/>
                        <a:pt x="0" y="129"/>
                        <a:pt x="45" y="207"/>
                      </a:cubicBezTo>
                      <a:cubicBezTo>
                        <a:pt x="79" y="267"/>
                        <a:pt x="410" y="345"/>
                        <a:pt x="696" y="345"/>
                      </a:cubicBezTo>
                      <a:cubicBezTo>
                        <a:pt x="820" y="345"/>
                        <a:pt x="936" y="331"/>
                        <a:pt x="1016" y="294"/>
                      </a:cubicBezTo>
                      <a:lnTo>
                        <a:pt x="949" y="11"/>
                      </a:lnTo>
                      <a:cubicBezTo>
                        <a:pt x="949" y="11"/>
                        <a:pt x="740" y="23"/>
                        <a:pt x="538" y="23"/>
                      </a:cubicBezTo>
                      <a:cubicBezTo>
                        <a:pt x="417" y="23"/>
                        <a:pt x="299" y="18"/>
                        <a:pt x="229" y="5"/>
                      </a:cubicBezTo>
                      <a:cubicBezTo>
                        <a:pt x="213" y="2"/>
                        <a:pt x="197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0" name="Google Shape;6470;p65"/>
                <p:cNvSpPr/>
                <p:nvPr/>
              </p:nvSpPr>
              <p:spPr>
                <a:xfrm>
                  <a:off x="5284800" y="2046175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182" y="1"/>
                      </a:moveTo>
                      <a:cubicBezTo>
                        <a:pt x="37" y="1"/>
                        <a:pt x="0" y="130"/>
                        <a:pt x="45" y="208"/>
                      </a:cubicBezTo>
                      <a:cubicBezTo>
                        <a:pt x="79" y="268"/>
                        <a:pt x="410" y="346"/>
                        <a:pt x="696" y="346"/>
                      </a:cubicBezTo>
                      <a:cubicBezTo>
                        <a:pt x="820" y="346"/>
                        <a:pt x="936" y="331"/>
                        <a:pt x="1016" y="294"/>
                      </a:cubicBezTo>
                      <a:lnTo>
                        <a:pt x="949" y="11"/>
                      </a:lnTo>
                      <a:cubicBezTo>
                        <a:pt x="949" y="11"/>
                        <a:pt x="737" y="23"/>
                        <a:pt x="535" y="23"/>
                      </a:cubicBezTo>
                      <a:cubicBezTo>
                        <a:pt x="414" y="23"/>
                        <a:pt x="296" y="19"/>
                        <a:pt x="229" y="5"/>
                      </a:cubicBezTo>
                      <a:cubicBezTo>
                        <a:pt x="213" y="2"/>
                        <a:pt x="197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1" name="Google Shape;6471;p65"/>
                <p:cNvSpPr/>
                <p:nvPr/>
              </p:nvSpPr>
              <p:spPr>
                <a:xfrm>
                  <a:off x="5284825" y="2064425"/>
                  <a:ext cx="2540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2" extrusionOk="0">
                      <a:moveTo>
                        <a:pt x="174" y="1"/>
                      </a:moveTo>
                      <a:cubicBezTo>
                        <a:pt x="35" y="1"/>
                        <a:pt x="0" y="126"/>
                        <a:pt x="44" y="203"/>
                      </a:cubicBezTo>
                      <a:cubicBezTo>
                        <a:pt x="78" y="263"/>
                        <a:pt x="409" y="341"/>
                        <a:pt x="695" y="341"/>
                      </a:cubicBezTo>
                      <a:cubicBezTo>
                        <a:pt x="819" y="341"/>
                        <a:pt x="935" y="326"/>
                        <a:pt x="1015" y="289"/>
                      </a:cubicBezTo>
                      <a:lnTo>
                        <a:pt x="948" y="13"/>
                      </a:lnTo>
                      <a:cubicBezTo>
                        <a:pt x="948" y="13"/>
                        <a:pt x="743" y="22"/>
                        <a:pt x="544" y="22"/>
                      </a:cubicBezTo>
                      <a:cubicBezTo>
                        <a:pt x="419" y="22"/>
                        <a:pt x="297" y="18"/>
                        <a:pt x="228" y="6"/>
                      </a:cubicBezTo>
                      <a:cubicBezTo>
                        <a:pt x="209" y="2"/>
                        <a:pt x="190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2" name="Google Shape;6472;p65"/>
                <p:cNvSpPr/>
                <p:nvPr/>
              </p:nvSpPr>
              <p:spPr>
                <a:xfrm>
                  <a:off x="5284800" y="2082600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182" y="1"/>
                      </a:moveTo>
                      <a:cubicBezTo>
                        <a:pt x="37" y="1"/>
                        <a:pt x="0" y="129"/>
                        <a:pt x="45" y="208"/>
                      </a:cubicBezTo>
                      <a:cubicBezTo>
                        <a:pt x="79" y="263"/>
                        <a:pt x="408" y="340"/>
                        <a:pt x="694" y="340"/>
                      </a:cubicBezTo>
                      <a:cubicBezTo>
                        <a:pt x="819" y="340"/>
                        <a:pt x="936" y="325"/>
                        <a:pt x="1016" y="287"/>
                      </a:cubicBezTo>
                      <a:lnTo>
                        <a:pt x="942" y="11"/>
                      </a:lnTo>
                      <a:cubicBezTo>
                        <a:pt x="942" y="11"/>
                        <a:pt x="742" y="20"/>
                        <a:pt x="545" y="20"/>
                      </a:cubicBezTo>
                      <a:cubicBezTo>
                        <a:pt x="422" y="20"/>
                        <a:pt x="300" y="17"/>
                        <a:pt x="229" y="5"/>
                      </a:cubicBezTo>
                      <a:cubicBezTo>
                        <a:pt x="213" y="2"/>
                        <a:pt x="197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3" name="Google Shape;6473;p65"/>
                <p:cNvSpPr/>
                <p:nvPr/>
              </p:nvSpPr>
              <p:spPr>
                <a:xfrm>
                  <a:off x="5284825" y="2100700"/>
                  <a:ext cx="2540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1" extrusionOk="0">
                      <a:moveTo>
                        <a:pt x="175" y="0"/>
                      </a:moveTo>
                      <a:cubicBezTo>
                        <a:pt x="35" y="0"/>
                        <a:pt x="0" y="131"/>
                        <a:pt x="44" y="203"/>
                      </a:cubicBezTo>
                      <a:cubicBezTo>
                        <a:pt x="78" y="263"/>
                        <a:pt x="409" y="341"/>
                        <a:pt x="695" y="341"/>
                      </a:cubicBezTo>
                      <a:cubicBezTo>
                        <a:pt x="819" y="341"/>
                        <a:pt x="935" y="326"/>
                        <a:pt x="1015" y="289"/>
                      </a:cubicBezTo>
                      <a:lnTo>
                        <a:pt x="941" y="12"/>
                      </a:lnTo>
                      <a:cubicBezTo>
                        <a:pt x="941" y="12"/>
                        <a:pt x="739" y="21"/>
                        <a:pt x="542" y="21"/>
                      </a:cubicBezTo>
                      <a:cubicBezTo>
                        <a:pt x="418" y="21"/>
                        <a:pt x="297" y="18"/>
                        <a:pt x="228" y="6"/>
                      </a:cubicBezTo>
                      <a:cubicBezTo>
                        <a:pt x="209" y="2"/>
                        <a:pt x="191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4" name="Google Shape;6474;p65"/>
                <p:cNvSpPr/>
                <p:nvPr/>
              </p:nvSpPr>
              <p:spPr>
                <a:xfrm>
                  <a:off x="5284800" y="2118875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177" y="0"/>
                      </a:moveTo>
                      <a:cubicBezTo>
                        <a:pt x="37" y="0"/>
                        <a:pt x="0" y="129"/>
                        <a:pt x="45" y="207"/>
                      </a:cubicBezTo>
                      <a:cubicBezTo>
                        <a:pt x="79" y="263"/>
                        <a:pt x="408" y="339"/>
                        <a:pt x="694" y="339"/>
                      </a:cubicBezTo>
                      <a:cubicBezTo>
                        <a:pt x="819" y="339"/>
                        <a:pt x="936" y="324"/>
                        <a:pt x="1016" y="287"/>
                      </a:cubicBezTo>
                      <a:lnTo>
                        <a:pt x="942" y="10"/>
                      </a:lnTo>
                      <a:cubicBezTo>
                        <a:pt x="942" y="10"/>
                        <a:pt x="740" y="20"/>
                        <a:pt x="541" y="20"/>
                      </a:cubicBezTo>
                      <a:cubicBezTo>
                        <a:pt x="417" y="20"/>
                        <a:pt x="294" y="16"/>
                        <a:pt x="223" y="4"/>
                      </a:cubicBezTo>
                      <a:cubicBezTo>
                        <a:pt x="207" y="1"/>
                        <a:pt x="192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5" name="Google Shape;6475;p65"/>
                <p:cNvSpPr/>
                <p:nvPr/>
              </p:nvSpPr>
              <p:spPr>
                <a:xfrm>
                  <a:off x="5218350" y="1840700"/>
                  <a:ext cx="8310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697" extrusionOk="0">
                      <a:moveTo>
                        <a:pt x="305" y="1"/>
                      </a:moveTo>
                      <a:cubicBezTo>
                        <a:pt x="0" y="1"/>
                        <a:pt x="45" y="325"/>
                        <a:pt x="306" y="461"/>
                      </a:cubicBezTo>
                      <a:cubicBezTo>
                        <a:pt x="539" y="585"/>
                        <a:pt x="2067" y="696"/>
                        <a:pt x="2885" y="696"/>
                      </a:cubicBezTo>
                      <a:cubicBezTo>
                        <a:pt x="3082" y="696"/>
                        <a:pt x="3237" y="690"/>
                        <a:pt x="3324" y="676"/>
                      </a:cubicBezTo>
                      <a:lnTo>
                        <a:pt x="3275" y="295"/>
                      </a:lnTo>
                      <a:cubicBezTo>
                        <a:pt x="3275" y="295"/>
                        <a:pt x="1277" y="215"/>
                        <a:pt x="441" y="18"/>
                      </a:cubicBezTo>
                      <a:cubicBezTo>
                        <a:pt x="390" y="6"/>
                        <a:pt x="344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6" name="Google Shape;6476;p65"/>
                <p:cNvSpPr/>
                <p:nvPr/>
              </p:nvSpPr>
              <p:spPr>
                <a:xfrm>
                  <a:off x="5208600" y="1889900"/>
                  <a:ext cx="93475" cy="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570" extrusionOk="0">
                      <a:moveTo>
                        <a:pt x="381" y="1"/>
                      </a:moveTo>
                      <a:cubicBezTo>
                        <a:pt x="0" y="1"/>
                        <a:pt x="73" y="367"/>
                        <a:pt x="382" y="490"/>
                      </a:cubicBezTo>
                      <a:cubicBezTo>
                        <a:pt x="522" y="546"/>
                        <a:pt x="1034" y="569"/>
                        <a:pt x="1621" y="569"/>
                      </a:cubicBezTo>
                      <a:cubicBezTo>
                        <a:pt x="2458" y="569"/>
                        <a:pt x="3450" y="522"/>
                        <a:pt x="3738" y="453"/>
                      </a:cubicBezTo>
                      <a:lnTo>
                        <a:pt x="3646" y="54"/>
                      </a:lnTo>
                      <a:cubicBezTo>
                        <a:pt x="3646" y="54"/>
                        <a:pt x="2912" y="85"/>
                        <a:pt x="2110" y="85"/>
                      </a:cubicBezTo>
                      <a:cubicBezTo>
                        <a:pt x="1522" y="85"/>
                        <a:pt x="897" y="68"/>
                        <a:pt x="499" y="11"/>
                      </a:cubicBezTo>
                      <a:cubicBezTo>
                        <a:pt x="456" y="4"/>
                        <a:pt x="417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7" name="Google Shape;6477;p65"/>
                <p:cNvSpPr/>
                <p:nvPr/>
              </p:nvSpPr>
              <p:spPr>
                <a:xfrm>
                  <a:off x="5210350" y="1863550"/>
                  <a:ext cx="9402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779" extrusionOk="0">
                      <a:moveTo>
                        <a:pt x="381" y="0"/>
                      </a:moveTo>
                      <a:cubicBezTo>
                        <a:pt x="84" y="0"/>
                        <a:pt x="0" y="322"/>
                        <a:pt x="368" y="506"/>
                      </a:cubicBezTo>
                      <a:cubicBezTo>
                        <a:pt x="688" y="666"/>
                        <a:pt x="2231" y="779"/>
                        <a:pt x="3148" y="779"/>
                      </a:cubicBezTo>
                      <a:cubicBezTo>
                        <a:pt x="3428" y="779"/>
                        <a:pt x="3650" y="768"/>
                        <a:pt x="3761" y="745"/>
                      </a:cubicBezTo>
                      <a:lnTo>
                        <a:pt x="3687" y="278"/>
                      </a:lnTo>
                      <a:cubicBezTo>
                        <a:pt x="3687" y="278"/>
                        <a:pt x="3529" y="283"/>
                        <a:pt x="3276" y="283"/>
                      </a:cubicBezTo>
                      <a:cubicBezTo>
                        <a:pt x="2618" y="283"/>
                        <a:pt x="1323" y="251"/>
                        <a:pt x="515" y="20"/>
                      </a:cubicBezTo>
                      <a:cubicBezTo>
                        <a:pt x="467" y="7"/>
                        <a:pt x="422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8" name="Google Shape;6478;p65"/>
                <p:cNvSpPr/>
                <p:nvPr/>
              </p:nvSpPr>
              <p:spPr>
                <a:xfrm>
                  <a:off x="5213750" y="1912125"/>
                  <a:ext cx="9155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576" extrusionOk="0">
                      <a:moveTo>
                        <a:pt x="3551" y="1"/>
                      </a:moveTo>
                      <a:cubicBezTo>
                        <a:pt x="3551" y="1"/>
                        <a:pt x="2511" y="131"/>
                        <a:pt x="1520" y="131"/>
                      </a:cubicBezTo>
                      <a:cubicBezTo>
                        <a:pt x="1148" y="131"/>
                        <a:pt x="784" y="113"/>
                        <a:pt x="484" y="62"/>
                      </a:cubicBezTo>
                      <a:cubicBezTo>
                        <a:pt x="453" y="58"/>
                        <a:pt x="424" y="55"/>
                        <a:pt x="397" y="55"/>
                      </a:cubicBezTo>
                      <a:cubicBezTo>
                        <a:pt x="74" y="55"/>
                        <a:pt x="0" y="369"/>
                        <a:pt x="385" y="505"/>
                      </a:cubicBezTo>
                      <a:cubicBezTo>
                        <a:pt x="527" y="555"/>
                        <a:pt x="899" y="575"/>
                        <a:pt x="1345" y="575"/>
                      </a:cubicBezTo>
                      <a:cubicBezTo>
                        <a:pt x="2215" y="575"/>
                        <a:pt x="3369" y="498"/>
                        <a:pt x="3662" y="413"/>
                      </a:cubicBezTo>
                      <a:lnTo>
                        <a:pt x="3551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9" name="Google Shape;6479;p65"/>
                <p:cNvSpPr/>
                <p:nvPr/>
              </p:nvSpPr>
              <p:spPr>
                <a:xfrm>
                  <a:off x="5219325" y="1931650"/>
                  <a:ext cx="8967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622" extrusionOk="0">
                      <a:moveTo>
                        <a:pt x="3469" y="0"/>
                      </a:moveTo>
                      <a:cubicBezTo>
                        <a:pt x="3469" y="0"/>
                        <a:pt x="2096" y="221"/>
                        <a:pt x="1019" y="221"/>
                      </a:cubicBezTo>
                      <a:cubicBezTo>
                        <a:pt x="825" y="221"/>
                        <a:pt x="641" y="214"/>
                        <a:pt x="476" y="197"/>
                      </a:cubicBezTo>
                      <a:cubicBezTo>
                        <a:pt x="455" y="195"/>
                        <a:pt x="435" y="194"/>
                        <a:pt x="416" y="194"/>
                      </a:cubicBezTo>
                      <a:cubicBezTo>
                        <a:pt x="84" y="194"/>
                        <a:pt x="0" y="486"/>
                        <a:pt x="390" y="591"/>
                      </a:cubicBezTo>
                      <a:cubicBezTo>
                        <a:pt x="469" y="612"/>
                        <a:pt x="621" y="621"/>
                        <a:pt x="818" y="621"/>
                      </a:cubicBezTo>
                      <a:cubicBezTo>
                        <a:pt x="1639" y="621"/>
                        <a:pt x="3239" y="460"/>
                        <a:pt x="3586" y="351"/>
                      </a:cubicBezTo>
                      <a:lnTo>
                        <a:pt x="3469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0" name="Google Shape;6480;p65"/>
                <p:cNvSpPr/>
                <p:nvPr/>
              </p:nvSpPr>
              <p:spPr>
                <a:xfrm>
                  <a:off x="5221775" y="1955325"/>
                  <a:ext cx="63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514" extrusionOk="0">
                      <a:moveTo>
                        <a:pt x="2455" y="0"/>
                      </a:moveTo>
                      <a:cubicBezTo>
                        <a:pt x="2455" y="0"/>
                        <a:pt x="1638" y="141"/>
                        <a:pt x="910" y="141"/>
                      </a:cubicBezTo>
                      <a:cubicBezTo>
                        <a:pt x="700" y="141"/>
                        <a:pt x="496" y="129"/>
                        <a:pt x="323" y="98"/>
                      </a:cubicBezTo>
                      <a:cubicBezTo>
                        <a:pt x="302" y="95"/>
                        <a:pt x="283" y="93"/>
                        <a:pt x="264" y="93"/>
                      </a:cubicBezTo>
                      <a:cubicBezTo>
                        <a:pt x="38" y="93"/>
                        <a:pt x="0" y="359"/>
                        <a:pt x="273" y="467"/>
                      </a:cubicBezTo>
                      <a:cubicBezTo>
                        <a:pt x="357" y="500"/>
                        <a:pt x="547" y="513"/>
                        <a:pt x="784" y="513"/>
                      </a:cubicBezTo>
                      <a:cubicBezTo>
                        <a:pt x="1399" y="513"/>
                        <a:pt x="2332" y="422"/>
                        <a:pt x="2554" y="338"/>
                      </a:cubicBezTo>
                      <a:lnTo>
                        <a:pt x="2455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1" name="Google Shape;6481;p65"/>
                <p:cNvSpPr/>
                <p:nvPr/>
              </p:nvSpPr>
              <p:spPr>
                <a:xfrm>
                  <a:off x="5229500" y="1975750"/>
                  <a:ext cx="4292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428" extrusionOk="0">
                      <a:moveTo>
                        <a:pt x="1642" y="1"/>
                      </a:moveTo>
                      <a:cubicBezTo>
                        <a:pt x="1642" y="1"/>
                        <a:pt x="1217" y="78"/>
                        <a:pt x="781" y="78"/>
                      </a:cubicBezTo>
                      <a:cubicBezTo>
                        <a:pt x="580" y="78"/>
                        <a:pt x="376" y="62"/>
                        <a:pt x="210" y="13"/>
                      </a:cubicBezTo>
                      <a:cubicBezTo>
                        <a:pt x="194" y="8"/>
                        <a:pt x="178" y="6"/>
                        <a:pt x="164" y="6"/>
                      </a:cubicBezTo>
                      <a:cubicBezTo>
                        <a:pt x="15" y="6"/>
                        <a:pt x="1" y="251"/>
                        <a:pt x="186" y="357"/>
                      </a:cubicBezTo>
                      <a:cubicBezTo>
                        <a:pt x="271" y="407"/>
                        <a:pt x="509" y="428"/>
                        <a:pt x="773" y="428"/>
                      </a:cubicBezTo>
                      <a:cubicBezTo>
                        <a:pt x="1158" y="428"/>
                        <a:pt x="1600" y="385"/>
                        <a:pt x="1716" y="326"/>
                      </a:cubicBezTo>
                      <a:lnTo>
                        <a:pt x="1642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2" name="Google Shape;6482;p65"/>
                <p:cNvSpPr/>
                <p:nvPr/>
              </p:nvSpPr>
              <p:spPr>
                <a:xfrm>
                  <a:off x="5296675" y="1774600"/>
                  <a:ext cx="1585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993" extrusionOk="0">
                      <a:moveTo>
                        <a:pt x="228" y="1"/>
                      </a:moveTo>
                      <a:cubicBezTo>
                        <a:pt x="228" y="1"/>
                        <a:pt x="0" y="1162"/>
                        <a:pt x="0" y="1943"/>
                      </a:cubicBezTo>
                      <a:cubicBezTo>
                        <a:pt x="0" y="1943"/>
                        <a:pt x="280" y="1992"/>
                        <a:pt x="474" y="1992"/>
                      </a:cubicBezTo>
                      <a:cubicBezTo>
                        <a:pt x="544" y="1992"/>
                        <a:pt x="604" y="1986"/>
                        <a:pt x="633" y="1967"/>
                      </a:cubicBezTo>
                      <a:lnTo>
                        <a:pt x="633" y="93"/>
                      </a:lnTo>
                      <a:cubicBezTo>
                        <a:pt x="633" y="93"/>
                        <a:pt x="326" y="62"/>
                        <a:pt x="2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3" name="Google Shape;6483;p65"/>
                <p:cNvSpPr/>
                <p:nvPr/>
              </p:nvSpPr>
              <p:spPr>
                <a:xfrm>
                  <a:off x="5194025" y="1804725"/>
                  <a:ext cx="29825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628" extrusionOk="0">
                      <a:moveTo>
                        <a:pt x="640" y="1"/>
                      </a:moveTo>
                      <a:cubicBezTo>
                        <a:pt x="454" y="1"/>
                        <a:pt x="270" y="75"/>
                        <a:pt x="136" y="209"/>
                      </a:cubicBezTo>
                      <a:cubicBezTo>
                        <a:pt x="62" y="277"/>
                        <a:pt x="13" y="369"/>
                        <a:pt x="0" y="474"/>
                      </a:cubicBezTo>
                      <a:cubicBezTo>
                        <a:pt x="136" y="393"/>
                        <a:pt x="287" y="353"/>
                        <a:pt x="437" y="353"/>
                      </a:cubicBezTo>
                      <a:cubicBezTo>
                        <a:pt x="641" y="353"/>
                        <a:pt x="843" y="427"/>
                        <a:pt x="1002" y="572"/>
                      </a:cubicBezTo>
                      <a:cubicBezTo>
                        <a:pt x="1031" y="595"/>
                        <a:pt x="1064" y="628"/>
                        <a:pt x="1098" y="628"/>
                      </a:cubicBezTo>
                      <a:cubicBezTo>
                        <a:pt x="1101" y="628"/>
                        <a:pt x="1104" y="628"/>
                        <a:pt x="1107" y="627"/>
                      </a:cubicBezTo>
                      <a:cubicBezTo>
                        <a:pt x="1168" y="621"/>
                        <a:pt x="1193" y="547"/>
                        <a:pt x="1193" y="486"/>
                      </a:cubicBezTo>
                      <a:cubicBezTo>
                        <a:pt x="1174" y="252"/>
                        <a:pt x="1002" y="56"/>
                        <a:pt x="769" y="13"/>
                      </a:cubicBezTo>
                      <a:cubicBezTo>
                        <a:pt x="726" y="4"/>
                        <a:pt x="683" y="1"/>
                        <a:pt x="64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4" name="Google Shape;6484;p65"/>
                <p:cNvSpPr/>
                <p:nvPr/>
              </p:nvSpPr>
              <p:spPr>
                <a:xfrm>
                  <a:off x="5219825" y="1800025"/>
                  <a:ext cx="83475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9" h="754" extrusionOk="0">
                      <a:moveTo>
                        <a:pt x="373" y="0"/>
                      </a:moveTo>
                      <a:cubicBezTo>
                        <a:pt x="292" y="0"/>
                        <a:pt x="223" y="10"/>
                        <a:pt x="167" y="35"/>
                      </a:cubicBezTo>
                      <a:cubicBezTo>
                        <a:pt x="1" y="108"/>
                        <a:pt x="130" y="403"/>
                        <a:pt x="671" y="502"/>
                      </a:cubicBezTo>
                      <a:cubicBezTo>
                        <a:pt x="1047" y="567"/>
                        <a:pt x="1807" y="753"/>
                        <a:pt x="2511" y="753"/>
                      </a:cubicBezTo>
                      <a:cubicBezTo>
                        <a:pt x="2808" y="753"/>
                        <a:pt x="3095" y="720"/>
                        <a:pt x="3339" y="631"/>
                      </a:cubicBezTo>
                      <a:lnTo>
                        <a:pt x="3246" y="287"/>
                      </a:lnTo>
                      <a:cubicBezTo>
                        <a:pt x="3246" y="287"/>
                        <a:pt x="3050" y="370"/>
                        <a:pt x="2629" y="370"/>
                      </a:cubicBezTo>
                      <a:cubicBezTo>
                        <a:pt x="2477" y="370"/>
                        <a:pt x="2296" y="359"/>
                        <a:pt x="2085" y="330"/>
                      </a:cubicBezTo>
                      <a:cubicBezTo>
                        <a:pt x="1422" y="243"/>
                        <a:pt x="764" y="0"/>
                        <a:pt x="3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5" name="Google Shape;6485;p65"/>
                <p:cNvSpPr/>
                <p:nvPr/>
              </p:nvSpPr>
              <p:spPr>
                <a:xfrm>
                  <a:off x="5299425" y="1955325"/>
                  <a:ext cx="13100" cy="1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7057" extrusionOk="0">
                      <a:moveTo>
                        <a:pt x="523" y="0"/>
                      </a:moveTo>
                      <a:cubicBezTo>
                        <a:pt x="204" y="0"/>
                        <a:pt x="1" y="338"/>
                        <a:pt x="1" y="338"/>
                      </a:cubicBezTo>
                      <a:cubicBezTo>
                        <a:pt x="50" y="959"/>
                        <a:pt x="1" y="6921"/>
                        <a:pt x="1" y="6921"/>
                      </a:cubicBezTo>
                      <a:cubicBezTo>
                        <a:pt x="5" y="6921"/>
                        <a:pt x="8" y="6921"/>
                        <a:pt x="12" y="6921"/>
                      </a:cubicBezTo>
                      <a:cubicBezTo>
                        <a:pt x="182" y="6921"/>
                        <a:pt x="523" y="7056"/>
                        <a:pt x="523" y="7056"/>
                      </a:cubicBezTo>
                      <a:lnTo>
                        <a:pt x="523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6" name="Google Shape;6486;p65"/>
                <p:cNvSpPr/>
                <p:nvPr/>
              </p:nvSpPr>
              <p:spPr>
                <a:xfrm>
                  <a:off x="5350000" y="2221050"/>
                  <a:ext cx="53950" cy="3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407" extrusionOk="0">
                      <a:moveTo>
                        <a:pt x="1671" y="0"/>
                      </a:moveTo>
                      <a:cubicBezTo>
                        <a:pt x="1167" y="0"/>
                        <a:pt x="413" y="514"/>
                        <a:pt x="252" y="1339"/>
                      </a:cubicBezTo>
                      <a:cubicBezTo>
                        <a:pt x="129" y="1966"/>
                        <a:pt x="959" y="4836"/>
                        <a:pt x="842" y="6502"/>
                      </a:cubicBezTo>
                      <a:cubicBezTo>
                        <a:pt x="719" y="8174"/>
                        <a:pt x="0" y="12403"/>
                        <a:pt x="381" y="13054"/>
                      </a:cubicBezTo>
                      <a:cubicBezTo>
                        <a:pt x="528" y="13301"/>
                        <a:pt x="782" y="13407"/>
                        <a:pt x="1049" y="13407"/>
                      </a:cubicBezTo>
                      <a:cubicBezTo>
                        <a:pt x="1487" y="13407"/>
                        <a:pt x="1958" y="13121"/>
                        <a:pt x="2035" y="12704"/>
                      </a:cubicBezTo>
                      <a:cubicBezTo>
                        <a:pt x="2158" y="12034"/>
                        <a:pt x="1949" y="9920"/>
                        <a:pt x="1900" y="8549"/>
                      </a:cubicBezTo>
                      <a:cubicBezTo>
                        <a:pt x="1857" y="7172"/>
                        <a:pt x="2158" y="1996"/>
                        <a:pt x="2139" y="460"/>
                      </a:cubicBezTo>
                      <a:cubicBezTo>
                        <a:pt x="2135" y="143"/>
                        <a:pt x="1938" y="0"/>
                        <a:pt x="16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7" name="Google Shape;6487;p65"/>
                <p:cNvSpPr/>
                <p:nvPr/>
              </p:nvSpPr>
              <p:spPr>
                <a:xfrm>
                  <a:off x="5358900" y="2586575"/>
                  <a:ext cx="49825" cy="2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8954" extrusionOk="0">
                      <a:moveTo>
                        <a:pt x="1479" y="1683"/>
                      </a:moveTo>
                      <a:cubicBezTo>
                        <a:pt x="1483" y="1683"/>
                        <a:pt x="1486" y="1690"/>
                        <a:pt x="1488" y="1703"/>
                      </a:cubicBezTo>
                      <a:cubicBezTo>
                        <a:pt x="1609" y="2494"/>
                        <a:pt x="959" y="6859"/>
                        <a:pt x="732" y="6859"/>
                      </a:cubicBezTo>
                      <a:cubicBezTo>
                        <a:pt x="728" y="6859"/>
                        <a:pt x="724" y="6857"/>
                        <a:pt x="720" y="6854"/>
                      </a:cubicBezTo>
                      <a:cubicBezTo>
                        <a:pt x="512" y="6700"/>
                        <a:pt x="1364" y="1683"/>
                        <a:pt x="1479" y="1683"/>
                      </a:cubicBezTo>
                      <a:close/>
                      <a:moveTo>
                        <a:pt x="1931" y="1"/>
                      </a:moveTo>
                      <a:cubicBezTo>
                        <a:pt x="1931" y="1"/>
                        <a:pt x="1591" y="496"/>
                        <a:pt x="1092" y="496"/>
                      </a:cubicBezTo>
                      <a:cubicBezTo>
                        <a:pt x="1067" y="496"/>
                        <a:pt x="1041" y="495"/>
                        <a:pt x="1015" y="493"/>
                      </a:cubicBezTo>
                      <a:cubicBezTo>
                        <a:pt x="575" y="453"/>
                        <a:pt x="381" y="179"/>
                        <a:pt x="243" y="179"/>
                      </a:cubicBezTo>
                      <a:cubicBezTo>
                        <a:pt x="209" y="179"/>
                        <a:pt x="178" y="195"/>
                        <a:pt x="148" y="234"/>
                      </a:cubicBezTo>
                      <a:cubicBezTo>
                        <a:pt x="1" y="431"/>
                        <a:pt x="376" y="1279"/>
                        <a:pt x="394" y="2078"/>
                      </a:cubicBezTo>
                      <a:cubicBezTo>
                        <a:pt x="406" y="2877"/>
                        <a:pt x="204" y="8287"/>
                        <a:pt x="302" y="8612"/>
                      </a:cubicBezTo>
                      <a:cubicBezTo>
                        <a:pt x="370" y="8821"/>
                        <a:pt x="559" y="8954"/>
                        <a:pt x="715" y="8954"/>
                      </a:cubicBezTo>
                      <a:cubicBezTo>
                        <a:pt x="797" y="8954"/>
                        <a:pt x="870" y="8917"/>
                        <a:pt x="910" y="8834"/>
                      </a:cubicBezTo>
                      <a:cubicBezTo>
                        <a:pt x="1021" y="8594"/>
                        <a:pt x="1931" y="2798"/>
                        <a:pt x="1912" y="1919"/>
                      </a:cubicBezTo>
                      <a:cubicBezTo>
                        <a:pt x="1900" y="1040"/>
                        <a:pt x="1992" y="241"/>
                        <a:pt x="19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8" name="Google Shape;6488;p65"/>
                <p:cNvSpPr/>
                <p:nvPr/>
              </p:nvSpPr>
              <p:spPr>
                <a:xfrm>
                  <a:off x="5355675" y="2807700"/>
                  <a:ext cx="3225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999" extrusionOk="0">
                      <a:moveTo>
                        <a:pt x="296" y="1"/>
                      </a:moveTo>
                      <a:cubicBezTo>
                        <a:pt x="294" y="1"/>
                        <a:pt x="292" y="1"/>
                        <a:pt x="290" y="1"/>
                      </a:cubicBezTo>
                      <a:cubicBezTo>
                        <a:pt x="148" y="19"/>
                        <a:pt x="1" y="462"/>
                        <a:pt x="62" y="622"/>
                      </a:cubicBezTo>
                      <a:cubicBezTo>
                        <a:pt x="112" y="738"/>
                        <a:pt x="167" y="790"/>
                        <a:pt x="287" y="790"/>
                      </a:cubicBezTo>
                      <a:cubicBezTo>
                        <a:pt x="332" y="790"/>
                        <a:pt x="385" y="783"/>
                        <a:pt x="449" y="769"/>
                      </a:cubicBezTo>
                      <a:cubicBezTo>
                        <a:pt x="471" y="765"/>
                        <a:pt x="493" y="763"/>
                        <a:pt x="514" y="763"/>
                      </a:cubicBezTo>
                      <a:cubicBezTo>
                        <a:pt x="728" y="763"/>
                        <a:pt x="921" y="969"/>
                        <a:pt x="1095" y="997"/>
                      </a:cubicBezTo>
                      <a:cubicBezTo>
                        <a:pt x="1101" y="998"/>
                        <a:pt x="1107" y="998"/>
                        <a:pt x="1113" y="998"/>
                      </a:cubicBezTo>
                      <a:cubicBezTo>
                        <a:pt x="1286" y="998"/>
                        <a:pt x="1290" y="477"/>
                        <a:pt x="1230" y="370"/>
                      </a:cubicBezTo>
                      <a:cubicBezTo>
                        <a:pt x="1186" y="290"/>
                        <a:pt x="1173" y="227"/>
                        <a:pt x="1086" y="227"/>
                      </a:cubicBezTo>
                      <a:cubicBezTo>
                        <a:pt x="1051" y="227"/>
                        <a:pt x="1005" y="237"/>
                        <a:pt x="941" y="259"/>
                      </a:cubicBezTo>
                      <a:cubicBezTo>
                        <a:pt x="918" y="267"/>
                        <a:pt x="895" y="271"/>
                        <a:pt x="870" y="271"/>
                      </a:cubicBezTo>
                      <a:cubicBezTo>
                        <a:pt x="662" y="271"/>
                        <a:pt x="405" y="1"/>
                        <a:pt x="29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9" name="Google Shape;6489;p65"/>
                <p:cNvSpPr/>
                <p:nvPr/>
              </p:nvSpPr>
              <p:spPr>
                <a:xfrm>
                  <a:off x="5354150" y="2830450"/>
                  <a:ext cx="11550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1145" extrusionOk="0">
                      <a:moveTo>
                        <a:pt x="196" y="1"/>
                      </a:moveTo>
                      <a:cubicBezTo>
                        <a:pt x="145" y="1"/>
                        <a:pt x="103" y="11"/>
                        <a:pt x="92" y="37"/>
                      </a:cubicBezTo>
                      <a:cubicBezTo>
                        <a:pt x="68" y="99"/>
                        <a:pt x="215" y="290"/>
                        <a:pt x="191" y="406"/>
                      </a:cubicBezTo>
                      <a:cubicBezTo>
                        <a:pt x="166" y="523"/>
                        <a:pt x="0" y="1009"/>
                        <a:pt x="62" y="1076"/>
                      </a:cubicBezTo>
                      <a:cubicBezTo>
                        <a:pt x="97" y="1118"/>
                        <a:pt x="173" y="1144"/>
                        <a:pt x="233" y="1144"/>
                      </a:cubicBezTo>
                      <a:cubicBezTo>
                        <a:pt x="278" y="1144"/>
                        <a:pt x="314" y="1129"/>
                        <a:pt x="314" y="1095"/>
                      </a:cubicBezTo>
                      <a:cubicBezTo>
                        <a:pt x="314" y="1015"/>
                        <a:pt x="338" y="468"/>
                        <a:pt x="351" y="406"/>
                      </a:cubicBezTo>
                      <a:cubicBezTo>
                        <a:pt x="369" y="345"/>
                        <a:pt x="461" y="87"/>
                        <a:pt x="387" y="44"/>
                      </a:cubicBezTo>
                      <a:cubicBezTo>
                        <a:pt x="345" y="19"/>
                        <a:pt x="263" y="1"/>
                        <a:pt x="19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0" name="Google Shape;6490;p65"/>
                <p:cNvSpPr/>
                <p:nvPr/>
              </p:nvSpPr>
              <p:spPr>
                <a:xfrm>
                  <a:off x="5363375" y="2831550"/>
                  <a:ext cx="892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151" extrusionOk="0">
                      <a:moveTo>
                        <a:pt x="180" y="1"/>
                      </a:moveTo>
                      <a:cubicBezTo>
                        <a:pt x="163" y="1"/>
                        <a:pt x="148" y="6"/>
                        <a:pt x="141" y="18"/>
                      </a:cubicBezTo>
                      <a:cubicBezTo>
                        <a:pt x="105" y="196"/>
                        <a:pt x="86" y="381"/>
                        <a:pt x="98" y="565"/>
                      </a:cubicBezTo>
                      <a:cubicBezTo>
                        <a:pt x="111" y="707"/>
                        <a:pt x="0" y="1038"/>
                        <a:pt x="31" y="1106"/>
                      </a:cubicBezTo>
                      <a:cubicBezTo>
                        <a:pt x="45" y="1135"/>
                        <a:pt x="108" y="1151"/>
                        <a:pt x="171" y="1151"/>
                      </a:cubicBezTo>
                      <a:cubicBezTo>
                        <a:pt x="241" y="1151"/>
                        <a:pt x="313" y="1132"/>
                        <a:pt x="326" y="1094"/>
                      </a:cubicBezTo>
                      <a:cubicBezTo>
                        <a:pt x="357" y="1026"/>
                        <a:pt x="283" y="823"/>
                        <a:pt x="270" y="639"/>
                      </a:cubicBezTo>
                      <a:cubicBezTo>
                        <a:pt x="252" y="461"/>
                        <a:pt x="344" y="147"/>
                        <a:pt x="314" y="86"/>
                      </a:cubicBezTo>
                      <a:cubicBezTo>
                        <a:pt x="296" y="37"/>
                        <a:pt x="227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1" name="Google Shape;6491;p65"/>
                <p:cNvSpPr/>
                <p:nvPr/>
              </p:nvSpPr>
              <p:spPr>
                <a:xfrm>
                  <a:off x="5372725" y="2833525"/>
                  <a:ext cx="7725" cy="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083" extrusionOk="0">
                      <a:moveTo>
                        <a:pt x="94" y="0"/>
                      </a:moveTo>
                      <a:cubicBezTo>
                        <a:pt x="59" y="0"/>
                        <a:pt x="25" y="11"/>
                        <a:pt x="19" y="37"/>
                      </a:cubicBezTo>
                      <a:cubicBezTo>
                        <a:pt x="1" y="197"/>
                        <a:pt x="13" y="363"/>
                        <a:pt x="38" y="523"/>
                      </a:cubicBezTo>
                      <a:cubicBezTo>
                        <a:pt x="69" y="603"/>
                        <a:pt x="7" y="953"/>
                        <a:pt x="38" y="1033"/>
                      </a:cubicBezTo>
                      <a:cubicBezTo>
                        <a:pt x="52" y="1067"/>
                        <a:pt x="97" y="1083"/>
                        <a:pt x="145" y="1083"/>
                      </a:cubicBezTo>
                      <a:cubicBezTo>
                        <a:pt x="201" y="1083"/>
                        <a:pt x="261" y="1061"/>
                        <a:pt x="278" y="1021"/>
                      </a:cubicBezTo>
                      <a:cubicBezTo>
                        <a:pt x="308" y="953"/>
                        <a:pt x="222" y="769"/>
                        <a:pt x="161" y="603"/>
                      </a:cubicBezTo>
                      <a:cubicBezTo>
                        <a:pt x="99" y="437"/>
                        <a:pt x="173" y="80"/>
                        <a:pt x="173" y="37"/>
                      </a:cubicBezTo>
                      <a:cubicBezTo>
                        <a:pt x="173" y="15"/>
                        <a:pt x="133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2" name="Google Shape;6492;p65"/>
                <p:cNvSpPr/>
                <p:nvPr/>
              </p:nvSpPr>
              <p:spPr>
                <a:xfrm>
                  <a:off x="5353400" y="2882075"/>
                  <a:ext cx="815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419" extrusionOk="0">
                      <a:moveTo>
                        <a:pt x="67" y="0"/>
                      </a:moveTo>
                      <a:cubicBezTo>
                        <a:pt x="27" y="0"/>
                        <a:pt x="0" y="116"/>
                        <a:pt x="18" y="216"/>
                      </a:cubicBezTo>
                      <a:cubicBezTo>
                        <a:pt x="28" y="300"/>
                        <a:pt x="128" y="419"/>
                        <a:pt x="206" y="419"/>
                      </a:cubicBezTo>
                      <a:cubicBezTo>
                        <a:pt x="220" y="419"/>
                        <a:pt x="233" y="415"/>
                        <a:pt x="245" y="407"/>
                      </a:cubicBezTo>
                      <a:cubicBezTo>
                        <a:pt x="325" y="351"/>
                        <a:pt x="319" y="179"/>
                        <a:pt x="288" y="81"/>
                      </a:cubicBezTo>
                      <a:cubicBezTo>
                        <a:pt x="270" y="32"/>
                        <a:pt x="110" y="7"/>
                        <a:pt x="73" y="1"/>
                      </a:cubicBezTo>
                      <a:cubicBezTo>
                        <a:pt x="71" y="0"/>
                        <a:pt x="69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3" name="Google Shape;6493;p65"/>
                <p:cNvSpPr/>
                <p:nvPr/>
              </p:nvSpPr>
              <p:spPr>
                <a:xfrm>
                  <a:off x="5363675" y="2885275"/>
                  <a:ext cx="862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516" extrusionOk="0">
                      <a:moveTo>
                        <a:pt x="152" y="0"/>
                      </a:moveTo>
                      <a:cubicBezTo>
                        <a:pt x="113" y="0"/>
                        <a:pt x="74" y="15"/>
                        <a:pt x="43" y="45"/>
                      </a:cubicBezTo>
                      <a:cubicBezTo>
                        <a:pt x="6" y="162"/>
                        <a:pt x="0" y="291"/>
                        <a:pt x="25" y="414"/>
                      </a:cubicBezTo>
                      <a:cubicBezTo>
                        <a:pt x="54" y="476"/>
                        <a:pt x="116" y="516"/>
                        <a:pt x="183" y="516"/>
                      </a:cubicBezTo>
                      <a:cubicBezTo>
                        <a:pt x="202" y="516"/>
                        <a:pt x="221" y="513"/>
                        <a:pt x="240" y="506"/>
                      </a:cubicBezTo>
                      <a:cubicBezTo>
                        <a:pt x="345" y="481"/>
                        <a:pt x="338" y="223"/>
                        <a:pt x="302" y="106"/>
                      </a:cubicBezTo>
                      <a:cubicBezTo>
                        <a:pt x="279" y="38"/>
                        <a:pt x="216" y="0"/>
                        <a:pt x="15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4" name="Google Shape;6494;p65"/>
                <p:cNvSpPr/>
                <p:nvPr/>
              </p:nvSpPr>
              <p:spPr>
                <a:xfrm>
                  <a:off x="5374575" y="2886525"/>
                  <a:ext cx="7400" cy="1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56" extrusionOk="0">
                      <a:moveTo>
                        <a:pt x="164" y="0"/>
                      </a:moveTo>
                      <a:cubicBezTo>
                        <a:pt x="128" y="0"/>
                        <a:pt x="92" y="17"/>
                        <a:pt x="68" y="50"/>
                      </a:cubicBezTo>
                      <a:cubicBezTo>
                        <a:pt x="19" y="179"/>
                        <a:pt x="1" y="321"/>
                        <a:pt x="13" y="462"/>
                      </a:cubicBezTo>
                      <a:cubicBezTo>
                        <a:pt x="27" y="536"/>
                        <a:pt x="61" y="555"/>
                        <a:pt x="103" y="555"/>
                      </a:cubicBezTo>
                      <a:cubicBezTo>
                        <a:pt x="135" y="555"/>
                        <a:pt x="173" y="544"/>
                        <a:pt x="210" y="536"/>
                      </a:cubicBezTo>
                      <a:cubicBezTo>
                        <a:pt x="296" y="511"/>
                        <a:pt x="296" y="173"/>
                        <a:pt x="271" y="87"/>
                      </a:cubicBezTo>
                      <a:cubicBezTo>
                        <a:pt x="261" y="30"/>
                        <a:pt x="213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5" name="Google Shape;6495;p65"/>
                <p:cNvSpPr/>
                <p:nvPr/>
              </p:nvSpPr>
              <p:spPr>
                <a:xfrm>
                  <a:off x="5384250" y="2885150"/>
                  <a:ext cx="742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516" extrusionOk="0">
                      <a:moveTo>
                        <a:pt x="143" y="1"/>
                      </a:moveTo>
                      <a:cubicBezTo>
                        <a:pt x="114" y="1"/>
                        <a:pt x="85" y="12"/>
                        <a:pt x="62" y="38"/>
                      </a:cubicBezTo>
                      <a:cubicBezTo>
                        <a:pt x="1" y="93"/>
                        <a:pt x="26" y="431"/>
                        <a:pt x="62" y="480"/>
                      </a:cubicBezTo>
                      <a:cubicBezTo>
                        <a:pt x="82" y="503"/>
                        <a:pt x="106" y="515"/>
                        <a:pt x="132" y="515"/>
                      </a:cubicBezTo>
                      <a:cubicBezTo>
                        <a:pt x="162" y="515"/>
                        <a:pt x="195" y="498"/>
                        <a:pt x="228" y="462"/>
                      </a:cubicBezTo>
                      <a:cubicBezTo>
                        <a:pt x="296" y="400"/>
                        <a:pt x="271" y="130"/>
                        <a:pt x="247" y="68"/>
                      </a:cubicBezTo>
                      <a:cubicBezTo>
                        <a:pt x="225" y="25"/>
                        <a:pt x="184" y="1"/>
                        <a:pt x="14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6" name="Google Shape;6496;p65"/>
                <p:cNvSpPr/>
                <p:nvPr/>
              </p:nvSpPr>
              <p:spPr>
                <a:xfrm>
                  <a:off x="5391375" y="2881775"/>
                  <a:ext cx="655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370" extrusionOk="0">
                      <a:moveTo>
                        <a:pt x="170" y="1"/>
                      </a:moveTo>
                      <a:cubicBezTo>
                        <a:pt x="162" y="1"/>
                        <a:pt x="154" y="5"/>
                        <a:pt x="146" y="13"/>
                      </a:cubicBezTo>
                      <a:cubicBezTo>
                        <a:pt x="1" y="170"/>
                        <a:pt x="100" y="370"/>
                        <a:pt x="162" y="370"/>
                      </a:cubicBezTo>
                      <a:cubicBezTo>
                        <a:pt x="163" y="370"/>
                        <a:pt x="164" y="370"/>
                        <a:pt x="165" y="369"/>
                      </a:cubicBezTo>
                      <a:cubicBezTo>
                        <a:pt x="232" y="363"/>
                        <a:pt x="245" y="265"/>
                        <a:pt x="257" y="173"/>
                      </a:cubicBezTo>
                      <a:cubicBezTo>
                        <a:pt x="262" y="91"/>
                        <a:pt x="21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7" name="Google Shape;6497;p65"/>
                <p:cNvSpPr/>
                <p:nvPr/>
              </p:nvSpPr>
              <p:spPr>
                <a:xfrm>
                  <a:off x="5377950" y="2836575"/>
                  <a:ext cx="8500" cy="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934" extrusionOk="0">
                      <a:moveTo>
                        <a:pt x="53" y="1"/>
                      </a:moveTo>
                      <a:cubicBezTo>
                        <a:pt x="43" y="1"/>
                        <a:pt x="36" y="5"/>
                        <a:pt x="32" y="14"/>
                      </a:cubicBezTo>
                      <a:cubicBezTo>
                        <a:pt x="1" y="131"/>
                        <a:pt x="1" y="254"/>
                        <a:pt x="32" y="370"/>
                      </a:cubicBezTo>
                      <a:cubicBezTo>
                        <a:pt x="69" y="462"/>
                        <a:pt x="142" y="893"/>
                        <a:pt x="192" y="917"/>
                      </a:cubicBezTo>
                      <a:cubicBezTo>
                        <a:pt x="214" y="928"/>
                        <a:pt x="235" y="933"/>
                        <a:pt x="254" y="933"/>
                      </a:cubicBezTo>
                      <a:cubicBezTo>
                        <a:pt x="288" y="933"/>
                        <a:pt x="315" y="919"/>
                        <a:pt x="327" y="899"/>
                      </a:cubicBezTo>
                      <a:cubicBezTo>
                        <a:pt x="339" y="874"/>
                        <a:pt x="241" y="641"/>
                        <a:pt x="204" y="536"/>
                      </a:cubicBezTo>
                      <a:cubicBezTo>
                        <a:pt x="173" y="389"/>
                        <a:pt x="155" y="241"/>
                        <a:pt x="155" y="88"/>
                      </a:cubicBezTo>
                      <a:cubicBezTo>
                        <a:pt x="155" y="54"/>
                        <a:pt x="9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8" name="Google Shape;6498;p65"/>
                <p:cNvSpPr/>
                <p:nvPr/>
              </p:nvSpPr>
              <p:spPr>
                <a:xfrm>
                  <a:off x="5383350" y="2840700"/>
                  <a:ext cx="947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700" extrusionOk="0">
                      <a:moveTo>
                        <a:pt x="41" y="0"/>
                      </a:moveTo>
                      <a:cubicBezTo>
                        <a:pt x="21" y="0"/>
                        <a:pt x="10" y="35"/>
                        <a:pt x="6" y="70"/>
                      </a:cubicBezTo>
                      <a:cubicBezTo>
                        <a:pt x="0" y="125"/>
                        <a:pt x="197" y="636"/>
                        <a:pt x="215" y="685"/>
                      </a:cubicBezTo>
                      <a:cubicBezTo>
                        <a:pt x="220" y="695"/>
                        <a:pt x="231" y="699"/>
                        <a:pt x="247" y="699"/>
                      </a:cubicBezTo>
                      <a:cubicBezTo>
                        <a:pt x="295" y="699"/>
                        <a:pt x="378" y="656"/>
                        <a:pt x="369" y="623"/>
                      </a:cubicBezTo>
                      <a:cubicBezTo>
                        <a:pt x="363" y="586"/>
                        <a:pt x="160" y="205"/>
                        <a:pt x="98" y="76"/>
                      </a:cubicBezTo>
                      <a:cubicBezTo>
                        <a:pt x="75" y="20"/>
                        <a:pt x="55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9" name="Google Shape;6499;p65"/>
                <p:cNvSpPr/>
                <p:nvPr/>
              </p:nvSpPr>
              <p:spPr>
                <a:xfrm>
                  <a:off x="5352600" y="2860375"/>
                  <a:ext cx="9400" cy="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824" extrusionOk="0">
                      <a:moveTo>
                        <a:pt x="217" y="0"/>
                      </a:moveTo>
                      <a:cubicBezTo>
                        <a:pt x="176" y="0"/>
                        <a:pt x="137" y="11"/>
                        <a:pt x="118" y="33"/>
                      </a:cubicBezTo>
                      <a:cubicBezTo>
                        <a:pt x="75" y="88"/>
                        <a:pt x="130" y="371"/>
                        <a:pt x="111" y="482"/>
                      </a:cubicBezTo>
                      <a:cubicBezTo>
                        <a:pt x="93" y="598"/>
                        <a:pt x="1" y="654"/>
                        <a:pt x="81" y="740"/>
                      </a:cubicBezTo>
                      <a:cubicBezTo>
                        <a:pt x="129" y="791"/>
                        <a:pt x="218" y="823"/>
                        <a:pt x="284" y="823"/>
                      </a:cubicBezTo>
                      <a:cubicBezTo>
                        <a:pt x="328" y="823"/>
                        <a:pt x="361" y="809"/>
                        <a:pt x="363" y="777"/>
                      </a:cubicBezTo>
                      <a:cubicBezTo>
                        <a:pt x="376" y="703"/>
                        <a:pt x="296" y="476"/>
                        <a:pt x="327" y="371"/>
                      </a:cubicBezTo>
                      <a:cubicBezTo>
                        <a:pt x="357" y="273"/>
                        <a:pt x="370" y="168"/>
                        <a:pt x="357" y="64"/>
                      </a:cubicBezTo>
                      <a:cubicBezTo>
                        <a:pt x="343" y="23"/>
                        <a:pt x="27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0" name="Google Shape;6500;p65"/>
                <p:cNvSpPr/>
                <p:nvPr/>
              </p:nvSpPr>
              <p:spPr>
                <a:xfrm>
                  <a:off x="5364450" y="2862075"/>
                  <a:ext cx="770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854" extrusionOk="0">
                      <a:moveTo>
                        <a:pt x="124" y="0"/>
                      </a:moveTo>
                      <a:cubicBezTo>
                        <a:pt x="86" y="0"/>
                        <a:pt x="52" y="10"/>
                        <a:pt x="37" y="33"/>
                      </a:cubicBezTo>
                      <a:cubicBezTo>
                        <a:pt x="0" y="88"/>
                        <a:pt x="49" y="352"/>
                        <a:pt x="62" y="475"/>
                      </a:cubicBezTo>
                      <a:cubicBezTo>
                        <a:pt x="80" y="592"/>
                        <a:pt x="6" y="684"/>
                        <a:pt x="31" y="776"/>
                      </a:cubicBezTo>
                      <a:cubicBezTo>
                        <a:pt x="45" y="826"/>
                        <a:pt x="104" y="853"/>
                        <a:pt x="160" y="853"/>
                      </a:cubicBezTo>
                      <a:cubicBezTo>
                        <a:pt x="201" y="853"/>
                        <a:pt x="240" y="838"/>
                        <a:pt x="258" y="807"/>
                      </a:cubicBezTo>
                      <a:cubicBezTo>
                        <a:pt x="307" y="733"/>
                        <a:pt x="234" y="635"/>
                        <a:pt x="215" y="512"/>
                      </a:cubicBezTo>
                      <a:cubicBezTo>
                        <a:pt x="191" y="383"/>
                        <a:pt x="271" y="137"/>
                        <a:pt x="252" y="63"/>
                      </a:cubicBezTo>
                      <a:cubicBezTo>
                        <a:pt x="241" y="23"/>
                        <a:pt x="179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1" name="Google Shape;6501;p65"/>
                <p:cNvSpPr/>
                <p:nvPr/>
              </p:nvSpPr>
              <p:spPr>
                <a:xfrm>
                  <a:off x="5374275" y="2863800"/>
                  <a:ext cx="6325" cy="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782" extrusionOk="0">
                      <a:moveTo>
                        <a:pt x="117" y="0"/>
                      </a:moveTo>
                      <a:cubicBezTo>
                        <a:pt x="68" y="7"/>
                        <a:pt x="25" y="50"/>
                        <a:pt x="19" y="105"/>
                      </a:cubicBezTo>
                      <a:cubicBezTo>
                        <a:pt x="0" y="209"/>
                        <a:pt x="80" y="314"/>
                        <a:pt x="80" y="425"/>
                      </a:cubicBezTo>
                      <a:cubicBezTo>
                        <a:pt x="74" y="474"/>
                        <a:pt x="68" y="523"/>
                        <a:pt x="56" y="572"/>
                      </a:cubicBezTo>
                      <a:cubicBezTo>
                        <a:pt x="37" y="621"/>
                        <a:pt x="43" y="670"/>
                        <a:pt x="62" y="720"/>
                      </a:cubicBezTo>
                      <a:cubicBezTo>
                        <a:pt x="76" y="758"/>
                        <a:pt x="113" y="781"/>
                        <a:pt x="151" y="781"/>
                      </a:cubicBezTo>
                      <a:cubicBezTo>
                        <a:pt x="162" y="781"/>
                        <a:pt x="174" y="779"/>
                        <a:pt x="185" y="775"/>
                      </a:cubicBezTo>
                      <a:cubicBezTo>
                        <a:pt x="228" y="750"/>
                        <a:pt x="252" y="701"/>
                        <a:pt x="240" y="652"/>
                      </a:cubicBezTo>
                      <a:cubicBezTo>
                        <a:pt x="234" y="603"/>
                        <a:pt x="209" y="554"/>
                        <a:pt x="197" y="504"/>
                      </a:cubicBezTo>
                      <a:cubicBezTo>
                        <a:pt x="173" y="400"/>
                        <a:pt x="209" y="283"/>
                        <a:pt x="222" y="173"/>
                      </a:cubicBezTo>
                      <a:cubicBezTo>
                        <a:pt x="222" y="136"/>
                        <a:pt x="222" y="99"/>
                        <a:pt x="203" y="62"/>
                      </a:cubicBezTo>
                      <a:cubicBezTo>
                        <a:pt x="191" y="25"/>
                        <a:pt x="154" y="7"/>
                        <a:pt x="11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2" name="Google Shape;6502;p65"/>
                <p:cNvSpPr/>
                <p:nvPr/>
              </p:nvSpPr>
              <p:spPr>
                <a:xfrm>
                  <a:off x="5383350" y="2863500"/>
                  <a:ext cx="6000" cy="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751" extrusionOk="0">
                      <a:moveTo>
                        <a:pt x="118" y="1"/>
                      </a:moveTo>
                      <a:cubicBezTo>
                        <a:pt x="70" y="1"/>
                        <a:pt x="28" y="31"/>
                        <a:pt x="19" y="80"/>
                      </a:cubicBezTo>
                      <a:cubicBezTo>
                        <a:pt x="0" y="142"/>
                        <a:pt x="6" y="197"/>
                        <a:pt x="31" y="252"/>
                      </a:cubicBezTo>
                      <a:cubicBezTo>
                        <a:pt x="49" y="301"/>
                        <a:pt x="62" y="357"/>
                        <a:pt x="62" y="406"/>
                      </a:cubicBezTo>
                      <a:cubicBezTo>
                        <a:pt x="62" y="455"/>
                        <a:pt x="55" y="498"/>
                        <a:pt x="43" y="547"/>
                      </a:cubicBezTo>
                      <a:cubicBezTo>
                        <a:pt x="31" y="590"/>
                        <a:pt x="31" y="633"/>
                        <a:pt x="43" y="682"/>
                      </a:cubicBezTo>
                      <a:cubicBezTo>
                        <a:pt x="54" y="722"/>
                        <a:pt x="91" y="751"/>
                        <a:pt x="135" y="751"/>
                      </a:cubicBezTo>
                      <a:cubicBezTo>
                        <a:pt x="139" y="751"/>
                        <a:pt x="143" y="751"/>
                        <a:pt x="148" y="750"/>
                      </a:cubicBezTo>
                      <a:cubicBezTo>
                        <a:pt x="209" y="744"/>
                        <a:pt x="240" y="670"/>
                        <a:pt x="234" y="615"/>
                      </a:cubicBezTo>
                      <a:cubicBezTo>
                        <a:pt x="228" y="553"/>
                        <a:pt x="197" y="498"/>
                        <a:pt x="185" y="437"/>
                      </a:cubicBezTo>
                      <a:cubicBezTo>
                        <a:pt x="172" y="338"/>
                        <a:pt x="209" y="240"/>
                        <a:pt x="209" y="142"/>
                      </a:cubicBezTo>
                      <a:cubicBezTo>
                        <a:pt x="221" y="92"/>
                        <a:pt x="197" y="37"/>
                        <a:pt x="154" y="6"/>
                      </a:cubicBezTo>
                      <a:cubicBezTo>
                        <a:pt x="142" y="3"/>
                        <a:pt x="130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3" name="Google Shape;6503;p65"/>
                <p:cNvSpPr/>
                <p:nvPr/>
              </p:nvSpPr>
              <p:spPr>
                <a:xfrm>
                  <a:off x="5390400" y="2862850"/>
                  <a:ext cx="665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656" extrusionOk="0">
                      <a:moveTo>
                        <a:pt x="82" y="1"/>
                      </a:moveTo>
                      <a:cubicBezTo>
                        <a:pt x="77" y="1"/>
                        <a:pt x="73" y="1"/>
                        <a:pt x="68" y="2"/>
                      </a:cubicBezTo>
                      <a:cubicBezTo>
                        <a:pt x="25" y="8"/>
                        <a:pt x="1" y="51"/>
                        <a:pt x="13" y="94"/>
                      </a:cubicBezTo>
                      <a:cubicBezTo>
                        <a:pt x="50" y="211"/>
                        <a:pt x="68" y="340"/>
                        <a:pt x="68" y="463"/>
                      </a:cubicBezTo>
                      <a:cubicBezTo>
                        <a:pt x="68" y="499"/>
                        <a:pt x="75" y="536"/>
                        <a:pt x="81" y="573"/>
                      </a:cubicBezTo>
                      <a:cubicBezTo>
                        <a:pt x="93" y="604"/>
                        <a:pt x="118" y="635"/>
                        <a:pt x="148" y="647"/>
                      </a:cubicBezTo>
                      <a:cubicBezTo>
                        <a:pt x="160" y="653"/>
                        <a:pt x="171" y="655"/>
                        <a:pt x="182" y="655"/>
                      </a:cubicBezTo>
                      <a:cubicBezTo>
                        <a:pt x="207" y="655"/>
                        <a:pt x="230" y="642"/>
                        <a:pt x="247" y="616"/>
                      </a:cubicBezTo>
                      <a:cubicBezTo>
                        <a:pt x="265" y="573"/>
                        <a:pt x="234" y="524"/>
                        <a:pt x="210" y="481"/>
                      </a:cubicBezTo>
                      <a:cubicBezTo>
                        <a:pt x="185" y="432"/>
                        <a:pt x="173" y="370"/>
                        <a:pt x="173" y="309"/>
                      </a:cubicBezTo>
                      <a:cubicBezTo>
                        <a:pt x="173" y="272"/>
                        <a:pt x="185" y="229"/>
                        <a:pt x="191" y="186"/>
                      </a:cubicBezTo>
                      <a:cubicBezTo>
                        <a:pt x="198" y="143"/>
                        <a:pt x="191" y="100"/>
                        <a:pt x="173" y="57"/>
                      </a:cubicBezTo>
                      <a:cubicBezTo>
                        <a:pt x="156" y="24"/>
                        <a:pt x="120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4" name="Google Shape;6504;p65"/>
                <p:cNvSpPr/>
                <p:nvPr/>
              </p:nvSpPr>
              <p:spPr>
                <a:xfrm>
                  <a:off x="5364275" y="2559325"/>
                  <a:ext cx="40600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1295" extrusionOk="0">
                      <a:moveTo>
                        <a:pt x="1120" y="0"/>
                      </a:moveTo>
                      <a:cubicBezTo>
                        <a:pt x="1028" y="0"/>
                        <a:pt x="933" y="17"/>
                        <a:pt x="843" y="27"/>
                      </a:cubicBezTo>
                      <a:cubicBezTo>
                        <a:pt x="702" y="34"/>
                        <a:pt x="554" y="52"/>
                        <a:pt x="413" y="77"/>
                      </a:cubicBezTo>
                      <a:cubicBezTo>
                        <a:pt x="271" y="107"/>
                        <a:pt x="148" y="193"/>
                        <a:pt x="69" y="316"/>
                      </a:cubicBezTo>
                      <a:cubicBezTo>
                        <a:pt x="19" y="408"/>
                        <a:pt x="1" y="519"/>
                        <a:pt x="19" y="624"/>
                      </a:cubicBezTo>
                      <a:cubicBezTo>
                        <a:pt x="76" y="1013"/>
                        <a:pt x="413" y="1294"/>
                        <a:pt x="796" y="1294"/>
                      </a:cubicBezTo>
                      <a:cubicBezTo>
                        <a:pt x="830" y="1294"/>
                        <a:pt x="864" y="1292"/>
                        <a:pt x="898" y="1287"/>
                      </a:cubicBezTo>
                      <a:cubicBezTo>
                        <a:pt x="1322" y="1226"/>
                        <a:pt x="1624" y="833"/>
                        <a:pt x="1562" y="408"/>
                      </a:cubicBezTo>
                      <a:cubicBezTo>
                        <a:pt x="1550" y="261"/>
                        <a:pt x="1470" y="132"/>
                        <a:pt x="1341" y="52"/>
                      </a:cubicBezTo>
                      <a:cubicBezTo>
                        <a:pt x="1273" y="13"/>
                        <a:pt x="1198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5" name="Google Shape;6505;p65"/>
                <p:cNvSpPr/>
                <p:nvPr/>
              </p:nvSpPr>
              <p:spPr>
                <a:xfrm>
                  <a:off x="5404400" y="1818475"/>
                  <a:ext cx="538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8154" extrusionOk="0">
                      <a:moveTo>
                        <a:pt x="560" y="0"/>
                      </a:moveTo>
                      <a:cubicBezTo>
                        <a:pt x="399" y="0"/>
                        <a:pt x="257" y="58"/>
                        <a:pt x="191" y="188"/>
                      </a:cubicBezTo>
                      <a:cubicBezTo>
                        <a:pt x="0" y="569"/>
                        <a:pt x="344" y="1079"/>
                        <a:pt x="467" y="1294"/>
                      </a:cubicBezTo>
                      <a:cubicBezTo>
                        <a:pt x="639" y="1589"/>
                        <a:pt x="1131" y="5572"/>
                        <a:pt x="1125" y="6144"/>
                      </a:cubicBezTo>
                      <a:cubicBezTo>
                        <a:pt x="1119" y="6722"/>
                        <a:pt x="873" y="7638"/>
                        <a:pt x="1002" y="7976"/>
                      </a:cubicBezTo>
                      <a:cubicBezTo>
                        <a:pt x="1050" y="8102"/>
                        <a:pt x="1206" y="8153"/>
                        <a:pt x="1387" y="8153"/>
                      </a:cubicBezTo>
                      <a:cubicBezTo>
                        <a:pt x="1698" y="8153"/>
                        <a:pt x="2081" y="8003"/>
                        <a:pt x="2109" y="7828"/>
                      </a:cubicBezTo>
                      <a:cubicBezTo>
                        <a:pt x="2152" y="7552"/>
                        <a:pt x="1875" y="7423"/>
                        <a:pt x="1789" y="6974"/>
                      </a:cubicBezTo>
                      <a:cubicBezTo>
                        <a:pt x="1703" y="6531"/>
                        <a:pt x="1469" y="4866"/>
                        <a:pt x="1451" y="3802"/>
                      </a:cubicBezTo>
                      <a:cubicBezTo>
                        <a:pt x="1426" y="2739"/>
                        <a:pt x="1297" y="1036"/>
                        <a:pt x="1279" y="544"/>
                      </a:cubicBezTo>
                      <a:cubicBezTo>
                        <a:pt x="1262" y="222"/>
                        <a:pt x="876" y="0"/>
                        <a:pt x="56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6" name="Google Shape;6506;p65"/>
                <p:cNvSpPr/>
                <p:nvPr/>
              </p:nvSpPr>
              <p:spPr>
                <a:xfrm>
                  <a:off x="5425475" y="2022800"/>
                  <a:ext cx="67000" cy="1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7429" extrusionOk="0">
                      <a:moveTo>
                        <a:pt x="896" y="707"/>
                      </a:moveTo>
                      <a:cubicBezTo>
                        <a:pt x="968" y="707"/>
                        <a:pt x="1044" y="749"/>
                        <a:pt x="1087" y="848"/>
                      </a:cubicBezTo>
                      <a:cubicBezTo>
                        <a:pt x="1395" y="1542"/>
                        <a:pt x="1745" y="4634"/>
                        <a:pt x="1745" y="4634"/>
                      </a:cubicBezTo>
                      <a:cubicBezTo>
                        <a:pt x="1640" y="3767"/>
                        <a:pt x="749" y="1075"/>
                        <a:pt x="731" y="885"/>
                      </a:cubicBezTo>
                      <a:cubicBezTo>
                        <a:pt x="720" y="777"/>
                        <a:pt x="804" y="707"/>
                        <a:pt x="896" y="707"/>
                      </a:cubicBezTo>
                      <a:close/>
                      <a:moveTo>
                        <a:pt x="1210" y="1"/>
                      </a:moveTo>
                      <a:cubicBezTo>
                        <a:pt x="1075" y="1"/>
                        <a:pt x="773" y="232"/>
                        <a:pt x="449" y="232"/>
                      </a:cubicBezTo>
                      <a:cubicBezTo>
                        <a:pt x="357" y="232"/>
                        <a:pt x="264" y="213"/>
                        <a:pt x="171" y="165"/>
                      </a:cubicBezTo>
                      <a:cubicBezTo>
                        <a:pt x="166" y="163"/>
                        <a:pt x="162" y="162"/>
                        <a:pt x="158" y="162"/>
                      </a:cubicBezTo>
                      <a:cubicBezTo>
                        <a:pt x="1" y="162"/>
                        <a:pt x="635" y="2156"/>
                        <a:pt x="971" y="3583"/>
                      </a:cubicBezTo>
                      <a:cubicBezTo>
                        <a:pt x="1309" y="5046"/>
                        <a:pt x="1788" y="7037"/>
                        <a:pt x="1911" y="7234"/>
                      </a:cubicBezTo>
                      <a:cubicBezTo>
                        <a:pt x="1986" y="7352"/>
                        <a:pt x="2191" y="7428"/>
                        <a:pt x="2363" y="7428"/>
                      </a:cubicBezTo>
                      <a:cubicBezTo>
                        <a:pt x="2486" y="7428"/>
                        <a:pt x="2592" y="7388"/>
                        <a:pt x="2618" y="7296"/>
                      </a:cubicBezTo>
                      <a:cubicBezTo>
                        <a:pt x="2679" y="7074"/>
                        <a:pt x="1616" y="780"/>
                        <a:pt x="1272" y="36"/>
                      </a:cubicBezTo>
                      <a:cubicBezTo>
                        <a:pt x="1259" y="11"/>
                        <a:pt x="1238" y="1"/>
                        <a:pt x="121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7" name="Google Shape;6507;p65"/>
                <p:cNvSpPr/>
                <p:nvPr/>
              </p:nvSpPr>
              <p:spPr>
                <a:xfrm>
                  <a:off x="5465400" y="2212350"/>
                  <a:ext cx="15075" cy="3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1486" extrusionOk="0">
                      <a:moveTo>
                        <a:pt x="381" y="0"/>
                      </a:moveTo>
                      <a:cubicBezTo>
                        <a:pt x="363" y="0"/>
                        <a:pt x="344" y="3"/>
                        <a:pt x="326" y="9"/>
                      </a:cubicBezTo>
                      <a:cubicBezTo>
                        <a:pt x="234" y="39"/>
                        <a:pt x="197" y="150"/>
                        <a:pt x="179" y="242"/>
                      </a:cubicBezTo>
                      <a:lnTo>
                        <a:pt x="56" y="740"/>
                      </a:lnTo>
                      <a:cubicBezTo>
                        <a:pt x="19" y="857"/>
                        <a:pt x="0" y="980"/>
                        <a:pt x="7" y="1103"/>
                      </a:cubicBezTo>
                      <a:cubicBezTo>
                        <a:pt x="7" y="1232"/>
                        <a:pt x="62" y="1349"/>
                        <a:pt x="160" y="1435"/>
                      </a:cubicBezTo>
                      <a:cubicBezTo>
                        <a:pt x="206" y="1469"/>
                        <a:pt x="262" y="1486"/>
                        <a:pt x="318" y="1486"/>
                      </a:cubicBezTo>
                      <a:cubicBezTo>
                        <a:pt x="383" y="1486"/>
                        <a:pt x="449" y="1463"/>
                        <a:pt x="498" y="1416"/>
                      </a:cubicBezTo>
                      <a:cubicBezTo>
                        <a:pt x="548" y="1349"/>
                        <a:pt x="572" y="1269"/>
                        <a:pt x="566" y="1183"/>
                      </a:cubicBezTo>
                      <a:cubicBezTo>
                        <a:pt x="566" y="1103"/>
                        <a:pt x="541" y="1023"/>
                        <a:pt x="535" y="937"/>
                      </a:cubicBezTo>
                      <a:cubicBezTo>
                        <a:pt x="517" y="740"/>
                        <a:pt x="591" y="543"/>
                        <a:pt x="597" y="341"/>
                      </a:cubicBezTo>
                      <a:cubicBezTo>
                        <a:pt x="603" y="255"/>
                        <a:pt x="584" y="168"/>
                        <a:pt x="548" y="95"/>
                      </a:cubicBezTo>
                      <a:cubicBezTo>
                        <a:pt x="509" y="33"/>
                        <a:pt x="445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8" name="Google Shape;6508;p65"/>
                <p:cNvSpPr/>
                <p:nvPr/>
              </p:nvSpPr>
              <p:spPr>
                <a:xfrm>
                  <a:off x="5465850" y="2254150"/>
                  <a:ext cx="100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624" extrusionOk="0">
                      <a:moveTo>
                        <a:pt x="188" y="0"/>
                      </a:moveTo>
                      <a:cubicBezTo>
                        <a:pt x="152" y="0"/>
                        <a:pt x="117" y="14"/>
                        <a:pt x="87" y="39"/>
                      </a:cubicBezTo>
                      <a:cubicBezTo>
                        <a:pt x="56" y="70"/>
                        <a:pt x="38" y="107"/>
                        <a:pt x="32" y="150"/>
                      </a:cubicBezTo>
                      <a:cubicBezTo>
                        <a:pt x="1" y="316"/>
                        <a:pt x="38" y="488"/>
                        <a:pt x="142" y="623"/>
                      </a:cubicBezTo>
                      <a:cubicBezTo>
                        <a:pt x="314" y="568"/>
                        <a:pt x="400" y="254"/>
                        <a:pt x="376" y="76"/>
                      </a:cubicBezTo>
                      <a:cubicBezTo>
                        <a:pt x="333" y="45"/>
                        <a:pt x="284" y="21"/>
                        <a:pt x="234" y="9"/>
                      </a:cubicBezTo>
                      <a:cubicBezTo>
                        <a:pt x="219" y="3"/>
                        <a:pt x="203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9" name="Google Shape;6509;p65"/>
                <p:cNvSpPr/>
                <p:nvPr/>
              </p:nvSpPr>
              <p:spPr>
                <a:xfrm>
                  <a:off x="5466175" y="2275925"/>
                  <a:ext cx="58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417" extrusionOk="0">
                      <a:moveTo>
                        <a:pt x="145" y="0"/>
                      </a:moveTo>
                      <a:cubicBezTo>
                        <a:pt x="112" y="0"/>
                        <a:pt x="79" y="14"/>
                        <a:pt x="56" y="41"/>
                      </a:cubicBezTo>
                      <a:cubicBezTo>
                        <a:pt x="19" y="84"/>
                        <a:pt x="0" y="152"/>
                        <a:pt x="19" y="207"/>
                      </a:cubicBezTo>
                      <a:cubicBezTo>
                        <a:pt x="37" y="269"/>
                        <a:pt x="62" y="324"/>
                        <a:pt x="92" y="373"/>
                      </a:cubicBezTo>
                      <a:cubicBezTo>
                        <a:pt x="105" y="392"/>
                        <a:pt x="117" y="416"/>
                        <a:pt x="142" y="416"/>
                      </a:cubicBezTo>
                      <a:cubicBezTo>
                        <a:pt x="160" y="416"/>
                        <a:pt x="185" y="385"/>
                        <a:pt x="197" y="355"/>
                      </a:cubicBezTo>
                      <a:cubicBezTo>
                        <a:pt x="228" y="250"/>
                        <a:pt x="234" y="139"/>
                        <a:pt x="221" y="29"/>
                      </a:cubicBezTo>
                      <a:cubicBezTo>
                        <a:pt x="199" y="9"/>
                        <a:pt x="172" y="0"/>
                        <a:pt x="1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0" name="Google Shape;6510;p65"/>
                <p:cNvSpPr/>
                <p:nvPr/>
              </p:nvSpPr>
              <p:spPr>
                <a:xfrm>
                  <a:off x="5483225" y="2216675"/>
                  <a:ext cx="13400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1484" extrusionOk="0">
                      <a:moveTo>
                        <a:pt x="248" y="1"/>
                      </a:moveTo>
                      <a:cubicBezTo>
                        <a:pt x="187" y="1"/>
                        <a:pt x="133" y="31"/>
                        <a:pt x="99" y="82"/>
                      </a:cubicBezTo>
                      <a:cubicBezTo>
                        <a:pt x="62" y="137"/>
                        <a:pt x="37" y="198"/>
                        <a:pt x="31" y="266"/>
                      </a:cubicBezTo>
                      <a:cubicBezTo>
                        <a:pt x="0" y="530"/>
                        <a:pt x="0" y="801"/>
                        <a:pt x="31" y="1065"/>
                      </a:cubicBezTo>
                      <a:cubicBezTo>
                        <a:pt x="37" y="1163"/>
                        <a:pt x="56" y="1256"/>
                        <a:pt x="99" y="1348"/>
                      </a:cubicBezTo>
                      <a:cubicBezTo>
                        <a:pt x="140" y="1429"/>
                        <a:pt x="219" y="1483"/>
                        <a:pt x="311" y="1483"/>
                      </a:cubicBezTo>
                      <a:cubicBezTo>
                        <a:pt x="316" y="1483"/>
                        <a:pt x="321" y="1483"/>
                        <a:pt x="326" y="1483"/>
                      </a:cubicBezTo>
                      <a:cubicBezTo>
                        <a:pt x="412" y="1465"/>
                        <a:pt x="480" y="1403"/>
                        <a:pt x="505" y="1323"/>
                      </a:cubicBezTo>
                      <a:cubicBezTo>
                        <a:pt x="529" y="1243"/>
                        <a:pt x="535" y="1157"/>
                        <a:pt x="529" y="1077"/>
                      </a:cubicBezTo>
                      <a:cubicBezTo>
                        <a:pt x="529" y="788"/>
                        <a:pt x="492" y="500"/>
                        <a:pt x="425" y="217"/>
                      </a:cubicBezTo>
                      <a:cubicBezTo>
                        <a:pt x="400" y="125"/>
                        <a:pt x="357" y="20"/>
                        <a:pt x="265" y="2"/>
                      </a:cubicBezTo>
                      <a:cubicBezTo>
                        <a:pt x="259" y="1"/>
                        <a:pt x="253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1" name="Google Shape;6511;p65"/>
                <p:cNvSpPr/>
                <p:nvPr/>
              </p:nvSpPr>
              <p:spPr>
                <a:xfrm>
                  <a:off x="5489075" y="2258950"/>
                  <a:ext cx="10300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12" extrusionOk="0">
                      <a:moveTo>
                        <a:pt x="191" y="1"/>
                      </a:moveTo>
                      <a:cubicBezTo>
                        <a:pt x="111" y="1"/>
                        <a:pt x="55" y="87"/>
                        <a:pt x="31" y="173"/>
                      </a:cubicBezTo>
                      <a:cubicBezTo>
                        <a:pt x="0" y="327"/>
                        <a:pt x="6" y="487"/>
                        <a:pt x="49" y="640"/>
                      </a:cubicBezTo>
                      <a:cubicBezTo>
                        <a:pt x="55" y="708"/>
                        <a:pt x="80" y="769"/>
                        <a:pt x="111" y="825"/>
                      </a:cubicBezTo>
                      <a:cubicBezTo>
                        <a:pt x="144" y="881"/>
                        <a:pt x="204" y="911"/>
                        <a:pt x="266" y="911"/>
                      </a:cubicBezTo>
                      <a:cubicBezTo>
                        <a:pt x="271" y="911"/>
                        <a:pt x="277" y="911"/>
                        <a:pt x="283" y="911"/>
                      </a:cubicBezTo>
                      <a:cubicBezTo>
                        <a:pt x="363" y="880"/>
                        <a:pt x="412" y="806"/>
                        <a:pt x="406" y="726"/>
                      </a:cubicBezTo>
                      <a:cubicBezTo>
                        <a:pt x="400" y="646"/>
                        <a:pt x="387" y="573"/>
                        <a:pt x="369" y="493"/>
                      </a:cubicBezTo>
                      <a:cubicBezTo>
                        <a:pt x="363" y="401"/>
                        <a:pt x="369" y="308"/>
                        <a:pt x="363" y="216"/>
                      </a:cubicBezTo>
                      <a:cubicBezTo>
                        <a:pt x="357" y="161"/>
                        <a:pt x="344" y="112"/>
                        <a:pt x="320" y="69"/>
                      </a:cubicBezTo>
                      <a:cubicBezTo>
                        <a:pt x="289" y="26"/>
                        <a:pt x="240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2" name="Google Shape;6512;p65"/>
                <p:cNvSpPr/>
                <p:nvPr/>
              </p:nvSpPr>
              <p:spPr>
                <a:xfrm>
                  <a:off x="5483075" y="2286450"/>
                  <a:ext cx="11075" cy="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688" extrusionOk="0">
                      <a:moveTo>
                        <a:pt x="330" y="1"/>
                      </a:moveTo>
                      <a:cubicBezTo>
                        <a:pt x="327" y="1"/>
                        <a:pt x="323" y="1"/>
                        <a:pt x="320" y="1"/>
                      </a:cubicBezTo>
                      <a:cubicBezTo>
                        <a:pt x="259" y="20"/>
                        <a:pt x="234" y="81"/>
                        <a:pt x="215" y="136"/>
                      </a:cubicBezTo>
                      <a:cubicBezTo>
                        <a:pt x="172" y="247"/>
                        <a:pt x="117" y="358"/>
                        <a:pt x="56" y="462"/>
                      </a:cubicBezTo>
                      <a:cubicBezTo>
                        <a:pt x="37" y="493"/>
                        <a:pt x="19" y="530"/>
                        <a:pt x="6" y="567"/>
                      </a:cubicBezTo>
                      <a:cubicBezTo>
                        <a:pt x="0" y="604"/>
                        <a:pt x="6" y="641"/>
                        <a:pt x="31" y="665"/>
                      </a:cubicBezTo>
                      <a:cubicBezTo>
                        <a:pt x="47" y="681"/>
                        <a:pt x="67" y="688"/>
                        <a:pt x="87" y="688"/>
                      </a:cubicBezTo>
                      <a:cubicBezTo>
                        <a:pt x="130" y="688"/>
                        <a:pt x="176" y="658"/>
                        <a:pt x="197" y="616"/>
                      </a:cubicBezTo>
                      <a:cubicBezTo>
                        <a:pt x="228" y="561"/>
                        <a:pt x="252" y="499"/>
                        <a:pt x="271" y="432"/>
                      </a:cubicBezTo>
                      <a:cubicBezTo>
                        <a:pt x="302" y="376"/>
                        <a:pt x="338" y="327"/>
                        <a:pt x="381" y="278"/>
                      </a:cubicBezTo>
                      <a:cubicBezTo>
                        <a:pt x="424" y="235"/>
                        <a:pt x="443" y="173"/>
                        <a:pt x="443" y="112"/>
                      </a:cubicBezTo>
                      <a:cubicBezTo>
                        <a:pt x="437" y="48"/>
                        <a:pt x="388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3" name="Google Shape;6513;p65"/>
                <p:cNvSpPr/>
                <p:nvPr/>
              </p:nvSpPr>
              <p:spPr>
                <a:xfrm>
                  <a:off x="5478150" y="2306150"/>
                  <a:ext cx="525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320" extrusionOk="0">
                      <a:moveTo>
                        <a:pt x="154" y="0"/>
                      </a:moveTo>
                      <a:cubicBezTo>
                        <a:pt x="87" y="6"/>
                        <a:pt x="25" y="55"/>
                        <a:pt x="13" y="117"/>
                      </a:cubicBezTo>
                      <a:cubicBezTo>
                        <a:pt x="1" y="184"/>
                        <a:pt x="1" y="252"/>
                        <a:pt x="19" y="320"/>
                      </a:cubicBezTo>
                      <a:cubicBezTo>
                        <a:pt x="148" y="270"/>
                        <a:pt x="210" y="123"/>
                        <a:pt x="15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4" name="Google Shape;6514;p65"/>
                <p:cNvSpPr/>
                <p:nvPr/>
              </p:nvSpPr>
              <p:spPr>
                <a:xfrm>
                  <a:off x="5312500" y="1823150"/>
                  <a:ext cx="82800" cy="1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7852" extrusionOk="0">
                      <a:moveTo>
                        <a:pt x="621" y="1"/>
                      </a:moveTo>
                      <a:cubicBezTo>
                        <a:pt x="621" y="1"/>
                        <a:pt x="326" y="25"/>
                        <a:pt x="0" y="25"/>
                      </a:cubicBezTo>
                      <a:lnTo>
                        <a:pt x="0" y="4937"/>
                      </a:lnTo>
                      <a:cubicBezTo>
                        <a:pt x="0" y="4937"/>
                        <a:pt x="1009" y="5342"/>
                        <a:pt x="1316" y="6092"/>
                      </a:cubicBezTo>
                      <a:cubicBezTo>
                        <a:pt x="1617" y="6842"/>
                        <a:pt x="1961" y="7801"/>
                        <a:pt x="2527" y="7850"/>
                      </a:cubicBezTo>
                      <a:cubicBezTo>
                        <a:pt x="2538" y="7851"/>
                        <a:pt x="2549" y="7852"/>
                        <a:pt x="2560" y="7852"/>
                      </a:cubicBezTo>
                      <a:cubicBezTo>
                        <a:pt x="3095" y="7852"/>
                        <a:pt x="3312" y="6839"/>
                        <a:pt x="3215" y="6682"/>
                      </a:cubicBezTo>
                      <a:cubicBezTo>
                        <a:pt x="3207" y="6668"/>
                        <a:pt x="3197" y="6662"/>
                        <a:pt x="3185" y="6662"/>
                      </a:cubicBezTo>
                      <a:cubicBezTo>
                        <a:pt x="3069" y="6662"/>
                        <a:pt x="2813" y="7318"/>
                        <a:pt x="2558" y="7318"/>
                      </a:cubicBezTo>
                      <a:cubicBezTo>
                        <a:pt x="2549" y="7318"/>
                        <a:pt x="2541" y="7317"/>
                        <a:pt x="2533" y="7315"/>
                      </a:cubicBezTo>
                      <a:cubicBezTo>
                        <a:pt x="2250" y="7260"/>
                        <a:pt x="2109" y="6400"/>
                        <a:pt x="1611" y="5619"/>
                      </a:cubicBezTo>
                      <a:cubicBezTo>
                        <a:pt x="1101" y="4808"/>
                        <a:pt x="701" y="4562"/>
                        <a:pt x="621" y="4494"/>
                      </a:cubicBezTo>
                      <a:cubicBezTo>
                        <a:pt x="548" y="4427"/>
                        <a:pt x="621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5" name="Google Shape;6515;p65"/>
                <p:cNvSpPr/>
                <p:nvPr/>
              </p:nvSpPr>
              <p:spPr>
                <a:xfrm>
                  <a:off x="5324175" y="1823375"/>
                  <a:ext cx="689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557" extrusionOk="0">
                      <a:moveTo>
                        <a:pt x="2241" y="0"/>
                      </a:moveTo>
                      <a:cubicBezTo>
                        <a:pt x="2193" y="0"/>
                        <a:pt x="2141" y="3"/>
                        <a:pt x="2084" y="10"/>
                      </a:cubicBezTo>
                      <a:cubicBezTo>
                        <a:pt x="1773" y="49"/>
                        <a:pt x="1071" y="56"/>
                        <a:pt x="587" y="56"/>
                      </a:cubicBezTo>
                      <a:cubicBezTo>
                        <a:pt x="298" y="56"/>
                        <a:pt x="87" y="53"/>
                        <a:pt x="87" y="53"/>
                      </a:cubicBezTo>
                      <a:lnTo>
                        <a:pt x="1" y="490"/>
                      </a:lnTo>
                      <a:cubicBezTo>
                        <a:pt x="210" y="537"/>
                        <a:pt x="490" y="556"/>
                        <a:pt x="791" y="556"/>
                      </a:cubicBezTo>
                      <a:cubicBezTo>
                        <a:pt x="1620" y="556"/>
                        <a:pt x="2602" y="411"/>
                        <a:pt x="2674" y="312"/>
                      </a:cubicBezTo>
                      <a:cubicBezTo>
                        <a:pt x="2756" y="197"/>
                        <a:pt x="2620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6" name="Google Shape;6516;p65"/>
                <p:cNvSpPr/>
                <p:nvPr/>
              </p:nvSpPr>
              <p:spPr>
                <a:xfrm>
                  <a:off x="5316650" y="1794500"/>
                  <a:ext cx="352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402" extrusionOk="0">
                      <a:moveTo>
                        <a:pt x="1162" y="0"/>
                      </a:moveTo>
                      <a:cubicBezTo>
                        <a:pt x="1134" y="0"/>
                        <a:pt x="1103" y="3"/>
                        <a:pt x="1070" y="10"/>
                      </a:cubicBezTo>
                      <a:cubicBezTo>
                        <a:pt x="812" y="59"/>
                        <a:pt x="50" y="71"/>
                        <a:pt x="50" y="71"/>
                      </a:cubicBezTo>
                      <a:lnTo>
                        <a:pt x="0" y="366"/>
                      </a:lnTo>
                      <a:cubicBezTo>
                        <a:pt x="90" y="391"/>
                        <a:pt x="205" y="401"/>
                        <a:pt x="330" y="401"/>
                      </a:cubicBezTo>
                      <a:cubicBezTo>
                        <a:pt x="765" y="401"/>
                        <a:pt x="1322" y="278"/>
                        <a:pt x="1365" y="206"/>
                      </a:cubicBezTo>
                      <a:cubicBezTo>
                        <a:pt x="1408" y="126"/>
                        <a:pt x="1344" y="0"/>
                        <a:pt x="116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7" name="Google Shape;6517;p65"/>
                <p:cNvSpPr/>
                <p:nvPr/>
              </p:nvSpPr>
              <p:spPr>
                <a:xfrm>
                  <a:off x="5312650" y="1779250"/>
                  <a:ext cx="2737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370" extrusionOk="0">
                      <a:moveTo>
                        <a:pt x="915" y="1"/>
                      </a:moveTo>
                      <a:cubicBezTo>
                        <a:pt x="892" y="1"/>
                        <a:pt x="865" y="4"/>
                        <a:pt x="837" y="11"/>
                      </a:cubicBezTo>
                      <a:cubicBezTo>
                        <a:pt x="634" y="54"/>
                        <a:pt x="44" y="79"/>
                        <a:pt x="44" y="79"/>
                      </a:cubicBezTo>
                      <a:lnTo>
                        <a:pt x="1" y="343"/>
                      </a:lnTo>
                      <a:cubicBezTo>
                        <a:pt x="63" y="362"/>
                        <a:pt x="141" y="370"/>
                        <a:pt x="227" y="370"/>
                      </a:cubicBezTo>
                      <a:cubicBezTo>
                        <a:pt x="568" y="370"/>
                        <a:pt x="1028" y="247"/>
                        <a:pt x="1058" y="183"/>
                      </a:cubicBezTo>
                      <a:cubicBezTo>
                        <a:pt x="1095" y="110"/>
                        <a:pt x="1051" y="1"/>
                        <a:pt x="91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8" name="Google Shape;6518;p65"/>
                <p:cNvSpPr/>
                <p:nvPr/>
              </p:nvSpPr>
              <p:spPr>
                <a:xfrm>
                  <a:off x="5314650" y="1973650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835" y="1"/>
                      </a:moveTo>
                      <a:cubicBezTo>
                        <a:pt x="820" y="1"/>
                        <a:pt x="804" y="2"/>
                        <a:pt x="787" y="5"/>
                      </a:cubicBezTo>
                      <a:cubicBezTo>
                        <a:pt x="719" y="16"/>
                        <a:pt x="597" y="20"/>
                        <a:pt x="474" y="20"/>
                      </a:cubicBezTo>
                      <a:cubicBezTo>
                        <a:pt x="277" y="20"/>
                        <a:pt x="74" y="11"/>
                        <a:pt x="74" y="11"/>
                      </a:cubicBezTo>
                      <a:lnTo>
                        <a:pt x="1" y="287"/>
                      </a:lnTo>
                      <a:cubicBezTo>
                        <a:pt x="81" y="325"/>
                        <a:pt x="198" y="339"/>
                        <a:pt x="323" y="339"/>
                      </a:cubicBezTo>
                      <a:cubicBezTo>
                        <a:pt x="609" y="339"/>
                        <a:pt x="937" y="263"/>
                        <a:pt x="972" y="208"/>
                      </a:cubicBezTo>
                      <a:cubicBezTo>
                        <a:pt x="1016" y="129"/>
                        <a:pt x="980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9" name="Google Shape;6519;p65"/>
                <p:cNvSpPr/>
                <p:nvPr/>
              </p:nvSpPr>
              <p:spPr>
                <a:xfrm>
                  <a:off x="5314650" y="1991775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841" y="1"/>
                      </a:moveTo>
                      <a:cubicBezTo>
                        <a:pt x="826" y="1"/>
                        <a:pt x="810" y="2"/>
                        <a:pt x="793" y="5"/>
                      </a:cubicBezTo>
                      <a:cubicBezTo>
                        <a:pt x="723" y="17"/>
                        <a:pt x="600" y="20"/>
                        <a:pt x="476" y="20"/>
                      </a:cubicBezTo>
                      <a:cubicBezTo>
                        <a:pt x="277" y="20"/>
                        <a:pt x="74" y="11"/>
                        <a:pt x="74" y="11"/>
                      </a:cubicBezTo>
                      <a:lnTo>
                        <a:pt x="1" y="288"/>
                      </a:lnTo>
                      <a:cubicBezTo>
                        <a:pt x="81" y="325"/>
                        <a:pt x="198" y="340"/>
                        <a:pt x="323" y="340"/>
                      </a:cubicBezTo>
                      <a:cubicBezTo>
                        <a:pt x="609" y="340"/>
                        <a:pt x="937" y="263"/>
                        <a:pt x="972" y="208"/>
                      </a:cubicBezTo>
                      <a:cubicBezTo>
                        <a:pt x="1016" y="130"/>
                        <a:pt x="985" y="1"/>
                        <a:pt x="84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0" name="Google Shape;6520;p65"/>
                <p:cNvSpPr/>
                <p:nvPr/>
              </p:nvSpPr>
              <p:spPr>
                <a:xfrm>
                  <a:off x="5314650" y="2009925"/>
                  <a:ext cx="254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1" extrusionOk="0">
                      <a:moveTo>
                        <a:pt x="841" y="0"/>
                      </a:moveTo>
                      <a:cubicBezTo>
                        <a:pt x="826" y="0"/>
                        <a:pt x="810" y="1"/>
                        <a:pt x="793" y="4"/>
                      </a:cubicBezTo>
                      <a:cubicBezTo>
                        <a:pt x="724" y="18"/>
                        <a:pt x="606" y="22"/>
                        <a:pt x="485" y="22"/>
                      </a:cubicBezTo>
                      <a:cubicBezTo>
                        <a:pt x="283" y="22"/>
                        <a:pt x="74" y="10"/>
                        <a:pt x="74" y="10"/>
                      </a:cubicBezTo>
                      <a:lnTo>
                        <a:pt x="1" y="287"/>
                      </a:lnTo>
                      <a:cubicBezTo>
                        <a:pt x="83" y="325"/>
                        <a:pt x="203" y="340"/>
                        <a:pt x="331" y="340"/>
                      </a:cubicBezTo>
                      <a:cubicBezTo>
                        <a:pt x="615" y="340"/>
                        <a:pt x="938" y="266"/>
                        <a:pt x="972" y="207"/>
                      </a:cubicBezTo>
                      <a:cubicBezTo>
                        <a:pt x="1016" y="129"/>
                        <a:pt x="985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1" name="Google Shape;6521;p65"/>
                <p:cNvSpPr/>
                <p:nvPr/>
              </p:nvSpPr>
              <p:spPr>
                <a:xfrm>
                  <a:off x="5314650" y="2028050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841" y="0"/>
                      </a:moveTo>
                      <a:cubicBezTo>
                        <a:pt x="826" y="0"/>
                        <a:pt x="810" y="2"/>
                        <a:pt x="793" y="5"/>
                      </a:cubicBezTo>
                      <a:cubicBezTo>
                        <a:pt x="724" y="18"/>
                        <a:pt x="606" y="23"/>
                        <a:pt x="485" y="23"/>
                      </a:cubicBezTo>
                      <a:cubicBezTo>
                        <a:pt x="283" y="23"/>
                        <a:pt x="74" y="11"/>
                        <a:pt x="74" y="11"/>
                      </a:cubicBezTo>
                      <a:lnTo>
                        <a:pt x="1" y="294"/>
                      </a:lnTo>
                      <a:cubicBezTo>
                        <a:pt x="81" y="331"/>
                        <a:pt x="197" y="345"/>
                        <a:pt x="321" y="345"/>
                      </a:cubicBezTo>
                      <a:cubicBezTo>
                        <a:pt x="607" y="345"/>
                        <a:pt x="937" y="267"/>
                        <a:pt x="972" y="207"/>
                      </a:cubicBezTo>
                      <a:cubicBezTo>
                        <a:pt x="1016" y="129"/>
                        <a:pt x="985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2" name="Google Shape;6522;p65"/>
                <p:cNvSpPr/>
                <p:nvPr/>
              </p:nvSpPr>
              <p:spPr>
                <a:xfrm>
                  <a:off x="5314650" y="2046175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841" y="1"/>
                      </a:moveTo>
                      <a:cubicBezTo>
                        <a:pt x="826" y="1"/>
                        <a:pt x="810" y="2"/>
                        <a:pt x="793" y="5"/>
                      </a:cubicBezTo>
                      <a:cubicBezTo>
                        <a:pt x="724" y="19"/>
                        <a:pt x="606" y="23"/>
                        <a:pt x="485" y="23"/>
                      </a:cubicBezTo>
                      <a:cubicBezTo>
                        <a:pt x="283" y="23"/>
                        <a:pt x="74" y="11"/>
                        <a:pt x="74" y="11"/>
                      </a:cubicBezTo>
                      <a:lnTo>
                        <a:pt x="1" y="294"/>
                      </a:lnTo>
                      <a:cubicBezTo>
                        <a:pt x="81" y="331"/>
                        <a:pt x="197" y="346"/>
                        <a:pt x="321" y="346"/>
                      </a:cubicBezTo>
                      <a:cubicBezTo>
                        <a:pt x="607" y="346"/>
                        <a:pt x="937" y="268"/>
                        <a:pt x="972" y="208"/>
                      </a:cubicBezTo>
                      <a:cubicBezTo>
                        <a:pt x="1016" y="130"/>
                        <a:pt x="985" y="1"/>
                        <a:pt x="84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3" name="Google Shape;6523;p65"/>
                <p:cNvSpPr/>
                <p:nvPr/>
              </p:nvSpPr>
              <p:spPr>
                <a:xfrm>
                  <a:off x="5314650" y="2064425"/>
                  <a:ext cx="2540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2" extrusionOk="0">
                      <a:moveTo>
                        <a:pt x="847" y="1"/>
                      </a:moveTo>
                      <a:cubicBezTo>
                        <a:pt x="830" y="1"/>
                        <a:pt x="813" y="2"/>
                        <a:pt x="793" y="6"/>
                      </a:cubicBezTo>
                      <a:cubicBezTo>
                        <a:pt x="725" y="18"/>
                        <a:pt x="603" y="22"/>
                        <a:pt x="478" y="22"/>
                      </a:cubicBezTo>
                      <a:cubicBezTo>
                        <a:pt x="279" y="22"/>
                        <a:pt x="74" y="13"/>
                        <a:pt x="74" y="13"/>
                      </a:cubicBezTo>
                      <a:lnTo>
                        <a:pt x="1" y="289"/>
                      </a:lnTo>
                      <a:cubicBezTo>
                        <a:pt x="81" y="326"/>
                        <a:pt x="197" y="341"/>
                        <a:pt x="321" y="341"/>
                      </a:cubicBezTo>
                      <a:cubicBezTo>
                        <a:pt x="607" y="341"/>
                        <a:pt x="937" y="263"/>
                        <a:pt x="972" y="203"/>
                      </a:cubicBezTo>
                      <a:cubicBezTo>
                        <a:pt x="1016" y="126"/>
                        <a:pt x="981" y="1"/>
                        <a:pt x="84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4" name="Google Shape;6524;p65"/>
                <p:cNvSpPr/>
                <p:nvPr/>
              </p:nvSpPr>
              <p:spPr>
                <a:xfrm>
                  <a:off x="5314800" y="2082600"/>
                  <a:ext cx="252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340" extrusionOk="0">
                      <a:moveTo>
                        <a:pt x="835" y="1"/>
                      </a:moveTo>
                      <a:cubicBezTo>
                        <a:pt x="820" y="1"/>
                        <a:pt x="804" y="2"/>
                        <a:pt x="787" y="5"/>
                      </a:cubicBezTo>
                      <a:cubicBezTo>
                        <a:pt x="717" y="17"/>
                        <a:pt x="594" y="20"/>
                        <a:pt x="470" y="20"/>
                      </a:cubicBezTo>
                      <a:cubicBezTo>
                        <a:pt x="271" y="20"/>
                        <a:pt x="68" y="11"/>
                        <a:pt x="68" y="11"/>
                      </a:cubicBezTo>
                      <a:lnTo>
                        <a:pt x="1" y="287"/>
                      </a:lnTo>
                      <a:cubicBezTo>
                        <a:pt x="79" y="325"/>
                        <a:pt x="195" y="340"/>
                        <a:pt x="319" y="340"/>
                      </a:cubicBezTo>
                      <a:cubicBezTo>
                        <a:pt x="603" y="340"/>
                        <a:pt x="931" y="263"/>
                        <a:pt x="966" y="208"/>
                      </a:cubicBezTo>
                      <a:cubicBezTo>
                        <a:pt x="1010" y="129"/>
                        <a:pt x="979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5" name="Google Shape;6525;p65"/>
                <p:cNvSpPr/>
                <p:nvPr/>
              </p:nvSpPr>
              <p:spPr>
                <a:xfrm>
                  <a:off x="5314800" y="2100700"/>
                  <a:ext cx="2540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1" extrusionOk="0">
                      <a:moveTo>
                        <a:pt x="841" y="0"/>
                      </a:moveTo>
                      <a:cubicBezTo>
                        <a:pt x="824" y="0"/>
                        <a:pt x="807" y="2"/>
                        <a:pt x="787" y="6"/>
                      </a:cubicBezTo>
                      <a:cubicBezTo>
                        <a:pt x="717" y="18"/>
                        <a:pt x="594" y="21"/>
                        <a:pt x="470" y="21"/>
                      </a:cubicBezTo>
                      <a:cubicBezTo>
                        <a:pt x="271" y="21"/>
                        <a:pt x="68" y="12"/>
                        <a:pt x="68" y="12"/>
                      </a:cubicBezTo>
                      <a:lnTo>
                        <a:pt x="1" y="289"/>
                      </a:lnTo>
                      <a:cubicBezTo>
                        <a:pt x="79" y="326"/>
                        <a:pt x="194" y="341"/>
                        <a:pt x="318" y="341"/>
                      </a:cubicBezTo>
                      <a:cubicBezTo>
                        <a:pt x="604" y="341"/>
                        <a:pt x="938" y="263"/>
                        <a:pt x="972" y="203"/>
                      </a:cubicBezTo>
                      <a:cubicBezTo>
                        <a:pt x="1016" y="131"/>
                        <a:pt x="981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6" name="Google Shape;6526;p65"/>
                <p:cNvSpPr/>
                <p:nvPr/>
              </p:nvSpPr>
              <p:spPr>
                <a:xfrm>
                  <a:off x="5314800" y="2118875"/>
                  <a:ext cx="2540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0" extrusionOk="0">
                      <a:moveTo>
                        <a:pt x="833" y="0"/>
                      </a:moveTo>
                      <a:cubicBezTo>
                        <a:pt x="819" y="0"/>
                        <a:pt x="804" y="1"/>
                        <a:pt x="787" y="4"/>
                      </a:cubicBezTo>
                      <a:cubicBezTo>
                        <a:pt x="719" y="16"/>
                        <a:pt x="597" y="20"/>
                        <a:pt x="472" y="20"/>
                      </a:cubicBezTo>
                      <a:cubicBezTo>
                        <a:pt x="273" y="20"/>
                        <a:pt x="68" y="10"/>
                        <a:pt x="68" y="10"/>
                      </a:cubicBezTo>
                      <a:lnTo>
                        <a:pt x="1" y="287"/>
                      </a:lnTo>
                      <a:cubicBezTo>
                        <a:pt x="81" y="324"/>
                        <a:pt x="197" y="339"/>
                        <a:pt x="322" y="339"/>
                      </a:cubicBezTo>
                      <a:cubicBezTo>
                        <a:pt x="606" y="339"/>
                        <a:pt x="931" y="263"/>
                        <a:pt x="966" y="207"/>
                      </a:cubicBezTo>
                      <a:cubicBezTo>
                        <a:pt x="1016" y="129"/>
                        <a:pt x="975" y="0"/>
                        <a:pt x="8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7" name="Google Shape;6527;p65"/>
                <p:cNvSpPr/>
                <p:nvPr/>
              </p:nvSpPr>
              <p:spPr>
                <a:xfrm>
                  <a:off x="5323400" y="1840700"/>
                  <a:ext cx="83125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697" extrusionOk="0">
                      <a:moveTo>
                        <a:pt x="3020" y="1"/>
                      </a:moveTo>
                      <a:cubicBezTo>
                        <a:pt x="2980" y="1"/>
                        <a:pt x="2935" y="6"/>
                        <a:pt x="2884" y="18"/>
                      </a:cubicBezTo>
                      <a:cubicBezTo>
                        <a:pt x="2054" y="215"/>
                        <a:pt x="56" y="295"/>
                        <a:pt x="56" y="295"/>
                      </a:cubicBezTo>
                      <a:lnTo>
                        <a:pt x="1" y="676"/>
                      </a:lnTo>
                      <a:cubicBezTo>
                        <a:pt x="88" y="690"/>
                        <a:pt x="243" y="696"/>
                        <a:pt x="440" y="696"/>
                      </a:cubicBezTo>
                      <a:cubicBezTo>
                        <a:pt x="1258" y="696"/>
                        <a:pt x="2787" y="585"/>
                        <a:pt x="3025" y="461"/>
                      </a:cubicBezTo>
                      <a:cubicBezTo>
                        <a:pt x="3281" y="325"/>
                        <a:pt x="3325" y="1"/>
                        <a:pt x="302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8" name="Google Shape;6528;p65"/>
                <p:cNvSpPr/>
                <p:nvPr/>
              </p:nvSpPr>
              <p:spPr>
                <a:xfrm>
                  <a:off x="5322950" y="1889900"/>
                  <a:ext cx="93325" cy="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" h="570" extrusionOk="0">
                      <a:moveTo>
                        <a:pt x="3356" y="1"/>
                      </a:moveTo>
                      <a:cubicBezTo>
                        <a:pt x="3321" y="1"/>
                        <a:pt x="3283" y="4"/>
                        <a:pt x="3240" y="11"/>
                      </a:cubicBezTo>
                      <a:cubicBezTo>
                        <a:pt x="2842" y="68"/>
                        <a:pt x="2216" y="85"/>
                        <a:pt x="1627" y="85"/>
                      </a:cubicBezTo>
                      <a:cubicBezTo>
                        <a:pt x="823" y="85"/>
                        <a:pt x="86" y="54"/>
                        <a:pt x="86" y="54"/>
                      </a:cubicBezTo>
                      <a:lnTo>
                        <a:pt x="0" y="453"/>
                      </a:lnTo>
                      <a:cubicBezTo>
                        <a:pt x="289" y="522"/>
                        <a:pt x="1281" y="569"/>
                        <a:pt x="2118" y="569"/>
                      </a:cubicBezTo>
                      <a:cubicBezTo>
                        <a:pt x="2705" y="569"/>
                        <a:pt x="3217" y="546"/>
                        <a:pt x="3357" y="490"/>
                      </a:cubicBezTo>
                      <a:cubicBezTo>
                        <a:pt x="3660" y="367"/>
                        <a:pt x="3732" y="1"/>
                        <a:pt x="33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9" name="Google Shape;6529;p65"/>
                <p:cNvSpPr/>
                <p:nvPr/>
              </p:nvSpPr>
              <p:spPr>
                <a:xfrm>
                  <a:off x="5320500" y="1863550"/>
                  <a:ext cx="9417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779" extrusionOk="0">
                      <a:moveTo>
                        <a:pt x="3386" y="0"/>
                      </a:moveTo>
                      <a:cubicBezTo>
                        <a:pt x="3345" y="0"/>
                        <a:pt x="3300" y="7"/>
                        <a:pt x="3252" y="20"/>
                      </a:cubicBezTo>
                      <a:cubicBezTo>
                        <a:pt x="2439" y="251"/>
                        <a:pt x="1143" y="283"/>
                        <a:pt x="485" y="283"/>
                      </a:cubicBezTo>
                      <a:cubicBezTo>
                        <a:pt x="232" y="283"/>
                        <a:pt x="74" y="278"/>
                        <a:pt x="74" y="278"/>
                      </a:cubicBezTo>
                      <a:lnTo>
                        <a:pt x="0" y="745"/>
                      </a:lnTo>
                      <a:cubicBezTo>
                        <a:pt x="112" y="768"/>
                        <a:pt x="335" y="779"/>
                        <a:pt x="616" y="779"/>
                      </a:cubicBezTo>
                      <a:cubicBezTo>
                        <a:pt x="1536" y="779"/>
                        <a:pt x="3079" y="666"/>
                        <a:pt x="3399" y="506"/>
                      </a:cubicBezTo>
                      <a:cubicBezTo>
                        <a:pt x="3767" y="322"/>
                        <a:pt x="3683" y="0"/>
                        <a:pt x="338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0" name="Google Shape;6530;p65"/>
                <p:cNvSpPr/>
                <p:nvPr/>
              </p:nvSpPr>
              <p:spPr>
                <a:xfrm>
                  <a:off x="5319725" y="1912125"/>
                  <a:ext cx="9140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576" extrusionOk="0">
                      <a:moveTo>
                        <a:pt x="105" y="1"/>
                      </a:moveTo>
                      <a:lnTo>
                        <a:pt x="0" y="413"/>
                      </a:lnTo>
                      <a:cubicBezTo>
                        <a:pt x="293" y="498"/>
                        <a:pt x="1444" y="575"/>
                        <a:pt x="2313" y="575"/>
                      </a:cubicBezTo>
                      <a:cubicBezTo>
                        <a:pt x="2758" y="575"/>
                        <a:pt x="3129" y="555"/>
                        <a:pt x="3270" y="505"/>
                      </a:cubicBezTo>
                      <a:cubicBezTo>
                        <a:pt x="3656" y="369"/>
                        <a:pt x="3581" y="55"/>
                        <a:pt x="3259" y="55"/>
                      </a:cubicBezTo>
                      <a:cubicBezTo>
                        <a:pt x="3232" y="55"/>
                        <a:pt x="3203" y="58"/>
                        <a:pt x="3172" y="62"/>
                      </a:cubicBezTo>
                      <a:cubicBezTo>
                        <a:pt x="2872" y="113"/>
                        <a:pt x="2507" y="131"/>
                        <a:pt x="2136" y="131"/>
                      </a:cubicBezTo>
                      <a:cubicBezTo>
                        <a:pt x="1145" y="131"/>
                        <a:pt x="105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1" name="Google Shape;6531;p65"/>
                <p:cNvSpPr/>
                <p:nvPr/>
              </p:nvSpPr>
              <p:spPr>
                <a:xfrm>
                  <a:off x="5316025" y="1931650"/>
                  <a:ext cx="895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1" h="622" extrusionOk="0">
                      <a:moveTo>
                        <a:pt x="118" y="0"/>
                      </a:moveTo>
                      <a:lnTo>
                        <a:pt x="1" y="351"/>
                      </a:lnTo>
                      <a:cubicBezTo>
                        <a:pt x="343" y="460"/>
                        <a:pt x="1942" y="621"/>
                        <a:pt x="2763" y="621"/>
                      </a:cubicBezTo>
                      <a:cubicBezTo>
                        <a:pt x="2960" y="621"/>
                        <a:pt x="3112" y="612"/>
                        <a:pt x="3191" y="591"/>
                      </a:cubicBezTo>
                      <a:cubicBezTo>
                        <a:pt x="3581" y="486"/>
                        <a:pt x="3503" y="194"/>
                        <a:pt x="3165" y="194"/>
                      </a:cubicBezTo>
                      <a:cubicBezTo>
                        <a:pt x="3146" y="194"/>
                        <a:pt x="3126" y="195"/>
                        <a:pt x="3105" y="197"/>
                      </a:cubicBezTo>
                      <a:cubicBezTo>
                        <a:pt x="2941" y="214"/>
                        <a:pt x="2757" y="221"/>
                        <a:pt x="2564" y="221"/>
                      </a:cubicBezTo>
                      <a:cubicBezTo>
                        <a:pt x="1491" y="221"/>
                        <a:pt x="118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2" name="Google Shape;6532;p65"/>
                <p:cNvSpPr/>
                <p:nvPr/>
              </p:nvSpPr>
              <p:spPr>
                <a:xfrm>
                  <a:off x="5339400" y="1955325"/>
                  <a:ext cx="63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514" extrusionOk="0">
                      <a:moveTo>
                        <a:pt x="92" y="0"/>
                      </a:moveTo>
                      <a:lnTo>
                        <a:pt x="0" y="338"/>
                      </a:lnTo>
                      <a:cubicBezTo>
                        <a:pt x="218" y="422"/>
                        <a:pt x="1153" y="513"/>
                        <a:pt x="1767" y="513"/>
                      </a:cubicBezTo>
                      <a:cubicBezTo>
                        <a:pt x="2003" y="513"/>
                        <a:pt x="2192" y="500"/>
                        <a:pt x="2274" y="467"/>
                      </a:cubicBezTo>
                      <a:cubicBezTo>
                        <a:pt x="2553" y="359"/>
                        <a:pt x="2516" y="93"/>
                        <a:pt x="2290" y="93"/>
                      </a:cubicBezTo>
                      <a:cubicBezTo>
                        <a:pt x="2271" y="93"/>
                        <a:pt x="2252" y="95"/>
                        <a:pt x="2231" y="98"/>
                      </a:cubicBezTo>
                      <a:cubicBezTo>
                        <a:pt x="2056" y="129"/>
                        <a:pt x="1852" y="141"/>
                        <a:pt x="1640" y="141"/>
                      </a:cubicBezTo>
                      <a:cubicBezTo>
                        <a:pt x="909" y="141"/>
                        <a:pt x="92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3" name="Google Shape;6533;p65"/>
                <p:cNvSpPr/>
                <p:nvPr/>
              </p:nvSpPr>
              <p:spPr>
                <a:xfrm>
                  <a:off x="5352450" y="1975750"/>
                  <a:ext cx="4292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428" extrusionOk="0">
                      <a:moveTo>
                        <a:pt x="81" y="1"/>
                      </a:moveTo>
                      <a:lnTo>
                        <a:pt x="1" y="326"/>
                      </a:lnTo>
                      <a:cubicBezTo>
                        <a:pt x="121" y="385"/>
                        <a:pt x="564" y="428"/>
                        <a:pt x="948" y="428"/>
                      </a:cubicBezTo>
                      <a:cubicBezTo>
                        <a:pt x="1212" y="428"/>
                        <a:pt x="1448" y="407"/>
                        <a:pt x="1531" y="357"/>
                      </a:cubicBezTo>
                      <a:cubicBezTo>
                        <a:pt x="1716" y="251"/>
                        <a:pt x="1707" y="6"/>
                        <a:pt x="1559" y="6"/>
                      </a:cubicBezTo>
                      <a:cubicBezTo>
                        <a:pt x="1545" y="6"/>
                        <a:pt x="1529" y="8"/>
                        <a:pt x="1513" y="13"/>
                      </a:cubicBezTo>
                      <a:cubicBezTo>
                        <a:pt x="1345" y="62"/>
                        <a:pt x="1141" y="78"/>
                        <a:pt x="939" y="78"/>
                      </a:cubicBezTo>
                      <a:cubicBezTo>
                        <a:pt x="503" y="78"/>
                        <a:pt x="81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4" name="Google Shape;6534;p65"/>
                <p:cNvSpPr/>
                <p:nvPr/>
              </p:nvSpPr>
              <p:spPr>
                <a:xfrm>
                  <a:off x="5312500" y="1774600"/>
                  <a:ext cx="1585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993" extrusionOk="0">
                      <a:moveTo>
                        <a:pt x="406" y="1"/>
                      </a:moveTo>
                      <a:cubicBezTo>
                        <a:pt x="302" y="62"/>
                        <a:pt x="0" y="93"/>
                        <a:pt x="0" y="93"/>
                      </a:cubicBezTo>
                      <a:lnTo>
                        <a:pt x="0" y="1967"/>
                      </a:lnTo>
                      <a:cubicBezTo>
                        <a:pt x="32" y="1986"/>
                        <a:pt x="91" y="1992"/>
                        <a:pt x="162" y="1992"/>
                      </a:cubicBezTo>
                      <a:cubicBezTo>
                        <a:pt x="355" y="1992"/>
                        <a:pt x="629" y="1943"/>
                        <a:pt x="634" y="1943"/>
                      </a:cubicBezTo>
                      <a:cubicBezTo>
                        <a:pt x="634" y="1162"/>
                        <a:pt x="406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5" name="Google Shape;6535;p65"/>
                <p:cNvSpPr/>
                <p:nvPr/>
              </p:nvSpPr>
              <p:spPr>
                <a:xfrm>
                  <a:off x="5401000" y="1804725"/>
                  <a:ext cx="2985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628" extrusionOk="0">
                      <a:moveTo>
                        <a:pt x="560" y="1"/>
                      </a:moveTo>
                      <a:cubicBezTo>
                        <a:pt x="517" y="1"/>
                        <a:pt x="474" y="4"/>
                        <a:pt x="431" y="13"/>
                      </a:cubicBezTo>
                      <a:cubicBezTo>
                        <a:pt x="198" y="56"/>
                        <a:pt x="26" y="252"/>
                        <a:pt x="7" y="486"/>
                      </a:cubicBezTo>
                      <a:cubicBezTo>
                        <a:pt x="1" y="547"/>
                        <a:pt x="26" y="621"/>
                        <a:pt x="87" y="627"/>
                      </a:cubicBezTo>
                      <a:cubicBezTo>
                        <a:pt x="90" y="628"/>
                        <a:pt x="93" y="628"/>
                        <a:pt x="97" y="628"/>
                      </a:cubicBezTo>
                      <a:cubicBezTo>
                        <a:pt x="136" y="628"/>
                        <a:pt x="169" y="595"/>
                        <a:pt x="198" y="572"/>
                      </a:cubicBezTo>
                      <a:cubicBezTo>
                        <a:pt x="357" y="427"/>
                        <a:pt x="559" y="353"/>
                        <a:pt x="762" y="353"/>
                      </a:cubicBezTo>
                      <a:cubicBezTo>
                        <a:pt x="911" y="353"/>
                        <a:pt x="1061" y="393"/>
                        <a:pt x="1193" y="474"/>
                      </a:cubicBezTo>
                      <a:cubicBezTo>
                        <a:pt x="1187" y="369"/>
                        <a:pt x="1138" y="277"/>
                        <a:pt x="1058" y="209"/>
                      </a:cubicBezTo>
                      <a:cubicBezTo>
                        <a:pt x="923" y="75"/>
                        <a:pt x="744" y="1"/>
                        <a:pt x="56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6" name="Google Shape;6536;p65"/>
                <p:cNvSpPr/>
                <p:nvPr/>
              </p:nvSpPr>
              <p:spPr>
                <a:xfrm>
                  <a:off x="5321725" y="1800025"/>
                  <a:ext cx="83450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754" extrusionOk="0">
                      <a:moveTo>
                        <a:pt x="2966" y="0"/>
                      </a:moveTo>
                      <a:cubicBezTo>
                        <a:pt x="2573" y="0"/>
                        <a:pt x="1910" y="243"/>
                        <a:pt x="1248" y="330"/>
                      </a:cubicBezTo>
                      <a:cubicBezTo>
                        <a:pt x="1037" y="359"/>
                        <a:pt x="856" y="370"/>
                        <a:pt x="704" y="370"/>
                      </a:cubicBezTo>
                      <a:cubicBezTo>
                        <a:pt x="282" y="370"/>
                        <a:pt x="86" y="287"/>
                        <a:pt x="86" y="287"/>
                      </a:cubicBezTo>
                      <a:lnTo>
                        <a:pt x="0" y="631"/>
                      </a:lnTo>
                      <a:cubicBezTo>
                        <a:pt x="244" y="720"/>
                        <a:pt x="531" y="753"/>
                        <a:pt x="828" y="753"/>
                      </a:cubicBezTo>
                      <a:cubicBezTo>
                        <a:pt x="1532" y="753"/>
                        <a:pt x="2292" y="567"/>
                        <a:pt x="2668" y="502"/>
                      </a:cubicBezTo>
                      <a:cubicBezTo>
                        <a:pt x="3203" y="403"/>
                        <a:pt x="3338" y="108"/>
                        <a:pt x="3172" y="35"/>
                      </a:cubicBezTo>
                      <a:cubicBezTo>
                        <a:pt x="3116" y="10"/>
                        <a:pt x="3047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7" name="Google Shape;6537;p65"/>
                <p:cNvSpPr/>
                <p:nvPr/>
              </p:nvSpPr>
              <p:spPr>
                <a:xfrm>
                  <a:off x="5312500" y="1955325"/>
                  <a:ext cx="13075" cy="1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7057" extrusionOk="0">
                      <a:moveTo>
                        <a:pt x="0" y="0"/>
                      </a:moveTo>
                      <a:lnTo>
                        <a:pt x="0" y="7056"/>
                      </a:lnTo>
                      <a:cubicBezTo>
                        <a:pt x="0" y="7056"/>
                        <a:pt x="336" y="6921"/>
                        <a:pt x="512" y="6921"/>
                      </a:cubicBezTo>
                      <a:cubicBezTo>
                        <a:pt x="516" y="6921"/>
                        <a:pt x="519" y="6921"/>
                        <a:pt x="523" y="6921"/>
                      </a:cubicBezTo>
                      <a:cubicBezTo>
                        <a:pt x="523" y="6921"/>
                        <a:pt x="474" y="959"/>
                        <a:pt x="523" y="338"/>
                      </a:cubicBezTo>
                      <a:cubicBezTo>
                        <a:pt x="517" y="338"/>
                        <a:pt x="31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8" name="Google Shape;6538;p65"/>
                <p:cNvSpPr/>
                <p:nvPr/>
              </p:nvSpPr>
              <p:spPr>
                <a:xfrm>
                  <a:off x="5253500" y="1613550"/>
                  <a:ext cx="1180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1" h="6056" extrusionOk="0">
                      <a:moveTo>
                        <a:pt x="1334" y="2097"/>
                      </a:moveTo>
                      <a:cubicBezTo>
                        <a:pt x="1422" y="2097"/>
                        <a:pt x="1511" y="2111"/>
                        <a:pt x="1592" y="2140"/>
                      </a:cubicBezTo>
                      <a:cubicBezTo>
                        <a:pt x="1826" y="2232"/>
                        <a:pt x="2016" y="2416"/>
                        <a:pt x="2127" y="2644"/>
                      </a:cubicBezTo>
                      <a:cubicBezTo>
                        <a:pt x="2194" y="2779"/>
                        <a:pt x="2238" y="2933"/>
                        <a:pt x="2182" y="3074"/>
                      </a:cubicBezTo>
                      <a:cubicBezTo>
                        <a:pt x="2121" y="3234"/>
                        <a:pt x="1949" y="3332"/>
                        <a:pt x="1783" y="3412"/>
                      </a:cubicBezTo>
                      <a:cubicBezTo>
                        <a:pt x="1635" y="3480"/>
                        <a:pt x="1481" y="3529"/>
                        <a:pt x="1322" y="3547"/>
                      </a:cubicBezTo>
                      <a:cubicBezTo>
                        <a:pt x="1299" y="3550"/>
                        <a:pt x="1276" y="3551"/>
                        <a:pt x="1253" y="3551"/>
                      </a:cubicBezTo>
                      <a:cubicBezTo>
                        <a:pt x="1112" y="3551"/>
                        <a:pt x="978" y="3503"/>
                        <a:pt x="867" y="3418"/>
                      </a:cubicBezTo>
                      <a:cubicBezTo>
                        <a:pt x="719" y="3283"/>
                        <a:pt x="695" y="3068"/>
                        <a:pt x="695" y="2877"/>
                      </a:cubicBezTo>
                      <a:cubicBezTo>
                        <a:pt x="695" y="2668"/>
                        <a:pt x="713" y="2435"/>
                        <a:pt x="861" y="2275"/>
                      </a:cubicBezTo>
                      <a:cubicBezTo>
                        <a:pt x="976" y="2156"/>
                        <a:pt x="1154" y="2097"/>
                        <a:pt x="1334" y="2097"/>
                      </a:cubicBezTo>
                      <a:close/>
                      <a:moveTo>
                        <a:pt x="3423" y="2097"/>
                      </a:moveTo>
                      <a:cubicBezTo>
                        <a:pt x="3600" y="2097"/>
                        <a:pt x="3776" y="2156"/>
                        <a:pt x="3891" y="2275"/>
                      </a:cubicBezTo>
                      <a:cubicBezTo>
                        <a:pt x="4045" y="2435"/>
                        <a:pt x="4063" y="2668"/>
                        <a:pt x="4057" y="2877"/>
                      </a:cubicBezTo>
                      <a:cubicBezTo>
                        <a:pt x="4057" y="3068"/>
                        <a:pt x="4032" y="3283"/>
                        <a:pt x="3885" y="3418"/>
                      </a:cubicBezTo>
                      <a:cubicBezTo>
                        <a:pt x="3774" y="3503"/>
                        <a:pt x="3640" y="3551"/>
                        <a:pt x="3499" y="3551"/>
                      </a:cubicBezTo>
                      <a:cubicBezTo>
                        <a:pt x="3476" y="3551"/>
                        <a:pt x="3453" y="3550"/>
                        <a:pt x="3430" y="3547"/>
                      </a:cubicBezTo>
                      <a:cubicBezTo>
                        <a:pt x="3270" y="3529"/>
                        <a:pt x="3117" y="3480"/>
                        <a:pt x="2969" y="3412"/>
                      </a:cubicBezTo>
                      <a:cubicBezTo>
                        <a:pt x="2803" y="3332"/>
                        <a:pt x="2631" y="3234"/>
                        <a:pt x="2569" y="3074"/>
                      </a:cubicBezTo>
                      <a:cubicBezTo>
                        <a:pt x="2514" y="2933"/>
                        <a:pt x="2557" y="2779"/>
                        <a:pt x="2625" y="2644"/>
                      </a:cubicBezTo>
                      <a:cubicBezTo>
                        <a:pt x="2735" y="2416"/>
                        <a:pt x="2926" y="2232"/>
                        <a:pt x="3166" y="2140"/>
                      </a:cubicBezTo>
                      <a:cubicBezTo>
                        <a:pt x="3247" y="2111"/>
                        <a:pt x="3335" y="2097"/>
                        <a:pt x="3423" y="2097"/>
                      </a:cubicBezTo>
                      <a:close/>
                      <a:moveTo>
                        <a:pt x="2360" y="3431"/>
                      </a:moveTo>
                      <a:cubicBezTo>
                        <a:pt x="2496" y="3431"/>
                        <a:pt x="2729" y="3806"/>
                        <a:pt x="2760" y="4008"/>
                      </a:cubicBezTo>
                      <a:cubicBezTo>
                        <a:pt x="2791" y="4181"/>
                        <a:pt x="2756" y="4282"/>
                        <a:pt x="2650" y="4282"/>
                      </a:cubicBezTo>
                      <a:cubicBezTo>
                        <a:pt x="2632" y="4282"/>
                        <a:pt x="2611" y="4279"/>
                        <a:pt x="2588" y="4273"/>
                      </a:cubicBezTo>
                      <a:cubicBezTo>
                        <a:pt x="2434" y="4224"/>
                        <a:pt x="2447" y="4015"/>
                        <a:pt x="2354" y="4015"/>
                      </a:cubicBezTo>
                      <a:cubicBezTo>
                        <a:pt x="2268" y="4015"/>
                        <a:pt x="2281" y="4224"/>
                        <a:pt x="2127" y="4273"/>
                      </a:cubicBezTo>
                      <a:cubicBezTo>
                        <a:pt x="2104" y="4279"/>
                        <a:pt x="2083" y="4282"/>
                        <a:pt x="2064" y="4282"/>
                      </a:cubicBezTo>
                      <a:cubicBezTo>
                        <a:pt x="1959" y="4282"/>
                        <a:pt x="1922" y="4181"/>
                        <a:pt x="1949" y="4008"/>
                      </a:cubicBezTo>
                      <a:cubicBezTo>
                        <a:pt x="1986" y="3806"/>
                        <a:pt x="2219" y="3431"/>
                        <a:pt x="2360" y="3431"/>
                      </a:cubicBezTo>
                      <a:close/>
                      <a:moveTo>
                        <a:pt x="3700" y="4338"/>
                      </a:moveTo>
                      <a:cubicBezTo>
                        <a:pt x="3794" y="4338"/>
                        <a:pt x="3820" y="4791"/>
                        <a:pt x="3670" y="4986"/>
                      </a:cubicBezTo>
                      <a:cubicBezTo>
                        <a:pt x="3504" y="5201"/>
                        <a:pt x="2864" y="5674"/>
                        <a:pt x="2360" y="5674"/>
                      </a:cubicBezTo>
                      <a:cubicBezTo>
                        <a:pt x="1856" y="5674"/>
                        <a:pt x="1217" y="5201"/>
                        <a:pt x="1057" y="4986"/>
                      </a:cubicBezTo>
                      <a:cubicBezTo>
                        <a:pt x="907" y="4791"/>
                        <a:pt x="928" y="4338"/>
                        <a:pt x="1025" y="4338"/>
                      </a:cubicBezTo>
                      <a:cubicBezTo>
                        <a:pt x="1035" y="4338"/>
                        <a:pt x="1046" y="4342"/>
                        <a:pt x="1057" y="4353"/>
                      </a:cubicBezTo>
                      <a:cubicBezTo>
                        <a:pt x="1174" y="4457"/>
                        <a:pt x="1715" y="4721"/>
                        <a:pt x="2360" y="4721"/>
                      </a:cubicBezTo>
                      <a:cubicBezTo>
                        <a:pt x="3012" y="4721"/>
                        <a:pt x="3553" y="4457"/>
                        <a:pt x="3670" y="4353"/>
                      </a:cubicBezTo>
                      <a:cubicBezTo>
                        <a:pt x="3681" y="4342"/>
                        <a:pt x="3691" y="4338"/>
                        <a:pt x="3700" y="4338"/>
                      </a:cubicBezTo>
                      <a:close/>
                      <a:moveTo>
                        <a:pt x="2360" y="1"/>
                      </a:moveTo>
                      <a:cubicBezTo>
                        <a:pt x="43" y="1"/>
                        <a:pt x="0" y="990"/>
                        <a:pt x="172" y="2945"/>
                      </a:cubicBezTo>
                      <a:cubicBezTo>
                        <a:pt x="344" y="4900"/>
                        <a:pt x="1543" y="6055"/>
                        <a:pt x="2360" y="6055"/>
                      </a:cubicBezTo>
                      <a:cubicBezTo>
                        <a:pt x="3172" y="6055"/>
                        <a:pt x="4377" y="4900"/>
                        <a:pt x="4549" y="2945"/>
                      </a:cubicBezTo>
                      <a:cubicBezTo>
                        <a:pt x="4721" y="990"/>
                        <a:pt x="4678" y="1"/>
                        <a:pt x="236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9" name="Google Shape;6539;p65"/>
                <p:cNvSpPr/>
                <p:nvPr/>
              </p:nvSpPr>
              <p:spPr>
                <a:xfrm>
                  <a:off x="5303575" y="1732350"/>
                  <a:ext cx="850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432" extrusionOk="0">
                      <a:moveTo>
                        <a:pt x="192" y="0"/>
                      </a:moveTo>
                      <a:cubicBezTo>
                        <a:pt x="150" y="0"/>
                        <a:pt x="109" y="11"/>
                        <a:pt x="93" y="37"/>
                      </a:cubicBezTo>
                      <a:cubicBezTo>
                        <a:pt x="50" y="99"/>
                        <a:pt x="1" y="283"/>
                        <a:pt x="50" y="351"/>
                      </a:cubicBezTo>
                      <a:cubicBezTo>
                        <a:pt x="84" y="401"/>
                        <a:pt x="164" y="432"/>
                        <a:pt x="227" y="432"/>
                      </a:cubicBezTo>
                      <a:cubicBezTo>
                        <a:pt x="256" y="432"/>
                        <a:pt x="281" y="425"/>
                        <a:pt x="296" y="412"/>
                      </a:cubicBezTo>
                      <a:cubicBezTo>
                        <a:pt x="339" y="375"/>
                        <a:pt x="321" y="86"/>
                        <a:pt x="308" y="43"/>
                      </a:cubicBezTo>
                      <a:cubicBezTo>
                        <a:pt x="305" y="19"/>
                        <a:pt x="247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0" name="Google Shape;6540;p65"/>
                <p:cNvSpPr/>
                <p:nvPr/>
              </p:nvSpPr>
              <p:spPr>
                <a:xfrm>
                  <a:off x="5302675" y="1743875"/>
                  <a:ext cx="877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424" extrusionOk="0">
                      <a:moveTo>
                        <a:pt x="125" y="0"/>
                      </a:moveTo>
                      <a:cubicBezTo>
                        <a:pt x="99" y="0"/>
                        <a:pt x="78" y="5"/>
                        <a:pt x="68" y="19"/>
                      </a:cubicBezTo>
                      <a:cubicBezTo>
                        <a:pt x="25" y="68"/>
                        <a:pt x="0" y="338"/>
                        <a:pt x="37" y="363"/>
                      </a:cubicBezTo>
                      <a:cubicBezTo>
                        <a:pt x="64" y="381"/>
                        <a:pt x="181" y="423"/>
                        <a:pt x="256" y="423"/>
                      </a:cubicBezTo>
                      <a:cubicBezTo>
                        <a:pt x="282" y="423"/>
                        <a:pt x="303" y="418"/>
                        <a:pt x="314" y="406"/>
                      </a:cubicBezTo>
                      <a:cubicBezTo>
                        <a:pt x="350" y="351"/>
                        <a:pt x="332" y="86"/>
                        <a:pt x="314" y="56"/>
                      </a:cubicBezTo>
                      <a:cubicBezTo>
                        <a:pt x="300" y="38"/>
                        <a:pt x="195" y="0"/>
                        <a:pt x="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1" name="Google Shape;6541;p65"/>
                <p:cNvSpPr/>
                <p:nvPr/>
              </p:nvSpPr>
              <p:spPr>
                <a:xfrm>
                  <a:off x="5298200" y="1731850"/>
                  <a:ext cx="5725" cy="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60" extrusionOk="0">
                      <a:moveTo>
                        <a:pt x="117" y="0"/>
                      </a:moveTo>
                      <a:cubicBezTo>
                        <a:pt x="88" y="0"/>
                        <a:pt x="59" y="10"/>
                        <a:pt x="44" y="32"/>
                      </a:cubicBezTo>
                      <a:cubicBezTo>
                        <a:pt x="7" y="119"/>
                        <a:pt x="1" y="211"/>
                        <a:pt x="25" y="297"/>
                      </a:cubicBezTo>
                      <a:cubicBezTo>
                        <a:pt x="53" y="335"/>
                        <a:pt x="100" y="359"/>
                        <a:pt x="154" y="359"/>
                      </a:cubicBezTo>
                      <a:cubicBezTo>
                        <a:pt x="160" y="359"/>
                        <a:pt x="167" y="359"/>
                        <a:pt x="173" y="358"/>
                      </a:cubicBezTo>
                      <a:cubicBezTo>
                        <a:pt x="216" y="352"/>
                        <a:pt x="228" y="94"/>
                        <a:pt x="210" y="45"/>
                      </a:cubicBezTo>
                      <a:cubicBezTo>
                        <a:pt x="203" y="19"/>
                        <a:pt x="159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2" name="Google Shape;6542;p65"/>
                <p:cNvSpPr/>
                <p:nvPr/>
              </p:nvSpPr>
              <p:spPr>
                <a:xfrm>
                  <a:off x="5296975" y="1741950"/>
                  <a:ext cx="5725" cy="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45" extrusionOk="0">
                      <a:moveTo>
                        <a:pt x="98" y="1"/>
                      </a:moveTo>
                      <a:cubicBezTo>
                        <a:pt x="76" y="1"/>
                        <a:pt x="53" y="8"/>
                        <a:pt x="31" y="22"/>
                      </a:cubicBezTo>
                      <a:cubicBezTo>
                        <a:pt x="7" y="102"/>
                        <a:pt x="1" y="188"/>
                        <a:pt x="13" y="268"/>
                      </a:cubicBezTo>
                      <a:cubicBezTo>
                        <a:pt x="44" y="315"/>
                        <a:pt x="94" y="344"/>
                        <a:pt x="146" y="344"/>
                      </a:cubicBezTo>
                      <a:cubicBezTo>
                        <a:pt x="155" y="344"/>
                        <a:pt x="164" y="343"/>
                        <a:pt x="173" y="341"/>
                      </a:cubicBezTo>
                      <a:cubicBezTo>
                        <a:pt x="222" y="329"/>
                        <a:pt x="228" y="108"/>
                        <a:pt x="197" y="53"/>
                      </a:cubicBezTo>
                      <a:cubicBezTo>
                        <a:pt x="171" y="19"/>
                        <a:pt x="135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3" name="Google Shape;6543;p65"/>
                <p:cNvSpPr/>
                <p:nvPr/>
              </p:nvSpPr>
              <p:spPr>
                <a:xfrm>
                  <a:off x="5292400" y="1730950"/>
                  <a:ext cx="737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370" extrusionOk="0">
                      <a:moveTo>
                        <a:pt x="77" y="1"/>
                      </a:moveTo>
                      <a:cubicBezTo>
                        <a:pt x="23" y="1"/>
                        <a:pt x="1" y="272"/>
                        <a:pt x="122" y="370"/>
                      </a:cubicBezTo>
                      <a:cubicBezTo>
                        <a:pt x="159" y="320"/>
                        <a:pt x="184" y="259"/>
                        <a:pt x="190" y="204"/>
                      </a:cubicBezTo>
                      <a:cubicBezTo>
                        <a:pt x="202" y="112"/>
                        <a:pt x="294" y="19"/>
                        <a:pt x="79" y="1"/>
                      </a:cubicBezTo>
                      <a:cubicBezTo>
                        <a:pt x="79" y="1"/>
                        <a:pt x="78" y="1"/>
                        <a:pt x="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4" name="Google Shape;6544;p65"/>
                <p:cNvSpPr/>
                <p:nvPr/>
              </p:nvSpPr>
              <p:spPr>
                <a:xfrm>
                  <a:off x="5290975" y="1739575"/>
                  <a:ext cx="495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319" extrusionOk="0">
                      <a:moveTo>
                        <a:pt x="105" y="0"/>
                      </a:moveTo>
                      <a:cubicBezTo>
                        <a:pt x="7" y="49"/>
                        <a:pt x="1" y="154"/>
                        <a:pt x="7" y="228"/>
                      </a:cubicBezTo>
                      <a:cubicBezTo>
                        <a:pt x="7" y="281"/>
                        <a:pt x="72" y="318"/>
                        <a:pt x="114" y="318"/>
                      </a:cubicBezTo>
                      <a:cubicBezTo>
                        <a:pt x="130" y="318"/>
                        <a:pt x="143" y="313"/>
                        <a:pt x="148" y="301"/>
                      </a:cubicBezTo>
                      <a:cubicBezTo>
                        <a:pt x="198" y="191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5" name="Google Shape;6545;p65"/>
                <p:cNvSpPr/>
                <p:nvPr/>
              </p:nvSpPr>
              <p:spPr>
                <a:xfrm>
                  <a:off x="5287300" y="1728425"/>
                  <a:ext cx="55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48" extrusionOk="0">
                      <a:moveTo>
                        <a:pt x="59" y="1"/>
                      </a:moveTo>
                      <a:cubicBezTo>
                        <a:pt x="48" y="1"/>
                        <a:pt x="39" y="3"/>
                        <a:pt x="31" y="10"/>
                      </a:cubicBezTo>
                      <a:cubicBezTo>
                        <a:pt x="0" y="40"/>
                        <a:pt x="0" y="206"/>
                        <a:pt x="7" y="262"/>
                      </a:cubicBezTo>
                      <a:cubicBezTo>
                        <a:pt x="13" y="311"/>
                        <a:pt x="111" y="348"/>
                        <a:pt x="154" y="348"/>
                      </a:cubicBezTo>
                      <a:cubicBezTo>
                        <a:pt x="197" y="348"/>
                        <a:pt x="222" y="90"/>
                        <a:pt x="185" y="65"/>
                      </a:cubicBezTo>
                      <a:cubicBezTo>
                        <a:pt x="160" y="41"/>
                        <a:pt x="101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6" name="Google Shape;6546;p65"/>
                <p:cNvSpPr/>
                <p:nvPr/>
              </p:nvSpPr>
              <p:spPr>
                <a:xfrm>
                  <a:off x="5286075" y="1737300"/>
                  <a:ext cx="4925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278" extrusionOk="0">
                      <a:moveTo>
                        <a:pt x="62" y="1"/>
                      </a:moveTo>
                      <a:cubicBezTo>
                        <a:pt x="54" y="1"/>
                        <a:pt x="48" y="2"/>
                        <a:pt x="43" y="5"/>
                      </a:cubicBezTo>
                      <a:cubicBezTo>
                        <a:pt x="13" y="60"/>
                        <a:pt x="0" y="128"/>
                        <a:pt x="13" y="196"/>
                      </a:cubicBezTo>
                      <a:cubicBezTo>
                        <a:pt x="24" y="229"/>
                        <a:pt x="85" y="277"/>
                        <a:pt x="124" y="277"/>
                      </a:cubicBezTo>
                      <a:cubicBezTo>
                        <a:pt x="128" y="277"/>
                        <a:pt x="132" y="277"/>
                        <a:pt x="135" y="275"/>
                      </a:cubicBezTo>
                      <a:cubicBezTo>
                        <a:pt x="166" y="269"/>
                        <a:pt x="197" y="91"/>
                        <a:pt x="191" y="60"/>
                      </a:cubicBezTo>
                      <a:cubicBezTo>
                        <a:pt x="186" y="39"/>
                        <a:pt x="105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7" name="Google Shape;6547;p65"/>
                <p:cNvSpPr/>
                <p:nvPr/>
              </p:nvSpPr>
              <p:spPr>
                <a:xfrm>
                  <a:off x="5281300" y="1734425"/>
                  <a:ext cx="4800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251" extrusionOk="0">
                      <a:moveTo>
                        <a:pt x="42" y="0"/>
                      </a:moveTo>
                      <a:cubicBezTo>
                        <a:pt x="37" y="0"/>
                        <a:pt x="34" y="1"/>
                        <a:pt x="31" y="3"/>
                      </a:cubicBezTo>
                      <a:cubicBezTo>
                        <a:pt x="7" y="59"/>
                        <a:pt x="1" y="120"/>
                        <a:pt x="19" y="181"/>
                      </a:cubicBezTo>
                      <a:cubicBezTo>
                        <a:pt x="41" y="204"/>
                        <a:pt x="98" y="251"/>
                        <a:pt x="132" y="251"/>
                      </a:cubicBezTo>
                      <a:cubicBezTo>
                        <a:pt x="136" y="251"/>
                        <a:pt x="139" y="250"/>
                        <a:pt x="142" y="249"/>
                      </a:cubicBezTo>
                      <a:cubicBezTo>
                        <a:pt x="167" y="237"/>
                        <a:pt x="191" y="95"/>
                        <a:pt x="179" y="71"/>
                      </a:cubicBezTo>
                      <a:cubicBezTo>
                        <a:pt x="168" y="55"/>
                        <a:pt x="76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8" name="Google Shape;6548;p65"/>
                <p:cNvSpPr/>
                <p:nvPr/>
              </p:nvSpPr>
              <p:spPr>
                <a:xfrm>
                  <a:off x="5278550" y="1731675"/>
                  <a:ext cx="2450" cy="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207" extrusionOk="0">
                      <a:moveTo>
                        <a:pt x="26" y="1"/>
                      </a:moveTo>
                      <a:cubicBezTo>
                        <a:pt x="23" y="1"/>
                        <a:pt x="20" y="1"/>
                        <a:pt x="18" y="3"/>
                      </a:cubicBezTo>
                      <a:cubicBezTo>
                        <a:pt x="6" y="9"/>
                        <a:pt x="0" y="169"/>
                        <a:pt x="74" y="205"/>
                      </a:cubicBezTo>
                      <a:cubicBezTo>
                        <a:pt x="75" y="206"/>
                        <a:pt x="76" y="206"/>
                        <a:pt x="77" y="206"/>
                      </a:cubicBezTo>
                      <a:cubicBezTo>
                        <a:pt x="98" y="206"/>
                        <a:pt x="92" y="81"/>
                        <a:pt x="92" y="58"/>
                      </a:cubicBezTo>
                      <a:cubicBezTo>
                        <a:pt x="92" y="41"/>
                        <a:pt x="48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9" name="Google Shape;6549;p65"/>
                <p:cNvSpPr/>
                <p:nvPr/>
              </p:nvSpPr>
              <p:spPr>
                <a:xfrm>
                  <a:off x="5312950" y="1732425"/>
                  <a:ext cx="8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31" extrusionOk="0">
                      <a:moveTo>
                        <a:pt x="156" y="1"/>
                      </a:moveTo>
                      <a:cubicBezTo>
                        <a:pt x="96" y="1"/>
                        <a:pt x="29" y="22"/>
                        <a:pt x="25" y="40"/>
                      </a:cubicBezTo>
                      <a:cubicBezTo>
                        <a:pt x="19" y="77"/>
                        <a:pt x="1" y="378"/>
                        <a:pt x="44" y="415"/>
                      </a:cubicBezTo>
                      <a:cubicBezTo>
                        <a:pt x="56" y="426"/>
                        <a:pt x="79" y="431"/>
                        <a:pt x="104" y="431"/>
                      </a:cubicBezTo>
                      <a:cubicBezTo>
                        <a:pt x="167" y="431"/>
                        <a:pt x="253" y="402"/>
                        <a:pt x="284" y="354"/>
                      </a:cubicBezTo>
                      <a:cubicBezTo>
                        <a:pt x="333" y="280"/>
                        <a:pt x="284" y="96"/>
                        <a:pt x="247" y="34"/>
                      </a:cubicBezTo>
                      <a:cubicBezTo>
                        <a:pt x="232" y="10"/>
                        <a:pt x="195" y="1"/>
                        <a:pt x="1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0" name="Google Shape;6550;p65"/>
                <p:cNvSpPr/>
                <p:nvPr/>
              </p:nvSpPr>
              <p:spPr>
                <a:xfrm>
                  <a:off x="5313425" y="1743775"/>
                  <a:ext cx="877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428" extrusionOk="0">
                      <a:moveTo>
                        <a:pt x="224" y="0"/>
                      </a:moveTo>
                      <a:cubicBezTo>
                        <a:pt x="153" y="0"/>
                        <a:pt x="56" y="38"/>
                        <a:pt x="43" y="60"/>
                      </a:cubicBezTo>
                      <a:cubicBezTo>
                        <a:pt x="19" y="90"/>
                        <a:pt x="0" y="355"/>
                        <a:pt x="43" y="410"/>
                      </a:cubicBezTo>
                      <a:cubicBezTo>
                        <a:pt x="53" y="422"/>
                        <a:pt x="73" y="427"/>
                        <a:pt x="97" y="427"/>
                      </a:cubicBezTo>
                      <a:cubicBezTo>
                        <a:pt x="170" y="427"/>
                        <a:pt x="286" y="385"/>
                        <a:pt x="314" y="367"/>
                      </a:cubicBezTo>
                      <a:cubicBezTo>
                        <a:pt x="351" y="342"/>
                        <a:pt x="326" y="72"/>
                        <a:pt x="289" y="23"/>
                      </a:cubicBezTo>
                      <a:cubicBezTo>
                        <a:pt x="277" y="7"/>
                        <a:pt x="252" y="0"/>
                        <a:pt x="2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1" name="Google Shape;6551;p65"/>
                <p:cNvSpPr/>
                <p:nvPr/>
              </p:nvSpPr>
              <p:spPr>
                <a:xfrm>
                  <a:off x="5320950" y="1731850"/>
                  <a:ext cx="5700" cy="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60" extrusionOk="0">
                      <a:moveTo>
                        <a:pt x="117" y="0"/>
                      </a:moveTo>
                      <a:cubicBezTo>
                        <a:pt x="76" y="0"/>
                        <a:pt x="32" y="19"/>
                        <a:pt x="25" y="45"/>
                      </a:cubicBezTo>
                      <a:cubicBezTo>
                        <a:pt x="1" y="94"/>
                        <a:pt x="25" y="352"/>
                        <a:pt x="62" y="358"/>
                      </a:cubicBezTo>
                      <a:cubicBezTo>
                        <a:pt x="68" y="359"/>
                        <a:pt x="73" y="359"/>
                        <a:pt x="79" y="359"/>
                      </a:cubicBezTo>
                      <a:cubicBezTo>
                        <a:pt x="128" y="359"/>
                        <a:pt x="176" y="335"/>
                        <a:pt x="210" y="297"/>
                      </a:cubicBezTo>
                      <a:cubicBezTo>
                        <a:pt x="228" y="211"/>
                        <a:pt x="222" y="119"/>
                        <a:pt x="185" y="32"/>
                      </a:cubicBezTo>
                      <a:cubicBezTo>
                        <a:pt x="172" y="10"/>
                        <a:pt x="14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2" name="Google Shape;6552;p65"/>
                <p:cNvSpPr/>
                <p:nvPr/>
              </p:nvSpPr>
              <p:spPr>
                <a:xfrm>
                  <a:off x="5322325" y="1742100"/>
                  <a:ext cx="572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43" extrusionOk="0">
                      <a:moveTo>
                        <a:pt x="127" y="1"/>
                      </a:moveTo>
                      <a:cubicBezTo>
                        <a:pt x="90" y="1"/>
                        <a:pt x="54" y="17"/>
                        <a:pt x="32" y="47"/>
                      </a:cubicBezTo>
                      <a:cubicBezTo>
                        <a:pt x="1" y="108"/>
                        <a:pt x="7" y="323"/>
                        <a:pt x="50" y="342"/>
                      </a:cubicBezTo>
                      <a:cubicBezTo>
                        <a:pt x="56" y="342"/>
                        <a:pt x="61" y="342"/>
                        <a:pt x="67" y="342"/>
                      </a:cubicBezTo>
                      <a:cubicBezTo>
                        <a:pt x="128" y="342"/>
                        <a:pt x="182" y="312"/>
                        <a:pt x="216" y="262"/>
                      </a:cubicBezTo>
                      <a:cubicBezTo>
                        <a:pt x="228" y="182"/>
                        <a:pt x="222" y="96"/>
                        <a:pt x="198" y="22"/>
                      </a:cubicBezTo>
                      <a:cubicBezTo>
                        <a:pt x="176" y="7"/>
                        <a:pt x="151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3" name="Google Shape;6553;p65"/>
                <p:cNvSpPr/>
                <p:nvPr/>
              </p:nvSpPr>
              <p:spPr>
                <a:xfrm>
                  <a:off x="5325250" y="1730950"/>
                  <a:ext cx="75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70" extrusionOk="0">
                      <a:moveTo>
                        <a:pt x="217" y="1"/>
                      </a:moveTo>
                      <a:cubicBezTo>
                        <a:pt x="217" y="1"/>
                        <a:pt x="216" y="1"/>
                        <a:pt x="216" y="1"/>
                      </a:cubicBezTo>
                      <a:cubicBezTo>
                        <a:pt x="1" y="13"/>
                        <a:pt x="93" y="112"/>
                        <a:pt x="99" y="204"/>
                      </a:cubicBezTo>
                      <a:cubicBezTo>
                        <a:pt x="111" y="259"/>
                        <a:pt x="136" y="320"/>
                        <a:pt x="167" y="370"/>
                      </a:cubicBezTo>
                      <a:cubicBezTo>
                        <a:pt x="300" y="272"/>
                        <a:pt x="266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4" name="Google Shape;6554;p65"/>
                <p:cNvSpPr/>
                <p:nvPr/>
              </p:nvSpPr>
              <p:spPr>
                <a:xfrm>
                  <a:off x="5328950" y="1739725"/>
                  <a:ext cx="50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315" extrusionOk="0">
                      <a:moveTo>
                        <a:pt x="99" y="0"/>
                      </a:moveTo>
                      <a:cubicBezTo>
                        <a:pt x="99" y="0"/>
                        <a:pt x="0" y="185"/>
                        <a:pt x="49" y="301"/>
                      </a:cubicBezTo>
                      <a:cubicBezTo>
                        <a:pt x="54" y="311"/>
                        <a:pt x="65" y="315"/>
                        <a:pt x="79" y="315"/>
                      </a:cubicBezTo>
                      <a:cubicBezTo>
                        <a:pt x="122" y="315"/>
                        <a:pt x="192" y="277"/>
                        <a:pt x="197" y="222"/>
                      </a:cubicBezTo>
                      <a:cubicBezTo>
                        <a:pt x="203" y="154"/>
                        <a:pt x="197" y="43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5" name="Google Shape;6555;p65"/>
                <p:cNvSpPr/>
                <p:nvPr/>
              </p:nvSpPr>
              <p:spPr>
                <a:xfrm>
                  <a:off x="5332175" y="1728450"/>
                  <a:ext cx="5400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7" extrusionOk="0">
                      <a:moveTo>
                        <a:pt x="158" y="0"/>
                      </a:moveTo>
                      <a:cubicBezTo>
                        <a:pt x="115" y="0"/>
                        <a:pt x="51" y="44"/>
                        <a:pt x="31" y="64"/>
                      </a:cubicBezTo>
                      <a:cubicBezTo>
                        <a:pt x="0" y="82"/>
                        <a:pt x="25" y="341"/>
                        <a:pt x="68" y="347"/>
                      </a:cubicBezTo>
                      <a:cubicBezTo>
                        <a:pt x="111" y="347"/>
                        <a:pt x="209" y="310"/>
                        <a:pt x="209" y="261"/>
                      </a:cubicBezTo>
                      <a:cubicBezTo>
                        <a:pt x="215" y="205"/>
                        <a:pt x="215" y="39"/>
                        <a:pt x="185" y="9"/>
                      </a:cubicBezTo>
                      <a:cubicBezTo>
                        <a:pt x="178" y="3"/>
                        <a:pt x="168" y="0"/>
                        <a:pt x="1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6" name="Google Shape;6556;p65"/>
                <p:cNvSpPr/>
                <p:nvPr/>
              </p:nvSpPr>
              <p:spPr>
                <a:xfrm>
                  <a:off x="5334025" y="1737300"/>
                  <a:ext cx="4925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278" extrusionOk="0">
                      <a:moveTo>
                        <a:pt x="129" y="1"/>
                      </a:moveTo>
                      <a:cubicBezTo>
                        <a:pt x="87" y="1"/>
                        <a:pt x="11" y="39"/>
                        <a:pt x="6" y="60"/>
                      </a:cubicBezTo>
                      <a:cubicBezTo>
                        <a:pt x="0" y="91"/>
                        <a:pt x="25" y="263"/>
                        <a:pt x="61" y="275"/>
                      </a:cubicBezTo>
                      <a:cubicBezTo>
                        <a:pt x="65" y="277"/>
                        <a:pt x="69" y="277"/>
                        <a:pt x="73" y="277"/>
                      </a:cubicBezTo>
                      <a:cubicBezTo>
                        <a:pt x="111" y="277"/>
                        <a:pt x="168" y="229"/>
                        <a:pt x="184" y="196"/>
                      </a:cubicBezTo>
                      <a:cubicBezTo>
                        <a:pt x="197" y="128"/>
                        <a:pt x="184" y="60"/>
                        <a:pt x="148" y="5"/>
                      </a:cubicBezTo>
                      <a:cubicBezTo>
                        <a:pt x="143" y="2"/>
                        <a:pt x="136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7" name="Google Shape;6557;p65"/>
                <p:cNvSpPr/>
                <p:nvPr/>
              </p:nvSpPr>
              <p:spPr>
                <a:xfrm>
                  <a:off x="5338925" y="1734425"/>
                  <a:ext cx="4650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51" extrusionOk="0">
                      <a:moveTo>
                        <a:pt x="150" y="0"/>
                      </a:moveTo>
                      <a:cubicBezTo>
                        <a:pt x="116" y="0"/>
                        <a:pt x="24" y="55"/>
                        <a:pt x="13" y="77"/>
                      </a:cubicBezTo>
                      <a:cubicBezTo>
                        <a:pt x="1" y="95"/>
                        <a:pt x="19" y="237"/>
                        <a:pt x="50" y="249"/>
                      </a:cubicBezTo>
                      <a:cubicBezTo>
                        <a:pt x="52" y="250"/>
                        <a:pt x="55" y="251"/>
                        <a:pt x="58" y="251"/>
                      </a:cubicBezTo>
                      <a:cubicBezTo>
                        <a:pt x="88" y="251"/>
                        <a:pt x="150" y="204"/>
                        <a:pt x="167" y="181"/>
                      </a:cubicBezTo>
                      <a:cubicBezTo>
                        <a:pt x="185" y="120"/>
                        <a:pt x="185" y="59"/>
                        <a:pt x="161" y="3"/>
                      </a:cubicBezTo>
                      <a:cubicBezTo>
                        <a:pt x="158" y="1"/>
                        <a:pt x="155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8" name="Google Shape;6558;p65"/>
                <p:cNvSpPr/>
                <p:nvPr/>
              </p:nvSpPr>
              <p:spPr>
                <a:xfrm>
                  <a:off x="5343875" y="1731700"/>
                  <a:ext cx="2600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212" extrusionOk="0">
                      <a:moveTo>
                        <a:pt x="76" y="1"/>
                      </a:moveTo>
                      <a:cubicBezTo>
                        <a:pt x="59" y="1"/>
                        <a:pt x="12" y="35"/>
                        <a:pt x="12" y="63"/>
                      </a:cubicBezTo>
                      <a:cubicBezTo>
                        <a:pt x="12" y="87"/>
                        <a:pt x="0" y="211"/>
                        <a:pt x="21" y="211"/>
                      </a:cubicBezTo>
                      <a:cubicBezTo>
                        <a:pt x="22" y="211"/>
                        <a:pt x="23" y="211"/>
                        <a:pt x="24" y="211"/>
                      </a:cubicBezTo>
                      <a:cubicBezTo>
                        <a:pt x="104" y="174"/>
                        <a:pt x="98" y="14"/>
                        <a:pt x="79" y="2"/>
                      </a:cubicBezTo>
                      <a:cubicBezTo>
                        <a:pt x="78" y="1"/>
                        <a:pt x="77" y="1"/>
                        <a:pt x="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9" name="Google Shape;6559;p65"/>
                <p:cNvSpPr/>
                <p:nvPr/>
              </p:nvSpPr>
              <p:spPr>
                <a:xfrm>
                  <a:off x="5339292" y="1726059"/>
                  <a:ext cx="3700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278" extrusionOk="0">
                      <a:moveTo>
                        <a:pt x="77" y="1"/>
                      </a:moveTo>
                      <a:cubicBezTo>
                        <a:pt x="43" y="1"/>
                        <a:pt x="6" y="13"/>
                        <a:pt x="6" y="32"/>
                      </a:cubicBezTo>
                      <a:cubicBezTo>
                        <a:pt x="6" y="57"/>
                        <a:pt x="0" y="266"/>
                        <a:pt x="19" y="272"/>
                      </a:cubicBezTo>
                      <a:cubicBezTo>
                        <a:pt x="24" y="275"/>
                        <a:pt x="33" y="277"/>
                        <a:pt x="45" y="277"/>
                      </a:cubicBezTo>
                      <a:cubicBezTo>
                        <a:pt x="74" y="277"/>
                        <a:pt x="114" y="264"/>
                        <a:pt x="123" y="229"/>
                      </a:cubicBezTo>
                      <a:cubicBezTo>
                        <a:pt x="135" y="180"/>
                        <a:pt x="148" y="38"/>
                        <a:pt x="123" y="14"/>
                      </a:cubicBezTo>
                      <a:cubicBezTo>
                        <a:pt x="114" y="5"/>
                        <a:pt x="96" y="1"/>
                        <a:pt x="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0" name="Google Shape;6560;p65"/>
                <p:cNvSpPr/>
                <p:nvPr/>
              </p:nvSpPr>
              <p:spPr>
                <a:xfrm>
                  <a:off x="5343592" y="1723309"/>
                  <a:ext cx="35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85" extrusionOk="0">
                      <a:moveTo>
                        <a:pt x="93" y="0"/>
                      </a:moveTo>
                      <a:cubicBezTo>
                        <a:pt x="57" y="0"/>
                        <a:pt x="7" y="58"/>
                        <a:pt x="7" y="93"/>
                      </a:cubicBezTo>
                      <a:cubicBezTo>
                        <a:pt x="1" y="123"/>
                        <a:pt x="0" y="284"/>
                        <a:pt x="28" y="284"/>
                      </a:cubicBezTo>
                      <a:cubicBezTo>
                        <a:pt x="29" y="284"/>
                        <a:pt x="30" y="284"/>
                        <a:pt x="31" y="283"/>
                      </a:cubicBezTo>
                      <a:cubicBezTo>
                        <a:pt x="74" y="271"/>
                        <a:pt x="111" y="240"/>
                        <a:pt x="123" y="197"/>
                      </a:cubicBezTo>
                      <a:cubicBezTo>
                        <a:pt x="136" y="161"/>
                        <a:pt x="142" y="13"/>
                        <a:pt x="99" y="1"/>
                      </a:cubicBezTo>
                      <a:cubicBezTo>
                        <a:pt x="97" y="0"/>
                        <a:pt x="95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1" name="Google Shape;6561;p65"/>
                <p:cNvSpPr/>
                <p:nvPr/>
              </p:nvSpPr>
              <p:spPr>
                <a:xfrm>
                  <a:off x="5282477" y="1726059"/>
                  <a:ext cx="3700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278" extrusionOk="0">
                      <a:moveTo>
                        <a:pt x="71" y="1"/>
                      </a:moveTo>
                      <a:cubicBezTo>
                        <a:pt x="52" y="1"/>
                        <a:pt x="34" y="5"/>
                        <a:pt x="25" y="14"/>
                      </a:cubicBezTo>
                      <a:cubicBezTo>
                        <a:pt x="0" y="38"/>
                        <a:pt x="12" y="180"/>
                        <a:pt x="25" y="229"/>
                      </a:cubicBezTo>
                      <a:cubicBezTo>
                        <a:pt x="34" y="264"/>
                        <a:pt x="71" y="277"/>
                        <a:pt x="101" y="277"/>
                      </a:cubicBezTo>
                      <a:cubicBezTo>
                        <a:pt x="112" y="277"/>
                        <a:pt x="122" y="275"/>
                        <a:pt x="129" y="272"/>
                      </a:cubicBezTo>
                      <a:cubicBezTo>
                        <a:pt x="148" y="266"/>
                        <a:pt x="142" y="57"/>
                        <a:pt x="142" y="32"/>
                      </a:cubicBezTo>
                      <a:cubicBezTo>
                        <a:pt x="142" y="13"/>
                        <a:pt x="105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2" name="Google Shape;6562;p65"/>
                <p:cNvSpPr/>
                <p:nvPr/>
              </p:nvSpPr>
              <p:spPr>
                <a:xfrm>
                  <a:off x="5278327" y="1723434"/>
                  <a:ext cx="35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85" extrusionOk="0">
                      <a:moveTo>
                        <a:pt x="45" y="0"/>
                      </a:moveTo>
                      <a:cubicBezTo>
                        <a:pt x="42" y="0"/>
                        <a:pt x="40" y="1"/>
                        <a:pt x="37" y="2"/>
                      </a:cubicBezTo>
                      <a:cubicBezTo>
                        <a:pt x="6" y="8"/>
                        <a:pt x="0" y="156"/>
                        <a:pt x="12" y="199"/>
                      </a:cubicBezTo>
                      <a:cubicBezTo>
                        <a:pt x="31" y="235"/>
                        <a:pt x="62" y="266"/>
                        <a:pt x="105" y="285"/>
                      </a:cubicBezTo>
                      <a:cubicBezTo>
                        <a:pt x="105" y="285"/>
                        <a:pt x="106" y="285"/>
                        <a:pt x="107" y="285"/>
                      </a:cubicBezTo>
                      <a:cubicBezTo>
                        <a:pt x="141" y="285"/>
                        <a:pt x="135" y="118"/>
                        <a:pt x="135" y="88"/>
                      </a:cubicBezTo>
                      <a:cubicBezTo>
                        <a:pt x="135" y="60"/>
                        <a:pt x="78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63" name="Google Shape;6563;p65"/>
            <p:cNvSpPr/>
            <p:nvPr/>
          </p:nvSpPr>
          <p:spPr>
            <a:xfrm>
              <a:off x="5206775" y="1548900"/>
              <a:ext cx="193800" cy="222950"/>
            </a:xfrm>
            <a:custGeom>
              <a:avLst/>
              <a:gdLst/>
              <a:ahLst/>
              <a:cxnLst/>
              <a:rect l="l" t="t" r="r" b="b"/>
              <a:pathLst>
                <a:path w="7752" h="8918" extrusionOk="0">
                  <a:moveTo>
                    <a:pt x="3748" y="1"/>
                  </a:moveTo>
                  <a:cubicBezTo>
                    <a:pt x="3379" y="1"/>
                    <a:pt x="2960" y="60"/>
                    <a:pt x="2502" y="220"/>
                  </a:cubicBezTo>
                  <a:cubicBezTo>
                    <a:pt x="670" y="853"/>
                    <a:pt x="0" y="3460"/>
                    <a:pt x="738" y="5888"/>
                  </a:cubicBezTo>
                  <a:cubicBezTo>
                    <a:pt x="1482" y="8322"/>
                    <a:pt x="2889" y="8918"/>
                    <a:pt x="2889" y="8918"/>
                  </a:cubicBezTo>
                  <a:cubicBezTo>
                    <a:pt x="1869" y="7615"/>
                    <a:pt x="1832" y="5525"/>
                    <a:pt x="1832" y="5525"/>
                  </a:cubicBezTo>
                  <a:lnTo>
                    <a:pt x="1832" y="5525"/>
                  </a:lnTo>
                  <a:cubicBezTo>
                    <a:pt x="2041" y="6459"/>
                    <a:pt x="2644" y="6914"/>
                    <a:pt x="2644" y="6914"/>
                  </a:cubicBezTo>
                  <a:cubicBezTo>
                    <a:pt x="2183" y="6422"/>
                    <a:pt x="2115" y="4941"/>
                    <a:pt x="2644" y="4695"/>
                  </a:cubicBezTo>
                  <a:cubicBezTo>
                    <a:pt x="3172" y="4449"/>
                    <a:pt x="4229" y="3779"/>
                    <a:pt x="4229" y="3779"/>
                  </a:cubicBezTo>
                  <a:lnTo>
                    <a:pt x="4229" y="3779"/>
                  </a:lnTo>
                  <a:cubicBezTo>
                    <a:pt x="3947" y="4308"/>
                    <a:pt x="3277" y="4621"/>
                    <a:pt x="3277" y="4621"/>
                  </a:cubicBezTo>
                  <a:cubicBezTo>
                    <a:pt x="4826" y="4375"/>
                    <a:pt x="5287" y="3460"/>
                    <a:pt x="5287" y="3460"/>
                  </a:cubicBezTo>
                  <a:cubicBezTo>
                    <a:pt x="5287" y="3460"/>
                    <a:pt x="6375" y="4375"/>
                    <a:pt x="5987" y="6490"/>
                  </a:cubicBezTo>
                  <a:cubicBezTo>
                    <a:pt x="6264" y="6109"/>
                    <a:pt x="6436" y="5654"/>
                    <a:pt x="6479" y="5187"/>
                  </a:cubicBezTo>
                  <a:cubicBezTo>
                    <a:pt x="6479" y="5138"/>
                    <a:pt x="6479" y="5088"/>
                    <a:pt x="6485" y="5045"/>
                  </a:cubicBezTo>
                  <a:cubicBezTo>
                    <a:pt x="6485" y="4961"/>
                    <a:pt x="6489" y="4922"/>
                    <a:pt x="6493" y="4922"/>
                  </a:cubicBezTo>
                  <a:lnTo>
                    <a:pt x="6493" y="4922"/>
                  </a:lnTo>
                  <a:cubicBezTo>
                    <a:pt x="6534" y="4922"/>
                    <a:pt x="6671" y="7783"/>
                    <a:pt x="5569" y="8918"/>
                  </a:cubicBezTo>
                  <a:cubicBezTo>
                    <a:pt x="5569" y="8918"/>
                    <a:pt x="7610" y="7725"/>
                    <a:pt x="7678" y="5045"/>
                  </a:cubicBezTo>
                  <a:cubicBezTo>
                    <a:pt x="7752" y="2365"/>
                    <a:pt x="7192" y="608"/>
                    <a:pt x="5533" y="540"/>
                  </a:cubicBezTo>
                  <a:cubicBezTo>
                    <a:pt x="5533" y="540"/>
                    <a:pt x="4858" y="1"/>
                    <a:pt x="3748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4" name="Google Shape;6564;p65"/>
          <p:cNvGrpSpPr/>
          <p:nvPr/>
        </p:nvGrpSpPr>
        <p:grpSpPr>
          <a:xfrm>
            <a:off x="6644350" y="1548975"/>
            <a:ext cx="389275" cy="1356650"/>
            <a:chOff x="6644350" y="1548975"/>
            <a:chExt cx="389275" cy="1356650"/>
          </a:xfrm>
        </p:grpSpPr>
        <p:sp>
          <p:nvSpPr>
            <p:cNvPr id="6565" name="Google Shape;6565;p65"/>
            <p:cNvSpPr/>
            <p:nvPr/>
          </p:nvSpPr>
          <p:spPr>
            <a:xfrm>
              <a:off x="6746525" y="1620325"/>
              <a:ext cx="178750" cy="170600"/>
            </a:xfrm>
            <a:custGeom>
              <a:avLst/>
              <a:gdLst/>
              <a:ahLst/>
              <a:cxnLst/>
              <a:rect l="l" t="t" r="r" b="b"/>
              <a:pathLst>
                <a:path w="7150" h="6824" extrusionOk="0">
                  <a:moveTo>
                    <a:pt x="3572" y="0"/>
                  </a:moveTo>
                  <a:lnTo>
                    <a:pt x="1" y="2109"/>
                  </a:lnTo>
                  <a:cubicBezTo>
                    <a:pt x="1" y="2109"/>
                    <a:pt x="794" y="5114"/>
                    <a:pt x="247" y="6823"/>
                  </a:cubicBezTo>
                  <a:lnTo>
                    <a:pt x="7150" y="6823"/>
                  </a:lnTo>
                  <a:cubicBezTo>
                    <a:pt x="7150" y="6823"/>
                    <a:pt x="6867" y="5077"/>
                    <a:pt x="7150" y="2188"/>
                  </a:cubicBezTo>
                  <a:lnTo>
                    <a:pt x="357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6" name="Google Shape;6566;p65"/>
            <p:cNvGrpSpPr/>
            <p:nvPr/>
          </p:nvGrpSpPr>
          <p:grpSpPr>
            <a:xfrm>
              <a:off x="6644350" y="1606500"/>
              <a:ext cx="389275" cy="1299125"/>
              <a:chOff x="6644350" y="1606500"/>
              <a:chExt cx="389275" cy="1299125"/>
            </a:xfrm>
          </p:grpSpPr>
          <p:sp>
            <p:nvSpPr>
              <p:cNvPr id="6567" name="Google Shape;6567;p65"/>
              <p:cNvSpPr/>
              <p:nvPr/>
            </p:nvSpPr>
            <p:spPr>
              <a:xfrm>
                <a:off x="6774350" y="1606500"/>
                <a:ext cx="129250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6627" extrusionOk="0">
                    <a:moveTo>
                      <a:pt x="2588" y="0"/>
                    </a:moveTo>
                    <a:cubicBezTo>
                      <a:pt x="50" y="0"/>
                      <a:pt x="0" y="1082"/>
                      <a:pt x="191" y="3221"/>
                    </a:cubicBezTo>
                    <a:cubicBezTo>
                      <a:pt x="382" y="5360"/>
                      <a:pt x="1691" y="6626"/>
                      <a:pt x="2588" y="6626"/>
                    </a:cubicBezTo>
                    <a:cubicBezTo>
                      <a:pt x="3480" y="6626"/>
                      <a:pt x="4795" y="5360"/>
                      <a:pt x="4979" y="3221"/>
                    </a:cubicBezTo>
                    <a:cubicBezTo>
                      <a:pt x="5170" y="1082"/>
                      <a:pt x="5121" y="0"/>
                      <a:pt x="2588" y="0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65"/>
              <p:cNvSpPr/>
              <p:nvPr/>
            </p:nvSpPr>
            <p:spPr>
              <a:xfrm>
                <a:off x="6644350" y="1721575"/>
                <a:ext cx="389275" cy="1184050"/>
              </a:xfrm>
              <a:custGeom>
                <a:avLst/>
                <a:gdLst/>
                <a:ahLst/>
                <a:cxnLst/>
                <a:rect l="l" t="t" r="r" b="b"/>
                <a:pathLst>
                  <a:path w="15571" h="47362" extrusionOk="0">
                    <a:moveTo>
                      <a:pt x="9374" y="1"/>
                    </a:moveTo>
                    <a:lnTo>
                      <a:pt x="7788" y="38"/>
                    </a:lnTo>
                    <a:lnTo>
                      <a:pt x="6202" y="7"/>
                    </a:lnTo>
                    <a:lnTo>
                      <a:pt x="6202" y="7"/>
                    </a:lnTo>
                    <a:cubicBezTo>
                      <a:pt x="6202" y="7"/>
                      <a:pt x="6270" y="1525"/>
                      <a:pt x="6202" y="1771"/>
                    </a:cubicBezTo>
                    <a:cubicBezTo>
                      <a:pt x="6129" y="2017"/>
                      <a:pt x="5957" y="2367"/>
                      <a:pt x="5287" y="2576"/>
                    </a:cubicBezTo>
                    <a:cubicBezTo>
                      <a:pt x="4617" y="2792"/>
                      <a:pt x="3910" y="2718"/>
                      <a:pt x="3098" y="3216"/>
                    </a:cubicBezTo>
                    <a:cubicBezTo>
                      <a:pt x="2287" y="3707"/>
                      <a:pt x="2078" y="5680"/>
                      <a:pt x="2078" y="6947"/>
                    </a:cubicBezTo>
                    <a:cubicBezTo>
                      <a:pt x="2078" y="8213"/>
                      <a:pt x="1973" y="11034"/>
                      <a:pt x="1728" y="12128"/>
                    </a:cubicBezTo>
                    <a:cubicBezTo>
                      <a:pt x="1482" y="13216"/>
                      <a:pt x="812" y="16179"/>
                      <a:pt x="775" y="17058"/>
                    </a:cubicBezTo>
                    <a:cubicBezTo>
                      <a:pt x="738" y="17937"/>
                      <a:pt x="424" y="19173"/>
                      <a:pt x="351" y="19701"/>
                    </a:cubicBezTo>
                    <a:cubicBezTo>
                      <a:pt x="283" y="20230"/>
                      <a:pt x="0" y="22234"/>
                      <a:pt x="209" y="22658"/>
                    </a:cubicBezTo>
                    <a:cubicBezTo>
                      <a:pt x="681" y="23602"/>
                      <a:pt x="1024" y="23870"/>
                      <a:pt x="1191" y="23870"/>
                    </a:cubicBezTo>
                    <a:cubicBezTo>
                      <a:pt x="1276" y="23870"/>
                      <a:pt x="1316" y="23800"/>
                      <a:pt x="1303" y="23715"/>
                    </a:cubicBezTo>
                    <a:cubicBezTo>
                      <a:pt x="1267" y="23469"/>
                      <a:pt x="984" y="22977"/>
                      <a:pt x="916" y="22486"/>
                    </a:cubicBezTo>
                    <a:cubicBezTo>
                      <a:pt x="862" y="22089"/>
                      <a:pt x="943" y="21530"/>
                      <a:pt x="1031" y="21530"/>
                    </a:cubicBezTo>
                    <a:cubicBezTo>
                      <a:pt x="1052" y="21530"/>
                      <a:pt x="1074" y="21562"/>
                      <a:pt x="1094" y="21637"/>
                    </a:cubicBezTo>
                    <a:cubicBezTo>
                      <a:pt x="1187" y="21980"/>
                      <a:pt x="1308" y="22847"/>
                      <a:pt x="1484" y="22847"/>
                    </a:cubicBezTo>
                    <a:cubicBezTo>
                      <a:pt x="1507" y="22847"/>
                      <a:pt x="1531" y="22832"/>
                      <a:pt x="1555" y="22799"/>
                    </a:cubicBezTo>
                    <a:cubicBezTo>
                      <a:pt x="1771" y="22522"/>
                      <a:pt x="1838" y="21391"/>
                      <a:pt x="1838" y="20832"/>
                    </a:cubicBezTo>
                    <a:cubicBezTo>
                      <a:pt x="1838" y="20267"/>
                      <a:pt x="1555" y="19701"/>
                      <a:pt x="1592" y="19142"/>
                    </a:cubicBezTo>
                    <a:cubicBezTo>
                      <a:pt x="1629" y="18576"/>
                      <a:pt x="2932" y="15226"/>
                      <a:pt x="3178" y="13819"/>
                    </a:cubicBezTo>
                    <a:cubicBezTo>
                      <a:pt x="3424" y="12411"/>
                      <a:pt x="3774" y="8569"/>
                      <a:pt x="3774" y="8569"/>
                    </a:cubicBezTo>
                    <a:cubicBezTo>
                      <a:pt x="3916" y="9448"/>
                      <a:pt x="4481" y="10579"/>
                      <a:pt x="4518" y="12233"/>
                    </a:cubicBezTo>
                    <a:cubicBezTo>
                      <a:pt x="4549" y="13886"/>
                      <a:pt x="3104" y="16603"/>
                      <a:pt x="2828" y="18890"/>
                    </a:cubicBezTo>
                    <a:cubicBezTo>
                      <a:pt x="2545" y="21182"/>
                      <a:pt x="3356" y="27981"/>
                      <a:pt x="3670" y="30556"/>
                    </a:cubicBezTo>
                    <a:cubicBezTo>
                      <a:pt x="3990" y="33126"/>
                      <a:pt x="3320" y="35806"/>
                      <a:pt x="3565" y="37355"/>
                    </a:cubicBezTo>
                    <a:cubicBezTo>
                      <a:pt x="3811" y="38903"/>
                      <a:pt x="4623" y="42671"/>
                      <a:pt x="4623" y="43200"/>
                    </a:cubicBezTo>
                    <a:cubicBezTo>
                      <a:pt x="4623" y="43729"/>
                      <a:pt x="4586" y="44190"/>
                      <a:pt x="4727" y="44540"/>
                    </a:cubicBezTo>
                    <a:cubicBezTo>
                      <a:pt x="4869" y="44890"/>
                      <a:pt x="4408" y="45456"/>
                      <a:pt x="4266" y="46058"/>
                    </a:cubicBezTo>
                    <a:cubicBezTo>
                      <a:pt x="4119" y="46654"/>
                      <a:pt x="4512" y="47361"/>
                      <a:pt x="5145" y="47361"/>
                    </a:cubicBezTo>
                    <a:cubicBezTo>
                      <a:pt x="5778" y="47361"/>
                      <a:pt x="6374" y="46833"/>
                      <a:pt x="6276" y="46378"/>
                    </a:cubicBezTo>
                    <a:cubicBezTo>
                      <a:pt x="6172" y="45917"/>
                      <a:pt x="6166" y="44792"/>
                      <a:pt x="6239" y="44190"/>
                    </a:cubicBezTo>
                    <a:cubicBezTo>
                      <a:pt x="6307" y="43593"/>
                      <a:pt x="5957" y="43274"/>
                      <a:pt x="5957" y="42714"/>
                    </a:cubicBezTo>
                    <a:cubicBezTo>
                      <a:pt x="5957" y="42149"/>
                      <a:pt x="6166" y="37988"/>
                      <a:pt x="6190" y="34668"/>
                    </a:cubicBezTo>
                    <a:cubicBezTo>
                      <a:pt x="6202" y="33261"/>
                      <a:pt x="6565" y="32179"/>
                      <a:pt x="6946" y="28983"/>
                    </a:cubicBezTo>
                    <a:cubicBezTo>
                      <a:pt x="7321" y="25786"/>
                      <a:pt x="7788" y="21182"/>
                      <a:pt x="7788" y="21182"/>
                    </a:cubicBezTo>
                    <a:cubicBezTo>
                      <a:pt x="7788" y="21182"/>
                      <a:pt x="8255" y="25786"/>
                      <a:pt x="8636" y="28983"/>
                    </a:cubicBezTo>
                    <a:cubicBezTo>
                      <a:pt x="9011" y="32173"/>
                      <a:pt x="9374" y="33255"/>
                      <a:pt x="9386" y="34668"/>
                    </a:cubicBezTo>
                    <a:cubicBezTo>
                      <a:pt x="9411" y="37988"/>
                      <a:pt x="9620" y="42149"/>
                      <a:pt x="9620" y="42714"/>
                    </a:cubicBezTo>
                    <a:cubicBezTo>
                      <a:pt x="9620" y="43274"/>
                      <a:pt x="9270" y="43593"/>
                      <a:pt x="9337" y="44190"/>
                    </a:cubicBezTo>
                    <a:cubicBezTo>
                      <a:pt x="9411" y="44792"/>
                      <a:pt x="9411" y="45917"/>
                      <a:pt x="9300" y="46378"/>
                    </a:cubicBezTo>
                    <a:cubicBezTo>
                      <a:pt x="9196" y="46833"/>
                      <a:pt x="9798" y="47361"/>
                      <a:pt x="10431" y="47361"/>
                    </a:cubicBezTo>
                    <a:cubicBezTo>
                      <a:pt x="11064" y="47361"/>
                      <a:pt x="11452" y="46661"/>
                      <a:pt x="11310" y="46058"/>
                    </a:cubicBezTo>
                    <a:cubicBezTo>
                      <a:pt x="11169" y="45456"/>
                      <a:pt x="10714" y="44897"/>
                      <a:pt x="10849" y="44540"/>
                    </a:cubicBezTo>
                    <a:cubicBezTo>
                      <a:pt x="10991" y="44190"/>
                      <a:pt x="10954" y="43729"/>
                      <a:pt x="10954" y="43200"/>
                    </a:cubicBezTo>
                    <a:cubicBezTo>
                      <a:pt x="10954" y="42671"/>
                      <a:pt x="11765" y="38897"/>
                      <a:pt x="12011" y="37355"/>
                    </a:cubicBezTo>
                    <a:cubicBezTo>
                      <a:pt x="12257" y="35806"/>
                      <a:pt x="11593" y="33126"/>
                      <a:pt x="11907" y="30556"/>
                    </a:cubicBezTo>
                    <a:cubicBezTo>
                      <a:pt x="12220" y="27981"/>
                      <a:pt x="13031" y="21182"/>
                      <a:pt x="12755" y="18890"/>
                    </a:cubicBezTo>
                    <a:cubicBezTo>
                      <a:pt x="12472" y="16603"/>
                      <a:pt x="11028" y="13886"/>
                      <a:pt x="11064" y="12233"/>
                    </a:cubicBezTo>
                    <a:cubicBezTo>
                      <a:pt x="11095" y="10579"/>
                      <a:pt x="11661" y="9448"/>
                      <a:pt x="11802" y="8569"/>
                    </a:cubicBezTo>
                    <a:cubicBezTo>
                      <a:pt x="11802" y="8569"/>
                      <a:pt x="12152" y="12411"/>
                      <a:pt x="12398" y="13819"/>
                    </a:cubicBezTo>
                    <a:cubicBezTo>
                      <a:pt x="12644" y="15226"/>
                      <a:pt x="13947" y="18576"/>
                      <a:pt x="13984" y="19142"/>
                    </a:cubicBezTo>
                    <a:cubicBezTo>
                      <a:pt x="14021" y="19701"/>
                      <a:pt x="13738" y="20267"/>
                      <a:pt x="13738" y="20832"/>
                    </a:cubicBezTo>
                    <a:cubicBezTo>
                      <a:pt x="13738" y="21391"/>
                      <a:pt x="13812" y="22522"/>
                      <a:pt x="14021" y="22799"/>
                    </a:cubicBezTo>
                    <a:cubicBezTo>
                      <a:pt x="14045" y="22832"/>
                      <a:pt x="14069" y="22847"/>
                      <a:pt x="14091" y="22847"/>
                    </a:cubicBezTo>
                    <a:cubicBezTo>
                      <a:pt x="14262" y="22847"/>
                      <a:pt x="14384" y="21985"/>
                      <a:pt x="14482" y="21637"/>
                    </a:cubicBezTo>
                    <a:cubicBezTo>
                      <a:pt x="14504" y="21562"/>
                      <a:pt x="14526" y="21530"/>
                      <a:pt x="14548" y="21530"/>
                    </a:cubicBezTo>
                    <a:cubicBezTo>
                      <a:pt x="14638" y="21530"/>
                      <a:pt x="14715" y="22089"/>
                      <a:pt x="14660" y="22486"/>
                    </a:cubicBezTo>
                    <a:cubicBezTo>
                      <a:pt x="14587" y="22977"/>
                      <a:pt x="14304" y="23469"/>
                      <a:pt x="14273" y="23721"/>
                    </a:cubicBezTo>
                    <a:cubicBezTo>
                      <a:pt x="14263" y="23804"/>
                      <a:pt x="14302" y="23872"/>
                      <a:pt x="14387" y="23872"/>
                    </a:cubicBezTo>
                    <a:cubicBezTo>
                      <a:pt x="14553" y="23872"/>
                      <a:pt x="14894" y="23606"/>
                      <a:pt x="15367" y="22664"/>
                    </a:cubicBezTo>
                    <a:cubicBezTo>
                      <a:pt x="15570" y="22234"/>
                      <a:pt x="15287" y="20230"/>
                      <a:pt x="15220" y="19701"/>
                    </a:cubicBezTo>
                    <a:cubicBezTo>
                      <a:pt x="15152" y="19173"/>
                      <a:pt x="14832" y="17937"/>
                      <a:pt x="14796" y="17058"/>
                    </a:cubicBezTo>
                    <a:cubicBezTo>
                      <a:pt x="14759" y="16173"/>
                      <a:pt x="14095" y="13216"/>
                      <a:pt x="13843" y="12122"/>
                    </a:cubicBezTo>
                    <a:cubicBezTo>
                      <a:pt x="13597" y="11034"/>
                      <a:pt x="13492" y="8213"/>
                      <a:pt x="13492" y="6947"/>
                    </a:cubicBezTo>
                    <a:cubicBezTo>
                      <a:pt x="13492" y="5674"/>
                      <a:pt x="13283" y="3701"/>
                      <a:pt x="12472" y="3209"/>
                    </a:cubicBezTo>
                    <a:cubicBezTo>
                      <a:pt x="11661" y="2718"/>
                      <a:pt x="10954" y="2785"/>
                      <a:pt x="10290" y="2576"/>
                    </a:cubicBezTo>
                    <a:cubicBezTo>
                      <a:pt x="9620" y="2367"/>
                      <a:pt x="9442" y="2011"/>
                      <a:pt x="9374" y="1765"/>
                    </a:cubicBezTo>
                    <a:cubicBezTo>
                      <a:pt x="9300" y="1519"/>
                      <a:pt x="9374" y="1"/>
                      <a:pt x="9374" y="1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9" name="Google Shape;6569;p65"/>
            <p:cNvGrpSpPr/>
            <p:nvPr/>
          </p:nvGrpSpPr>
          <p:grpSpPr>
            <a:xfrm>
              <a:off x="6644800" y="1661800"/>
              <a:ext cx="381750" cy="1218925"/>
              <a:chOff x="6644800" y="1661800"/>
              <a:chExt cx="381750" cy="1218925"/>
            </a:xfrm>
          </p:grpSpPr>
          <p:grpSp>
            <p:nvGrpSpPr>
              <p:cNvPr id="6570" name="Google Shape;6570;p65"/>
              <p:cNvGrpSpPr/>
              <p:nvPr/>
            </p:nvGrpSpPr>
            <p:grpSpPr>
              <a:xfrm>
                <a:off x="6739925" y="1838600"/>
                <a:ext cx="198100" cy="161275"/>
                <a:chOff x="6739925" y="1838600"/>
                <a:chExt cx="198100" cy="161275"/>
              </a:xfrm>
            </p:grpSpPr>
            <p:sp>
              <p:nvSpPr>
                <p:cNvPr id="6571" name="Google Shape;6571;p65"/>
                <p:cNvSpPr/>
                <p:nvPr/>
              </p:nvSpPr>
              <p:spPr>
                <a:xfrm>
                  <a:off x="6739925" y="1838600"/>
                  <a:ext cx="99000" cy="1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0" h="6451" extrusionOk="0">
                      <a:moveTo>
                        <a:pt x="2257" y="1"/>
                      </a:moveTo>
                      <a:cubicBezTo>
                        <a:pt x="1805" y="1"/>
                        <a:pt x="1347" y="144"/>
                        <a:pt x="1003" y="514"/>
                      </a:cubicBezTo>
                      <a:cubicBezTo>
                        <a:pt x="1" y="1583"/>
                        <a:pt x="406" y="4817"/>
                        <a:pt x="1003" y="5880"/>
                      </a:cubicBezTo>
                      <a:cubicBezTo>
                        <a:pt x="1224" y="6270"/>
                        <a:pt x="1638" y="6451"/>
                        <a:pt x="2090" y="6451"/>
                      </a:cubicBezTo>
                      <a:cubicBezTo>
                        <a:pt x="2870" y="6451"/>
                        <a:pt x="3761" y="5913"/>
                        <a:pt x="3959" y="4983"/>
                      </a:cubicBezTo>
                      <a:lnTo>
                        <a:pt x="3959" y="975"/>
                      </a:lnTo>
                      <a:cubicBezTo>
                        <a:pt x="3959" y="519"/>
                        <a:pt x="3119" y="1"/>
                        <a:pt x="2257" y="1"/>
                      </a:cubicBezTo>
                      <a:close/>
                    </a:path>
                  </a:pathLst>
                </a:custGeom>
                <a:solidFill>
                  <a:srgbClr val="D5DD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2" name="Google Shape;6572;p65"/>
                <p:cNvSpPr/>
                <p:nvPr/>
              </p:nvSpPr>
              <p:spPr>
                <a:xfrm>
                  <a:off x="6766200" y="1853800"/>
                  <a:ext cx="7272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5080" extrusionOk="0">
                      <a:moveTo>
                        <a:pt x="1060" y="0"/>
                      </a:moveTo>
                      <a:cubicBezTo>
                        <a:pt x="994" y="0"/>
                        <a:pt x="932" y="5"/>
                        <a:pt x="874" y="17"/>
                      </a:cubicBezTo>
                      <a:cubicBezTo>
                        <a:pt x="831" y="29"/>
                        <a:pt x="812" y="84"/>
                        <a:pt x="849" y="115"/>
                      </a:cubicBezTo>
                      <a:cubicBezTo>
                        <a:pt x="1027" y="262"/>
                        <a:pt x="1218" y="299"/>
                        <a:pt x="1439" y="355"/>
                      </a:cubicBezTo>
                      <a:cubicBezTo>
                        <a:pt x="1783" y="447"/>
                        <a:pt x="1882" y="742"/>
                        <a:pt x="2103" y="963"/>
                      </a:cubicBezTo>
                      <a:cubicBezTo>
                        <a:pt x="2201" y="1068"/>
                        <a:pt x="2318" y="1148"/>
                        <a:pt x="2447" y="1215"/>
                      </a:cubicBezTo>
                      <a:cubicBezTo>
                        <a:pt x="2312" y="1234"/>
                        <a:pt x="2183" y="1270"/>
                        <a:pt x="2060" y="1338"/>
                      </a:cubicBezTo>
                      <a:cubicBezTo>
                        <a:pt x="1753" y="1498"/>
                        <a:pt x="1500" y="1713"/>
                        <a:pt x="1218" y="1910"/>
                      </a:cubicBezTo>
                      <a:cubicBezTo>
                        <a:pt x="855" y="2156"/>
                        <a:pt x="480" y="2199"/>
                        <a:pt x="74" y="2322"/>
                      </a:cubicBezTo>
                      <a:cubicBezTo>
                        <a:pt x="1" y="2346"/>
                        <a:pt x="13" y="2457"/>
                        <a:pt x="93" y="2457"/>
                      </a:cubicBezTo>
                      <a:cubicBezTo>
                        <a:pt x="116" y="2458"/>
                        <a:pt x="139" y="2458"/>
                        <a:pt x="163" y="2458"/>
                      </a:cubicBezTo>
                      <a:cubicBezTo>
                        <a:pt x="579" y="2458"/>
                        <a:pt x="967" y="2304"/>
                        <a:pt x="1322" y="2094"/>
                      </a:cubicBezTo>
                      <a:cubicBezTo>
                        <a:pt x="1568" y="1947"/>
                        <a:pt x="1814" y="1768"/>
                        <a:pt x="2072" y="1639"/>
                      </a:cubicBezTo>
                      <a:lnTo>
                        <a:pt x="2072" y="1639"/>
                      </a:lnTo>
                      <a:cubicBezTo>
                        <a:pt x="2029" y="1713"/>
                        <a:pt x="1986" y="1793"/>
                        <a:pt x="1955" y="1879"/>
                      </a:cubicBezTo>
                      <a:cubicBezTo>
                        <a:pt x="1906" y="2014"/>
                        <a:pt x="1882" y="2156"/>
                        <a:pt x="1875" y="2303"/>
                      </a:cubicBezTo>
                      <a:cubicBezTo>
                        <a:pt x="1839" y="2703"/>
                        <a:pt x="1642" y="2875"/>
                        <a:pt x="1365" y="3127"/>
                      </a:cubicBezTo>
                      <a:cubicBezTo>
                        <a:pt x="1021" y="3440"/>
                        <a:pt x="548" y="3729"/>
                        <a:pt x="308" y="4129"/>
                      </a:cubicBezTo>
                      <a:cubicBezTo>
                        <a:pt x="275" y="4190"/>
                        <a:pt x="322" y="4266"/>
                        <a:pt x="391" y="4266"/>
                      </a:cubicBezTo>
                      <a:cubicBezTo>
                        <a:pt x="398" y="4266"/>
                        <a:pt x="405" y="4266"/>
                        <a:pt x="413" y="4264"/>
                      </a:cubicBezTo>
                      <a:cubicBezTo>
                        <a:pt x="720" y="4159"/>
                        <a:pt x="935" y="3920"/>
                        <a:pt x="1181" y="3705"/>
                      </a:cubicBezTo>
                      <a:cubicBezTo>
                        <a:pt x="1445" y="3465"/>
                        <a:pt x="1796" y="3176"/>
                        <a:pt x="1974" y="2856"/>
                      </a:cubicBezTo>
                      <a:cubicBezTo>
                        <a:pt x="2152" y="2543"/>
                        <a:pt x="2084" y="2180"/>
                        <a:pt x="2244" y="1854"/>
                      </a:cubicBezTo>
                      <a:cubicBezTo>
                        <a:pt x="2293" y="1756"/>
                        <a:pt x="2361" y="1664"/>
                        <a:pt x="2441" y="1590"/>
                      </a:cubicBezTo>
                      <a:lnTo>
                        <a:pt x="2441" y="1590"/>
                      </a:lnTo>
                      <a:cubicBezTo>
                        <a:pt x="2318" y="1842"/>
                        <a:pt x="2281" y="2149"/>
                        <a:pt x="2293" y="2463"/>
                      </a:cubicBezTo>
                      <a:cubicBezTo>
                        <a:pt x="2306" y="3022"/>
                        <a:pt x="2355" y="3483"/>
                        <a:pt x="2103" y="4000"/>
                      </a:cubicBezTo>
                      <a:cubicBezTo>
                        <a:pt x="1931" y="4362"/>
                        <a:pt x="1611" y="4627"/>
                        <a:pt x="1414" y="4971"/>
                      </a:cubicBezTo>
                      <a:cubicBezTo>
                        <a:pt x="1388" y="5014"/>
                        <a:pt x="1422" y="5080"/>
                        <a:pt x="1467" y="5080"/>
                      </a:cubicBezTo>
                      <a:cubicBezTo>
                        <a:pt x="1474" y="5080"/>
                        <a:pt x="1481" y="5078"/>
                        <a:pt x="1488" y="5075"/>
                      </a:cubicBezTo>
                      <a:cubicBezTo>
                        <a:pt x="2035" y="4848"/>
                        <a:pt x="2367" y="4239"/>
                        <a:pt x="2539" y="3698"/>
                      </a:cubicBezTo>
                      <a:cubicBezTo>
                        <a:pt x="2742" y="3078"/>
                        <a:pt x="2324" y="2039"/>
                        <a:pt x="2711" y="1473"/>
                      </a:cubicBezTo>
                      <a:cubicBezTo>
                        <a:pt x="2779" y="1473"/>
                        <a:pt x="2840" y="1486"/>
                        <a:pt x="2908" y="1498"/>
                      </a:cubicBezTo>
                      <a:lnTo>
                        <a:pt x="2908" y="1006"/>
                      </a:lnTo>
                      <a:cubicBezTo>
                        <a:pt x="2877" y="1006"/>
                        <a:pt x="2853" y="1012"/>
                        <a:pt x="2828" y="1018"/>
                      </a:cubicBezTo>
                      <a:cubicBezTo>
                        <a:pt x="2545" y="809"/>
                        <a:pt x="2250" y="619"/>
                        <a:pt x="1998" y="355"/>
                      </a:cubicBezTo>
                      <a:cubicBezTo>
                        <a:pt x="1788" y="139"/>
                        <a:pt x="1392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CCD6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3" name="Google Shape;6573;p65"/>
                <p:cNvSpPr/>
                <p:nvPr/>
              </p:nvSpPr>
              <p:spPr>
                <a:xfrm>
                  <a:off x="6839200" y="1838600"/>
                  <a:ext cx="98825" cy="1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6451" extrusionOk="0">
                      <a:moveTo>
                        <a:pt x="1698" y="1"/>
                      </a:moveTo>
                      <a:cubicBezTo>
                        <a:pt x="838" y="1"/>
                        <a:pt x="0" y="519"/>
                        <a:pt x="0" y="975"/>
                      </a:cubicBezTo>
                      <a:lnTo>
                        <a:pt x="0" y="4983"/>
                      </a:lnTo>
                      <a:cubicBezTo>
                        <a:pt x="195" y="5913"/>
                        <a:pt x="1084" y="6451"/>
                        <a:pt x="1864" y="6451"/>
                      </a:cubicBezTo>
                      <a:cubicBezTo>
                        <a:pt x="2315" y="6451"/>
                        <a:pt x="2730" y="6270"/>
                        <a:pt x="2951" y="5880"/>
                      </a:cubicBezTo>
                      <a:cubicBezTo>
                        <a:pt x="3553" y="4817"/>
                        <a:pt x="3953" y="1583"/>
                        <a:pt x="2951" y="514"/>
                      </a:cubicBezTo>
                      <a:cubicBezTo>
                        <a:pt x="2606" y="144"/>
                        <a:pt x="2149" y="1"/>
                        <a:pt x="1698" y="1"/>
                      </a:cubicBezTo>
                      <a:close/>
                    </a:path>
                  </a:pathLst>
                </a:custGeom>
                <a:solidFill>
                  <a:srgbClr val="D5DD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4" name="Google Shape;6574;p65"/>
                <p:cNvSpPr/>
                <p:nvPr/>
              </p:nvSpPr>
              <p:spPr>
                <a:xfrm>
                  <a:off x="6839200" y="1853800"/>
                  <a:ext cx="72700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" h="5080" extrusionOk="0">
                      <a:moveTo>
                        <a:pt x="1845" y="0"/>
                      </a:moveTo>
                      <a:cubicBezTo>
                        <a:pt x="1517" y="0"/>
                        <a:pt x="1121" y="139"/>
                        <a:pt x="910" y="355"/>
                      </a:cubicBezTo>
                      <a:cubicBezTo>
                        <a:pt x="652" y="619"/>
                        <a:pt x="363" y="809"/>
                        <a:pt x="74" y="1018"/>
                      </a:cubicBezTo>
                      <a:cubicBezTo>
                        <a:pt x="50" y="1012"/>
                        <a:pt x="25" y="1006"/>
                        <a:pt x="0" y="1006"/>
                      </a:cubicBezTo>
                      <a:lnTo>
                        <a:pt x="0" y="1498"/>
                      </a:lnTo>
                      <a:cubicBezTo>
                        <a:pt x="62" y="1486"/>
                        <a:pt x="129" y="1479"/>
                        <a:pt x="191" y="1479"/>
                      </a:cubicBezTo>
                      <a:cubicBezTo>
                        <a:pt x="578" y="2045"/>
                        <a:pt x="166" y="3084"/>
                        <a:pt x="363" y="3711"/>
                      </a:cubicBezTo>
                      <a:cubicBezTo>
                        <a:pt x="541" y="4245"/>
                        <a:pt x="867" y="4848"/>
                        <a:pt x="1420" y="5075"/>
                      </a:cubicBezTo>
                      <a:cubicBezTo>
                        <a:pt x="1427" y="5078"/>
                        <a:pt x="1434" y="5080"/>
                        <a:pt x="1441" y="5080"/>
                      </a:cubicBezTo>
                      <a:cubicBezTo>
                        <a:pt x="1487" y="5080"/>
                        <a:pt x="1521" y="5014"/>
                        <a:pt x="1494" y="4971"/>
                      </a:cubicBezTo>
                      <a:cubicBezTo>
                        <a:pt x="1291" y="4627"/>
                        <a:pt x="978" y="4362"/>
                        <a:pt x="806" y="4000"/>
                      </a:cubicBezTo>
                      <a:cubicBezTo>
                        <a:pt x="554" y="3483"/>
                        <a:pt x="603" y="3022"/>
                        <a:pt x="615" y="2463"/>
                      </a:cubicBezTo>
                      <a:cubicBezTo>
                        <a:pt x="627" y="2149"/>
                        <a:pt x="590" y="1842"/>
                        <a:pt x="468" y="1590"/>
                      </a:cubicBezTo>
                      <a:lnTo>
                        <a:pt x="468" y="1590"/>
                      </a:lnTo>
                      <a:cubicBezTo>
                        <a:pt x="547" y="1664"/>
                        <a:pt x="615" y="1756"/>
                        <a:pt x="664" y="1854"/>
                      </a:cubicBezTo>
                      <a:cubicBezTo>
                        <a:pt x="824" y="2180"/>
                        <a:pt x="756" y="2543"/>
                        <a:pt x="935" y="2856"/>
                      </a:cubicBezTo>
                      <a:cubicBezTo>
                        <a:pt x="1113" y="3176"/>
                        <a:pt x="1463" y="3465"/>
                        <a:pt x="1728" y="3705"/>
                      </a:cubicBezTo>
                      <a:cubicBezTo>
                        <a:pt x="1974" y="3920"/>
                        <a:pt x="2189" y="4159"/>
                        <a:pt x="2496" y="4264"/>
                      </a:cubicBezTo>
                      <a:cubicBezTo>
                        <a:pt x="2503" y="4266"/>
                        <a:pt x="2511" y="4266"/>
                        <a:pt x="2518" y="4266"/>
                      </a:cubicBezTo>
                      <a:cubicBezTo>
                        <a:pt x="2587" y="4266"/>
                        <a:pt x="2634" y="4190"/>
                        <a:pt x="2600" y="4129"/>
                      </a:cubicBezTo>
                      <a:cubicBezTo>
                        <a:pt x="2361" y="3729"/>
                        <a:pt x="1887" y="3440"/>
                        <a:pt x="1543" y="3127"/>
                      </a:cubicBezTo>
                      <a:cubicBezTo>
                        <a:pt x="1267" y="2875"/>
                        <a:pt x="1070" y="2703"/>
                        <a:pt x="1033" y="2303"/>
                      </a:cubicBezTo>
                      <a:cubicBezTo>
                        <a:pt x="1027" y="2156"/>
                        <a:pt x="1002" y="2014"/>
                        <a:pt x="953" y="1879"/>
                      </a:cubicBezTo>
                      <a:cubicBezTo>
                        <a:pt x="922" y="1793"/>
                        <a:pt x="879" y="1719"/>
                        <a:pt x="830" y="1639"/>
                      </a:cubicBezTo>
                      <a:lnTo>
                        <a:pt x="830" y="1639"/>
                      </a:lnTo>
                      <a:cubicBezTo>
                        <a:pt x="1088" y="1768"/>
                        <a:pt x="1340" y="1947"/>
                        <a:pt x="1586" y="2094"/>
                      </a:cubicBezTo>
                      <a:cubicBezTo>
                        <a:pt x="1941" y="2304"/>
                        <a:pt x="2324" y="2458"/>
                        <a:pt x="2745" y="2458"/>
                      </a:cubicBezTo>
                      <a:cubicBezTo>
                        <a:pt x="2768" y="2458"/>
                        <a:pt x="2792" y="2458"/>
                        <a:pt x="2816" y="2457"/>
                      </a:cubicBezTo>
                      <a:cubicBezTo>
                        <a:pt x="2889" y="2457"/>
                        <a:pt x="2908" y="2346"/>
                        <a:pt x="2828" y="2322"/>
                      </a:cubicBezTo>
                      <a:cubicBezTo>
                        <a:pt x="2428" y="2199"/>
                        <a:pt x="2047" y="2156"/>
                        <a:pt x="1691" y="1910"/>
                      </a:cubicBezTo>
                      <a:cubicBezTo>
                        <a:pt x="1408" y="1713"/>
                        <a:pt x="1150" y="1498"/>
                        <a:pt x="842" y="1338"/>
                      </a:cubicBezTo>
                      <a:cubicBezTo>
                        <a:pt x="726" y="1270"/>
                        <a:pt x="597" y="1234"/>
                        <a:pt x="461" y="1215"/>
                      </a:cubicBezTo>
                      <a:lnTo>
                        <a:pt x="455" y="1215"/>
                      </a:lnTo>
                      <a:cubicBezTo>
                        <a:pt x="584" y="1148"/>
                        <a:pt x="701" y="1068"/>
                        <a:pt x="799" y="963"/>
                      </a:cubicBezTo>
                      <a:cubicBezTo>
                        <a:pt x="1021" y="742"/>
                        <a:pt x="1125" y="447"/>
                        <a:pt x="1463" y="355"/>
                      </a:cubicBezTo>
                      <a:cubicBezTo>
                        <a:pt x="1691" y="299"/>
                        <a:pt x="1881" y="262"/>
                        <a:pt x="2060" y="115"/>
                      </a:cubicBezTo>
                      <a:cubicBezTo>
                        <a:pt x="2090" y="84"/>
                        <a:pt x="2072" y="29"/>
                        <a:pt x="2029" y="17"/>
                      </a:cubicBezTo>
                      <a:cubicBezTo>
                        <a:pt x="1971" y="5"/>
                        <a:pt x="1910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CCD6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75" name="Google Shape;6575;p65"/>
              <p:cNvSpPr/>
              <p:nvPr/>
            </p:nvSpPr>
            <p:spPr>
              <a:xfrm>
                <a:off x="6662475" y="1804975"/>
                <a:ext cx="179825" cy="462475"/>
              </a:xfrm>
              <a:custGeom>
                <a:avLst/>
                <a:gdLst/>
                <a:ahLst/>
                <a:cxnLst/>
                <a:rect l="l" t="t" r="r" b="b"/>
                <a:pathLst>
                  <a:path w="7193" h="18499" extrusionOk="0">
                    <a:moveTo>
                      <a:pt x="3491" y="1"/>
                    </a:moveTo>
                    <a:cubicBezTo>
                      <a:pt x="3439" y="1"/>
                      <a:pt x="3388" y="5"/>
                      <a:pt x="3338" y="15"/>
                    </a:cubicBezTo>
                    <a:cubicBezTo>
                      <a:pt x="3000" y="76"/>
                      <a:pt x="2717" y="285"/>
                      <a:pt x="2490" y="630"/>
                    </a:cubicBezTo>
                    <a:cubicBezTo>
                      <a:pt x="1716" y="1791"/>
                      <a:pt x="1765" y="4164"/>
                      <a:pt x="2140" y="5879"/>
                    </a:cubicBezTo>
                    <a:cubicBezTo>
                      <a:pt x="2361" y="6887"/>
                      <a:pt x="1894" y="8030"/>
                      <a:pt x="1445" y="9130"/>
                    </a:cubicBezTo>
                    <a:cubicBezTo>
                      <a:pt x="1119" y="9930"/>
                      <a:pt x="812" y="10686"/>
                      <a:pt x="757" y="11392"/>
                    </a:cubicBezTo>
                    <a:cubicBezTo>
                      <a:pt x="708" y="11970"/>
                      <a:pt x="714" y="12548"/>
                      <a:pt x="781" y="13126"/>
                    </a:cubicBezTo>
                    <a:cubicBezTo>
                      <a:pt x="830" y="13691"/>
                      <a:pt x="873" y="14140"/>
                      <a:pt x="664" y="14712"/>
                    </a:cubicBezTo>
                    <a:cubicBezTo>
                      <a:pt x="240" y="15873"/>
                      <a:pt x="1" y="17465"/>
                      <a:pt x="603" y="18449"/>
                    </a:cubicBezTo>
                    <a:cubicBezTo>
                      <a:pt x="615" y="18473"/>
                      <a:pt x="646" y="18492"/>
                      <a:pt x="683" y="18492"/>
                    </a:cubicBezTo>
                    <a:lnTo>
                      <a:pt x="677" y="18498"/>
                    </a:lnTo>
                    <a:cubicBezTo>
                      <a:pt x="757" y="18498"/>
                      <a:pt x="800" y="18418"/>
                      <a:pt x="763" y="18357"/>
                    </a:cubicBezTo>
                    <a:cubicBezTo>
                      <a:pt x="197" y="17429"/>
                      <a:pt x="449" y="15849"/>
                      <a:pt x="837" y="14779"/>
                    </a:cubicBezTo>
                    <a:cubicBezTo>
                      <a:pt x="1058" y="14171"/>
                      <a:pt x="1015" y="13710"/>
                      <a:pt x="966" y="13120"/>
                    </a:cubicBezTo>
                    <a:cubicBezTo>
                      <a:pt x="904" y="12554"/>
                      <a:pt x="892" y="11983"/>
                      <a:pt x="941" y="11411"/>
                    </a:cubicBezTo>
                    <a:cubicBezTo>
                      <a:pt x="996" y="10741"/>
                      <a:pt x="1298" y="9997"/>
                      <a:pt x="1617" y="9210"/>
                    </a:cubicBezTo>
                    <a:cubicBezTo>
                      <a:pt x="2078" y="8079"/>
                      <a:pt x="2552" y="6911"/>
                      <a:pt x="2324" y="5848"/>
                    </a:cubicBezTo>
                    <a:cubicBezTo>
                      <a:pt x="1949" y="4121"/>
                      <a:pt x="1937" y="1810"/>
                      <a:pt x="2644" y="740"/>
                    </a:cubicBezTo>
                    <a:cubicBezTo>
                      <a:pt x="2847" y="433"/>
                      <a:pt x="3092" y="261"/>
                      <a:pt x="3375" y="205"/>
                    </a:cubicBezTo>
                    <a:cubicBezTo>
                      <a:pt x="3417" y="197"/>
                      <a:pt x="3459" y="194"/>
                      <a:pt x="3502" y="194"/>
                    </a:cubicBezTo>
                    <a:cubicBezTo>
                      <a:pt x="4857" y="194"/>
                      <a:pt x="6953" y="4005"/>
                      <a:pt x="6971" y="4047"/>
                    </a:cubicBezTo>
                    <a:cubicBezTo>
                      <a:pt x="6989" y="4087"/>
                      <a:pt x="7022" y="4104"/>
                      <a:pt x="7055" y="4104"/>
                    </a:cubicBezTo>
                    <a:cubicBezTo>
                      <a:pt x="7123" y="4104"/>
                      <a:pt x="7193" y="4034"/>
                      <a:pt x="7143" y="3955"/>
                    </a:cubicBezTo>
                    <a:cubicBezTo>
                      <a:pt x="7048" y="3789"/>
                      <a:pt x="4967" y="1"/>
                      <a:pt x="349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65"/>
              <p:cNvSpPr/>
              <p:nvPr/>
            </p:nvSpPr>
            <p:spPr>
              <a:xfrm>
                <a:off x="6644800" y="2204650"/>
                <a:ext cx="2992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3722" extrusionOk="0">
                    <a:moveTo>
                      <a:pt x="1065" y="1"/>
                    </a:moveTo>
                    <a:cubicBezTo>
                      <a:pt x="1030" y="1"/>
                      <a:pt x="995" y="19"/>
                      <a:pt x="978" y="65"/>
                    </a:cubicBezTo>
                    <a:cubicBezTo>
                      <a:pt x="941" y="151"/>
                      <a:pt x="1" y="2210"/>
                      <a:pt x="585" y="3667"/>
                    </a:cubicBezTo>
                    <a:cubicBezTo>
                      <a:pt x="597" y="3704"/>
                      <a:pt x="634" y="3722"/>
                      <a:pt x="671" y="3722"/>
                    </a:cubicBezTo>
                    <a:cubicBezTo>
                      <a:pt x="738" y="3722"/>
                      <a:pt x="788" y="3654"/>
                      <a:pt x="763" y="3593"/>
                    </a:cubicBezTo>
                    <a:cubicBezTo>
                      <a:pt x="210" y="2210"/>
                      <a:pt x="1144" y="163"/>
                      <a:pt x="1156" y="145"/>
                    </a:cubicBezTo>
                    <a:cubicBezTo>
                      <a:pt x="1196" y="65"/>
                      <a:pt x="1130" y="1"/>
                      <a:pt x="106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65"/>
              <p:cNvSpPr/>
              <p:nvPr/>
            </p:nvSpPr>
            <p:spPr>
              <a:xfrm>
                <a:off x="6874700" y="1817825"/>
                <a:ext cx="136025" cy="44547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17819" extrusionOk="0">
                    <a:moveTo>
                      <a:pt x="2096" y="1"/>
                    </a:moveTo>
                    <a:cubicBezTo>
                      <a:pt x="2033" y="1"/>
                      <a:pt x="1970" y="6"/>
                      <a:pt x="1906" y="17"/>
                    </a:cubicBezTo>
                    <a:cubicBezTo>
                      <a:pt x="836" y="195"/>
                      <a:pt x="338" y="1597"/>
                      <a:pt x="172" y="2193"/>
                    </a:cubicBezTo>
                    <a:cubicBezTo>
                      <a:pt x="86" y="2507"/>
                      <a:pt x="0" y="2900"/>
                      <a:pt x="92" y="2980"/>
                    </a:cubicBezTo>
                    <a:cubicBezTo>
                      <a:pt x="110" y="2994"/>
                      <a:pt x="133" y="3000"/>
                      <a:pt x="154" y="3000"/>
                    </a:cubicBezTo>
                    <a:cubicBezTo>
                      <a:pt x="169" y="3000"/>
                      <a:pt x="184" y="2997"/>
                      <a:pt x="197" y="2992"/>
                    </a:cubicBezTo>
                    <a:cubicBezTo>
                      <a:pt x="246" y="2968"/>
                      <a:pt x="271" y="2912"/>
                      <a:pt x="246" y="2863"/>
                    </a:cubicBezTo>
                    <a:cubicBezTo>
                      <a:pt x="246" y="2863"/>
                      <a:pt x="246" y="2857"/>
                      <a:pt x="240" y="2857"/>
                    </a:cubicBezTo>
                    <a:cubicBezTo>
                      <a:pt x="234" y="2562"/>
                      <a:pt x="719" y="411"/>
                      <a:pt x="1930" y="208"/>
                    </a:cubicBezTo>
                    <a:cubicBezTo>
                      <a:pt x="1988" y="197"/>
                      <a:pt x="2044" y="192"/>
                      <a:pt x="2100" y="192"/>
                    </a:cubicBezTo>
                    <a:cubicBezTo>
                      <a:pt x="2365" y="192"/>
                      <a:pt x="2608" y="313"/>
                      <a:pt x="2822" y="552"/>
                    </a:cubicBezTo>
                    <a:cubicBezTo>
                      <a:pt x="3535" y="1333"/>
                      <a:pt x="3756" y="3164"/>
                      <a:pt x="3326" y="4719"/>
                    </a:cubicBezTo>
                    <a:cubicBezTo>
                      <a:pt x="2748" y="6846"/>
                      <a:pt x="3664" y="9293"/>
                      <a:pt x="4469" y="10276"/>
                    </a:cubicBezTo>
                    <a:cubicBezTo>
                      <a:pt x="5121" y="11075"/>
                      <a:pt x="5286" y="16681"/>
                      <a:pt x="4942" y="17695"/>
                    </a:cubicBezTo>
                    <a:cubicBezTo>
                      <a:pt x="4924" y="17744"/>
                      <a:pt x="4948" y="17794"/>
                      <a:pt x="4998" y="17812"/>
                    </a:cubicBezTo>
                    <a:cubicBezTo>
                      <a:pt x="5010" y="17818"/>
                      <a:pt x="5022" y="17818"/>
                      <a:pt x="5034" y="17818"/>
                    </a:cubicBezTo>
                    <a:cubicBezTo>
                      <a:pt x="5071" y="17818"/>
                      <a:pt x="5114" y="17794"/>
                      <a:pt x="5127" y="17757"/>
                    </a:cubicBezTo>
                    <a:cubicBezTo>
                      <a:pt x="5440" y="16828"/>
                      <a:pt x="5373" y="11069"/>
                      <a:pt x="4623" y="10153"/>
                    </a:cubicBezTo>
                    <a:cubicBezTo>
                      <a:pt x="4014" y="9416"/>
                      <a:pt x="2902" y="7031"/>
                      <a:pt x="3516" y="4769"/>
                    </a:cubicBezTo>
                    <a:cubicBezTo>
                      <a:pt x="3959" y="3158"/>
                      <a:pt x="3713" y="1247"/>
                      <a:pt x="2969" y="423"/>
                    </a:cubicBezTo>
                    <a:cubicBezTo>
                      <a:pt x="2717" y="145"/>
                      <a:pt x="2418" y="1"/>
                      <a:pt x="20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65"/>
              <p:cNvSpPr/>
              <p:nvPr/>
            </p:nvSpPr>
            <p:spPr>
              <a:xfrm>
                <a:off x="7004850" y="2187825"/>
                <a:ext cx="21700" cy="93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732" fill="none" extrusionOk="0">
                    <a:moveTo>
                      <a:pt x="1" y="0"/>
                    </a:moveTo>
                    <a:cubicBezTo>
                      <a:pt x="1" y="0"/>
                      <a:pt x="867" y="2010"/>
                      <a:pt x="628" y="3731"/>
                    </a:cubicBezTo>
                  </a:path>
                </a:pathLst>
              </a:custGeom>
              <a:noFill/>
              <a:ln w="3850" cap="rnd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65"/>
              <p:cNvSpPr/>
              <p:nvPr/>
            </p:nvSpPr>
            <p:spPr>
              <a:xfrm>
                <a:off x="6733625" y="1928075"/>
                <a:ext cx="127575" cy="952650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38106" extrusionOk="0">
                    <a:moveTo>
                      <a:pt x="2121" y="6782"/>
                    </a:moveTo>
                    <a:cubicBezTo>
                      <a:pt x="2638" y="6782"/>
                      <a:pt x="3283" y="7046"/>
                      <a:pt x="3418" y="7304"/>
                    </a:cubicBezTo>
                    <a:cubicBezTo>
                      <a:pt x="3517" y="7495"/>
                      <a:pt x="3412" y="7913"/>
                      <a:pt x="3197" y="8448"/>
                    </a:cubicBezTo>
                    <a:lnTo>
                      <a:pt x="3172" y="8448"/>
                    </a:lnTo>
                    <a:cubicBezTo>
                      <a:pt x="2392" y="8380"/>
                      <a:pt x="1531" y="7765"/>
                      <a:pt x="1494" y="7255"/>
                    </a:cubicBezTo>
                    <a:cubicBezTo>
                      <a:pt x="1476" y="7034"/>
                      <a:pt x="1586" y="6893"/>
                      <a:pt x="1814" y="6825"/>
                    </a:cubicBezTo>
                    <a:cubicBezTo>
                      <a:pt x="1918" y="6794"/>
                      <a:pt x="2017" y="6782"/>
                      <a:pt x="2121" y="6782"/>
                    </a:cubicBezTo>
                    <a:close/>
                    <a:moveTo>
                      <a:pt x="5004" y="1"/>
                    </a:moveTo>
                    <a:cubicBezTo>
                      <a:pt x="4957" y="1"/>
                      <a:pt x="4912" y="31"/>
                      <a:pt x="4912" y="94"/>
                    </a:cubicBezTo>
                    <a:cubicBezTo>
                      <a:pt x="4912" y="156"/>
                      <a:pt x="4740" y="6075"/>
                      <a:pt x="4316" y="7692"/>
                    </a:cubicBezTo>
                    <a:cubicBezTo>
                      <a:pt x="4162" y="8282"/>
                      <a:pt x="3738" y="8429"/>
                      <a:pt x="3400" y="8454"/>
                    </a:cubicBezTo>
                    <a:cubicBezTo>
                      <a:pt x="3627" y="7876"/>
                      <a:pt x="3707" y="7452"/>
                      <a:pt x="3584" y="7224"/>
                    </a:cubicBezTo>
                    <a:cubicBezTo>
                      <a:pt x="3399" y="6873"/>
                      <a:pt x="2697" y="6596"/>
                      <a:pt x="2121" y="6596"/>
                    </a:cubicBezTo>
                    <a:cubicBezTo>
                      <a:pt x="1992" y="6596"/>
                      <a:pt x="1868" y="6610"/>
                      <a:pt x="1759" y="6641"/>
                    </a:cubicBezTo>
                    <a:cubicBezTo>
                      <a:pt x="1439" y="6739"/>
                      <a:pt x="1279" y="6960"/>
                      <a:pt x="1298" y="7274"/>
                    </a:cubicBezTo>
                    <a:cubicBezTo>
                      <a:pt x="1347" y="7876"/>
                      <a:pt x="2238" y="8546"/>
                      <a:pt x="3117" y="8638"/>
                    </a:cubicBezTo>
                    <a:cubicBezTo>
                      <a:pt x="2779" y="9425"/>
                      <a:pt x="2250" y="10415"/>
                      <a:pt x="1783" y="11287"/>
                    </a:cubicBezTo>
                    <a:lnTo>
                      <a:pt x="1648" y="11546"/>
                    </a:lnTo>
                    <a:cubicBezTo>
                      <a:pt x="794" y="13131"/>
                      <a:pt x="1" y="15719"/>
                      <a:pt x="560" y="17778"/>
                    </a:cubicBezTo>
                    <a:cubicBezTo>
                      <a:pt x="1052" y="19573"/>
                      <a:pt x="1728" y="22026"/>
                      <a:pt x="1802" y="23968"/>
                    </a:cubicBezTo>
                    <a:cubicBezTo>
                      <a:pt x="1863" y="25536"/>
                      <a:pt x="1494" y="29568"/>
                      <a:pt x="1298" y="31725"/>
                    </a:cubicBezTo>
                    <a:cubicBezTo>
                      <a:pt x="1255" y="32149"/>
                      <a:pt x="1224" y="32500"/>
                      <a:pt x="1205" y="32746"/>
                    </a:cubicBezTo>
                    <a:cubicBezTo>
                      <a:pt x="1144" y="33422"/>
                      <a:pt x="1298" y="34190"/>
                      <a:pt x="1451" y="35002"/>
                    </a:cubicBezTo>
                    <a:cubicBezTo>
                      <a:pt x="1648" y="36003"/>
                      <a:pt x="1851" y="37036"/>
                      <a:pt x="1679" y="37995"/>
                    </a:cubicBezTo>
                    <a:cubicBezTo>
                      <a:pt x="1666" y="38044"/>
                      <a:pt x="1703" y="38093"/>
                      <a:pt x="1752" y="38106"/>
                    </a:cubicBezTo>
                    <a:lnTo>
                      <a:pt x="1771" y="38106"/>
                    </a:lnTo>
                    <a:cubicBezTo>
                      <a:pt x="1820" y="38106"/>
                      <a:pt x="1857" y="38069"/>
                      <a:pt x="1869" y="38026"/>
                    </a:cubicBezTo>
                    <a:cubicBezTo>
                      <a:pt x="2041" y="37036"/>
                      <a:pt x="1838" y="35985"/>
                      <a:pt x="1642" y="34965"/>
                    </a:cubicBezTo>
                    <a:cubicBezTo>
                      <a:pt x="1488" y="34166"/>
                      <a:pt x="1341" y="33416"/>
                      <a:pt x="1396" y="32758"/>
                    </a:cubicBezTo>
                    <a:cubicBezTo>
                      <a:pt x="1414" y="32512"/>
                      <a:pt x="1451" y="32168"/>
                      <a:pt x="1488" y="31744"/>
                    </a:cubicBezTo>
                    <a:cubicBezTo>
                      <a:pt x="1685" y="29580"/>
                      <a:pt x="2054" y="25542"/>
                      <a:pt x="1992" y="23956"/>
                    </a:cubicBezTo>
                    <a:cubicBezTo>
                      <a:pt x="1918" y="21995"/>
                      <a:pt x="1242" y="19530"/>
                      <a:pt x="750" y="17723"/>
                    </a:cubicBezTo>
                    <a:cubicBezTo>
                      <a:pt x="234" y="15848"/>
                      <a:pt x="910" y="13316"/>
                      <a:pt x="1814" y="11632"/>
                    </a:cubicBezTo>
                    <a:lnTo>
                      <a:pt x="1949" y="11380"/>
                    </a:lnTo>
                    <a:cubicBezTo>
                      <a:pt x="2545" y="10273"/>
                      <a:pt x="3025" y="9351"/>
                      <a:pt x="3326" y="8644"/>
                    </a:cubicBezTo>
                    <a:cubicBezTo>
                      <a:pt x="3922" y="8644"/>
                      <a:pt x="4346" y="8319"/>
                      <a:pt x="4500" y="7741"/>
                    </a:cubicBezTo>
                    <a:cubicBezTo>
                      <a:pt x="4930" y="6100"/>
                      <a:pt x="5096" y="346"/>
                      <a:pt x="5102" y="100"/>
                    </a:cubicBezTo>
                    <a:cubicBezTo>
                      <a:pt x="5102" y="34"/>
                      <a:pt x="5052" y="1"/>
                      <a:pt x="500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65"/>
              <p:cNvSpPr/>
              <p:nvPr/>
            </p:nvSpPr>
            <p:spPr>
              <a:xfrm>
                <a:off x="6840900" y="1921975"/>
                <a:ext cx="88525" cy="958750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8350" extrusionOk="0">
                    <a:moveTo>
                      <a:pt x="2436" y="7239"/>
                    </a:moveTo>
                    <a:cubicBezTo>
                      <a:pt x="2780" y="7239"/>
                      <a:pt x="3073" y="7357"/>
                      <a:pt x="3190" y="7555"/>
                    </a:cubicBezTo>
                    <a:cubicBezTo>
                      <a:pt x="3301" y="7751"/>
                      <a:pt x="3073" y="8132"/>
                      <a:pt x="2680" y="8409"/>
                    </a:cubicBezTo>
                    <a:cubicBezTo>
                      <a:pt x="2438" y="8578"/>
                      <a:pt x="2126" y="8707"/>
                      <a:pt x="1817" y="8707"/>
                    </a:cubicBezTo>
                    <a:cubicBezTo>
                      <a:pt x="1608" y="8707"/>
                      <a:pt x="1401" y="8648"/>
                      <a:pt x="1217" y="8501"/>
                    </a:cubicBezTo>
                    <a:cubicBezTo>
                      <a:pt x="1260" y="8274"/>
                      <a:pt x="1322" y="8059"/>
                      <a:pt x="1383" y="7856"/>
                    </a:cubicBezTo>
                    <a:cubicBezTo>
                      <a:pt x="1506" y="7475"/>
                      <a:pt x="1918" y="7290"/>
                      <a:pt x="2274" y="7247"/>
                    </a:cubicBezTo>
                    <a:cubicBezTo>
                      <a:pt x="2329" y="7241"/>
                      <a:pt x="2383" y="7239"/>
                      <a:pt x="2436" y="7239"/>
                    </a:cubicBezTo>
                    <a:close/>
                    <a:moveTo>
                      <a:pt x="1085" y="1"/>
                    </a:moveTo>
                    <a:cubicBezTo>
                      <a:pt x="1042" y="1"/>
                      <a:pt x="998" y="28"/>
                      <a:pt x="990" y="86"/>
                    </a:cubicBezTo>
                    <a:cubicBezTo>
                      <a:pt x="953" y="381"/>
                      <a:pt x="0" y="7370"/>
                      <a:pt x="916" y="8470"/>
                    </a:cubicBezTo>
                    <a:cubicBezTo>
                      <a:pt x="940" y="8507"/>
                      <a:pt x="971" y="8538"/>
                      <a:pt x="1008" y="8575"/>
                    </a:cubicBezTo>
                    <a:cubicBezTo>
                      <a:pt x="867" y="9362"/>
                      <a:pt x="873" y="10345"/>
                      <a:pt x="1408" y="11753"/>
                    </a:cubicBezTo>
                    <a:cubicBezTo>
                      <a:pt x="1512" y="12036"/>
                      <a:pt x="1635" y="12331"/>
                      <a:pt x="1758" y="12644"/>
                    </a:cubicBezTo>
                    <a:cubicBezTo>
                      <a:pt x="2453" y="14390"/>
                      <a:pt x="3319" y="16566"/>
                      <a:pt x="3172" y="19043"/>
                    </a:cubicBezTo>
                    <a:cubicBezTo>
                      <a:pt x="3086" y="20493"/>
                      <a:pt x="2741" y="21471"/>
                      <a:pt x="2434" y="22337"/>
                    </a:cubicBezTo>
                    <a:cubicBezTo>
                      <a:pt x="2114" y="23235"/>
                      <a:pt x="1838" y="24015"/>
                      <a:pt x="1893" y="25103"/>
                    </a:cubicBezTo>
                    <a:cubicBezTo>
                      <a:pt x="1936" y="25909"/>
                      <a:pt x="2065" y="26972"/>
                      <a:pt x="2194" y="28103"/>
                    </a:cubicBezTo>
                    <a:cubicBezTo>
                      <a:pt x="2422" y="30002"/>
                      <a:pt x="2649" y="31969"/>
                      <a:pt x="2551" y="33113"/>
                    </a:cubicBezTo>
                    <a:cubicBezTo>
                      <a:pt x="2502" y="33684"/>
                      <a:pt x="2416" y="34262"/>
                      <a:pt x="2336" y="34815"/>
                    </a:cubicBezTo>
                    <a:cubicBezTo>
                      <a:pt x="2145" y="36088"/>
                      <a:pt x="1967" y="37286"/>
                      <a:pt x="2225" y="38276"/>
                    </a:cubicBezTo>
                    <a:cubicBezTo>
                      <a:pt x="2231" y="38319"/>
                      <a:pt x="2274" y="38343"/>
                      <a:pt x="2317" y="38350"/>
                    </a:cubicBezTo>
                    <a:lnTo>
                      <a:pt x="2336" y="38350"/>
                    </a:lnTo>
                    <a:cubicBezTo>
                      <a:pt x="2391" y="38331"/>
                      <a:pt x="2422" y="38282"/>
                      <a:pt x="2403" y="38233"/>
                    </a:cubicBezTo>
                    <a:cubicBezTo>
                      <a:pt x="2158" y="37280"/>
                      <a:pt x="2336" y="36100"/>
                      <a:pt x="2520" y="34852"/>
                    </a:cubicBezTo>
                    <a:cubicBezTo>
                      <a:pt x="2606" y="34287"/>
                      <a:pt x="2692" y="33709"/>
                      <a:pt x="2741" y="33137"/>
                    </a:cubicBezTo>
                    <a:cubicBezTo>
                      <a:pt x="2840" y="31969"/>
                      <a:pt x="2606" y="29996"/>
                      <a:pt x="2385" y="28085"/>
                    </a:cubicBezTo>
                    <a:cubicBezTo>
                      <a:pt x="2250" y="26960"/>
                      <a:pt x="2127" y="25896"/>
                      <a:pt x="2084" y="25097"/>
                    </a:cubicBezTo>
                    <a:cubicBezTo>
                      <a:pt x="2028" y="24046"/>
                      <a:pt x="2299" y="23272"/>
                      <a:pt x="2612" y="22399"/>
                    </a:cubicBezTo>
                    <a:cubicBezTo>
                      <a:pt x="2920" y="21520"/>
                      <a:pt x="3270" y="20530"/>
                      <a:pt x="3362" y="19055"/>
                    </a:cubicBezTo>
                    <a:cubicBezTo>
                      <a:pt x="3510" y="16535"/>
                      <a:pt x="2637" y="14341"/>
                      <a:pt x="1930" y="12570"/>
                    </a:cubicBezTo>
                    <a:cubicBezTo>
                      <a:pt x="1807" y="12263"/>
                      <a:pt x="1690" y="11968"/>
                      <a:pt x="1580" y="11685"/>
                    </a:cubicBezTo>
                    <a:cubicBezTo>
                      <a:pt x="1088" y="10382"/>
                      <a:pt x="1057" y="9454"/>
                      <a:pt x="1174" y="8716"/>
                    </a:cubicBezTo>
                    <a:lnTo>
                      <a:pt x="1174" y="8716"/>
                    </a:lnTo>
                    <a:cubicBezTo>
                      <a:pt x="1373" y="8850"/>
                      <a:pt x="1590" y="8905"/>
                      <a:pt x="1807" y="8905"/>
                    </a:cubicBezTo>
                    <a:cubicBezTo>
                      <a:pt x="2159" y="8905"/>
                      <a:pt x="2513" y="8759"/>
                      <a:pt x="2791" y="8569"/>
                    </a:cubicBezTo>
                    <a:cubicBezTo>
                      <a:pt x="3215" y="8268"/>
                      <a:pt x="3541" y="7794"/>
                      <a:pt x="3350" y="7462"/>
                    </a:cubicBezTo>
                    <a:cubicBezTo>
                      <a:pt x="3198" y="7205"/>
                      <a:pt x="2862" y="7056"/>
                      <a:pt x="2461" y="7056"/>
                    </a:cubicBezTo>
                    <a:cubicBezTo>
                      <a:pt x="2392" y="7056"/>
                      <a:pt x="2322" y="7060"/>
                      <a:pt x="2250" y="7069"/>
                    </a:cubicBezTo>
                    <a:cubicBezTo>
                      <a:pt x="1838" y="7118"/>
                      <a:pt x="1340" y="7333"/>
                      <a:pt x="1199" y="7807"/>
                    </a:cubicBezTo>
                    <a:cubicBezTo>
                      <a:pt x="1149" y="7979"/>
                      <a:pt x="1094" y="8157"/>
                      <a:pt x="1051" y="8341"/>
                    </a:cubicBezTo>
                    <a:cubicBezTo>
                      <a:pt x="375" y="7493"/>
                      <a:pt x="836" y="2588"/>
                      <a:pt x="1180" y="111"/>
                    </a:cubicBezTo>
                    <a:cubicBezTo>
                      <a:pt x="1190" y="40"/>
                      <a:pt x="1138" y="1"/>
                      <a:pt x="108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65"/>
              <p:cNvSpPr/>
              <p:nvPr/>
            </p:nvSpPr>
            <p:spPr>
              <a:xfrm>
                <a:off x="6782350" y="1682025"/>
                <a:ext cx="7515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8265" extrusionOk="0">
                    <a:moveTo>
                      <a:pt x="790" y="1"/>
                    </a:moveTo>
                    <a:cubicBezTo>
                      <a:pt x="777" y="1"/>
                      <a:pt x="764" y="3"/>
                      <a:pt x="750" y="9"/>
                    </a:cubicBezTo>
                    <a:cubicBezTo>
                      <a:pt x="0" y="298"/>
                      <a:pt x="203" y="1060"/>
                      <a:pt x="314" y="1472"/>
                    </a:cubicBezTo>
                    <a:cubicBezTo>
                      <a:pt x="430" y="1915"/>
                      <a:pt x="676" y="2314"/>
                      <a:pt x="904" y="2695"/>
                    </a:cubicBezTo>
                    <a:cubicBezTo>
                      <a:pt x="947" y="2763"/>
                      <a:pt x="984" y="2825"/>
                      <a:pt x="1027" y="2892"/>
                    </a:cubicBezTo>
                    <a:cubicBezTo>
                      <a:pt x="1992" y="4503"/>
                      <a:pt x="2600" y="6310"/>
                      <a:pt x="2815" y="8178"/>
                    </a:cubicBezTo>
                    <a:cubicBezTo>
                      <a:pt x="2815" y="8228"/>
                      <a:pt x="2858" y="8258"/>
                      <a:pt x="2908" y="8264"/>
                    </a:cubicBezTo>
                    <a:lnTo>
                      <a:pt x="2920" y="8258"/>
                    </a:lnTo>
                    <a:cubicBezTo>
                      <a:pt x="2969" y="8252"/>
                      <a:pt x="3006" y="8209"/>
                      <a:pt x="3006" y="8154"/>
                    </a:cubicBezTo>
                    <a:cubicBezTo>
                      <a:pt x="2785" y="6261"/>
                      <a:pt x="2164" y="4429"/>
                      <a:pt x="1186" y="2794"/>
                    </a:cubicBezTo>
                    <a:cubicBezTo>
                      <a:pt x="1143" y="2726"/>
                      <a:pt x="1107" y="2659"/>
                      <a:pt x="1070" y="2597"/>
                    </a:cubicBezTo>
                    <a:cubicBezTo>
                      <a:pt x="842" y="2228"/>
                      <a:pt x="609" y="1841"/>
                      <a:pt x="498" y="1423"/>
                    </a:cubicBezTo>
                    <a:cubicBezTo>
                      <a:pt x="357" y="894"/>
                      <a:pt x="271" y="397"/>
                      <a:pt x="818" y="188"/>
                    </a:cubicBezTo>
                    <a:cubicBezTo>
                      <a:pt x="926" y="144"/>
                      <a:pt x="882" y="1"/>
                      <a:pt x="7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65"/>
              <p:cNvSpPr/>
              <p:nvPr/>
            </p:nvSpPr>
            <p:spPr>
              <a:xfrm>
                <a:off x="6843500" y="1674825"/>
                <a:ext cx="4965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8657" extrusionOk="0">
                    <a:moveTo>
                      <a:pt x="1141" y="0"/>
                    </a:moveTo>
                    <a:cubicBezTo>
                      <a:pt x="1025" y="0"/>
                      <a:pt x="1016" y="187"/>
                      <a:pt x="1144" y="193"/>
                    </a:cubicBezTo>
                    <a:cubicBezTo>
                      <a:pt x="1402" y="224"/>
                      <a:pt x="1765" y="500"/>
                      <a:pt x="1783" y="746"/>
                    </a:cubicBezTo>
                    <a:cubicBezTo>
                      <a:pt x="1789" y="937"/>
                      <a:pt x="1691" y="1090"/>
                      <a:pt x="1574" y="1269"/>
                    </a:cubicBezTo>
                    <a:cubicBezTo>
                      <a:pt x="1525" y="1336"/>
                      <a:pt x="1482" y="1404"/>
                      <a:pt x="1445" y="1478"/>
                    </a:cubicBezTo>
                    <a:cubicBezTo>
                      <a:pt x="253" y="3653"/>
                      <a:pt x="1" y="6223"/>
                      <a:pt x="744" y="8589"/>
                    </a:cubicBezTo>
                    <a:cubicBezTo>
                      <a:pt x="757" y="8632"/>
                      <a:pt x="793" y="8657"/>
                      <a:pt x="836" y="8657"/>
                    </a:cubicBezTo>
                    <a:lnTo>
                      <a:pt x="861" y="8657"/>
                    </a:lnTo>
                    <a:cubicBezTo>
                      <a:pt x="916" y="8638"/>
                      <a:pt x="941" y="8583"/>
                      <a:pt x="923" y="8534"/>
                    </a:cubicBezTo>
                    <a:cubicBezTo>
                      <a:pt x="197" y="6217"/>
                      <a:pt x="443" y="3703"/>
                      <a:pt x="1611" y="1570"/>
                    </a:cubicBezTo>
                    <a:cubicBezTo>
                      <a:pt x="1648" y="1502"/>
                      <a:pt x="1691" y="1441"/>
                      <a:pt x="1734" y="1373"/>
                    </a:cubicBezTo>
                    <a:cubicBezTo>
                      <a:pt x="1857" y="1189"/>
                      <a:pt x="1986" y="992"/>
                      <a:pt x="1974" y="734"/>
                    </a:cubicBezTo>
                    <a:cubicBezTo>
                      <a:pt x="1955" y="383"/>
                      <a:pt x="1513" y="39"/>
                      <a:pt x="1162" y="2"/>
                    </a:cubicBezTo>
                    <a:cubicBezTo>
                      <a:pt x="1155" y="1"/>
                      <a:pt x="1148" y="0"/>
                      <a:pt x="114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65"/>
              <p:cNvSpPr/>
              <p:nvPr/>
            </p:nvSpPr>
            <p:spPr>
              <a:xfrm>
                <a:off x="6663250" y="1824700"/>
                <a:ext cx="1898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7594" h="16917" extrusionOk="0">
                    <a:moveTo>
                      <a:pt x="3701" y="0"/>
                    </a:moveTo>
                    <a:cubicBezTo>
                      <a:pt x="3307" y="7"/>
                      <a:pt x="2939" y="185"/>
                      <a:pt x="2686" y="486"/>
                    </a:cubicBezTo>
                    <a:cubicBezTo>
                      <a:pt x="1697" y="1580"/>
                      <a:pt x="1660" y="4346"/>
                      <a:pt x="1789" y="5809"/>
                    </a:cubicBezTo>
                    <a:cubicBezTo>
                      <a:pt x="1949" y="7549"/>
                      <a:pt x="1949" y="9976"/>
                      <a:pt x="1039" y="11648"/>
                    </a:cubicBezTo>
                    <a:cubicBezTo>
                      <a:pt x="0" y="13554"/>
                      <a:pt x="117" y="16148"/>
                      <a:pt x="529" y="16867"/>
                    </a:cubicBezTo>
                    <a:cubicBezTo>
                      <a:pt x="547" y="16898"/>
                      <a:pt x="578" y="16916"/>
                      <a:pt x="609" y="16916"/>
                    </a:cubicBezTo>
                    <a:cubicBezTo>
                      <a:pt x="627" y="16916"/>
                      <a:pt x="646" y="16910"/>
                      <a:pt x="658" y="16904"/>
                    </a:cubicBezTo>
                    <a:cubicBezTo>
                      <a:pt x="701" y="16879"/>
                      <a:pt x="720" y="16818"/>
                      <a:pt x="695" y="16775"/>
                    </a:cubicBezTo>
                    <a:cubicBezTo>
                      <a:pt x="295" y="16068"/>
                      <a:pt x="240" y="13517"/>
                      <a:pt x="1205" y="11734"/>
                    </a:cubicBezTo>
                    <a:cubicBezTo>
                      <a:pt x="2133" y="10026"/>
                      <a:pt x="2139" y="7555"/>
                      <a:pt x="1980" y="5791"/>
                    </a:cubicBezTo>
                    <a:cubicBezTo>
                      <a:pt x="1851" y="4365"/>
                      <a:pt x="1881" y="1666"/>
                      <a:pt x="2828" y="615"/>
                    </a:cubicBezTo>
                    <a:cubicBezTo>
                      <a:pt x="3043" y="351"/>
                      <a:pt x="3363" y="197"/>
                      <a:pt x="3701" y="191"/>
                    </a:cubicBezTo>
                    <a:lnTo>
                      <a:pt x="3744" y="191"/>
                    </a:lnTo>
                    <a:cubicBezTo>
                      <a:pt x="5545" y="191"/>
                      <a:pt x="7370" y="2305"/>
                      <a:pt x="7389" y="2324"/>
                    </a:cubicBezTo>
                    <a:cubicBezTo>
                      <a:pt x="7410" y="2349"/>
                      <a:pt x="7435" y="2360"/>
                      <a:pt x="7459" y="2360"/>
                    </a:cubicBezTo>
                    <a:cubicBezTo>
                      <a:pt x="7530" y="2360"/>
                      <a:pt x="7594" y="2274"/>
                      <a:pt x="7530" y="2201"/>
                    </a:cubicBezTo>
                    <a:cubicBezTo>
                      <a:pt x="7456" y="2109"/>
                      <a:pt x="5631" y="0"/>
                      <a:pt x="374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65"/>
              <p:cNvSpPr/>
              <p:nvPr/>
            </p:nvSpPr>
            <p:spPr>
              <a:xfrm>
                <a:off x="6649875" y="2188025"/>
                <a:ext cx="2435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545" extrusionOk="0">
                    <a:moveTo>
                      <a:pt x="856" y="0"/>
                    </a:moveTo>
                    <a:cubicBezTo>
                      <a:pt x="824" y="0"/>
                      <a:pt x="793" y="16"/>
                      <a:pt x="775" y="54"/>
                    </a:cubicBezTo>
                    <a:cubicBezTo>
                      <a:pt x="738" y="133"/>
                      <a:pt x="1" y="2008"/>
                      <a:pt x="222" y="3465"/>
                    </a:cubicBezTo>
                    <a:cubicBezTo>
                      <a:pt x="228" y="3508"/>
                      <a:pt x="271" y="3545"/>
                      <a:pt x="320" y="3545"/>
                    </a:cubicBezTo>
                    <a:lnTo>
                      <a:pt x="339" y="3545"/>
                    </a:lnTo>
                    <a:cubicBezTo>
                      <a:pt x="388" y="3533"/>
                      <a:pt x="419" y="3483"/>
                      <a:pt x="412" y="3434"/>
                    </a:cubicBezTo>
                    <a:cubicBezTo>
                      <a:pt x="197" y="2033"/>
                      <a:pt x="941" y="146"/>
                      <a:pt x="953" y="127"/>
                    </a:cubicBezTo>
                    <a:cubicBezTo>
                      <a:pt x="973" y="52"/>
                      <a:pt x="914" y="0"/>
                      <a:pt x="85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65"/>
              <p:cNvSpPr/>
              <p:nvPr/>
            </p:nvSpPr>
            <p:spPr>
              <a:xfrm>
                <a:off x="6750075" y="1931500"/>
                <a:ext cx="118350" cy="761450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30458" extrusionOk="0">
                    <a:moveTo>
                      <a:pt x="1972" y="6287"/>
                    </a:moveTo>
                    <a:cubicBezTo>
                      <a:pt x="1993" y="6287"/>
                      <a:pt x="2014" y="6287"/>
                      <a:pt x="2035" y="6288"/>
                    </a:cubicBezTo>
                    <a:cubicBezTo>
                      <a:pt x="2490" y="6288"/>
                      <a:pt x="2994" y="6424"/>
                      <a:pt x="3252" y="6756"/>
                    </a:cubicBezTo>
                    <a:cubicBezTo>
                      <a:pt x="3363" y="6891"/>
                      <a:pt x="3418" y="7063"/>
                      <a:pt x="3424" y="7235"/>
                    </a:cubicBezTo>
                    <a:cubicBezTo>
                      <a:pt x="3210" y="7437"/>
                      <a:pt x="2865" y="7527"/>
                      <a:pt x="2500" y="7527"/>
                    </a:cubicBezTo>
                    <a:cubicBezTo>
                      <a:pt x="2142" y="7527"/>
                      <a:pt x="1765" y="7440"/>
                      <a:pt x="1476" y="7284"/>
                    </a:cubicBezTo>
                    <a:cubicBezTo>
                      <a:pt x="1291" y="7186"/>
                      <a:pt x="996" y="6977"/>
                      <a:pt x="1082" y="6688"/>
                    </a:cubicBezTo>
                    <a:cubicBezTo>
                      <a:pt x="1137" y="6516"/>
                      <a:pt x="1359" y="6381"/>
                      <a:pt x="1678" y="6319"/>
                    </a:cubicBezTo>
                    <a:cubicBezTo>
                      <a:pt x="1775" y="6299"/>
                      <a:pt x="1872" y="6287"/>
                      <a:pt x="1972" y="6287"/>
                    </a:cubicBezTo>
                    <a:close/>
                    <a:moveTo>
                      <a:pt x="4168" y="0"/>
                    </a:moveTo>
                    <a:cubicBezTo>
                      <a:pt x="4119" y="6"/>
                      <a:pt x="4076" y="50"/>
                      <a:pt x="4082" y="105"/>
                    </a:cubicBezTo>
                    <a:cubicBezTo>
                      <a:pt x="4088" y="160"/>
                      <a:pt x="4512" y="5495"/>
                      <a:pt x="3590" y="7020"/>
                    </a:cubicBezTo>
                    <a:cubicBezTo>
                      <a:pt x="3553" y="6879"/>
                      <a:pt x="3492" y="6743"/>
                      <a:pt x="3399" y="6633"/>
                    </a:cubicBezTo>
                    <a:cubicBezTo>
                      <a:pt x="3101" y="6257"/>
                      <a:pt x="2548" y="6092"/>
                      <a:pt x="2042" y="6092"/>
                    </a:cubicBezTo>
                    <a:cubicBezTo>
                      <a:pt x="1903" y="6092"/>
                      <a:pt x="1767" y="6105"/>
                      <a:pt x="1641" y="6129"/>
                    </a:cubicBezTo>
                    <a:cubicBezTo>
                      <a:pt x="1248" y="6202"/>
                      <a:pt x="978" y="6381"/>
                      <a:pt x="904" y="6626"/>
                    </a:cubicBezTo>
                    <a:cubicBezTo>
                      <a:pt x="806" y="6934"/>
                      <a:pt x="984" y="7235"/>
                      <a:pt x="1383" y="7450"/>
                    </a:cubicBezTo>
                    <a:cubicBezTo>
                      <a:pt x="1679" y="7608"/>
                      <a:pt x="2099" y="7713"/>
                      <a:pt x="2509" y="7713"/>
                    </a:cubicBezTo>
                    <a:cubicBezTo>
                      <a:pt x="2833" y="7713"/>
                      <a:pt x="3149" y="7648"/>
                      <a:pt x="3393" y="7493"/>
                    </a:cubicBezTo>
                    <a:lnTo>
                      <a:pt x="3393" y="7493"/>
                    </a:lnTo>
                    <a:cubicBezTo>
                      <a:pt x="3369" y="7598"/>
                      <a:pt x="3338" y="7702"/>
                      <a:pt x="3295" y="7794"/>
                    </a:cubicBezTo>
                    <a:cubicBezTo>
                      <a:pt x="3086" y="8268"/>
                      <a:pt x="2815" y="8747"/>
                      <a:pt x="2533" y="9257"/>
                    </a:cubicBezTo>
                    <a:cubicBezTo>
                      <a:pt x="1721" y="10720"/>
                      <a:pt x="793" y="12374"/>
                      <a:pt x="547" y="15047"/>
                    </a:cubicBezTo>
                    <a:cubicBezTo>
                      <a:pt x="344" y="17223"/>
                      <a:pt x="437" y="19977"/>
                      <a:pt x="510" y="22190"/>
                    </a:cubicBezTo>
                    <a:cubicBezTo>
                      <a:pt x="560" y="23634"/>
                      <a:pt x="603" y="24876"/>
                      <a:pt x="547" y="25534"/>
                    </a:cubicBezTo>
                    <a:cubicBezTo>
                      <a:pt x="498" y="26081"/>
                      <a:pt x="418" y="26634"/>
                      <a:pt x="332" y="27163"/>
                    </a:cubicBezTo>
                    <a:cubicBezTo>
                      <a:pt x="166" y="28294"/>
                      <a:pt x="0" y="29363"/>
                      <a:pt x="166" y="30377"/>
                    </a:cubicBezTo>
                    <a:cubicBezTo>
                      <a:pt x="172" y="30420"/>
                      <a:pt x="209" y="30457"/>
                      <a:pt x="258" y="30457"/>
                    </a:cubicBezTo>
                    <a:lnTo>
                      <a:pt x="277" y="30457"/>
                    </a:lnTo>
                    <a:cubicBezTo>
                      <a:pt x="326" y="30445"/>
                      <a:pt x="363" y="30396"/>
                      <a:pt x="351" y="30347"/>
                    </a:cubicBezTo>
                    <a:cubicBezTo>
                      <a:pt x="191" y="29363"/>
                      <a:pt x="357" y="28312"/>
                      <a:pt x="523" y="27200"/>
                    </a:cubicBezTo>
                    <a:cubicBezTo>
                      <a:pt x="603" y="26659"/>
                      <a:pt x="689" y="26105"/>
                      <a:pt x="738" y="25552"/>
                    </a:cubicBezTo>
                    <a:cubicBezTo>
                      <a:pt x="793" y="24882"/>
                      <a:pt x="750" y="23634"/>
                      <a:pt x="701" y="22190"/>
                    </a:cubicBezTo>
                    <a:cubicBezTo>
                      <a:pt x="627" y="19983"/>
                      <a:pt x="535" y="17236"/>
                      <a:pt x="738" y="15072"/>
                    </a:cubicBezTo>
                    <a:cubicBezTo>
                      <a:pt x="984" y="12435"/>
                      <a:pt x="1893" y="10800"/>
                      <a:pt x="2699" y="9356"/>
                    </a:cubicBezTo>
                    <a:cubicBezTo>
                      <a:pt x="2988" y="8845"/>
                      <a:pt x="3258" y="8360"/>
                      <a:pt x="3467" y="7874"/>
                    </a:cubicBezTo>
                    <a:cubicBezTo>
                      <a:pt x="3547" y="7696"/>
                      <a:pt x="3596" y="7512"/>
                      <a:pt x="3615" y="7315"/>
                    </a:cubicBezTo>
                    <a:lnTo>
                      <a:pt x="3633" y="7290"/>
                    </a:lnTo>
                    <a:cubicBezTo>
                      <a:pt x="4733" y="5944"/>
                      <a:pt x="4291" y="326"/>
                      <a:pt x="4272" y="93"/>
                    </a:cubicBezTo>
                    <a:cubicBezTo>
                      <a:pt x="4266" y="37"/>
                      <a:pt x="4223" y="0"/>
                      <a:pt x="4168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65"/>
              <p:cNvSpPr/>
              <p:nvPr/>
            </p:nvSpPr>
            <p:spPr>
              <a:xfrm>
                <a:off x="6856000" y="1835150"/>
                <a:ext cx="157625" cy="41492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6597" extrusionOk="0">
                    <a:moveTo>
                      <a:pt x="2683" y="1"/>
                    </a:moveTo>
                    <a:cubicBezTo>
                      <a:pt x="2626" y="1"/>
                      <a:pt x="2569" y="5"/>
                      <a:pt x="2512" y="13"/>
                    </a:cubicBezTo>
                    <a:cubicBezTo>
                      <a:pt x="269" y="289"/>
                      <a:pt x="23" y="1678"/>
                      <a:pt x="11" y="1740"/>
                    </a:cubicBezTo>
                    <a:cubicBezTo>
                      <a:pt x="0" y="1809"/>
                      <a:pt x="56" y="1849"/>
                      <a:pt x="110" y="1849"/>
                    </a:cubicBezTo>
                    <a:cubicBezTo>
                      <a:pt x="152" y="1849"/>
                      <a:pt x="193" y="1824"/>
                      <a:pt x="201" y="1771"/>
                    </a:cubicBezTo>
                    <a:cubicBezTo>
                      <a:pt x="207" y="1715"/>
                      <a:pt x="441" y="461"/>
                      <a:pt x="2537" y="203"/>
                    </a:cubicBezTo>
                    <a:cubicBezTo>
                      <a:pt x="2587" y="196"/>
                      <a:pt x="2636" y="192"/>
                      <a:pt x="2686" y="192"/>
                    </a:cubicBezTo>
                    <a:cubicBezTo>
                      <a:pt x="2933" y="192"/>
                      <a:pt x="3178" y="280"/>
                      <a:pt x="3367" y="449"/>
                    </a:cubicBezTo>
                    <a:cubicBezTo>
                      <a:pt x="4332" y="1297"/>
                      <a:pt x="4375" y="4076"/>
                      <a:pt x="4406" y="6110"/>
                    </a:cubicBezTo>
                    <a:cubicBezTo>
                      <a:pt x="4412" y="6534"/>
                      <a:pt x="4418" y="6934"/>
                      <a:pt x="4430" y="7284"/>
                    </a:cubicBezTo>
                    <a:cubicBezTo>
                      <a:pt x="4467" y="8188"/>
                      <a:pt x="4738" y="9233"/>
                      <a:pt x="5026" y="10333"/>
                    </a:cubicBezTo>
                    <a:cubicBezTo>
                      <a:pt x="5530" y="12263"/>
                      <a:pt x="6108" y="14451"/>
                      <a:pt x="5530" y="16474"/>
                    </a:cubicBezTo>
                    <a:cubicBezTo>
                      <a:pt x="5518" y="16523"/>
                      <a:pt x="5549" y="16578"/>
                      <a:pt x="5598" y="16590"/>
                    </a:cubicBezTo>
                    <a:cubicBezTo>
                      <a:pt x="5610" y="16590"/>
                      <a:pt x="5617" y="16596"/>
                      <a:pt x="5629" y="16596"/>
                    </a:cubicBezTo>
                    <a:cubicBezTo>
                      <a:pt x="5672" y="16596"/>
                      <a:pt x="5709" y="16566"/>
                      <a:pt x="5721" y="16523"/>
                    </a:cubicBezTo>
                    <a:cubicBezTo>
                      <a:pt x="6305" y="14451"/>
                      <a:pt x="5727" y="12238"/>
                      <a:pt x="5217" y="10284"/>
                    </a:cubicBezTo>
                    <a:cubicBezTo>
                      <a:pt x="4934" y="9196"/>
                      <a:pt x="4658" y="8157"/>
                      <a:pt x="4627" y="7272"/>
                    </a:cubicBezTo>
                    <a:cubicBezTo>
                      <a:pt x="4608" y="6928"/>
                      <a:pt x="4608" y="6528"/>
                      <a:pt x="4602" y="6104"/>
                    </a:cubicBezTo>
                    <a:cubicBezTo>
                      <a:pt x="4565" y="3922"/>
                      <a:pt x="4529" y="1205"/>
                      <a:pt x="3490" y="302"/>
                    </a:cubicBezTo>
                    <a:cubicBezTo>
                      <a:pt x="3268" y="106"/>
                      <a:pt x="2978" y="1"/>
                      <a:pt x="268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65"/>
              <p:cNvSpPr/>
              <p:nvPr/>
            </p:nvSpPr>
            <p:spPr>
              <a:xfrm>
                <a:off x="7000550" y="2168750"/>
                <a:ext cx="21225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689" fill="none" extrusionOk="0">
                    <a:moveTo>
                      <a:pt x="0" y="1"/>
                    </a:moveTo>
                    <a:cubicBezTo>
                      <a:pt x="0" y="1"/>
                      <a:pt x="849" y="1212"/>
                      <a:pt x="800" y="3689"/>
                    </a:cubicBezTo>
                  </a:path>
                </a:pathLst>
              </a:custGeom>
              <a:noFill/>
              <a:ln w="3850" cap="rnd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65"/>
              <p:cNvSpPr/>
              <p:nvPr/>
            </p:nvSpPr>
            <p:spPr>
              <a:xfrm>
                <a:off x="6849800" y="1931475"/>
                <a:ext cx="75325" cy="7458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832" extrusionOk="0">
                    <a:moveTo>
                      <a:pt x="1882" y="6401"/>
                    </a:moveTo>
                    <a:cubicBezTo>
                      <a:pt x="2135" y="6401"/>
                      <a:pt x="2363" y="6476"/>
                      <a:pt x="2502" y="6621"/>
                    </a:cubicBezTo>
                    <a:cubicBezTo>
                      <a:pt x="2588" y="6714"/>
                      <a:pt x="2601" y="6836"/>
                      <a:pt x="2533" y="6984"/>
                    </a:cubicBezTo>
                    <a:cubicBezTo>
                      <a:pt x="2373" y="7321"/>
                      <a:pt x="1844" y="7686"/>
                      <a:pt x="1377" y="7686"/>
                    </a:cubicBezTo>
                    <a:cubicBezTo>
                      <a:pt x="1359" y="7686"/>
                      <a:pt x="1340" y="7686"/>
                      <a:pt x="1322" y="7685"/>
                    </a:cubicBezTo>
                    <a:cubicBezTo>
                      <a:pt x="1021" y="7666"/>
                      <a:pt x="806" y="7494"/>
                      <a:pt x="683" y="7168"/>
                    </a:cubicBezTo>
                    <a:lnTo>
                      <a:pt x="689" y="7168"/>
                    </a:lnTo>
                    <a:cubicBezTo>
                      <a:pt x="781" y="6910"/>
                      <a:pt x="972" y="6695"/>
                      <a:pt x="1224" y="6566"/>
                    </a:cubicBezTo>
                    <a:cubicBezTo>
                      <a:pt x="1433" y="6456"/>
                      <a:pt x="1667" y="6401"/>
                      <a:pt x="1882" y="6401"/>
                    </a:cubicBezTo>
                    <a:close/>
                    <a:moveTo>
                      <a:pt x="568" y="1"/>
                    </a:moveTo>
                    <a:cubicBezTo>
                      <a:pt x="518" y="1"/>
                      <a:pt x="480" y="41"/>
                      <a:pt x="474" y="87"/>
                    </a:cubicBezTo>
                    <a:cubicBezTo>
                      <a:pt x="455" y="315"/>
                      <a:pt x="1" y="5650"/>
                      <a:pt x="480" y="7156"/>
                    </a:cubicBezTo>
                    <a:lnTo>
                      <a:pt x="486" y="7175"/>
                    </a:lnTo>
                    <a:cubicBezTo>
                      <a:pt x="431" y="7384"/>
                      <a:pt x="431" y="7599"/>
                      <a:pt x="480" y="7802"/>
                    </a:cubicBezTo>
                    <a:cubicBezTo>
                      <a:pt x="560" y="8195"/>
                      <a:pt x="738" y="8717"/>
                      <a:pt x="947" y="9326"/>
                    </a:cubicBezTo>
                    <a:cubicBezTo>
                      <a:pt x="1457" y="10844"/>
                      <a:pt x="2164" y="12916"/>
                      <a:pt x="2195" y="15061"/>
                    </a:cubicBezTo>
                    <a:cubicBezTo>
                      <a:pt x="2213" y="16235"/>
                      <a:pt x="2183" y="18005"/>
                      <a:pt x="2152" y="19714"/>
                    </a:cubicBezTo>
                    <a:cubicBezTo>
                      <a:pt x="2097" y="22541"/>
                      <a:pt x="2047" y="25209"/>
                      <a:pt x="2195" y="25805"/>
                    </a:cubicBezTo>
                    <a:cubicBezTo>
                      <a:pt x="2441" y="26764"/>
                      <a:pt x="2730" y="28811"/>
                      <a:pt x="2816" y="29745"/>
                    </a:cubicBezTo>
                    <a:cubicBezTo>
                      <a:pt x="2822" y="29794"/>
                      <a:pt x="2865" y="29831"/>
                      <a:pt x="2914" y="29831"/>
                    </a:cubicBezTo>
                    <a:lnTo>
                      <a:pt x="2920" y="29831"/>
                    </a:lnTo>
                    <a:cubicBezTo>
                      <a:pt x="2969" y="29825"/>
                      <a:pt x="3012" y="29782"/>
                      <a:pt x="3006" y="29727"/>
                    </a:cubicBezTo>
                    <a:cubicBezTo>
                      <a:pt x="2920" y="28786"/>
                      <a:pt x="2625" y="26727"/>
                      <a:pt x="2379" y="25762"/>
                    </a:cubicBezTo>
                    <a:cubicBezTo>
                      <a:pt x="2238" y="25191"/>
                      <a:pt x="2287" y="22406"/>
                      <a:pt x="2336" y="19714"/>
                    </a:cubicBezTo>
                    <a:cubicBezTo>
                      <a:pt x="2373" y="18005"/>
                      <a:pt x="2404" y="16235"/>
                      <a:pt x="2385" y="15055"/>
                    </a:cubicBezTo>
                    <a:cubicBezTo>
                      <a:pt x="2355" y="12885"/>
                      <a:pt x="1642" y="10795"/>
                      <a:pt x="1125" y="9271"/>
                    </a:cubicBezTo>
                    <a:cubicBezTo>
                      <a:pt x="923" y="8662"/>
                      <a:pt x="744" y="8140"/>
                      <a:pt x="664" y="7765"/>
                    </a:cubicBezTo>
                    <a:cubicBezTo>
                      <a:pt x="646" y="7672"/>
                      <a:pt x="634" y="7580"/>
                      <a:pt x="634" y="7482"/>
                    </a:cubicBezTo>
                    <a:lnTo>
                      <a:pt x="634" y="7482"/>
                    </a:lnTo>
                    <a:cubicBezTo>
                      <a:pt x="781" y="7715"/>
                      <a:pt x="1033" y="7863"/>
                      <a:pt x="1310" y="7875"/>
                    </a:cubicBezTo>
                    <a:cubicBezTo>
                      <a:pt x="1336" y="7877"/>
                      <a:pt x="1362" y="7878"/>
                      <a:pt x="1389" y="7878"/>
                    </a:cubicBezTo>
                    <a:cubicBezTo>
                      <a:pt x="1939" y="7878"/>
                      <a:pt x="2523" y="7463"/>
                      <a:pt x="2705" y="7064"/>
                    </a:cubicBezTo>
                    <a:cubicBezTo>
                      <a:pt x="2810" y="6843"/>
                      <a:pt x="2791" y="6640"/>
                      <a:pt x="2644" y="6492"/>
                    </a:cubicBezTo>
                    <a:cubicBezTo>
                      <a:pt x="2467" y="6305"/>
                      <a:pt x="2188" y="6208"/>
                      <a:pt x="1883" y="6208"/>
                    </a:cubicBezTo>
                    <a:cubicBezTo>
                      <a:pt x="1638" y="6208"/>
                      <a:pt x="1376" y="6271"/>
                      <a:pt x="1138" y="6400"/>
                    </a:cubicBezTo>
                    <a:cubicBezTo>
                      <a:pt x="916" y="6511"/>
                      <a:pt x="732" y="6683"/>
                      <a:pt x="609" y="6892"/>
                    </a:cubicBezTo>
                    <a:cubicBezTo>
                      <a:pt x="234" y="5177"/>
                      <a:pt x="658" y="155"/>
                      <a:pt x="664" y="106"/>
                    </a:cubicBezTo>
                    <a:cubicBezTo>
                      <a:pt x="671" y="51"/>
                      <a:pt x="634" y="7"/>
                      <a:pt x="578" y="1"/>
                    </a:cubicBezTo>
                    <a:cubicBezTo>
                      <a:pt x="575" y="1"/>
                      <a:pt x="571" y="1"/>
                      <a:pt x="56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65"/>
              <p:cNvSpPr/>
              <p:nvPr/>
            </p:nvSpPr>
            <p:spPr>
              <a:xfrm>
                <a:off x="6780500" y="1666375"/>
                <a:ext cx="81150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8971" extrusionOk="0">
                    <a:moveTo>
                      <a:pt x="823" y="1"/>
                    </a:moveTo>
                    <a:cubicBezTo>
                      <a:pt x="659" y="1"/>
                      <a:pt x="498" y="63"/>
                      <a:pt x="375" y="180"/>
                    </a:cubicBezTo>
                    <a:cubicBezTo>
                      <a:pt x="129" y="420"/>
                      <a:pt x="0" y="752"/>
                      <a:pt x="19" y="1096"/>
                    </a:cubicBezTo>
                    <a:cubicBezTo>
                      <a:pt x="43" y="1502"/>
                      <a:pt x="240" y="1772"/>
                      <a:pt x="455" y="2061"/>
                    </a:cubicBezTo>
                    <a:cubicBezTo>
                      <a:pt x="517" y="2141"/>
                      <a:pt x="578" y="2227"/>
                      <a:pt x="640" y="2320"/>
                    </a:cubicBezTo>
                    <a:cubicBezTo>
                      <a:pt x="1943" y="4287"/>
                      <a:pt x="2773" y="6536"/>
                      <a:pt x="3043" y="8884"/>
                    </a:cubicBezTo>
                    <a:cubicBezTo>
                      <a:pt x="3049" y="8927"/>
                      <a:pt x="3092" y="8964"/>
                      <a:pt x="3141" y="8964"/>
                    </a:cubicBezTo>
                    <a:lnTo>
                      <a:pt x="3154" y="8970"/>
                    </a:lnTo>
                    <a:cubicBezTo>
                      <a:pt x="3209" y="8964"/>
                      <a:pt x="3246" y="8915"/>
                      <a:pt x="3240" y="8866"/>
                    </a:cubicBezTo>
                    <a:cubicBezTo>
                      <a:pt x="2957" y="6487"/>
                      <a:pt x="2121" y="4207"/>
                      <a:pt x="793" y="2215"/>
                    </a:cubicBezTo>
                    <a:cubicBezTo>
                      <a:pt x="732" y="2123"/>
                      <a:pt x="670" y="2037"/>
                      <a:pt x="609" y="1951"/>
                    </a:cubicBezTo>
                    <a:cubicBezTo>
                      <a:pt x="406" y="1674"/>
                      <a:pt x="228" y="1441"/>
                      <a:pt x="209" y="1090"/>
                    </a:cubicBezTo>
                    <a:cubicBezTo>
                      <a:pt x="197" y="801"/>
                      <a:pt x="302" y="525"/>
                      <a:pt x="504" y="322"/>
                    </a:cubicBezTo>
                    <a:cubicBezTo>
                      <a:pt x="594" y="237"/>
                      <a:pt x="712" y="189"/>
                      <a:pt x="833" y="189"/>
                    </a:cubicBezTo>
                    <a:cubicBezTo>
                      <a:pt x="852" y="189"/>
                      <a:pt x="872" y="190"/>
                      <a:pt x="892" y="193"/>
                    </a:cubicBezTo>
                    <a:cubicBezTo>
                      <a:pt x="902" y="196"/>
                      <a:pt x="912" y="197"/>
                      <a:pt x="922" y="197"/>
                    </a:cubicBezTo>
                    <a:cubicBezTo>
                      <a:pt x="1032" y="197"/>
                      <a:pt x="1053" y="14"/>
                      <a:pt x="922" y="8"/>
                    </a:cubicBezTo>
                    <a:cubicBezTo>
                      <a:pt x="889" y="3"/>
                      <a:pt x="856" y="1"/>
                      <a:pt x="82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65"/>
              <p:cNvSpPr/>
              <p:nvPr/>
            </p:nvSpPr>
            <p:spPr>
              <a:xfrm>
                <a:off x="6844425" y="1661800"/>
                <a:ext cx="48275" cy="2311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9246" extrusionOk="0">
                    <a:moveTo>
                      <a:pt x="1076" y="0"/>
                    </a:moveTo>
                    <a:cubicBezTo>
                      <a:pt x="1026" y="0"/>
                      <a:pt x="983" y="36"/>
                      <a:pt x="978" y="87"/>
                    </a:cubicBezTo>
                    <a:cubicBezTo>
                      <a:pt x="972" y="136"/>
                      <a:pt x="1008" y="185"/>
                      <a:pt x="1064" y="191"/>
                    </a:cubicBezTo>
                    <a:cubicBezTo>
                      <a:pt x="1488" y="253"/>
                      <a:pt x="1746" y="529"/>
                      <a:pt x="1746" y="941"/>
                    </a:cubicBezTo>
                    <a:cubicBezTo>
                      <a:pt x="1746" y="1304"/>
                      <a:pt x="1568" y="1654"/>
                      <a:pt x="1396" y="1986"/>
                    </a:cubicBezTo>
                    <a:lnTo>
                      <a:pt x="1334" y="2103"/>
                    </a:lnTo>
                    <a:cubicBezTo>
                      <a:pt x="240" y="4291"/>
                      <a:pt x="0" y="6818"/>
                      <a:pt x="664" y="9178"/>
                    </a:cubicBezTo>
                    <a:cubicBezTo>
                      <a:pt x="677" y="9221"/>
                      <a:pt x="713" y="9246"/>
                      <a:pt x="756" y="9246"/>
                    </a:cubicBezTo>
                    <a:lnTo>
                      <a:pt x="781" y="9246"/>
                    </a:lnTo>
                    <a:cubicBezTo>
                      <a:pt x="830" y="9227"/>
                      <a:pt x="861" y="9178"/>
                      <a:pt x="849" y="9129"/>
                    </a:cubicBezTo>
                    <a:cubicBezTo>
                      <a:pt x="191" y="6811"/>
                      <a:pt x="431" y="4334"/>
                      <a:pt x="1506" y="2189"/>
                    </a:cubicBezTo>
                    <a:lnTo>
                      <a:pt x="1562" y="2072"/>
                    </a:lnTo>
                    <a:cubicBezTo>
                      <a:pt x="1746" y="1716"/>
                      <a:pt x="1930" y="1353"/>
                      <a:pt x="1930" y="941"/>
                    </a:cubicBezTo>
                    <a:cubicBezTo>
                      <a:pt x="1930" y="431"/>
                      <a:pt x="1611" y="75"/>
                      <a:pt x="1088" y="1"/>
                    </a:cubicBezTo>
                    <a:cubicBezTo>
                      <a:pt x="1084" y="0"/>
                      <a:pt x="1080" y="0"/>
                      <a:pt x="107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91" name="Google Shape;6591;p65"/>
              <p:cNvGrpSpPr/>
              <p:nvPr/>
            </p:nvGrpSpPr>
            <p:grpSpPr>
              <a:xfrm>
                <a:off x="6814150" y="1867175"/>
                <a:ext cx="117025" cy="84325"/>
                <a:chOff x="6814150" y="1867175"/>
                <a:chExt cx="117025" cy="84325"/>
              </a:xfrm>
            </p:grpSpPr>
            <p:sp>
              <p:nvSpPr>
                <p:cNvPr id="6592" name="Google Shape;6592;p65"/>
                <p:cNvSpPr/>
                <p:nvPr/>
              </p:nvSpPr>
              <p:spPr>
                <a:xfrm>
                  <a:off x="6828600" y="1867175"/>
                  <a:ext cx="1025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3152" extrusionOk="0">
                      <a:moveTo>
                        <a:pt x="1691" y="0"/>
                      </a:moveTo>
                      <a:cubicBezTo>
                        <a:pt x="1536" y="0"/>
                        <a:pt x="1364" y="13"/>
                        <a:pt x="1174" y="41"/>
                      </a:cubicBezTo>
                      <a:cubicBezTo>
                        <a:pt x="0" y="207"/>
                        <a:pt x="879" y="3120"/>
                        <a:pt x="1691" y="3151"/>
                      </a:cubicBezTo>
                      <a:cubicBezTo>
                        <a:pt x="1693" y="3151"/>
                        <a:pt x="1696" y="3151"/>
                        <a:pt x="1699" y="3151"/>
                      </a:cubicBezTo>
                      <a:cubicBezTo>
                        <a:pt x="2465" y="3151"/>
                        <a:pt x="4102" y="0"/>
                        <a:pt x="1691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3" name="Google Shape;6593;p65"/>
                <p:cNvSpPr/>
                <p:nvPr/>
              </p:nvSpPr>
              <p:spPr>
                <a:xfrm>
                  <a:off x="6814150" y="1872700"/>
                  <a:ext cx="10242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3152" extrusionOk="0">
                      <a:moveTo>
                        <a:pt x="1685" y="0"/>
                      </a:moveTo>
                      <a:cubicBezTo>
                        <a:pt x="1530" y="0"/>
                        <a:pt x="1358" y="13"/>
                        <a:pt x="1168" y="41"/>
                      </a:cubicBezTo>
                      <a:cubicBezTo>
                        <a:pt x="0" y="213"/>
                        <a:pt x="873" y="3127"/>
                        <a:pt x="1685" y="3151"/>
                      </a:cubicBezTo>
                      <a:cubicBezTo>
                        <a:pt x="1687" y="3151"/>
                        <a:pt x="1690" y="3152"/>
                        <a:pt x="1693" y="3152"/>
                      </a:cubicBezTo>
                      <a:cubicBezTo>
                        <a:pt x="2459" y="3152"/>
                        <a:pt x="4097" y="0"/>
                        <a:pt x="1685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94" name="Google Shape;6594;p65"/>
            <p:cNvSpPr/>
            <p:nvPr/>
          </p:nvSpPr>
          <p:spPr>
            <a:xfrm>
              <a:off x="6733325" y="1548975"/>
              <a:ext cx="193800" cy="222875"/>
            </a:xfrm>
            <a:custGeom>
              <a:avLst/>
              <a:gdLst/>
              <a:ahLst/>
              <a:cxnLst/>
              <a:rect l="l" t="t" r="r" b="b"/>
              <a:pathLst>
                <a:path w="7752" h="8915" extrusionOk="0">
                  <a:moveTo>
                    <a:pt x="3746" y="0"/>
                  </a:moveTo>
                  <a:cubicBezTo>
                    <a:pt x="3376" y="0"/>
                    <a:pt x="2959" y="59"/>
                    <a:pt x="2502" y="217"/>
                  </a:cubicBezTo>
                  <a:cubicBezTo>
                    <a:pt x="670" y="850"/>
                    <a:pt x="0" y="3457"/>
                    <a:pt x="738" y="5885"/>
                  </a:cubicBezTo>
                  <a:cubicBezTo>
                    <a:pt x="1482" y="8319"/>
                    <a:pt x="2889" y="8915"/>
                    <a:pt x="2889" y="8915"/>
                  </a:cubicBezTo>
                  <a:cubicBezTo>
                    <a:pt x="1869" y="7612"/>
                    <a:pt x="1832" y="5522"/>
                    <a:pt x="1832" y="5522"/>
                  </a:cubicBezTo>
                  <a:lnTo>
                    <a:pt x="1832" y="5522"/>
                  </a:lnTo>
                  <a:cubicBezTo>
                    <a:pt x="2047" y="6456"/>
                    <a:pt x="2643" y="6905"/>
                    <a:pt x="2643" y="6905"/>
                  </a:cubicBezTo>
                  <a:cubicBezTo>
                    <a:pt x="2182" y="6413"/>
                    <a:pt x="2115" y="4932"/>
                    <a:pt x="2643" y="4686"/>
                  </a:cubicBezTo>
                  <a:cubicBezTo>
                    <a:pt x="3172" y="4440"/>
                    <a:pt x="4229" y="3770"/>
                    <a:pt x="4229" y="3770"/>
                  </a:cubicBezTo>
                  <a:lnTo>
                    <a:pt x="4229" y="3770"/>
                  </a:lnTo>
                  <a:cubicBezTo>
                    <a:pt x="3946" y="4299"/>
                    <a:pt x="3277" y="4618"/>
                    <a:pt x="3277" y="4618"/>
                  </a:cubicBezTo>
                  <a:cubicBezTo>
                    <a:pt x="4832" y="4372"/>
                    <a:pt x="5286" y="3457"/>
                    <a:pt x="5286" y="3457"/>
                  </a:cubicBezTo>
                  <a:cubicBezTo>
                    <a:pt x="5286" y="3457"/>
                    <a:pt x="6374" y="4372"/>
                    <a:pt x="5987" y="6487"/>
                  </a:cubicBezTo>
                  <a:cubicBezTo>
                    <a:pt x="6264" y="6100"/>
                    <a:pt x="6436" y="5651"/>
                    <a:pt x="6479" y="5178"/>
                  </a:cubicBezTo>
                  <a:cubicBezTo>
                    <a:pt x="6479" y="5129"/>
                    <a:pt x="6479" y="5085"/>
                    <a:pt x="6479" y="5036"/>
                  </a:cubicBezTo>
                  <a:cubicBezTo>
                    <a:pt x="6479" y="4952"/>
                    <a:pt x="6482" y="4913"/>
                    <a:pt x="6487" y="4913"/>
                  </a:cubicBezTo>
                  <a:lnTo>
                    <a:pt x="6487" y="4913"/>
                  </a:lnTo>
                  <a:cubicBezTo>
                    <a:pt x="6529" y="4913"/>
                    <a:pt x="6670" y="7775"/>
                    <a:pt x="5563" y="8915"/>
                  </a:cubicBezTo>
                  <a:cubicBezTo>
                    <a:pt x="5563" y="8915"/>
                    <a:pt x="7610" y="7716"/>
                    <a:pt x="7678" y="5036"/>
                  </a:cubicBezTo>
                  <a:cubicBezTo>
                    <a:pt x="7751" y="2362"/>
                    <a:pt x="7186" y="605"/>
                    <a:pt x="5532" y="537"/>
                  </a:cubicBezTo>
                  <a:cubicBezTo>
                    <a:pt x="5532" y="537"/>
                    <a:pt x="4857" y="0"/>
                    <a:pt x="374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5" name="Google Shape;6595;p65"/>
          <p:cNvGrpSpPr/>
          <p:nvPr/>
        </p:nvGrpSpPr>
        <p:grpSpPr>
          <a:xfrm>
            <a:off x="7301946" y="1542722"/>
            <a:ext cx="911707" cy="2849020"/>
            <a:chOff x="2972675" y="239500"/>
            <a:chExt cx="1672550" cy="5226600"/>
          </a:xfrm>
        </p:grpSpPr>
        <p:sp>
          <p:nvSpPr>
            <p:cNvPr id="6596" name="Google Shape;6596;p65"/>
            <p:cNvSpPr/>
            <p:nvPr/>
          </p:nvSpPr>
          <p:spPr>
            <a:xfrm>
              <a:off x="3015600" y="239500"/>
              <a:ext cx="793250" cy="1764400"/>
            </a:xfrm>
            <a:custGeom>
              <a:avLst/>
              <a:gdLst/>
              <a:ahLst/>
              <a:cxnLst/>
              <a:rect l="l" t="t" r="r" b="b"/>
              <a:pathLst>
                <a:path w="31730" h="70576" extrusionOk="0">
                  <a:moveTo>
                    <a:pt x="31730" y="0"/>
                  </a:moveTo>
                  <a:cubicBezTo>
                    <a:pt x="26725" y="0"/>
                    <a:pt x="21527" y="1773"/>
                    <a:pt x="21527" y="7209"/>
                  </a:cubicBezTo>
                  <a:lnTo>
                    <a:pt x="21527" y="12407"/>
                  </a:lnTo>
                  <a:cubicBezTo>
                    <a:pt x="21527" y="12407"/>
                    <a:pt x="20342" y="12875"/>
                    <a:pt x="20462" y="14179"/>
                  </a:cubicBezTo>
                  <a:cubicBezTo>
                    <a:pt x="20581" y="15474"/>
                    <a:pt x="21288" y="19736"/>
                    <a:pt x="23419" y="19965"/>
                  </a:cubicBezTo>
                  <a:cubicBezTo>
                    <a:pt x="23419" y="19965"/>
                    <a:pt x="24677" y="22307"/>
                    <a:pt x="24677" y="31123"/>
                  </a:cubicBezTo>
                  <a:cubicBezTo>
                    <a:pt x="24677" y="31123"/>
                    <a:pt x="18955" y="34071"/>
                    <a:pt x="15622" y="35596"/>
                  </a:cubicBezTo>
                  <a:cubicBezTo>
                    <a:pt x="15622" y="35596"/>
                    <a:pt x="15160" y="35562"/>
                    <a:pt x="14427" y="35562"/>
                  </a:cubicBezTo>
                  <a:cubicBezTo>
                    <a:pt x="12375" y="35562"/>
                    <a:pt x="8203" y="35822"/>
                    <a:pt x="6099" y="37790"/>
                  </a:cubicBezTo>
                  <a:cubicBezTo>
                    <a:pt x="3243" y="40463"/>
                    <a:pt x="1" y="45514"/>
                    <a:pt x="1709" y="54569"/>
                  </a:cubicBezTo>
                  <a:cubicBezTo>
                    <a:pt x="1709" y="54569"/>
                    <a:pt x="1305" y="58435"/>
                    <a:pt x="1213" y="63477"/>
                  </a:cubicBezTo>
                  <a:lnTo>
                    <a:pt x="20774" y="63477"/>
                  </a:lnTo>
                  <a:lnTo>
                    <a:pt x="20774" y="65616"/>
                  </a:lnTo>
                  <a:cubicBezTo>
                    <a:pt x="19644" y="66103"/>
                    <a:pt x="19011" y="67306"/>
                    <a:pt x="19258" y="68509"/>
                  </a:cubicBezTo>
                  <a:cubicBezTo>
                    <a:pt x="19497" y="69712"/>
                    <a:pt x="20563" y="70576"/>
                    <a:pt x="21784" y="70576"/>
                  </a:cubicBezTo>
                  <a:cubicBezTo>
                    <a:pt x="23015" y="70576"/>
                    <a:pt x="24071" y="69712"/>
                    <a:pt x="24309" y="68509"/>
                  </a:cubicBezTo>
                  <a:cubicBezTo>
                    <a:pt x="24557" y="67306"/>
                    <a:pt x="23924" y="66103"/>
                    <a:pt x="22794" y="65616"/>
                  </a:cubicBezTo>
                  <a:lnTo>
                    <a:pt x="22794" y="63477"/>
                  </a:lnTo>
                  <a:lnTo>
                    <a:pt x="31730" y="63477"/>
                  </a:lnTo>
                  <a:lnTo>
                    <a:pt x="31730" y="0"/>
                  </a:lnTo>
                  <a:close/>
                </a:path>
              </a:pathLst>
            </a:custGeom>
            <a:solidFill>
              <a:srgbClr val="667E92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65"/>
            <p:cNvSpPr/>
            <p:nvPr/>
          </p:nvSpPr>
          <p:spPr>
            <a:xfrm>
              <a:off x="3625625" y="240400"/>
              <a:ext cx="976900" cy="1586950"/>
            </a:xfrm>
            <a:custGeom>
              <a:avLst/>
              <a:gdLst/>
              <a:ahLst/>
              <a:cxnLst/>
              <a:rect l="l" t="t" r="r" b="b"/>
              <a:pathLst>
                <a:path w="39076" h="63478" extrusionOk="0">
                  <a:moveTo>
                    <a:pt x="7329" y="1"/>
                  </a:moveTo>
                  <a:lnTo>
                    <a:pt x="7329" y="52292"/>
                  </a:lnTo>
                  <a:lnTo>
                    <a:pt x="4959" y="52292"/>
                  </a:lnTo>
                  <a:cubicBezTo>
                    <a:pt x="4543" y="51325"/>
                    <a:pt x="3601" y="50715"/>
                    <a:pt x="2584" y="50715"/>
                  </a:cubicBezTo>
                  <a:cubicBezTo>
                    <a:pt x="2413" y="50715"/>
                    <a:pt x="2240" y="50732"/>
                    <a:pt x="2066" y="50767"/>
                  </a:cubicBezTo>
                  <a:cubicBezTo>
                    <a:pt x="863" y="51015"/>
                    <a:pt x="0" y="52072"/>
                    <a:pt x="0" y="53293"/>
                  </a:cubicBezTo>
                  <a:cubicBezTo>
                    <a:pt x="0" y="54524"/>
                    <a:pt x="863" y="55580"/>
                    <a:pt x="2066" y="55818"/>
                  </a:cubicBezTo>
                  <a:cubicBezTo>
                    <a:pt x="2241" y="55854"/>
                    <a:pt x="2416" y="55872"/>
                    <a:pt x="2588" y="55872"/>
                  </a:cubicBezTo>
                  <a:cubicBezTo>
                    <a:pt x="3604" y="55872"/>
                    <a:pt x="4543" y="55269"/>
                    <a:pt x="4959" y="54303"/>
                  </a:cubicBezTo>
                  <a:lnTo>
                    <a:pt x="7329" y="54303"/>
                  </a:lnTo>
                  <a:lnTo>
                    <a:pt x="7329" y="63477"/>
                  </a:lnTo>
                  <a:lnTo>
                    <a:pt x="37863" y="63477"/>
                  </a:lnTo>
                  <a:cubicBezTo>
                    <a:pt x="37762" y="58436"/>
                    <a:pt x="37358" y="54569"/>
                    <a:pt x="37358" y="54569"/>
                  </a:cubicBezTo>
                  <a:cubicBezTo>
                    <a:pt x="39076" y="45514"/>
                    <a:pt x="35834" y="40464"/>
                    <a:pt x="32969" y="37791"/>
                  </a:cubicBezTo>
                  <a:cubicBezTo>
                    <a:pt x="30867" y="35831"/>
                    <a:pt x="26700" y="35572"/>
                    <a:pt x="24646" y="35572"/>
                  </a:cubicBezTo>
                  <a:cubicBezTo>
                    <a:pt x="23910" y="35572"/>
                    <a:pt x="23446" y="35605"/>
                    <a:pt x="23446" y="35605"/>
                  </a:cubicBezTo>
                  <a:cubicBezTo>
                    <a:pt x="20112" y="34072"/>
                    <a:pt x="14391" y="31124"/>
                    <a:pt x="14391" y="31124"/>
                  </a:cubicBezTo>
                  <a:cubicBezTo>
                    <a:pt x="14391" y="22308"/>
                    <a:pt x="15649" y="19975"/>
                    <a:pt x="15649" y="19975"/>
                  </a:cubicBezTo>
                  <a:cubicBezTo>
                    <a:pt x="17779" y="19736"/>
                    <a:pt x="18486" y="15484"/>
                    <a:pt x="18606" y="14180"/>
                  </a:cubicBezTo>
                  <a:cubicBezTo>
                    <a:pt x="18725" y="12885"/>
                    <a:pt x="17541" y="12408"/>
                    <a:pt x="17541" y="12408"/>
                  </a:cubicBezTo>
                  <a:lnTo>
                    <a:pt x="17541" y="7210"/>
                  </a:lnTo>
                  <a:cubicBezTo>
                    <a:pt x="17541" y="1773"/>
                    <a:pt x="12343" y="1"/>
                    <a:pt x="7329" y="1"/>
                  </a:cubicBezTo>
                  <a:close/>
                </a:path>
              </a:pathLst>
            </a:custGeom>
            <a:solidFill>
              <a:srgbClr val="E3E9ED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65"/>
            <p:cNvSpPr/>
            <p:nvPr/>
          </p:nvSpPr>
          <p:spPr>
            <a:xfrm>
              <a:off x="3804225" y="1637225"/>
              <a:ext cx="841000" cy="3828875"/>
            </a:xfrm>
            <a:custGeom>
              <a:avLst/>
              <a:gdLst/>
              <a:ahLst/>
              <a:cxnLst/>
              <a:rect l="l" t="t" r="r" b="b"/>
              <a:pathLst>
                <a:path w="33640" h="153155" extrusionOk="0">
                  <a:moveTo>
                    <a:pt x="10139" y="0"/>
                  </a:moveTo>
                  <a:cubicBezTo>
                    <a:pt x="8909" y="0"/>
                    <a:pt x="7853" y="864"/>
                    <a:pt x="7614" y="2067"/>
                  </a:cubicBezTo>
                  <a:cubicBezTo>
                    <a:pt x="7366" y="3270"/>
                    <a:pt x="8000" y="4473"/>
                    <a:pt x="9129" y="4960"/>
                  </a:cubicBezTo>
                  <a:lnTo>
                    <a:pt x="9129" y="7568"/>
                  </a:lnTo>
                  <a:lnTo>
                    <a:pt x="185" y="7568"/>
                  </a:lnTo>
                  <a:lnTo>
                    <a:pt x="185" y="71476"/>
                  </a:lnTo>
                  <a:cubicBezTo>
                    <a:pt x="185" y="71476"/>
                    <a:pt x="947" y="76334"/>
                    <a:pt x="1241" y="80715"/>
                  </a:cubicBezTo>
                  <a:cubicBezTo>
                    <a:pt x="1525" y="85104"/>
                    <a:pt x="570" y="98163"/>
                    <a:pt x="286" y="104739"/>
                  </a:cubicBezTo>
                  <a:cubicBezTo>
                    <a:pt x="1" y="111314"/>
                    <a:pt x="570" y="119983"/>
                    <a:pt x="1140" y="125420"/>
                  </a:cubicBezTo>
                  <a:cubicBezTo>
                    <a:pt x="1718" y="130857"/>
                    <a:pt x="2003" y="134852"/>
                    <a:pt x="1902" y="139618"/>
                  </a:cubicBezTo>
                  <a:cubicBezTo>
                    <a:pt x="1810" y="144384"/>
                    <a:pt x="1241" y="144485"/>
                    <a:pt x="1048" y="145532"/>
                  </a:cubicBezTo>
                  <a:cubicBezTo>
                    <a:pt x="855" y="146579"/>
                    <a:pt x="1819" y="148012"/>
                    <a:pt x="1819" y="148489"/>
                  </a:cubicBezTo>
                  <a:cubicBezTo>
                    <a:pt x="1819" y="148967"/>
                    <a:pt x="1002" y="150390"/>
                    <a:pt x="1002" y="151483"/>
                  </a:cubicBezTo>
                  <a:cubicBezTo>
                    <a:pt x="1002" y="152585"/>
                    <a:pt x="1149" y="153154"/>
                    <a:pt x="2673" y="153154"/>
                  </a:cubicBezTo>
                  <a:lnTo>
                    <a:pt x="11627" y="153154"/>
                  </a:lnTo>
                  <a:cubicBezTo>
                    <a:pt x="12674" y="153154"/>
                    <a:pt x="12674" y="152199"/>
                    <a:pt x="12674" y="151437"/>
                  </a:cubicBezTo>
                  <a:cubicBezTo>
                    <a:pt x="12674" y="150675"/>
                    <a:pt x="8578" y="147626"/>
                    <a:pt x="8385" y="147249"/>
                  </a:cubicBezTo>
                  <a:cubicBezTo>
                    <a:pt x="8193" y="146864"/>
                    <a:pt x="8477" y="145624"/>
                    <a:pt x="8385" y="145054"/>
                  </a:cubicBezTo>
                  <a:cubicBezTo>
                    <a:pt x="8294" y="144485"/>
                    <a:pt x="7338" y="144577"/>
                    <a:pt x="7430" y="143530"/>
                  </a:cubicBezTo>
                  <a:cubicBezTo>
                    <a:pt x="7531" y="142483"/>
                    <a:pt x="8955" y="134953"/>
                    <a:pt x="12298" y="125512"/>
                  </a:cubicBezTo>
                  <a:cubicBezTo>
                    <a:pt x="15631" y="116080"/>
                    <a:pt x="15438" y="107310"/>
                    <a:pt x="14107" y="104454"/>
                  </a:cubicBezTo>
                  <a:cubicBezTo>
                    <a:pt x="12766" y="101589"/>
                    <a:pt x="12481" y="96446"/>
                    <a:pt x="12959" y="93875"/>
                  </a:cubicBezTo>
                  <a:cubicBezTo>
                    <a:pt x="13427" y="91294"/>
                    <a:pt x="18294" y="74819"/>
                    <a:pt x="19433" y="58895"/>
                  </a:cubicBezTo>
                  <a:cubicBezTo>
                    <a:pt x="20581" y="42970"/>
                    <a:pt x="15723" y="29829"/>
                    <a:pt x="15723" y="29829"/>
                  </a:cubicBezTo>
                  <a:lnTo>
                    <a:pt x="15723" y="17431"/>
                  </a:lnTo>
                  <a:cubicBezTo>
                    <a:pt x="18101" y="13620"/>
                    <a:pt x="19249" y="10571"/>
                    <a:pt x="19249" y="10571"/>
                  </a:cubicBezTo>
                  <a:lnTo>
                    <a:pt x="19249" y="10571"/>
                  </a:lnTo>
                  <a:cubicBezTo>
                    <a:pt x="19057" y="14005"/>
                    <a:pt x="20673" y="21628"/>
                    <a:pt x="20489" y="23152"/>
                  </a:cubicBezTo>
                  <a:cubicBezTo>
                    <a:pt x="19617" y="30123"/>
                    <a:pt x="20489" y="37635"/>
                    <a:pt x="22105" y="41354"/>
                  </a:cubicBezTo>
                  <a:cubicBezTo>
                    <a:pt x="23722" y="45073"/>
                    <a:pt x="24006" y="49307"/>
                    <a:pt x="23722" y="51456"/>
                  </a:cubicBezTo>
                  <a:cubicBezTo>
                    <a:pt x="23290" y="54789"/>
                    <a:pt x="21242" y="57774"/>
                    <a:pt x="20691" y="59188"/>
                  </a:cubicBezTo>
                  <a:cubicBezTo>
                    <a:pt x="20480" y="59730"/>
                    <a:pt x="21059" y="67261"/>
                    <a:pt x="21059" y="67261"/>
                  </a:cubicBezTo>
                  <a:cubicBezTo>
                    <a:pt x="21435" y="67839"/>
                    <a:pt x="22849" y="69410"/>
                    <a:pt x="23419" y="69887"/>
                  </a:cubicBezTo>
                  <a:cubicBezTo>
                    <a:pt x="23763" y="70172"/>
                    <a:pt x="24281" y="70352"/>
                    <a:pt x="24824" y="70352"/>
                  </a:cubicBezTo>
                  <a:cubicBezTo>
                    <a:pt x="25192" y="70352"/>
                    <a:pt x="25572" y="70269"/>
                    <a:pt x="25917" y="70080"/>
                  </a:cubicBezTo>
                  <a:cubicBezTo>
                    <a:pt x="26780" y="69603"/>
                    <a:pt x="31445" y="66994"/>
                    <a:pt x="31831" y="66232"/>
                  </a:cubicBezTo>
                  <a:cubicBezTo>
                    <a:pt x="32207" y="65470"/>
                    <a:pt x="30977" y="59941"/>
                    <a:pt x="30977" y="52034"/>
                  </a:cubicBezTo>
                  <a:cubicBezTo>
                    <a:pt x="30977" y="44118"/>
                    <a:pt x="32308" y="38397"/>
                    <a:pt x="32979" y="31730"/>
                  </a:cubicBezTo>
                  <a:cubicBezTo>
                    <a:pt x="33640" y="25062"/>
                    <a:pt x="30113" y="19626"/>
                    <a:pt x="30113" y="19626"/>
                  </a:cubicBezTo>
                  <a:cubicBezTo>
                    <a:pt x="30683" y="15686"/>
                    <a:pt x="30784" y="11305"/>
                    <a:pt x="30719" y="7568"/>
                  </a:cubicBezTo>
                  <a:lnTo>
                    <a:pt x="11150" y="7568"/>
                  </a:lnTo>
                  <a:lnTo>
                    <a:pt x="11150" y="4960"/>
                  </a:lnTo>
                  <a:cubicBezTo>
                    <a:pt x="12279" y="4473"/>
                    <a:pt x="12913" y="3270"/>
                    <a:pt x="12665" y="2067"/>
                  </a:cubicBezTo>
                  <a:cubicBezTo>
                    <a:pt x="12417" y="864"/>
                    <a:pt x="11361" y="0"/>
                    <a:pt x="10139" y="0"/>
                  </a:cubicBezTo>
                  <a:close/>
                </a:path>
              </a:pathLst>
            </a:custGeom>
            <a:solidFill>
              <a:srgbClr val="445D7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65"/>
            <p:cNvSpPr/>
            <p:nvPr/>
          </p:nvSpPr>
          <p:spPr>
            <a:xfrm>
              <a:off x="2972675" y="1826400"/>
              <a:ext cx="1037300" cy="3639700"/>
            </a:xfrm>
            <a:custGeom>
              <a:avLst/>
              <a:gdLst/>
              <a:ahLst/>
              <a:cxnLst/>
              <a:rect l="l" t="t" r="r" b="b"/>
              <a:pathLst>
                <a:path w="41492" h="145588" extrusionOk="0">
                  <a:moveTo>
                    <a:pt x="2930" y="1"/>
                  </a:moveTo>
                  <a:cubicBezTo>
                    <a:pt x="2857" y="3738"/>
                    <a:pt x="2958" y="8119"/>
                    <a:pt x="3527" y="12050"/>
                  </a:cubicBezTo>
                  <a:cubicBezTo>
                    <a:pt x="3527" y="12050"/>
                    <a:pt x="1" y="17486"/>
                    <a:pt x="662" y="24163"/>
                  </a:cubicBezTo>
                  <a:cubicBezTo>
                    <a:pt x="1332" y="30830"/>
                    <a:pt x="2664" y="36551"/>
                    <a:pt x="2664" y="44467"/>
                  </a:cubicBezTo>
                  <a:cubicBezTo>
                    <a:pt x="2664" y="52374"/>
                    <a:pt x="1424" y="57903"/>
                    <a:pt x="1810" y="58665"/>
                  </a:cubicBezTo>
                  <a:cubicBezTo>
                    <a:pt x="2195" y="59427"/>
                    <a:pt x="6861" y="62036"/>
                    <a:pt x="7724" y="62513"/>
                  </a:cubicBezTo>
                  <a:cubicBezTo>
                    <a:pt x="8068" y="62705"/>
                    <a:pt x="8446" y="62789"/>
                    <a:pt x="8813" y="62789"/>
                  </a:cubicBezTo>
                  <a:cubicBezTo>
                    <a:pt x="9356" y="62789"/>
                    <a:pt x="9873" y="62605"/>
                    <a:pt x="10213" y="62320"/>
                  </a:cubicBezTo>
                  <a:cubicBezTo>
                    <a:pt x="10782" y="61843"/>
                    <a:pt x="12196" y="60272"/>
                    <a:pt x="12582" y="59694"/>
                  </a:cubicBezTo>
                  <a:cubicBezTo>
                    <a:pt x="12582" y="59694"/>
                    <a:pt x="13151" y="52163"/>
                    <a:pt x="12949" y="51621"/>
                  </a:cubicBezTo>
                  <a:cubicBezTo>
                    <a:pt x="12389" y="50207"/>
                    <a:pt x="10341" y="47222"/>
                    <a:pt x="9909" y="43889"/>
                  </a:cubicBezTo>
                  <a:cubicBezTo>
                    <a:pt x="9634" y="41740"/>
                    <a:pt x="9909" y="37506"/>
                    <a:pt x="11535" y="33787"/>
                  </a:cubicBezTo>
                  <a:cubicBezTo>
                    <a:pt x="13151" y="30077"/>
                    <a:pt x="14024" y="22556"/>
                    <a:pt x="13151" y="15585"/>
                  </a:cubicBezTo>
                  <a:cubicBezTo>
                    <a:pt x="12958" y="14061"/>
                    <a:pt x="14584" y="6438"/>
                    <a:pt x="14391" y="3004"/>
                  </a:cubicBezTo>
                  <a:lnTo>
                    <a:pt x="14391" y="3004"/>
                  </a:lnTo>
                  <a:cubicBezTo>
                    <a:pt x="14391" y="3004"/>
                    <a:pt x="15539" y="6053"/>
                    <a:pt x="17917" y="9864"/>
                  </a:cubicBezTo>
                  <a:lnTo>
                    <a:pt x="17917" y="22252"/>
                  </a:lnTo>
                  <a:cubicBezTo>
                    <a:pt x="17917" y="22252"/>
                    <a:pt x="13059" y="35412"/>
                    <a:pt x="14198" y="51328"/>
                  </a:cubicBezTo>
                  <a:cubicBezTo>
                    <a:pt x="15346" y="67243"/>
                    <a:pt x="20204" y="83727"/>
                    <a:pt x="20682" y="86308"/>
                  </a:cubicBezTo>
                  <a:cubicBezTo>
                    <a:pt x="21159" y="88879"/>
                    <a:pt x="20874" y="94022"/>
                    <a:pt x="19534" y="96887"/>
                  </a:cubicBezTo>
                  <a:cubicBezTo>
                    <a:pt x="18193" y="99743"/>
                    <a:pt x="18009" y="108513"/>
                    <a:pt x="21352" y="117945"/>
                  </a:cubicBezTo>
                  <a:cubicBezTo>
                    <a:pt x="24686" y="127386"/>
                    <a:pt x="26109" y="134916"/>
                    <a:pt x="26210" y="135963"/>
                  </a:cubicBezTo>
                  <a:cubicBezTo>
                    <a:pt x="26302" y="137010"/>
                    <a:pt x="25347" y="136918"/>
                    <a:pt x="25255" y="137487"/>
                  </a:cubicBezTo>
                  <a:cubicBezTo>
                    <a:pt x="25163" y="138057"/>
                    <a:pt x="25448" y="139297"/>
                    <a:pt x="25255" y="139682"/>
                  </a:cubicBezTo>
                  <a:cubicBezTo>
                    <a:pt x="25062" y="140059"/>
                    <a:pt x="20966" y="143108"/>
                    <a:pt x="20966" y="143870"/>
                  </a:cubicBezTo>
                  <a:cubicBezTo>
                    <a:pt x="20966" y="144632"/>
                    <a:pt x="20966" y="145587"/>
                    <a:pt x="22013" y="145587"/>
                  </a:cubicBezTo>
                  <a:lnTo>
                    <a:pt x="30967" y="145587"/>
                  </a:lnTo>
                  <a:cubicBezTo>
                    <a:pt x="32492" y="145587"/>
                    <a:pt x="32638" y="145009"/>
                    <a:pt x="32638" y="143916"/>
                  </a:cubicBezTo>
                  <a:cubicBezTo>
                    <a:pt x="32638" y="142823"/>
                    <a:pt x="31830" y="141391"/>
                    <a:pt x="31830" y="140913"/>
                  </a:cubicBezTo>
                  <a:cubicBezTo>
                    <a:pt x="31830" y="140445"/>
                    <a:pt x="32785" y="139012"/>
                    <a:pt x="32593" y="137965"/>
                  </a:cubicBezTo>
                  <a:cubicBezTo>
                    <a:pt x="32400" y="136909"/>
                    <a:pt x="31830" y="136817"/>
                    <a:pt x="31738" y="132051"/>
                  </a:cubicBezTo>
                  <a:cubicBezTo>
                    <a:pt x="31637" y="127294"/>
                    <a:pt x="31922" y="123281"/>
                    <a:pt x="32501" y="117853"/>
                  </a:cubicBezTo>
                  <a:cubicBezTo>
                    <a:pt x="33070" y="112416"/>
                    <a:pt x="33649" y="103747"/>
                    <a:pt x="33355" y="97172"/>
                  </a:cubicBezTo>
                  <a:cubicBezTo>
                    <a:pt x="33061" y="90596"/>
                    <a:pt x="32115" y="77537"/>
                    <a:pt x="32400" y="73148"/>
                  </a:cubicBezTo>
                  <a:cubicBezTo>
                    <a:pt x="32684" y="68758"/>
                    <a:pt x="33447" y="63909"/>
                    <a:pt x="33447" y="63909"/>
                  </a:cubicBezTo>
                  <a:lnTo>
                    <a:pt x="33447" y="10727"/>
                  </a:lnTo>
                  <a:lnTo>
                    <a:pt x="35825" y="10727"/>
                  </a:lnTo>
                  <a:cubicBezTo>
                    <a:pt x="36266" y="11758"/>
                    <a:pt x="37235" y="12298"/>
                    <a:pt x="38209" y="12298"/>
                  </a:cubicBezTo>
                  <a:cubicBezTo>
                    <a:pt x="39022" y="12298"/>
                    <a:pt x="39839" y="11922"/>
                    <a:pt x="40353" y="11140"/>
                  </a:cubicBezTo>
                  <a:cubicBezTo>
                    <a:pt x="41491" y="9423"/>
                    <a:pt x="40261" y="7136"/>
                    <a:pt x="38204" y="7136"/>
                  </a:cubicBezTo>
                  <a:cubicBezTo>
                    <a:pt x="37166" y="7136"/>
                    <a:pt x="36229" y="7752"/>
                    <a:pt x="35825" y="8707"/>
                  </a:cubicBezTo>
                  <a:lnTo>
                    <a:pt x="33447" y="8707"/>
                  </a:lnTo>
                  <a:lnTo>
                    <a:pt x="33447" y="1"/>
                  </a:lnTo>
                  <a:lnTo>
                    <a:pt x="24520" y="1"/>
                  </a:lnTo>
                  <a:lnTo>
                    <a:pt x="24520" y="2140"/>
                  </a:lnTo>
                  <a:cubicBezTo>
                    <a:pt x="25641" y="2627"/>
                    <a:pt x="26284" y="3830"/>
                    <a:pt x="26036" y="5033"/>
                  </a:cubicBezTo>
                  <a:cubicBezTo>
                    <a:pt x="25788" y="6236"/>
                    <a:pt x="24732" y="7100"/>
                    <a:pt x="23510" y="7100"/>
                  </a:cubicBezTo>
                  <a:cubicBezTo>
                    <a:pt x="22280" y="7100"/>
                    <a:pt x="21223" y="6236"/>
                    <a:pt x="20975" y="5033"/>
                  </a:cubicBezTo>
                  <a:cubicBezTo>
                    <a:pt x="20737" y="3830"/>
                    <a:pt x="21370" y="2627"/>
                    <a:pt x="22500" y="2140"/>
                  </a:cubicBezTo>
                  <a:lnTo>
                    <a:pt x="22500" y="1"/>
                  </a:lnTo>
                  <a:close/>
                </a:path>
              </a:pathLst>
            </a:custGeom>
            <a:solidFill>
              <a:srgbClr val="CFD9E0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  <a:solidFill>
            <a:srgbClr val="DA3B3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IDENTIFYING INFORMATION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 idx="3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4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5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6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also helium</a:t>
            </a:r>
            <a:endParaRPr/>
          </a:p>
        </p:txBody>
      </p:sp>
      <p:grpSp>
        <p:nvGrpSpPr>
          <p:cNvPr id="216" name="Google Shape;216;p32"/>
          <p:cNvGrpSpPr/>
          <p:nvPr/>
        </p:nvGrpSpPr>
        <p:grpSpPr>
          <a:xfrm>
            <a:off x="1283138" y="1725663"/>
            <a:ext cx="1133172" cy="1133172"/>
            <a:chOff x="1436200" y="1457925"/>
            <a:chExt cx="983400" cy="983400"/>
          </a:xfrm>
        </p:grpSpPr>
        <p:sp>
          <p:nvSpPr>
            <p:cNvPr id="217" name="Google Shape;217;p32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2"/>
          <p:cNvGrpSpPr/>
          <p:nvPr/>
        </p:nvGrpSpPr>
        <p:grpSpPr>
          <a:xfrm>
            <a:off x="4005413" y="1725663"/>
            <a:ext cx="1133172" cy="1133172"/>
            <a:chOff x="1436200" y="1457925"/>
            <a:chExt cx="983400" cy="983400"/>
          </a:xfrm>
        </p:grpSpPr>
        <p:sp>
          <p:nvSpPr>
            <p:cNvPr id="220" name="Google Shape;220;p32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32"/>
          <p:cNvGrpSpPr/>
          <p:nvPr/>
        </p:nvGrpSpPr>
        <p:grpSpPr>
          <a:xfrm>
            <a:off x="6727688" y="1725663"/>
            <a:ext cx="1133172" cy="1133172"/>
            <a:chOff x="1436200" y="1457925"/>
            <a:chExt cx="983400" cy="983400"/>
          </a:xfrm>
        </p:grpSpPr>
        <p:sp>
          <p:nvSpPr>
            <p:cNvPr id="223" name="Google Shape;223;p32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2"/>
          <p:cNvGrpSpPr/>
          <p:nvPr/>
        </p:nvGrpSpPr>
        <p:grpSpPr>
          <a:xfrm>
            <a:off x="1647584" y="2116778"/>
            <a:ext cx="404296" cy="350941"/>
            <a:chOff x="-28462125" y="3199700"/>
            <a:chExt cx="298550" cy="259150"/>
          </a:xfrm>
        </p:grpSpPr>
        <p:sp>
          <p:nvSpPr>
            <p:cNvPr id="226" name="Google Shape;226;p32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32"/>
          <p:cNvGrpSpPr/>
          <p:nvPr/>
        </p:nvGrpSpPr>
        <p:grpSpPr>
          <a:xfrm>
            <a:off x="4406937" y="2091725"/>
            <a:ext cx="353074" cy="401046"/>
            <a:chOff x="-28069875" y="3175300"/>
            <a:chExt cx="260725" cy="296150"/>
          </a:xfrm>
        </p:grpSpPr>
        <p:sp>
          <p:nvSpPr>
            <p:cNvPr id="230" name="Google Shape;230;p32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32"/>
          <p:cNvGrpSpPr/>
          <p:nvPr/>
        </p:nvGrpSpPr>
        <p:grpSpPr>
          <a:xfrm>
            <a:off x="7115065" y="2092241"/>
            <a:ext cx="358423" cy="400031"/>
            <a:chOff x="-23962425" y="3519475"/>
            <a:chExt cx="264675" cy="295400"/>
          </a:xfrm>
        </p:grpSpPr>
        <p:sp>
          <p:nvSpPr>
            <p:cNvPr id="240" name="Google Shape;240;p32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1619435" y="1558003"/>
            <a:ext cx="2808000" cy="5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1619435" y="2120428"/>
            <a:ext cx="29922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088" y="172420"/>
            <a:ext cx="4164959" cy="497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355" y="163055"/>
            <a:ext cx="8456252" cy="475578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8E338C1-831F-4703-A78E-C2ECCDA0A5BD}"/>
              </a:ext>
            </a:extLst>
          </p:cNvPr>
          <p:cNvGrpSpPr/>
          <p:nvPr/>
        </p:nvGrpSpPr>
        <p:grpSpPr>
          <a:xfrm>
            <a:off x="3860708" y="3156664"/>
            <a:ext cx="980657" cy="1226460"/>
            <a:chOff x="2079596" y="4282215"/>
            <a:chExt cx="3303213" cy="163527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8F052B8-0A0E-4E7C-8DC9-06390C465462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5878759-BBC9-409A-99FE-BD14A3A4026D}"/>
              </a:ext>
            </a:extLst>
          </p:cNvPr>
          <p:cNvGrpSpPr/>
          <p:nvPr/>
        </p:nvGrpSpPr>
        <p:grpSpPr>
          <a:xfrm>
            <a:off x="5091361" y="3156664"/>
            <a:ext cx="980657" cy="1226460"/>
            <a:chOff x="2079596" y="4282215"/>
            <a:chExt cx="3303213" cy="163527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636ED22B-2783-46BA-9664-EE37E32E9F58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3F5C1CC-9929-49E5-9E8D-11A941FB6F68}"/>
              </a:ext>
            </a:extLst>
          </p:cNvPr>
          <p:cNvGrpSpPr/>
          <p:nvPr/>
        </p:nvGrpSpPr>
        <p:grpSpPr>
          <a:xfrm>
            <a:off x="6322015" y="3156664"/>
            <a:ext cx="980657" cy="1226460"/>
            <a:chOff x="2079596" y="4282215"/>
            <a:chExt cx="3303213" cy="163527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6B3C26E-8DFC-4B2E-84D3-34B109340541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37DC8D32-C349-4978-886B-87048401B8A2}"/>
              </a:ext>
            </a:extLst>
          </p:cNvPr>
          <p:cNvGrpSpPr/>
          <p:nvPr/>
        </p:nvGrpSpPr>
        <p:grpSpPr>
          <a:xfrm>
            <a:off x="7552668" y="3156664"/>
            <a:ext cx="980657" cy="1226460"/>
            <a:chOff x="2079596" y="4282215"/>
            <a:chExt cx="3303213" cy="163527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4631B4E-6EB8-4823-A5D1-36BF3AE0E8C3}"/>
                </a:ext>
              </a:extLst>
            </p:cNvPr>
            <p:cNvSpPr txBox="1"/>
            <p:nvPr/>
          </p:nvSpPr>
          <p:spPr>
            <a:xfrm>
              <a:off x="2079599" y="4282215"/>
              <a:ext cx="330321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F76B346-ABB5-4D72-919C-973D8FA4BA8A}"/>
              </a:ext>
            </a:extLst>
          </p:cNvPr>
          <p:cNvSpPr txBox="1"/>
          <p:nvPr/>
        </p:nvSpPr>
        <p:spPr>
          <a:xfrm>
            <a:off x="430875" y="143896"/>
            <a:ext cx="3434131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50" b="1" dirty="0">
                <a:solidFill>
                  <a:schemeClr val="tx1"/>
                </a:solidFill>
                <a:cs typeface="Arial" pitchFamily="34" charset="0"/>
              </a:rPr>
              <a:t>S</a:t>
            </a:r>
            <a:r>
              <a:rPr lang="en-US" altLang="ko-KR" sz="4050" b="1" dirty="0">
                <a:solidFill>
                  <a:schemeClr val="tx1"/>
                </a:solidFill>
                <a:cs typeface="Arial" pitchFamily="34" charset="0"/>
              </a:rPr>
              <a:t>LIDE</a:t>
            </a:r>
            <a:endParaRPr lang="ko-KR" altLang="en-US" sz="405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19" y="1868539"/>
            <a:ext cx="2227500" cy="25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MEDICAL HISTORY</a:t>
            </a:r>
            <a:endParaRPr/>
          </a:p>
        </p:txBody>
      </p:sp>
      <p:graphicFrame>
        <p:nvGraphicFramePr>
          <p:cNvPr id="250" name="Google Shape;250;p33"/>
          <p:cNvGraphicFramePr/>
          <p:nvPr/>
        </p:nvGraphicFramePr>
        <p:xfrm>
          <a:off x="751098" y="3096900"/>
          <a:ext cx="2330650" cy="1524000"/>
        </p:xfrm>
        <a:graphic>
          <a:graphicData uri="http://schemas.openxmlformats.org/drawingml/2006/table">
            <a:tbl>
              <a:tblPr>
                <a:noFill/>
                <a:tableStyleId>{9082F856-565A-423E-8398-B153AFA68915}</a:tableStyleId>
              </a:tblPr>
              <a:tblGrid>
                <a:gridCol w="1165325"/>
                <a:gridCol w="11653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AGE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62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GENDER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Male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ALLERGIES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None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LOCATION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Barcelona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251" name="Google Shape;251;p33"/>
          <p:cNvCxnSpPr/>
          <p:nvPr/>
        </p:nvCxnSpPr>
        <p:spPr>
          <a:xfrm>
            <a:off x="6104392" y="1224596"/>
            <a:ext cx="0" cy="3396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33"/>
          <p:cNvSpPr/>
          <p:nvPr/>
        </p:nvSpPr>
        <p:spPr>
          <a:xfrm>
            <a:off x="5958898" y="1534150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5958898" y="4020050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5958898" y="3191417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5958898" y="2362783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subTitle" idx="4294967295"/>
          </p:nvPr>
        </p:nvSpPr>
        <p:spPr>
          <a:xfrm>
            <a:off x="6443623" y="1353499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</a:t>
            </a:r>
            <a:endParaRPr sz="1400"/>
          </a:p>
        </p:txBody>
      </p:sp>
      <p:sp>
        <p:nvSpPr>
          <p:cNvPr id="257" name="Google Shape;257;p33"/>
          <p:cNvSpPr txBox="1">
            <a:spLocks noGrp="1"/>
          </p:cNvSpPr>
          <p:nvPr>
            <p:ph type="title" idx="4294967295"/>
          </p:nvPr>
        </p:nvSpPr>
        <p:spPr>
          <a:xfrm>
            <a:off x="4554950" y="1534150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2010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 idx="4294967295"/>
          </p:nvPr>
        </p:nvSpPr>
        <p:spPr>
          <a:xfrm>
            <a:off x="6443625" y="2362775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2012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title" idx="4294967295"/>
          </p:nvPr>
        </p:nvSpPr>
        <p:spPr>
          <a:xfrm>
            <a:off x="4554950" y="3191425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2018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title" idx="4294967295"/>
          </p:nvPr>
        </p:nvSpPr>
        <p:spPr>
          <a:xfrm>
            <a:off x="6443625" y="4020050"/>
            <a:ext cx="1210200" cy="2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2019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type="subTitle" idx="4294967295"/>
          </p:nvPr>
        </p:nvSpPr>
        <p:spPr>
          <a:xfrm>
            <a:off x="3651648" y="2182136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 </a:t>
            </a:r>
            <a:endParaRPr sz="1400"/>
          </a:p>
        </p:txBody>
      </p:sp>
      <p:sp>
        <p:nvSpPr>
          <p:cNvPr id="262" name="Google Shape;262;p33"/>
          <p:cNvSpPr txBox="1">
            <a:spLocks noGrp="1"/>
          </p:cNvSpPr>
          <p:nvPr>
            <p:ph type="subTitle" idx="4294967295"/>
          </p:nvPr>
        </p:nvSpPr>
        <p:spPr>
          <a:xfrm>
            <a:off x="6443623" y="3010761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Saturn is composed of hydrogen and helium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63" name="Google Shape;263;p33"/>
          <p:cNvSpPr txBox="1">
            <a:spLocks noGrp="1"/>
          </p:cNvSpPr>
          <p:nvPr>
            <p:ph type="subTitle" idx="4294967295"/>
          </p:nvPr>
        </p:nvSpPr>
        <p:spPr>
          <a:xfrm>
            <a:off x="3653698" y="3842820"/>
            <a:ext cx="21135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 of them all</a:t>
            </a:r>
            <a:endParaRPr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71" y="606238"/>
            <a:ext cx="1645370" cy="2316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rdiology Case Stud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A3B3B"/>
      </a:accent1>
      <a:accent2>
        <a:srgbClr val="212121"/>
      </a:accent2>
      <a:accent3>
        <a:srgbClr val="78909C"/>
      </a:accent3>
      <a:accent4>
        <a:srgbClr val="FF6B65"/>
      </a:accent4>
      <a:accent5>
        <a:srgbClr val="980000"/>
      </a:accent5>
      <a:accent6>
        <a:srgbClr val="FDCAC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2680</Words>
  <Application>Microsoft Office PowerPoint</Application>
  <PresentationFormat>Presentación en pantalla (16:9)</PresentationFormat>
  <Paragraphs>369</Paragraphs>
  <Slides>50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Times New Roman</vt:lpstr>
      <vt:lpstr>Proxima Nova Semibold</vt:lpstr>
      <vt:lpstr>Arial</vt:lpstr>
      <vt:lpstr>Proxima Nova</vt:lpstr>
      <vt:lpstr>FZShuTi</vt:lpstr>
      <vt:lpstr>맑은 고딕</vt:lpstr>
      <vt:lpstr>Arial Black</vt:lpstr>
      <vt:lpstr>Righteous</vt:lpstr>
      <vt:lpstr>Didact Gothic</vt:lpstr>
      <vt:lpstr>Cardiology Case Study by Slidesgo</vt:lpstr>
      <vt:lpstr>Slidesgo Final Pages</vt:lpstr>
      <vt:lpstr>HEART ATTACK</vt:lpstr>
      <vt:lpstr>Presentación de PowerPoint</vt:lpstr>
      <vt:lpstr>CONTENTS</vt:lpstr>
      <vt:lpstr>ABOUT US</vt:lpstr>
      <vt:lpstr>Presentación de PowerPoint</vt:lpstr>
      <vt:lpstr>IDENTIFYING INFORMATION</vt:lpstr>
      <vt:lpstr>INTRODUCTION</vt:lpstr>
      <vt:lpstr>Presentación de PowerPoint</vt:lpstr>
      <vt:lpstr>PATIENT MEDICAL HISTORY</vt:lpstr>
      <vt:lpstr>REVIEW OF SYSTEMS</vt:lpstr>
      <vt:lpstr>PHYSICAL EXAMINATION</vt:lpstr>
      <vt:lpstr>A PICTURE IS WORTH A THOUSAND WORDS</vt:lpstr>
      <vt:lpstr>FINDINGS</vt:lpstr>
      <vt:lpstr>Presentación de PowerPoint</vt:lpstr>
      <vt:lpstr>PERCENTAGES</vt:lpstr>
      <vt:lpstr>Presentación de PowerPoint</vt:lpstr>
      <vt:lpstr>8,987</vt:lpstr>
      <vt:lpstr>DISCUSSION</vt:lpstr>
      <vt:lpstr>DISCUSSION SUMMARY</vt:lpstr>
      <vt:lpstr>Presentación de PowerPoint</vt:lpstr>
      <vt:lpstr>Presentación de PowerPoint</vt:lpstr>
      <vt:lpstr>Presentación de PowerPoint</vt:lpstr>
      <vt:lpstr>Presentación de PowerPoint</vt:lpstr>
      <vt:lpstr>Next Week</vt:lpstr>
      <vt:lpstr>Mobile Web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DIAGNOSIS</vt:lpstr>
      <vt:lpstr>TREATMENT</vt:lpstr>
      <vt:lpstr>PATIENT MONITORING</vt:lpstr>
      <vt:lpstr>CONTRAINDICATIONS AND INDICATIONS</vt:lpstr>
      <vt:lpstr>POST-PREVENTION</vt:lpstr>
      <vt:lpstr>CASE TIMELINE</vt:lpstr>
      <vt:lpstr>CONCLUSIONS</vt:lpstr>
      <vt:lpstr>REFERENCES</vt:lpstr>
      <vt:lpstr>OUR TEAM</vt:lpstr>
      <vt:lpstr>THANKS!</vt:lpstr>
      <vt:lpstr>www.plantillaspower-point.com</vt:lpstr>
      <vt:lpstr>ALTERNATIVE RESOURCES</vt:lpstr>
      <vt:lpstr>RESOURCES</vt:lpstr>
      <vt:lpstr>ALTERNATIVE RESOURCES</vt:lpstr>
      <vt:lpstr>RESOURCES</vt:lpstr>
      <vt:lpstr>Presentación de PowerPoint</vt:lpstr>
      <vt:lpstr>Presentación de PowerPoint</vt:lpstr>
      <vt:lpstr>...and our sets of editable icons</vt:lpstr>
      <vt:lpstr>Medical Infographics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ATTACK</dc:title>
  <dc:creator>Sr GRYM</dc:creator>
  <cp:lastModifiedBy>ADMIN</cp:lastModifiedBy>
  <cp:revision>21</cp:revision>
  <dcterms:modified xsi:type="dcterms:W3CDTF">2021-12-31T17:03:10Z</dcterms:modified>
</cp:coreProperties>
</file>