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7"/>
  </p:notesMasterIdLst>
  <p:handoutMasterIdLst>
    <p:handoutMasterId r:id="rId58"/>
  </p:handoutMasterIdLst>
  <p:sldIdLst>
    <p:sldId id="256" r:id="rId3"/>
    <p:sldId id="260" r:id="rId4"/>
    <p:sldId id="257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10" r:id="rId48"/>
    <p:sldId id="313" r:id="rId49"/>
    <p:sldId id="316" r:id="rId50"/>
    <p:sldId id="312" r:id="rId51"/>
    <p:sldId id="314" r:id="rId52"/>
    <p:sldId id="315" r:id="rId53"/>
    <p:sldId id="304" r:id="rId54"/>
    <p:sldId id="305" r:id="rId55"/>
    <p:sldId id="306" r:id="rId5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D07"/>
    <a:srgbClr val="FEE3D2"/>
    <a:srgbClr val="FDD0B5"/>
    <a:srgbClr val="DDE0CD"/>
    <a:srgbClr val="DED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2502" y="13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rgbClr val="EB5D0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46-4014-84CA-6B6E63634027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46-4014-84CA-6B6E63634027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46-4014-84CA-6B6E63634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rgbClr val="EB5D0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A6-4803-888D-4A8045F75B85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A6-4803-888D-4A8045F75B85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A6-4803-888D-4A8045F75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rgbClr val="EB5D0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90-474D-A75F-31312A8FBDB6}"/>
              </c:ext>
            </c:extLst>
          </c:dPt>
          <c:dPt>
            <c:idx val="1"/>
            <c:bubble3D val="0"/>
            <c:spPr>
              <a:solidFill>
                <a:srgbClr val="8B8B8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90-474D-A75F-31312A8FBDB6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90-474D-A75F-31312A8FB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B5D0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8D-4C47-A7EE-1E97DA9AE6D2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8D-4C47-A7EE-1E97DA9AE6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8D-4C47-A7EE-1E97DA9AE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B5D0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97-4B8E-B442-750AD9AA4B8B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97-4B8E-B442-750AD9AA4B8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97-4B8E-B442-750AD9AA4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rgbClr val="EB5D0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12-472C-8359-400274DD0431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12-472C-8359-400274DD043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312-472C-8359-400274DD0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B5D0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4C-4D50-94F6-F9963CBE0B0C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4C-4D50-94F6-F9963CBE0B0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4C-4D50-94F6-F9963CBE0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B5D0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07-4A80-A96D-64A225777CB0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07-4A80-A96D-64A225777CB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707-4A80-A96D-64A225777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B5D07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5C9-4487-93E2-6FDFCA74910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5C9-4487-93E2-6FDFCA74910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5C9-4487-93E2-6FDFCA74910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5C9-4487-93E2-6FDFCA749100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5C9-4487-93E2-6FDFCA749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84314096"/>
        <c:axId val="384314488"/>
      </c:barChart>
      <c:catAx>
        <c:axId val="3843140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84314488"/>
        <c:crosses val="autoZero"/>
        <c:auto val="1"/>
        <c:lblAlgn val="ctr"/>
        <c:lblOffset val="100"/>
        <c:noMultiLvlLbl val="0"/>
      </c:catAx>
      <c:valAx>
        <c:axId val="384314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43140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A96FD-6631-44CE-84FB-1DEB6003E770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3B3BA-3D9D-411C-9927-F2371E218E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6503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A2F3B-0387-4912-94A5-588EAACE374B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94F68-DF91-4E1B-8290-C6BD80EB02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657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94F68-DF91-4E1B-8290-C6BD80EB028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61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61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92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82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3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12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e2e42d777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e2e42d777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77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94F68-DF91-4E1B-8290-C6BD80EB028E}" type="slidenum">
              <a:rPr lang="es-PE" smtClean="0"/>
              <a:t>31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966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76200">
            <a:solidFill>
              <a:srgbClr val="EB5D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135541" y="4351237"/>
            <a:ext cx="918157" cy="6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-18157"/>
            <a:ext cx="9144000" cy="1064471"/>
          </a:xfrm>
          <a:custGeom>
            <a:avLst/>
            <a:gdLst>
              <a:gd name="T0" fmla="*/ 8780 w 8780"/>
              <a:gd name="T1" fmla="*/ 0 h 897"/>
              <a:gd name="T2" fmla="*/ 0 w 8780"/>
              <a:gd name="T3" fmla="*/ 0 h 897"/>
              <a:gd name="T4" fmla="*/ 0 w 8780"/>
              <a:gd name="T5" fmla="*/ 426 h 897"/>
              <a:gd name="T6" fmla="*/ 0 w 8780"/>
              <a:gd name="T7" fmla="*/ 542 h 897"/>
              <a:gd name="T8" fmla="*/ 0 w 8780"/>
              <a:gd name="T9" fmla="*/ 897 h 897"/>
              <a:gd name="T10" fmla="*/ 3879 w 8780"/>
              <a:gd name="T11" fmla="*/ 897 h 897"/>
              <a:gd name="T12" fmla="*/ 5163 w 8780"/>
              <a:gd name="T13" fmla="*/ 730 h 897"/>
              <a:gd name="T14" fmla="*/ 8388 w 8780"/>
              <a:gd name="T15" fmla="*/ 730 h 897"/>
              <a:gd name="T16" fmla="*/ 8388 w 8780"/>
              <a:gd name="T17" fmla="*/ 542 h 897"/>
              <a:gd name="T18" fmla="*/ 8780 w 8780"/>
              <a:gd name="T19" fmla="*/ 542 h 897"/>
              <a:gd name="T20" fmla="*/ 8780 w 8780"/>
              <a:gd name="T21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80" h="897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8533" y="59122"/>
            <a:ext cx="748388" cy="8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6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990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135541" y="4351237"/>
            <a:ext cx="918157" cy="6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-18157"/>
            <a:ext cx="9144000" cy="1064471"/>
          </a:xfrm>
          <a:custGeom>
            <a:avLst/>
            <a:gdLst>
              <a:gd name="T0" fmla="*/ 8780 w 8780"/>
              <a:gd name="T1" fmla="*/ 0 h 897"/>
              <a:gd name="T2" fmla="*/ 0 w 8780"/>
              <a:gd name="T3" fmla="*/ 0 h 897"/>
              <a:gd name="T4" fmla="*/ 0 w 8780"/>
              <a:gd name="T5" fmla="*/ 426 h 897"/>
              <a:gd name="T6" fmla="*/ 0 w 8780"/>
              <a:gd name="T7" fmla="*/ 542 h 897"/>
              <a:gd name="T8" fmla="*/ 0 w 8780"/>
              <a:gd name="T9" fmla="*/ 897 h 897"/>
              <a:gd name="T10" fmla="*/ 3879 w 8780"/>
              <a:gd name="T11" fmla="*/ 897 h 897"/>
              <a:gd name="T12" fmla="*/ 5163 w 8780"/>
              <a:gd name="T13" fmla="*/ 730 h 897"/>
              <a:gd name="T14" fmla="*/ 8388 w 8780"/>
              <a:gd name="T15" fmla="*/ 730 h 897"/>
              <a:gd name="T16" fmla="*/ 8388 w 8780"/>
              <a:gd name="T17" fmla="*/ 542 h 897"/>
              <a:gd name="T18" fmla="*/ 8780 w 8780"/>
              <a:gd name="T19" fmla="*/ 542 h 897"/>
              <a:gd name="T20" fmla="*/ 8780 w 8780"/>
              <a:gd name="T21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80" h="897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grpSp>
        <p:nvGrpSpPr>
          <p:cNvPr id="25" name="Grupo 24"/>
          <p:cNvGrpSpPr/>
          <p:nvPr userDrawn="1"/>
        </p:nvGrpSpPr>
        <p:grpSpPr>
          <a:xfrm>
            <a:off x="8135541" y="11131"/>
            <a:ext cx="631840" cy="840611"/>
            <a:chOff x="5640388" y="2819401"/>
            <a:chExt cx="908050" cy="1208087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5932488" y="3414713"/>
              <a:ext cx="615950" cy="612775"/>
            </a:xfrm>
            <a:custGeom>
              <a:avLst/>
              <a:gdLst>
                <a:gd name="T0" fmla="*/ 0 w 162"/>
                <a:gd name="T1" fmla="*/ 43 h 162"/>
                <a:gd name="T2" fmla="*/ 39 w 162"/>
                <a:gd name="T3" fmla="*/ 3 h 162"/>
                <a:gd name="T4" fmla="*/ 58 w 162"/>
                <a:gd name="T5" fmla="*/ 1 h 162"/>
                <a:gd name="T6" fmla="*/ 62 w 162"/>
                <a:gd name="T7" fmla="*/ 3 h 162"/>
                <a:gd name="T8" fmla="*/ 91 w 162"/>
                <a:gd name="T9" fmla="*/ 56 h 162"/>
                <a:gd name="T10" fmla="*/ 92 w 162"/>
                <a:gd name="T11" fmla="*/ 67 h 162"/>
                <a:gd name="T12" fmla="*/ 114 w 162"/>
                <a:gd name="T13" fmla="*/ 114 h 162"/>
                <a:gd name="T14" fmla="*/ 138 w 162"/>
                <a:gd name="T15" fmla="*/ 137 h 162"/>
                <a:gd name="T16" fmla="*/ 162 w 162"/>
                <a:gd name="T17" fmla="*/ 161 h 162"/>
                <a:gd name="T18" fmla="*/ 150 w 162"/>
                <a:gd name="T19" fmla="*/ 161 h 162"/>
                <a:gd name="T20" fmla="*/ 54 w 162"/>
                <a:gd name="T21" fmla="*/ 161 h 162"/>
                <a:gd name="T22" fmla="*/ 46 w 162"/>
                <a:gd name="T23" fmla="*/ 161 h 162"/>
                <a:gd name="T24" fmla="*/ 4 w 162"/>
                <a:gd name="T25" fmla="*/ 133 h 162"/>
                <a:gd name="T26" fmla="*/ 33 w 162"/>
                <a:gd name="T27" fmla="*/ 96 h 162"/>
                <a:gd name="T28" fmla="*/ 41 w 162"/>
                <a:gd name="T29" fmla="*/ 72 h 162"/>
                <a:gd name="T30" fmla="*/ 48 w 162"/>
                <a:gd name="T31" fmla="*/ 38 h 162"/>
                <a:gd name="T32" fmla="*/ 48 w 162"/>
                <a:gd name="T33" fmla="*/ 29 h 162"/>
                <a:gd name="T34" fmla="*/ 39 w 162"/>
                <a:gd name="T35" fmla="*/ 31 h 162"/>
                <a:gd name="T36" fmla="*/ 18 w 162"/>
                <a:gd name="T37" fmla="*/ 44 h 162"/>
                <a:gd name="T38" fmla="*/ 2 w 162"/>
                <a:gd name="T39" fmla="*/ 47 h 162"/>
                <a:gd name="T40" fmla="*/ 0 w 162"/>
                <a:gd name="T41" fmla="*/ 4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62">
                  <a:moveTo>
                    <a:pt x="0" y="43"/>
                  </a:moveTo>
                  <a:cubicBezTo>
                    <a:pt x="13" y="29"/>
                    <a:pt x="26" y="15"/>
                    <a:pt x="39" y="3"/>
                  </a:cubicBezTo>
                  <a:cubicBezTo>
                    <a:pt x="43" y="0"/>
                    <a:pt x="51" y="1"/>
                    <a:pt x="58" y="1"/>
                  </a:cubicBezTo>
                  <a:cubicBezTo>
                    <a:pt x="59" y="1"/>
                    <a:pt x="61" y="2"/>
                    <a:pt x="62" y="3"/>
                  </a:cubicBezTo>
                  <a:cubicBezTo>
                    <a:pt x="94" y="25"/>
                    <a:pt x="91" y="16"/>
                    <a:pt x="91" y="56"/>
                  </a:cubicBezTo>
                  <a:cubicBezTo>
                    <a:pt x="92" y="60"/>
                    <a:pt x="92" y="63"/>
                    <a:pt x="92" y="67"/>
                  </a:cubicBezTo>
                  <a:cubicBezTo>
                    <a:pt x="89" y="88"/>
                    <a:pt x="100" y="101"/>
                    <a:pt x="114" y="114"/>
                  </a:cubicBezTo>
                  <a:cubicBezTo>
                    <a:pt x="123" y="121"/>
                    <a:pt x="130" y="129"/>
                    <a:pt x="138" y="137"/>
                  </a:cubicBezTo>
                  <a:cubicBezTo>
                    <a:pt x="145" y="144"/>
                    <a:pt x="153" y="152"/>
                    <a:pt x="162" y="161"/>
                  </a:cubicBezTo>
                  <a:cubicBezTo>
                    <a:pt x="157" y="161"/>
                    <a:pt x="154" y="161"/>
                    <a:pt x="150" y="161"/>
                  </a:cubicBezTo>
                  <a:cubicBezTo>
                    <a:pt x="118" y="161"/>
                    <a:pt x="86" y="161"/>
                    <a:pt x="54" y="161"/>
                  </a:cubicBezTo>
                  <a:cubicBezTo>
                    <a:pt x="51" y="161"/>
                    <a:pt x="48" y="162"/>
                    <a:pt x="46" y="161"/>
                  </a:cubicBezTo>
                  <a:cubicBezTo>
                    <a:pt x="32" y="152"/>
                    <a:pt x="19" y="143"/>
                    <a:pt x="4" y="133"/>
                  </a:cubicBezTo>
                  <a:cubicBezTo>
                    <a:pt x="13" y="120"/>
                    <a:pt x="20" y="104"/>
                    <a:pt x="33" y="96"/>
                  </a:cubicBezTo>
                  <a:cubicBezTo>
                    <a:pt x="45" y="88"/>
                    <a:pt x="40" y="80"/>
                    <a:pt x="41" y="72"/>
                  </a:cubicBezTo>
                  <a:cubicBezTo>
                    <a:pt x="43" y="60"/>
                    <a:pt x="46" y="49"/>
                    <a:pt x="48" y="38"/>
                  </a:cubicBezTo>
                  <a:cubicBezTo>
                    <a:pt x="49" y="35"/>
                    <a:pt x="48" y="32"/>
                    <a:pt x="48" y="29"/>
                  </a:cubicBezTo>
                  <a:cubicBezTo>
                    <a:pt x="45" y="30"/>
                    <a:pt x="41" y="30"/>
                    <a:pt x="39" y="31"/>
                  </a:cubicBezTo>
                  <a:cubicBezTo>
                    <a:pt x="32" y="35"/>
                    <a:pt x="25" y="41"/>
                    <a:pt x="18" y="44"/>
                  </a:cubicBezTo>
                  <a:cubicBezTo>
                    <a:pt x="13" y="47"/>
                    <a:pt x="7" y="46"/>
                    <a:pt x="2" y="47"/>
                  </a:cubicBezTo>
                  <a:cubicBezTo>
                    <a:pt x="1" y="46"/>
                    <a:pt x="1" y="44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5716588" y="2819401"/>
              <a:ext cx="652463" cy="666750"/>
            </a:xfrm>
            <a:custGeom>
              <a:avLst/>
              <a:gdLst>
                <a:gd name="T0" fmla="*/ 149 w 172"/>
                <a:gd name="T1" fmla="*/ 176 h 176"/>
                <a:gd name="T2" fmla="*/ 0 w 172"/>
                <a:gd name="T3" fmla="*/ 18 h 176"/>
                <a:gd name="T4" fmla="*/ 15 w 172"/>
                <a:gd name="T5" fmla="*/ 5 h 176"/>
                <a:gd name="T6" fmla="*/ 28 w 172"/>
                <a:gd name="T7" fmla="*/ 8 h 176"/>
                <a:gd name="T8" fmla="*/ 129 w 172"/>
                <a:gd name="T9" fmla="*/ 109 h 176"/>
                <a:gd name="T10" fmla="*/ 165 w 172"/>
                <a:gd name="T11" fmla="*/ 145 h 176"/>
                <a:gd name="T12" fmla="*/ 165 w 172"/>
                <a:gd name="T13" fmla="*/ 161 h 176"/>
                <a:gd name="T14" fmla="*/ 155 w 172"/>
                <a:gd name="T15" fmla="*/ 174 h 176"/>
                <a:gd name="T16" fmla="*/ 149 w 172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6">
                  <a:moveTo>
                    <a:pt x="149" y="176"/>
                  </a:moveTo>
                  <a:cubicBezTo>
                    <a:pt x="100" y="124"/>
                    <a:pt x="52" y="72"/>
                    <a:pt x="0" y="18"/>
                  </a:cubicBezTo>
                  <a:cubicBezTo>
                    <a:pt x="4" y="15"/>
                    <a:pt x="10" y="10"/>
                    <a:pt x="15" y="5"/>
                  </a:cubicBezTo>
                  <a:cubicBezTo>
                    <a:pt x="21" y="0"/>
                    <a:pt x="24" y="5"/>
                    <a:pt x="28" y="8"/>
                  </a:cubicBezTo>
                  <a:cubicBezTo>
                    <a:pt x="62" y="42"/>
                    <a:pt x="95" y="75"/>
                    <a:pt x="129" y="109"/>
                  </a:cubicBezTo>
                  <a:cubicBezTo>
                    <a:pt x="141" y="121"/>
                    <a:pt x="153" y="134"/>
                    <a:pt x="165" y="145"/>
                  </a:cubicBezTo>
                  <a:cubicBezTo>
                    <a:pt x="172" y="151"/>
                    <a:pt x="172" y="155"/>
                    <a:pt x="165" y="161"/>
                  </a:cubicBezTo>
                  <a:cubicBezTo>
                    <a:pt x="161" y="165"/>
                    <a:pt x="159" y="169"/>
                    <a:pt x="155" y="174"/>
                  </a:cubicBezTo>
                  <a:cubicBezTo>
                    <a:pt x="153" y="174"/>
                    <a:pt x="151" y="175"/>
                    <a:pt x="149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5640388" y="2936876"/>
              <a:ext cx="471488" cy="454025"/>
            </a:xfrm>
            <a:custGeom>
              <a:avLst/>
              <a:gdLst>
                <a:gd name="T0" fmla="*/ 124 w 124"/>
                <a:gd name="T1" fmla="*/ 114 h 120"/>
                <a:gd name="T2" fmla="*/ 97 w 124"/>
                <a:gd name="T3" fmla="*/ 108 h 120"/>
                <a:gd name="T4" fmla="*/ 8 w 124"/>
                <a:gd name="T5" fmla="*/ 18 h 120"/>
                <a:gd name="T6" fmla="*/ 0 w 124"/>
                <a:gd name="T7" fmla="*/ 10 h 120"/>
                <a:gd name="T8" fmla="*/ 11 w 124"/>
                <a:gd name="T9" fmla="*/ 0 h 120"/>
                <a:gd name="T10" fmla="*/ 124 w 124"/>
                <a:gd name="T1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20">
                  <a:moveTo>
                    <a:pt x="124" y="114"/>
                  </a:moveTo>
                  <a:cubicBezTo>
                    <a:pt x="114" y="120"/>
                    <a:pt x="106" y="117"/>
                    <a:pt x="97" y="108"/>
                  </a:cubicBezTo>
                  <a:cubicBezTo>
                    <a:pt x="68" y="77"/>
                    <a:pt x="38" y="48"/>
                    <a:pt x="8" y="18"/>
                  </a:cubicBezTo>
                  <a:cubicBezTo>
                    <a:pt x="6" y="16"/>
                    <a:pt x="3" y="13"/>
                    <a:pt x="0" y="10"/>
                  </a:cubicBezTo>
                  <a:cubicBezTo>
                    <a:pt x="4" y="6"/>
                    <a:pt x="8" y="2"/>
                    <a:pt x="11" y="0"/>
                  </a:cubicBezTo>
                  <a:cubicBezTo>
                    <a:pt x="49" y="38"/>
                    <a:pt x="87" y="76"/>
                    <a:pt x="124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719763" y="3603626"/>
              <a:ext cx="334963" cy="320675"/>
            </a:xfrm>
            <a:custGeom>
              <a:avLst/>
              <a:gdLst>
                <a:gd name="T0" fmla="*/ 88 w 88"/>
                <a:gd name="T1" fmla="*/ 0 h 85"/>
                <a:gd name="T2" fmla="*/ 87 w 88"/>
                <a:gd name="T3" fmla="*/ 26 h 85"/>
                <a:gd name="T4" fmla="*/ 83 w 88"/>
                <a:gd name="T5" fmla="*/ 35 h 85"/>
                <a:gd name="T6" fmla="*/ 48 w 88"/>
                <a:gd name="T7" fmla="*/ 82 h 85"/>
                <a:gd name="T8" fmla="*/ 38 w 88"/>
                <a:gd name="T9" fmla="*/ 83 h 85"/>
                <a:gd name="T10" fmla="*/ 0 w 88"/>
                <a:gd name="T11" fmla="*/ 44 h 85"/>
                <a:gd name="T12" fmla="*/ 1 w 88"/>
                <a:gd name="T13" fmla="*/ 42 h 85"/>
                <a:gd name="T14" fmla="*/ 9 w 88"/>
                <a:gd name="T15" fmla="*/ 49 h 85"/>
                <a:gd name="T16" fmla="*/ 49 w 88"/>
                <a:gd name="T17" fmla="*/ 41 h 85"/>
                <a:gd name="T18" fmla="*/ 54 w 88"/>
                <a:gd name="T19" fmla="*/ 36 h 85"/>
                <a:gd name="T20" fmla="*/ 67 w 88"/>
                <a:gd name="T21" fmla="*/ 20 h 85"/>
                <a:gd name="T22" fmla="*/ 79 w 88"/>
                <a:gd name="T23" fmla="*/ 4 h 85"/>
                <a:gd name="T24" fmla="*/ 88 w 88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88" y="0"/>
                  </a:moveTo>
                  <a:cubicBezTo>
                    <a:pt x="88" y="9"/>
                    <a:pt x="88" y="18"/>
                    <a:pt x="87" y="26"/>
                  </a:cubicBezTo>
                  <a:cubicBezTo>
                    <a:pt x="86" y="29"/>
                    <a:pt x="85" y="32"/>
                    <a:pt x="83" y="35"/>
                  </a:cubicBezTo>
                  <a:cubicBezTo>
                    <a:pt x="72" y="51"/>
                    <a:pt x="60" y="66"/>
                    <a:pt x="48" y="82"/>
                  </a:cubicBezTo>
                  <a:cubicBezTo>
                    <a:pt x="47" y="84"/>
                    <a:pt x="39" y="85"/>
                    <a:pt x="38" y="83"/>
                  </a:cubicBezTo>
                  <a:cubicBezTo>
                    <a:pt x="25" y="71"/>
                    <a:pt x="12" y="57"/>
                    <a:pt x="0" y="44"/>
                  </a:cubicBezTo>
                  <a:cubicBezTo>
                    <a:pt x="0" y="44"/>
                    <a:pt x="1" y="43"/>
                    <a:pt x="1" y="42"/>
                  </a:cubicBezTo>
                  <a:cubicBezTo>
                    <a:pt x="4" y="44"/>
                    <a:pt x="7" y="46"/>
                    <a:pt x="9" y="49"/>
                  </a:cubicBezTo>
                  <a:cubicBezTo>
                    <a:pt x="24" y="65"/>
                    <a:pt x="42" y="62"/>
                    <a:pt x="49" y="41"/>
                  </a:cubicBezTo>
                  <a:cubicBezTo>
                    <a:pt x="50" y="39"/>
                    <a:pt x="52" y="37"/>
                    <a:pt x="54" y="36"/>
                  </a:cubicBezTo>
                  <a:cubicBezTo>
                    <a:pt x="62" y="34"/>
                    <a:pt x="68" y="27"/>
                    <a:pt x="67" y="20"/>
                  </a:cubicBezTo>
                  <a:cubicBezTo>
                    <a:pt x="67" y="10"/>
                    <a:pt x="72" y="7"/>
                    <a:pt x="79" y="4"/>
                  </a:cubicBezTo>
                  <a:cubicBezTo>
                    <a:pt x="82" y="3"/>
                    <a:pt x="85" y="1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5819776" y="3259138"/>
              <a:ext cx="196850" cy="192088"/>
            </a:xfrm>
            <a:custGeom>
              <a:avLst/>
              <a:gdLst>
                <a:gd name="T0" fmla="*/ 52 w 52"/>
                <a:gd name="T1" fmla="*/ 43 h 51"/>
                <a:gd name="T2" fmla="*/ 46 w 52"/>
                <a:gd name="T3" fmla="*/ 50 h 51"/>
                <a:gd name="T4" fmla="*/ 36 w 52"/>
                <a:gd name="T5" fmla="*/ 50 h 51"/>
                <a:gd name="T6" fmla="*/ 2 w 52"/>
                <a:gd name="T7" fmla="*/ 15 h 51"/>
                <a:gd name="T8" fmla="*/ 2 w 52"/>
                <a:gd name="T9" fmla="*/ 4 h 51"/>
                <a:gd name="T10" fmla="*/ 14 w 52"/>
                <a:gd name="T11" fmla="*/ 2 h 51"/>
                <a:gd name="T12" fmla="*/ 49 w 52"/>
                <a:gd name="T13" fmla="*/ 37 h 51"/>
                <a:gd name="T14" fmla="*/ 52 w 52"/>
                <a:gd name="T15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1">
                  <a:moveTo>
                    <a:pt x="52" y="43"/>
                  </a:moveTo>
                  <a:cubicBezTo>
                    <a:pt x="50" y="45"/>
                    <a:pt x="49" y="49"/>
                    <a:pt x="46" y="50"/>
                  </a:cubicBezTo>
                  <a:cubicBezTo>
                    <a:pt x="43" y="51"/>
                    <a:pt x="38" y="51"/>
                    <a:pt x="36" y="50"/>
                  </a:cubicBezTo>
                  <a:cubicBezTo>
                    <a:pt x="24" y="39"/>
                    <a:pt x="12" y="27"/>
                    <a:pt x="2" y="15"/>
                  </a:cubicBezTo>
                  <a:cubicBezTo>
                    <a:pt x="0" y="13"/>
                    <a:pt x="0" y="6"/>
                    <a:pt x="2" y="4"/>
                  </a:cubicBezTo>
                  <a:cubicBezTo>
                    <a:pt x="5" y="1"/>
                    <a:pt x="12" y="0"/>
                    <a:pt x="14" y="2"/>
                  </a:cubicBezTo>
                  <a:cubicBezTo>
                    <a:pt x="26" y="13"/>
                    <a:pt x="38" y="25"/>
                    <a:pt x="49" y="37"/>
                  </a:cubicBezTo>
                  <a:cubicBezTo>
                    <a:pt x="51" y="38"/>
                    <a:pt x="51" y="40"/>
                    <a:pt x="5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743576" y="3500438"/>
              <a:ext cx="204788" cy="207963"/>
            </a:xfrm>
            <a:custGeom>
              <a:avLst/>
              <a:gdLst>
                <a:gd name="T0" fmla="*/ 9 w 54"/>
                <a:gd name="T1" fmla="*/ 0 h 55"/>
                <a:gd name="T2" fmla="*/ 18 w 54"/>
                <a:gd name="T3" fmla="*/ 6 h 55"/>
                <a:gd name="T4" fmla="*/ 47 w 54"/>
                <a:gd name="T5" fmla="*/ 35 h 55"/>
                <a:gd name="T6" fmla="*/ 49 w 54"/>
                <a:gd name="T7" fmla="*/ 50 h 55"/>
                <a:gd name="T8" fmla="*/ 33 w 54"/>
                <a:gd name="T9" fmla="*/ 49 h 55"/>
                <a:gd name="T10" fmla="*/ 3 w 54"/>
                <a:gd name="T11" fmla="*/ 18 h 55"/>
                <a:gd name="T12" fmla="*/ 1 w 54"/>
                <a:gd name="T13" fmla="*/ 7 h 55"/>
                <a:gd name="T14" fmla="*/ 9 w 54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5">
                  <a:moveTo>
                    <a:pt x="9" y="0"/>
                  </a:moveTo>
                  <a:cubicBezTo>
                    <a:pt x="13" y="2"/>
                    <a:pt x="16" y="3"/>
                    <a:pt x="18" y="6"/>
                  </a:cubicBezTo>
                  <a:cubicBezTo>
                    <a:pt x="28" y="15"/>
                    <a:pt x="38" y="25"/>
                    <a:pt x="47" y="35"/>
                  </a:cubicBezTo>
                  <a:cubicBezTo>
                    <a:pt x="52" y="39"/>
                    <a:pt x="54" y="45"/>
                    <a:pt x="49" y="50"/>
                  </a:cubicBezTo>
                  <a:cubicBezTo>
                    <a:pt x="44" y="55"/>
                    <a:pt x="38" y="54"/>
                    <a:pt x="33" y="49"/>
                  </a:cubicBezTo>
                  <a:cubicBezTo>
                    <a:pt x="23" y="38"/>
                    <a:pt x="13" y="29"/>
                    <a:pt x="3" y="18"/>
                  </a:cubicBezTo>
                  <a:cubicBezTo>
                    <a:pt x="1" y="16"/>
                    <a:pt x="0" y="10"/>
                    <a:pt x="1" y="7"/>
                  </a:cubicBezTo>
                  <a:cubicBezTo>
                    <a:pt x="2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5689601" y="3606801"/>
              <a:ext cx="179388" cy="188913"/>
            </a:xfrm>
            <a:custGeom>
              <a:avLst/>
              <a:gdLst>
                <a:gd name="T0" fmla="*/ 9 w 47"/>
                <a:gd name="T1" fmla="*/ 0 h 50"/>
                <a:gd name="T2" fmla="*/ 17 w 47"/>
                <a:gd name="T3" fmla="*/ 5 h 50"/>
                <a:gd name="T4" fmla="*/ 42 w 47"/>
                <a:gd name="T5" fmla="*/ 30 h 50"/>
                <a:gd name="T6" fmla="*/ 42 w 47"/>
                <a:gd name="T7" fmla="*/ 44 h 50"/>
                <a:gd name="T8" fmla="*/ 28 w 47"/>
                <a:gd name="T9" fmla="*/ 44 h 50"/>
                <a:gd name="T10" fmla="*/ 2 w 47"/>
                <a:gd name="T11" fmla="*/ 16 h 50"/>
                <a:gd name="T12" fmla="*/ 1 w 47"/>
                <a:gd name="T13" fmla="*/ 7 h 50"/>
                <a:gd name="T14" fmla="*/ 9 w 4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0">
                  <a:moveTo>
                    <a:pt x="9" y="0"/>
                  </a:moveTo>
                  <a:cubicBezTo>
                    <a:pt x="12" y="2"/>
                    <a:pt x="15" y="3"/>
                    <a:pt x="17" y="5"/>
                  </a:cubicBezTo>
                  <a:cubicBezTo>
                    <a:pt x="26" y="13"/>
                    <a:pt x="34" y="22"/>
                    <a:pt x="42" y="30"/>
                  </a:cubicBezTo>
                  <a:cubicBezTo>
                    <a:pt x="47" y="35"/>
                    <a:pt x="47" y="39"/>
                    <a:pt x="42" y="44"/>
                  </a:cubicBezTo>
                  <a:cubicBezTo>
                    <a:pt x="37" y="50"/>
                    <a:pt x="32" y="48"/>
                    <a:pt x="28" y="44"/>
                  </a:cubicBezTo>
                  <a:cubicBezTo>
                    <a:pt x="19" y="35"/>
                    <a:pt x="10" y="26"/>
                    <a:pt x="2" y="16"/>
                  </a:cubicBezTo>
                  <a:cubicBezTo>
                    <a:pt x="0" y="14"/>
                    <a:pt x="0" y="9"/>
                    <a:pt x="1" y="7"/>
                  </a:cubicBezTo>
                  <a:cubicBezTo>
                    <a:pt x="2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5792788" y="3406776"/>
              <a:ext cx="163513" cy="150813"/>
            </a:xfrm>
            <a:custGeom>
              <a:avLst/>
              <a:gdLst>
                <a:gd name="T0" fmla="*/ 43 w 43"/>
                <a:gd name="T1" fmla="*/ 25 h 40"/>
                <a:gd name="T2" fmla="*/ 27 w 43"/>
                <a:gd name="T3" fmla="*/ 40 h 40"/>
                <a:gd name="T4" fmla="*/ 6 w 43"/>
                <a:gd name="T5" fmla="*/ 16 h 40"/>
                <a:gd name="T6" fmla="*/ 6 w 43"/>
                <a:gd name="T7" fmla="*/ 2 h 40"/>
                <a:gd name="T8" fmla="*/ 19 w 43"/>
                <a:gd name="T9" fmla="*/ 3 h 40"/>
                <a:gd name="T10" fmla="*/ 43 w 43"/>
                <a:gd name="T1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25"/>
                  </a:moveTo>
                  <a:cubicBezTo>
                    <a:pt x="37" y="30"/>
                    <a:pt x="33" y="34"/>
                    <a:pt x="27" y="40"/>
                  </a:cubicBezTo>
                  <a:cubicBezTo>
                    <a:pt x="20" y="32"/>
                    <a:pt x="13" y="24"/>
                    <a:pt x="6" y="16"/>
                  </a:cubicBezTo>
                  <a:cubicBezTo>
                    <a:pt x="1" y="11"/>
                    <a:pt x="0" y="5"/>
                    <a:pt x="6" y="2"/>
                  </a:cubicBezTo>
                  <a:cubicBezTo>
                    <a:pt x="9" y="0"/>
                    <a:pt x="16" y="1"/>
                    <a:pt x="19" y="3"/>
                  </a:cubicBezTo>
                  <a:cubicBezTo>
                    <a:pt x="27" y="9"/>
                    <a:pt x="35" y="16"/>
                    <a:pt x="4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</p:grpSp>
    </p:spTree>
    <p:extLst>
      <p:ext uri="{BB962C8B-B14F-4D97-AF65-F5344CB8AC3E}">
        <p14:creationId xmlns:p14="http://schemas.microsoft.com/office/powerpoint/2010/main" val="305535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135541" y="4351237"/>
            <a:ext cx="918157" cy="6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-18157"/>
            <a:ext cx="9144000" cy="1064471"/>
          </a:xfrm>
          <a:custGeom>
            <a:avLst/>
            <a:gdLst>
              <a:gd name="T0" fmla="*/ 8780 w 8780"/>
              <a:gd name="T1" fmla="*/ 0 h 897"/>
              <a:gd name="T2" fmla="*/ 0 w 8780"/>
              <a:gd name="T3" fmla="*/ 0 h 897"/>
              <a:gd name="T4" fmla="*/ 0 w 8780"/>
              <a:gd name="T5" fmla="*/ 426 h 897"/>
              <a:gd name="T6" fmla="*/ 0 w 8780"/>
              <a:gd name="T7" fmla="*/ 542 h 897"/>
              <a:gd name="T8" fmla="*/ 0 w 8780"/>
              <a:gd name="T9" fmla="*/ 897 h 897"/>
              <a:gd name="T10" fmla="*/ 3879 w 8780"/>
              <a:gd name="T11" fmla="*/ 897 h 897"/>
              <a:gd name="T12" fmla="*/ 5163 w 8780"/>
              <a:gd name="T13" fmla="*/ 730 h 897"/>
              <a:gd name="T14" fmla="*/ 8388 w 8780"/>
              <a:gd name="T15" fmla="*/ 730 h 897"/>
              <a:gd name="T16" fmla="*/ 8388 w 8780"/>
              <a:gd name="T17" fmla="*/ 542 h 897"/>
              <a:gd name="T18" fmla="*/ 8780 w 8780"/>
              <a:gd name="T19" fmla="*/ 542 h 897"/>
              <a:gd name="T20" fmla="*/ 8780 w 8780"/>
              <a:gd name="T21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80" h="897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7845294" y="131112"/>
            <a:ext cx="749325" cy="765931"/>
            <a:chOff x="5519738" y="2843213"/>
            <a:chExt cx="1146175" cy="117157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6113463" y="3097213"/>
              <a:ext cx="552450" cy="917575"/>
            </a:xfrm>
            <a:custGeom>
              <a:avLst/>
              <a:gdLst>
                <a:gd name="T0" fmla="*/ 89 w 146"/>
                <a:gd name="T1" fmla="*/ 64 h 242"/>
                <a:gd name="T2" fmla="*/ 29 w 146"/>
                <a:gd name="T3" fmla="*/ 86 h 242"/>
                <a:gd name="T4" fmla="*/ 17 w 146"/>
                <a:gd name="T5" fmla="*/ 87 h 242"/>
                <a:gd name="T6" fmla="*/ 0 w 146"/>
                <a:gd name="T7" fmla="*/ 73 h 242"/>
                <a:gd name="T8" fmla="*/ 15 w 146"/>
                <a:gd name="T9" fmla="*/ 58 h 242"/>
                <a:gd name="T10" fmla="*/ 57 w 146"/>
                <a:gd name="T11" fmla="*/ 49 h 242"/>
                <a:gd name="T12" fmla="*/ 92 w 146"/>
                <a:gd name="T13" fmla="*/ 18 h 242"/>
                <a:gd name="T14" fmla="*/ 124 w 146"/>
                <a:gd name="T15" fmla="*/ 4 h 242"/>
                <a:gd name="T16" fmla="*/ 146 w 146"/>
                <a:gd name="T17" fmla="*/ 33 h 242"/>
                <a:gd name="T18" fmla="*/ 146 w 146"/>
                <a:gd name="T19" fmla="*/ 218 h 242"/>
                <a:gd name="T20" fmla="*/ 127 w 146"/>
                <a:gd name="T21" fmla="*/ 240 h 242"/>
                <a:gd name="T22" fmla="*/ 105 w 146"/>
                <a:gd name="T23" fmla="*/ 223 h 242"/>
                <a:gd name="T24" fmla="*/ 97 w 146"/>
                <a:gd name="T25" fmla="*/ 148 h 242"/>
                <a:gd name="T26" fmla="*/ 90 w 146"/>
                <a:gd name="T27" fmla="*/ 71 h 242"/>
                <a:gd name="T28" fmla="*/ 89 w 146"/>
                <a:gd name="T29" fmla="*/ 6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242">
                  <a:moveTo>
                    <a:pt x="89" y="64"/>
                  </a:moveTo>
                  <a:cubicBezTo>
                    <a:pt x="70" y="77"/>
                    <a:pt x="50" y="84"/>
                    <a:pt x="29" y="86"/>
                  </a:cubicBezTo>
                  <a:cubicBezTo>
                    <a:pt x="25" y="86"/>
                    <a:pt x="21" y="87"/>
                    <a:pt x="17" y="87"/>
                  </a:cubicBezTo>
                  <a:cubicBezTo>
                    <a:pt x="7" y="87"/>
                    <a:pt x="1" y="82"/>
                    <a:pt x="0" y="73"/>
                  </a:cubicBezTo>
                  <a:cubicBezTo>
                    <a:pt x="0" y="65"/>
                    <a:pt x="6" y="60"/>
                    <a:pt x="15" y="58"/>
                  </a:cubicBezTo>
                  <a:cubicBezTo>
                    <a:pt x="29" y="56"/>
                    <a:pt x="43" y="53"/>
                    <a:pt x="57" y="49"/>
                  </a:cubicBezTo>
                  <a:cubicBezTo>
                    <a:pt x="72" y="43"/>
                    <a:pt x="84" y="32"/>
                    <a:pt x="92" y="18"/>
                  </a:cubicBezTo>
                  <a:cubicBezTo>
                    <a:pt x="100" y="5"/>
                    <a:pt x="112" y="0"/>
                    <a:pt x="124" y="4"/>
                  </a:cubicBezTo>
                  <a:cubicBezTo>
                    <a:pt x="137" y="7"/>
                    <a:pt x="146" y="18"/>
                    <a:pt x="146" y="33"/>
                  </a:cubicBezTo>
                  <a:cubicBezTo>
                    <a:pt x="146" y="95"/>
                    <a:pt x="146" y="156"/>
                    <a:pt x="146" y="218"/>
                  </a:cubicBezTo>
                  <a:cubicBezTo>
                    <a:pt x="146" y="231"/>
                    <a:pt x="138" y="239"/>
                    <a:pt x="127" y="240"/>
                  </a:cubicBezTo>
                  <a:cubicBezTo>
                    <a:pt x="116" y="242"/>
                    <a:pt x="107" y="235"/>
                    <a:pt x="105" y="223"/>
                  </a:cubicBezTo>
                  <a:cubicBezTo>
                    <a:pt x="101" y="198"/>
                    <a:pt x="99" y="173"/>
                    <a:pt x="97" y="148"/>
                  </a:cubicBezTo>
                  <a:cubicBezTo>
                    <a:pt x="95" y="123"/>
                    <a:pt x="92" y="97"/>
                    <a:pt x="90" y="71"/>
                  </a:cubicBezTo>
                  <a:cubicBezTo>
                    <a:pt x="90" y="69"/>
                    <a:pt x="89" y="67"/>
                    <a:pt x="89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519738" y="3100388"/>
              <a:ext cx="552450" cy="911225"/>
            </a:xfrm>
            <a:custGeom>
              <a:avLst/>
              <a:gdLst>
                <a:gd name="T0" fmla="*/ 57 w 146"/>
                <a:gd name="T1" fmla="*/ 63 h 240"/>
                <a:gd name="T2" fmla="*/ 50 w 146"/>
                <a:gd name="T3" fmla="*/ 142 h 240"/>
                <a:gd name="T4" fmla="*/ 42 w 146"/>
                <a:gd name="T5" fmla="*/ 222 h 240"/>
                <a:gd name="T6" fmla="*/ 23 w 146"/>
                <a:gd name="T7" fmla="*/ 240 h 240"/>
                <a:gd name="T8" fmla="*/ 2 w 146"/>
                <a:gd name="T9" fmla="*/ 224 h 240"/>
                <a:gd name="T10" fmla="*/ 0 w 146"/>
                <a:gd name="T11" fmla="*/ 170 h 240"/>
                <a:gd name="T12" fmla="*/ 0 w 146"/>
                <a:gd name="T13" fmla="*/ 37 h 240"/>
                <a:gd name="T14" fmla="*/ 2 w 146"/>
                <a:gd name="T15" fmla="*/ 22 h 240"/>
                <a:gd name="T16" fmla="*/ 24 w 146"/>
                <a:gd name="T17" fmla="*/ 2 h 240"/>
                <a:gd name="T18" fmla="*/ 51 w 146"/>
                <a:gd name="T19" fmla="*/ 14 h 240"/>
                <a:gd name="T20" fmla="*/ 131 w 146"/>
                <a:gd name="T21" fmla="*/ 57 h 240"/>
                <a:gd name="T22" fmla="*/ 146 w 146"/>
                <a:gd name="T23" fmla="*/ 72 h 240"/>
                <a:gd name="T24" fmla="*/ 129 w 146"/>
                <a:gd name="T25" fmla="*/ 86 h 240"/>
                <a:gd name="T26" fmla="*/ 69 w 146"/>
                <a:gd name="T27" fmla="*/ 70 h 240"/>
                <a:gd name="T28" fmla="*/ 57 w 146"/>
                <a:gd name="T29" fmla="*/ 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240">
                  <a:moveTo>
                    <a:pt x="57" y="63"/>
                  </a:moveTo>
                  <a:cubicBezTo>
                    <a:pt x="55" y="90"/>
                    <a:pt x="52" y="116"/>
                    <a:pt x="50" y="142"/>
                  </a:cubicBezTo>
                  <a:cubicBezTo>
                    <a:pt x="47" y="168"/>
                    <a:pt x="45" y="195"/>
                    <a:pt x="42" y="222"/>
                  </a:cubicBezTo>
                  <a:cubicBezTo>
                    <a:pt x="41" y="231"/>
                    <a:pt x="33" y="239"/>
                    <a:pt x="23" y="240"/>
                  </a:cubicBezTo>
                  <a:cubicBezTo>
                    <a:pt x="13" y="240"/>
                    <a:pt x="3" y="234"/>
                    <a:pt x="2" y="224"/>
                  </a:cubicBezTo>
                  <a:cubicBezTo>
                    <a:pt x="1" y="206"/>
                    <a:pt x="0" y="188"/>
                    <a:pt x="0" y="170"/>
                  </a:cubicBezTo>
                  <a:cubicBezTo>
                    <a:pt x="0" y="126"/>
                    <a:pt x="0" y="81"/>
                    <a:pt x="0" y="37"/>
                  </a:cubicBezTo>
                  <a:cubicBezTo>
                    <a:pt x="0" y="32"/>
                    <a:pt x="1" y="27"/>
                    <a:pt x="2" y="22"/>
                  </a:cubicBezTo>
                  <a:cubicBezTo>
                    <a:pt x="5" y="11"/>
                    <a:pt x="13" y="4"/>
                    <a:pt x="24" y="2"/>
                  </a:cubicBezTo>
                  <a:cubicBezTo>
                    <a:pt x="36" y="0"/>
                    <a:pt x="46" y="4"/>
                    <a:pt x="51" y="14"/>
                  </a:cubicBezTo>
                  <a:cubicBezTo>
                    <a:pt x="70" y="43"/>
                    <a:pt x="97" y="56"/>
                    <a:pt x="131" y="57"/>
                  </a:cubicBezTo>
                  <a:cubicBezTo>
                    <a:pt x="140" y="58"/>
                    <a:pt x="146" y="64"/>
                    <a:pt x="146" y="72"/>
                  </a:cubicBezTo>
                  <a:cubicBezTo>
                    <a:pt x="146" y="80"/>
                    <a:pt x="139" y="86"/>
                    <a:pt x="129" y="86"/>
                  </a:cubicBezTo>
                  <a:cubicBezTo>
                    <a:pt x="108" y="85"/>
                    <a:pt x="88" y="80"/>
                    <a:pt x="69" y="70"/>
                  </a:cubicBezTo>
                  <a:cubicBezTo>
                    <a:pt x="66" y="68"/>
                    <a:pt x="62" y="66"/>
                    <a:pt x="57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5840413" y="3468688"/>
              <a:ext cx="461963" cy="393700"/>
            </a:xfrm>
            <a:custGeom>
              <a:avLst/>
              <a:gdLst>
                <a:gd name="T0" fmla="*/ 61 w 122"/>
                <a:gd name="T1" fmla="*/ 104 h 104"/>
                <a:gd name="T2" fmla="*/ 22 w 122"/>
                <a:gd name="T3" fmla="*/ 104 h 104"/>
                <a:gd name="T4" fmla="*/ 1 w 122"/>
                <a:gd name="T5" fmla="*/ 87 h 104"/>
                <a:gd name="T6" fmla="*/ 1 w 122"/>
                <a:gd name="T7" fmla="*/ 18 h 104"/>
                <a:gd name="T8" fmla="*/ 19 w 122"/>
                <a:gd name="T9" fmla="*/ 1 h 104"/>
                <a:gd name="T10" fmla="*/ 103 w 122"/>
                <a:gd name="T11" fmla="*/ 1 h 104"/>
                <a:gd name="T12" fmla="*/ 121 w 122"/>
                <a:gd name="T13" fmla="*/ 21 h 104"/>
                <a:gd name="T14" fmla="*/ 122 w 122"/>
                <a:gd name="T15" fmla="*/ 83 h 104"/>
                <a:gd name="T16" fmla="*/ 101 w 122"/>
                <a:gd name="T17" fmla="*/ 104 h 104"/>
                <a:gd name="T18" fmla="*/ 61 w 122"/>
                <a:gd name="T19" fmla="*/ 104 h 104"/>
                <a:gd name="T20" fmla="*/ 71 w 122"/>
                <a:gd name="T21" fmla="*/ 28 h 104"/>
                <a:gd name="T22" fmla="*/ 74 w 122"/>
                <a:gd name="T23" fmla="*/ 33 h 104"/>
                <a:gd name="T24" fmla="*/ 80 w 122"/>
                <a:gd name="T25" fmla="*/ 40 h 104"/>
                <a:gd name="T26" fmla="*/ 81 w 122"/>
                <a:gd name="T27" fmla="*/ 29 h 104"/>
                <a:gd name="T28" fmla="*/ 66 w 122"/>
                <a:gd name="T29" fmla="*/ 11 h 104"/>
                <a:gd name="T30" fmla="*/ 62 w 122"/>
                <a:gd name="T31" fmla="*/ 11 h 104"/>
                <a:gd name="T32" fmla="*/ 46 w 122"/>
                <a:gd name="T33" fmla="*/ 24 h 104"/>
                <a:gd name="T34" fmla="*/ 49 w 122"/>
                <a:gd name="T35" fmla="*/ 51 h 104"/>
                <a:gd name="T36" fmla="*/ 58 w 122"/>
                <a:gd name="T37" fmla="*/ 78 h 104"/>
                <a:gd name="T38" fmla="*/ 47 w 122"/>
                <a:gd name="T39" fmla="*/ 68 h 104"/>
                <a:gd name="T40" fmla="*/ 41 w 122"/>
                <a:gd name="T41" fmla="*/ 64 h 104"/>
                <a:gd name="T42" fmla="*/ 40 w 122"/>
                <a:gd name="T43" fmla="*/ 72 h 104"/>
                <a:gd name="T44" fmla="*/ 56 w 122"/>
                <a:gd name="T45" fmla="*/ 83 h 104"/>
                <a:gd name="T46" fmla="*/ 75 w 122"/>
                <a:gd name="T47" fmla="*/ 83 h 104"/>
                <a:gd name="T48" fmla="*/ 77 w 122"/>
                <a:gd name="T49" fmla="*/ 53 h 104"/>
                <a:gd name="T50" fmla="*/ 71 w 122"/>
                <a:gd name="T51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104">
                  <a:moveTo>
                    <a:pt x="61" y="104"/>
                  </a:moveTo>
                  <a:cubicBezTo>
                    <a:pt x="48" y="104"/>
                    <a:pt x="35" y="104"/>
                    <a:pt x="22" y="104"/>
                  </a:cubicBezTo>
                  <a:cubicBezTo>
                    <a:pt x="10" y="104"/>
                    <a:pt x="2" y="98"/>
                    <a:pt x="1" y="87"/>
                  </a:cubicBezTo>
                  <a:cubicBezTo>
                    <a:pt x="0" y="64"/>
                    <a:pt x="0" y="41"/>
                    <a:pt x="1" y="18"/>
                  </a:cubicBezTo>
                  <a:cubicBezTo>
                    <a:pt x="1" y="8"/>
                    <a:pt x="9" y="1"/>
                    <a:pt x="19" y="1"/>
                  </a:cubicBezTo>
                  <a:cubicBezTo>
                    <a:pt x="47" y="0"/>
                    <a:pt x="75" y="0"/>
                    <a:pt x="103" y="1"/>
                  </a:cubicBezTo>
                  <a:cubicBezTo>
                    <a:pt x="115" y="1"/>
                    <a:pt x="121" y="9"/>
                    <a:pt x="121" y="21"/>
                  </a:cubicBezTo>
                  <a:cubicBezTo>
                    <a:pt x="122" y="41"/>
                    <a:pt x="122" y="62"/>
                    <a:pt x="122" y="83"/>
                  </a:cubicBezTo>
                  <a:cubicBezTo>
                    <a:pt x="122" y="96"/>
                    <a:pt x="114" y="104"/>
                    <a:pt x="101" y="104"/>
                  </a:cubicBezTo>
                  <a:cubicBezTo>
                    <a:pt x="88" y="104"/>
                    <a:pt x="74" y="104"/>
                    <a:pt x="61" y="104"/>
                  </a:cubicBezTo>
                  <a:close/>
                  <a:moveTo>
                    <a:pt x="71" y="28"/>
                  </a:moveTo>
                  <a:cubicBezTo>
                    <a:pt x="72" y="30"/>
                    <a:pt x="73" y="31"/>
                    <a:pt x="74" y="33"/>
                  </a:cubicBezTo>
                  <a:cubicBezTo>
                    <a:pt x="76" y="35"/>
                    <a:pt x="78" y="37"/>
                    <a:pt x="80" y="40"/>
                  </a:cubicBezTo>
                  <a:cubicBezTo>
                    <a:pt x="81" y="36"/>
                    <a:pt x="83" y="31"/>
                    <a:pt x="81" y="29"/>
                  </a:cubicBezTo>
                  <a:cubicBezTo>
                    <a:pt x="77" y="22"/>
                    <a:pt x="71" y="17"/>
                    <a:pt x="66" y="11"/>
                  </a:cubicBezTo>
                  <a:cubicBezTo>
                    <a:pt x="65" y="11"/>
                    <a:pt x="63" y="11"/>
                    <a:pt x="62" y="11"/>
                  </a:cubicBezTo>
                  <a:cubicBezTo>
                    <a:pt x="56" y="15"/>
                    <a:pt x="51" y="19"/>
                    <a:pt x="46" y="24"/>
                  </a:cubicBezTo>
                  <a:cubicBezTo>
                    <a:pt x="37" y="32"/>
                    <a:pt x="38" y="47"/>
                    <a:pt x="49" y="51"/>
                  </a:cubicBezTo>
                  <a:cubicBezTo>
                    <a:pt x="63" y="56"/>
                    <a:pt x="59" y="65"/>
                    <a:pt x="58" y="78"/>
                  </a:cubicBezTo>
                  <a:cubicBezTo>
                    <a:pt x="53" y="74"/>
                    <a:pt x="50" y="71"/>
                    <a:pt x="47" y="68"/>
                  </a:cubicBezTo>
                  <a:cubicBezTo>
                    <a:pt x="45" y="66"/>
                    <a:pt x="43" y="65"/>
                    <a:pt x="41" y="64"/>
                  </a:cubicBezTo>
                  <a:cubicBezTo>
                    <a:pt x="40" y="67"/>
                    <a:pt x="39" y="71"/>
                    <a:pt x="40" y="72"/>
                  </a:cubicBezTo>
                  <a:cubicBezTo>
                    <a:pt x="45" y="76"/>
                    <a:pt x="50" y="80"/>
                    <a:pt x="56" y="83"/>
                  </a:cubicBezTo>
                  <a:cubicBezTo>
                    <a:pt x="61" y="86"/>
                    <a:pt x="70" y="86"/>
                    <a:pt x="75" y="83"/>
                  </a:cubicBezTo>
                  <a:cubicBezTo>
                    <a:pt x="86" y="76"/>
                    <a:pt x="88" y="59"/>
                    <a:pt x="77" y="53"/>
                  </a:cubicBezTo>
                  <a:cubicBezTo>
                    <a:pt x="65" y="47"/>
                    <a:pt x="69" y="38"/>
                    <a:pt x="71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6446838" y="2843213"/>
              <a:ext cx="219075" cy="223838"/>
            </a:xfrm>
            <a:custGeom>
              <a:avLst/>
              <a:gdLst>
                <a:gd name="T0" fmla="*/ 0 w 58"/>
                <a:gd name="T1" fmla="*/ 30 h 59"/>
                <a:gd name="T2" fmla="*/ 29 w 58"/>
                <a:gd name="T3" fmla="*/ 1 h 59"/>
                <a:gd name="T4" fmla="*/ 58 w 58"/>
                <a:gd name="T5" fmla="*/ 30 h 59"/>
                <a:gd name="T6" fmla="*/ 28 w 58"/>
                <a:gd name="T7" fmla="*/ 59 h 59"/>
                <a:gd name="T8" fmla="*/ 0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0" y="30"/>
                  </a:moveTo>
                  <a:cubicBezTo>
                    <a:pt x="0" y="13"/>
                    <a:pt x="13" y="0"/>
                    <a:pt x="29" y="1"/>
                  </a:cubicBezTo>
                  <a:cubicBezTo>
                    <a:pt x="45" y="1"/>
                    <a:pt x="58" y="14"/>
                    <a:pt x="58" y="30"/>
                  </a:cubicBezTo>
                  <a:cubicBezTo>
                    <a:pt x="58" y="46"/>
                    <a:pt x="44" y="59"/>
                    <a:pt x="28" y="59"/>
                  </a:cubicBezTo>
                  <a:cubicBezTo>
                    <a:pt x="12" y="59"/>
                    <a:pt x="0" y="46"/>
                    <a:pt x="0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519738" y="2846388"/>
              <a:ext cx="222250" cy="220663"/>
            </a:xfrm>
            <a:custGeom>
              <a:avLst/>
              <a:gdLst>
                <a:gd name="T0" fmla="*/ 58 w 59"/>
                <a:gd name="T1" fmla="*/ 28 h 58"/>
                <a:gd name="T2" fmla="*/ 29 w 59"/>
                <a:gd name="T3" fmla="*/ 58 h 58"/>
                <a:gd name="T4" fmla="*/ 0 w 59"/>
                <a:gd name="T5" fmla="*/ 29 h 58"/>
                <a:gd name="T6" fmla="*/ 30 w 59"/>
                <a:gd name="T7" fmla="*/ 0 h 58"/>
                <a:gd name="T8" fmla="*/ 58 w 59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58" y="28"/>
                  </a:moveTo>
                  <a:cubicBezTo>
                    <a:pt x="59" y="45"/>
                    <a:pt x="46" y="58"/>
                    <a:pt x="29" y="58"/>
                  </a:cubicBezTo>
                  <a:cubicBezTo>
                    <a:pt x="14" y="58"/>
                    <a:pt x="1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8" y="12"/>
                    <a:pt x="5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026151" y="3563938"/>
              <a:ext cx="38100" cy="82550"/>
            </a:xfrm>
            <a:custGeom>
              <a:avLst/>
              <a:gdLst>
                <a:gd name="T0" fmla="*/ 7 w 10"/>
                <a:gd name="T1" fmla="*/ 22 h 22"/>
                <a:gd name="T2" fmla="*/ 1 w 10"/>
                <a:gd name="T3" fmla="*/ 12 h 22"/>
                <a:gd name="T4" fmla="*/ 7 w 10"/>
                <a:gd name="T5" fmla="*/ 0 h 22"/>
                <a:gd name="T6" fmla="*/ 10 w 10"/>
                <a:gd name="T7" fmla="*/ 2 h 22"/>
                <a:gd name="T8" fmla="*/ 10 w 10"/>
                <a:gd name="T9" fmla="*/ 20 h 22"/>
                <a:gd name="T10" fmla="*/ 7 w 1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2">
                  <a:moveTo>
                    <a:pt x="7" y="22"/>
                  </a:moveTo>
                  <a:cubicBezTo>
                    <a:pt x="5" y="18"/>
                    <a:pt x="0" y="15"/>
                    <a:pt x="1" y="12"/>
                  </a:cubicBezTo>
                  <a:cubicBezTo>
                    <a:pt x="1" y="8"/>
                    <a:pt x="5" y="4"/>
                    <a:pt x="7" y="0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0" y="8"/>
                    <a:pt x="10" y="14"/>
                    <a:pt x="10" y="20"/>
                  </a:cubicBezTo>
                  <a:cubicBezTo>
                    <a:pt x="9" y="21"/>
                    <a:pt x="8" y="21"/>
                    <a:pt x="7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102351" y="3692526"/>
              <a:ext cx="38100" cy="65088"/>
            </a:xfrm>
            <a:custGeom>
              <a:avLst/>
              <a:gdLst>
                <a:gd name="T0" fmla="*/ 0 w 10"/>
                <a:gd name="T1" fmla="*/ 17 h 17"/>
                <a:gd name="T2" fmla="*/ 0 w 10"/>
                <a:gd name="T3" fmla="*/ 0 h 17"/>
                <a:gd name="T4" fmla="*/ 0 w 10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7">
                  <a:moveTo>
                    <a:pt x="0" y="17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9" y="3"/>
                    <a:pt x="10" y="9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</p:grpSp>
    </p:spTree>
    <p:extLst>
      <p:ext uri="{BB962C8B-B14F-4D97-AF65-F5344CB8AC3E}">
        <p14:creationId xmlns:p14="http://schemas.microsoft.com/office/powerpoint/2010/main" val="185047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8763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2381" y="-2382"/>
            <a:ext cx="9151144" cy="5151835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0006013" y="1788319"/>
            <a:ext cx="894160" cy="157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0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021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8619" y="999163"/>
            <a:ext cx="8386763" cy="267986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00355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22143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719975" y="1779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subTitle" idx="1"/>
          </p:nvPr>
        </p:nvSpPr>
        <p:spPr>
          <a:xfrm>
            <a:off x="719975" y="23658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7"/>
          <p:cNvSpPr txBox="1">
            <a:spLocks noGrp="1"/>
          </p:cNvSpPr>
          <p:nvPr>
            <p:ph type="title" idx="2"/>
          </p:nvPr>
        </p:nvSpPr>
        <p:spPr>
          <a:xfrm>
            <a:off x="3419244" y="1779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1" name="Google Shape;251;p17"/>
          <p:cNvSpPr txBox="1">
            <a:spLocks noGrp="1"/>
          </p:cNvSpPr>
          <p:nvPr>
            <p:ph type="subTitle" idx="3"/>
          </p:nvPr>
        </p:nvSpPr>
        <p:spPr>
          <a:xfrm>
            <a:off x="3419244" y="23658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7"/>
          <p:cNvSpPr txBox="1">
            <a:spLocks noGrp="1"/>
          </p:cNvSpPr>
          <p:nvPr>
            <p:ph type="title" idx="4"/>
          </p:nvPr>
        </p:nvSpPr>
        <p:spPr>
          <a:xfrm>
            <a:off x="719975" y="32127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5"/>
          </p:nvPr>
        </p:nvSpPr>
        <p:spPr>
          <a:xfrm>
            <a:off x="719975" y="3799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7"/>
          <p:cNvSpPr txBox="1">
            <a:spLocks noGrp="1"/>
          </p:cNvSpPr>
          <p:nvPr>
            <p:ph type="title" idx="6"/>
          </p:nvPr>
        </p:nvSpPr>
        <p:spPr>
          <a:xfrm>
            <a:off x="3419244" y="32127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5" name="Google Shape;255;p17"/>
          <p:cNvSpPr txBox="1">
            <a:spLocks noGrp="1"/>
          </p:cNvSpPr>
          <p:nvPr>
            <p:ph type="subTitle" idx="7"/>
          </p:nvPr>
        </p:nvSpPr>
        <p:spPr>
          <a:xfrm>
            <a:off x="3419244" y="3799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7"/>
          <p:cNvSpPr txBox="1">
            <a:spLocks noGrp="1"/>
          </p:cNvSpPr>
          <p:nvPr>
            <p:ph type="title" idx="8"/>
          </p:nvPr>
        </p:nvSpPr>
        <p:spPr>
          <a:xfrm>
            <a:off x="6118520" y="1779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subTitle" idx="9"/>
          </p:nvPr>
        </p:nvSpPr>
        <p:spPr>
          <a:xfrm>
            <a:off x="6118520" y="23658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7"/>
          <p:cNvSpPr txBox="1">
            <a:spLocks noGrp="1"/>
          </p:cNvSpPr>
          <p:nvPr>
            <p:ph type="title" idx="13"/>
          </p:nvPr>
        </p:nvSpPr>
        <p:spPr>
          <a:xfrm>
            <a:off x="6118520" y="32127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9" name="Google Shape;259;p17"/>
          <p:cNvSpPr txBox="1">
            <a:spLocks noGrp="1"/>
          </p:cNvSpPr>
          <p:nvPr>
            <p:ph type="subTitle" idx="14"/>
          </p:nvPr>
        </p:nvSpPr>
        <p:spPr>
          <a:xfrm>
            <a:off x="6118520" y="3799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17"/>
          <p:cNvGrpSpPr/>
          <p:nvPr/>
        </p:nvGrpSpPr>
        <p:grpSpPr>
          <a:xfrm>
            <a:off x="8353287" y="4569945"/>
            <a:ext cx="497722" cy="368122"/>
            <a:chOff x="-1137000" y="1596325"/>
            <a:chExt cx="323175" cy="239025"/>
          </a:xfrm>
        </p:grpSpPr>
        <p:sp>
          <p:nvSpPr>
            <p:cNvPr id="261" name="Google Shape;261;p17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17"/>
          <p:cNvGrpSpPr/>
          <p:nvPr/>
        </p:nvGrpSpPr>
        <p:grpSpPr>
          <a:xfrm>
            <a:off x="-98998" y="111233"/>
            <a:ext cx="1240995" cy="426637"/>
            <a:chOff x="7365100" y="697263"/>
            <a:chExt cx="760600" cy="261500"/>
          </a:xfrm>
        </p:grpSpPr>
        <p:sp>
          <p:nvSpPr>
            <p:cNvPr id="266" name="Google Shape;266;p17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7"/>
          <p:cNvGrpSpPr/>
          <p:nvPr/>
        </p:nvGrpSpPr>
        <p:grpSpPr>
          <a:xfrm rot="532772">
            <a:off x="8140687" y="-2232"/>
            <a:ext cx="1026584" cy="879062"/>
            <a:chOff x="2217588" y="3829250"/>
            <a:chExt cx="1304206" cy="1116788"/>
          </a:xfrm>
        </p:grpSpPr>
        <p:sp>
          <p:nvSpPr>
            <p:cNvPr id="269" name="Google Shape;269;p17"/>
            <p:cNvSpPr/>
            <p:nvPr/>
          </p:nvSpPr>
          <p:spPr>
            <a:xfrm>
              <a:off x="2217588" y="3829250"/>
              <a:ext cx="1304206" cy="1116788"/>
            </a:xfrm>
            <a:custGeom>
              <a:avLst/>
              <a:gdLst/>
              <a:ahLst/>
              <a:cxnLst/>
              <a:rect l="l" t="t" r="r" b="b"/>
              <a:pathLst>
                <a:path w="13855" h="11864" extrusionOk="0">
                  <a:moveTo>
                    <a:pt x="7886" y="1"/>
                  </a:moveTo>
                  <a:cubicBezTo>
                    <a:pt x="6431" y="1"/>
                    <a:pt x="4948" y="541"/>
                    <a:pt x="3740" y="1749"/>
                  </a:cubicBezTo>
                  <a:cubicBezTo>
                    <a:pt x="0" y="5489"/>
                    <a:pt x="2661" y="11864"/>
                    <a:pt x="7931" y="11864"/>
                  </a:cubicBezTo>
                  <a:cubicBezTo>
                    <a:pt x="11219" y="11864"/>
                    <a:pt x="13855" y="9228"/>
                    <a:pt x="13855" y="5940"/>
                  </a:cubicBezTo>
                  <a:cubicBezTo>
                    <a:pt x="13855" y="2372"/>
                    <a:pt x="10933" y="1"/>
                    <a:pt x="7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2527113" y="3946509"/>
              <a:ext cx="882301" cy="882301"/>
            </a:xfrm>
            <a:custGeom>
              <a:avLst/>
              <a:gdLst/>
              <a:ahLst/>
              <a:cxnLst/>
              <a:rect l="l" t="t" r="r" b="b"/>
              <a:pathLst>
                <a:path w="8735" h="8735" extrusionOk="0">
                  <a:moveTo>
                    <a:pt x="4367" y="0"/>
                  </a:moveTo>
                  <a:cubicBezTo>
                    <a:pt x="1958" y="0"/>
                    <a:pt x="0" y="1958"/>
                    <a:pt x="0" y="4367"/>
                  </a:cubicBezTo>
                  <a:cubicBezTo>
                    <a:pt x="0" y="6777"/>
                    <a:pt x="1958" y="8735"/>
                    <a:pt x="4367" y="8735"/>
                  </a:cubicBezTo>
                  <a:cubicBezTo>
                    <a:pt x="6777" y="8735"/>
                    <a:pt x="8735" y="6777"/>
                    <a:pt x="8735" y="4367"/>
                  </a:cubicBezTo>
                  <a:cubicBezTo>
                    <a:pt x="8735" y="1958"/>
                    <a:pt x="6777" y="0"/>
                    <a:pt x="4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2501761" y="3964185"/>
              <a:ext cx="889876" cy="864624"/>
            </a:xfrm>
            <a:custGeom>
              <a:avLst/>
              <a:gdLst/>
              <a:ahLst/>
              <a:cxnLst/>
              <a:rect l="l" t="t" r="r" b="b"/>
              <a:pathLst>
                <a:path w="8810" h="8560" extrusionOk="0">
                  <a:moveTo>
                    <a:pt x="3439" y="1"/>
                  </a:moveTo>
                  <a:lnTo>
                    <a:pt x="3439" y="1"/>
                  </a:lnTo>
                  <a:cubicBezTo>
                    <a:pt x="1355" y="603"/>
                    <a:pt x="0" y="2636"/>
                    <a:pt x="301" y="4795"/>
                  </a:cubicBezTo>
                  <a:cubicBezTo>
                    <a:pt x="603" y="6953"/>
                    <a:pt x="2435" y="8560"/>
                    <a:pt x="4618" y="8560"/>
                  </a:cubicBezTo>
                  <a:cubicBezTo>
                    <a:pt x="6576" y="8560"/>
                    <a:pt x="8283" y="7254"/>
                    <a:pt x="8810" y="5372"/>
                  </a:cubicBezTo>
                  <a:lnTo>
                    <a:pt x="8810" y="5372"/>
                  </a:lnTo>
                  <a:cubicBezTo>
                    <a:pt x="8402" y="5488"/>
                    <a:pt x="7997" y="5543"/>
                    <a:pt x="7603" y="5543"/>
                  </a:cubicBezTo>
                  <a:cubicBezTo>
                    <a:pt x="4849" y="5543"/>
                    <a:pt x="2626" y="2878"/>
                    <a:pt x="3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7"/>
          <p:cNvGrpSpPr/>
          <p:nvPr/>
        </p:nvGrpSpPr>
        <p:grpSpPr>
          <a:xfrm rot="918805" flipH="1">
            <a:off x="7754496" y="242574"/>
            <a:ext cx="806650" cy="389293"/>
            <a:chOff x="7890925" y="111876"/>
            <a:chExt cx="806647" cy="389292"/>
          </a:xfrm>
        </p:grpSpPr>
        <p:grpSp>
          <p:nvGrpSpPr>
            <p:cNvPr id="273" name="Google Shape;273;p17"/>
            <p:cNvGrpSpPr/>
            <p:nvPr/>
          </p:nvGrpSpPr>
          <p:grpSpPr>
            <a:xfrm>
              <a:off x="8199850" y="133045"/>
              <a:ext cx="497722" cy="368122"/>
              <a:chOff x="-1137000" y="1596325"/>
              <a:chExt cx="323175" cy="239025"/>
            </a:xfrm>
          </p:grpSpPr>
          <p:sp>
            <p:nvSpPr>
              <p:cNvPr id="274" name="Google Shape;274;p17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7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7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7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8" name="Google Shape;278;p17"/>
            <p:cNvSpPr/>
            <p:nvPr/>
          </p:nvSpPr>
          <p:spPr>
            <a:xfrm>
              <a:off x="7890925" y="111876"/>
              <a:ext cx="173305" cy="174122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7930915" y="163546"/>
              <a:ext cx="80845" cy="69755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7"/>
          <p:cNvSpPr txBox="1">
            <a:spLocks noGrp="1"/>
          </p:cNvSpPr>
          <p:nvPr>
            <p:ph type="title" idx="15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391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44000" cy="11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9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2374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5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-2382" y="2382"/>
            <a:ext cx="9146381" cy="1260872"/>
            <a:chOff x="-3176" y="3175"/>
            <a:chExt cx="12195175" cy="1681163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3176" y="3175"/>
              <a:ext cx="12195175" cy="1681163"/>
            </a:xfrm>
            <a:custGeom>
              <a:avLst/>
              <a:gdLst>
                <a:gd name="T0" fmla="*/ 0 w 3840"/>
                <a:gd name="T1" fmla="*/ 0 h 527"/>
                <a:gd name="T2" fmla="*/ 3840 w 3840"/>
                <a:gd name="T3" fmla="*/ 0 h 527"/>
                <a:gd name="T4" fmla="*/ 3840 w 3840"/>
                <a:gd name="T5" fmla="*/ 80 h 527"/>
                <a:gd name="T6" fmla="*/ 3394 w 3840"/>
                <a:gd name="T7" fmla="*/ 527 h 527"/>
                <a:gd name="T8" fmla="*/ 446 w 3840"/>
                <a:gd name="T9" fmla="*/ 527 h 527"/>
                <a:gd name="T10" fmla="*/ 0 w 3840"/>
                <a:gd name="T11" fmla="*/ 80 h 527"/>
                <a:gd name="T12" fmla="*/ 0 w 3840"/>
                <a:gd name="T13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0" h="527">
                  <a:moveTo>
                    <a:pt x="0" y="0"/>
                  </a:moveTo>
                  <a:cubicBezTo>
                    <a:pt x="3840" y="0"/>
                    <a:pt x="3840" y="0"/>
                    <a:pt x="3840" y="0"/>
                  </a:cubicBezTo>
                  <a:cubicBezTo>
                    <a:pt x="3840" y="80"/>
                    <a:pt x="3840" y="80"/>
                    <a:pt x="3840" y="80"/>
                  </a:cubicBezTo>
                  <a:cubicBezTo>
                    <a:pt x="3840" y="327"/>
                    <a:pt x="3640" y="527"/>
                    <a:pt x="3394" y="527"/>
                  </a:cubicBezTo>
                  <a:cubicBezTo>
                    <a:pt x="446" y="527"/>
                    <a:pt x="446" y="527"/>
                    <a:pt x="446" y="527"/>
                  </a:cubicBezTo>
                  <a:cubicBezTo>
                    <a:pt x="200" y="527"/>
                    <a:pt x="0" y="327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B7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339725" y="587375"/>
              <a:ext cx="1346200" cy="593725"/>
            </a:xfrm>
            <a:custGeom>
              <a:avLst/>
              <a:gdLst>
                <a:gd name="T0" fmla="*/ 5 w 424"/>
                <a:gd name="T1" fmla="*/ 47 h 186"/>
                <a:gd name="T2" fmla="*/ 106 w 424"/>
                <a:gd name="T3" fmla="*/ 52 h 186"/>
                <a:gd name="T4" fmla="*/ 203 w 424"/>
                <a:gd name="T5" fmla="*/ 39 h 186"/>
                <a:gd name="T6" fmla="*/ 398 w 424"/>
                <a:gd name="T7" fmla="*/ 4 h 186"/>
                <a:gd name="T8" fmla="*/ 367 w 424"/>
                <a:gd name="T9" fmla="*/ 31 h 186"/>
                <a:gd name="T10" fmla="*/ 412 w 424"/>
                <a:gd name="T11" fmla="*/ 35 h 186"/>
                <a:gd name="T12" fmla="*/ 390 w 424"/>
                <a:gd name="T13" fmla="*/ 45 h 186"/>
                <a:gd name="T14" fmla="*/ 366 w 424"/>
                <a:gd name="T15" fmla="*/ 57 h 186"/>
                <a:gd name="T16" fmla="*/ 401 w 424"/>
                <a:gd name="T17" fmla="*/ 79 h 186"/>
                <a:gd name="T18" fmla="*/ 393 w 424"/>
                <a:gd name="T19" fmla="*/ 81 h 186"/>
                <a:gd name="T20" fmla="*/ 202 w 424"/>
                <a:gd name="T21" fmla="*/ 115 h 186"/>
                <a:gd name="T22" fmla="*/ 141 w 424"/>
                <a:gd name="T23" fmla="*/ 125 h 186"/>
                <a:gd name="T24" fmla="*/ 102 w 424"/>
                <a:gd name="T25" fmla="*/ 151 h 186"/>
                <a:gd name="T26" fmla="*/ 50 w 424"/>
                <a:gd name="T27" fmla="*/ 183 h 186"/>
                <a:gd name="T28" fmla="*/ 16 w 424"/>
                <a:gd name="T29" fmla="*/ 123 h 186"/>
                <a:gd name="T30" fmla="*/ 0 w 424"/>
                <a:gd name="T31" fmla="*/ 74 h 186"/>
                <a:gd name="T32" fmla="*/ 0 w 424"/>
                <a:gd name="T33" fmla="*/ 63 h 186"/>
                <a:gd name="T34" fmla="*/ 365 w 424"/>
                <a:gd name="T35" fmla="*/ 20 h 186"/>
                <a:gd name="T36" fmla="*/ 285 w 424"/>
                <a:gd name="T37" fmla="*/ 34 h 186"/>
                <a:gd name="T38" fmla="*/ 138 w 424"/>
                <a:gd name="T39" fmla="*/ 60 h 186"/>
                <a:gd name="T40" fmla="*/ 68 w 424"/>
                <a:gd name="T41" fmla="*/ 42 h 186"/>
                <a:gd name="T42" fmla="*/ 10 w 424"/>
                <a:gd name="T43" fmla="*/ 71 h 186"/>
                <a:gd name="T44" fmla="*/ 28 w 424"/>
                <a:gd name="T45" fmla="*/ 110 h 186"/>
                <a:gd name="T46" fmla="*/ 22 w 424"/>
                <a:gd name="T47" fmla="*/ 140 h 186"/>
                <a:gd name="T48" fmla="*/ 86 w 424"/>
                <a:gd name="T49" fmla="*/ 159 h 186"/>
                <a:gd name="T50" fmla="*/ 110 w 424"/>
                <a:gd name="T51" fmla="*/ 129 h 186"/>
                <a:gd name="T52" fmla="*/ 122 w 424"/>
                <a:gd name="T53" fmla="*/ 122 h 186"/>
                <a:gd name="T54" fmla="*/ 130 w 424"/>
                <a:gd name="T55" fmla="*/ 119 h 186"/>
                <a:gd name="T56" fmla="*/ 159 w 424"/>
                <a:gd name="T57" fmla="*/ 113 h 186"/>
                <a:gd name="T58" fmla="*/ 344 w 424"/>
                <a:gd name="T59" fmla="*/ 80 h 186"/>
                <a:gd name="T60" fmla="*/ 362 w 424"/>
                <a:gd name="T61" fmla="*/ 76 h 186"/>
                <a:gd name="T62" fmla="*/ 374 w 424"/>
                <a:gd name="T63" fmla="*/ 42 h 186"/>
                <a:gd name="T64" fmla="*/ 333 w 424"/>
                <a:gd name="T65" fmla="*/ 38 h 186"/>
                <a:gd name="T66" fmla="*/ 365 w 424"/>
                <a:gd name="T67" fmla="*/ 2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4" h="186">
                  <a:moveTo>
                    <a:pt x="0" y="63"/>
                  </a:moveTo>
                  <a:cubicBezTo>
                    <a:pt x="1" y="58"/>
                    <a:pt x="2" y="52"/>
                    <a:pt x="5" y="47"/>
                  </a:cubicBezTo>
                  <a:cubicBezTo>
                    <a:pt x="18" y="21"/>
                    <a:pt x="52" y="15"/>
                    <a:pt x="74" y="35"/>
                  </a:cubicBezTo>
                  <a:cubicBezTo>
                    <a:pt x="83" y="43"/>
                    <a:pt x="93" y="49"/>
                    <a:pt x="106" y="52"/>
                  </a:cubicBezTo>
                  <a:cubicBezTo>
                    <a:pt x="115" y="54"/>
                    <a:pt x="124" y="53"/>
                    <a:pt x="133" y="51"/>
                  </a:cubicBezTo>
                  <a:cubicBezTo>
                    <a:pt x="157" y="47"/>
                    <a:pt x="180" y="43"/>
                    <a:pt x="203" y="39"/>
                  </a:cubicBezTo>
                  <a:cubicBezTo>
                    <a:pt x="232" y="34"/>
                    <a:pt x="261" y="28"/>
                    <a:pt x="291" y="23"/>
                  </a:cubicBezTo>
                  <a:cubicBezTo>
                    <a:pt x="326" y="17"/>
                    <a:pt x="362" y="11"/>
                    <a:pt x="398" y="4"/>
                  </a:cubicBezTo>
                  <a:cubicBezTo>
                    <a:pt x="407" y="3"/>
                    <a:pt x="415" y="1"/>
                    <a:pt x="424" y="0"/>
                  </a:cubicBezTo>
                  <a:cubicBezTo>
                    <a:pt x="405" y="10"/>
                    <a:pt x="386" y="21"/>
                    <a:pt x="367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82" y="32"/>
                    <a:pt x="397" y="33"/>
                    <a:pt x="412" y="35"/>
                  </a:cubicBezTo>
                  <a:cubicBezTo>
                    <a:pt x="411" y="35"/>
                    <a:pt x="411" y="36"/>
                    <a:pt x="410" y="36"/>
                  </a:cubicBezTo>
                  <a:cubicBezTo>
                    <a:pt x="403" y="39"/>
                    <a:pt x="397" y="43"/>
                    <a:pt x="390" y="45"/>
                  </a:cubicBezTo>
                  <a:cubicBezTo>
                    <a:pt x="385" y="47"/>
                    <a:pt x="382" y="50"/>
                    <a:pt x="378" y="51"/>
                  </a:cubicBezTo>
                  <a:cubicBezTo>
                    <a:pt x="374" y="53"/>
                    <a:pt x="370" y="55"/>
                    <a:pt x="366" y="57"/>
                  </a:cubicBezTo>
                  <a:cubicBezTo>
                    <a:pt x="362" y="59"/>
                    <a:pt x="358" y="61"/>
                    <a:pt x="353" y="63"/>
                  </a:cubicBezTo>
                  <a:cubicBezTo>
                    <a:pt x="370" y="69"/>
                    <a:pt x="385" y="74"/>
                    <a:pt x="401" y="79"/>
                  </a:cubicBezTo>
                  <a:cubicBezTo>
                    <a:pt x="401" y="79"/>
                    <a:pt x="401" y="80"/>
                    <a:pt x="401" y="80"/>
                  </a:cubicBezTo>
                  <a:cubicBezTo>
                    <a:pt x="398" y="80"/>
                    <a:pt x="396" y="81"/>
                    <a:pt x="393" y="81"/>
                  </a:cubicBezTo>
                  <a:cubicBezTo>
                    <a:pt x="361" y="87"/>
                    <a:pt x="330" y="92"/>
                    <a:pt x="298" y="98"/>
                  </a:cubicBezTo>
                  <a:cubicBezTo>
                    <a:pt x="266" y="104"/>
                    <a:pt x="234" y="109"/>
                    <a:pt x="202" y="115"/>
                  </a:cubicBezTo>
                  <a:cubicBezTo>
                    <a:pt x="188" y="118"/>
                    <a:pt x="173" y="120"/>
                    <a:pt x="159" y="122"/>
                  </a:cubicBezTo>
                  <a:cubicBezTo>
                    <a:pt x="153" y="123"/>
                    <a:pt x="147" y="124"/>
                    <a:pt x="141" y="125"/>
                  </a:cubicBezTo>
                  <a:cubicBezTo>
                    <a:pt x="137" y="126"/>
                    <a:pt x="134" y="127"/>
                    <a:pt x="130" y="129"/>
                  </a:cubicBezTo>
                  <a:cubicBezTo>
                    <a:pt x="118" y="133"/>
                    <a:pt x="109" y="141"/>
                    <a:pt x="102" y="151"/>
                  </a:cubicBezTo>
                  <a:cubicBezTo>
                    <a:pt x="100" y="154"/>
                    <a:pt x="98" y="157"/>
                    <a:pt x="97" y="160"/>
                  </a:cubicBezTo>
                  <a:cubicBezTo>
                    <a:pt x="88" y="177"/>
                    <a:pt x="69" y="186"/>
                    <a:pt x="50" y="183"/>
                  </a:cubicBezTo>
                  <a:cubicBezTo>
                    <a:pt x="31" y="181"/>
                    <a:pt x="16" y="166"/>
                    <a:pt x="13" y="147"/>
                  </a:cubicBezTo>
                  <a:cubicBezTo>
                    <a:pt x="11" y="139"/>
                    <a:pt x="12" y="130"/>
                    <a:pt x="16" y="123"/>
                  </a:cubicBezTo>
                  <a:cubicBezTo>
                    <a:pt x="20" y="113"/>
                    <a:pt x="19" y="105"/>
                    <a:pt x="11" y="98"/>
                  </a:cubicBezTo>
                  <a:cubicBezTo>
                    <a:pt x="5" y="91"/>
                    <a:pt x="1" y="83"/>
                    <a:pt x="0" y="74"/>
                  </a:cubicBezTo>
                  <a:cubicBezTo>
                    <a:pt x="0" y="73"/>
                    <a:pt x="0" y="73"/>
                    <a:pt x="0" y="72"/>
                  </a:cubicBezTo>
                  <a:cubicBezTo>
                    <a:pt x="0" y="69"/>
                    <a:pt x="0" y="66"/>
                    <a:pt x="0" y="63"/>
                  </a:cubicBezTo>
                  <a:close/>
                  <a:moveTo>
                    <a:pt x="365" y="21"/>
                  </a:moveTo>
                  <a:cubicBezTo>
                    <a:pt x="365" y="20"/>
                    <a:pt x="365" y="20"/>
                    <a:pt x="365" y="20"/>
                  </a:cubicBezTo>
                  <a:cubicBezTo>
                    <a:pt x="364" y="20"/>
                    <a:pt x="363" y="21"/>
                    <a:pt x="362" y="21"/>
                  </a:cubicBezTo>
                  <a:cubicBezTo>
                    <a:pt x="336" y="25"/>
                    <a:pt x="311" y="30"/>
                    <a:pt x="285" y="34"/>
                  </a:cubicBezTo>
                  <a:cubicBezTo>
                    <a:pt x="257" y="39"/>
                    <a:pt x="230" y="44"/>
                    <a:pt x="202" y="49"/>
                  </a:cubicBezTo>
                  <a:cubicBezTo>
                    <a:pt x="181" y="53"/>
                    <a:pt x="159" y="56"/>
                    <a:pt x="138" y="60"/>
                  </a:cubicBezTo>
                  <a:cubicBezTo>
                    <a:pt x="128" y="62"/>
                    <a:pt x="118" y="64"/>
                    <a:pt x="108" y="62"/>
                  </a:cubicBezTo>
                  <a:cubicBezTo>
                    <a:pt x="92" y="59"/>
                    <a:pt x="79" y="53"/>
                    <a:pt x="68" y="42"/>
                  </a:cubicBezTo>
                  <a:cubicBezTo>
                    <a:pt x="55" y="30"/>
                    <a:pt x="35" y="30"/>
                    <a:pt x="22" y="41"/>
                  </a:cubicBezTo>
                  <a:cubicBezTo>
                    <a:pt x="13" y="49"/>
                    <a:pt x="9" y="59"/>
                    <a:pt x="10" y="71"/>
                  </a:cubicBezTo>
                  <a:cubicBezTo>
                    <a:pt x="10" y="80"/>
                    <a:pt x="14" y="87"/>
                    <a:pt x="20" y="94"/>
                  </a:cubicBezTo>
                  <a:cubicBezTo>
                    <a:pt x="25" y="98"/>
                    <a:pt x="29" y="103"/>
                    <a:pt x="28" y="110"/>
                  </a:cubicBezTo>
                  <a:cubicBezTo>
                    <a:pt x="28" y="115"/>
                    <a:pt x="26" y="120"/>
                    <a:pt x="25" y="125"/>
                  </a:cubicBezTo>
                  <a:cubicBezTo>
                    <a:pt x="24" y="130"/>
                    <a:pt x="22" y="135"/>
                    <a:pt x="22" y="140"/>
                  </a:cubicBezTo>
                  <a:cubicBezTo>
                    <a:pt x="22" y="155"/>
                    <a:pt x="32" y="168"/>
                    <a:pt x="46" y="173"/>
                  </a:cubicBezTo>
                  <a:cubicBezTo>
                    <a:pt x="61" y="177"/>
                    <a:pt x="77" y="172"/>
                    <a:pt x="86" y="159"/>
                  </a:cubicBezTo>
                  <a:cubicBezTo>
                    <a:pt x="87" y="156"/>
                    <a:pt x="89" y="154"/>
                    <a:pt x="91" y="151"/>
                  </a:cubicBezTo>
                  <a:cubicBezTo>
                    <a:pt x="95" y="142"/>
                    <a:pt x="102" y="135"/>
                    <a:pt x="110" y="129"/>
                  </a:cubicBezTo>
                  <a:cubicBezTo>
                    <a:pt x="112" y="127"/>
                    <a:pt x="114" y="126"/>
                    <a:pt x="117" y="124"/>
                  </a:cubicBezTo>
                  <a:cubicBezTo>
                    <a:pt x="119" y="123"/>
                    <a:pt x="121" y="122"/>
                    <a:pt x="122" y="122"/>
                  </a:cubicBezTo>
                  <a:cubicBezTo>
                    <a:pt x="124" y="121"/>
                    <a:pt x="126" y="121"/>
                    <a:pt x="128" y="120"/>
                  </a:cubicBezTo>
                  <a:cubicBezTo>
                    <a:pt x="129" y="120"/>
                    <a:pt x="129" y="119"/>
                    <a:pt x="130" y="119"/>
                  </a:cubicBezTo>
                  <a:cubicBezTo>
                    <a:pt x="134" y="118"/>
                    <a:pt x="137" y="117"/>
                    <a:pt x="140" y="116"/>
                  </a:cubicBezTo>
                  <a:cubicBezTo>
                    <a:pt x="147" y="115"/>
                    <a:pt x="153" y="114"/>
                    <a:pt x="159" y="113"/>
                  </a:cubicBezTo>
                  <a:cubicBezTo>
                    <a:pt x="181" y="109"/>
                    <a:pt x="203" y="105"/>
                    <a:pt x="225" y="101"/>
                  </a:cubicBezTo>
                  <a:cubicBezTo>
                    <a:pt x="265" y="94"/>
                    <a:pt x="304" y="87"/>
                    <a:pt x="344" y="80"/>
                  </a:cubicBezTo>
                  <a:cubicBezTo>
                    <a:pt x="350" y="79"/>
                    <a:pt x="356" y="78"/>
                    <a:pt x="362" y="77"/>
                  </a:cubicBezTo>
                  <a:cubicBezTo>
                    <a:pt x="362" y="77"/>
                    <a:pt x="362" y="77"/>
                    <a:pt x="362" y="76"/>
                  </a:cubicBezTo>
                  <a:cubicBezTo>
                    <a:pt x="350" y="73"/>
                    <a:pt x="339" y="69"/>
                    <a:pt x="327" y="65"/>
                  </a:cubicBezTo>
                  <a:cubicBezTo>
                    <a:pt x="343" y="57"/>
                    <a:pt x="359" y="50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60" y="41"/>
                    <a:pt x="347" y="39"/>
                    <a:pt x="333" y="38"/>
                  </a:cubicBezTo>
                  <a:cubicBezTo>
                    <a:pt x="333" y="38"/>
                    <a:pt x="333" y="38"/>
                    <a:pt x="333" y="38"/>
                  </a:cubicBezTo>
                  <a:cubicBezTo>
                    <a:pt x="343" y="32"/>
                    <a:pt x="354" y="26"/>
                    <a:pt x="36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584325" y="644525"/>
              <a:ext cx="1235075" cy="546100"/>
            </a:xfrm>
            <a:custGeom>
              <a:avLst/>
              <a:gdLst>
                <a:gd name="T0" fmla="*/ 389 w 389"/>
                <a:gd name="T1" fmla="*/ 54 h 171"/>
                <a:gd name="T2" fmla="*/ 387 w 389"/>
                <a:gd name="T3" fmla="*/ 60 h 171"/>
                <a:gd name="T4" fmla="*/ 376 w 389"/>
                <a:gd name="T5" fmla="*/ 81 h 171"/>
                <a:gd name="T6" fmla="*/ 372 w 389"/>
                <a:gd name="T7" fmla="*/ 104 h 171"/>
                <a:gd name="T8" fmla="*/ 348 w 389"/>
                <a:gd name="T9" fmla="*/ 163 h 171"/>
                <a:gd name="T10" fmla="*/ 293 w 389"/>
                <a:gd name="T11" fmla="*/ 143 h 171"/>
                <a:gd name="T12" fmla="*/ 267 w 389"/>
                <a:gd name="T13" fmla="*/ 115 h 171"/>
                <a:gd name="T14" fmla="*/ 247 w 389"/>
                <a:gd name="T15" fmla="*/ 108 h 171"/>
                <a:gd name="T16" fmla="*/ 238 w 389"/>
                <a:gd name="T17" fmla="*/ 105 h 171"/>
                <a:gd name="T18" fmla="*/ 232 w 389"/>
                <a:gd name="T19" fmla="*/ 105 h 171"/>
                <a:gd name="T20" fmla="*/ 113 w 389"/>
                <a:gd name="T21" fmla="*/ 84 h 171"/>
                <a:gd name="T22" fmla="*/ 43 w 389"/>
                <a:gd name="T23" fmla="*/ 72 h 171"/>
                <a:gd name="T24" fmla="*/ 40 w 389"/>
                <a:gd name="T25" fmla="*/ 70 h 171"/>
                <a:gd name="T26" fmla="*/ 1 w 389"/>
                <a:gd name="T27" fmla="*/ 40 h 171"/>
                <a:gd name="T28" fmla="*/ 0 w 389"/>
                <a:gd name="T29" fmla="*/ 39 h 171"/>
                <a:gd name="T30" fmla="*/ 64 w 389"/>
                <a:gd name="T31" fmla="*/ 33 h 171"/>
                <a:gd name="T32" fmla="*/ 65 w 389"/>
                <a:gd name="T33" fmla="*/ 32 h 171"/>
                <a:gd name="T34" fmla="*/ 24 w 389"/>
                <a:gd name="T35" fmla="*/ 14 h 171"/>
                <a:gd name="T36" fmla="*/ 24 w 389"/>
                <a:gd name="T37" fmla="*/ 13 h 171"/>
                <a:gd name="T38" fmla="*/ 74 w 389"/>
                <a:gd name="T39" fmla="*/ 6 h 171"/>
                <a:gd name="T40" fmla="*/ 69 w 389"/>
                <a:gd name="T41" fmla="*/ 0 h 171"/>
                <a:gd name="T42" fmla="*/ 94 w 389"/>
                <a:gd name="T43" fmla="*/ 5 h 171"/>
                <a:gd name="T44" fmla="*/ 171 w 389"/>
                <a:gd name="T45" fmla="*/ 18 h 171"/>
                <a:gd name="T46" fmla="*/ 251 w 389"/>
                <a:gd name="T47" fmla="*/ 32 h 171"/>
                <a:gd name="T48" fmla="*/ 285 w 389"/>
                <a:gd name="T49" fmla="*/ 33 h 171"/>
                <a:gd name="T50" fmla="*/ 314 w 389"/>
                <a:gd name="T51" fmla="*/ 17 h 171"/>
                <a:gd name="T52" fmla="*/ 374 w 389"/>
                <a:gd name="T53" fmla="*/ 17 h 171"/>
                <a:gd name="T54" fmla="*/ 388 w 389"/>
                <a:gd name="T55" fmla="*/ 43 h 171"/>
                <a:gd name="T56" fmla="*/ 389 w 389"/>
                <a:gd name="T57" fmla="*/ 45 h 171"/>
                <a:gd name="T58" fmla="*/ 389 w 389"/>
                <a:gd name="T59" fmla="*/ 54 h 171"/>
                <a:gd name="T60" fmla="*/ 25 w 389"/>
                <a:gd name="T61" fmla="*/ 46 h 171"/>
                <a:gd name="T62" fmla="*/ 26 w 389"/>
                <a:gd name="T63" fmla="*/ 47 h 171"/>
                <a:gd name="T64" fmla="*/ 44 w 389"/>
                <a:gd name="T65" fmla="*/ 61 h 171"/>
                <a:gd name="T66" fmla="*/ 47 w 389"/>
                <a:gd name="T67" fmla="*/ 63 h 171"/>
                <a:gd name="T68" fmla="*/ 102 w 389"/>
                <a:gd name="T69" fmla="*/ 72 h 171"/>
                <a:gd name="T70" fmla="*/ 231 w 389"/>
                <a:gd name="T71" fmla="*/ 95 h 171"/>
                <a:gd name="T72" fmla="*/ 239 w 389"/>
                <a:gd name="T73" fmla="*/ 98 h 171"/>
                <a:gd name="T74" fmla="*/ 250 w 389"/>
                <a:gd name="T75" fmla="*/ 99 h 171"/>
                <a:gd name="T76" fmla="*/ 273 w 389"/>
                <a:gd name="T77" fmla="*/ 108 h 171"/>
                <a:gd name="T78" fmla="*/ 285 w 389"/>
                <a:gd name="T79" fmla="*/ 117 h 171"/>
                <a:gd name="T80" fmla="*/ 301 w 389"/>
                <a:gd name="T81" fmla="*/ 138 h 171"/>
                <a:gd name="T82" fmla="*/ 342 w 389"/>
                <a:gd name="T83" fmla="*/ 155 h 171"/>
                <a:gd name="T84" fmla="*/ 366 w 389"/>
                <a:gd name="T85" fmla="*/ 118 h 171"/>
                <a:gd name="T86" fmla="*/ 361 w 389"/>
                <a:gd name="T87" fmla="*/ 102 h 171"/>
                <a:gd name="T88" fmla="*/ 365 w 389"/>
                <a:gd name="T89" fmla="*/ 79 h 171"/>
                <a:gd name="T90" fmla="*/ 369 w 389"/>
                <a:gd name="T91" fmla="*/ 74 h 171"/>
                <a:gd name="T92" fmla="*/ 379 w 389"/>
                <a:gd name="T93" fmla="*/ 52 h 171"/>
                <a:gd name="T94" fmla="*/ 342 w 389"/>
                <a:gd name="T95" fmla="*/ 15 h 171"/>
                <a:gd name="T96" fmla="*/ 319 w 389"/>
                <a:gd name="T97" fmla="*/ 25 h 171"/>
                <a:gd name="T98" fmla="*/ 268 w 389"/>
                <a:gd name="T99" fmla="*/ 45 h 171"/>
                <a:gd name="T100" fmla="*/ 246 w 389"/>
                <a:gd name="T101" fmla="*/ 41 h 171"/>
                <a:gd name="T102" fmla="*/ 172 w 389"/>
                <a:gd name="T103" fmla="*/ 28 h 171"/>
                <a:gd name="T104" fmla="*/ 103 w 389"/>
                <a:gd name="T105" fmla="*/ 16 h 171"/>
                <a:gd name="T106" fmla="*/ 86 w 389"/>
                <a:gd name="T107" fmla="*/ 14 h 171"/>
                <a:gd name="T108" fmla="*/ 74 w 389"/>
                <a:gd name="T109" fmla="*/ 16 h 171"/>
                <a:gd name="T110" fmla="*/ 59 w 389"/>
                <a:gd name="T111" fmla="*/ 18 h 171"/>
                <a:gd name="T112" fmla="*/ 59 w 389"/>
                <a:gd name="T113" fmla="*/ 19 h 171"/>
                <a:gd name="T114" fmla="*/ 102 w 389"/>
                <a:gd name="T115" fmla="*/ 38 h 171"/>
                <a:gd name="T116" fmla="*/ 102 w 389"/>
                <a:gd name="T117" fmla="*/ 39 h 171"/>
                <a:gd name="T118" fmla="*/ 25 w 389"/>
                <a:gd name="T119" fmla="*/ 4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171">
                  <a:moveTo>
                    <a:pt x="389" y="54"/>
                  </a:moveTo>
                  <a:cubicBezTo>
                    <a:pt x="388" y="56"/>
                    <a:pt x="388" y="58"/>
                    <a:pt x="387" y="60"/>
                  </a:cubicBezTo>
                  <a:cubicBezTo>
                    <a:pt x="386" y="68"/>
                    <a:pt x="382" y="75"/>
                    <a:pt x="376" y="81"/>
                  </a:cubicBezTo>
                  <a:cubicBezTo>
                    <a:pt x="369" y="88"/>
                    <a:pt x="368" y="95"/>
                    <a:pt x="372" y="104"/>
                  </a:cubicBezTo>
                  <a:cubicBezTo>
                    <a:pt x="382" y="127"/>
                    <a:pt x="371" y="153"/>
                    <a:pt x="348" y="163"/>
                  </a:cubicBezTo>
                  <a:cubicBezTo>
                    <a:pt x="327" y="171"/>
                    <a:pt x="303" y="163"/>
                    <a:pt x="293" y="143"/>
                  </a:cubicBezTo>
                  <a:cubicBezTo>
                    <a:pt x="286" y="132"/>
                    <a:pt x="278" y="122"/>
                    <a:pt x="267" y="115"/>
                  </a:cubicBezTo>
                  <a:cubicBezTo>
                    <a:pt x="261" y="111"/>
                    <a:pt x="254" y="109"/>
                    <a:pt x="247" y="108"/>
                  </a:cubicBezTo>
                  <a:cubicBezTo>
                    <a:pt x="244" y="107"/>
                    <a:pt x="241" y="106"/>
                    <a:pt x="238" y="105"/>
                  </a:cubicBezTo>
                  <a:cubicBezTo>
                    <a:pt x="236" y="105"/>
                    <a:pt x="234" y="105"/>
                    <a:pt x="232" y="105"/>
                  </a:cubicBezTo>
                  <a:cubicBezTo>
                    <a:pt x="192" y="98"/>
                    <a:pt x="152" y="91"/>
                    <a:pt x="113" y="84"/>
                  </a:cubicBezTo>
                  <a:cubicBezTo>
                    <a:pt x="90" y="80"/>
                    <a:pt x="66" y="76"/>
                    <a:pt x="43" y="72"/>
                  </a:cubicBezTo>
                  <a:cubicBezTo>
                    <a:pt x="42" y="72"/>
                    <a:pt x="41" y="71"/>
                    <a:pt x="40" y="70"/>
                  </a:cubicBezTo>
                  <a:cubicBezTo>
                    <a:pt x="27" y="60"/>
                    <a:pt x="14" y="50"/>
                    <a:pt x="1" y="40"/>
                  </a:cubicBezTo>
                  <a:cubicBezTo>
                    <a:pt x="1" y="40"/>
                    <a:pt x="1" y="40"/>
                    <a:pt x="0" y="39"/>
                  </a:cubicBezTo>
                  <a:cubicBezTo>
                    <a:pt x="22" y="37"/>
                    <a:pt x="43" y="35"/>
                    <a:pt x="64" y="33"/>
                  </a:cubicBezTo>
                  <a:cubicBezTo>
                    <a:pt x="64" y="32"/>
                    <a:pt x="64" y="32"/>
                    <a:pt x="65" y="32"/>
                  </a:cubicBezTo>
                  <a:cubicBezTo>
                    <a:pt x="51" y="26"/>
                    <a:pt x="38" y="20"/>
                    <a:pt x="24" y="14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41" y="11"/>
                    <a:pt x="57" y="9"/>
                    <a:pt x="74" y="6"/>
                  </a:cubicBezTo>
                  <a:cubicBezTo>
                    <a:pt x="72" y="4"/>
                    <a:pt x="71" y="2"/>
                    <a:pt x="69" y="0"/>
                  </a:cubicBezTo>
                  <a:cubicBezTo>
                    <a:pt x="78" y="2"/>
                    <a:pt x="86" y="3"/>
                    <a:pt x="94" y="5"/>
                  </a:cubicBezTo>
                  <a:cubicBezTo>
                    <a:pt x="120" y="9"/>
                    <a:pt x="145" y="14"/>
                    <a:pt x="171" y="18"/>
                  </a:cubicBezTo>
                  <a:cubicBezTo>
                    <a:pt x="198" y="23"/>
                    <a:pt x="225" y="28"/>
                    <a:pt x="251" y="32"/>
                  </a:cubicBezTo>
                  <a:cubicBezTo>
                    <a:pt x="262" y="34"/>
                    <a:pt x="273" y="36"/>
                    <a:pt x="285" y="33"/>
                  </a:cubicBezTo>
                  <a:cubicBezTo>
                    <a:pt x="296" y="30"/>
                    <a:pt x="305" y="25"/>
                    <a:pt x="314" y="17"/>
                  </a:cubicBezTo>
                  <a:cubicBezTo>
                    <a:pt x="331" y="1"/>
                    <a:pt x="357" y="1"/>
                    <a:pt x="374" y="17"/>
                  </a:cubicBezTo>
                  <a:cubicBezTo>
                    <a:pt x="382" y="24"/>
                    <a:pt x="387" y="33"/>
                    <a:pt x="388" y="43"/>
                  </a:cubicBezTo>
                  <a:cubicBezTo>
                    <a:pt x="388" y="44"/>
                    <a:pt x="389" y="45"/>
                    <a:pt x="389" y="45"/>
                  </a:cubicBezTo>
                  <a:cubicBezTo>
                    <a:pt x="389" y="48"/>
                    <a:pt x="389" y="51"/>
                    <a:pt x="389" y="54"/>
                  </a:cubicBezTo>
                  <a:close/>
                  <a:moveTo>
                    <a:pt x="25" y="46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32" y="52"/>
                    <a:pt x="38" y="57"/>
                    <a:pt x="44" y="61"/>
                  </a:cubicBezTo>
                  <a:cubicBezTo>
                    <a:pt x="45" y="62"/>
                    <a:pt x="46" y="62"/>
                    <a:pt x="47" y="63"/>
                  </a:cubicBezTo>
                  <a:cubicBezTo>
                    <a:pt x="66" y="66"/>
                    <a:pt x="84" y="69"/>
                    <a:pt x="102" y="72"/>
                  </a:cubicBezTo>
                  <a:cubicBezTo>
                    <a:pt x="145" y="80"/>
                    <a:pt x="188" y="87"/>
                    <a:pt x="231" y="95"/>
                  </a:cubicBezTo>
                  <a:cubicBezTo>
                    <a:pt x="234" y="96"/>
                    <a:pt x="236" y="97"/>
                    <a:pt x="239" y="98"/>
                  </a:cubicBezTo>
                  <a:cubicBezTo>
                    <a:pt x="243" y="98"/>
                    <a:pt x="247" y="99"/>
                    <a:pt x="250" y="99"/>
                  </a:cubicBezTo>
                  <a:cubicBezTo>
                    <a:pt x="259" y="100"/>
                    <a:pt x="266" y="104"/>
                    <a:pt x="273" y="108"/>
                  </a:cubicBezTo>
                  <a:cubicBezTo>
                    <a:pt x="277" y="110"/>
                    <a:pt x="281" y="113"/>
                    <a:pt x="285" y="117"/>
                  </a:cubicBezTo>
                  <a:cubicBezTo>
                    <a:pt x="291" y="123"/>
                    <a:pt x="296" y="130"/>
                    <a:pt x="301" y="138"/>
                  </a:cubicBezTo>
                  <a:cubicBezTo>
                    <a:pt x="308" y="153"/>
                    <a:pt x="326" y="160"/>
                    <a:pt x="342" y="155"/>
                  </a:cubicBezTo>
                  <a:cubicBezTo>
                    <a:pt x="358" y="150"/>
                    <a:pt x="368" y="134"/>
                    <a:pt x="366" y="118"/>
                  </a:cubicBezTo>
                  <a:cubicBezTo>
                    <a:pt x="365" y="112"/>
                    <a:pt x="363" y="107"/>
                    <a:pt x="361" y="102"/>
                  </a:cubicBezTo>
                  <a:cubicBezTo>
                    <a:pt x="358" y="94"/>
                    <a:pt x="359" y="86"/>
                    <a:pt x="365" y="79"/>
                  </a:cubicBezTo>
                  <a:cubicBezTo>
                    <a:pt x="367" y="77"/>
                    <a:pt x="368" y="76"/>
                    <a:pt x="369" y="74"/>
                  </a:cubicBezTo>
                  <a:cubicBezTo>
                    <a:pt x="375" y="68"/>
                    <a:pt x="378" y="61"/>
                    <a:pt x="379" y="52"/>
                  </a:cubicBezTo>
                  <a:cubicBezTo>
                    <a:pt x="381" y="32"/>
                    <a:pt x="362" y="14"/>
                    <a:pt x="342" y="15"/>
                  </a:cubicBezTo>
                  <a:cubicBezTo>
                    <a:pt x="333" y="16"/>
                    <a:pt x="326" y="19"/>
                    <a:pt x="319" y="25"/>
                  </a:cubicBezTo>
                  <a:cubicBezTo>
                    <a:pt x="305" y="38"/>
                    <a:pt x="288" y="45"/>
                    <a:pt x="268" y="45"/>
                  </a:cubicBezTo>
                  <a:cubicBezTo>
                    <a:pt x="261" y="44"/>
                    <a:pt x="254" y="43"/>
                    <a:pt x="246" y="41"/>
                  </a:cubicBezTo>
                  <a:cubicBezTo>
                    <a:pt x="221" y="37"/>
                    <a:pt x="197" y="33"/>
                    <a:pt x="172" y="28"/>
                  </a:cubicBezTo>
                  <a:cubicBezTo>
                    <a:pt x="149" y="24"/>
                    <a:pt x="126" y="20"/>
                    <a:pt x="103" y="16"/>
                  </a:cubicBezTo>
                  <a:cubicBezTo>
                    <a:pt x="98" y="15"/>
                    <a:pt x="92" y="15"/>
                    <a:pt x="86" y="14"/>
                  </a:cubicBezTo>
                  <a:cubicBezTo>
                    <a:pt x="82" y="14"/>
                    <a:pt x="78" y="15"/>
                    <a:pt x="74" y="16"/>
                  </a:cubicBezTo>
                  <a:cubicBezTo>
                    <a:pt x="69" y="17"/>
                    <a:pt x="64" y="17"/>
                    <a:pt x="59" y="18"/>
                  </a:cubicBezTo>
                  <a:cubicBezTo>
                    <a:pt x="59" y="18"/>
                    <a:pt x="59" y="19"/>
                    <a:pt x="59" y="19"/>
                  </a:cubicBezTo>
                  <a:cubicBezTo>
                    <a:pt x="73" y="25"/>
                    <a:pt x="87" y="32"/>
                    <a:pt x="102" y="38"/>
                  </a:cubicBezTo>
                  <a:cubicBezTo>
                    <a:pt x="102" y="38"/>
                    <a:pt x="102" y="39"/>
                    <a:pt x="102" y="39"/>
                  </a:cubicBezTo>
                  <a:cubicBezTo>
                    <a:pt x="76" y="41"/>
                    <a:pt x="51" y="44"/>
                    <a:pt x="2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797050" y="539750"/>
              <a:ext cx="82550" cy="63500"/>
            </a:xfrm>
            <a:custGeom>
              <a:avLst/>
              <a:gdLst>
                <a:gd name="T0" fmla="*/ 26 w 26"/>
                <a:gd name="T1" fmla="*/ 0 h 20"/>
                <a:gd name="T2" fmla="*/ 16 w 26"/>
                <a:gd name="T3" fmla="*/ 8 h 20"/>
                <a:gd name="T4" fmla="*/ 23 w 26"/>
                <a:gd name="T5" fmla="*/ 13 h 20"/>
                <a:gd name="T6" fmla="*/ 0 w 26"/>
                <a:gd name="T7" fmla="*/ 20 h 20"/>
                <a:gd name="T8" fmla="*/ 0 w 26"/>
                <a:gd name="T9" fmla="*/ 19 h 20"/>
                <a:gd name="T10" fmla="*/ 11 w 26"/>
                <a:gd name="T11" fmla="*/ 11 h 20"/>
                <a:gd name="T12" fmla="*/ 3 w 26"/>
                <a:gd name="T13" fmla="*/ 6 h 20"/>
                <a:gd name="T14" fmla="*/ 26 w 26"/>
                <a:gd name="T15" fmla="*/ 0 h 20"/>
                <a:gd name="T16" fmla="*/ 26 w 2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26" y="0"/>
                  </a:moveTo>
                  <a:cubicBezTo>
                    <a:pt x="23" y="3"/>
                    <a:pt x="19" y="5"/>
                    <a:pt x="16" y="8"/>
                  </a:cubicBezTo>
                  <a:cubicBezTo>
                    <a:pt x="18" y="10"/>
                    <a:pt x="20" y="11"/>
                    <a:pt x="23" y="13"/>
                  </a:cubicBezTo>
                  <a:cubicBezTo>
                    <a:pt x="15" y="15"/>
                    <a:pt x="8" y="18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7"/>
                    <a:pt x="7" y="14"/>
                    <a:pt x="11" y="11"/>
                  </a:cubicBezTo>
                  <a:cubicBezTo>
                    <a:pt x="8" y="9"/>
                    <a:pt x="6" y="8"/>
                    <a:pt x="3" y="6"/>
                  </a:cubicBezTo>
                  <a:cubicBezTo>
                    <a:pt x="11" y="4"/>
                    <a:pt x="19" y="2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530350" y="862013"/>
              <a:ext cx="101600" cy="66675"/>
            </a:xfrm>
            <a:custGeom>
              <a:avLst/>
              <a:gdLst>
                <a:gd name="T0" fmla="*/ 19 w 32"/>
                <a:gd name="T1" fmla="*/ 0 h 21"/>
                <a:gd name="T2" fmla="*/ 19 w 32"/>
                <a:gd name="T3" fmla="*/ 10 h 21"/>
                <a:gd name="T4" fmla="*/ 32 w 32"/>
                <a:gd name="T5" fmla="*/ 6 h 21"/>
                <a:gd name="T6" fmla="*/ 32 w 32"/>
                <a:gd name="T7" fmla="*/ 6 h 21"/>
                <a:gd name="T8" fmla="*/ 13 w 32"/>
                <a:gd name="T9" fmla="*/ 21 h 21"/>
                <a:gd name="T10" fmla="*/ 13 w 32"/>
                <a:gd name="T11" fmla="*/ 12 h 21"/>
                <a:gd name="T12" fmla="*/ 1 w 32"/>
                <a:gd name="T13" fmla="*/ 15 h 21"/>
                <a:gd name="T14" fmla="*/ 0 w 32"/>
                <a:gd name="T15" fmla="*/ 15 h 21"/>
                <a:gd name="T16" fmla="*/ 19 w 3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1">
                  <a:moveTo>
                    <a:pt x="19" y="0"/>
                  </a:moveTo>
                  <a:cubicBezTo>
                    <a:pt x="19" y="4"/>
                    <a:pt x="19" y="6"/>
                    <a:pt x="19" y="10"/>
                  </a:cubicBezTo>
                  <a:cubicBezTo>
                    <a:pt x="23" y="8"/>
                    <a:pt x="28" y="7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6" y="11"/>
                    <a:pt x="20" y="16"/>
                    <a:pt x="13" y="21"/>
                  </a:cubicBezTo>
                  <a:cubicBezTo>
                    <a:pt x="13" y="17"/>
                    <a:pt x="13" y="15"/>
                    <a:pt x="13" y="12"/>
                  </a:cubicBezTo>
                  <a:cubicBezTo>
                    <a:pt x="9" y="13"/>
                    <a:pt x="5" y="14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" y="10"/>
                    <a:pt x="13" y="6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1597025" y="925513"/>
              <a:ext cx="47625" cy="92075"/>
            </a:xfrm>
            <a:custGeom>
              <a:avLst/>
              <a:gdLst>
                <a:gd name="T0" fmla="*/ 3 w 15"/>
                <a:gd name="T1" fmla="*/ 5 h 29"/>
                <a:gd name="T2" fmla="*/ 8 w 15"/>
                <a:gd name="T3" fmla="*/ 12 h 29"/>
                <a:gd name="T4" fmla="*/ 15 w 15"/>
                <a:gd name="T5" fmla="*/ 0 h 29"/>
                <a:gd name="T6" fmla="*/ 15 w 15"/>
                <a:gd name="T7" fmla="*/ 0 h 29"/>
                <a:gd name="T8" fmla="*/ 13 w 15"/>
                <a:gd name="T9" fmla="*/ 23 h 29"/>
                <a:gd name="T10" fmla="*/ 12 w 15"/>
                <a:gd name="T11" fmla="*/ 23 h 29"/>
                <a:gd name="T12" fmla="*/ 7 w 15"/>
                <a:gd name="T13" fmla="*/ 16 h 29"/>
                <a:gd name="T14" fmla="*/ 1 w 15"/>
                <a:gd name="T15" fmla="*/ 29 h 29"/>
                <a:gd name="T16" fmla="*/ 0 w 15"/>
                <a:gd name="T17" fmla="*/ 29 h 29"/>
                <a:gd name="T18" fmla="*/ 2 w 15"/>
                <a:gd name="T19" fmla="*/ 6 h 29"/>
                <a:gd name="T20" fmla="*/ 3 w 15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9">
                  <a:moveTo>
                    <a:pt x="3" y="5"/>
                  </a:moveTo>
                  <a:cubicBezTo>
                    <a:pt x="5" y="7"/>
                    <a:pt x="7" y="10"/>
                    <a:pt x="8" y="12"/>
                  </a:cubicBezTo>
                  <a:cubicBezTo>
                    <a:pt x="11" y="7"/>
                    <a:pt x="13" y="4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8"/>
                    <a:pt x="14" y="15"/>
                    <a:pt x="13" y="23"/>
                  </a:cubicBezTo>
                  <a:cubicBezTo>
                    <a:pt x="13" y="23"/>
                    <a:pt x="13" y="23"/>
                    <a:pt x="12" y="23"/>
                  </a:cubicBezTo>
                  <a:cubicBezTo>
                    <a:pt x="11" y="21"/>
                    <a:pt x="9" y="19"/>
                    <a:pt x="7" y="16"/>
                  </a:cubicBezTo>
                  <a:cubicBezTo>
                    <a:pt x="5" y="21"/>
                    <a:pt x="3" y="25"/>
                    <a:pt x="1" y="29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1" y="21"/>
                    <a:pt x="1" y="14"/>
                    <a:pt x="2" y="6"/>
                  </a:cubicBezTo>
                  <a:cubicBezTo>
                    <a:pt x="3" y="6"/>
                    <a:pt x="3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685925" y="484188"/>
              <a:ext cx="57150" cy="90488"/>
            </a:xfrm>
            <a:custGeom>
              <a:avLst/>
              <a:gdLst>
                <a:gd name="T0" fmla="*/ 18 w 18"/>
                <a:gd name="T1" fmla="*/ 28 h 28"/>
                <a:gd name="T2" fmla="*/ 10 w 18"/>
                <a:gd name="T3" fmla="*/ 16 h 28"/>
                <a:gd name="T4" fmla="*/ 5 w 18"/>
                <a:gd name="T5" fmla="*/ 23 h 28"/>
                <a:gd name="T6" fmla="*/ 0 w 18"/>
                <a:gd name="T7" fmla="*/ 1 h 28"/>
                <a:gd name="T8" fmla="*/ 0 w 18"/>
                <a:gd name="T9" fmla="*/ 0 h 28"/>
                <a:gd name="T10" fmla="*/ 7 w 18"/>
                <a:gd name="T11" fmla="*/ 11 h 28"/>
                <a:gd name="T12" fmla="*/ 13 w 18"/>
                <a:gd name="T13" fmla="*/ 4 h 28"/>
                <a:gd name="T14" fmla="*/ 18 w 18"/>
                <a:gd name="T15" fmla="*/ 27 h 28"/>
                <a:gd name="T16" fmla="*/ 18 w 1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8">
                  <a:moveTo>
                    <a:pt x="18" y="28"/>
                  </a:moveTo>
                  <a:cubicBezTo>
                    <a:pt x="15" y="24"/>
                    <a:pt x="13" y="20"/>
                    <a:pt x="10" y="16"/>
                  </a:cubicBezTo>
                  <a:cubicBezTo>
                    <a:pt x="9" y="19"/>
                    <a:pt x="7" y="21"/>
                    <a:pt x="5" y="23"/>
                  </a:cubicBezTo>
                  <a:cubicBezTo>
                    <a:pt x="3" y="15"/>
                    <a:pt x="1" y="8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5" y="7"/>
                    <a:pt x="7" y="11"/>
                  </a:cubicBezTo>
                  <a:cubicBezTo>
                    <a:pt x="9" y="9"/>
                    <a:pt x="11" y="7"/>
                    <a:pt x="13" y="4"/>
                  </a:cubicBezTo>
                  <a:cubicBezTo>
                    <a:pt x="15" y="12"/>
                    <a:pt x="17" y="20"/>
                    <a:pt x="18" y="27"/>
                  </a:cubicBezTo>
                  <a:cubicBezTo>
                    <a:pt x="18" y="27"/>
                    <a:pt x="18" y="28"/>
                    <a:pt x="1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670050" y="893763"/>
              <a:ext cx="63500" cy="101600"/>
            </a:xfrm>
            <a:custGeom>
              <a:avLst/>
              <a:gdLst>
                <a:gd name="T0" fmla="*/ 20 w 20"/>
                <a:gd name="T1" fmla="*/ 20 h 32"/>
                <a:gd name="T2" fmla="*/ 11 w 20"/>
                <a:gd name="T3" fmla="*/ 19 h 32"/>
                <a:gd name="T4" fmla="*/ 14 w 20"/>
                <a:gd name="T5" fmla="*/ 32 h 32"/>
                <a:gd name="T6" fmla="*/ 14 w 20"/>
                <a:gd name="T7" fmla="*/ 32 h 32"/>
                <a:gd name="T8" fmla="*/ 0 w 20"/>
                <a:gd name="T9" fmla="*/ 13 h 32"/>
                <a:gd name="T10" fmla="*/ 10 w 20"/>
                <a:gd name="T11" fmla="*/ 13 h 32"/>
                <a:gd name="T12" fmla="*/ 7 w 20"/>
                <a:gd name="T13" fmla="*/ 0 h 32"/>
                <a:gd name="T14" fmla="*/ 7 w 20"/>
                <a:gd name="T15" fmla="*/ 0 h 32"/>
                <a:gd name="T16" fmla="*/ 20 w 20"/>
                <a:gd name="T1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20" y="20"/>
                  </a:moveTo>
                  <a:cubicBezTo>
                    <a:pt x="17" y="19"/>
                    <a:pt x="14" y="19"/>
                    <a:pt x="11" y="19"/>
                  </a:cubicBezTo>
                  <a:cubicBezTo>
                    <a:pt x="12" y="23"/>
                    <a:pt x="13" y="28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26"/>
                    <a:pt x="5" y="19"/>
                    <a:pt x="0" y="13"/>
                  </a:cubicBezTo>
                  <a:cubicBezTo>
                    <a:pt x="4" y="13"/>
                    <a:pt x="6" y="13"/>
                    <a:pt x="10" y="13"/>
                  </a:cubicBezTo>
                  <a:cubicBezTo>
                    <a:pt x="8" y="9"/>
                    <a:pt x="7" y="5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6"/>
                    <a:pt x="16" y="13"/>
                    <a:pt x="2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1762125" y="446088"/>
              <a:ext cx="63500" cy="100013"/>
            </a:xfrm>
            <a:custGeom>
              <a:avLst/>
              <a:gdLst>
                <a:gd name="T0" fmla="*/ 14 w 20"/>
                <a:gd name="T1" fmla="*/ 0 h 31"/>
                <a:gd name="T2" fmla="*/ 11 w 20"/>
                <a:gd name="T3" fmla="*/ 13 h 31"/>
                <a:gd name="T4" fmla="*/ 20 w 20"/>
                <a:gd name="T5" fmla="*/ 12 h 31"/>
                <a:gd name="T6" fmla="*/ 6 w 20"/>
                <a:gd name="T7" fmla="*/ 31 h 31"/>
                <a:gd name="T8" fmla="*/ 6 w 20"/>
                <a:gd name="T9" fmla="*/ 31 h 31"/>
                <a:gd name="T10" fmla="*/ 9 w 20"/>
                <a:gd name="T11" fmla="*/ 19 h 31"/>
                <a:gd name="T12" fmla="*/ 0 w 20"/>
                <a:gd name="T13" fmla="*/ 19 h 31"/>
                <a:gd name="T14" fmla="*/ 13 w 20"/>
                <a:gd name="T15" fmla="*/ 0 h 31"/>
                <a:gd name="T16" fmla="*/ 14 w 2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1">
                  <a:moveTo>
                    <a:pt x="14" y="0"/>
                  </a:moveTo>
                  <a:cubicBezTo>
                    <a:pt x="13" y="4"/>
                    <a:pt x="12" y="8"/>
                    <a:pt x="11" y="13"/>
                  </a:cubicBezTo>
                  <a:cubicBezTo>
                    <a:pt x="14" y="13"/>
                    <a:pt x="16" y="13"/>
                    <a:pt x="20" y="12"/>
                  </a:cubicBezTo>
                  <a:cubicBezTo>
                    <a:pt x="15" y="19"/>
                    <a:pt x="11" y="2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7"/>
                    <a:pt x="8" y="23"/>
                    <a:pt x="9" y="19"/>
                  </a:cubicBezTo>
                  <a:cubicBezTo>
                    <a:pt x="6" y="19"/>
                    <a:pt x="3" y="19"/>
                    <a:pt x="0" y="19"/>
                  </a:cubicBezTo>
                  <a:cubicBezTo>
                    <a:pt x="5" y="12"/>
                    <a:pt x="9" y="6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425450" y="746125"/>
              <a:ext cx="146050" cy="84138"/>
            </a:xfrm>
            <a:custGeom>
              <a:avLst/>
              <a:gdLst>
                <a:gd name="T0" fmla="*/ 6 w 46"/>
                <a:gd name="T1" fmla="*/ 26 h 26"/>
                <a:gd name="T2" fmla="*/ 2 w 46"/>
                <a:gd name="T3" fmla="*/ 12 h 26"/>
                <a:gd name="T4" fmla="*/ 15 w 46"/>
                <a:gd name="T5" fmla="*/ 1 h 26"/>
                <a:gd name="T6" fmla="*/ 28 w 46"/>
                <a:gd name="T7" fmla="*/ 5 h 26"/>
                <a:gd name="T8" fmla="*/ 37 w 46"/>
                <a:gd name="T9" fmla="*/ 13 h 26"/>
                <a:gd name="T10" fmla="*/ 46 w 46"/>
                <a:gd name="T11" fmla="*/ 21 h 26"/>
                <a:gd name="T12" fmla="*/ 45 w 46"/>
                <a:gd name="T13" fmla="*/ 22 h 26"/>
                <a:gd name="T14" fmla="*/ 31 w 46"/>
                <a:gd name="T15" fmla="*/ 13 h 26"/>
                <a:gd name="T16" fmla="*/ 26 w 46"/>
                <a:gd name="T17" fmla="*/ 9 h 26"/>
                <a:gd name="T18" fmla="*/ 10 w 46"/>
                <a:gd name="T19" fmla="*/ 8 h 26"/>
                <a:gd name="T20" fmla="*/ 5 w 46"/>
                <a:gd name="T21" fmla="*/ 24 h 26"/>
                <a:gd name="T22" fmla="*/ 6 w 4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6">
                  <a:moveTo>
                    <a:pt x="6" y="26"/>
                  </a:moveTo>
                  <a:cubicBezTo>
                    <a:pt x="2" y="22"/>
                    <a:pt x="0" y="18"/>
                    <a:pt x="2" y="12"/>
                  </a:cubicBezTo>
                  <a:cubicBezTo>
                    <a:pt x="4" y="6"/>
                    <a:pt x="9" y="3"/>
                    <a:pt x="15" y="1"/>
                  </a:cubicBezTo>
                  <a:cubicBezTo>
                    <a:pt x="20" y="0"/>
                    <a:pt x="24" y="2"/>
                    <a:pt x="28" y="5"/>
                  </a:cubicBezTo>
                  <a:cubicBezTo>
                    <a:pt x="31" y="8"/>
                    <a:pt x="34" y="11"/>
                    <a:pt x="37" y="13"/>
                  </a:cubicBezTo>
                  <a:cubicBezTo>
                    <a:pt x="40" y="16"/>
                    <a:pt x="43" y="18"/>
                    <a:pt x="46" y="21"/>
                  </a:cubicBezTo>
                  <a:cubicBezTo>
                    <a:pt x="45" y="21"/>
                    <a:pt x="45" y="21"/>
                    <a:pt x="45" y="22"/>
                  </a:cubicBezTo>
                  <a:cubicBezTo>
                    <a:pt x="40" y="19"/>
                    <a:pt x="36" y="16"/>
                    <a:pt x="31" y="13"/>
                  </a:cubicBezTo>
                  <a:cubicBezTo>
                    <a:pt x="29" y="12"/>
                    <a:pt x="27" y="10"/>
                    <a:pt x="26" y="9"/>
                  </a:cubicBezTo>
                  <a:cubicBezTo>
                    <a:pt x="21" y="5"/>
                    <a:pt x="15" y="5"/>
                    <a:pt x="10" y="8"/>
                  </a:cubicBezTo>
                  <a:cubicBezTo>
                    <a:pt x="5" y="12"/>
                    <a:pt x="3" y="18"/>
                    <a:pt x="5" y="24"/>
                  </a:cubicBezTo>
                  <a:cubicBezTo>
                    <a:pt x="5" y="25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2587625" y="742950"/>
              <a:ext cx="142875" cy="87313"/>
            </a:xfrm>
            <a:custGeom>
              <a:avLst/>
              <a:gdLst>
                <a:gd name="T0" fmla="*/ 40 w 45"/>
                <a:gd name="T1" fmla="*/ 27 h 27"/>
                <a:gd name="T2" fmla="*/ 40 w 45"/>
                <a:gd name="T3" fmla="*/ 17 h 27"/>
                <a:gd name="T4" fmla="*/ 21 w 45"/>
                <a:gd name="T5" fmla="*/ 9 h 27"/>
                <a:gd name="T6" fmla="*/ 5 w 45"/>
                <a:gd name="T7" fmla="*/ 20 h 27"/>
                <a:gd name="T8" fmla="*/ 0 w 45"/>
                <a:gd name="T9" fmla="*/ 22 h 27"/>
                <a:gd name="T10" fmla="*/ 20 w 45"/>
                <a:gd name="T11" fmla="*/ 4 h 27"/>
                <a:gd name="T12" fmla="*/ 40 w 45"/>
                <a:gd name="T13" fmla="*/ 8 h 27"/>
                <a:gd name="T14" fmla="*/ 40 w 4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7">
                  <a:moveTo>
                    <a:pt x="40" y="27"/>
                  </a:moveTo>
                  <a:cubicBezTo>
                    <a:pt x="40" y="24"/>
                    <a:pt x="41" y="20"/>
                    <a:pt x="40" y="17"/>
                  </a:cubicBezTo>
                  <a:cubicBezTo>
                    <a:pt x="39" y="8"/>
                    <a:pt x="28" y="4"/>
                    <a:pt x="21" y="9"/>
                  </a:cubicBezTo>
                  <a:cubicBezTo>
                    <a:pt x="15" y="13"/>
                    <a:pt x="10" y="16"/>
                    <a:pt x="5" y="20"/>
                  </a:cubicBezTo>
                  <a:cubicBezTo>
                    <a:pt x="3" y="21"/>
                    <a:pt x="2" y="21"/>
                    <a:pt x="0" y="22"/>
                  </a:cubicBezTo>
                  <a:cubicBezTo>
                    <a:pt x="6" y="16"/>
                    <a:pt x="13" y="10"/>
                    <a:pt x="20" y="4"/>
                  </a:cubicBezTo>
                  <a:cubicBezTo>
                    <a:pt x="26" y="0"/>
                    <a:pt x="35" y="2"/>
                    <a:pt x="40" y="8"/>
                  </a:cubicBezTo>
                  <a:cubicBezTo>
                    <a:pt x="45" y="14"/>
                    <a:pt x="45" y="22"/>
                    <a:pt x="4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8" name="Freeform 16"/>
            <p:cNvSpPr>
              <a:spLocks noEditPoints="1"/>
            </p:cNvSpPr>
            <p:nvPr userDrawn="1"/>
          </p:nvSpPr>
          <p:spPr bwMode="auto">
            <a:xfrm>
              <a:off x="10474325" y="593725"/>
              <a:ext cx="1346200" cy="593725"/>
            </a:xfrm>
            <a:custGeom>
              <a:avLst/>
              <a:gdLst>
                <a:gd name="T0" fmla="*/ 423 w 424"/>
                <a:gd name="T1" fmla="*/ 73 h 186"/>
                <a:gd name="T2" fmla="*/ 408 w 424"/>
                <a:gd name="T3" fmla="*/ 122 h 186"/>
                <a:gd name="T4" fmla="*/ 374 w 424"/>
                <a:gd name="T5" fmla="*/ 183 h 186"/>
                <a:gd name="T6" fmla="*/ 321 w 424"/>
                <a:gd name="T7" fmla="*/ 151 h 186"/>
                <a:gd name="T8" fmla="*/ 282 w 424"/>
                <a:gd name="T9" fmla="*/ 125 h 186"/>
                <a:gd name="T10" fmla="*/ 222 w 424"/>
                <a:gd name="T11" fmla="*/ 115 h 186"/>
                <a:gd name="T12" fmla="*/ 31 w 424"/>
                <a:gd name="T13" fmla="*/ 81 h 186"/>
                <a:gd name="T14" fmla="*/ 22 w 424"/>
                <a:gd name="T15" fmla="*/ 79 h 186"/>
                <a:gd name="T16" fmla="*/ 58 w 424"/>
                <a:gd name="T17" fmla="*/ 57 h 186"/>
                <a:gd name="T18" fmla="*/ 34 w 424"/>
                <a:gd name="T19" fmla="*/ 45 h 186"/>
                <a:gd name="T20" fmla="*/ 12 w 424"/>
                <a:gd name="T21" fmla="*/ 34 h 186"/>
                <a:gd name="T22" fmla="*/ 56 w 424"/>
                <a:gd name="T23" fmla="*/ 30 h 186"/>
                <a:gd name="T24" fmla="*/ 25 w 424"/>
                <a:gd name="T25" fmla="*/ 4 h 186"/>
                <a:gd name="T26" fmla="*/ 221 w 424"/>
                <a:gd name="T27" fmla="*/ 39 h 186"/>
                <a:gd name="T28" fmla="*/ 318 w 424"/>
                <a:gd name="T29" fmla="*/ 51 h 186"/>
                <a:gd name="T30" fmla="*/ 419 w 424"/>
                <a:gd name="T31" fmla="*/ 47 h 186"/>
                <a:gd name="T32" fmla="*/ 424 w 424"/>
                <a:gd name="T33" fmla="*/ 72 h 186"/>
                <a:gd name="T34" fmla="*/ 91 w 424"/>
                <a:gd name="T35" fmla="*/ 38 h 186"/>
                <a:gd name="T36" fmla="*/ 49 w 424"/>
                <a:gd name="T37" fmla="*/ 42 h 186"/>
                <a:gd name="T38" fmla="*/ 62 w 424"/>
                <a:gd name="T39" fmla="*/ 76 h 186"/>
                <a:gd name="T40" fmla="*/ 80 w 424"/>
                <a:gd name="T41" fmla="*/ 80 h 186"/>
                <a:gd name="T42" fmla="*/ 265 w 424"/>
                <a:gd name="T43" fmla="*/ 112 h 186"/>
                <a:gd name="T44" fmla="*/ 293 w 424"/>
                <a:gd name="T45" fmla="*/ 118 h 186"/>
                <a:gd name="T46" fmla="*/ 301 w 424"/>
                <a:gd name="T47" fmla="*/ 121 h 186"/>
                <a:gd name="T48" fmla="*/ 314 w 424"/>
                <a:gd name="T49" fmla="*/ 129 h 186"/>
                <a:gd name="T50" fmla="*/ 338 w 424"/>
                <a:gd name="T51" fmla="*/ 159 h 186"/>
                <a:gd name="T52" fmla="*/ 401 w 424"/>
                <a:gd name="T53" fmla="*/ 140 h 186"/>
                <a:gd name="T54" fmla="*/ 395 w 424"/>
                <a:gd name="T55" fmla="*/ 110 h 186"/>
                <a:gd name="T56" fmla="*/ 414 w 424"/>
                <a:gd name="T57" fmla="*/ 71 h 186"/>
                <a:gd name="T58" fmla="*/ 356 w 424"/>
                <a:gd name="T59" fmla="*/ 42 h 186"/>
                <a:gd name="T60" fmla="*/ 285 w 424"/>
                <a:gd name="T61" fmla="*/ 60 h 186"/>
                <a:gd name="T62" fmla="*/ 138 w 424"/>
                <a:gd name="T63" fmla="*/ 34 h 186"/>
                <a:gd name="T64" fmla="*/ 59 w 424"/>
                <a:gd name="T65" fmla="*/ 20 h 186"/>
                <a:gd name="T66" fmla="*/ 91 w 424"/>
                <a:gd name="T67" fmla="*/ 3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4" h="186">
                  <a:moveTo>
                    <a:pt x="424" y="72"/>
                  </a:moveTo>
                  <a:cubicBezTo>
                    <a:pt x="424" y="73"/>
                    <a:pt x="423" y="73"/>
                    <a:pt x="423" y="73"/>
                  </a:cubicBezTo>
                  <a:cubicBezTo>
                    <a:pt x="422" y="83"/>
                    <a:pt x="419" y="91"/>
                    <a:pt x="412" y="98"/>
                  </a:cubicBezTo>
                  <a:cubicBezTo>
                    <a:pt x="404" y="105"/>
                    <a:pt x="403" y="113"/>
                    <a:pt x="408" y="122"/>
                  </a:cubicBezTo>
                  <a:cubicBezTo>
                    <a:pt x="412" y="130"/>
                    <a:pt x="412" y="138"/>
                    <a:pt x="410" y="147"/>
                  </a:cubicBezTo>
                  <a:cubicBezTo>
                    <a:pt x="407" y="166"/>
                    <a:pt x="392" y="180"/>
                    <a:pt x="374" y="183"/>
                  </a:cubicBezTo>
                  <a:cubicBezTo>
                    <a:pt x="354" y="186"/>
                    <a:pt x="336" y="177"/>
                    <a:pt x="327" y="160"/>
                  </a:cubicBezTo>
                  <a:cubicBezTo>
                    <a:pt x="325" y="156"/>
                    <a:pt x="323" y="153"/>
                    <a:pt x="321" y="151"/>
                  </a:cubicBezTo>
                  <a:cubicBezTo>
                    <a:pt x="314" y="141"/>
                    <a:pt x="305" y="133"/>
                    <a:pt x="293" y="129"/>
                  </a:cubicBezTo>
                  <a:cubicBezTo>
                    <a:pt x="290" y="127"/>
                    <a:pt x="286" y="126"/>
                    <a:pt x="282" y="125"/>
                  </a:cubicBezTo>
                  <a:cubicBezTo>
                    <a:pt x="276" y="124"/>
                    <a:pt x="270" y="123"/>
                    <a:pt x="264" y="122"/>
                  </a:cubicBezTo>
                  <a:cubicBezTo>
                    <a:pt x="250" y="120"/>
                    <a:pt x="236" y="117"/>
                    <a:pt x="222" y="115"/>
                  </a:cubicBezTo>
                  <a:cubicBezTo>
                    <a:pt x="189" y="109"/>
                    <a:pt x="157" y="103"/>
                    <a:pt x="125" y="98"/>
                  </a:cubicBezTo>
                  <a:cubicBezTo>
                    <a:pt x="94" y="92"/>
                    <a:pt x="62" y="87"/>
                    <a:pt x="31" y="81"/>
                  </a:cubicBezTo>
                  <a:cubicBezTo>
                    <a:pt x="28" y="81"/>
                    <a:pt x="25" y="80"/>
                    <a:pt x="22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38" y="74"/>
                    <a:pt x="54" y="68"/>
                    <a:pt x="70" y="63"/>
                  </a:cubicBezTo>
                  <a:cubicBezTo>
                    <a:pt x="66" y="61"/>
                    <a:pt x="62" y="59"/>
                    <a:pt x="58" y="57"/>
                  </a:cubicBezTo>
                  <a:cubicBezTo>
                    <a:pt x="53" y="55"/>
                    <a:pt x="49" y="52"/>
                    <a:pt x="45" y="51"/>
                  </a:cubicBezTo>
                  <a:cubicBezTo>
                    <a:pt x="41" y="50"/>
                    <a:pt x="38" y="47"/>
                    <a:pt x="34" y="45"/>
                  </a:cubicBezTo>
                  <a:cubicBezTo>
                    <a:pt x="27" y="43"/>
                    <a:pt x="20" y="39"/>
                    <a:pt x="13" y="35"/>
                  </a:cubicBezTo>
                  <a:cubicBezTo>
                    <a:pt x="13" y="35"/>
                    <a:pt x="12" y="35"/>
                    <a:pt x="12" y="34"/>
                  </a:cubicBezTo>
                  <a:cubicBezTo>
                    <a:pt x="27" y="33"/>
                    <a:pt x="42" y="32"/>
                    <a:pt x="56" y="31"/>
                  </a:cubicBezTo>
                  <a:cubicBezTo>
                    <a:pt x="56" y="31"/>
                    <a:pt x="56" y="31"/>
                    <a:pt x="56" y="30"/>
                  </a:cubicBezTo>
                  <a:cubicBezTo>
                    <a:pt x="37" y="20"/>
                    <a:pt x="19" y="10"/>
                    <a:pt x="0" y="0"/>
                  </a:cubicBezTo>
                  <a:cubicBezTo>
                    <a:pt x="8" y="1"/>
                    <a:pt x="17" y="3"/>
                    <a:pt x="25" y="4"/>
                  </a:cubicBezTo>
                  <a:cubicBezTo>
                    <a:pt x="61" y="10"/>
                    <a:pt x="97" y="17"/>
                    <a:pt x="133" y="23"/>
                  </a:cubicBezTo>
                  <a:cubicBezTo>
                    <a:pt x="162" y="28"/>
                    <a:pt x="191" y="33"/>
                    <a:pt x="221" y="39"/>
                  </a:cubicBezTo>
                  <a:cubicBezTo>
                    <a:pt x="244" y="43"/>
                    <a:pt x="267" y="47"/>
                    <a:pt x="290" y="51"/>
                  </a:cubicBezTo>
                  <a:cubicBezTo>
                    <a:pt x="299" y="53"/>
                    <a:pt x="308" y="53"/>
                    <a:pt x="318" y="51"/>
                  </a:cubicBezTo>
                  <a:cubicBezTo>
                    <a:pt x="330" y="49"/>
                    <a:pt x="340" y="43"/>
                    <a:pt x="350" y="34"/>
                  </a:cubicBezTo>
                  <a:cubicBezTo>
                    <a:pt x="371" y="15"/>
                    <a:pt x="405" y="21"/>
                    <a:pt x="419" y="47"/>
                  </a:cubicBezTo>
                  <a:cubicBezTo>
                    <a:pt x="421" y="52"/>
                    <a:pt x="422" y="58"/>
                    <a:pt x="424" y="63"/>
                  </a:cubicBezTo>
                  <a:cubicBezTo>
                    <a:pt x="424" y="66"/>
                    <a:pt x="424" y="69"/>
                    <a:pt x="424" y="72"/>
                  </a:cubicBezTo>
                  <a:close/>
                  <a:moveTo>
                    <a:pt x="91" y="38"/>
                  </a:moveTo>
                  <a:cubicBezTo>
                    <a:pt x="91" y="38"/>
                    <a:pt x="91" y="38"/>
                    <a:pt x="91" y="38"/>
                  </a:cubicBezTo>
                  <a:cubicBezTo>
                    <a:pt x="77" y="39"/>
                    <a:pt x="63" y="40"/>
                    <a:pt x="49" y="41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65" y="49"/>
                    <a:pt x="80" y="57"/>
                    <a:pt x="96" y="65"/>
                  </a:cubicBezTo>
                  <a:cubicBezTo>
                    <a:pt x="85" y="69"/>
                    <a:pt x="73" y="72"/>
                    <a:pt x="62" y="76"/>
                  </a:cubicBezTo>
                  <a:cubicBezTo>
                    <a:pt x="62" y="76"/>
                    <a:pt x="62" y="76"/>
                    <a:pt x="62" y="77"/>
                  </a:cubicBezTo>
                  <a:cubicBezTo>
                    <a:pt x="68" y="78"/>
                    <a:pt x="74" y="79"/>
                    <a:pt x="80" y="80"/>
                  </a:cubicBezTo>
                  <a:cubicBezTo>
                    <a:pt x="119" y="87"/>
                    <a:pt x="159" y="94"/>
                    <a:pt x="198" y="101"/>
                  </a:cubicBezTo>
                  <a:cubicBezTo>
                    <a:pt x="220" y="105"/>
                    <a:pt x="243" y="108"/>
                    <a:pt x="265" y="112"/>
                  </a:cubicBezTo>
                  <a:cubicBezTo>
                    <a:pt x="271" y="114"/>
                    <a:pt x="277" y="115"/>
                    <a:pt x="283" y="116"/>
                  </a:cubicBezTo>
                  <a:cubicBezTo>
                    <a:pt x="286" y="117"/>
                    <a:pt x="290" y="117"/>
                    <a:pt x="293" y="118"/>
                  </a:cubicBezTo>
                  <a:cubicBezTo>
                    <a:pt x="294" y="119"/>
                    <a:pt x="295" y="120"/>
                    <a:pt x="296" y="120"/>
                  </a:cubicBezTo>
                  <a:cubicBezTo>
                    <a:pt x="297" y="120"/>
                    <a:pt x="299" y="121"/>
                    <a:pt x="301" y="121"/>
                  </a:cubicBezTo>
                  <a:cubicBezTo>
                    <a:pt x="303" y="122"/>
                    <a:pt x="305" y="123"/>
                    <a:pt x="306" y="124"/>
                  </a:cubicBezTo>
                  <a:cubicBezTo>
                    <a:pt x="309" y="126"/>
                    <a:pt x="311" y="127"/>
                    <a:pt x="314" y="129"/>
                  </a:cubicBezTo>
                  <a:cubicBezTo>
                    <a:pt x="321" y="135"/>
                    <a:pt x="328" y="142"/>
                    <a:pt x="333" y="150"/>
                  </a:cubicBezTo>
                  <a:cubicBezTo>
                    <a:pt x="334" y="153"/>
                    <a:pt x="336" y="156"/>
                    <a:pt x="338" y="159"/>
                  </a:cubicBezTo>
                  <a:cubicBezTo>
                    <a:pt x="347" y="172"/>
                    <a:pt x="362" y="177"/>
                    <a:pt x="377" y="172"/>
                  </a:cubicBezTo>
                  <a:cubicBezTo>
                    <a:pt x="391" y="168"/>
                    <a:pt x="401" y="155"/>
                    <a:pt x="401" y="140"/>
                  </a:cubicBezTo>
                  <a:cubicBezTo>
                    <a:pt x="401" y="135"/>
                    <a:pt x="399" y="129"/>
                    <a:pt x="398" y="124"/>
                  </a:cubicBezTo>
                  <a:cubicBezTo>
                    <a:pt x="397" y="120"/>
                    <a:pt x="395" y="115"/>
                    <a:pt x="395" y="110"/>
                  </a:cubicBezTo>
                  <a:cubicBezTo>
                    <a:pt x="395" y="103"/>
                    <a:pt x="399" y="98"/>
                    <a:pt x="403" y="93"/>
                  </a:cubicBezTo>
                  <a:cubicBezTo>
                    <a:pt x="409" y="87"/>
                    <a:pt x="413" y="80"/>
                    <a:pt x="414" y="71"/>
                  </a:cubicBezTo>
                  <a:cubicBezTo>
                    <a:pt x="415" y="58"/>
                    <a:pt x="410" y="48"/>
                    <a:pt x="401" y="41"/>
                  </a:cubicBezTo>
                  <a:cubicBezTo>
                    <a:pt x="388" y="30"/>
                    <a:pt x="368" y="30"/>
                    <a:pt x="356" y="42"/>
                  </a:cubicBezTo>
                  <a:cubicBezTo>
                    <a:pt x="344" y="52"/>
                    <a:pt x="331" y="59"/>
                    <a:pt x="316" y="62"/>
                  </a:cubicBezTo>
                  <a:cubicBezTo>
                    <a:pt x="305" y="63"/>
                    <a:pt x="295" y="62"/>
                    <a:pt x="285" y="60"/>
                  </a:cubicBezTo>
                  <a:cubicBezTo>
                    <a:pt x="264" y="56"/>
                    <a:pt x="243" y="52"/>
                    <a:pt x="222" y="49"/>
                  </a:cubicBezTo>
                  <a:cubicBezTo>
                    <a:pt x="194" y="44"/>
                    <a:pt x="166" y="39"/>
                    <a:pt x="138" y="34"/>
                  </a:cubicBezTo>
                  <a:cubicBezTo>
                    <a:pt x="113" y="29"/>
                    <a:pt x="87" y="25"/>
                    <a:pt x="61" y="20"/>
                  </a:cubicBezTo>
                  <a:cubicBezTo>
                    <a:pt x="61" y="20"/>
                    <a:pt x="60" y="20"/>
                    <a:pt x="59" y="20"/>
                  </a:cubicBezTo>
                  <a:cubicBezTo>
                    <a:pt x="59" y="20"/>
                    <a:pt x="59" y="20"/>
                    <a:pt x="58" y="20"/>
                  </a:cubicBezTo>
                  <a:cubicBezTo>
                    <a:pt x="69" y="26"/>
                    <a:pt x="80" y="32"/>
                    <a:pt x="91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9" name="Freeform 17"/>
            <p:cNvSpPr>
              <a:spLocks noEditPoints="1"/>
            </p:cNvSpPr>
            <p:nvPr userDrawn="1"/>
          </p:nvSpPr>
          <p:spPr bwMode="auto">
            <a:xfrm>
              <a:off x="9340850" y="650875"/>
              <a:ext cx="1231900" cy="546100"/>
            </a:xfrm>
            <a:custGeom>
              <a:avLst/>
              <a:gdLst>
                <a:gd name="T0" fmla="*/ 0 w 388"/>
                <a:gd name="T1" fmla="*/ 45 h 171"/>
                <a:gd name="T2" fmla="*/ 0 w 388"/>
                <a:gd name="T3" fmla="*/ 43 h 171"/>
                <a:gd name="T4" fmla="*/ 14 w 388"/>
                <a:gd name="T5" fmla="*/ 17 h 171"/>
                <a:gd name="T6" fmla="*/ 75 w 388"/>
                <a:gd name="T7" fmla="*/ 17 h 171"/>
                <a:gd name="T8" fmla="*/ 104 w 388"/>
                <a:gd name="T9" fmla="*/ 33 h 171"/>
                <a:gd name="T10" fmla="*/ 137 w 388"/>
                <a:gd name="T11" fmla="*/ 32 h 171"/>
                <a:gd name="T12" fmla="*/ 217 w 388"/>
                <a:gd name="T13" fmla="*/ 18 h 171"/>
                <a:gd name="T14" fmla="*/ 294 w 388"/>
                <a:gd name="T15" fmla="*/ 4 h 171"/>
                <a:gd name="T16" fmla="*/ 320 w 388"/>
                <a:gd name="T17" fmla="*/ 0 h 171"/>
                <a:gd name="T18" fmla="*/ 314 w 388"/>
                <a:gd name="T19" fmla="*/ 6 h 171"/>
                <a:gd name="T20" fmla="*/ 364 w 388"/>
                <a:gd name="T21" fmla="*/ 13 h 171"/>
                <a:gd name="T22" fmla="*/ 364 w 388"/>
                <a:gd name="T23" fmla="*/ 14 h 171"/>
                <a:gd name="T24" fmla="*/ 324 w 388"/>
                <a:gd name="T25" fmla="*/ 32 h 171"/>
                <a:gd name="T26" fmla="*/ 324 w 388"/>
                <a:gd name="T27" fmla="*/ 32 h 171"/>
                <a:gd name="T28" fmla="*/ 388 w 388"/>
                <a:gd name="T29" fmla="*/ 39 h 171"/>
                <a:gd name="T30" fmla="*/ 387 w 388"/>
                <a:gd name="T31" fmla="*/ 40 h 171"/>
                <a:gd name="T32" fmla="*/ 349 w 388"/>
                <a:gd name="T33" fmla="*/ 70 h 171"/>
                <a:gd name="T34" fmla="*/ 345 w 388"/>
                <a:gd name="T35" fmla="*/ 71 h 171"/>
                <a:gd name="T36" fmla="*/ 276 w 388"/>
                <a:gd name="T37" fmla="*/ 84 h 171"/>
                <a:gd name="T38" fmla="*/ 157 w 388"/>
                <a:gd name="T39" fmla="*/ 105 h 171"/>
                <a:gd name="T40" fmla="*/ 150 w 388"/>
                <a:gd name="T41" fmla="*/ 105 h 171"/>
                <a:gd name="T42" fmla="*/ 141 w 388"/>
                <a:gd name="T43" fmla="*/ 107 h 171"/>
                <a:gd name="T44" fmla="*/ 122 w 388"/>
                <a:gd name="T45" fmla="*/ 114 h 171"/>
                <a:gd name="T46" fmla="*/ 96 w 388"/>
                <a:gd name="T47" fmla="*/ 143 h 171"/>
                <a:gd name="T48" fmla="*/ 41 w 388"/>
                <a:gd name="T49" fmla="*/ 163 h 171"/>
                <a:gd name="T50" fmla="*/ 16 w 388"/>
                <a:gd name="T51" fmla="*/ 103 h 171"/>
                <a:gd name="T52" fmla="*/ 12 w 388"/>
                <a:gd name="T53" fmla="*/ 80 h 171"/>
                <a:gd name="T54" fmla="*/ 1 w 388"/>
                <a:gd name="T55" fmla="*/ 59 h 171"/>
                <a:gd name="T56" fmla="*/ 0 w 388"/>
                <a:gd name="T57" fmla="*/ 54 h 171"/>
                <a:gd name="T58" fmla="*/ 0 w 388"/>
                <a:gd name="T59" fmla="*/ 45 h 171"/>
                <a:gd name="T60" fmla="*/ 287 w 388"/>
                <a:gd name="T61" fmla="*/ 39 h 171"/>
                <a:gd name="T62" fmla="*/ 287 w 388"/>
                <a:gd name="T63" fmla="*/ 38 h 171"/>
                <a:gd name="T64" fmla="*/ 330 w 388"/>
                <a:gd name="T65" fmla="*/ 18 h 171"/>
                <a:gd name="T66" fmla="*/ 330 w 388"/>
                <a:gd name="T67" fmla="*/ 18 h 171"/>
                <a:gd name="T68" fmla="*/ 314 w 388"/>
                <a:gd name="T69" fmla="*/ 16 h 171"/>
                <a:gd name="T70" fmla="*/ 302 w 388"/>
                <a:gd name="T71" fmla="*/ 14 h 171"/>
                <a:gd name="T72" fmla="*/ 285 w 388"/>
                <a:gd name="T73" fmla="*/ 16 h 171"/>
                <a:gd name="T74" fmla="*/ 216 w 388"/>
                <a:gd name="T75" fmla="*/ 28 h 171"/>
                <a:gd name="T76" fmla="*/ 142 w 388"/>
                <a:gd name="T77" fmla="*/ 41 h 171"/>
                <a:gd name="T78" fmla="*/ 120 w 388"/>
                <a:gd name="T79" fmla="*/ 44 h 171"/>
                <a:gd name="T80" fmla="*/ 69 w 388"/>
                <a:gd name="T81" fmla="*/ 25 h 171"/>
                <a:gd name="T82" fmla="*/ 46 w 388"/>
                <a:gd name="T83" fmla="*/ 15 h 171"/>
                <a:gd name="T84" fmla="*/ 10 w 388"/>
                <a:gd name="T85" fmla="*/ 52 h 171"/>
                <a:gd name="T86" fmla="*/ 19 w 388"/>
                <a:gd name="T87" fmla="*/ 74 h 171"/>
                <a:gd name="T88" fmla="*/ 23 w 388"/>
                <a:gd name="T89" fmla="*/ 78 h 171"/>
                <a:gd name="T90" fmla="*/ 27 w 388"/>
                <a:gd name="T91" fmla="*/ 102 h 171"/>
                <a:gd name="T92" fmla="*/ 23 w 388"/>
                <a:gd name="T93" fmla="*/ 117 h 171"/>
                <a:gd name="T94" fmla="*/ 47 w 388"/>
                <a:gd name="T95" fmla="*/ 154 h 171"/>
                <a:gd name="T96" fmla="*/ 88 w 388"/>
                <a:gd name="T97" fmla="*/ 138 h 171"/>
                <a:gd name="T98" fmla="*/ 104 w 388"/>
                <a:gd name="T99" fmla="*/ 116 h 171"/>
                <a:gd name="T100" fmla="*/ 115 w 388"/>
                <a:gd name="T101" fmla="*/ 107 h 171"/>
                <a:gd name="T102" fmla="*/ 138 w 388"/>
                <a:gd name="T103" fmla="*/ 99 h 171"/>
                <a:gd name="T104" fmla="*/ 150 w 388"/>
                <a:gd name="T105" fmla="*/ 97 h 171"/>
                <a:gd name="T106" fmla="*/ 157 w 388"/>
                <a:gd name="T107" fmla="*/ 95 h 171"/>
                <a:gd name="T108" fmla="*/ 286 w 388"/>
                <a:gd name="T109" fmla="*/ 72 h 171"/>
                <a:gd name="T110" fmla="*/ 341 w 388"/>
                <a:gd name="T111" fmla="*/ 62 h 171"/>
                <a:gd name="T112" fmla="*/ 345 w 388"/>
                <a:gd name="T113" fmla="*/ 61 h 171"/>
                <a:gd name="T114" fmla="*/ 362 w 388"/>
                <a:gd name="T115" fmla="*/ 47 h 171"/>
                <a:gd name="T116" fmla="*/ 363 w 388"/>
                <a:gd name="T117" fmla="*/ 46 h 171"/>
                <a:gd name="T118" fmla="*/ 287 w 388"/>
                <a:gd name="T119" fmla="*/ 3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8" h="171">
                  <a:moveTo>
                    <a:pt x="0" y="45"/>
                  </a:moveTo>
                  <a:cubicBezTo>
                    <a:pt x="0" y="44"/>
                    <a:pt x="0" y="44"/>
                    <a:pt x="0" y="43"/>
                  </a:cubicBezTo>
                  <a:cubicBezTo>
                    <a:pt x="2" y="33"/>
                    <a:pt x="6" y="24"/>
                    <a:pt x="14" y="17"/>
                  </a:cubicBezTo>
                  <a:cubicBezTo>
                    <a:pt x="32" y="1"/>
                    <a:pt x="57" y="1"/>
                    <a:pt x="75" y="17"/>
                  </a:cubicBezTo>
                  <a:cubicBezTo>
                    <a:pt x="83" y="25"/>
                    <a:pt x="93" y="30"/>
                    <a:pt x="104" y="33"/>
                  </a:cubicBezTo>
                  <a:cubicBezTo>
                    <a:pt x="115" y="36"/>
                    <a:pt x="126" y="34"/>
                    <a:pt x="137" y="32"/>
                  </a:cubicBezTo>
                  <a:cubicBezTo>
                    <a:pt x="164" y="27"/>
                    <a:pt x="191" y="23"/>
                    <a:pt x="217" y="18"/>
                  </a:cubicBezTo>
                  <a:cubicBezTo>
                    <a:pt x="243" y="14"/>
                    <a:pt x="269" y="9"/>
                    <a:pt x="294" y="4"/>
                  </a:cubicBezTo>
                  <a:cubicBezTo>
                    <a:pt x="303" y="3"/>
                    <a:pt x="311" y="2"/>
                    <a:pt x="320" y="0"/>
                  </a:cubicBezTo>
                  <a:cubicBezTo>
                    <a:pt x="318" y="2"/>
                    <a:pt x="316" y="4"/>
                    <a:pt x="314" y="6"/>
                  </a:cubicBezTo>
                  <a:cubicBezTo>
                    <a:pt x="331" y="8"/>
                    <a:pt x="348" y="11"/>
                    <a:pt x="364" y="13"/>
                  </a:cubicBezTo>
                  <a:cubicBezTo>
                    <a:pt x="364" y="13"/>
                    <a:pt x="364" y="13"/>
                    <a:pt x="364" y="14"/>
                  </a:cubicBezTo>
                  <a:cubicBezTo>
                    <a:pt x="351" y="20"/>
                    <a:pt x="337" y="26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45" y="34"/>
                    <a:pt x="366" y="37"/>
                    <a:pt x="388" y="39"/>
                  </a:cubicBezTo>
                  <a:cubicBezTo>
                    <a:pt x="387" y="39"/>
                    <a:pt x="387" y="40"/>
                    <a:pt x="387" y="40"/>
                  </a:cubicBezTo>
                  <a:cubicBezTo>
                    <a:pt x="374" y="50"/>
                    <a:pt x="361" y="60"/>
                    <a:pt x="349" y="70"/>
                  </a:cubicBezTo>
                  <a:cubicBezTo>
                    <a:pt x="348" y="71"/>
                    <a:pt x="346" y="71"/>
                    <a:pt x="345" y="71"/>
                  </a:cubicBezTo>
                  <a:cubicBezTo>
                    <a:pt x="322" y="76"/>
                    <a:pt x="299" y="80"/>
                    <a:pt x="276" y="84"/>
                  </a:cubicBezTo>
                  <a:cubicBezTo>
                    <a:pt x="236" y="91"/>
                    <a:pt x="196" y="98"/>
                    <a:pt x="157" y="105"/>
                  </a:cubicBezTo>
                  <a:cubicBezTo>
                    <a:pt x="155" y="105"/>
                    <a:pt x="152" y="104"/>
                    <a:pt x="150" y="105"/>
                  </a:cubicBezTo>
                  <a:cubicBezTo>
                    <a:pt x="147" y="105"/>
                    <a:pt x="144" y="107"/>
                    <a:pt x="141" y="107"/>
                  </a:cubicBezTo>
                  <a:cubicBezTo>
                    <a:pt x="134" y="108"/>
                    <a:pt x="128" y="111"/>
                    <a:pt x="122" y="114"/>
                  </a:cubicBezTo>
                  <a:cubicBezTo>
                    <a:pt x="110" y="122"/>
                    <a:pt x="102" y="131"/>
                    <a:pt x="96" y="143"/>
                  </a:cubicBezTo>
                  <a:cubicBezTo>
                    <a:pt x="85" y="163"/>
                    <a:pt x="61" y="171"/>
                    <a:pt x="41" y="163"/>
                  </a:cubicBezTo>
                  <a:cubicBezTo>
                    <a:pt x="17" y="153"/>
                    <a:pt x="6" y="127"/>
                    <a:pt x="16" y="103"/>
                  </a:cubicBezTo>
                  <a:cubicBezTo>
                    <a:pt x="20" y="94"/>
                    <a:pt x="19" y="87"/>
                    <a:pt x="12" y="80"/>
                  </a:cubicBezTo>
                  <a:cubicBezTo>
                    <a:pt x="6" y="75"/>
                    <a:pt x="3" y="67"/>
                    <a:pt x="1" y="59"/>
                  </a:cubicBezTo>
                  <a:cubicBezTo>
                    <a:pt x="0" y="57"/>
                    <a:pt x="0" y="55"/>
                    <a:pt x="0" y="54"/>
                  </a:cubicBezTo>
                  <a:cubicBezTo>
                    <a:pt x="0" y="51"/>
                    <a:pt x="0" y="48"/>
                    <a:pt x="0" y="45"/>
                  </a:cubicBezTo>
                  <a:close/>
                  <a:moveTo>
                    <a:pt x="287" y="39"/>
                  </a:moveTo>
                  <a:cubicBezTo>
                    <a:pt x="287" y="38"/>
                    <a:pt x="287" y="38"/>
                    <a:pt x="287" y="38"/>
                  </a:cubicBezTo>
                  <a:cubicBezTo>
                    <a:pt x="301" y="31"/>
                    <a:pt x="315" y="25"/>
                    <a:pt x="330" y="18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4" y="17"/>
                    <a:pt x="319" y="16"/>
                    <a:pt x="314" y="16"/>
                  </a:cubicBezTo>
                  <a:cubicBezTo>
                    <a:pt x="310" y="15"/>
                    <a:pt x="306" y="14"/>
                    <a:pt x="302" y="14"/>
                  </a:cubicBezTo>
                  <a:cubicBezTo>
                    <a:pt x="297" y="14"/>
                    <a:pt x="291" y="15"/>
                    <a:pt x="285" y="16"/>
                  </a:cubicBezTo>
                  <a:cubicBezTo>
                    <a:pt x="262" y="20"/>
                    <a:pt x="239" y="24"/>
                    <a:pt x="216" y="28"/>
                  </a:cubicBezTo>
                  <a:cubicBezTo>
                    <a:pt x="192" y="32"/>
                    <a:pt x="167" y="37"/>
                    <a:pt x="142" y="41"/>
                  </a:cubicBezTo>
                  <a:cubicBezTo>
                    <a:pt x="135" y="42"/>
                    <a:pt x="128" y="44"/>
                    <a:pt x="120" y="44"/>
                  </a:cubicBezTo>
                  <a:cubicBezTo>
                    <a:pt x="101" y="45"/>
                    <a:pt x="84" y="38"/>
                    <a:pt x="69" y="25"/>
                  </a:cubicBezTo>
                  <a:cubicBezTo>
                    <a:pt x="63" y="19"/>
                    <a:pt x="55" y="15"/>
                    <a:pt x="46" y="15"/>
                  </a:cubicBezTo>
                  <a:cubicBezTo>
                    <a:pt x="26" y="13"/>
                    <a:pt x="8" y="32"/>
                    <a:pt x="10" y="52"/>
                  </a:cubicBezTo>
                  <a:cubicBezTo>
                    <a:pt x="10" y="61"/>
                    <a:pt x="14" y="68"/>
                    <a:pt x="19" y="74"/>
                  </a:cubicBezTo>
                  <a:cubicBezTo>
                    <a:pt x="21" y="75"/>
                    <a:pt x="22" y="77"/>
                    <a:pt x="23" y="78"/>
                  </a:cubicBezTo>
                  <a:cubicBezTo>
                    <a:pt x="29" y="85"/>
                    <a:pt x="30" y="93"/>
                    <a:pt x="27" y="102"/>
                  </a:cubicBezTo>
                  <a:cubicBezTo>
                    <a:pt x="25" y="107"/>
                    <a:pt x="23" y="112"/>
                    <a:pt x="23" y="117"/>
                  </a:cubicBezTo>
                  <a:cubicBezTo>
                    <a:pt x="20" y="134"/>
                    <a:pt x="31" y="149"/>
                    <a:pt x="47" y="154"/>
                  </a:cubicBezTo>
                  <a:cubicBezTo>
                    <a:pt x="63" y="159"/>
                    <a:pt x="80" y="153"/>
                    <a:pt x="88" y="138"/>
                  </a:cubicBezTo>
                  <a:cubicBezTo>
                    <a:pt x="92" y="130"/>
                    <a:pt x="97" y="122"/>
                    <a:pt x="104" y="116"/>
                  </a:cubicBezTo>
                  <a:cubicBezTo>
                    <a:pt x="107" y="113"/>
                    <a:pt x="111" y="110"/>
                    <a:pt x="115" y="107"/>
                  </a:cubicBezTo>
                  <a:cubicBezTo>
                    <a:pt x="122" y="104"/>
                    <a:pt x="130" y="99"/>
                    <a:pt x="138" y="99"/>
                  </a:cubicBezTo>
                  <a:cubicBezTo>
                    <a:pt x="142" y="98"/>
                    <a:pt x="146" y="98"/>
                    <a:pt x="150" y="97"/>
                  </a:cubicBezTo>
                  <a:cubicBezTo>
                    <a:pt x="152" y="97"/>
                    <a:pt x="154" y="95"/>
                    <a:pt x="157" y="95"/>
                  </a:cubicBezTo>
                  <a:cubicBezTo>
                    <a:pt x="200" y="87"/>
                    <a:pt x="243" y="80"/>
                    <a:pt x="286" y="72"/>
                  </a:cubicBezTo>
                  <a:cubicBezTo>
                    <a:pt x="304" y="69"/>
                    <a:pt x="323" y="66"/>
                    <a:pt x="341" y="62"/>
                  </a:cubicBezTo>
                  <a:cubicBezTo>
                    <a:pt x="342" y="62"/>
                    <a:pt x="344" y="62"/>
                    <a:pt x="345" y="61"/>
                  </a:cubicBezTo>
                  <a:cubicBezTo>
                    <a:pt x="350" y="56"/>
                    <a:pt x="356" y="52"/>
                    <a:pt x="362" y="47"/>
                  </a:cubicBezTo>
                  <a:cubicBezTo>
                    <a:pt x="362" y="47"/>
                    <a:pt x="362" y="47"/>
                    <a:pt x="363" y="46"/>
                  </a:cubicBezTo>
                  <a:cubicBezTo>
                    <a:pt x="337" y="44"/>
                    <a:pt x="312" y="41"/>
                    <a:pt x="287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0277475" y="542925"/>
              <a:ext cx="82550" cy="63500"/>
            </a:xfrm>
            <a:custGeom>
              <a:avLst/>
              <a:gdLst>
                <a:gd name="T0" fmla="*/ 0 w 26"/>
                <a:gd name="T1" fmla="*/ 1 h 20"/>
                <a:gd name="T2" fmla="*/ 11 w 26"/>
                <a:gd name="T3" fmla="*/ 9 h 20"/>
                <a:gd name="T4" fmla="*/ 3 w 26"/>
                <a:gd name="T5" fmla="*/ 14 h 20"/>
                <a:gd name="T6" fmla="*/ 26 w 26"/>
                <a:gd name="T7" fmla="*/ 20 h 20"/>
                <a:gd name="T8" fmla="*/ 26 w 26"/>
                <a:gd name="T9" fmla="*/ 20 h 20"/>
                <a:gd name="T10" fmla="*/ 16 w 26"/>
                <a:gd name="T11" fmla="*/ 12 h 20"/>
                <a:gd name="T12" fmla="*/ 23 w 26"/>
                <a:gd name="T13" fmla="*/ 7 h 20"/>
                <a:gd name="T14" fmla="*/ 0 w 26"/>
                <a:gd name="T15" fmla="*/ 0 h 20"/>
                <a:gd name="T16" fmla="*/ 0 w 26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0" y="1"/>
                  </a:moveTo>
                  <a:cubicBezTo>
                    <a:pt x="4" y="3"/>
                    <a:pt x="7" y="6"/>
                    <a:pt x="11" y="9"/>
                  </a:cubicBezTo>
                  <a:cubicBezTo>
                    <a:pt x="8" y="10"/>
                    <a:pt x="6" y="12"/>
                    <a:pt x="3" y="14"/>
                  </a:cubicBezTo>
                  <a:cubicBezTo>
                    <a:pt x="11" y="16"/>
                    <a:pt x="19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3" y="17"/>
                    <a:pt x="19" y="15"/>
                    <a:pt x="16" y="12"/>
                  </a:cubicBezTo>
                  <a:cubicBezTo>
                    <a:pt x="18" y="10"/>
                    <a:pt x="20" y="8"/>
                    <a:pt x="23" y="7"/>
                  </a:cubicBezTo>
                  <a:cubicBezTo>
                    <a:pt x="15" y="4"/>
                    <a:pt x="8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0525125" y="868363"/>
              <a:ext cx="101600" cy="63500"/>
            </a:xfrm>
            <a:custGeom>
              <a:avLst/>
              <a:gdLst>
                <a:gd name="T0" fmla="*/ 13 w 32"/>
                <a:gd name="T1" fmla="*/ 0 h 20"/>
                <a:gd name="T2" fmla="*/ 14 w 32"/>
                <a:gd name="T3" fmla="*/ 9 h 20"/>
                <a:gd name="T4" fmla="*/ 0 w 32"/>
                <a:gd name="T5" fmla="*/ 5 h 20"/>
                <a:gd name="T6" fmla="*/ 0 w 32"/>
                <a:gd name="T7" fmla="*/ 6 h 20"/>
                <a:gd name="T8" fmla="*/ 19 w 32"/>
                <a:gd name="T9" fmla="*/ 20 h 20"/>
                <a:gd name="T10" fmla="*/ 19 w 32"/>
                <a:gd name="T11" fmla="*/ 11 h 20"/>
                <a:gd name="T12" fmla="*/ 32 w 32"/>
                <a:gd name="T13" fmla="*/ 15 h 20"/>
                <a:gd name="T14" fmla="*/ 32 w 32"/>
                <a:gd name="T15" fmla="*/ 15 h 20"/>
                <a:gd name="T16" fmla="*/ 13 w 32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0">
                  <a:moveTo>
                    <a:pt x="13" y="0"/>
                  </a:moveTo>
                  <a:cubicBezTo>
                    <a:pt x="13" y="3"/>
                    <a:pt x="13" y="6"/>
                    <a:pt x="14" y="9"/>
                  </a:cubicBezTo>
                  <a:cubicBezTo>
                    <a:pt x="9" y="8"/>
                    <a:pt x="5" y="7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11"/>
                    <a:pt x="12" y="15"/>
                    <a:pt x="19" y="20"/>
                  </a:cubicBezTo>
                  <a:cubicBezTo>
                    <a:pt x="19" y="17"/>
                    <a:pt x="19" y="15"/>
                    <a:pt x="19" y="11"/>
                  </a:cubicBezTo>
                  <a:cubicBezTo>
                    <a:pt x="24" y="13"/>
                    <a:pt x="28" y="14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6" y="10"/>
                    <a:pt x="20" y="5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0512425" y="931863"/>
              <a:ext cx="47625" cy="92075"/>
            </a:xfrm>
            <a:custGeom>
              <a:avLst/>
              <a:gdLst>
                <a:gd name="T0" fmla="*/ 12 w 15"/>
                <a:gd name="T1" fmla="*/ 5 h 29"/>
                <a:gd name="T2" fmla="*/ 7 w 15"/>
                <a:gd name="T3" fmla="*/ 12 h 29"/>
                <a:gd name="T4" fmla="*/ 1 w 15"/>
                <a:gd name="T5" fmla="*/ 0 h 29"/>
                <a:gd name="T6" fmla="*/ 0 w 15"/>
                <a:gd name="T7" fmla="*/ 0 h 29"/>
                <a:gd name="T8" fmla="*/ 2 w 15"/>
                <a:gd name="T9" fmla="*/ 22 h 29"/>
                <a:gd name="T10" fmla="*/ 3 w 15"/>
                <a:gd name="T11" fmla="*/ 23 h 29"/>
                <a:gd name="T12" fmla="*/ 9 w 15"/>
                <a:gd name="T13" fmla="*/ 16 h 29"/>
                <a:gd name="T14" fmla="*/ 15 w 15"/>
                <a:gd name="T15" fmla="*/ 29 h 29"/>
                <a:gd name="T16" fmla="*/ 15 w 15"/>
                <a:gd name="T17" fmla="*/ 28 h 29"/>
                <a:gd name="T18" fmla="*/ 13 w 15"/>
                <a:gd name="T19" fmla="*/ 6 h 29"/>
                <a:gd name="T20" fmla="*/ 12 w 15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9">
                  <a:moveTo>
                    <a:pt x="12" y="5"/>
                  </a:moveTo>
                  <a:cubicBezTo>
                    <a:pt x="11" y="7"/>
                    <a:pt x="9" y="9"/>
                    <a:pt x="7" y="12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7"/>
                    <a:pt x="2" y="15"/>
                    <a:pt x="2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1"/>
                    <a:pt x="7" y="19"/>
                    <a:pt x="9" y="16"/>
                  </a:cubicBezTo>
                  <a:cubicBezTo>
                    <a:pt x="11" y="21"/>
                    <a:pt x="13" y="25"/>
                    <a:pt x="15" y="29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5" y="21"/>
                    <a:pt x="14" y="13"/>
                    <a:pt x="13" y="6"/>
                  </a:cubicBezTo>
                  <a:cubicBezTo>
                    <a:pt x="13" y="5"/>
                    <a:pt x="13" y="5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10414000" y="490538"/>
              <a:ext cx="60325" cy="87313"/>
            </a:xfrm>
            <a:custGeom>
              <a:avLst/>
              <a:gdLst>
                <a:gd name="T0" fmla="*/ 0 w 19"/>
                <a:gd name="T1" fmla="*/ 27 h 27"/>
                <a:gd name="T2" fmla="*/ 8 w 19"/>
                <a:gd name="T3" fmla="*/ 16 h 27"/>
                <a:gd name="T4" fmla="*/ 14 w 19"/>
                <a:gd name="T5" fmla="*/ 23 h 27"/>
                <a:gd name="T6" fmla="*/ 19 w 19"/>
                <a:gd name="T7" fmla="*/ 0 h 27"/>
                <a:gd name="T8" fmla="*/ 18 w 19"/>
                <a:gd name="T9" fmla="*/ 0 h 27"/>
                <a:gd name="T10" fmla="*/ 11 w 19"/>
                <a:gd name="T11" fmla="*/ 11 h 27"/>
                <a:gd name="T12" fmla="*/ 5 w 19"/>
                <a:gd name="T13" fmla="*/ 4 h 27"/>
                <a:gd name="T14" fmla="*/ 0 w 19"/>
                <a:gd name="T15" fmla="*/ 27 h 27"/>
                <a:gd name="T16" fmla="*/ 0 w 19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7">
                  <a:moveTo>
                    <a:pt x="0" y="27"/>
                  </a:moveTo>
                  <a:cubicBezTo>
                    <a:pt x="3" y="24"/>
                    <a:pt x="5" y="20"/>
                    <a:pt x="8" y="16"/>
                  </a:cubicBezTo>
                  <a:cubicBezTo>
                    <a:pt x="10" y="18"/>
                    <a:pt x="12" y="21"/>
                    <a:pt x="14" y="23"/>
                  </a:cubicBezTo>
                  <a:cubicBezTo>
                    <a:pt x="15" y="15"/>
                    <a:pt x="17" y="8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4"/>
                    <a:pt x="13" y="7"/>
                    <a:pt x="11" y="11"/>
                  </a:cubicBezTo>
                  <a:cubicBezTo>
                    <a:pt x="9" y="9"/>
                    <a:pt x="7" y="6"/>
                    <a:pt x="5" y="4"/>
                  </a:cubicBezTo>
                  <a:cubicBezTo>
                    <a:pt x="3" y="12"/>
                    <a:pt x="2" y="20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0423525" y="900113"/>
              <a:ext cx="63500" cy="101600"/>
            </a:xfrm>
            <a:custGeom>
              <a:avLst/>
              <a:gdLst>
                <a:gd name="T0" fmla="*/ 0 w 20"/>
                <a:gd name="T1" fmla="*/ 19 h 32"/>
                <a:gd name="T2" fmla="*/ 9 w 20"/>
                <a:gd name="T3" fmla="*/ 19 h 32"/>
                <a:gd name="T4" fmla="*/ 6 w 20"/>
                <a:gd name="T5" fmla="*/ 32 h 32"/>
                <a:gd name="T6" fmla="*/ 7 w 20"/>
                <a:gd name="T7" fmla="*/ 32 h 32"/>
                <a:gd name="T8" fmla="*/ 20 w 20"/>
                <a:gd name="T9" fmla="*/ 12 h 32"/>
                <a:gd name="T10" fmla="*/ 11 w 20"/>
                <a:gd name="T11" fmla="*/ 13 h 32"/>
                <a:gd name="T12" fmla="*/ 14 w 20"/>
                <a:gd name="T13" fmla="*/ 0 h 32"/>
                <a:gd name="T14" fmla="*/ 13 w 20"/>
                <a:gd name="T15" fmla="*/ 0 h 32"/>
                <a:gd name="T16" fmla="*/ 0 w 20"/>
                <a:gd name="T17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0" y="19"/>
                  </a:moveTo>
                  <a:cubicBezTo>
                    <a:pt x="3" y="19"/>
                    <a:pt x="6" y="19"/>
                    <a:pt x="9" y="19"/>
                  </a:cubicBezTo>
                  <a:cubicBezTo>
                    <a:pt x="8" y="23"/>
                    <a:pt x="7" y="27"/>
                    <a:pt x="6" y="32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11" y="25"/>
                    <a:pt x="15" y="19"/>
                    <a:pt x="20" y="12"/>
                  </a:cubicBezTo>
                  <a:cubicBezTo>
                    <a:pt x="17" y="13"/>
                    <a:pt x="14" y="13"/>
                    <a:pt x="11" y="13"/>
                  </a:cubicBezTo>
                  <a:cubicBezTo>
                    <a:pt x="12" y="8"/>
                    <a:pt x="13" y="4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9" y="6"/>
                    <a:pt x="5" y="13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10334625" y="452438"/>
              <a:ext cx="63500" cy="100013"/>
            </a:xfrm>
            <a:custGeom>
              <a:avLst/>
              <a:gdLst>
                <a:gd name="T0" fmla="*/ 6 w 20"/>
                <a:gd name="T1" fmla="*/ 0 h 31"/>
                <a:gd name="T2" fmla="*/ 9 w 20"/>
                <a:gd name="T3" fmla="*/ 13 h 31"/>
                <a:gd name="T4" fmla="*/ 0 w 20"/>
                <a:gd name="T5" fmla="*/ 12 h 31"/>
                <a:gd name="T6" fmla="*/ 13 w 20"/>
                <a:gd name="T7" fmla="*/ 31 h 31"/>
                <a:gd name="T8" fmla="*/ 14 w 20"/>
                <a:gd name="T9" fmla="*/ 31 h 31"/>
                <a:gd name="T10" fmla="*/ 11 w 20"/>
                <a:gd name="T11" fmla="*/ 18 h 31"/>
                <a:gd name="T12" fmla="*/ 20 w 20"/>
                <a:gd name="T13" fmla="*/ 19 h 31"/>
                <a:gd name="T14" fmla="*/ 6 w 20"/>
                <a:gd name="T15" fmla="*/ 0 h 31"/>
                <a:gd name="T16" fmla="*/ 6 w 2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1">
                  <a:moveTo>
                    <a:pt x="6" y="0"/>
                  </a:moveTo>
                  <a:cubicBezTo>
                    <a:pt x="7" y="4"/>
                    <a:pt x="8" y="8"/>
                    <a:pt x="9" y="13"/>
                  </a:cubicBezTo>
                  <a:cubicBezTo>
                    <a:pt x="6" y="12"/>
                    <a:pt x="3" y="12"/>
                    <a:pt x="0" y="12"/>
                  </a:cubicBezTo>
                  <a:cubicBezTo>
                    <a:pt x="4" y="19"/>
                    <a:pt x="9" y="25"/>
                    <a:pt x="13" y="31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3" y="27"/>
                    <a:pt x="12" y="23"/>
                    <a:pt x="11" y="18"/>
                  </a:cubicBezTo>
                  <a:cubicBezTo>
                    <a:pt x="14" y="18"/>
                    <a:pt x="16" y="19"/>
                    <a:pt x="20" y="19"/>
                  </a:cubicBezTo>
                  <a:cubicBezTo>
                    <a:pt x="15" y="12"/>
                    <a:pt x="11" y="6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11588750" y="752475"/>
              <a:ext cx="142875" cy="84138"/>
            </a:xfrm>
            <a:custGeom>
              <a:avLst/>
              <a:gdLst>
                <a:gd name="T0" fmla="*/ 39 w 45"/>
                <a:gd name="T1" fmla="*/ 26 h 26"/>
                <a:gd name="T2" fmla="*/ 43 w 45"/>
                <a:gd name="T3" fmla="*/ 12 h 26"/>
                <a:gd name="T4" fmla="*/ 31 w 45"/>
                <a:gd name="T5" fmla="*/ 1 h 26"/>
                <a:gd name="T6" fmla="*/ 17 w 45"/>
                <a:gd name="T7" fmla="*/ 5 h 26"/>
                <a:gd name="T8" fmla="*/ 9 w 45"/>
                <a:gd name="T9" fmla="*/ 13 h 26"/>
                <a:gd name="T10" fmla="*/ 0 w 45"/>
                <a:gd name="T11" fmla="*/ 21 h 26"/>
                <a:gd name="T12" fmla="*/ 0 w 45"/>
                <a:gd name="T13" fmla="*/ 21 h 26"/>
                <a:gd name="T14" fmla="*/ 15 w 45"/>
                <a:gd name="T15" fmla="*/ 13 h 26"/>
                <a:gd name="T16" fmla="*/ 20 w 45"/>
                <a:gd name="T17" fmla="*/ 9 h 26"/>
                <a:gd name="T18" fmla="*/ 36 w 45"/>
                <a:gd name="T19" fmla="*/ 8 h 26"/>
                <a:gd name="T20" fmla="*/ 40 w 45"/>
                <a:gd name="T21" fmla="*/ 24 h 26"/>
                <a:gd name="T22" fmla="*/ 39 w 45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26">
                  <a:moveTo>
                    <a:pt x="39" y="26"/>
                  </a:moveTo>
                  <a:cubicBezTo>
                    <a:pt x="44" y="22"/>
                    <a:pt x="45" y="17"/>
                    <a:pt x="43" y="12"/>
                  </a:cubicBezTo>
                  <a:cubicBezTo>
                    <a:pt x="41" y="6"/>
                    <a:pt x="37" y="2"/>
                    <a:pt x="31" y="1"/>
                  </a:cubicBezTo>
                  <a:cubicBezTo>
                    <a:pt x="25" y="0"/>
                    <a:pt x="21" y="2"/>
                    <a:pt x="17" y="5"/>
                  </a:cubicBezTo>
                  <a:cubicBezTo>
                    <a:pt x="14" y="8"/>
                    <a:pt x="12" y="10"/>
                    <a:pt x="9" y="13"/>
                  </a:cubicBezTo>
                  <a:cubicBezTo>
                    <a:pt x="6" y="16"/>
                    <a:pt x="3" y="18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18"/>
                    <a:pt x="10" y="16"/>
                    <a:pt x="15" y="13"/>
                  </a:cubicBezTo>
                  <a:cubicBezTo>
                    <a:pt x="16" y="12"/>
                    <a:pt x="18" y="10"/>
                    <a:pt x="20" y="9"/>
                  </a:cubicBezTo>
                  <a:cubicBezTo>
                    <a:pt x="25" y="5"/>
                    <a:pt x="31" y="5"/>
                    <a:pt x="36" y="8"/>
                  </a:cubicBezTo>
                  <a:cubicBezTo>
                    <a:pt x="41" y="12"/>
                    <a:pt x="43" y="18"/>
                    <a:pt x="40" y="24"/>
                  </a:cubicBezTo>
                  <a:cubicBezTo>
                    <a:pt x="40" y="25"/>
                    <a:pt x="40" y="25"/>
                    <a:pt x="3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9426575" y="746125"/>
              <a:ext cx="146050" cy="90488"/>
            </a:xfrm>
            <a:custGeom>
              <a:avLst/>
              <a:gdLst>
                <a:gd name="T0" fmla="*/ 5 w 46"/>
                <a:gd name="T1" fmla="*/ 28 h 28"/>
                <a:gd name="T2" fmla="*/ 5 w 46"/>
                <a:gd name="T3" fmla="*/ 18 h 28"/>
                <a:gd name="T4" fmla="*/ 25 w 46"/>
                <a:gd name="T5" fmla="*/ 10 h 28"/>
                <a:gd name="T6" fmla="*/ 40 w 46"/>
                <a:gd name="T7" fmla="*/ 21 h 28"/>
                <a:gd name="T8" fmla="*/ 46 w 46"/>
                <a:gd name="T9" fmla="*/ 23 h 28"/>
                <a:gd name="T10" fmla="*/ 25 w 46"/>
                <a:gd name="T11" fmla="*/ 5 h 28"/>
                <a:gd name="T12" fmla="*/ 5 w 46"/>
                <a:gd name="T13" fmla="*/ 9 h 28"/>
                <a:gd name="T14" fmla="*/ 5 w 4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8">
                  <a:moveTo>
                    <a:pt x="5" y="28"/>
                  </a:moveTo>
                  <a:cubicBezTo>
                    <a:pt x="5" y="25"/>
                    <a:pt x="4" y="21"/>
                    <a:pt x="5" y="18"/>
                  </a:cubicBezTo>
                  <a:cubicBezTo>
                    <a:pt x="7" y="9"/>
                    <a:pt x="17" y="5"/>
                    <a:pt x="25" y="10"/>
                  </a:cubicBezTo>
                  <a:cubicBezTo>
                    <a:pt x="30" y="14"/>
                    <a:pt x="35" y="17"/>
                    <a:pt x="40" y="21"/>
                  </a:cubicBezTo>
                  <a:cubicBezTo>
                    <a:pt x="42" y="22"/>
                    <a:pt x="44" y="22"/>
                    <a:pt x="46" y="23"/>
                  </a:cubicBezTo>
                  <a:cubicBezTo>
                    <a:pt x="39" y="17"/>
                    <a:pt x="32" y="10"/>
                    <a:pt x="25" y="5"/>
                  </a:cubicBezTo>
                  <a:cubicBezTo>
                    <a:pt x="19" y="0"/>
                    <a:pt x="10" y="3"/>
                    <a:pt x="5" y="9"/>
                  </a:cubicBezTo>
                  <a:cubicBezTo>
                    <a:pt x="0" y="15"/>
                    <a:pt x="1" y="22"/>
                    <a:pt x="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</p:grpSp>
    </p:spTree>
    <p:extLst>
      <p:ext uri="{BB962C8B-B14F-4D97-AF65-F5344CB8AC3E}">
        <p14:creationId xmlns:p14="http://schemas.microsoft.com/office/powerpoint/2010/main" val="373247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36512" y="0"/>
            <a:ext cx="9144000" cy="942975"/>
          </a:xfrm>
          <a:custGeom>
            <a:avLst/>
            <a:gdLst>
              <a:gd name="T0" fmla="*/ 0 w 5760"/>
              <a:gd name="T1" fmla="*/ 0 h 594"/>
              <a:gd name="T2" fmla="*/ 5760 w 5760"/>
              <a:gd name="T3" fmla="*/ 0 h 594"/>
              <a:gd name="T4" fmla="*/ 5760 w 5760"/>
              <a:gd name="T5" fmla="*/ 594 h 594"/>
              <a:gd name="T6" fmla="*/ 0 w 5760"/>
              <a:gd name="T7" fmla="*/ 594 h 594"/>
              <a:gd name="T8" fmla="*/ 0 w 5760"/>
              <a:gd name="T9" fmla="*/ 0 h 594"/>
              <a:gd name="T10" fmla="*/ 0 w 5760"/>
              <a:gd name="T11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94">
                <a:moveTo>
                  <a:pt x="0" y="0"/>
                </a:moveTo>
                <a:lnTo>
                  <a:pt x="5760" y="0"/>
                </a:lnTo>
                <a:lnTo>
                  <a:pt x="5760" y="594"/>
                </a:lnTo>
                <a:lnTo>
                  <a:pt x="0" y="59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E1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8460432" y="123478"/>
            <a:ext cx="471741" cy="613672"/>
            <a:chOff x="2833688" y="1419225"/>
            <a:chExt cx="733425" cy="954088"/>
          </a:xfrm>
        </p:grpSpPr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3087688" y="1562100"/>
              <a:ext cx="381000" cy="811213"/>
            </a:xfrm>
            <a:custGeom>
              <a:avLst/>
              <a:gdLst>
                <a:gd name="T0" fmla="*/ 147 w 147"/>
                <a:gd name="T1" fmla="*/ 181 h 314"/>
                <a:gd name="T2" fmla="*/ 147 w 147"/>
                <a:gd name="T3" fmla="*/ 297 h 314"/>
                <a:gd name="T4" fmla="*/ 136 w 147"/>
                <a:gd name="T5" fmla="*/ 313 h 314"/>
                <a:gd name="T6" fmla="*/ 130 w 147"/>
                <a:gd name="T7" fmla="*/ 314 h 314"/>
                <a:gd name="T8" fmla="*/ 17 w 147"/>
                <a:gd name="T9" fmla="*/ 314 h 314"/>
                <a:gd name="T10" fmla="*/ 0 w 147"/>
                <a:gd name="T11" fmla="*/ 297 h 314"/>
                <a:gd name="T12" fmla="*/ 0 w 147"/>
                <a:gd name="T13" fmla="*/ 71 h 314"/>
                <a:gd name="T14" fmla="*/ 49 w 147"/>
                <a:gd name="T15" fmla="*/ 1 h 314"/>
                <a:gd name="T16" fmla="*/ 54 w 147"/>
                <a:gd name="T17" fmla="*/ 0 h 314"/>
                <a:gd name="T18" fmla="*/ 91 w 147"/>
                <a:gd name="T19" fmla="*/ 0 h 314"/>
                <a:gd name="T20" fmla="*/ 102 w 147"/>
                <a:gd name="T21" fmla="*/ 2 h 314"/>
                <a:gd name="T22" fmla="*/ 147 w 147"/>
                <a:gd name="T23" fmla="*/ 71 h 314"/>
                <a:gd name="T24" fmla="*/ 147 w 147"/>
                <a:gd name="T25" fmla="*/ 18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314">
                  <a:moveTo>
                    <a:pt x="147" y="181"/>
                  </a:moveTo>
                  <a:cubicBezTo>
                    <a:pt x="147" y="220"/>
                    <a:pt x="147" y="258"/>
                    <a:pt x="147" y="297"/>
                  </a:cubicBezTo>
                  <a:cubicBezTo>
                    <a:pt x="147" y="305"/>
                    <a:pt x="143" y="311"/>
                    <a:pt x="136" y="313"/>
                  </a:cubicBezTo>
                  <a:cubicBezTo>
                    <a:pt x="134" y="314"/>
                    <a:pt x="132" y="314"/>
                    <a:pt x="130" y="314"/>
                  </a:cubicBezTo>
                  <a:cubicBezTo>
                    <a:pt x="92" y="314"/>
                    <a:pt x="55" y="314"/>
                    <a:pt x="17" y="314"/>
                  </a:cubicBezTo>
                  <a:cubicBezTo>
                    <a:pt x="7" y="314"/>
                    <a:pt x="0" y="307"/>
                    <a:pt x="0" y="297"/>
                  </a:cubicBezTo>
                  <a:cubicBezTo>
                    <a:pt x="0" y="222"/>
                    <a:pt x="0" y="146"/>
                    <a:pt x="0" y="71"/>
                  </a:cubicBezTo>
                  <a:cubicBezTo>
                    <a:pt x="0" y="40"/>
                    <a:pt x="20" y="12"/>
                    <a:pt x="49" y="1"/>
                  </a:cubicBezTo>
                  <a:cubicBezTo>
                    <a:pt x="50" y="1"/>
                    <a:pt x="52" y="0"/>
                    <a:pt x="54" y="0"/>
                  </a:cubicBezTo>
                  <a:cubicBezTo>
                    <a:pt x="66" y="0"/>
                    <a:pt x="79" y="1"/>
                    <a:pt x="91" y="0"/>
                  </a:cubicBezTo>
                  <a:cubicBezTo>
                    <a:pt x="95" y="0"/>
                    <a:pt x="98" y="1"/>
                    <a:pt x="102" y="2"/>
                  </a:cubicBezTo>
                  <a:cubicBezTo>
                    <a:pt x="130" y="14"/>
                    <a:pt x="147" y="41"/>
                    <a:pt x="147" y="71"/>
                  </a:cubicBezTo>
                  <a:cubicBezTo>
                    <a:pt x="147" y="108"/>
                    <a:pt x="147" y="144"/>
                    <a:pt x="147" y="181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2833688" y="1476375"/>
              <a:ext cx="376238" cy="850900"/>
            </a:xfrm>
            <a:custGeom>
              <a:avLst/>
              <a:gdLst>
                <a:gd name="T0" fmla="*/ 87 w 145"/>
                <a:gd name="T1" fmla="*/ 297 h 329"/>
                <a:gd name="T2" fmla="*/ 91 w 145"/>
                <a:gd name="T3" fmla="*/ 298 h 329"/>
                <a:gd name="T4" fmla="*/ 91 w 145"/>
                <a:gd name="T5" fmla="*/ 329 h 329"/>
                <a:gd name="T6" fmla="*/ 90 w 145"/>
                <a:gd name="T7" fmla="*/ 329 h 329"/>
                <a:gd name="T8" fmla="*/ 67 w 145"/>
                <a:gd name="T9" fmla="*/ 329 h 329"/>
                <a:gd name="T10" fmla="*/ 65 w 145"/>
                <a:gd name="T11" fmla="*/ 327 h 329"/>
                <a:gd name="T12" fmla="*/ 65 w 145"/>
                <a:gd name="T13" fmla="*/ 298 h 329"/>
                <a:gd name="T14" fmla="*/ 65 w 145"/>
                <a:gd name="T15" fmla="*/ 298 h 329"/>
                <a:gd name="T16" fmla="*/ 70 w 145"/>
                <a:gd name="T17" fmla="*/ 297 h 329"/>
                <a:gd name="T18" fmla="*/ 68 w 145"/>
                <a:gd name="T19" fmla="*/ 281 h 329"/>
                <a:gd name="T20" fmla="*/ 52 w 145"/>
                <a:gd name="T21" fmla="*/ 242 h 329"/>
                <a:gd name="T22" fmla="*/ 24 w 145"/>
                <a:gd name="T23" fmla="*/ 190 h 329"/>
                <a:gd name="T24" fmla="*/ 4 w 145"/>
                <a:gd name="T25" fmla="*/ 125 h 329"/>
                <a:gd name="T26" fmla="*/ 19 w 145"/>
                <a:gd name="T27" fmla="*/ 53 h 329"/>
                <a:gd name="T28" fmla="*/ 59 w 145"/>
                <a:gd name="T29" fmla="*/ 19 h 329"/>
                <a:gd name="T30" fmla="*/ 125 w 145"/>
                <a:gd name="T31" fmla="*/ 1 h 329"/>
                <a:gd name="T32" fmla="*/ 145 w 145"/>
                <a:gd name="T33" fmla="*/ 0 h 329"/>
                <a:gd name="T34" fmla="*/ 145 w 145"/>
                <a:gd name="T35" fmla="*/ 17 h 329"/>
                <a:gd name="T36" fmla="*/ 130 w 145"/>
                <a:gd name="T37" fmla="*/ 18 h 329"/>
                <a:gd name="T38" fmla="*/ 67 w 145"/>
                <a:gd name="T39" fmla="*/ 35 h 329"/>
                <a:gd name="T40" fmla="*/ 33 w 145"/>
                <a:gd name="T41" fmla="*/ 64 h 329"/>
                <a:gd name="T42" fmla="*/ 20 w 145"/>
                <a:gd name="T43" fmla="*/ 116 h 329"/>
                <a:gd name="T44" fmla="*/ 46 w 145"/>
                <a:gd name="T45" fmla="*/ 194 h 329"/>
                <a:gd name="T46" fmla="*/ 73 w 145"/>
                <a:gd name="T47" fmla="*/ 245 h 329"/>
                <a:gd name="T48" fmla="*/ 86 w 145"/>
                <a:gd name="T49" fmla="*/ 284 h 329"/>
                <a:gd name="T50" fmla="*/ 87 w 145"/>
                <a:gd name="T51" fmla="*/ 29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329">
                  <a:moveTo>
                    <a:pt x="87" y="297"/>
                  </a:moveTo>
                  <a:cubicBezTo>
                    <a:pt x="89" y="297"/>
                    <a:pt x="90" y="298"/>
                    <a:pt x="91" y="298"/>
                  </a:cubicBezTo>
                  <a:cubicBezTo>
                    <a:pt x="91" y="308"/>
                    <a:pt x="91" y="318"/>
                    <a:pt x="91" y="329"/>
                  </a:cubicBezTo>
                  <a:cubicBezTo>
                    <a:pt x="91" y="329"/>
                    <a:pt x="90" y="329"/>
                    <a:pt x="90" y="329"/>
                  </a:cubicBezTo>
                  <a:cubicBezTo>
                    <a:pt x="82" y="329"/>
                    <a:pt x="75" y="329"/>
                    <a:pt x="67" y="329"/>
                  </a:cubicBezTo>
                  <a:cubicBezTo>
                    <a:pt x="67" y="329"/>
                    <a:pt x="65" y="328"/>
                    <a:pt x="65" y="327"/>
                  </a:cubicBezTo>
                  <a:cubicBezTo>
                    <a:pt x="65" y="318"/>
                    <a:pt x="65" y="308"/>
                    <a:pt x="65" y="298"/>
                  </a:cubicBezTo>
                  <a:cubicBezTo>
                    <a:pt x="65" y="298"/>
                    <a:pt x="65" y="298"/>
                    <a:pt x="65" y="298"/>
                  </a:cubicBezTo>
                  <a:cubicBezTo>
                    <a:pt x="67" y="298"/>
                    <a:pt x="68" y="297"/>
                    <a:pt x="70" y="297"/>
                  </a:cubicBezTo>
                  <a:cubicBezTo>
                    <a:pt x="69" y="292"/>
                    <a:pt x="69" y="286"/>
                    <a:pt x="68" y="281"/>
                  </a:cubicBezTo>
                  <a:cubicBezTo>
                    <a:pt x="65" y="267"/>
                    <a:pt x="58" y="255"/>
                    <a:pt x="52" y="242"/>
                  </a:cubicBezTo>
                  <a:cubicBezTo>
                    <a:pt x="43" y="225"/>
                    <a:pt x="33" y="208"/>
                    <a:pt x="24" y="190"/>
                  </a:cubicBezTo>
                  <a:cubicBezTo>
                    <a:pt x="14" y="170"/>
                    <a:pt x="7" y="148"/>
                    <a:pt x="4" y="125"/>
                  </a:cubicBezTo>
                  <a:cubicBezTo>
                    <a:pt x="0" y="99"/>
                    <a:pt x="4" y="75"/>
                    <a:pt x="19" y="53"/>
                  </a:cubicBezTo>
                  <a:cubicBezTo>
                    <a:pt x="29" y="38"/>
                    <a:pt x="43" y="27"/>
                    <a:pt x="59" y="19"/>
                  </a:cubicBezTo>
                  <a:cubicBezTo>
                    <a:pt x="80" y="9"/>
                    <a:pt x="102" y="4"/>
                    <a:pt x="125" y="1"/>
                  </a:cubicBezTo>
                  <a:cubicBezTo>
                    <a:pt x="131" y="0"/>
                    <a:pt x="138" y="0"/>
                    <a:pt x="145" y="0"/>
                  </a:cubicBezTo>
                  <a:cubicBezTo>
                    <a:pt x="145" y="6"/>
                    <a:pt x="145" y="11"/>
                    <a:pt x="145" y="17"/>
                  </a:cubicBezTo>
                  <a:cubicBezTo>
                    <a:pt x="140" y="18"/>
                    <a:pt x="135" y="18"/>
                    <a:pt x="130" y="18"/>
                  </a:cubicBezTo>
                  <a:cubicBezTo>
                    <a:pt x="108" y="20"/>
                    <a:pt x="87" y="25"/>
                    <a:pt x="67" y="35"/>
                  </a:cubicBezTo>
                  <a:cubicBezTo>
                    <a:pt x="53" y="42"/>
                    <a:pt x="41" y="51"/>
                    <a:pt x="33" y="64"/>
                  </a:cubicBezTo>
                  <a:cubicBezTo>
                    <a:pt x="22" y="80"/>
                    <a:pt x="19" y="97"/>
                    <a:pt x="20" y="116"/>
                  </a:cubicBezTo>
                  <a:cubicBezTo>
                    <a:pt x="23" y="144"/>
                    <a:pt x="33" y="169"/>
                    <a:pt x="46" y="194"/>
                  </a:cubicBezTo>
                  <a:cubicBezTo>
                    <a:pt x="55" y="211"/>
                    <a:pt x="64" y="228"/>
                    <a:pt x="73" y="245"/>
                  </a:cubicBezTo>
                  <a:cubicBezTo>
                    <a:pt x="79" y="257"/>
                    <a:pt x="85" y="270"/>
                    <a:pt x="86" y="284"/>
                  </a:cubicBezTo>
                  <a:cubicBezTo>
                    <a:pt x="87" y="288"/>
                    <a:pt x="87" y="293"/>
                    <a:pt x="87" y="297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3224213" y="1419225"/>
              <a:ext cx="342900" cy="131763"/>
            </a:xfrm>
            <a:custGeom>
              <a:avLst/>
              <a:gdLst>
                <a:gd name="T0" fmla="*/ 1 w 132"/>
                <a:gd name="T1" fmla="*/ 25 h 51"/>
                <a:gd name="T2" fmla="*/ 1 w 132"/>
                <a:gd name="T3" fmla="*/ 25 h 51"/>
                <a:gd name="T4" fmla="*/ 10 w 132"/>
                <a:gd name="T5" fmla="*/ 9 h 51"/>
                <a:gd name="T6" fmla="*/ 13 w 132"/>
                <a:gd name="T7" fmla="*/ 7 h 51"/>
                <a:gd name="T8" fmla="*/ 35 w 132"/>
                <a:gd name="T9" fmla="*/ 0 h 51"/>
                <a:gd name="T10" fmla="*/ 123 w 132"/>
                <a:gd name="T11" fmla="*/ 1 h 51"/>
                <a:gd name="T12" fmla="*/ 131 w 132"/>
                <a:gd name="T13" fmla="*/ 8 h 51"/>
                <a:gd name="T14" fmla="*/ 131 w 132"/>
                <a:gd name="T15" fmla="*/ 17 h 51"/>
                <a:gd name="T16" fmla="*/ 123 w 132"/>
                <a:gd name="T17" fmla="*/ 22 h 51"/>
                <a:gd name="T18" fmla="*/ 97 w 132"/>
                <a:gd name="T19" fmla="*/ 18 h 51"/>
                <a:gd name="T20" fmla="*/ 60 w 132"/>
                <a:gd name="T21" fmla="*/ 22 h 51"/>
                <a:gd name="T22" fmla="*/ 40 w 132"/>
                <a:gd name="T23" fmla="*/ 28 h 51"/>
                <a:gd name="T24" fmla="*/ 38 w 132"/>
                <a:gd name="T25" fmla="*/ 31 h 51"/>
                <a:gd name="T26" fmla="*/ 23 w 132"/>
                <a:gd name="T27" fmla="*/ 49 h 51"/>
                <a:gd name="T28" fmla="*/ 2 w 132"/>
                <a:gd name="T29" fmla="*/ 37 h 51"/>
                <a:gd name="T30" fmla="*/ 1 w 132"/>
                <a:gd name="T31" fmla="*/ 25 h 51"/>
                <a:gd name="T32" fmla="*/ 1 w 132"/>
                <a:gd name="T33" fmla="*/ 25 h 51"/>
                <a:gd name="T34" fmla="*/ 12 w 132"/>
                <a:gd name="T35" fmla="*/ 31 h 51"/>
                <a:gd name="T36" fmla="*/ 20 w 132"/>
                <a:gd name="T37" fmla="*/ 40 h 51"/>
                <a:gd name="T38" fmla="*/ 28 w 132"/>
                <a:gd name="T39" fmla="*/ 31 h 51"/>
                <a:gd name="T40" fmla="*/ 20 w 132"/>
                <a:gd name="T41" fmla="*/ 23 h 51"/>
                <a:gd name="T42" fmla="*/ 12 w 132"/>
                <a:gd name="T43" fmla="*/ 3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51"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17"/>
                    <a:pt x="4" y="13"/>
                    <a:pt x="10" y="9"/>
                  </a:cubicBezTo>
                  <a:cubicBezTo>
                    <a:pt x="11" y="9"/>
                    <a:pt x="12" y="8"/>
                    <a:pt x="13" y="7"/>
                  </a:cubicBezTo>
                  <a:cubicBezTo>
                    <a:pt x="19" y="3"/>
                    <a:pt x="27" y="0"/>
                    <a:pt x="35" y="0"/>
                  </a:cubicBezTo>
                  <a:cubicBezTo>
                    <a:pt x="64" y="1"/>
                    <a:pt x="94" y="1"/>
                    <a:pt x="123" y="1"/>
                  </a:cubicBezTo>
                  <a:cubicBezTo>
                    <a:pt x="128" y="1"/>
                    <a:pt x="131" y="3"/>
                    <a:pt x="131" y="8"/>
                  </a:cubicBezTo>
                  <a:cubicBezTo>
                    <a:pt x="132" y="11"/>
                    <a:pt x="132" y="14"/>
                    <a:pt x="131" y="17"/>
                  </a:cubicBezTo>
                  <a:cubicBezTo>
                    <a:pt x="130" y="21"/>
                    <a:pt x="127" y="23"/>
                    <a:pt x="123" y="22"/>
                  </a:cubicBezTo>
                  <a:cubicBezTo>
                    <a:pt x="114" y="21"/>
                    <a:pt x="106" y="19"/>
                    <a:pt x="97" y="18"/>
                  </a:cubicBezTo>
                  <a:cubicBezTo>
                    <a:pt x="85" y="16"/>
                    <a:pt x="72" y="18"/>
                    <a:pt x="60" y="22"/>
                  </a:cubicBezTo>
                  <a:cubicBezTo>
                    <a:pt x="54" y="23"/>
                    <a:pt x="47" y="26"/>
                    <a:pt x="40" y="28"/>
                  </a:cubicBezTo>
                  <a:cubicBezTo>
                    <a:pt x="39" y="28"/>
                    <a:pt x="38" y="29"/>
                    <a:pt x="38" y="31"/>
                  </a:cubicBezTo>
                  <a:cubicBezTo>
                    <a:pt x="38" y="40"/>
                    <a:pt x="32" y="48"/>
                    <a:pt x="23" y="49"/>
                  </a:cubicBezTo>
                  <a:cubicBezTo>
                    <a:pt x="14" y="51"/>
                    <a:pt x="5" y="45"/>
                    <a:pt x="2" y="37"/>
                  </a:cubicBezTo>
                  <a:cubicBezTo>
                    <a:pt x="1" y="33"/>
                    <a:pt x="2" y="29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lose/>
                  <a:moveTo>
                    <a:pt x="12" y="31"/>
                  </a:moveTo>
                  <a:cubicBezTo>
                    <a:pt x="12" y="36"/>
                    <a:pt x="15" y="40"/>
                    <a:pt x="20" y="40"/>
                  </a:cubicBezTo>
                  <a:cubicBezTo>
                    <a:pt x="24" y="40"/>
                    <a:pt x="28" y="36"/>
                    <a:pt x="28" y="31"/>
                  </a:cubicBezTo>
                  <a:cubicBezTo>
                    <a:pt x="28" y="27"/>
                    <a:pt x="24" y="23"/>
                    <a:pt x="20" y="23"/>
                  </a:cubicBezTo>
                  <a:cubicBezTo>
                    <a:pt x="15" y="23"/>
                    <a:pt x="11" y="27"/>
                    <a:pt x="12" y="31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3330576" y="1481138"/>
              <a:ext cx="190500" cy="77788"/>
            </a:xfrm>
            <a:custGeom>
              <a:avLst/>
              <a:gdLst>
                <a:gd name="T0" fmla="*/ 0 w 73"/>
                <a:gd name="T1" fmla="*/ 8 h 30"/>
                <a:gd name="T2" fmla="*/ 28 w 73"/>
                <a:gd name="T3" fmla="*/ 1 h 30"/>
                <a:gd name="T4" fmla="*/ 31 w 73"/>
                <a:gd name="T5" fmla="*/ 1 h 30"/>
                <a:gd name="T6" fmla="*/ 64 w 73"/>
                <a:gd name="T7" fmla="*/ 13 h 30"/>
                <a:gd name="T8" fmla="*/ 69 w 73"/>
                <a:gd name="T9" fmla="*/ 30 h 30"/>
                <a:gd name="T10" fmla="*/ 67 w 73"/>
                <a:gd name="T11" fmla="*/ 30 h 30"/>
                <a:gd name="T12" fmla="*/ 65 w 73"/>
                <a:gd name="T13" fmla="*/ 29 h 30"/>
                <a:gd name="T14" fmla="*/ 27 w 73"/>
                <a:gd name="T15" fmla="*/ 12 h 30"/>
                <a:gd name="T16" fmla="*/ 3 w 73"/>
                <a:gd name="T17" fmla="*/ 9 h 30"/>
                <a:gd name="T18" fmla="*/ 0 w 73"/>
                <a:gd name="T19" fmla="*/ 9 h 30"/>
                <a:gd name="T20" fmla="*/ 0 w 73"/>
                <a:gd name="T21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0">
                  <a:moveTo>
                    <a:pt x="0" y="8"/>
                  </a:moveTo>
                  <a:cubicBezTo>
                    <a:pt x="9" y="6"/>
                    <a:pt x="19" y="3"/>
                    <a:pt x="28" y="1"/>
                  </a:cubicBezTo>
                  <a:cubicBezTo>
                    <a:pt x="29" y="0"/>
                    <a:pt x="30" y="1"/>
                    <a:pt x="31" y="1"/>
                  </a:cubicBezTo>
                  <a:cubicBezTo>
                    <a:pt x="42" y="5"/>
                    <a:pt x="53" y="9"/>
                    <a:pt x="64" y="13"/>
                  </a:cubicBezTo>
                  <a:cubicBezTo>
                    <a:pt x="71" y="16"/>
                    <a:pt x="73" y="24"/>
                    <a:pt x="69" y="30"/>
                  </a:cubicBezTo>
                  <a:cubicBezTo>
                    <a:pt x="68" y="30"/>
                    <a:pt x="67" y="30"/>
                    <a:pt x="67" y="30"/>
                  </a:cubicBezTo>
                  <a:cubicBezTo>
                    <a:pt x="66" y="30"/>
                    <a:pt x="66" y="30"/>
                    <a:pt x="65" y="29"/>
                  </a:cubicBezTo>
                  <a:cubicBezTo>
                    <a:pt x="55" y="19"/>
                    <a:pt x="41" y="14"/>
                    <a:pt x="27" y="12"/>
                  </a:cubicBezTo>
                  <a:cubicBezTo>
                    <a:pt x="19" y="10"/>
                    <a:pt x="11" y="10"/>
                    <a:pt x="3" y="9"/>
                  </a:cubicBezTo>
                  <a:cubicBezTo>
                    <a:pt x="2" y="9"/>
                    <a:pt x="1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061"/>
            <a:ext cx="9144000" cy="116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5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759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 userDrawn="1"/>
        </p:nvSpPr>
        <p:spPr bwMode="auto">
          <a:xfrm>
            <a:off x="30052" y="-28461"/>
            <a:ext cx="9144000" cy="941388"/>
          </a:xfrm>
          <a:custGeom>
            <a:avLst/>
            <a:gdLst>
              <a:gd name="T0" fmla="*/ 0 w 5760"/>
              <a:gd name="T1" fmla="*/ 0 h 593"/>
              <a:gd name="T2" fmla="*/ 5760 w 5760"/>
              <a:gd name="T3" fmla="*/ 0 h 593"/>
              <a:gd name="T4" fmla="*/ 5760 w 5760"/>
              <a:gd name="T5" fmla="*/ 593 h 593"/>
              <a:gd name="T6" fmla="*/ 0 w 5760"/>
              <a:gd name="T7" fmla="*/ 593 h 593"/>
              <a:gd name="T8" fmla="*/ 0 w 5760"/>
              <a:gd name="T9" fmla="*/ 0 h 593"/>
              <a:gd name="T10" fmla="*/ 0 w 5760"/>
              <a:gd name="T11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93">
                <a:moveTo>
                  <a:pt x="0" y="0"/>
                </a:moveTo>
                <a:lnTo>
                  <a:pt x="5760" y="0"/>
                </a:lnTo>
                <a:lnTo>
                  <a:pt x="5760" y="593"/>
                </a:lnTo>
                <a:lnTo>
                  <a:pt x="0" y="59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E1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14" name="AutoShape 12"/>
          <p:cNvSpPr>
            <a:spLocks noChangeAspect="1" noChangeArrowheads="1" noTextEdit="1"/>
          </p:cNvSpPr>
          <p:nvPr userDrawn="1"/>
        </p:nvSpPr>
        <p:spPr bwMode="auto">
          <a:xfrm>
            <a:off x="216009" y="2283718"/>
            <a:ext cx="9144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8288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29188"/>
            <a:ext cx="9144000" cy="936104"/>
          </a:xfrm>
          <a:prstGeom prst="rect">
            <a:avLst/>
          </a:prstGeom>
          <a:solidFill>
            <a:srgbClr val="DD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827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29188"/>
            <a:ext cx="9144000" cy="936104"/>
          </a:xfrm>
          <a:prstGeom prst="rect">
            <a:avLst/>
          </a:prstGeom>
          <a:solidFill>
            <a:srgbClr val="DD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6332944" y="-29188"/>
            <a:ext cx="2811056" cy="962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 userDrawn="1"/>
        </p:nvSpPr>
        <p:spPr>
          <a:xfrm>
            <a:off x="5359294" y="726178"/>
            <a:ext cx="114254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 userDrawn="1"/>
        </p:nvSpPr>
        <p:spPr>
          <a:xfrm>
            <a:off x="4427984" y="823994"/>
            <a:ext cx="114254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287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4637"/>
            <a:ext cx="9144000" cy="936104"/>
          </a:xfrm>
          <a:prstGeom prst="rect">
            <a:avLst/>
          </a:pr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8388424" y="81941"/>
            <a:ext cx="572379" cy="720584"/>
            <a:chOff x="9753600" y="490538"/>
            <a:chExt cx="889000" cy="1119188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9847263" y="1001713"/>
              <a:ext cx="411163" cy="482600"/>
            </a:xfrm>
            <a:custGeom>
              <a:avLst/>
              <a:gdLst>
                <a:gd name="T0" fmla="*/ 0 w 108"/>
                <a:gd name="T1" fmla="*/ 127 h 127"/>
                <a:gd name="T2" fmla="*/ 0 w 108"/>
                <a:gd name="T3" fmla="*/ 0 h 127"/>
                <a:gd name="T4" fmla="*/ 108 w 108"/>
                <a:gd name="T5" fmla="*/ 0 h 127"/>
                <a:gd name="T6" fmla="*/ 108 w 108"/>
                <a:gd name="T7" fmla="*/ 127 h 127"/>
                <a:gd name="T8" fmla="*/ 0 w 108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7">
                  <a:moveTo>
                    <a:pt x="0" y="127"/>
                  </a:moveTo>
                  <a:cubicBezTo>
                    <a:pt x="0" y="84"/>
                    <a:pt x="0" y="42"/>
                    <a:pt x="0" y="0"/>
                  </a:cubicBezTo>
                  <a:cubicBezTo>
                    <a:pt x="36" y="0"/>
                    <a:pt x="72" y="0"/>
                    <a:pt x="108" y="0"/>
                  </a:cubicBezTo>
                  <a:cubicBezTo>
                    <a:pt x="108" y="42"/>
                    <a:pt x="108" y="84"/>
                    <a:pt x="108" y="127"/>
                  </a:cubicBezTo>
                  <a:cubicBezTo>
                    <a:pt x="72" y="127"/>
                    <a:pt x="37" y="127"/>
                    <a:pt x="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9844088" y="730251"/>
              <a:ext cx="422275" cy="234950"/>
            </a:xfrm>
            <a:custGeom>
              <a:avLst/>
              <a:gdLst>
                <a:gd name="T0" fmla="*/ 109 w 111"/>
                <a:gd name="T1" fmla="*/ 62 h 62"/>
                <a:gd name="T2" fmla="*/ 1 w 111"/>
                <a:gd name="T3" fmla="*/ 62 h 62"/>
                <a:gd name="T4" fmla="*/ 8 w 111"/>
                <a:gd name="T5" fmla="*/ 26 h 62"/>
                <a:gd name="T6" fmla="*/ 28 w 111"/>
                <a:gd name="T7" fmla="*/ 6 h 62"/>
                <a:gd name="T8" fmla="*/ 46 w 111"/>
                <a:gd name="T9" fmla="*/ 1 h 62"/>
                <a:gd name="T10" fmla="*/ 61 w 111"/>
                <a:gd name="T11" fmla="*/ 1 h 62"/>
                <a:gd name="T12" fmla="*/ 99 w 111"/>
                <a:gd name="T13" fmla="*/ 22 h 62"/>
                <a:gd name="T14" fmla="*/ 109 w 111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62">
                  <a:moveTo>
                    <a:pt x="109" y="62"/>
                  </a:moveTo>
                  <a:cubicBezTo>
                    <a:pt x="73" y="62"/>
                    <a:pt x="38" y="62"/>
                    <a:pt x="1" y="62"/>
                  </a:cubicBezTo>
                  <a:cubicBezTo>
                    <a:pt x="0" y="49"/>
                    <a:pt x="2" y="37"/>
                    <a:pt x="8" y="26"/>
                  </a:cubicBezTo>
                  <a:cubicBezTo>
                    <a:pt x="13" y="18"/>
                    <a:pt x="19" y="11"/>
                    <a:pt x="28" y="6"/>
                  </a:cubicBezTo>
                  <a:cubicBezTo>
                    <a:pt x="33" y="3"/>
                    <a:pt x="39" y="1"/>
                    <a:pt x="46" y="1"/>
                  </a:cubicBezTo>
                  <a:cubicBezTo>
                    <a:pt x="51" y="2"/>
                    <a:pt x="56" y="2"/>
                    <a:pt x="61" y="1"/>
                  </a:cubicBezTo>
                  <a:cubicBezTo>
                    <a:pt x="78" y="0"/>
                    <a:pt x="90" y="9"/>
                    <a:pt x="99" y="22"/>
                  </a:cubicBezTo>
                  <a:cubicBezTo>
                    <a:pt x="108" y="34"/>
                    <a:pt x="111" y="47"/>
                    <a:pt x="109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0223500" y="490538"/>
              <a:ext cx="419100" cy="284163"/>
            </a:xfrm>
            <a:custGeom>
              <a:avLst/>
              <a:gdLst>
                <a:gd name="T0" fmla="*/ 110 w 110"/>
                <a:gd name="T1" fmla="*/ 75 h 75"/>
                <a:gd name="T2" fmla="*/ 60 w 110"/>
                <a:gd name="T3" fmla="*/ 64 h 75"/>
                <a:gd name="T4" fmla="*/ 4 w 110"/>
                <a:gd name="T5" fmla="*/ 50 h 75"/>
                <a:gd name="T6" fmla="*/ 0 w 110"/>
                <a:gd name="T7" fmla="*/ 45 h 75"/>
                <a:gd name="T8" fmla="*/ 0 w 110"/>
                <a:gd name="T9" fmla="*/ 30 h 75"/>
                <a:gd name="T10" fmla="*/ 5 w 110"/>
                <a:gd name="T11" fmla="*/ 24 h 75"/>
                <a:gd name="T12" fmla="*/ 70 w 110"/>
                <a:gd name="T13" fmla="*/ 9 h 75"/>
                <a:gd name="T14" fmla="*/ 110 w 110"/>
                <a:gd name="T15" fmla="*/ 0 h 75"/>
                <a:gd name="T16" fmla="*/ 110 w 11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75">
                  <a:moveTo>
                    <a:pt x="110" y="75"/>
                  </a:moveTo>
                  <a:cubicBezTo>
                    <a:pt x="93" y="71"/>
                    <a:pt x="76" y="67"/>
                    <a:pt x="60" y="64"/>
                  </a:cubicBezTo>
                  <a:cubicBezTo>
                    <a:pt x="41" y="59"/>
                    <a:pt x="23" y="55"/>
                    <a:pt x="4" y="50"/>
                  </a:cubicBezTo>
                  <a:cubicBezTo>
                    <a:pt x="1" y="50"/>
                    <a:pt x="0" y="49"/>
                    <a:pt x="0" y="45"/>
                  </a:cubicBezTo>
                  <a:cubicBezTo>
                    <a:pt x="0" y="40"/>
                    <a:pt x="0" y="35"/>
                    <a:pt x="0" y="30"/>
                  </a:cubicBezTo>
                  <a:cubicBezTo>
                    <a:pt x="0" y="27"/>
                    <a:pt x="1" y="25"/>
                    <a:pt x="5" y="24"/>
                  </a:cubicBezTo>
                  <a:cubicBezTo>
                    <a:pt x="26" y="19"/>
                    <a:pt x="48" y="14"/>
                    <a:pt x="70" y="9"/>
                  </a:cubicBezTo>
                  <a:cubicBezTo>
                    <a:pt x="83" y="6"/>
                    <a:pt x="96" y="3"/>
                    <a:pt x="110" y="0"/>
                  </a:cubicBezTo>
                  <a:cubicBezTo>
                    <a:pt x="110" y="25"/>
                    <a:pt x="110" y="50"/>
                    <a:pt x="110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9847263" y="1522413"/>
              <a:ext cx="414338" cy="87313"/>
            </a:xfrm>
            <a:custGeom>
              <a:avLst/>
              <a:gdLst>
                <a:gd name="T0" fmla="*/ 0 w 109"/>
                <a:gd name="T1" fmla="*/ 0 h 23"/>
                <a:gd name="T2" fmla="*/ 108 w 109"/>
                <a:gd name="T3" fmla="*/ 0 h 23"/>
                <a:gd name="T4" fmla="*/ 108 w 109"/>
                <a:gd name="T5" fmla="*/ 14 h 23"/>
                <a:gd name="T6" fmla="*/ 95 w 109"/>
                <a:gd name="T7" fmla="*/ 23 h 23"/>
                <a:gd name="T8" fmla="*/ 45 w 109"/>
                <a:gd name="T9" fmla="*/ 23 h 23"/>
                <a:gd name="T10" fmla="*/ 14 w 109"/>
                <a:gd name="T11" fmla="*/ 23 h 23"/>
                <a:gd name="T12" fmla="*/ 0 w 109"/>
                <a:gd name="T13" fmla="*/ 10 h 23"/>
                <a:gd name="T14" fmla="*/ 0 w 109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3">
                  <a:moveTo>
                    <a:pt x="0" y="0"/>
                  </a:moveTo>
                  <a:cubicBezTo>
                    <a:pt x="37" y="0"/>
                    <a:pt x="72" y="0"/>
                    <a:pt x="108" y="0"/>
                  </a:cubicBezTo>
                  <a:cubicBezTo>
                    <a:pt x="108" y="5"/>
                    <a:pt x="109" y="10"/>
                    <a:pt x="108" y="14"/>
                  </a:cubicBezTo>
                  <a:cubicBezTo>
                    <a:pt x="108" y="20"/>
                    <a:pt x="102" y="23"/>
                    <a:pt x="95" y="23"/>
                  </a:cubicBezTo>
                  <a:cubicBezTo>
                    <a:pt x="78" y="23"/>
                    <a:pt x="62" y="23"/>
                    <a:pt x="45" y="23"/>
                  </a:cubicBezTo>
                  <a:cubicBezTo>
                    <a:pt x="35" y="23"/>
                    <a:pt x="24" y="23"/>
                    <a:pt x="14" y="23"/>
                  </a:cubicBezTo>
                  <a:cubicBezTo>
                    <a:pt x="5" y="23"/>
                    <a:pt x="0" y="19"/>
                    <a:pt x="0" y="10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9980613" y="558801"/>
              <a:ext cx="144463" cy="147638"/>
            </a:xfrm>
            <a:custGeom>
              <a:avLst/>
              <a:gdLst>
                <a:gd name="T0" fmla="*/ 19 w 38"/>
                <a:gd name="T1" fmla="*/ 0 h 39"/>
                <a:gd name="T2" fmla="*/ 30 w 38"/>
                <a:gd name="T3" fmla="*/ 1 h 39"/>
                <a:gd name="T4" fmla="*/ 38 w 38"/>
                <a:gd name="T5" fmla="*/ 9 h 39"/>
                <a:gd name="T6" fmla="*/ 38 w 38"/>
                <a:gd name="T7" fmla="*/ 30 h 39"/>
                <a:gd name="T8" fmla="*/ 29 w 38"/>
                <a:gd name="T9" fmla="*/ 38 h 39"/>
                <a:gd name="T10" fmla="*/ 10 w 38"/>
                <a:gd name="T11" fmla="*/ 38 h 39"/>
                <a:gd name="T12" fmla="*/ 0 w 38"/>
                <a:gd name="T13" fmla="*/ 29 h 39"/>
                <a:gd name="T14" fmla="*/ 0 w 38"/>
                <a:gd name="T15" fmla="*/ 9 h 39"/>
                <a:gd name="T16" fmla="*/ 9 w 38"/>
                <a:gd name="T17" fmla="*/ 1 h 39"/>
                <a:gd name="T18" fmla="*/ 10 w 38"/>
                <a:gd name="T19" fmla="*/ 0 h 39"/>
                <a:gd name="T20" fmla="*/ 19 w 38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cubicBezTo>
                    <a:pt x="23" y="0"/>
                    <a:pt x="26" y="0"/>
                    <a:pt x="30" y="1"/>
                  </a:cubicBezTo>
                  <a:cubicBezTo>
                    <a:pt x="35" y="1"/>
                    <a:pt x="38" y="4"/>
                    <a:pt x="38" y="9"/>
                  </a:cubicBezTo>
                  <a:cubicBezTo>
                    <a:pt x="38" y="16"/>
                    <a:pt x="38" y="23"/>
                    <a:pt x="38" y="30"/>
                  </a:cubicBezTo>
                  <a:cubicBezTo>
                    <a:pt x="38" y="36"/>
                    <a:pt x="35" y="38"/>
                    <a:pt x="29" y="38"/>
                  </a:cubicBezTo>
                  <a:cubicBezTo>
                    <a:pt x="22" y="39"/>
                    <a:pt x="16" y="39"/>
                    <a:pt x="10" y="38"/>
                  </a:cubicBezTo>
                  <a:cubicBezTo>
                    <a:pt x="4" y="38"/>
                    <a:pt x="1" y="35"/>
                    <a:pt x="0" y="29"/>
                  </a:cubicBezTo>
                  <a:cubicBezTo>
                    <a:pt x="0" y="23"/>
                    <a:pt x="0" y="16"/>
                    <a:pt x="0" y="9"/>
                  </a:cubicBezTo>
                  <a:cubicBezTo>
                    <a:pt x="1" y="4"/>
                    <a:pt x="4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6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9753600" y="604838"/>
              <a:ext cx="204788" cy="180975"/>
            </a:xfrm>
            <a:custGeom>
              <a:avLst/>
              <a:gdLst>
                <a:gd name="T0" fmla="*/ 54 w 54"/>
                <a:gd name="T1" fmla="*/ 0 h 48"/>
                <a:gd name="T2" fmla="*/ 54 w 54"/>
                <a:gd name="T3" fmla="*/ 16 h 48"/>
                <a:gd name="T4" fmla="*/ 20 w 54"/>
                <a:gd name="T5" fmla="*/ 39 h 48"/>
                <a:gd name="T6" fmla="*/ 14 w 54"/>
                <a:gd name="T7" fmla="*/ 45 h 48"/>
                <a:gd name="T8" fmla="*/ 3 w 54"/>
                <a:gd name="T9" fmla="*/ 46 h 48"/>
                <a:gd name="T10" fmla="*/ 2 w 54"/>
                <a:gd name="T11" fmla="*/ 34 h 48"/>
                <a:gd name="T12" fmla="*/ 6 w 54"/>
                <a:gd name="T13" fmla="*/ 29 h 48"/>
                <a:gd name="T14" fmla="*/ 54 w 54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8">
                  <a:moveTo>
                    <a:pt x="54" y="0"/>
                  </a:moveTo>
                  <a:cubicBezTo>
                    <a:pt x="54" y="5"/>
                    <a:pt x="54" y="11"/>
                    <a:pt x="54" y="16"/>
                  </a:cubicBezTo>
                  <a:cubicBezTo>
                    <a:pt x="40" y="20"/>
                    <a:pt x="30" y="29"/>
                    <a:pt x="20" y="39"/>
                  </a:cubicBezTo>
                  <a:cubicBezTo>
                    <a:pt x="18" y="41"/>
                    <a:pt x="16" y="43"/>
                    <a:pt x="14" y="45"/>
                  </a:cubicBezTo>
                  <a:cubicBezTo>
                    <a:pt x="10" y="48"/>
                    <a:pt x="6" y="48"/>
                    <a:pt x="3" y="46"/>
                  </a:cubicBezTo>
                  <a:cubicBezTo>
                    <a:pt x="0" y="44"/>
                    <a:pt x="0" y="38"/>
                    <a:pt x="2" y="34"/>
                  </a:cubicBezTo>
                  <a:cubicBezTo>
                    <a:pt x="3" y="33"/>
                    <a:pt x="5" y="31"/>
                    <a:pt x="6" y="29"/>
                  </a:cubicBezTo>
                  <a:cubicBezTo>
                    <a:pt x="17" y="15"/>
                    <a:pt x="38" y="2"/>
                    <a:pt x="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0152063" y="604838"/>
              <a:ext cx="49213" cy="57150"/>
            </a:xfrm>
            <a:custGeom>
              <a:avLst/>
              <a:gdLst>
                <a:gd name="T0" fmla="*/ 0 w 13"/>
                <a:gd name="T1" fmla="*/ 15 h 15"/>
                <a:gd name="T2" fmla="*/ 0 w 13"/>
                <a:gd name="T3" fmla="*/ 0 h 15"/>
                <a:gd name="T4" fmla="*/ 13 w 13"/>
                <a:gd name="T5" fmla="*/ 0 h 15"/>
                <a:gd name="T6" fmla="*/ 13 w 13"/>
                <a:gd name="T7" fmla="*/ 15 h 15"/>
                <a:gd name="T8" fmla="*/ 0 w 1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15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4" y="0"/>
                    <a:pt x="9" y="0"/>
                    <a:pt x="13" y="0"/>
                  </a:cubicBezTo>
                  <a:cubicBezTo>
                    <a:pt x="13" y="5"/>
                    <a:pt x="13" y="10"/>
                    <a:pt x="13" y="15"/>
                  </a:cubicBezTo>
                  <a:cubicBezTo>
                    <a:pt x="9" y="15"/>
                    <a:pt x="4" y="15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76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 rot="5400000">
            <a:off x="-1761914" y="1761914"/>
            <a:ext cx="5143500" cy="1619672"/>
          </a:xfrm>
          <a:prstGeom prst="rect">
            <a:avLst/>
          </a:prstGeom>
          <a:solidFill>
            <a:srgbClr val="DD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319088" y="3717925"/>
            <a:ext cx="547688" cy="1309687"/>
          </a:xfrm>
          <a:custGeom>
            <a:avLst/>
            <a:gdLst>
              <a:gd name="T0" fmla="*/ 97 w 97"/>
              <a:gd name="T1" fmla="*/ 135 h 233"/>
              <a:gd name="T2" fmla="*/ 97 w 97"/>
              <a:gd name="T3" fmla="*/ 219 h 233"/>
              <a:gd name="T4" fmla="*/ 84 w 97"/>
              <a:gd name="T5" fmla="*/ 233 h 233"/>
              <a:gd name="T6" fmla="*/ 13 w 97"/>
              <a:gd name="T7" fmla="*/ 233 h 233"/>
              <a:gd name="T8" fmla="*/ 0 w 97"/>
              <a:gd name="T9" fmla="*/ 220 h 233"/>
              <a:gd name="T10" fmla="*/ 1 w 97"/>
              <a:gd name="T11" fmla="*/ 51 h 233"/>
              <a:gd name="T12" fmla="*/ 28 w 97"/>
              <a:gd name="T13" fmla="*/ 4 h 233"/>
              <a:gd name="T14" fmla="*/ 39 w 97"/>
              <a:gd name="T15" fmla="*/ 2 h 233"/>
              <a:gd name="T16" fmla="*/ 54 w 97"/>
              <a:gd name="T17" fmla="*/ 2 h 233"/>
              <a:gd name="T18" fmla="*/ 82 w 97"/>
              <a:gd name="T19" fmla="*/ 15 h 233"/>
              <a:gd name="T20" fmla="*/ 97 w 97"/>
              <a:gd name="T21" fmla="*/ 54 h 233"/>
              <a:gd name="T22" fmla="*/ 97 w 97"/>
              <a:gd name="T23" fmla="*/ 135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7" h="233">
                <a:moveTo>
                  <a:pt x="97" y="135"/>
                </a:moveTo>
                <a:cubicBezTo>
                  <a:pt x="97" y="163"/>
                  <a:pt x="97" y="191"/>
                  <a:pt x="97" y="219"/>
                </a:cubicBezTo>
                <a:cubicBezTo>
                  <a:pt x="97" y="229"/>
                  <a:pt x="93" y="233"/>
                  <a:pt x="84" y="233"/>
                </a:cubicBezTo>
                <a:cubicBezTo>
                  <a:pt x="60" y="233"/>
                  <a:pt x="37" y="233"/>
                  <a:pt x="13" y="233"/>
                </a:cubicBezTo>
                <a:cubicBezTo>
                  <a:pt x="5" y="233"/>
                  <a:pt x="0" y="229"/>
                  <a:pt x="0" y="220"/>
                </a:cubicBezTo>
                <a:cubicBezTo>
                  <a:pt x="0" y="164"/>
                  <a:pt x="0" y="107"/>
                  <a:pt x="1" y="51"/>
                </a:cubicBezTo>
                <a:cubicBezTo>
                  <a:pt x="1" y="31"/>
                  <a:pt x="10" y="15"/>
                  <a:pt x="28" y="4"/>
                </a:cubicBezTo>
                <a:cubicBezTo>
                  <a:pt x="31" y="3"/>
                  <a:pt x="35" y="2"/>
                  <a:pt x="39" y="2"/>
                </a:cubicBezTo>
                <a:cubicBezTo>
                  <a:pt x="44" y="1"/>
                  <a:pt x="49" y="2"/>
                  <a:pt x="54" y="2"/>
                </a:cubicBezTo>
                <a:cubicBezTo>
                  <a:pt x="66" y="0"/>
                  <a:pt x="75" y="6"/>
                  <a:pt x="82" y="15"/>
                </a:cubicBezTo>
                <a:cubicBezTo>
                  <a:pt x="92" y="26"/>
                  <a:pt x="97" y="39"/>
                  <a:pt x="97" y="54"/>
                </a:cubicBezTo>
                <a:cubicBezTo>
                  <a:pt x="97" y="81"/>
                  <a:pt x="97" y="108"/>
                  <a:pt x="97" y="135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842963" y="3363913"/>
            <a:ext cx="620713" cy="427037"/>
          </a:xfrm>
          <a:custGeom>
            <a:avLst/>
            <a:gdLst>
              <a:gd name="T0" fmla="*/ 0 w 110"/>
              <a:gd name="T1" fmla="*/ 26 h 76"/>
              <a:gd name="T2" fmla="*/ 110 w 110"/>
              <a:gd name="T3" fmla="*/ 0 h 76"/>
              <a:gd name="T4" fmla="*/ 110 w 110"/>
              <a:gd name="T5" fmla="*/ 76 h 76"/>
              <a:gd name="T6" fmla="*/ 100 w 110"/>
              <a:gd name="T7" fmla="*/ 73 h 76"/>
              <a:gd name="T8" fmla="*/ 4 w 110"/>
              <a:gd name="T9" fmla="*/ 51 h 76"/>
              <a:gd name="T10" fmla="*/ 0 w 110"/>
              <a:gd name="T11" fmla="*/ 46 h 76"/>
              <a:gd name="T12" fmla="*/ 0 w 110"/>
              <a:gd name="T13" fmla="*/ 2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76">
                <a:moveTo>
                  <a:pt x="0" y="26"/>
                </a:moveTo>
                <a:cubicBezTo>
                  <a:pt x="37" y="17"/>
                  <a:pt x="73" y="9"/>
                  <a:pt x="110" y="0"/>
                </a:cubicBezTo>
                <a:cubicBezTo>
                  <a:pt x="110" y="26"/>
                  <a:pt x="110" y="50"/>
                  <a:pt x="110" y="76"/>
                </a:cubicBezTo>
                <a:cubicBezTo>
                  <a:pt x="107" y="75"/>
                  <a:pt x="103" y="74"/>
                  <a:pt x="100" y="73"/>
                </a:cubicBezTo>
                <a:cubicBezTo>
                  <a:pt x="68" y="66"/>
                  <a:pt x="36" y="58"/>
                  <a:pt x="4" y="51"/>
                </a:cubicBezTo>
                <a:cubicBezTo>
                  <a:pt x="1" y="50"/>
                  <a:pt x="0" y="49"/>
                  <a:pt x="0" y="46"/>
                </a:cubicBezTo>
                <a:cubicBezTo>
                  <a:pt x="1" y="39"/>
                  <a:pt x="0" y="33"/>
                  <a:pt x="0" y="26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488951" y="3470275"/>
            <a:ext cx="214313" cy="214312"/>
          </a:xfrm>
          <a:custGeom>
            <a:avLst/>
            <a:gdLst>
              <a:gd name="T0" fmla="*/ 19 w 38"/>
              <a:gd name="T1" fmla="*/ 0 h 38"/>
              <a:gd name="T2" fmla="*/ 29 w 38"/>
              <a:gd name="T3" fmla="*/ 0 h 38"/>
              <a:gd name="T4" fmla="*/ 38 w 38"/>
              <a:gd name="T5" fmla="*/ 8 h 38"/>
              <a:gd name="T6" fmla="*/ 38 w 38"/>
              <a:gd name="T7" fmla="*/ 30 h 38"/>
              <a:gd name="T8" fmla="*/ 30 w 38"/>
              <a:gd name="T9" fmla="*/ 38 h 38"/>
              <a:gd name="T10" fmla="*/ 8 w 38"/>
              <a:gd name="T11" fmla="*/ 38 h 38"/>
              <a:gd name="T12" fmla="*/ 0 w 38"/>
              <a:gd name="T13" fmla="*/ 30 h 38"/>
              <a:gd name="T14" fmla="*/ 0 w 38"/>
              <a:gd name="T15" fmla="*/ 8 h 38"/>
              <a:gd name="T16" fmla="*/ 8 w 38"/>
              <a:gd name="T17" fmla="*/ 0 h 38"/>
              <a:gd name="T18" fmla="*/ 19 w 38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38">
                <a:moveTo>
                  <a:pt x="19" y="0"/>
                </a:moveTo>
                <a:cubicBezTo>
                  <a:pt x="22" y="0"/>
                  <a:pt x="26" y="0"/>
                  <a:pt x="29" y="0"/>
                </a:cubicBezTo>
                <a:cubicBezTo>
                  <a:pt x="34" y="0"/>
                  <a:pt x="38" y="3"/>
                  <a:pt x="38" y="8"/>
                </a:cubicBezTo>
                <a:cubicBezTo>
                  <a:pt x="38" y="16"/>
                  <a:pt x="38" y="23"/>
                  <a:pt x="38" y="30"/>
                </a:cubicBezTo>
                <a:cubicBezTo>
                  <a:pt x="38" y="34"/>
                  <a:pt x="34" y="38"/>
                  <a:pt x="30" y="38"/>
                </a:cubicBezTo>
                <a:cubicBezTo>
                  <a:pt x="23" y="38"/>
                  <a:pt x="15" y="38"/>
                  <a:pt x="8" y="38"/>
                </a:cubicBezTo>
                <a:cubicBezTo>
                  <a:pt x="3" y="38"/>
                  <a:pt x="0" y="35"/>
                  <a:pt x="0" y="30"/>
                </a:cubicBezTo>
                <a:cubicBezTo>
                  <a:pt x="0" y="23"/>
                  <a:pt x="0" y="15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5" y="0"/>
                  <a:pt x="19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150813" y="3532188"/>
            <a:ext cx="304800" cy="276225"/>
          </a:xfrm>
          <a:custGeom>
            <a:avLst/>
            <a:gdLst>
              <a:gd name="T0" fmla="*/ 54 w 54"/>
              <a:gd name="T1" fmla="*/ 0 h 49"/>
              <a:gd name="T2" fmla="*/ 54 w 54"/>
              <a:gd name="T3" fmla="*/ 15 h 49"/>
              <a:gd name="T4" fmla="*/ 52 w 54"/>
              <a:gd name="T5" fmla="*/ 17 h 49"/>
              <a:gd name="T6" fmla="*/ 16 w 54"/>
              <a:gd name="T7" fmla="*/ 43 h 49"/>
              <a:gd name="T8" fmla="*/ 9 w 54"/>
              <a:gd name="T9" fmla="*/ 48 h 49"/>
              <a:gd name="T10" fmla="*/ 0 w 54"/>
              <a:gd name="T11" fmla="*/ 42 h 49"/>
              <a:gd name="T12" fmla="*/ 3 w 54"/>
              <a:gd name="T13" fmla="*/ 33 h 49"/>
              <a:gd name="T14" fmla="*/ 54 w 54"/>
              <a:gd name="T1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49">
                <a:moveTo>
                  <a:pt x="54" y="0"/>
                </a:moveTo>
                <a:cubicBezTo>
                  <a:pt x="54" y="5"/>
                  <a:pt x="54" y="10"/>
                  <a:pt x="54" y="15"/>
                </a:cubicBezTo>
                <a:cubicBezTo>
                  <a:pt x="54" y="15"/>
                  <a:pt x="53" y="17"/>
                  <a:pt x="52" y="17"/>
                </a:cubicBezTo>
                <a:cubicBezTo>
                  <a:pt x="37" y="21"/>
                  <a:pt x="27" y="32"/>
                  <a:pt x="16" y="43"/>
                </a:cubicBezTo>
                <a:cubicBezTo>
                  <a:pt x="14" y="45"/>
                  <a:pt x="12" y="46"/>
                  <a:pt x="9" y="48"/>
                </a:cubicBezTo>
                <a:cubicBezTo>
                  <a:pt x="5" y="49"/>
                  <a:pt x="0" y="47"/>
                  <a:pt x="0" y="42"/>
                </a:cubicBezTo>
                <a:cubicBezTo>
                  <a:pt x="0" y="39"/>
                  <a:pt x="2" y="35"/>
                  <a:pt x="3" y="33"/>
                </a:cubicBezTo>
                <a:cubicBezTo>
                  <a:pt x="16" y="16"/>
                  <a:pt x="33" y="5"/>
                  <a:pt x="54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736601" y="3532188"/>
            <a:ext cx="79375" cy="90487"/>
          </a:xfrm>
          <a:custGeom>
            <a:avLst/>
            <a:gdLst>
              <a:gd name="T0" fmla="*/ 0 w 14"/>
              <a:gd name="T1" fmla="*/ 0 h 16"/>
              <a:gd name="T2" fmla="*/ 14 w 14"/>
              <a:gd name="T3" fmla="*/ 0 h 16"/>
              <a:gd name="T4" fmla="*/ 14 w 14"/>
              <a:gd name="T5" fmla="*/ 16 h 16"/>
              <a:gd name="T6" fmla="*/ 0 w 14"/>
              <a:gd name="T7" fmla="*/ 16 h 16"/>
              <a:gd name="T8" fmla="*/ 0 w 14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6">
                <a:moveTo>
                  <a:pt x="0" y="0"/>
                </a:moveTo>
                <a:cubicBezTo>
                  <a:pt x="5" y="0"/>
                  <a:pt x="9" y="0"/>
                  <a:pt x="14" y="0"/>
                </a:cubicBezTo>
                <a:cubicBezTo>
                  <a:pt x="14" y="5"/>
                  <a:pt x="14" y="11"/>
                  <a:pt x="14" y="16"/>
                </a:cubicBezTo>
                <a:cubicBezTo>
                  <a:pt x="9" y="16"/>
                  <a:pt x="5" y="16"/>
                  <a:pt x="0" y="16"/>
                </a:cubicBezTo>
                <a:cubicBezTo>
                  <a:pt x="0" y="11"/>
                  <a:pt x="0" y="5"/>
                  <a:pt x="0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 rot="5400000">
            <a:off x="5758725" y="1776222"/>
            <a:ext cx="5143500" cy="1619672"/>
          </a:xfrm>
          <a:prstGeom prst="rect">
            <a:avLst/>
          </a:prstGeom>
          <a:solidFill>
            <a:srgbClr val="DD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 userDrawn="1"/>
        </p:nvSpPr>
        <p:spPr>
          <a:xfrm rot="5400000">
            <a:off x="-1761914" y="1761914"/>
            <a:ext cx="5143500" cy="1619672"/>
          </a:xfrm>
          <a:prstGeom prst="rect">
            <a:avLst/>
          </a:prstGeom>
          <a:solidFill>
            <a:srgbClr val="DD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171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51"/>
          </a:xfrm>
          <a:prstGeom prst="rect">
            <a:avLst/>
          </a:prstGeom>
        </p:spPr>
      </p:pic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67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0" r:id="rId3"/>
    <p:sldLayoutId id="2147483681" r:id="rId4"/>
    <p:sldLayoutId id="2147483682" r:id="rId5"/>
    <p:sldLayoutId id="2147483683" r:id="rId6"/>
    <p:sldLayoutId id="2147483660" r:id="rId7"/>
    <p:sldLayoutId id="2147483684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7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41.emf"/><Relationship Id="rId7" Type="http://schemas.openxmlformats.org/officeDocument/2006/relationships/image" Target="../media/image2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2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emf"/><Relationship Id="rId4" Type="http://schemas.openxmlformats.org/officeDocument/2006/relationships/image" Target="../media/image4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5.emf"/><Relationship Id="rId7" Type="http://schemas.openxmlformats.org/officeDocument/2006/relationships/image" Target="../media/image27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emf"/><Relationship Id="rId5" Type="http://schemas.openxmlformats.org/officeDocument/2006/relationships/image" Target="../media/image43.emf"/><Relationship Id="rId4" Type="http://schemas.openxmlformats.org/officeDocument/2006/relationships/image" Target="../media/image5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35496" y="3219822"/>
            <a:ext cx="9073008" cy="1903994"/>
          </a:xfrm>
          <a:custGeom>
            <a:avLst/>
            <a:gdLst>
              <a:gd name="T0" fmla="*/ 0 w 5760"/>
              <a:gd name="T1" fmla="*/ 0 h 593"/>
              <a:gd name="T2" fmla="*/ 5760 w 5760"/>
              <a:gd name="T3" fmla="*/ 0 h 593"/>
              <a:gd name="T4" fmla="*/ 5760 w 5760"/>
              <a:gd name="T5" fmla="*/ 593 h 593"/>
              <a:gd name="T6" fmla="*/ 0 w 5760"/>
              <a:gd name="T7" fmla="*/ 593 h 593"/>
              <a:gd name="T8" fmla="*/ 0 w 5760"/>
              <a:gd name="T9" fmla="*/ 0 h 593"/>
              <a:gd name="T10" fmla="*/ 0 w 5760"/>
              <a:gd name="T11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93">
                <a:moveTo>
                  <a:pt x="0" y="0"/>
                </a:moveTo>
                <a:lnTo>
                  <a:pt x="5760" y="0"/>
                </a:lnTo>
                <a:lnTo>
                  <a:pt x="5760" y="593"/>
                </a:lnTo>
                <a:lnTo>
                  <a:pt x="0" y="59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E1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08520" y="303540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8800" b="1" dirty="0">
                <a:solidFill>
                  <a:srgbClr val="EB5D07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EXTINGUISHER</a:t>
            </a:r>
            <a:endParaRPr lang="en-US" altLang="ko-KR" sz="8800" b="1" dirty="0" smtClean="0">
              <a:solidFill>
                <a:srgbClr val="EB5D07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273808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Free Template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40360" y="4506674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600" dirty="0">
                <a:solidFill>
                  <a:srgbClr val="EB5D07"/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 rot="1672142">
            <a:off x="8408412" y="81461"/>
            <a:ext cx="486662" cy="836041"/>
          </a:xfrm>
          <a:custGeom>
            <a:avLst/>
            <a:gdLst>
              <a:gd name="T0" fmla="*/ 190 w 264"/>
              <a:gd name="T1" fmla="*/ 281 h 456"/>
              <a:gd name="T2" fmla="*/ 186 w 264"/>
              <a:gd name="T3" fmla="*/ 300 h 456"/>
              <a:gd name="T4" fmla="*/ 186 w 264"/>
              <a:gd name="T5" fmla="*/ 449 h 456"/>
              <a:gd name="T6" fmla="*/ 140 w 264"/>
              <a:gd name="T7" fmla="*/ 456 h 456"/>
              <a:gd name="T8" fmla="*/ 63 w 264"/>
              <a:gd name="T9" fmla="*/ 452 h 456"/>
              <a:gd name="T10" fmla="*/ 61 w 264"/>
              <a:gd name="T11" fmla="*/ 331 h 456"/>
              <a:gd name="T12" fmla="*/ 38 w 264"/>
              <a:gd name="T13" fmla="*/ 300 h 456"/>
              <a:gd name="T14" fmla="*/ 39 w 264"/>
              <a:gd name="T15" fmla="*/ 309 h 456"/>
              <a:gd name="T16" fmla="*/ 50 w 264"/>
              <a:gd name="T17" fmla="*/ 379 h 456"/>
              <a:gd name="T18" fmla="*/ 58 w 264"/>
              <a:gd name="T19" fmla="*/ 424 h 456"/>
              <a:gd name="T20" fmla="*/ 5 w 264"/>
              <a:gd name="T21" fmla="*/ 410 h 456"/>
              <a:gd name="T22" fmla="*/ 21 w 264"/>
              <a:gd name="T23" fmla="*/ 317 h 456"/>
              <a:gd name="T24" fmla="*/ 21 w 264"/>
              <a:gd name="T25" fmla="*/ 300 h 456"/>
              <a:gd name="T26" fmla="*/ 21 w 264"/>
              <a:gd name="T27" fmla="*/ 283 h 456"/>
              <a:gd name="T28" fmla="*/ 5 w 264"/>
              <a:gd name="T29" fmla="*/ 185 h 456"/>
              <a:gd name="T30" fmla="*/ 21 w 264"/>
              <a:gd name="T31" fmla="*/ 80 h 456"/>
              <a:gd name="T32" fmla="*/ 67 w 264"/>
              <a:gd name="T33" fmla="*/ 52 h 456"/>
              <a:gd name="T34" fmla="*/ 102 w 264"/>
              <a:gd name="T35" fmla="*/ 47 h 456"/>
              <a:gd name="T36" fmla="*/ 106 w 264"/>
              <a:gd name="T37" fmla="*/ 25 h 456"/>
              <a:gd name="T38" fmla="*/ 180 w 264"/>
              <a:gd name="T39" fmla="*/ 8 h 456"/>
              <a:gd name="T40" fmla="*/ 232 w 264"/>
              <a:gd name="T41" fmla="*/ 1 h 456"/>
              <a:gd name="T42" fmla="*/ 233 w 264"/>
              <a:gd name="T43" fmla="*/ 11 h 456"/>
              <a:gd name="T44" fmla="*/ 206 w 264"/>
              <a:gd name="T45" fmla="*/ 26 h 456"/>
              <a:gd name="T46" fmla="*/ 151 w 264"/>
              <a:gd name="T47" fmla="*/ 39 h 456"/>
              <a:gd name="T48" fmla="*/ 241 w 264"/>
              <a:gd name="T49" fmla="*/ 77 h 456"/>
              <a:gd name="T50" fmla="*/ 259 w 264"/>
              <a:gd name="T51" fmla="*/ 91 h 456"/>
              <a:gd name="T52" fmla="*/ 264 w 264"/>
              <a:gd name="T53" fmla="*/ 105 h 456"/>
              <a:gd name="T54" fmla="*/ 214 w 264"/>
              <a:gd name="T55" fmla="*/ 89 h 456"/>
              <a:gd name="T56" fmla="*/ 147 w 264"/>
              <a:gd name="T57" fmla="*/ 66 h 456"/>
              <a:gd name="T58" fmla="*/ 138 w 264"/>
              <a:gd name="T59" fmla="*/ 81 h 456"/>
              <a:gd name="T60" fmla="*/ 142 w 264"/>
              <a:gd name="T61" fmla="*/ 101 h 456"/>
              <a:gd name="T62" fmla="*/ 175 w 264"/>
              <a:gd name="T63" fmla="*/ 121 h 456"/>
              <a:gd name="T64" fmla="*/ 186 w 264"/>
              <a:gd name="T65" fmla="*/ 280 h 456"/>
              <a:gd name="T66" fmla="*/ 68 w 264"/>
              <a:gd name="T67" fmla="*/ 67 h 456"/>
              <a:gd name="T68" fmla="*/ 36 w 264"/>
              <a:gd name="T69" fmla="*/ 86 h 456"/>
              <a:gd name="T70" fmla="*/ 20 w 264"/>
              <a:gd name="T71" fmla="*/ 182 h 456"/>
              <a:gd name="T72" fmla="*/ 36 w 264"/>
              <a:gd name="T73" fmla="*/ 265 h 456"/>
              <a:gd name="T74" fmla="*/ 61 w 264"/>
              <a:gd name="T75" fmla="*/ 281 h 456"/>
              <a:gd name="T76" fmla="*/ 61 w 264"/>
              <a:gd name="T77" fmla="*/ 139 h 456"/>
              <a:gd name="T78" fmla="*/ 74 w 264"/>
              <a:gd name="T79" fmla="*/ 119 h 456"/>
              <a:gd name="T80" fmla="*/ 104 w 264"/>
              <a:gd name="T81" fmla="*/ 104 h 456"/>
              <a:gd name="T82" fmla="*/ 104 w 264"/>
              <a:gd name="T83" fmla="*/ 81 h 456"/>
              <a:gd name="T84" fmla="*/ 104 w 264"/>
              <a:gd name="T85" fmla="*/ 75 h 456"/>
              <a:gd name="T86" fmla="*/ 70 w 264"/>
              <a:gd name="T87" fmla="*/ 73 h 456"/>
              <a:gd name="T88" fmla="*/ 68 w 264"/>
              <a:gd name="T89" fmla="*/ 67 h 456"/>
              <a:gd name="T90" fmla="*/ 170 w 264"/>
              <a:gd name="T91" fmla="*/ 238 h 456"/>
              <a:gd name="T92" fmla="*/ 77 w 264"/>
              <a:gd name="T93" fmla="*/ 169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4" h="456">
                <a:moveTo>
                  <a:pt x="186" y="281"/>
                </a:moveTo>
                <a:cubicBezTo>
                  <a:pt x="187" y="281"/>
                  <a:pt x="188" y="281"/>
                  <a:pt x="190" y="281"/>
                </a:cubicBezTo>
                <a:cubicBezTo>
                  <a:pt x="190" y="288"/>
                  <a:pt x="190" y="294"/>
                  <a:pt x="190" y="300"/>
                </a:cubicBezTo>
                <a:cubicBezTo>
                  <a:pt x="188" y="300"/>
                  <a:pt x="187" y="300"/>
                  <a:pt x="186" y="300"/>
                </a:cubicBezTo>
                <a:cubicBezTo>
                  <a:pt x="186" y="302"/>
                  <a:pt x="186" y="303"/>
                  <a:pt x="186" y="304"/>
                </a:cubicBezTo>
                <a:cubicBezTo>
                  <a:pt x="186" y="352"/>
                  <a:pt x="186" y="401"/>
                  <a:pt x="186" y="449"/>
                </a:cubicBezTo>
                <a:cubicBezTo>
                  <a:pt x="186" y="451"/>
                  <a:pt x="185" y="452"/>
                  <a:pt x="183" y="452"/>
                </a:cubicBezTo>
                <a:cubicBezTo>
                  <a:pt x="169" y="455"/>
                  <a:pt x="155" y="455"/>
                  <a:pt x="140" y="456"/>
                </a:cubicBezTo>
                <a:cubicBezTo>
                  <a:pt x="125" y="456"/>
                  <a:pt x="111" y="456"/>
                  <a:pt x="96" y="455"/>
                </a:cubicBezTo>
                <a:cubicBezTo>
                  <a:pt x="85" y="455"/>
                  <a:pt x="74" y="453"/>
                  <a:pt x="63" y="452"/>
                </a:cubicBezTo>
                <a:cubicBezTo>
                  <a:pt x="61" y="452"/>
                  <a:pt x="61" y="451"/>
                  <a:pt x="61" y="449"/>
                </a:cubicBezTo>
                <a:cubicBezTo>
                  <a:pt x="61" y="410"/>
                  <a:pt x="61" y="370"/>
                  <a:pt x="61" y="331"/>
                </a:cubicBezTo>
                <a:cubicBezTo>
                  <a:pt x="61" y="321"/>
                  <a:pt x="61" y="311"/>
                  <a:pt x="61" y="300"/>
                </a:cubicBezTo>
                <a:cubicBezTo>
                  <a:pt x="53" y="300"/>
                  <a:pt x="46" y="300"/>
                  <a:pt x="38" y="300"/>
                </a:cubicBezTo>
                <a:cubicBezTo>
                  <a:pt x="38" y="303"/>
                  <a:pt x="39" y="305"/>
                  <a:pt x="39" y="308"/>
                </a:cubicBezTo>
                <a:cubicBezTo>
                  <a:pt x="39" y="308"/>
                  <a:pt x="39" y="309"/>
                  <a:pt x="39" y="309"/>
                </a:cubicBezTo>
                <a:cubicBezTo>
                  <a:pt x="38" y="315"/>
                  <a:pt x="40" y="321"/>
                  <a:pt x="41" y="327"/>
                </a:cubicBezTo>
                <a:cubicBezTo>
                  <a:pt x="44" y="345"/>
                  <a:pt x="47" y="362"/>
                  <a:pt x="50" y="379"/>
                </a:cubicBezTo>
                <a:cubicBezTo>
                  <a:pt x="53" y="394"/>
                  <a:pt x="56" y="408"/>
                  <a:pt x="58" y="423"/>
                </a:cubicBezTo>
                <a:cubicBezTo>
                  <a:pt x="58" y="423"/>
                  <a:pt x="58" y="423"/>
                  <a:pt x="58" y="424"/>
                </a:cubicBezTo>
                <a:cubicBezTo>
                  <a:pt x="40" y="428"/>
                  <a:pt x="21" y="428"/>
                  <a:pt x="2" y="424"/>
                </a:cubicBezTo>
                <a:cubicBezTo>
                  <a:pt x="3" y="419"/>
                  <a:pt x="4" y="414"/>
                  <a:pt x="5" y="410"/>
                </a:cubicBezTo>
                <a:cubicBezTo>
                  <a:pt x="8" y="393"/>
                  <a:pt x="11" y="377"/>
                  <a:pt x="14" y="361"/>
                </a:cubicBezTo>
                <a:cubicBezTo>
                  <a:pt x="16" y="346"/>
                  <a:pt x="19" y="332"/>
                  <a:pt x="21" y="317"/>
                </a:cubicBezTo>
                <a:cubicBezTo>
                  <a:pt x="22" y="313"/>
                  <a:pt x="22" y="308"/>
                  <a:pt x="23" y="303"/>
                </a:cubicBezTo>
                <a:cubicBezTo>
                  <a:pt x="23" y="302"/>
                  <a:pt x="23" y="300"/>
                  <a:pt x="21" y="300"/>
                </a:cubicBezTo>
                <a:cubicBezTo>
                  <a:pt x="21" y="300"/>
                  <a:pt x="21" y="299"/>
                  <a:pt x="21" y="298"/>
                </a:cubicBezTo>
                <a:cubicBezTo>
                  <a:pt x="21" y="293"/>
                  <a:pt x="20" y="288"/>
                  <a:pt x="21" y="283"/>
                </a:cubicBezTo>
                <a:cubicBezTo>
                  <a:pt x="23" y="271"/>
                  <a:pt x="20" y="259"/>
                  <a:pt x="18" y="247"/>
                </a:cubicBezTo>
                <a:cubicBezTo>
                  <a:pt x="14" y="226"/>
                  <a:pt x="9" y="206"/>
                  <a:pt x="5" y="185"/>
                </a:cubicBezTo>
                <a:cubicBezTo>
                  <a:pt x="2" y="172"/>
                  <a:pt x="0" y="159"/>
                  <a:pt x="1" y="145"/>
                </a:cubicBezTo>
                <a:cubicBezTo>
                  <a:pt x="1" y="122"/>
                  <a:pt x="8" y="100"/>
                  <a:pt x="21" y="80"/>
                </a:cubicBezTo>
                <a:cubicBezTo>
                  <a:pt x="31" y="66"/>
                  <a:pt x="44" y="57"/>
                  <a:pt x="60" y="53"/>
                </a:cubicBezTo>
                <a:cubicBezTo>
                  <a:pt x="63" y="52"/>
                  <a:pt x="65" y="52"/>
                  <a:pt x="67" y="52"/>
                </a:cubicBezTo>
                <a:cubicBezTo>
                  <a:pt x="67" y="50"/>
                  <a:pt x="68" y="49"/>
                  <a:pt x="68" y="47"/>
                </a:cubicBezTo>
                <a:cubicBezTo>
                  <a:pt x="79" y="47"/>
                  <a:pt x="90" y="47"/>
                  <a:pt x="102" y="47"/>
                </a:cubicBezTo>
                <a:cubicBezTo>
                  <a:pt x="102" y="41"/>
                  <a:pt x="102" y="36"/>
                  <a:pt x="102" y="31"/>
                </a:cubicBezTo>
                <a:cubicBezTo>
                  <a:pt x="102" y="27"/>
                  <a:pt x="102" y="26"/>
                  <a:pt x="106" y="25"/>
                </a:cubicBezTo>
                <a:cubicBezTo>
                  <a:pt x="113" y="23"/>
                  <a:pt x="120" y="20"/>
                  <a:pt x="127" y="19"/>
                </a:cubicBezTo>
                <a:cubicBezTo>
                  <a:pt x="145" y="15"/>
                  <a:pt x="162" y="12"/>
                  <a:pt x="180" y="8"/>
                </a:cubicBezTo>
                <a:cubicBezTo>
                  <a:pt x="196" y="5"/>
                  <a:pt x="213" y="3"/>
                  <a:pt x="229" y="0"/>
                </a:cubicBezTo>
                <a:cubicBezTo>
                  <a:pt x="230" y="0"/>
                  <a:pt x="232" y="0"/>
                  <a:pt x="232" y="1"/>
                </a:cubicBezTo>
                <a:cubicBezTo>
                  <a:pt x="234" y="2"/>
                  <a:pt x="234" y="4"/>
                  <a:pt x="235" y="5"/>
                </a:cubicBezTo>
                <a:cubicBezTo>
                  <a:pt x="236" y="7"/>
                  <a:pt x="235" y="10"/>
                  <a:pt x="233" y="11"/>
                </a:cubicBezTo>
                <a:cubicBezTo>
                  <a:pt x="229" y="14"/>
                  <a:pt x="224" y="18"/>
                  <a:pt x="220" y="21"/>
                </a:cubicBezTo>
                <a:cubicBezTo>
                  <a:pt x="216" y="24"/>
                  <a:pt x="211" y="25"/>
                  <a:pt x="206" y="26"/>
                </a:cubicBezTo>
                <a:cubicBezTo>
                  <a:pt x="189" y="29"/>
                  <a:pt x="172" y="32"/>
                  <a:pt x="155" y="36"/>
                </a:cubicBezTo>
                <a:cubicBezTo>
                  <a:pt x="153" y="36"/>
                  <a:pt x="152" y="37"/>
                  <a:pt x="151" y="39"/>
                </a:cubicBezTo>
                <a:cubicBezTo>
                  <a:pt x="151" y="42"/>
                  <a:pt x="152" y="43"/>
                  <a:pt x="155" y="44"/>
                </a:cubicBezTo>
                <a:cubicBezTo>
                  <a:pt x="183" y="55"/>
                  <a:pt x="212" y="66"/>
                  <a:pt x="241" y="77"/>
                </a:cubicBezTo>
                <a:cubicBezTo>
                  <a:pt x="243" y="78"/>
                  <a:pt x="245" y="79"/>
                  <a:pt x="248" y="80"/>
                </a:cubicBezTo>
                <a:cubicBezTo>
                  <a:pt x="253" y="81"/>
                  <a:pt x="257" y="86"/>
                  <a:pt x="259" y="91"/>
                </a:cubicBezTo>
                <a:cubicBezTo>
                  <a:pt x="261" y="95"/>
                  <a:pt x="262" y="99"/>
                  <a:pt x="264" y="103"/>
                </a:cubicBezTo>
                <a:cubicBezTo>
                  <a:pt x="264" y="103"/>
                  <a:pt x="264" y="104"/>
                  <a:pt x="264" y="105"/>
                </a:cubicBezTo>
                <a:cubicBezTo>
                  <a:pt x="263" y="105"/>
                  <a:pt x="262" y="105"/>
                  <a:pt x="261" y="105"/>
                </a:cubicBezTo>
                <a:cubicBezTo>
                  <a:pt x="246" y="99"/>
                  <a:pt x="230" y="94"/>
                  <a:pt x="214" y="89"/>
                </a:cubicBezTo>
                <a:cubicBezTo>
                  <a:pt x="199" y="84"/>
                  <a:pt x="185" y="79"/>
                  <a:pt x="170" y="74"/>
                </a:cubicBezTo>
                <a:cubicBezTo>
                  <a:pt x="162" y="71"/>
                  <a:pt x="155" y="69"/>
                  <a:pt x="147" y="66"/>
                </a:cubicBezTo>
                <a:cubicBezTo>
                  <a:pt x="147" y="66"/>
                  <a:pt x="146" y="66"/>
                  <a:pt x="145" y="65"/>
                </a:cubicBezTo>
                <a:cubicBezTo>
                  <a:pt x="145" y="72"/>
                  <a:pt x="143" y="77"/>
                  <a:pt x="138" y="81"/>
                </a:cubicBezTo>
                <a:cubicBezTo>
                  <a:pt x="140" y="81"/>
                  <a:pt x="141" y="81"/>
                  <a:pt x="142" y="81"/>
                </a:cubicBezTo>
                <a:cubicBezTo>
                  <a:pt x="142" y="88"/>
                  <a:pt x="142" y="94"/>
                  <a:pt x="142" y="101"/>
                </a:cubicBezTo>
                <a:cubicBezTo>
                  <a:pt x="142" y="106"/>
                  <a:pt x="142" y="106"/>
                  <a:pt x="147" y="108"/>
                </a:cubicBezTo>
                <a:cubicBezTo>
                  <a:pt x="157" y="111"/>
                  <a:pt x="167" y="114"/>
                  <a:pt x="175" y="121"/>
                </a:cubicBezTo>
                <a:cubicBezTo>
                  <a:pt x="182" y="126"/>
                  <a:pt x="186" y="133"/>
                  <a:pt x="186" y="141"/>
                </a:cubicBezTo>
                <a:cubicBezTo>
                  <a:pt x="186" y="188"/>
                  <a:pt x="186" y="234"/>
                  <a:pt x="186" y="280"/>
                </a:cubicBezTo>
                <a:cubicBezTo>
                  <a:pt x="186" y="280"/>
                  <a:pt x="186" y="281"/>
                  <a:pt x="186" y="281"/>
                </a:cubicBezTo>
                <a:close/>
                <a:moveTo>
                  <a:pt x="68" y="67"/>
                </a:moveTo>
                <a:cubicBezTo>
                  <a:pt x="67" y="67"/>
                  <a:pt x="67" y="67"/>
                  <a:pt x="66" y="67"/>
                </a:cubicBezTo>
                <a:cubicBezTo>
                  <a:pt x="54" y="69"/>
                  <a:pt x="44" y="76"/>
                  <a:pt x="36" y="86"/>
                </a:cubicBezTo>
                <a:cubicBezTo>
                  <a:pt x="24" y="101"/>
                  <a:pt x="18" y="120"/>
                  <a:pt x="16" y="139"/>
                </a:cubicBezTo>
                <a:cubicBezTo>
                  <a:pt x="15" y="154"/>
                  <a:pt x="17" y="168"/>
                  <a:pt x="20" y="182"/>
                </a:cubicBezTo>
                <a:cubicBezTo>
                  <a:pt x="23" y="198"/>
                  <a:pt x="27" y="214"/>
                  <a:pt x="30" y="230"/>
                </a:cubicBezTo>
                <a:cubicBezTo>
                  <a:pt x="33" y="241"/>
                  <a:pt x="34" y="253"/>
                  <a:pt x="36" y="265"/>
                </a:cubicBezTo>
                <a:cubicBezTo>
                  <a:pt x="36" y="270"/>
                  <a:pt x="37" y="276"/>
                  <a:pt x="37" y="281"/>
                </a:cubicBezTo>
                <a:cubicBezTo>
                  <a:pt x="45" y="281"/>
                  <a:pt x="53" y="281"/>
                  <a:pt x="61" y="281"/>
                </a:cubicBezTo>
                <a:cubicBezTo>
                  <a:pt x="61" y="280"/>
                  <a:pt x="61" y="279"/>
                  <a:pt x="61" y="278"/>
                </a:cubicBezTo>
                <a:cubicBezTo>
                  <a:pt x="61" y="232"/>
                  <a:pt x="61" y="185"/>
                  <a:pt x="61" y="139"/>
                </a:cubicBezTo>
                <a:cubicBezTo>
                  <a:pt x="61" y="134"/>
                  <a:pt x="62" y="130"/>
                  <a:pt x="65" y="127"/>
                </a:cubicBezTo>
                <a:cubicBezTo>
                  <a:pt x="68" y="124"/>
                  <a:pt x="71" y="121"/>
                  <a:pt x="74" y="119"/>
                </a:cubicBezTo>
                <a:cubicBezTo>
                  <a:pt x="83" y="113"/>
                  <a:pt x="92" y="110"/>
                  <a:pt x="102" y="107"/>
                </a:cubicBezTo>
                <a:cubicBezTo>
                  <a:pt x="104" y="106"/>
                  <a:pt x="104" y="106"/>
                  <a:pt x="104" y="104"/>
                </a:cubicBezTo>
                <a:cubicBezTo>
                  <a:pt x="104" y="97"/>
                  <a:pt x="104" y="91"/>
                  <a:pt x="104" y="84"/>
                </a:cubicBezTo>
                <a:cubicBezTo>
                  <a:pt x="104" y="83"/>
                  <a:pt x="104" y="82"/>
                  <a:pt x="104" y="81"/>
                </a:cubicBezTo>
                <a:cubicBezTo>
                  <a:pt x="106" y="81"/>
                  <a:pt x="107" y="81"/>
                  <a:pt x="108" y="81"/>
                </a:cubicBezTo>
                <a:cubicBezTo>
                  <a:pt x="106" y="79"/>
                  <a:pt x="105" y="77"/>
                  <a:pt x="104" y="75"/>
                </a:cubicBezTo>
                <a:cubicBezTo>
                  <a:pt x="103" y="73"/>
                  <a:pt x="102" y="73"/>
                  <a:pt x="100" y="73"/>
                </a:cubicBezTo>
                <a:cubicBezTo>
                  <a:pt x="90" y="73"/>
                  <a:pt x="80" y="73"/>
                  <a:pt x="70" y="73"/>
                </a:cubicBezTo>
                <a:cubicBezTo>
                  <a:pt x="70" y="73"/>
                  <a:pt x="69" y="73"/>
                  <a:pt x="68" y="73"/>
                </a:cubicBezTo>
                <a:cubicBezTo>
                  <a:pt x="68" y="71"/>
                  <a:pt x="68" y="69"/>
                  <a:pt x="68" y="67"/>
                </a:cubicBezTo>
                <a:close/>
                <a:moveTo>
                  <a:pt x="77" y="238"/>
                </a:moveTo>
                <a:cubicBezTo>
                  <a:pt x="108" y="238"/>
                  <a:pt x="139" y="238"/>
                  <a:pt x="170" y="238"/>
                </a:cubicBezTo>
                <a:cubicBezTo>
                  <a:pt x="170" y="215"/>
                  <a:pt x="170" y="192"/>
                  <a:pt x="170" y="169"/>
                </a:cubicBezTo>
                <a:cubicBezTo>
                  <a:pt x="139" y="169"/>
                  <a:pt x="108" y="169"/>
                  <a:pt x="77" y="169"/>
                </a:cubicBezTo>
                <a:cubicBezTo>
                  <a:pt x="77" y="192"/>
                  <a:pt x="77" y="215"/>
                  <a:pt x="77" y="238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7" name="Grupo 16"/>
          <p:cNvGrpSpPr/>
          <p:nvPr/>
        </p:nvGrpSpPr>
        <p:grpSpPr>
          <a:xfrm>
            <a:off x="3131840" y="372907"/>
            <a:ext cx="3484563" cy="2662238"/>
            <a:chOff x="5295900" y="1889125"/>
            <a:chExt cx="3484563" cy="2662238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6675438" y="2382838"/>
              <a:ext cx="2105025" cy="2168525"/>
            </a:xfrm>
            <a:custGeom>
              <a:avLst/>
              <a:gdLst>
                <a:gd name="T0" fmla="*/ 209 w 776"/>
                <a:gd name="T1" fmla="*/ 414 h 799"/>
                <a:gd name="T2" fmla="*/ 137 w 776"/>
                <a:gd name="T3" fmla="*/ 333 h 799"/>
                <a:gd name="T4" fmla="*/ 98 w 776"/>
                <a:gd name="T5" fmla="*/ 321 h 799"/>
                <a:gd name="T6" fmla="*/ 22 w 776"/>
                <a:gd name="T7" fmla="*/ 364 h 799"/>
                <a:gd name="T8" fmla="*/ 39 w 776"/>
                <a:gd name="T9" fmla="*/ 293 h 799"/>
                <a:gd name="T10" fmla="*/ 93 w 776"/>
                <a:gd name="T11" fmla="*/ 292 h 799"/>
                <a:gd name="T12" fmla="*/ 201 w 776"/>
                <a:gd name="T13" fmla="*/ 213 h 799"/>
                <a:gd name="T14" fmla="*/ 264 w 776"/>
                <a:gd name="T15" fmla="*/ 150 h 799"/>
                <a:gd name="T16" fmla="*/ 316 w 776"/>
                <a:gd name="T17" fmla="*/ 45 h 799"/>
                <a:gd name="T18" fmla="*/ 442 w 776"/>
                <a:gd name="T19" fmla="*/ 13 h 799"/>
                <a:gd name="T20" fmla="*/ 587 w 776"/>
                <a:gd name="T21" fmla="*/ 120 h 799"/>
                <a:gd name="T22" fmla="*/ 632 w 776"/>
                <a:gd name="T23" fmla="*/ 275 h 799"/>
                <a:gd name="T24" fmla="*/ 620 w 776"/>
                <a:gd name="T25" fmla="*/ 324 h 799"/>
                <a:gd name="T26" fmla="*/ 604 w 776"/>
                <a:gd name="T27" fmla="*/ 344 h 799"/>
                <a:gd name="T28" fmla="*/ 651 w 776"/>
                <a:gd name="T29" fmla="*/ 361 h 799"/>
                <a:gd name="T30" fmla="*/ 706 w 776"/>
                <a:gd name="T31" fmla="*/ 447 h 799"/>
                <a:gd name="T32" fmla="*/ 759 w 776"/>
                <a:gd name="T33" fmla="*/ 552 h 799"/>
                <a:gd name="T34" fmla="*/ 752 w 776"/>
                <a:gd name="T35" fmla="*/ 613 h 799"/>
                <a:gd name="T36" fmla="*/ 665 w 776"/>
                <a:gd name="T37" fmla="*/ 643 h 799"/>
                <a:gd name="T38" fmla="*/ 617 w 776"/>
                <a:gd name="T39" fmla="*/ 546 h 799"/>
                <a:gd name="T40" fmla="*/ 564 w 776"/>
                <a:gd name="T41" fmla="*/ 439 h 799"/>
                <a:gd name="T42" fmla="*/ 574 w 776"/>
                <a:gd name="T43" fmla="*/ 387 h 799"/>
                <a:gd name="T44" fmla="*/ 582 w 776"/>
                <a:gd name="T45" fmla="*/ 366 h 799"/>
                <a:gd name="T46" fmla="*/ 556 w 776"/>
                <a:gd name="T47" fmla="*/ 462 h 799"/>
                <a:gd name="T48" fmla="*/ 598 w 776"/>
                <a:gd name="T49" fmla="*/ 567 h 799"/>
                <a:gd name="T50" fmla="*/ 651 w 776"/>
                <a:gd name="T51" fmla="*/ 659 h 799"/>
                <a:gd name="T52" fmla="*/ 693 w 776"/>
                <a:gd name="T53" fmla="*/ 750 h 799"/>
                <a:gd name="T54" fmla="*/ 595 w 776"/>
                <a:gd name="T55" fmla="*/ 749 h 799"/>
                <a:gd name="T56" fmla="*/ 528 w 776"/>
                <a:gd name="T57" fmla="*/ 633 h 799"/>
                <a:gd name="T58" fmla="*/ 472 w 776"/>
                <a:gd name="T59" fmla="*/ 510 h 799"/>
                <a:gd name="T60" fmla="*/ 446 w 776"/>
                <a:gd name="T61" fmla="*/ 411 h 799"/>
                <a:gd name="T62" fmla="*/ 356 w 776"/>
                <a:gd name="T63" fmla="*/ 508 h 799"/>
                <a:gd name="T64" fmla="*/ 309 w 776"/>
                <a:gd name="T65" fmla="*/ 578 h 799"/>
                <a:gd name="T66" fmla="*/ 285 w 776"/>
                <a:gd name="T67" fmla="*/ 745 h 799"/>
                <a:gd name="T68" fmla="*/ 207 w 776"/>
                <a:gd name="T69" fmla="*/ 788 h 799"/>
                <a:gd name="T70" fmla="*/ 207 w 776"/>
                <a:gd name="T71" fmla="*/ 631 h 799"/>
                <a:gd name="T72" fmla="*/ 241 w 776"/>
                <a:gd name="T73" fmla="*/ 493 h 799"/>
                <a:gd name="T74" fmla="*/ 305 w 776"/>
                <a:gd name="T75" fmla="*/ 425 h 799"/>
                <a:gd name="T76" fmla="*/ 445 w 776"/>
                <a:gd name="T77" fmla="*/ 378 h 799"/>
                <a:gd name="T78" fmla="*/ 351 w 776"/>
                <a:gd name="T79" fmla="*/ 377 h 799"/>
                <a:gd name="T80" fmla="*/ 355 w 776"/>
                <a:gd name="T81" fmla="*/ 302 h 799"/>
                <a:gd name="T82" fmla="*/ 333 w 776"/>
                <a:gd name="T83" fmla="*/ 175 h 799"/>
                <a:gd name="T84" fmla="*/ 297 w 776"/>
                <a:gd name="T85" fmla="*/ 240 h 799"/>
                <a:gd name="T86" fmla="*/ 165 w 776"/>
                <a:gd name="T87" fmla="*/ 318 h 799"/>
                <a:gd name="T88" fmla="*/ 212 w 776"/>
                <a:gd name="T89" fmla="*/ 398 h 799"/>
                <a:gd name="T90" fmla="*/ 311 w 776"/>
                <a:gd name="T91" fmla="*/ 404 h 799"/>
                <a:gd name="T92" fmla="*/ 322 w 776"/>
                <a:gd name="T93" fmla="*/ 413 h 799"/>
                <a:gd name="T94" fmla="*/ 464 w 776"/>
                <a:gd name="T95" fmla="*/ 396 h 799"/>
                <a:gd name="T96" fmla="*/ 563 w 776"/>
                <a:gd name="T97" fmla="*/ 360 h 799"/>
                <a:gd name="T98" fmla="*/ 565 w 776"/>
                <a:gd name="T99" fmla="*/ 305 h 799"/>
                <a:gd name="T100" fmla="*/ 536 w 776"/>
                <a:gd name="T101" fmla="*/ 173 h 799"/>
                <a:gd name="T102" fmla="*/ 475 w 776"/>
                <a:gd name="T103" fmla="*/ 126 h 799"/>
                <a:gd name="T104" fmla="*/ 496 w 776"/>
                <a:gd name="T105" fmla="*/ 217 h 799"/>
                <a:gd name="T106" fmla="*/ 532 w 776"/>
                <a:gd name="T107" fmla="*/ 365 h 799"/>
                <a:gd name="T108" fmla="*/ 721 w 776"/>
                <a:gd name="T109" fmla="*/ 517 h 799"/>
                <a:gd name="T110" fmla="*/ 675 w 776"/>
                <a:gd name="T111" fmla="*/ 426 h 799"/>
                <a:gd name="T112" fmla="*/ 604 w 776"/>
                <a:gd name="T113" fmla="*/ 465 h 799"/>
                <a:gd name="T114" fmla="*/ 669 w 776"/>
                <a:gd name="T115" fmla="*/ 579 h 799"/>
                <a:gd name="T116" fmla="*/ 593 w 776"/>
                <a:gd name="T117" fmla="*/ 369 h 799"/>
                <a:gd name="T118" fmla="*/ 593 w 776"/>
                <a:gd name="T119" fmla="*/ 369 h 799"/>
                <a:gd name="T120" fmla="*/ 582 w 776"/>
                <a:gd name="T121" fmla="*/ 336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6" h="799">
                  <a:moveTo>
                    <a:pt x="305" y="424"/>
                  </a:moveTo>
                  <a:cubicBezTo>
                    <a:pt x="302" y="426"/>
                    <a:pt x="299" y="427"/>
                    <a:pt x="296" y="428"/>
                  </a:cubicBezTo>
                  <a:cubicBezTo>
                    <a:pt x="279" y="437"/>
                    <a:pt x="261" y="440"/>
                    <a:pt x="242" y="435"/>
                  </a:cubicBezTo>
                  <a:cubicBezTo>
                    <a:pt x="229" y="431"/>
                    <a:pt x="218" y="423"/>
                    <a:pt x="209" y="414"/>
                  </a:cubicBezTo>
                  <a:cubicBezTo>
                    <a:pt x="199" y="404"/>
                    <a:pt x="192" y="393"/>
                    <a:pt x="184" y="382"/>
                  </a:cubicBezTo>
                  <a:cubicBezTo>
                    <a:pt x="178" y="373"/>
                    <a:pt x="171" y="364"/>
                    <a:pt x="164" y="355"/>
                  </a:cubicBezTo>
                  <a:cubicBezTo>
                    <a:pt x="158" y="348"/>
                    <a:pt x="151" y="341"/>
                    <a:pt x="145" y="334"/>
                  </a:cubicBezTo>
                  <a:cubicBezTo>
                    <a:pt x="143" y="330"/>
                    <a:pt x="140" y="332"/>
                    <a:pt x="137" y="333"/>
                  </a:cubicBezTo>
                  <a:cubicBezTo>
                    <a:pt x="128" y="336"/>
                    <a:pt x="116" y="334"/>
                    <a:pt x="109" y="328"/>
                  </a:cubicBezTo>
                  <a:cubicBezTo>
                    <a:pt x="107" y="325"/>
                    <a:pt x="104" y="323"/>
                    <a:pt x="102" y="321"/>
                  </a:cubicBezTo>
                  <a:cubicBezTo>
                    <a:pt x="100" y="319"/>
                    <a:pt x="98" y="316"/>
                    <a:pt x="95" y="314"/>
                  </a:cubicBezTo>
                  <a:cubicBezTo>
                    <a:pt x="96" y="316"/>
                    <a:pt x="97" y="319"/>
                    <a:pt x="98" y="321"/>
                  </a:cubicBezTo>
                  <a:cubicBezTo>
                    <a:pt x="102" y="328"/>
                    <a:pt x="100" y="332"/>
                    <a:pt x="93" y="335"/>
                  </a:cubicBezTo>
                  <a:cubicBezTo>
                    <a:pt x="82" y="341"/>
                    <a:pt x="71" y="347"/>
                    <a:pt x="59" y="353"/>
                  </a:cubicBezTo>
                  <a:cubicBezTo>
                    <a:pt x="50" y="358"/>
                    <a:pt x="41" y="363"/>
                    <a:pt x="32" y="368"/>
                  </a:cubicBezTo>
                  <a:cubicBezTo>
                    <a:pt x="29" y="369"/>
                    <a:pt x="24" y="368"/>
                    <a:pt x="22" y="364"/>
                  </a:cubicBezTo>
                  <a:cubicBezTo>
                    <a:pt x="19" y="359"/>
                    <a:pt x="17" y="354"/>
                    <a:pt x="15" y="349"/>
                  </a:cubicBezTo>
                  <a:cubicBezTo>
                    <a:pt x="10" y="336"/>
                    <a:pt x="6" y="322"/>
                    <a:pt x="1" y="309"/>
                  </a:cubicBezTo>
                  <a:cubicBezTo>
                    <a:pt x="0" y="306"/>
                    <a:pt x="4" y="300"/>
                    <a:pt x="8" y="299"/>
                  </a:cubicBezTo>
                  <a:cubicBezTo>
                    <a:pt x="18" y="297"/>
                    <a:pt x="29" y="295"/>
                    <a:pt x="39" y="293"/>
                  </a:cubicBezTo>
                  <a:cubicBezTo>
                    <a:pt x="50" y="290"/>
                    <a:pt x="61" y="287"/>
                    <a:pt x="73" y="285"/>
                  </a:cubicBezTo>
                  <a:cubicBezTo>
                    <a:pt x="84" y="282"/>
                    <a:pt x="85" y="286"/>
                    <a:pt x="89" y="295"/>
                  </a:cubicBezTo>
                  <a:cubicBezTo>
                    <a:pt x="90" y="297"/>
                    <a:pt x="90" y="299"/>
                    <a:pt x="91" y="301"/>
                  </a:cubicBezTo>
                  <a:cubicBezTo>
                    <a:pt x="92" y="298"/>
                    <a:pt x="93" y="295"/>
                    <a:pt x="93" y="292"/>
                  </a:cubicBezTo>
                  <a:cubicBezTo>
                    <a:pt x="95" y="277"/>
                    <a:pt x="105" y="269"/>
                    <a:pt x="117" y="263"/>
                  </a:cubicBezTo>
                  <a:cubicBezTo>
                    <a:pt x="126" y="258"/>
                    <a:pt x="135" y="252"/>
                    <a:pt x="144" y="247"/>
                  </a:cubicBezTo>
                  <a:cubicBezTo>
                    <a:pt x="150" y="243"/>
                    <a:pt x="156" y="240"/>
                    <a:pt x="162" y="236"/>
                  </a:cubicBezTo>
                  <a:cubicBezTo>
                    <a:pt x="175" y="229"/>
                    <a:pt x="188" y="221"/>
                    <a:pt x="201" y="213"/>
                  </a:cubicBezTo>
                  <a:cubicBezTo>
                    <a:pt x="209" y="209"/>
                    <a:pt x="216" y="205"/>
                    <a:pt x="223" y="201"/>
                  </a:cubicBezTo>
                  <a:cubicBezTo>
                    <a:pt x="231" y="197"/>
                    <a:pt x="239" y="192"/>
                    <a:pt x="247" y="187"/>
                  </a:cubicBezTo>
                  <a:cubicBezTo>
                    <a:pt x="249" y="185"/>
                    <a:pt x="250" y="183"/>
                    <a:pt x="251" y="180"/>
                  </a:cubicBezTo>
                  <a:cubicBezTo>
                    <a:pt x="256" y="170"/>
                    <a:pt x="260" y="160"/>
                    <a:pt x="264" y="150"/>
                  </a:cubicBezTo>
                  <a:cubicBezTo>
                    <a:pt x="271" y="136"/>
                    <a:pt x="278" y="122"/>
                    <a:pt x="284" y="108"/>
                  </a:cubicBezTo>
                  <a:cubicBezTo>
                    <a:pt x="286" y="104"/>
                    <a:pt x="288" y="100"/>
                    <a:pt x="290" y="95"/>
                  </a:cubicBezTo>
                  <a:cubicBezTo>
                    <a:pt x="295" y="83"/>
                    <a:pt x="301" y="71"/>
                    <a:pt x="306" y="59"/>
                  </a:cubicBezTo>
                  <a:cubicBezTo>
                    <a:pt x="309" y="54"/>
                    <a:pt x="313" y="49"/>
                    <a:pt x="316" y="45"/>
                  </a:cubicBezTo>
                  <a:cubicBezTo>
                    <a:pt x="322" y="38"/>
                    <a:pt x="327" y="31"/>
                    <a:pt x="334" y="25"/>
                  </a:cubicBezTo>
                  <a:cubicBezTo>
                    <a:pt x="341" y="19"/>
                    <a:pt x="349" y="15"/>
                    <a:pt x="357" y="10"/>
                  </a:cubicBezTo>
                  <a:cubicBezTo>
                    <a:pt x="371" y="2"/>
                    <a:pt x="386" y="0"/>
                    <a:pt x="402" y="0"/>
                  </a:cubicBezTo>
                  <a:cubicBezTo>
                    <a:pt x="417" y="1"/>
                    <a:pt x="430" y="5"/>
                    <a:pt x="442" y="13"/>
                  </a:cubicBezTo>
                  <a:cubicBezTo>
                    <a:pt x="455" y="22"/>
                    <a:pt x="468" y="31"/>
                    <a:pt x="481" y="41"/>
                  </a:cubicBezTo>
                  <a:cubicBezTo>
                    <a:pt x="494" y="50"/>
                    <a:pt x="507" y="59"/>
                    <a:pt x="519" y="69"/>
                  </a:cubicBezTo>
                  <a:cubicBezTo>
                    <a:pt x="533" y="79"/>
                    <a:pt x="546" y="90"/>
                    <a:pt x="560" y="100"/>
                  </a:cubicBezTo>
                  <a:cubicBezTo>
                    <a:pt x="569" y="107"/>
                    <a:pt x="578" y="113"/>
                    <a:pt x="587" y="120"/>
                  </a:cubicBezTo>
                  <a:cubicBezTo>
                    <a:pt x="594" y="126"/>
                    <a:pt x="600" y="134"/>
                    <a:pt x="602" y="142"/>
                  </a:cubicBezTo>
                  <a:cubicBezTo>
                    <a:pt x="607" y="157"/>
                    <a:pt x="610" y="172"/>
                    <a:pt x="613" y="187"/>
                  </a:cubicBezTo>
                  <a:cubicBezTo>
                    <a:pt x="616" y="203"/>
                    <a:pt x="620" y="219"/>
                    <a:pt x="623" y="235"/>
                  </a:cubicBezTo>
                  <a:cubicBezTo>
                    <a:pt x="626" y="248"/>
                    <a:pt x="629" y="261"/>
                    <a:pt x="632" y="275"/>
                  </a:cubicBezTo>
                  <a:cubicBezTo>
                    <a:pt x="634" y="282"/>
                    <a:pt x="637" y="290"/>
                    <a:pt x="635" y="298"/>
                  </a:cubicBezTo>
                  <a:cubicBezTo>
                    <a:pt x="634" y="308"/>
                    <a:pt x="629" y="315"/>
                    <a:pt x="622" y="321"/>
                  </a:cubicBezTo>
                  <a:cubicBezTo>
                    <a:pt x="622" y="322"/>
                    <a:pt x="621" y="322"/>
                    <a:pt x="621" y="322"/>
                  </a:cubicBezTo>
                  <a:cubicBezTo>
                    <a:pt x="621" y="322"/>
                    <a:pt x="621" y="323"/>
                    <a:pt x="620" y="324"/>
                  </a:cubicBezTo>
                  <a:cubicBezTo>
                    <a:pt x="626" y="322"/>
                    <a:pt x="630" y="320"/>
                    <a:pt x="635" y="318"/>
                  </a:cubicBezTo>
                  <a:cubicBezTo>
                    <a:pt x="639" y="326"/>
                    <a:pt x="636" y="330"/>
                    <a:pt x="629" y="333"/>
                  </a:cubicBezTo>
                  <a:cubicBezTo>
                    <a:pt x="624" y="334"/>
                    <a:pt x="619" y="335"/>
                    <a:pt x="615" y="339"/>
                  </a:cubicBezTo>
                  <a:cubicBezTo>
                    <a:pt x="612" y="342"/>
                    <a:pt x="607" y="343"/>
                    <a:pt x="604" y="344"/>
                  </a:cubicBezTo>
                  <a:cubicBezTo>
                    <a:pt x="605" y="347"/>
                    <a:pt x="607" y="351"/>
                    <a:pt x="609" y="355"/>
                  </a:cubicBezTo>
                  <a:cubicBezTo>
                    <a:pt x="611" y="354"/>
                    <a:pt x="613" y="353"/>
                    <a:pt x="615" y="352"/>
                  </a:cubicBezTo>
                  <a:cubicBezTo>
                    <a:pt x="624" y="347"/>
                    <a:pt x="628" y="350"/>
                    <a:pt x="627" y="360"/>
                  </a:cubicBezTo>
                  <a:cubicBezTo>
                    <a:pt x="635" y="360"/>
                    <a:pt x="643" y="360"/>
                    <a:pt x="651" y="361"/>
                  </a:cubicBezTo>
                  <a:cubicBezTo>
                    <a:pt x="659" y="363"/>
                    <a:pt x="667" y="365"/>
                    <a:pt x="670" y="375"/>
                  </a:cubicBezTo>
                  <a:cubicBezTo>
                    <a:pt x="673" y="383"/>
                    <a:pt x="678" y="390"/>
                    <a:pt x="682" y="398"/>
                  </a:cubicBezTo>
                  <a:cubicBezTo>
                    <a:pt x="684" y="402"/>
                    <a:pt x="686" y="406"/>
                    <a:pt x="688" y="410"/>
                  </a:cubicBezTo>
                  <a:cubicBezTo>
                    <a:pt x="694" y="422"/>
                    <a:pt x="700" y="435"/>
                    <a:pt x="706" y="447"/>
                  </a:cubicBezTo>
                  <a:cubicBezTo>
                    <a:pt x="710" y="454"/>
                    <a:pt x="714" y="462"/>
                    <a:pt x="717" y="470"/>
                  </a:cubicBezTo>
                  <a:cubicBezTo>
                    <a:pt x="723" y="481"/>
                    <a:pt x="729" y="492"/>
                    <a:pt x="735" y="504"/>
                  </a:cubicBezTo>
                  <a:cubicBezTo>
                    <a:pt x="737" y="508"/>
                    <a:pt x="739" y="512"/>
                    <a:pt x="741" y="516"/>
                  </a:cubicBezTo>
                  <a:cubicBezTo>
                    <a:pt x="747" y="528"/>
                    <a:pt x="753" y="540"/>
                    <a:pt x="759" y="552"/>
                  </a:cubicBezTo>
                  <a:cubicBezTo>
                    <a:pt x="763" y="560"/>
                    <a:pt x="766" y="567"/>
                    <a:pt x="770" y="575"/>
                  </a:cubicBezTo>
                  <a:cubicBezTo>
                    <a:pt x="772" y="578"/>
                    <a:pt x="774" y="582"/>
                    <a:pt x="775" y="586"/>
                  </a:cubicBezTo>
                  <a:cubicBezTo>
                    <a:pt x="776" y="589"/>
                    <a:pt x="776" y="593"/>
                    <a:pt x="774" y="595"/>
                  </a:cubicBezTo>
                  <a:cubicBezTo>
                    <a:pt x="767" y="601"/>
                    <a:pt x="760" y="608"/>
                    <a:pt x="752" y="613"/>
                  </a:cubicBezTo>
                  <a:cubicBezTo>
                    <a:pt x="739" y="622"/>
                    <a:pt x="725" y="629"/>
                    <a:pt x="710" y="634"/>
                  </a:cubicBezTo>
                  <a:cubicBezTo>
                    <a:pt x="699" y="638"/>
                    <a:pt x="688" y="642"/>
                    <a:pt x="677" y="646"/>
                  </a:cubicBezTo>
                  <a:cubicBezTo>
                    <a:pt x="675" y="647"/>
                    <a:pt x="672" y="647"/>
                    <a:pt x="670" y="646"/>
                  </a:cubicBezTo>
                  <a:cubicBezTo>
                    <a:pt x="668" y="646"/>
                    <a:pt x="666" y="644"/>
                    <a:pt x="665" y="643"/>
                  </a:cubicBezTo>
                  <a:cubicBezTo>
                    <a:pt x="661" y="634"/>
                    <a:pt x="656" y="625"/>
                    <a:pt x="652" y="617"/>
                  </a:cubicBezTo>
                  <a:cubicBezTo>
                    <a:pt x="648" y="608"/>
                    <a:pt x="644" y="599"/>
                    <a:pt x="640" y="591"/>
                  </a:cubicBezTo>
                  <a:cubicBezTo>
                    <a:pt x="634" y="580"/>
                    <a:pt x="629" y="570"/>
                    <a:pt x="623" y="559"/>
                  </a:cubicBezTo>
                  <a:cubicBezTo>
                    <a:pt x="621" y="555"/>
                    <a:pt x="619" y="551"/>
                    <a:pt x="617" y="546"/>
                  </a:cubicBezTo>
                  <a:cubicBezTo>
                    <a:pt x="611" y="534"/>
                    <a:pt x="605" y="523"/>
                    <a:pt x="599" y="511"/>
                  </a:cubicBezTo>
                  <a:cubicBezTo>
                    <a:pt x="596" y="504"/>
                    <a:pt x="592" y="496"/>
                    <a:pt x="589" y="489"/>
                  </a:cubicBezTo>
                  <a:cubicBezTo>
                    <a:pt x="584" y="481"/>
                    <a:pt x="580" y="472"/>
                    <a:pt x="575" y="464"/>
                  </a:cubicBezTo>
                  <a:cubicBezTo>
                    <a:pt x="571" y="456"/>
                    <a:pt x="568" y="447"/>
                    <a:pt x="564" y="439"/>
                  </a:cubicBezTo>
                  <a:cubicBezTo>
                    <a:pt x="562" y="435"/>
                    <a:pt x="558" y="431"/>
                    <a:pt x="556" y="426"/>
                  </a:cubicBezTo>
                  <a:cubicBezTo>
                    <a:pt x="555" y="422"/>
                    <a:pt x="555" y="418"/>
                    <a:pt x="557" y="414"/>
                  </a:cubicBezTo>
                  <a:cubicBezTo>
                    <a:pt x="560" y="407"/>
                    <a:pt x="565" y="399"/>
                    <a:pt x="570" y="392"/>
                  </a:cubicBezTo>
                  <a:cubicBezTo>
                    <a:pt x="571" y="390"/>
                    <a:pt x="573" y="389"/>
                    <a:pt x="574" y="387"/>
                  </a:cubicBezTo>
                  <a:cubicBezTo>
                    <a:pt x="568" y="384"/>
                    <a:pt x="566" y="379"/>
                    <a:pt x="569" y="375"/>
                  </a:cubicBezTo>
                  <a:cubicBezTo>
                    <a:pt x="571" y="373"/>
                    <a:pt x="574" y="372"/>
                    <a:pt x="577" y="371"/>
                  </a:cubicBezTo>
                  <a:cubicBezTo>
                    <a:pt x="579" y="370"/>
                    <a:pt x="581" y="369"/>
                    <a:pt x="583" y="368"/>
                  </a:cubicBezTo>
                  <a:cubicBezTo>
                    <a:pt x="583" y="367"/>
                    <a:pt x="583" y="367"/>
                    <a:pt x="582" y="366"/>
                  </a:cubicBezTo>
                  <a:cubicBezTo>
                    <a:pt x="568" y="374"/>
                    <a:pt x="553" y="381"/>
                    <a:pt x="538" y="389"/>
                  </a:cubicBezTo>
                  <a:cubicBezTo>
                    <a:pt x="541" y="401"/>
                    <a:pt x="544" y="412"/>
                    <a:pt x="547" y="423"/>
                  </a:cubicBezTo>
                  <a:cubicBezTo>
                    <a:pt x="548" y="425"/>
                    <a:pt x="548" y="426"/>
                    <a:pt x="548" y="428"/>
                  </a:cubicBezTo>
                  <a:cubicBezTo>
                    <a:pt x="551" y="439"/>
                    <a:pt x="553" y="451"/>
                    <a:pt x="556" y="462"/>
                  </a:cubicBezTo>
                  <a:cubicBezTo>
                    <a:pt x="559" y="474"/>
                    <a:pt x="562" y="485"/>
                    <a:pt x="565" y="497"/>
                  </a:cubicBezTo>
                  <a:cubicBezTo>
                    <a:pt x="567" y="506"/>
                    <a:pt x="569" y="514"/>
                    <a:pt x="573" y="522"/>
                  </a:cubicBezTo>
                  <a:cubicBezTo>
                    <a:pt x="576" y="530"/>
                    <a:pt x="581" y="538"/>
                    <a:pt x="586" y="546"/>
                  </a:cubicBezTo>
                  <a:cubicBezTo>
                    <a:pt x="590" y="553"/>
                    <a:pt x="594" y="560"/>
                    <a:pt x="598" y="567"/>
                  </a:cubicBezTo>
                  <a:cubicBezTo>
                    <a:pt x="604" y="576"/>
                    <a:pt x="609" y="586"/>
                    <a:pt x="615" y="595"/>
                  </a:cubicBezTo>
                  <a:cubicBezTo>
                    <a:pt x="617" y="599"/>
                    <a:pt x="619" y="603"/>
                    <a:pt x="621" y="607"/>
                  </a:cubicBezTo>
                  <a:cubicBezTo>
                    <a:pt x="627" y="617"/>
                    <a:pt x="633" y="627"/>
                    <a:pt x="639" y="637"/>
                  </a:cubicBezTo>
                  <a:cubicBezTo>
                    <a:pt x="643" y="644"/>
                    <a:pt x="647" y="652"/>
                    <a:pt x="651" y="659"/>
                  </a:cubicBezTo>
                  <a:cubicBezTo>
                    <a:pt x="654" y="665"/>
                    <a:pt x="658" y="670"/>
                    <a:pt x="661" y="676"/>
                  </a:cubicBezTo>
                  <a:cubicBezTo>
                    <a:pt x="664" y="681"/>
                    <a:pt x="667" y="686"/>
                    <a:pt x="670" y="691"/>
                  </a:cubicBezTo>
                  <a:cubicBezTo>
                    <a:pt x="673" y="697"/>
                    <a:pt x="677" y="703"/>
                    <a:pt x="681" y="710"/>
                  </a:cubicBezTo>
                  <a:cubicBezTo>
                    <a:pt x="688" y="722"/>
                    <a:pt x="696" y="735"/>
                    <a:pt x="693" y="750"/>
                  </a:cubicBezTo>
                  <a:cubicBezTo>
                    <a:pt x="691" y="763"/>
                    <a:pt x="684" y="773"/>
                    <a:pt x="674" y="781"/>
                  </a:cubicBezTo>
                  <a:cubicBezTo>
                    <a:pt x="662" y="789"/>
                    <a:pt x="649" y="794"/>
                    <a:pt x="634" y="790"/>
                  </a:cubicBezTo>
                  <a:cubicBezTo>
                    <a:pt x="622" y="787"/>
                    <a:pt x="613" y="780"/>
                    <a:pt x="607" y="769"/>
                  </a:cubicBezTo>
                  <a:cubicBezTo>
                    <a:pt x="603" y="762"/>
                    <a:pt x="599" y="756"/>
                    <a:pt x="595" y="749"/>
                  </a:cubicBezTo>
                  <a:cubicBezTo>
                    <a:pt x="590" y="741"/>
                    <a:pt x="586" y="734"/>
                    <a:pt x="582" y="727"/>
                  </a:cubicBezTo>
                  <a:cubicBezTo>
                    <a:pt x="576" y="715"/>
                    <a:pt x="569" y="704"/>
                    <a:pt x="562" y="693"/>
                  </a:cubicBezTo>
                  <a:cubicBezTo>
                    <a:pt x="558" y="685"/>
                    <a:pt x="554" y="678"/>
                    <a:pt x="550" y="671"/>
                  </a:cubicBezTo>
                  <a:cubicBezTo>
                    <a:pt x="543" y="658"/>
                    <a:pt x="535" y="646"/>
                    <a:pt x="528" y="633"/>
                  </a:cubicBezTo>
                  <a:cubicBezTo>
                    <a:pt x="524" y="626"/>
                    <a:pt x="520" y="619"/>
                    <a:pt x="516" y="612"/>
                  </a:cubicBezTo>
                  <a:cubicBezTo>
                    <a:pt x="510" y="602"/>
                    <a:pt x="505" y="593"/>
                    <a:pt x="500" y="584"/>
                  </a:cubicBezTo>
                  <a:cubicBezTo>
                    <a:pt x="495" y="576"/>
                    <a:pt x="491" y="569"/>
                    <a:pt x="487" y="562"/>
                  </a:cubicBezTo>
                  <a:cubicBezTo>
                    <a:pt x="480" y="545"/>
                    <a:pt x="475" y="528"/>
                    <a:pt x="472" y="510"/>
                  </a:cubicBezTo>
                  <a:cubicBezTo>
                    <a:pt x="469" y="497"/>
                    <a:pt x="466" y="484"/>
                    <a:pt x="462" y="471"/>
                  </a:cubicBezTo>
                  <a:cubicBezTo>
                    <a:pt x="459" y="458"/>
                    <a:pt x="456" y="445"/>
                    <a:pt x="452" y="432"/>
                  </a:cubicBezTo>
                  <a:cubicBezTo>
                    <a:pt x="451" y="426"/>
                    <a:pt x="450" y="421"/>
                    <a:pt x="448" y="415"/>
                  </a:cubicBezTo>
                  <a:cubicBezTo>
                    <a:pt x="448" y="414"/>
                    <a:pt x="447" y="413"/>
                    <a:pt x="446" y="411"/>
                  </a:cubicBezTo>
                  <a:cubicBezTo>
                    <a:pt x="436" y="422"/>
                    <a:pt x="426" y="433"/>
                    <a:pt x="416" y="444"/>
                  </a:cubicBezTo>
                  <a:cubicBezTo>
                    <a:pt x="407" y="453"/>
                    <a:pt x="398" y="462"/>
                    <a:pt x="389" y="472"/>
                  </a:cubicBezTo>
                  <a:cubicBezTo>
                    <a:pt x="383" y="478"/>
                    <a:pt x="378" y="485"/>
                    <a:pt x="372" y="491"/>
                  </a:cubicBezTo>
                  <a:cubicBezTo>
                    <a:pt x="366" y="497"/>
                    <a:pt x="361" y="502"/>
                    <a:pt x="356" y="508"/>
                  </a:cubicBezTo>
                  <a:cubicBezTo>
                    <a:pt x="350" y="514"/>
                    <a:pt x="345" y="520"/>
                    <a:pt x="339" y="526"/>
                  </a:cubicBezTo>
                  <a:cubicBezTo>
                    <a:pt x="331" y="535"/>
                    <a:pt x="323" y="543"/>
                    <a:pt x="314" y="552"/>
                  </a:cubicBezTo>
                  <a:cubicBezTo>
                    <a:pt x="313" y="553"/>
                    <a:pt x="312" y="555"/>
                    <a:pt x="312" y="556"/>
                  </a:cubicBezTo>
                  <a:cubicBezTo>
                    <a:pt x="311" y="564"/>
                    <a:pt x="310" y="571"/>
                    <a:pt x="309" y="578"/>
                  </a:cubicBezTo>
                  <a:cubicBezTo>
                    <a:pt x="307" y="591"/>
                    <a:pt x="306" y="603"/>
                    <a:pt x="304" y="616"/>
                  </a:cubicBezTo>
                  <a:cubicBezTo>
                    <a:pt x="301" y="635"/>
                    <a:pt x="298" y="655"/>
                    <a:pt x="295" y="675"/>
                  </a:cubicBezTo>
                  <a:cubicBezTo>
                    <a:pt x="293" y="687"/>
                    <a:pt x="291" y="699"/>
                    <a:pt x="290" y="711"/>
                  </a:cubicBezTo>
                  <a:cubicBezTo>
                    <a:pt x="288" y="723"/>
                    <a:pt x="287" y="734"/>
                    <a:pt x="285" y="745"/>
                  </a:cubicBezTo>
                  <a:cubicBezTo>
                    <a:pt x="283" y="755"/>
                    <a:pt x="281" y="764"/>
                    <a:pt x="278" y="773"/>
                  </a:cubicBezTo>
                  <a:cubicBezTo>
                    <a:pt x="276" y="782"/>
                    <a:pt x="269" y="787"/>
                    <a:pt x="261" y="791"/>
                  </a:cubicBezTo>
                  <a:cubicBezTo>
                    <a:pt x="254" y="795"/>
                    <a:pt x="246" y="798"/>
                    <a:pt x="238" y="798"/>
                  </a:cubicBezTo>
                  <a:cubicBezTo>
                    <a:pt x="227" y="799"/>
                    <a:pt x="216" y="796"/>
                    <a:pt x="207" y="788"/>
                  </a:cubicBezTo>
                  <a:cubicBezTo>
                    <a:pt x="193" y="776"/>
                    <a:pt x="189" y="760"/>
                    <a:pt x="191" y="743"/>
                  </a:cubicBezTo>
                  <a:cubicBezTo>
                    <a:pt x="192" y="726"/>
                    <a:pt x="195" y="709"/>
                    <a:pt x="198" y="692"/>
                  </a:cubicBezTo>
                  <a:cubicBezTo>
                    <a:pt x="199" y="683"/>
                    <a:pt x="200" y="674"/>
                    <a:pt x="202" y="665"/>
                  </a:cubicBezTo>
                  <a:cubicBezTo>
                    <a:pt x="203" y="654"/>
                    <a:pt x="205" y="642"/>
                    <a:pt x="207" y="631"/>
                  </a:cubicBezTo>
                  <a:cubicBezTo>
                    <a:pt x="208" y="619"/>
                    <a:pt x="210" y="607"/>
                    <a:pt x="212" y="596"/>
                  </a:cubicBezTo>
                  <a:cubicBezTo>
                    <a:pt x="214" y="580"/>
                    <a:pt x="217" y="565"/>
                    <a:pt x="219" y="550"/>
                  </a:cubicBezTo>
                  <a:cubicBezTo>
                    <a:pt x="220" y="542"/>
                    <a:pt x="222" y="534"/>
                    <a:pt x="223" y="526"/>
                  </a:cubicBezTo>
                  <a:cubicBezTo>
                    <a:pt x="225" y="512"/>
                    <a:pt x="231" y="502"/>
                    <a:pt x="241" y="493"/>
                  </a:cubicBezTo>
                  <a:cubicBezTo>
                    <a:pt x="247" y="488"/>
                    <a:pt x="251" y="482"/>
                    <a:pt x="257" y="476"/>
                  </a:cubicBezTo>
                  <a:cubicBezTo>
                    <a:pt x="263" y="470"/>
                    <a:pt x="269" y="463"/>
                    <a:pt x="275" y="457"/>
                  </a:cubicBezTo>
                  <a:cubicBezTo>
                    <a:pt x="282" y="449"/>
                    <a:pt x="289" y="441"/>
                    <a:pt x="296" y="433"/>
                  </a:cubicBezTo>
                  <a:cubicBezTo>
                    <a:pt x="299" y="430"/>
                    <a:pt x="302" y="428"/>
                    <a:pt x="305" y="425"/>
                  </a:cubicBezTo>
                  <a:cubicBezTo>
                    <a:pt x="305" y="425"/>
                    <a:pt x="305" y="424"/>
                    <a:pt x="305" y="424"/>
                  </a:cubicBezTo>
                  <a:close/>
                  <a:moveTo>
                    <a:pt x="535" y="376"/>
                  </a:moveTo>
                  <a:cubicBezTo>
                    <a:pt x="528" y="378"/>
                    <a:pt x="521" y="381"/>
                    <a:pt x="514" y="382"/>
                  </a:cubicBezTo>
                  <a:cubicBezTo>
                    <a:pt x="490" y="387"/>
                    <a:pt x="467" y="385"/>
                    <a:pt x="445" y="378"/>
                  </a:cubicBezTo>
                  <a:cubicBezTo>
                    <a:pt x="444" y="377"/>
                    <a:pt x="443" y="377"/>
                    <a:pt x="442" y="377"/>
                  </a:cubicBezTo>
                  <a:cubicBezTo>
                    <a:pt x="431" y="371"/>
                    <a:pt x="420" y="366"/>
                    <a:pt x="407" y="365"/>
                  </a:cubicBezTo>
                  <a:cubicBezTo>
                    <a:pt x="390" y="363"/>
                    <a:pt x="373" y="365"/>
                    <a:pt x="358" y="373"/>
                  </a:cubicBezTo>
                  <a:cubicBezTo>
                    <a:pt x="356" y="375"/>
                    <a:pt x="353" y="376"/>
                    <a:pt x="351" y="377"/>
                  </a:cubicBezTo>
                  <a:cubicBezTo>
                    <a:pt x="355" y="371"/>
                    <a:pt x="359" y="366"/>
                    <a:pt x="364" y="362"/>
                  </a:cubicBezTo>
                  <a:cubicBezTo>
                    <a:pt x="369" y="358"/>
                    <a:pt x="367" y="355"/>
                    <a:pt x="366" y="351"/>
                  </a:cubicBezTo>
                  <a:cubicBezTo>
                    <a:pt x="364" y="344"/>
                    <a:pt x="361" y="338"/>
                    <a:pt x="360" y="331"/>
                  </a:cubicBezTo>
                  <a:cubicBezTo>
                    <a:pt x="358" y="321"/>
                    <a:pt x="357" y="311"/>
                    <a:pt x="355" y="302"/>
                  </a:cubicBezTo>
                  <a:cubicBezTo>
                    <a:pt x="352" y="285"/>
                    <a:pt x="349" y="269"/>
                    <a:pt x="346" y="252"/>
                  </a:cubicBezTo>
                  <a:cubicBezTo>
                    <a:pt x="344" y="241"/>
                    <a:pt x="342" y="231"/>
                    <a:pt x="341" y="221"/>
                  </a:cubicBezTo>
                  <a:cubicBezTo>
                    <a:pt x="339" y="210"/>
                    <a:pt x="337" y="198"/>
                    <a:pt x="335" y="187"/>
                  </a:cubicBezTo>
                  <a:cubicBezTo>
                    <a:pt x="334" y="183"/>
                    <a:pt x="334" y="180"/>
                    <a:pt x="333" y="175"/>
                  </a:cubicBezTo>
                  <a:cubicBezTo>
                    <a:pt x="332" y="177"/>
                    <a:pt x="331" y="178"/>
                    <a:pt x="330" y="179"/>
                  </a:cubicBezTo>
                  <a:cubicBezTo>
                    <a:pt x="327" y="187"/>
                    <a:pt x="324" y="196"/>
                    <a:pt x="320" y="204"/>
                  </a:cubicBezTo>
                  <a:cubicBezTo>
                    <a:pt x="317" y="212"/>
                    <a:pt x="313" y="221"/>
                    <a:pt x="309" y="228"/>
                  </a:cubicBezTo>
                  <a:cubicBezTo>
                    <a:pt x="306" y="233"/>
                    <a:pt x="302" y="237"/>
                    <a:pt x="297" y="240"/>
                  </a:cubicBezTo>
                  <a:cubicBezTo>
                    <a:pt x="286" y="248"/>
                    <a:pt x="273" y="255"/>
                    <a:pt x="261" y="263"/>
                  </a:cubicBezTo>
                  <a:cubicBezTo>
                    <a:pt x="250" y="269"/>
                    <a:pt x="239" y="276"/>
                    <a:pt x="228" y="282"/>
                  </a:cubicBezTo>
                  <a:cubicBezTo>
                    <a:pt x="217" y="289"/>
                    <a:pt x="206" y="295"/>
                    <a:pt x="195" y="301"/>
                  </a:cubicBezTo>
                  <a:cubicBezTo>
                    <a:pt x="185" y="307"/>
                    <a:pt x="175" y="313"/>
                    <a:pt x="165" y="318"/>
                  </a:cubicBezTo>
                  <a:cubicBezTo>
                    <a:pt x="162" y="320"/>
                    <a:pt x="158" y="322"/>
                    <a:pt x="155" y="324"/>
                  </a:cubicBezTo>
                  <a:cubicBezTo>
                    <a:pt x="161" y="332"/>
                    <a:pt x="167" y="338"/>
                    <a:pt x="172" y="345"/>
                  </a:cubicBezTo>
                  <a:cubicBezTo>
                    <a:pt x="181" y="357"/>
                    <a:pt x="191" y="370"/>
                    <a:pt x="200" y="383"/>
                  </a:cubicBezTo>
                  <a:cubicBezTo>
                    <a:pt x="204" y="388"/>
                    <a:pt x="207" y="393"/>
                    <a:pt x="212" y="398"/>
                  </a:cubicBezTo>
                  <a:cubicBezTo>
                    <a:pt x="215" y="402"/>
                    <a:pt x="220" y="406"/>
                    <a:pt x="224" y="410"/>
                  </a:cubicBezTo>
                  <a:cubicBezTo>
                    <a:pt x="229" y="415"/>
                    <a:pt x="235" y="419"/>
                    <a:pt x="243" y="422"/>
                  </a:cubicBezTo>
                  <a:cubicBezTo>
                    <a:pt x="254" y="425"/>
                    <a:pt x="266" y="425"/>
                    <a:pt x="278" y="421"/>
                  </a:cubicBezTo>
                  <a:cubicBezTo>
                    <a:pt x="290" y="418"/>
                    <a:pt x="301" y="412"/>
                    <a:pt x="311" y="404"/>
                  </a:cubicBezTo>
                  <a:cubicBezTo>
                    <a:pt x="322" y="396"/>
                    <a:pt x="334" y="388"/>
                    <a:pt x="345" y="380"/>
                  </a:cubicBezTo>
                  <a:cubicBezTo>
                    <a:pt x="345" y="381"/>
                    <a:pt x="345" y="381"/>
                    <a:pt x="346" y="381"/>
                  </a:cubicBezTo>
                  <a:cubicBezTo>
                    <a:pt x="334" y="394"/>
                    <a:pt x="322" y="407"/>
                    <a:pt x="310" y="420"/>
                  </a:cubicBezTo>
                  <a:cubicBezTo>
                    <a:pt x="314" y="418"/>
                    <a:pt x="318" y="415"/>
                    <a:pt x="322" y="413"/>
                  </a:cubicBezTo>
                  <a:cubicBezTo>
                    <a:pt x="330" y="407"/>
                    <a:pt x="338" y="402"/>
                    <a:pt x="345" y="397"/>
                  </a:cubicBezTo>
                  <a:cubicBezTo>
                    <a:pt x="354" y="389"/>
                    <a:pt x="364" y="384"/>
                    <a:pt x="375" y="380"/>
                  </a:cubicBezTo>
                  <a:cubicBezTo>
                    <a:pt x="395" y="374"/>
                    <a:pt x="414" y="378"/>
                    <a:pt x="433" y="386"/>
                  </a:cubicBezTo>
                  <a:cubicBezTo>
                    <a:pt x="443" y="390"/>
                    <a:pt x="453" y="395"/>
                    <a:pt x="464" y="396"/>
                  </a:cubicBezTo>
                  <a:cubicBezTo>
                    <a:pt x="488" y="400"/>
                    <a:pt x="511" y="399"/>
                    <a:pt x="534" y="390"/>
                  </a:cubicBezTo>
                  <a:cubicBezTo>
                    <a:pt x="536" y="389"/>
                    <a:pt x="537" y="388"/>
                    <a:pt x="537" y="385"/>
                  </a:cubicBezTo>
                  <a:cubicBezTo>
                    <a:pt x="536" y="382"/>
                    <a:pt x="536" y="379"/>
                    <a:pt x="535" y="376"/>
                  </a:cubicBezTo>
                  <a:cubicBezTo>
                    <a:pt x="544" y="370"/>
                    <a:pt x="554" y="365"/>
                    <a:pt x="563" y="360"/>
                  </a:cubicBezTo>
                  <a:cubicBezTo>
                    <a:pt x="557" y="356"/>
                    <a:pt x="553" y="352"/>
                    <a:pt x="554" y="345"/>
                  </a:cubicBezTo>
                  <a:cubicBezTo>
                    <a:pt x="555" y="337"/>
                    <a:pt x="560" y="335"/>
                    <a:pt x="566" y="332"/>
                  </a:cubicBezTo>
                  <a:cubicBezTo>
                    <a:pt x="570" y="329"/>
                    <a:pt x="574" y="327"/>
                    <a:pt x="579" y="324"/>
                  </a:cubicBezTo>
                  <a:cubicBezTo>
                    <a:pt x="570" y="320"/>
                    <a:pt x="567" y="313"/>
                    <a:pt x="565" y="305"/>
                  </a:cubicBezTo>
                  <a:cubicBezTo>
                    <a:pt x="562" y="292"/>
                    <a:pt x="559" y="278"/>
                    <a:pt x="556" y="264"/>
                  </a:cubicBezTo>
                  <a:cubicBezTo>
                    <a:pt x="553" y="254"/>
                    <a:pt x="552" y="244"/>
                    <a:pt x="549" y="234"/>
                  </a:cubicBezTo>
                  <a:cubicBezTo>
                    <a:pt x="546" y="219"/>
                    <a:pt x="543" y="203"/>
                    <a:pt x="539" y="188"/>
                  </a:cubicBezTo>
                  <a:cubicBezTo>
                    <a:pt x="538" y="183"/>
                    <a:pt x="537" y="178"/>
                    <a:pt x="536" y="173"/>
                  </a:cubicBezTo>
                  <a:cubicBezTo>
                    <a:pt x="535" y="172"/>
                    <a:pt x="535" y="170"/>
                    <a:pt x="534" y="170"/>
                  </a:cubicBezTo>
                  <a:cubicBezTo>
                    <a:pt x="528" y="165"/>
                    <a:pt x="521" y="160"/>
                    <a:pt x="514" y="155"/>
                  </a:cubicBezTo>
                  <a:cubicBezTo>
                    <a:pt x="507" y="149"/>
                    <a:pt x="499" y="144"/>
                    <a:pt x="491" y="138"/>
                  </a:cubicBezTo>
                  <a:cubicBezTo>
                    <a:pt x="486" y="134"/>
                    <a:pt x="481" y="130"/>
                    <a:pt x="475" y="126"/>
                  </a:cubicBezTo>
                  <a:cubicBezTo>
                    <a:pt x="475" y="126"/>
                    <a:pt x="475" y="127"/>
                    <a:pt x="474" y="127"/>
                  </a:cubicBezTo>
                  <a:cubicBezTo>
                    <a:pt x="475" y="130"/>
                    <a:pt x="476" y="133"/>
                    <a:pt x="477" y="136"/>
                  </a:cubicBezTo>
                  <a:cubicBezTo>
                    <a:pt x="480" y="149"/>
                    <a:pt x="483" y="161"/>
                    <a:pt x="486" y="174"/>
                  </a:cubicBezTo>
                  <a:cubicBezTo>
                    <a:pt x="489" y="188"/>
                    <a:pt x="493" y="203"/>
                    <a:pt x="496" y="217"/>
                  </a:cubicBezTo>
                  <a:cubicBezTo>
                    <a:pt x="499" y="230"/>
                    <a:pt x="502" y="243"/>
                    <a:pt x="505" y="256"/>
                  </a:cubicBezTo>
                  <a:cubicBezTo>
                    <a:pt x="508" y="269"/>
                    <a:pt x="511" y="281"/>
                    <a:pt x="514" y="294"/>
                  </a:cubicBezTo>
                  <a:cubicBezTo>
                    <a:pt x="518" y="309"/>
                    <a:pt x="522" y="324"/>
                    <a:pt x="525" y="339"/>
                  </a:cubicBezTo>
                  <a:cubicBezTo>
                    <a:pt x="527" y="348"/>
                    <a:pt x="529" y="356"/>
                    <a:pt x="532" y="365"/>
                  </a:cubicBezTo>
                  <a:cubicBezTo>
                    <a:pt x="533" y="369"/>
                    <a:pt x="534" y="372"/>
                    <a:pt x="535" y="376"/>
                  </a:cubicBezTo>
                  <a:close/>
                  <a:moveTo>
                    <a:pt x="732" y="541"/>
                  </a:moveTo>
                  <a:cubicBezTo>
                    <a:pt x="732" y="541"/>
                    <a:pt x="731" y="539"/>
                    <a:pt x="731" y="538"/>
                  </a:cubicBezTo>
                  <a:cubicBezTo>
                    <a:pt x="727" y="531"/>
                    <a:pt x="724" y="524"/>
                    <a:pt x="721" y="517"/>
                  </a:cubicBezTo>
                  <a:cubicBezTo>
                    <a:pt x="719" y="513"/>
                    <a:pt x="717" y="509"/>
                    <a:pt x="715" y="505"/>
                  </a:cubicBezTo>
                  <a:cubicBezTo>
                    <a:pt x="711" y="498"/>
                    <a:pt x="707" y="491"/>
                    <a:pt x="703" y="483"/>
                  </a:cubicBezTo>
                  <a:cubicBezTo>
                    <a:pt x="699" y="475"/>
                    <a:pt x="696" y="467"/>
                    <a:pt x="692" y="460"/>
                  </a:cubicBezTo>
                  <a:cubicBezTo>
                    <a:pt x="686" y="448"/>
                    <a:pt x="680" y="438"/>
                    <a:pt x="675" y="426"/>
                  </a:cubicBezTo>
                  <a:cubicBezTo>
                    <a:pt x="673" y="422"/>
                    <a:pt x="669" y="420"/>
                    <a:pt x="665" y="422"/>
                  </a:cubicBezTo>
                  <a:cubicBezTo>
                    <a:pt x="657" y="425"/>
                    <a:pt x="649" y="429"/>
                    <a:pt x="641" y="433"/>
                  </a:cubicBezTo>
                  <a:cubicBezTo>
                    <a:pt x="630" y="439"/>
                    <a:pt x="619" y="445"/>
                    <a:pt x="609" y="450"/>
                  </a:cubicBezTo>
                  <a:cubicBezTo>
                    <a:pt x="601" y="453"/>
                    <a:pt x="600" y="458"/>
                    <a:pt x="604" y="465"/>
                  </a:cubicBezTo>
                  <a:cubicBezTo>
                    <a:pt x="607" y="472"/>
                    <a:pt x="611" y="479"/>
                    <a:pt x="615" y="486"/>
                  </a:cubicBezTo>
                  <a:cubicBezTo>
                    <a:pt x="622" y="500"/>
                    <a:pt x="628" y="514"/>
                    <a:pt x="635" y="528"/>
                  </a:cubicBezTo>
                  <a:cubicBezTo>
                    <a:pt x="643" y="543"/>
                    <a:pt x="651" y="559"/>
                    <a:pt x="659" y="575"/>
                  </a:cubicBezTo>
                  <a:cubicBezTo>
                    <a:pt x="661" y="579"/>
                    <a:pt x="665" y="581"/>
                    <a:pt x="669" y="579"/>
                  </a:cubicBezTo>
                  <a:cubicBezTo>
                    <a:pt x="676" y="576"/>
                    <a:pt x="682" y="573"/>
                    <a:pt x="688" y="570"/>
                  </a:cubicBezTo>
                  <a:cubicBezTo>
                    <a:pt x="701" y="563"/>
                    <a:pt x="714" y="557"/>
                    <a:pt x="726" y="551"/>
                  </a:cubicBezTo>
                  <a:cubicBezTo>
                    <a:pt x="730" y="549"/>
                    <a:pt x="732" y="547"/>
                    <a:pt x="732" y="541"/>
                  </a:cubicBezTo>
                  <a:close/>
                  <a:moveTo>
                    <a:pt x="593" y="369"/>
                  </a:moveTo>
                  <a:cubicBezTo>
                    <a:pt x="599" y="370"/>
                    <a:pt x="607" y="363"/>
                    <a:pt x="606" y="356"/>
                  </a:cubicBezTo>
                  <a:cubicBezTo>
                    <a:pt x="606" y="350"/>
                    <a:pt x="601" y="343"/>
                    <a:pt x="593" y="344"/>
                  </a:cubicBezTo>
                  <a:cubicBezTo>
                    <a:pt x="586" y="344"/>
                    <a:pt x="580" y="348"/>
                    <a:pt x="580" y="356"/>
                  </a:cubicBezTo>
                  <a:cubicBezTo>
                    <a:pt x="581" y="363"/>
                    <a:pt x="585" y="369"/>
                    <a:pt x="593" y="369"/>
                  </a:cubicBezTo>
                  <a:close/>
                  <a:moveTo>
                    <a:pt x="612" y="329"/>
                  </a:moveTo>
                  <a:cubicBezTo>
                    <a:pt x="612" y="328"/>
                    <a:pt x="612" y="328"/>
                    <a:pt x="611" y="328"/>
                  </a:cubicBezTo>
                  <a:cubicBezTo>
                    <a:pt x="607" y="329"/>
                    <a:pt x="603" y="330"/>
                    <a:pt x="599" y="330"/>
                  </a:cubicBezTo>
                  <a:cubicBezTo>
                    <a:pt x="593" y="330"/>
                    <a:pt x="587" y="330"/>
                    <a:pt x="582" y="336"/>
                  </a:cubicBezTo>
                  <a:cubicBezTo>
                    <a:pt x="581" y="337"/>
                    <a:pt x="580" y="338"/>
                    <a:pt x="579" y="339"/>
                  </a:cubicBezTo>
                  <a:cubicBezTo>
                    <a:pt x="581" y="340"/>
                    <a:pt x="583" y="341"/>
                    <a:pt x="585" y="341"/>
                  </a:cubicBezTo>
                  <a:cubicBezTo>
                    <a:pt x="594" y="337"/>
                    <a:pt x="603" y="333"/>
                    <a:pt x="612" y="329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5295900" y="2987675"/>
              <a:ext cx="1444625" cy="1541463"/>
            </a:xfrm>
            <a:custGeom>
              <a:avLst/>
              <a:gdLst>
                <a:gd name="T0" fmla="*/ 320 w 533"/>
                <a:gd name="T1" fmla="*/ 464 h 568"/>
                <a:gd name="T2" fmla="*/ 179 w 533"/>
                <a:gd name="T3" fmla="*/ 534 h 568"/>
                <a:gd name="T4" fmla="*/ 246 w 533"/>
                <a:gd name="T5" fmla="*/ 447 h 568"/>
                <a:gd name="T6" fmla="*/ 231 w 533"/>
                <a:gd name="T7" fmla="*/ 389 h 568"/>
                <a:gd name="T8" fmla="*/ 188 w 533"/>
                <a:gd name="T9" fmla="*/ 434 h 568"/>
                <a:gd name="T10" fmla="*/ 198 w 533"/>
                <a:gd name="T11" fmla="*/ 379 h 568"/>
                <a:gd name="T12" fmla="*/ 175 w 533"/>
                <a:gd name="T13" fmla="*/ 359 h 568"/>
                <a:gd name="T14" fmla="*/ 121 w 533"/>
                <a:gd name="T15" fmla="*/ 392 h 568"/>
                <a:gd name="T16" fmla="*/ 128 w 533"/>
                <a:gd name="T17" fmla="*/ 486 h 568"/>
                <a:gd name="T18" fmla="*/ 85 w 533"/>
                <a:gd name="T19" fmla="*/ 395 h 568"/>
                <a:gd name="T20" fmla="*/ 78 w 533"/>
                <a:gd name="T21" fmla="*/ 433 h 568"/>
                <a:gd name="T22" fmla="*/ 53 w 533"/>
                <a:gd name="T23" fmla="*/ 443 h 568"/>
                <a:gd name="T24" fmla="*/ 97 w 533"/>
                <a:gd name="T25" fmla="*/ 534 h 568"/>
                <a:gd name="T26" fmla="*/ 103 w 533"/>
                <a:gd name="T27" fmla="*/ 559 h 568"/>
                <a:gd name="T28" fmla="*/ 17 w 533"/>
                <a:gd name="T29" fmla="*/ 503 h 568"/>
                <a:gd name="T30" fmla="*/ 2 w 533"/>
                <a:gd name="T31" fmla="*/ 408 h 568"/>
                <a:gd name="T32" fmla="*/ 0 w 533"/>
                <a:gd name="T33" fmla="*/ 348 h 568"/>
                <a:gd name="T34" fmla="*/ 36 w 533"/>
                <a:gd name="T35" fmla="*/ 271 h 568"/>
                <a:gd name="T36" fmla="*/ 77 w 533"/>
                <a:gd name="T37" fmla="*/ 284 h 568"/>
                <a:gd name="T38" fmla="*/ 80 w 533"/>
                <a:gd name="T39" fmla="*/ 169 h 568"/>
                <a:gd name="T40" fmla="*/ 125 w 533"/>
                <a:gd name="T41" fmla="*/ 159 h 568"/>
                <a:gd name="T42" fmla="*/ 132 w 533"/>
                <a:gd name="T43" fmla="*/ 114 h 568"/>
                <a:gd name="T44" fmla="*/ 200 w 533"/>
                <a:gd name="T45" fmla="*/ 81 h 568"/>
                <a:gd name="T46" fmla="*/ 220 w 533"/>
                <a:gd name="T47" fmla="*/ 17 h 568"/>
                <a:gd name="T48" fmla="*/ 318 w 533"/>
                <a:gd name="T49" fmla="*/ 44 h 568"/>
                <a:gd name="T50" fmla="*/ 380 w 533"/>
                <a:gd name="T51" fmla="*/ 23 h 568"/>
                <a:gd name="T52" fmla="*/ 425 w 533"/>
                <a:gd name="T53" fmla="*/ 49 h 568"/>
                <a:gd name="T54" fmla="*/ 500 w 533"/>
                <a:gd name="T55" fmla="*/ 83 h 568"/>
                <a:gd name="T56" fmla="*/ 529 w 533"/>
                <a:gd name="T57" fmla="*/ 151 h 568"/>
                <a:gd name="T58" fmla="*/ 497 w 533"/>
                <a:gd name="T59" fmla="*/ 224 h 568"/>
                <a:gd name="T60" fmla="*/ 468 w 533"/>
                <a:gd name="T61" fmla="*/ 282 h 568"/>
                <a:gd name="T62" fmla="*/ 351 w 533"/>
                <a:gd name="T63" fmla="*/ 377 h 568"/>
                <a:gd name="T64" fmla="*/ 307 w 533"/>
                <a:gd name="T65" fmla="*/ 389 h 568"/>
                <a:gd name="T66" fmla="*/ 301 w 533"/>
                <a:gd name="T67" fmla="*/ 425 h 568"/>
                <a:gd name="T68" fmla="*/ 200 w 533"/>
                <a:gd name="T69" fmla="*/ 223 h 568"/>
                <a:gd name="T70" fmla="*/ 149 w 533"/>
                <a:gd name="T71" fmla="*/ 128 h 568"/>
                <a:gd name="T72" fmla="*/ 133 w 533"/>
                <a:gd name="T73" fmla="*/ 138 h 568"/>
                <a:gd name="T74" fmla="*/ 102 w 533"/>
                <a:gd name="T75" fmla="*/ 184 h 568"/>
                <a:gd name="T76" fmla="*/ 102 w 533"/>
                <a:gd name="T77" fmla="*/ 251 h 568"/>
                <a:gd name="T78" fmla="*/ 131 w 533"/>
                <a:gd name="T79" fmla="*/ 283 h 568"/>
                <a:gd name="T80" fmla="*/ 143 w 533"/>
                <a:gd name="T81" fmla="*/ 340 h 568"/>
                <a:gd name="T82" fmla="*/ 170 w 533"/>
                <a:gd name="T83" fmla="*/ 353 h 568"/>
                <a:gd name="T84" fmla="*/ 174 w 533"/>
                <a:gd name="T85" fmla="*/ 315 h 568"/>
                <a:gd name="T86" fmla="*/ 207 w 533"/>
                <a:gd name="T87" fmla="*/ 355 h 568"/>
                <a:gd name="T88" fmla="*/ 297 w 533"/>
                <a:gd name="T89" fmla="*/ 366 h 568"/>
                <a:gd name="T90" fmla="*/ 293 w 533"/>
                <a:gd name="T91" fmla="*/ 288 h 568"/>
                <a:gd name="T92" fmla="*/ 278 w 533"/>
                <a:gd name="T93" fmla="*/ 312 h 568"/>
                <a:gd name="T94" fmla="*/ 256 w 533"/>
                <a:gd name="T95" fmla="*/ 279 h 568"/>
                <a:gd name="T96" fmla="*/ 218 w 533"/>
                <a:gd name="T97" fmla="*/ 192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3" h="568">
                  <a:moveTo>
                    <a:pt x="301" y="425"/>
                  </a:moveTo>
                  <a:cubicBezTo>
                    <a:pt x="306" y="415"/>
                    <a:pt x="310" y="405"/>
                    <a:pt x="316" y="393"/>
                  </a:cubicBezTo>
                  <a:cubicBezTo>
                    <a:pt x="323" y="418"/>
                    <a:pt x="326" y="441"/>
                    <a:pt x="320" y="464"/>
                  </a:cubicBezTo>
                  <a:cubicBezTo>
                    <a:pt x="315" y="485"/>
                    <a:pt x="306" y="503"/>
                    <a:pt x="291" y="518"/>
                  </a:cubicBezTo>
                  <a:cubicBezTo>
                    <a:pt x="250" y="560"/>
                    <a:pt x="193" y="568"/>
                    <a:pt x="155" y="548"/>
                  </a:cubicBezTo>
                  <a:cubicBezTo>
                    <a:pt x="164" y="544"/>
                    <a:pt x="171" y="539"/>
                    <a:pt x="179" y="534"/>
                  </a:cubicBezTo>
                  <a:cubicBezTo>
                    <a:pt x="192" y="527"/>
                    <a:pt x="205" y="520"/>
                    <a:pt x="215" y="510"/>
                  </a:cubicBezTo>
                  <a:cubicBezTo>
                    <a:pt x="224" y="501"/>
                    <a:pt x="232" y="491"/>
                    <a:pt x="236" y="478"/>
                  </a:cubicBezTo>
                  <a:cubicBezTo>
                    <a:pt x="240" y="468"/>
                    <a:pt x="243" y="458"/>
                    <a:pt x="246" y="447"/>
                  </a:cubicBezTo>
                  <a:cubicBezTo>
                    <a:pt x="246" y="446"/>
                    <a:pt x="246" y="444"/>
                    <a:pt x="246" y="442"/>
                  </a:cubicBezTo>
                  <a:cubicBezTo>
                    <a:pt x="239" y="445"/>
                    <a:pt x="233" y="448"/>
                    <a:pt x="225" y="451"/>
                  </a:cubicBezTo>
                  <a:cubicBezTo>
                    <a:pt x="230" y="430"/>
                    <a:pt x="239" y="411"/>
                    <a:pt x="231" y="389"/>
                  </a:cubicBezTo>
                  <a:cubicBezTo>
                    <a:pt x="229" y="391"/>
                    <a:pt x="228" y="392"/>
                    <a:pt x="228" y="393"/>
                  </a:cubicBezTo>
                  <a:cubicBezTo>
                    <a:pt x="222" y="407"/>
                    <a:pt x="215" y="419"/>
                    <a:pt x="203" y="427"/>
                  </a:cubicBezTo>
                  <a:cubicBezTo>
                    <a:pt x="199" y="430"/>
                    <a:pt x="194" y="432"/>
                    <a:pt x="188" y="434"/>
                  </a:cubicBezTo>
                  <a:cubicBezTo>
                    <a:pt x="191" y="428"/>
                    <a:pt x="193" y="424"/>
                    <a:pt x="195" y="419"/>
                  </a:cubicBezTo>
                  <a:cubicBezTo>
                    <a:pt x="199" y="409"/>
                    <a:pt x="202" y="399"/>
                    <a:pt x="199" y="388"/>
                  </a:cubicBezTo>
                  <a:cubicBezTo>
                    <a:pt x="198" y="385"/>
                    <a:pt x="198" y="382"/>
                    <a:pt x="198" y="379"/>
                  </a:cubicBezTo>
                  <a:cubicBezTo>
                    <a:pt x="196" y="373"/>
                    <a:pt x="194" y="367"/>
                    <a:pt x="192" y="361"/>
                  </a:cubicBezTo>
                  <a:cubicBezTo>
                    <a:pt x="192" y="360"/>
                    <a:pt x="191" y="359"/>
                    <a:pt x="189" y="359"/>
                  </a:cubicBezTo>
                  <a:cubicBezTo>
                    <a:pt x="185" y="359"/>
                    <a:pt x="180" y="359"/>
                    <a:pt x="175" y="359"/>
                  </a:cubicBezTo>
                  <a:cubicBezTo>
                    <a:pt x="176" y="389"/>
                    <a:pt x="172" y="418"/>
                    <a:pt x="152" y="443"/>
                  </a:cubicBezTo>
                  <a:cubicBezTo>
                    <a:pt x="139" y="427"/>
                    <a:pt x="129" y="410"/>
                    <a:pt x="123" y="390"/>
                  </a:cubicBezTo>
                  <a:cubicBezTo>
                    <a:pt x="122" y="391"/>
                    <a:pt x="122" y="392"/>
                    <a:pt x="121" y="392"/>
                  </a:cubicBezTo>
                  <a:cubicBezTo>
                    <a:pt x="119" y="407"/>
                    <a:pt x="115" y="422"/>
                    <a:pt x="117" y="437"/>
                  </a:cubicBezTo>
                  <a:cubicBezTo>
                    <a:pt x="119" y="450"/>
                    <a:pt x="123" y="463"/>
                    <a:pt x="126" y="477"/>
                  </a:cubicBezTo>
                  <a:cubicBezTo>
                    <a:pt x="126" y="480"/>
                    <a:pt x="127" y="483"/>
                    <a:pt x="128" y="486"/>
                  </a:cubicBezTo>
                  <a:cubicBezTo>
                    <a:pt x="121" y="485"/>
                    <a:pt x="116" y="482"/>
                    <a:pt x="112" y="477"/>
                  </a:cubicBezTo>
                  <a:cubicBezTo>
                    <a:pt x="103" y="467"/>
                    <a:pt x="99" y="455"/>
                    <a:pt x="96" y="443"/>
                  </a:cubicBezTo>
                  <a:cubicBezTo>
                    <a:pt x="92" y="427"/>
                    <a:pt x="89" y="411"/>
                    <a:pt x="85" y="395"/>
                  </a:cubicBezTo>
                  <a:cubicBezTo>
                    <a:pt x="85" y="394"/>
                    <a:pt x="84" y="394"/>
                    <a:pt x="84" y="393"/>
                  </a:cubicBezTo>
                  <a:cubicBezTo>
                    <a:pt x="83" y="393"/>
                    <a:pt x="83" y="393"/>
                    <a:pt x="82" y="393"/>
                  </a:cubicBezTo>
                  <a:cubicBezTo>
                    <a:pt x="81" y="406"/>
                    <a:pt x="80" y="419"/>
                    <a:pt x="78" y="433"/>
                  </a:cubicBezTo>
                  <a:cubicBezTo>
                    <a:pt x="78" y="436"/>
                    <a:pt x="77" y="439"/>
                    <a:pt x="75" y="442"/>
                  </a:cubicBezTo>
                  <a:cubicBezTo>
                    <a:pt x="70" y="449"/>
                    <a:pt x="64" y="446"/>
                    <a:pt x="58" y="445"/>
                  </a:cubicBezTo>
                  <a:cubicBezTo>
                    <a:pt x="57" y="444"/>
                    <a:pt x="55" y="444"/>
                    <a:pt x="53" y="443"/>
                  </a:cubicBezTo>
                  <a:cubicBezTo>
                    <a:pt x="54" y="448"/>
                    <a:pt x="54" y="453"/>
                    <a:pt x="55" y="458"/>
                  </a:cubicBezTo>
                  <a:cubicBezTo>
                    <a:pt x="57" y="465"/>
                    <a:pt x="60" y="473"/>
                    <a:pt x="62" y="480"/>
                  </a:cubicBezTo>
                  <a:cubicBezTo>
                    <a:pt x="70" y="500"/>
                    <a:pt x="80" y="519"/>
                    <a:pt x="97" y="534"/>
                  </a:cubicBezTo>
                  <a:cubicBezTo>
                    <a:pt x="105" y="541"/>
                    <a:pt x="114" y="546"/>
                    <a:pt x="124" y="549"/>
                  </a:cubicBezTo>
                  <a:cubicBezTo>
                    <a:pt x="126" y="550"/>
                    <a:pt x="129" y="551"/>
                    <a:pt x="132" y="552"/>
                  </a:cubicBezTo>
                  <a:cubicBezTo>
                    <a:pt x="122" y="556"/>
                    <a:pt x="112" y="558"/>
                    <a:pt x="103" y="559"/>
                  </a:cubicBezTo>
                  <a:cubicBezTo>
                    <a:pt x="89" y="559"/>
                    <a:pt x="77" y="557"/>
                    <a:pt x="65" y="552"/>
                  </a:cubicBezTo>
                  <a:cubicBezTo>
                    <a:pt x="55" y="547"/>
                    <a:pt x="46" y="540"/>
                    <a:pt x="38" y="532"/>
                  </a:cubicBezTo>
                  <a:cubicBezTo>
                    <a:pt x="29" y="523"/>
                    <a:pt x="23" y="513"/>
                    <a:pt x="17" y="503"/>
                  </a:cubicBezTo>
                  <a:cubicBezTo>
                    <a:pt x="15" y="499"/>
                    <a:pt x="13" y="496"/>
                    <a:pt x="12" y="492"/>
                  </a:cubicBezTo>
                  <a:cubicBezTo>
                    <a:pt x="10" y="483"/>
                    <a:pt x="7" y="474"/>
                    <a:pt x="5" y="465"/>
                  </a:cubicBezTo>
                  <a:cubicBezTo>
                    <a:pt x="0" y="446"/>
                    <a:pt x="0" y="427"/>
                    <a:pt x="2" y="408"/>
                  </a:cubicBezTo>
                  <a:cubicBezTo>
                    <a:pt x="3" y="402"/>
                    <a:pt x="5" y="397"/>
                    <a:pt x="5" y="391"/>
                  </a:cubicBezTo>
                  <a:cubicBezTo>
                    <a:pt x="6" y="378"/>
                    <a:pt x="6" y="365"/>
                    <a:pt x="1" y="353"/>
                  </a:cubicBezTo>
                  <a:cubicBezTo>
                    <a:pt x="0" y="352"/>
                    <a:pt x="0" y="350"/>
                    <a:pt x="0" y="348"/>
                  </a:cubicBezTo>
                  <a:cubicBezTo>
                    <a:pt x="11" y="354"/>
                    <a:pt x="20" y="360"/>
                    <a:pt x="27" y="370"/>
                  </a:cubicBezTo>
                  <a:cubicBezTo>
                    <a:pt x="27" y="369"/>
                    <a:pt x="28" y="369"/>
                    <a:pt x="28" y="368"/>
                  </a:cubicBezTo>
                  <a:cubicBezTo>
                    <a:pt x="34" y="336"/>
                    <a:pt x="37" y="304"/>
                    <a:pt x="36" y="271"/>
                  </a:cubicBezTo>
                  <a:cubicBezTo>
                    <a:pt x="35" y="266"/>
                    <a:pt x="35" y="261"/>
                    <a:pt x="35" y="255"/>
                  </a:cubicBezTo>
                  <a:cubicBezTo>
                    <a:pt x="56" y="262"/>
                    <a:pt x="62" y="281"/>
                    <a:pt x="72" y="298"/>
                  </a:cubicBezTo>
                  <a:cubicBezTo>
                    <a:pt x="74" y="293"/>
                    <a:pt x="76" y="288"/>
                    <a:pt x="77" y="284"/>
                  </a:cubicBezTo>
                  <a:cubicBezTo>
                    <a:pt x="79" y="272"/>
                    <a:pt x="81" y="261"/>
                    <a:pt x="84" y="250"/>
                  </a:cubicBezTo>
                  <a:cubicBezTo>
                    <a:pt x="88" y="231"/>
                    <a:pt x="89" y="212"/>
                    <a:pt x="86" y="193"/>
                  </a:cubicBezTo>
                  <a:cubicBezTo>
                    <a:pt x="85" y="185"/>
                    <a:pt x="82" y="177"/>
                    <a:pt x="80" y="169"/>
                  </a:cubicBezTo>
                  <a:cubicBezTo>
                    <a:pt x="79" y="168"/>
                    <a:pt x="80" y="167"/>
                    <a:pt x="79" y="166"/>
                  </a:cubicBezTo>
                  <a:cubicBezTo>
                    <a:pt x="90" y="165"/>
                    <a:pt x="96" y="172"/>
                    <a:pt x="104" y="178"/>
                  </a:cubicBezTo>
                  <a:cubicBezTo>
                    <a:pt x="110" y="170"/>
                    <a:pt x="116" y="163"/>
                    <a:pt x="125" y="159"/>
                  </a:cubicBezTo>
                  <a:cubicBezTo>
                    <a:pt x="126" y="159"/>
                    <a:pt x="127" y="157"/>
                    <a:pt x="127" y="156"/>
                  </a:cubicBezTo>
                  <a:cubicBezTo>
                    <a:pt x="127" y="154"/>
                    <a:pt x="127" y="151"/>
                    <a:pt x="127" y="149"/>
                  </a:cubicBezTo>
                  <a:cubicBezTo>
                    <a:pt x="126" y="137"/>
                    <a:pt x="128" y="126"/>
                    <a:pt x="132" y="114"/>
                  </a:cubicBezTo>
                  <a:cubicBezTo>
                    <a:pt x="134" y="106"/>
                    <a:pt x="136" y="97"/>
                    <a:pt x="145" y="92"/>
                  </a:cubicBezTo>
                  <a:cubicBezTo>
                    <a:pt x="146" y="93"/>
                    <a:pt x="147" y="94"/>
                    <a:pt x="148" y="96"/>
                  </a:cubicBezTo>
                  <a:cubicBezTo>
                    <a:pt x="163" y="82"/>
                    <a:pt x="180" y="77"/>
                    <a:pt x="200" y="81"/>
                  </a:cubicBezTo>
                  <a:cubicBezTo>
                    <a:pt x="200" y="79"/>
                    <a:pt x="201" y="77"/>
                    <a:pt x="200" y="76"/>
                  </a:cubicBezTo>
                  <a:cubicBezTo>
                    <a:pt x="196" y="66"/>
                    <a:pt x="200" y="55"/>
                    <a:pt x="202" y="46"/>
                  </a:cubicBezTo>
                  <a:cubicBezTo>
                    <a:pt x="204" y="34"/>
                    <a:pt x="211" y="25"/>
                    <a:pt x="220" y="17"/>
                  </a:cubicBezTo>
                  <a:cubicBezTo>
                    <a:pt x="235" y="4"/>
                    <a:pt x="252" y="0"/>
                    <a:pt x="271" y="4"/>
                  </a:cubicBezTo>
                  <a:cubicBezTo>
                    <a:pt x="287" y="8"/>
                    <a:pt x="300" y="15"/>
                    <a:pt x="309" y="30"/>
                  </a:cubicBezTo>
                  <a:cubicBezTo>
                    <a:pt x="312" y="34"/>
                    <a:pt x="315" y="39"/>
                    <a:pt x="318" y="44"/>
                  </a:cubicBezTo>
                  <a:cubicBezTo>
                    <a:pt x="319" y="45"/>
                    <a:pt x="319" y="46"/>
                    <a:pt x="320" y="46"/>
                  </a:cubicBezTo>
                  <a:cubicBezTo>
                    <a:pt x="325" y="41"/>
                    <a:pt x="330" y="36"/>
                    <a:pt x="336" y="32"/>
                  </a:cubicBezTo>
                  <a:cubicBezTo>
                    <a:pt x="349" y="23"/>
                    <a:pt x="364" y="20"/>
                    <a:pt x="380" y="23"/>
                  </a:cubicBezTo>
                  <a:cubicBezTo>
                    <a:pt x="391" y="26"/>
                    <a:pt x="402" y="30"/>
                    <a:pt x="409" y="39"/>
                  </a:cubicBezTo>
                  <a:cubicBezTo>
                    <a:pt x="413" y="42"/>
                    <a:pt x="416" y="46"/>
                    <a:pt x="419" y="49"/>
                  </a:cubicBezTo>
                  <a:cubicBezTo>
                    <a:pt x="420" y="50"/>
                    <a:pt x="423" y="50"/>
                    <a:pt x="425" y="49"/>
                  </a:cubicBezTo>
                  <a:cubicBezTo>
                    <a:pt x="436" y="45"/>
                    <a:pt x="447" y="44"/>
                    <a:pt x="458" y="49"/>
                  </a:cubicBezTo>
                  <a:cubicBezTo>
                    <a:pt x="463" y="51"/>
                    <a:pt x="468" y="52"/>
                    <a:pt x="473" y="55"/>
                  </a:cubicBezTo>
                  <a:cubicBezTo>
                    <a:pt x="484" y="62"/>
                    <a:pt x="493" y="71"/>
                    <a:pt x="500" y="83"/>
                  </a:cubicBezTo>
                  <a:cubicBezTo>
                    <a:pt x="506" y="95"/>
                    <a:pt x="509" y="107"/>
                    <a:pt x="509" y="121"/>
                  </a:cubicBezTo>
                  <a:cubicBezTo>
                    <a:pt x="509" y="122"/>
                    <a:pt x="510" y="125"/>
                    <a:pt x="512" y="126"/>
                  </a:cubicBezTo>
                  <a:cubicBezTo>
                    <a:pt x="520" y="133"/>
                    <a:pt x="525" y="142"/>
                    <a:pt x="529" y="151"/>
                  </a:cubicBezTo>
                  <a:cubicBezTo>
                    <a:pt x="533" y="161"/>
                    <a:pt x="533" y="171"/>
                    <a:pt x="531" y="181"/>
                  </a:cubicBezTo>
                  <a:cubicBezTo>
                    <a:pt x="528" y="194"/>
                    <a:pt x="521" y="206"/>
                    <a:pt x="511" y="215"/>
                  </a:cubicBezTo>
                  <a:cubicBezTo>
                    <a:pt x="507" y="218"/>
                    <a:pt x="502" y="221"/>
                    <a:pt x="497" y="224"/>
                  </a:cubicBezTo>
                  <a:cubicBezTo>
                    <a:pt x="496" y="225"/>
                    <a:pt x="494" y="228"/>
                    <a:pt x="494" y="229"/>
                  </a:cubicBezTo>
                  <a:cubicBezTo>
                    <a:pt x="495" y="239"/>
                    <a:pt x="492" y="249"/>
                    <a:pt x="488" y="258"/>
                  </a:cubicBezTo>
                  <a:cubicBezTo>
                    <a:pt x="484" y="268"/>
                    <a:pt x="477" y="275"/>
                    <a:pt x="468" y="282"/>
                  </a:cubicBezTo>
                  <a:cubicBezTo>
                    <a:pt x="455" y="291"/>
                    <a:pt x="440" y="296"/>
                    <a:pt x="422" y="294"/>
                  </a:cubicBezTo>
                  <a:cubicBezTo>
                    <a:pt x="433" y="327"/>
                    <a:pt x="423" y="352"/>
                    <a:pt x="395" y="370"/>
                  </a:cubicBezTo>
                  <a:cubicBezTo>
                    <a:pt x="382" y="379"/>
                    <a:pt x="366" y="379"/>
                    <a:pt x="351" y="377"/>
                  </a:cubicBezTo>
                  <a:cubicBezTo>
                    <a:pt x="338" y="375"/>
                    <a:pt x="334" y="373"/>
                    <a:pt x="313" y="353"/>
                  </a:cubicBezTo>
                  <a:cubicBezTo>
                    <a:pt x="312" y="355"/>
                    <a:pt x="312" y="356"/>
                    <a:pt x="312" y="357"/>
                  </a:cubicBezTo>
                  <a:cubicBezTo>
                    <a:pt x="311" y="368"/>
                    <a:pt x="309" y="379"/>
                    <a:pt x="307" y="389"/>
                  </a:cubicBezTo>
                  <a:cubicBezTo>
                    <a:pt x="305" y="399"/>
                    <a:pt x="302" y="407"/>
                    <a:pt x="299" y="416"/>
                  </a:cubicBezTo>
                  <a:cubicBezTo>
                    <a:pt x="299" y="419"/>
                    <a:pt x="299" y="422"/>
                    <a:pt x="299" y="425"/>
                  </a:cubicBezTo>
                  <a:cubicBezTo>
                    <a:pt x="300" y="425"/>
                    <a:pt x="300" y="425"/>
                    <a:pt x="301" y="425"/>
                  </a:cubicBezTo>
                  <a:close/>
                  <a:moveTo>
                    <a:pt x="218" y="192"/>
                  </a:moveTo>
                  <a:cubicBezTo>
                    <a:pt x="217" y="211"/>
                    <a:pt x="217" y="229"/>
                    <a:pt x="207" y="246"/>
                  </a:cubicBezTo>
                  <a:cubicBezTo>
                    <a:pt x="204" y="238"/>
                    <a:pt x="203" y="230"/>
                    <a:pt x="200" y="223"/>
                  </a:cubicBezTo>
                  <a:cubicBezTo>
                    <a:pt x="195" y="211"/>
                    <a:pt x="191" y="198"/>
                    <a:pt x="183" y="187"/>
                  </a:cubicBezTo>
                  <a:cubicBezTo>
                    <a:pt x="178" y="179"/>
                    <a:pt x="173" y="169"/>
                    <a:pt x="167" y="161"/>
                  </a:cubicBezTo>
                  <a:cubicBezTo>
                    <a:pt x="159" y="151"/>
                    <a:pt x="153" y="140"/>
                    <a:pt x="149" y="128"/>
                  </a:cubicBezTo>
                  <a:cubicBezTo>
                    <a:pt x="146" y="120"/>
                    <a:pt x="145" y="112"/>
                    <a:pt x="142" y="104"/>
                  </a:cubicBezTo>
                  <a:cubicBezTo>
                    <a:pt x="142" y="105"/>
                    <a:pt x="141" y="105"/>
                    <a:pt x="141" y="106"/>
                  </a:cubicBezTo>
                  <a:cubicBezTo>
                    <a:pt x="134" y="116"/>
                    <a:pt x="134" y="127"/>
                    <a:pt x="133" y="138"/>
                  </a:cubicBezTo>
                  <a:cubicBezTo>
                    <a:pt x="132" y="156"/>
                    <a:pt x="132" y="174"/>
                    <a:pt x="131" y="192"/>
                  </a:cubicBezTo>
                  <a:cubicBezTo>
                    <a:pt x="130" y="201"/>
                    <a:pt x="127" y="210"/>
                    <a:pt x="121" y="217"/>
                  </a:cubicBezTo>
                  <a:cubicBezTo>
                    <a:pt x="114" y="206"/>
                    <a:pt x="108" y="195"/>
                    <a:pt x="102" y="184"/>
                  </a:cubicBezTo>
                  <a:cubicBezTo>
                    <a:pt x="102" y="185"/>
                    <a:pt x="101" y="185"/>
                    <a:pt x="101" y="185"/>
                  </a:cubicBezTo>
                  <a:cubicBezTo>
                    <a:pt x="98" y="191"/>
                    <a:pt x="95" y="197"/>
                    <a:pt x="94" y="203"/>
                  </a:cubicBezTo>
                  <a:cubicBezTo>
                    <a:pt x="90" y="220"/>
                    <a:pt x="95" y="236"/>
                    <a:pt x="102" y="251"/>
                  </a:cubicBezTo>
                  <a:cubicBezTo>
                    <a:pt x="104" y="255"/>
                    <a:pt x="106" y="258"/>
                    <a:pt x="108" y="260"/>
                  </a:cubicBezTo>
                  <a:cubicBezTo>
                    <a:pt x="114" y="267"/>
                    <a:pt x="120" y="274"/>
                    <a:pt x="129" y="278"/>
                  </a:cubicBezTo>
                  <a:cubicBezTo>
                    <a:pt x="131" y="278"/>
                    <a:pt x="131" y="280"/>
                    <a:pt x="131" y="283"/>
                  </a:cubicBezTo>
                  <a:cubicBezTo>
                    <a:pt x="129" y="289"/>
                    <a:pt x="128" y="295"/>
                    <a:pt x="127" y="302"/>
                  </a:cubicBezTo>
                  <a:cubicBezTo>
                    <a:pt x="127" y="307"/>
                    <a:pt x="128" y="312"/>
                    <a:pt x="130" y="317"/>
                  </a:cubicBezTo>
                  <a:cubicBezTo>
                    <a:pt x="133" y="325"/>
                    <a:pt x="136" y="334"/>
                    <a:pt x="143" y="340"/>
                  </a:cubicBezTo>
                  <a:cubicBezTo>
                    <a:pt x="147" y="343"/>
                    <a:pt x="152" y="348"/>
                    <a:pt x="156" y="351"/>
                  </a:cubicBezTo>
                  <a:cubicBezTo>
                    <a:pt x="160" y="353"/>
                    <a:pt x="165" y="354"/>
                    <a:pt x="170" y="356"/>
                  </a:cubicBezTo>
                  <a:cubicBezTo>
                    <a:pt x="170" y="355"/>
                    <a:pt x="170" y="354"/>
                    <a:pt x="170" y="353"/>
                  </a:cubicBezTo>
                  <a:cubicBezTo>
                    <a:pt x="169" y="341"/>
                    <a:pt x="168" y="329"/>
                    <a:pt x="168" y="317"/>
                  </a:cubicBezTo>
                  <a:cubicBezTo>
                    <a:pt x="168" y="316"/>
                    <a:pt x="169" y="314"/>
                    <a:pt x="170" y="313"/>
                  </a:cubicBezTo>
                  <a:cubicBezTo>
                    <a:pt x="171" y="314"/>
                    <a:pt x="173" y="314"/>
                    <a:pt x="174" y="315"/>
                  </a:cubicBezTo>
                  <a:cubicBezTo>
                    <a:pt x="176" y="318"/>
                    <a:pt x="177" y="320"/>
                    <a:pt x="179" y="323"/>
                  </a:cubicBezTo>
                  <a:cubicBezTo>
                    <a:pt x="184" y="332"/>
                    <a:pt x="189" y="340"/>
                    <a:pt x="193" y="349"/>
                  </a:cubicBezTo>
                  <a:cubicBezTo>
                    <a:pt x="197" y="358"/>
                    <a:pt x="200" y="360"/>
                    <a:pt x="207" y="355"/>
                  </a:cubicBezTo>
                  <a:cubicBezTo>
                    <a:pt x="212" y="352"/>
                    <a:pt x="213" y="354"/>
                    <a:pt x="216" y="357"/>
                  </a:cubicBezTo>
                  <a:cubicBezTo>
                    <a:pt x="224" y="367"/>
                    <a:pt x="234" y="373"/>
                    <a:pt x="246" y="376"/>
                  </a:cubicBezTo>
                  <a:cubicBezTo>
                    <a:pt x="264" y="379"/>
                    <a:pt x="282" y="378"/>
                    <a:pt x="297" y="366"/>
                  </a:cubicBezTo>
                  <a:cubicBezTo>
                    <a:pt x="301" y="364"/>
                    <a:pt x="307" y="362"/>
                    <a:pt x="307" y="356"/>
                  </a:cubicBezTo>
                  <a:cubicBezTo>
                    <a:pt x="307" y="345"/>
                    <a:pt x="305" y="334"/>
                    <a:pt x="304" y="323"/>
                  </a:cubicBezTo>
                  <a:cubicBezTo>
                    <a:pt x="303" y="310"/>
                    <a:pt x="298" y="299"/>
                    <a:pt x="293" y="288"/>
                  </a:cubicBezTo>
                  <a:cubicBezTo>
                    <a:pt x="291" y="285"/>
                    <a:pt x="290" y="283"/>
                    <a:pt x="288" y="280"/>
                  </a:cubicBezTo>
                  <a:cubicBezTo>
                    <a:pt x="286" y="286"/>
                    <a:pt x="285" y="291"/>
                    <a:pt x="283" y="296"/>
                  </a:cubicBezTo>
                  <a:cubicBezTo>
                    <a:pt x="282" y="301"/>
                    <a:pt x="280" y="307"/>
                    <a:pt x="278" y="312"/>
                  </a:cubicBezTo>
                  <a:cubicBezTo>
                    <a:pt x="275" y="317"/>
                    <a:pt x="272" y="321"/>
                    <a:pt x="266" y="323"/>
                  </a:cubicBezTo>
                  <a:cubicBezTo>
                    <a:pt x="264" y="316"/>
                    <a:pt x="263" y="309"/>
                    <a:pt x="261" y="302"/>
                  </a:cubicBezTo>
                  <a:cubicBezTo>
                    <a:pt x="260" y="294"/>
                    <a:pt x="258" y="287"/>
                    <a:pt x="256" y="279"/>
                  </a:cubicBezTo>
                  <a:cubicBezTo>
                    <a:pt x="254" y="262"/>
                    <a:pt x="249" y="246"/>
                    <a:pt x="242" y="230"/>
                  </a:cubicBezTo>
                  <a:cubicBezTo>
                    <a:pt x="237" y="220"/>
                    <a:pt x="231" y="210"/>
                    <a:pt x="225" y="200"/>
                  </a:cubicBezTo>
                  <a:cubicBezTo>
                    <a:pt x="224" y="197"/>
                    <a:pt x="220" y="195"/>
                    <a:pt x="218" y="192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7418388" y="1889125"/>
              <a:ext cx="458788" cy="455613"/>
            </a:xfrm>
            <a:custGeom>
              <a:avLst/>
              <a:gdLst>
                <a:gd name="T0" fmla="*/ 2 w 169"/>
                <a:gd name="T1" fmla="*/ 81 h 168"/>
                <a:gd name="T2" fmla="*/ 87 w 169"/>
                <a:gd name="T3" fmla="*/ 1 h 168"/>
                <a:gd name="T4" fmla="*/ 167 w 169"/>
                <a:gd name="T5" fmla="*/ 88 h 168"/>
                <a:gd name="T6" fmla="*/ 83 w 169"/>
                <a:gd name="T7" fmla="*/ 167 h 168"/>
                <a:gd name="T8" fmla="*/ 2 w 169"/>
                <a:gd name="T9" fmla="*/ 8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8">
                  <a:moveTo>
                    <a:pt x="2" y="81"/>
                  </a:moveTo>
                  <a:cubicBezTo>
                    <a:pt x="2" y="37"/>
                    <a:pt x="41" y="0"/>
                    <a:pt x="87" y="1"/>
                  </a:cubicBezTo>
                  <a:cubicBezTo>
                    <a:pt x="130" y="3"/>
                    <a:pt x="169" y="39"/>
                    <a:pt x="167" y="88"/>
                  </a:cubicBezTo>
                  <a:cubicBezTo>
                    <a:pt x="166" y="132"/>
                    <a:pt x="128" y="168"/>
                    <a:pt x="83" y="167"/>
                  </a:cubicBezTo>
                  <a:cubicBezTo>
                    <a:pt x="39" y="166"/>
                    <a:pt x="0" y="129"/>
                    <a:pt x="2" y="81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5411788" y="4513263"/>
              <a:ext cx="585788" cy="38100"/>
            </a:xfrm>
            <a:custGeom>
              <a:avLst/>
              <a:gdLst>
                <a:gd name="T0" fmla="*/ 0 w 216"/>
                <a:gd name="T1" fmla="*/ 0 h 14"/>
                <a:gd name="T2" fmla="*/ 216 w 216"/>
                <a:gd name="T3" fmla="*/ 0 h 14"/>
                <a:gd name="T4" fmla="*/ 216 w 216"/>
                <a:gd name="T5" fmla="*/ 14 h 14"/>
                <a:gd name="T6" fmla="*/ 180 w 216"/>
                <a:gd name="T7" fmla="*/ 14 h 14"/>
                <a:gd name="T8" fmla="*/ 9 w 216"/>
                <a:gd name="T9" fmla="*/ 14 h 14"/>
                <a:gd name="T10" fmla="*/ 4 w 216"/>
                <a:gd name="T11" fmla="*/ 14 h 14"/>
                <a:gd name="T12" fmla="*/ 0 w 216"/>
                <a:gd name="T13" fmla="*/ 10 h 14"/>
                <a:gd name="T14" fmla="*/ 0 w 216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14">
                  <a:moveTo>
                    <a:pt x="0" y="0"/>
                  </a:moveTo>
                  <a:cubicBezTo>
                    <a:pt x="72" y="0"/>
                    <a:pt x="144" y="0"/>
                    <a:pt x="216" y="0"/>
                  </a:cubicBezTo>
                  <a:cubicBezTo>
                    <a:pt x="216" y="4"/>
                    <a:pt x="216" y="9"/>
                    <a:pt x="216" y="14"/>
                  </a:cubicBezTo>
                  <a:cubicBezTo>
                    <a:pt x="203" y="14"/>
                    <a:pt x="192" y="14"/>
                    <a:pt x="180" y="14"/>
                  </a:cubicBezTo>
                  <a:cubicBezTo>
                    <a:pt x="123" y="14"/>
                    <a:pt x="66" y="14"/>
                    <a:pt x="9" y="14"/>
                  </a:cubicBezTo>
                  <a:cubicBezTo>
                    <a:pt x="7" y="14"/>
                    <a:pt x="6" y="14"/>
                    <a:pt x="4" y="14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7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138" y="300038"/>
            <a:ext cx="8678862" cy="5429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B602F9B-DA7A-4A23-B974-C285B34A2753}"/>
              </a:ext>
            </a:extLst>
          </p:cNvPr>
          <p:cNvSpPr txBox="1"/>
          <p:nvPr/>
        </p:nvSpPr>
        <p:spPr>
          <a:xfrm>
            <a:off x="462474" y="1055005"/>
            <a:ext cx="18746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</a:t>
            </a:r>
            <a:r>
              <a:rPr lang="en-GB" altLang="ko-KR" dirty="0">
                <a:cs typeface="Arial" pitchFamily="34" charset="0"/>
              </a:rPr>
              <a:t>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B2F12CF-B2A6-4060-B895-7F1BC716641C}"/>
              </a:ext>
            </a:extLst>
          </p:cNvPr>
          <p:cNvGrpSpPr/>
          <p:nvPr/>
        </p:nvGrpSpPr>
        <p:grpSpPr>
          <a:xfrm>
            <a:off x="6244574" y="1268549"/>
            <a:ext cx="2523116" cy="846321"/>
            <a:chOff x="827584" y="4922584"/>
            <a:chExt cx="1830680" cy="1128428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E7C8C1F-D675-47E5-AEF5-AE61D46C88DD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F32D1D2-25D0-4AB1-BE13-98A1951EB78D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329A2E6-F4E9-4AA3-AFDE-4E1A83DE0183}"/>
              </a:ext>
            </a:extLst>
          </p:cNvPr>
          <p:cNvGrpSpPr/>
          <p:nvPr/>
        </p:nvGrpSpPr>
        <p:grpSpPr>
          <a:xfrm>
            <a:off x="6244574" y="2186919"/>
            <a:ext cx="2523116" cy="846321"/>
            <a:chOff x="827584" y="4922584"/>
            <a:chExt cx="1830680" cy="1128428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09ED4961-26A1-4C21-84A4-BD7200CF145B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A2DB6BBB-AF1A-46F9-9921-F82B30E76F67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19E2802-7756-4D11-A89D-7A449B6E2E22}"/>
              </a:ext>
            </a:extLst>
          </p:cNvPr>
          <p:cNvGrpSpPr/>
          <p:nvPr/>
        </p:nvGrpSpPr>
        <p:grpSpPr>
          <a:xfrm>
            <a:off x="6244574" y="3105290"/>
            <a:ext cx="2523116" cy="846321"/>
            <a:chOff x="827584" y="4922584"/>
            <a:chExt cx="1830680" cy="1128428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B62274C-D3CC-45FA-9A40-1D300AD165EE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C9AEE86E-18D3-4C2E-A651-0857FD3D40F4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C0D33D8B-1A2B-4D11-96D7-3C2E67A6895E}"/>
              </a:ext>
            </a:extLst>
          </p:cNvPr>
          <p:cNvGrpSpPr/>
          <p:nvPr/>
        </p:nvGrpSpPr>
        <p:grpSpPr>
          <a:xfrm>
            <a:off x="6244574" y="4023660"/>
            <a:ext cx="2523116" cy="846321"/>
            <a:chOff x="827584" y="4922584"/>
            <a:chExt cx="1830680" cy="1128428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0B34DF1-2922-46EE-AB0B-6BF176ECB977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BF5B2DDD-47EC-46F4-90E0-F54D1109C9F0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 Same Side Corner Rectangle 11">
            <a:extLst>
              <a:ext uri="{FF2B5EF4-FFF2-40B4-BE49-F238E27FC236}">
                <a16:creationId xmlns="" xmlns:a16="http://schemas.microsoft.com/office/drawing/2014/main" id="{36304D11-B01E-46FF-A457-52DD328BCEBB}"/>
              </a:ext>
            </a:extLst>
          </p:cNvPr>
          <p:cNvSpPr/>
          <p:nvPr/>
        </p:nvSpPr>
        <p:spPr>
          <a:xfrm rot="9900000">
            <a:off x="5845885" y="4224298"/>
            <a:ext cx="333758" cy="28346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40" name="Oval 21">
            <a:extLst>
              <a:ext uri="{FF2B5EF4-FFF2-40B4-BE49-F238E27FC236}">
                <a16:creationId xmlns="" xmlns:a16="http://schemas.microsoft.com/office/drawing/2014/main" id="{3EA59815-FF97-4E9A-BBBD-9593A2A5902B}"/>
              </a:ext>
            </a:extLst>
          </p:cNvPr>
          <p:cNvSpPr>
            <a:spLocks noChangeAspect="1"/>
          </p:cNvSpPr>
          <p:nvPr/>
        </p:nvSpPr>
        <p:spPr>
          <a:xfrm>
            <a:off x="5759803" y="3260719"/>
            <a:ext cx="370784" cy="37388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41" name="Trapezoid 3">
            <a:extLst>
              <a:ext uri="{FF2B5EF4-FFF2-40B4-BE49-F238E27FC236}">
                <a16:creationId xmlns="" xmlns:a16="http://schemas.microsoft.com/office/drawing/2014/main" id="{11768F5D-9450-4F83-9172-9D527C53329B}"/>
              </a:ext>
            </a:extLst>
          </p:cNvPr>
          <p:cNvSpPr>
            <a:spLocks noChangeAspect="1"/>
          </p:cNvSpPr>
          <p:nvPr/>
        </p:nvSpPr>
        <p:spPr>
          <a:xfrm>
            <a:off x="5743408" y="1390961"/>
            <a:ext cx="431636" cy="439914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42" name="Rounded Rectangle 1">
            <a:extLst>
              <a:ext uri="{FF2B5EF4-FFF2-40B4-BE49-F238E27FC236}">
                <a16:creationId xmlns="" xmlns:a16="http://schemas.microsoft.com/office/drawing/2014/main" id="{3ACC87C0-02CE-4D69-A4CC-06FE54B99767}"/>
              </a:ext>
            </a:extLst>
          </p:cNvPr>
          <p:cNvSpPr>
            <a:spLocks noChangeAspect="1"/>
          </p:cNvSpPr>
          <p:nvPr/>
        </p:nvSpPr>
        <p:spPr>
          <a:xfrm rot="2648398">
            <a:off x="5863045" y="2294651"/>
            <a:ext cx="183488" cy="469275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6F6EA8EE-959E-4596-81E4-8F275834DF9F}"/>
              </a:ext>
            </a:extLst>
          </p:cNvPr>
          <p:cNvSpPr txBox="1"/>
          <p:nvPr/>
        </p:nvSpPr>
        <p:spPr>
          <a:xfrm>
            <a:off x="539988" y="2339496"/>
            <a:ext cx="1250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2574925" y="1444626"/>
            <a:ext cx="2163763" cy="3467099"/>
            <a:chOff x="2574925" y="1444626"/>
            <a:chExt cx="2163763" cy="3467099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660775" y="1971675"/>
              <a:ext cx="955675" cy="2940050"/>
            </a:xfrm>
            <a:custGeom>
              <a:avLst/>
              <a:gdLst>
                <a:gd name="T0" fmla="*/ 141 w 313"/>
                <a:gd name="T1" fmla="*/ 964 h 964"/>
                <a:gd name="T2" fmla="*/ 79 w 313"/>
                <a:gd name="T3" fmla="*/ 938 h 964"/>
                <a:gd name="T4" fmla="*/ 40 w 313"/>
                <a:gd name="T5" fmla="*/ 870 h 964"/>
                <a:gd name="T6" fmla="*/ 26 w 313"/>
                <a:gd name="T7" fmla="*/ 584 h 964"/>
                <a:gd name="T8" fmla="*/ 4 w 313"/>
                <a:gd name="T9" fmla="*/ 183 h 964"/>
                <a:gd name="T10" fmla="*/ 93 w 313"/>
                <a:gd name="T11" fmla="*/ 44 h 964"/>
                <a:gd name="T12" fmla="*/ 125 w 313"/>
                <a:gd name="T13" fmla="*/ 12 h 964"/>
                <a:gd name="T14" fmla="*/ 137 w 313"/>
                <a:gd name="T15" fmla="*/ 0 h 964"/>
                <a:gd name="T16" fmla="*/ 141 w 313"/>
                <a:gd name="T17" fmla="*/ 6 h 964"/>
                <a:gd name="T18" fmla="*/ 212 w 313"/>
                <a:gd name="T19" fmla="*/ 66 h 964"/>
                <a:gd name="T20" fmla="*/ 275 w 313"/>
                <a:gd name="T21" fmla="*/ 72 h 964"/>
                <a:gd name="T22" fmla="*/ 312 w 313"/>
                <a:gd name="T23" fmla="*/ 170 h 964"/>
                <a:gd name="T24" fmla="*/ 305 w 313"/>
                <a:gd name="T25" fmla="*/ 480 h 964"/>
                <a:gd name="T26" fmla="*/ 295 w 313"/>
                <a:gd name="T27" fmla="*/ 500 h 964"/>
                <a:gd name="T28" fmla="*/ 59 w 313"/>
                <a:gd name="T29" fmla="*/ 520 h 964"/>
                <a:gd name="T30" fmla="*/ 59 w 313"/>
                <a:gd name="T31" fmla="*/ 588 h 964"/>
                <a:gd name="T32" fmla="*/ 60 w 313"/>
                <a:gd name="T33" fmla="*/ 714 h 964"/>
                <a:gd name="T34" fmla="*/ 83 w 313"/>
                <a:gd name="T35" fmla="*/ 759 h 964"/>
                <a:gd name="T36" fmla="*/ 266 w 313"/>
                <a:gd name="T37" fmla="*/ 752 h 964"/>
                <a:gd name="T38" fmla="*/ 272 w 313"/>
                <a:gd name="T39" fmla="*/ 732 h 964"/>
                <a:gd name="T40" fmla="*/ 272 w 313"/>
                <a:gd name="T41" fmla="*/ 586 h 964"/>
                <a:gd name="T42" fmla="*/ 305 w 313"/>
                <a:gd name="T43" fmla="*/ 526 h 964"/>
                <a:gd name="T44" fmla="*/ 305 w 313"/>
                <a:gd name="T45" fmla="*/ 548 h 964"/>
                <a:gd name="T46" fmla="*/ 297 w 313"/>
                <a:gd name="T47" fmla="*/ 892 h 964"/>
                <a:gd name="T48" fmla="*/ 281 w 313"/>
                <a:gd name="T49" fmla="*/ 922 h 964"/>
                <a:gd name="T50" fmla="*/ 197 w 313"/>
                <a:gd name="T51" fmla="*/ 964 h 964"/>
                <a:gd name="T52" fmla="*/ 141 w 313"/>
                <a:gd name="T53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3" h="964">
                  <a:moveTo>
                    <a:pt x="141" y="964"/>
                  </a:moveTo>
                  <a:cubicBezTo>
                    <a:pt x="120" y="956"/>
                    <a:pt x="98" y="949"/>
                    <a:pt x="79" y="938"/>
                  </a:cubicBezTo>
                  <a:cubicBezTo>
                    <a:pt x="53" y="924"/>
                    <a:pt x="41" y="901"/>
                    <a:pt x="40" y="870"/>
                  </a:cubicBezTo>
                  <a:cubicBezTo>
                    <a:pt x="37" y="774"/>
                    <a:pt x="31" y="679"/>
                    <a:pt x="26" y="584"/>
                  </a:cubicBezTo>
                  <a:cubicBezTo>
                    <a:pt x="19" y="450"/>
                    <a:pt x="13" y="317"/>
                    <a:pt x="4" y="183"/>
                  </a:cubicBezTo>
                  <a:cubicBezTo>
                    <a:pt x="0" y="116"/>
                    <a:pt x="40" y="65"/>
                    <a:pt x="93" y="44"/>
                  </a:cubicBezTo>
                  <a:cubicBezTo>
                    <a:pt x="110" y="38"/>
                    <a:pt x="121" y="30"/>
                    <a:pt x="125" y="12"/>
                  </a:cubicBezTo>
                  <a:cubicBezTo>
                    <a:pt x="126" y="7"/>
                    <a:pt x="132" y="4"/>
                    <a:pt x="137" y="0"/>
                  </a:cubicBezTo>
                  <a:cubicBezTo>
                    <a:pt x="139" y="4"/>
                    <a:pt x="141" y="4"/>
                    <a:pt x="141" y="6"/>
                  </a:cubicBezTo>
                  <a:cubicBezTo>
                    <a:pt x="147" y="46"/>
                    <a:pt x="171" y="65"/>
                    <a:pt x="212" y="66"/>
                  </a:cubicBezTo>
                  <a:cubicBezTo>
                    <a:pt x="230" y="66"/>
                    <a:pt x="248" y="69"/>
                    <a:pt x="275" y="72"/>
                  </a:cubicBezTo>
                  <a:cubicBezTo>
                    <a:pt x="298" y="93"/>
                    <a:pt x="313" y="130"/>
                    <a:pt x="312" y="170"/>
                  </a:cubicBezTo>
                  <a:cubicBezTo>
                    <a:pt x="312" y="274"/>
                    <a:pt x="308" y="377"/>
                    <a:pt x="305" y="480"/>
                  </a:cubicBezTo>
                  <a:cubicBezTo>
                    <a:pt x="305" y="487"/>
                    <a:pt x="300" y="495"/>
                    <a:pt x="295" y="500"/>
                  </a:cubicBezTo>
                  <a:cubicBezTo>
                    <a:pt x="243" y="538"/>
                    <a:pt x="134" y="567"/>
                    <a:pt x="59" y="520"/>
                  </a:cubicBezTo>
                  <a:cubicBezTo>
                    <a:pt x="59" y="544"/>
                    <a:pt x="59" y="566"/>
                    <a:pt x="59" y="588"/>
                  </a:cubicBezTo>
                  <a:cubicBezTo>
                    <a:pt x="60" y="630"/>
                    <a:pt x="61" y="672"/>
                    <a:pt x="60" y="714"/>
                  </a:cubicBezTo>
                  <a:cubicBezTo>
                    <a:pt x="60" y="735"/>
                    <a:pt x="68" y="748"/>
                    <a:pt x="83" y="759"/>
                  </a:cubicBezTo>
                  <a:cubicBezTo>
                    <a:pt x="131" y="797"/>
                    <a:pt x="217" y="791"/>
                    <a:pt x="266" y="752"/>
                  </a:cubicBezTo>
                  <a:cubicBezTo>
                    <a:pt x="271" y="748"/>
                    <a:pt x="272" y="739"/>
                    <a:pt x="272" y="732"/>
                  </a:cubicBezTo>
                  <a:cubicBezTo>
                    <a:pt x="273" y="684"/>
                    <a:pt x="274" y="635"/>
                    <a:pt x="272" y="586"/>
                  </a:cubicBezTo>
                  <a:cubicBezTo>
                    <a:pt x="271" y="559"/>
                    <a:pt x="278" y="540"/>
                    <a:pt x="305" y="526"/>
                  </a:cubicBezTo>
                  <a:cubicBezTo>
                    <a:pt x="305" y="534"/>
                    <a:pt x="305" y="541"/>
                    <a:pt x="305" y="548"/>
                  </a:cubicBezTo>
                  <a:cubicBezTo>
                    <a:pt x="302" y="662"/>
                    <a:pt x="300" y="777"/>
                    <a:pt x="297" y="892"/>
                  </a:cubicBezTo>
                  <a:cubicBezTo>
                    <a:pt x="296" y="902"/>
                    <a:pt x="288" y="913"/>
                    <a:pt x="281" y="922"/>
                  </a:cubicBezTo>
                  <a:cubicBezTo>
                    <a:pt x="258" y="946"/>
                    <a:pt x="227" y="955"/>
                    <a:pt x="197" y="964"/>
                  </a:cubicBezTo>
                  <a:cubicBezTo>
                    <a:pt x="178" y="964"/>
                    <a:pt x="159" y="964"/>
                    <a:pt x="141" y="964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574925" y="1444626"/>
              <a:ext cx="2068513" cy="1360487"/>
            </a:xfrm>
            <a:custGeom>
              <a:avLst/>
              <a:gdLst>
                <a:gd name="T0" fmla="*/ 17 w 677"/>
                <a:gd name="T1" fmla="*/ 306 h 446"/>
                <a:gd name="T2" fmla="*/ 41 w 677"/>
                <a:gd name="T3" fmla="*/ 203 h 446"/>
                <a:gd name="T4" fmla="*/ 115 w 677"/>
                <a:gd name="T5" fmla="*/ 93 h 446"/>
                <a:gd name="T6" fmla="*/ 189 w 677"/>
                <a:gd name="T7" fmla="*/ 131 h 446"/>
                <a:gd name="T8" fmla="*/ 291 w 677"/>
                <a:gd name="T9" fmla="*/ 179 h 446"/>
                <a:gd name="T10" fmla="*/ 364 w 677"/>
                <a:gd name="T11" fmla="*/ 155 h 446"/>
                <a:gd name="T12" fmla="*/ 456 w 677"/>
                <a:gd name="T13" fmla="*/ 107 h 446"/>
                <a:gd name="T14" fmla="*/ 440 w 677"/>
                <a:gd name="T15" fmla="*/ 39 h 446"/>
                <a:gd name="T16" fmla="*/ 670 w 677"/>
                <a:gd name="T17" fmla="*/ 12 h 446"/>
                <a:gd name="T18" fmla="*/ 574 w 677"/>
                <a:gd name="T19" fmla="*/ 51 h 446"/>
                <a:gd name="T20" fmla="*/ 541 w 677"/>
                <a:gd name="T21" fmla="*/ 38 h 446"/>
                <a:gd name="T22" fmla="*/ 495 w 677"/>
                <a:gd name="T23" fmla="*/ 143 h 446"/>
                <a:gd name="T24" fmla="*/ 436 w 677"/>
                <a:gd name="T25" fmla="*/ 194 h 446"/>
                <a:gd name="T26" fmla="*/ 332 w 677"/>
                <a:gd name="T27" fmla="*/ 259 h 446"/>
                <a:gd name="T28" fmla="*/ 328 w 677"/>
                <a:gd name="T29" fmla="*/ 329 h 446"/>
                <a:gd name="T30" fmla="*/ 295 w 677"/>
                <a:gd name="T31" fmla="*/ 408 h 446"/>
                <a:gd name="T32" fmla="*/ 185 w 677"/>
                <a:gd name="T33" fmla="*/ 425 h 446"/>
                <a:gd name="T34" fmla="*/ 128 w 677"/>
                <a:gd name="T35" fmla="*/ 423 h 446"/>
                <a:gd name="T36" fmla="*/ 51 w 677"/>
                <a:gd name="T37" fmla="*/ 393 h 446"/>
                <a:gd name="T38" fmla="*/ 0 w 677"/>
                <a:gd name="T39" fmla="*/ 353 h 446"/>
                <a:gd name="T40" fmla="*/ 189 w 677"/>
                <a:gd name="T41" fmla="*/ 209 h 446"/>
                <a:gd name="T42" fmla="*/ 141 w 677"/>
                <a:gd name="T43" fmla="*/ 211 h 446"/>
                <a:gd name="T44" fmla="*/ 112 w 677"/>
                <a:gd name="T45" fmla="*/ 209 h 446"/>
                <a:gd name="T46" fmla="*/ 36 w 677"/>
                <a:gd name="T47" fmla="*/ 221 h 446"/>
                <a:gd name="T48" fmla="*/ 33 w 677"/>
                <a:gd name="T49" fmla="*/ 309 h 446"/>
                <a:gd name="T50" fmla="*/ 55 w 677"/>
                <a:gd name="T51" fmla="*/ 374 h 446"/>
                <a:gd name="T52" fmla="*/ 131 w 677"/>
                <a:gd name="T53" fmla="*/ 408 h 446"/>
                <a:gd name="T54" fmla="*/ 213 w 677"/>
                <a:gd name="T55" fmla="*/ 407 h 446"/>
                <a:gd name="T56" fmla="*/ 239 w 677"/>
                <a:gd name="T57" fmla="*/ 329 h 446"/>
                <a:gd name="T58" fmla="*/ 240 w 677"/>
                <a:gd name="T59" fmla="*/ 423 h 446"/>
                <a:gd name="T60" fmla="*/ 282 w 677"/>
                <a:gd name="T61" fmla="*/ 416 h 446"/>
                <a:gd name="T62" fmla="*/ 305 w 677"/>
                <a:gd name="T63" fmla="*/ 368 h 446"/>
                <a:gd name="T64" fmla="*/ 304 w 677"/>
                <a:gd name="T65" fmla="*/ 322 h 446"/>
                <a:gd name="T66" fmla="*/ 267 w 677"/>
                <a:gd name="T67" fmla="*/ 302 h 446"/>
                <a:gd name="T68" fmla="*/ 257 w 677"/>
                <a:gd name="T69" fmla="*/ 270 h 446"/>
                <a:gd name="T70" fmla="*/ 269 w 677"/>
                <a:gd name="T71" fmla="*/ 289 h 446"/>
                <a:gd name="T72" fmla="*/ 313 w 677"/>
                <a:gd name="T73" fmla="*/ 313 h 446"/>
                <a:gd name="T74" fmla="*/ 295 w 677"/>
                <a:gd name="T75" fmla="*/ 255 h 446"/>
                <a:gd name="T76" fmla="*/ 274 w 677"/>
                <a:gd name="T77" fmla="*/ 168 h 446"/>
                <a:gd name="T78" fmla="*/ 198 w 677"/>
                <a:gd name="T79" fmla="*/ 139 h 446"/>
                <a:gd name="T80" fmla="*/ 148 w 677"/>
                <a:gd name="T81" fmla="*/ 179 h 446"/>
                <a:gd name="T82" fmla="*/ 149 w 677"/>
                <a:gd name="T83" fmla="*/ 141 h 446"/>
                <a:gd name="T84" fmla="*/ 86 w 677"/>
                <a:gd name="T85" fmla="*/ 148 h 446"/>
                <a:gd name="T86" fmla="*/ 75 w 677"/>
                <a:gd name="T87" fmla="*/ 200 h 446"/>
                <a:gd name="T88" fmla="*/ 132 w 677"/>
                <a:gd name="T89" fmla="*/ 197 h 446"/>
                <a:gd name="T90" fmla="*/ 189 w 677"/>
                <a:gd name="T91" fmla="*/ 209 h 446"/>
                <a:gd name="T92" fmla="*/ 377 w 677"/>
                <a:gd name="T93" fmla="*/ 190 h 446"/>
                <a:gd name="T94" fmla="*/ 308 w 677"/>
                <a:gd name="T95" fmla="*/ 250 h 446"/>
                <a:gd name="T96" fmla="*/ 398 w 677"/>
                <a:gd name="T97" fmla="*/ 185 h 446"/>
                <a:gd name="T98" fmla="*/ 418 w 677"/>
                <a:gd name="T99" fmla="*/ 184 h 446"/>
                <a:gd name="T100" fmla="*/ 384 w 677"/>
                <a:gd name="T101" fmla="*/ 149 h 446"/>
                <a:gd name="T102" fmla="*/ 311 w 677"/>
                <a:gd name="T103" fmla="*/ 189 h 446"/>
                <a:gd name="T104" fmla="*/ 374 w 677"/>
                <a:gd name="T105" fmla="*/ 18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7" h="446">
                  <a:moveTo>
                    <a:pt x="0" y="337"/>
                  </a:moveTo>
                  <a:cubicBezTo>
                    <a:pt x="6" y="327"/>
                    <a:pt x="14" y="317"/>
                    <a:pt x="17" y="306"/>
                  </a:cubicBezTo>
                  <a:cubicBezTo>
                    <a:pt x="21" y="293"/>
                    <a:pt x="27" y="277"/>
                    <a:pt x="23" y="265"/>
                  </a:cubicBezTo>
                  <a:cubicBezTo>
                    <a:pt x="14" y="232"/>
                    <a:pt x="15" y="224"/>
                    <a:pt x="41" y="203"/>
                  </a:cubicBezTo>
                  <a:cubicBezTo>
                    <a:pt x="37" y="163"/>
                    <a:pt x="43" y="151"/>
                    <a:pt x="78" y="136"/>
                  </a:cubicBezTo>
                  <a:cubicBezTo>
                    <a:pt x="83" y="106"/>
                    <a:pt x="93" y="94"/>
                    <a:pt x="115" y="93"/>
                  </a:cubicBezTo>
                  <a:cubicBezTo>
                    <a:pt x="138" y="92"/>
                    <a:pt x="149" y="102"/>
                    <a:pt x="159" y="135"/>
                  </a:cubicBezTo>
                  <a:cubicBezTo>
                    <a:pt x="169" y="134"/>
                    <a:pt x="179" y="132"/>
                    <a:pt x="189" y="131"/>
                  </a:cubicBezTo>
                  <a:cubicBezTo>
                    <a:pt x="193" y="130"/>
                    <a:pt x="197" y="128"/>
                    <a:pt x="199" y="129"/>
                  </a:cubicBezTo>
                  <a:cubicBezTo>
                    <a:pt x="230" y="145"/>
                    <a:pt x="275" y="133"/>
                    <a:pt x="291" y="179"/>
                  </a:cubicBezTo>
                  <a:cubicBezTo>
                    <a:pt x="314" y="173"/>
                    <a:pt x="336" y="166"/>
                    <a:pt x="358" y="159"/>
                  </a:cubicBezTo>
                  <a:cubicBezTo>
                    <a:pt x="360" y="159"/>
                    <a:pt x="364" y="157"/>
                    <a:pt x="364" y="155"/>
                  </a:cubicBezTo>
                  <a:cubicBezTo>
                    <a:pt x="375" y="121"/>
                    <a:pt x="406" y="120"/>
                    <a:pt x="433" y="113"/>
                  </a:cubicBezTo>
                  <a:cubicBezTo>
                    <a:pt x="440" y="112"/>
                    <a:pt x="446" y="110"/>
                    <a:pt x="456" y="107"/>
                  </a:cubicBezTo>
                  <a:cubicBezTo>
                    <a:pt x="439" y="103"/>
                    <a:pt x="427" y="100"/>
                    <a:pt x="414" y="97"/>
                  </a:cubicBezTo>
                  <a:cubicBezTo>
                    <a:pt x="408" y="59"/>
                    <a:pt x="410" y="61"/>
                    <a:pt x="440" y="39"/>
                  </a:cubicBezTo>
                  <a:cubicBezTo>
                    <a:pt x="479" y="10"/>
                    <a:pt x="517" y="0"/>
                    <a:pt x="566" y="14"/>
                  </a:cubicBezTo>
                  <a:cubicBezTo>
                    <a:pt x="596" y="23"/>
                    <a:pt x="631" y="13"/>
                    <a:pt x="670" y="12"/>
                  </a:cubicBezTo>
                  <a:cubicBezTo>
                    <a:pt x="677" y="18"/>
                    <a:pt x="675" y="28"/>
                    <a:pt x="661" y="37"/>
                  </a:cubicBezTo>
                  <a:cubicBezTo>
                    <a:pt x="634" y="54"/>
                    <a:pt x="605" y="55"/>
                    <a:pt x="574" y="51"/>
                  </a:cubicBezTo>
                  <a:cubicBezTo>
                    <a:pt x="571" y="51"/>
                    <a:pt x="569" y="46"/>
                    <a:pt x="565" y="45"/>
                  </a:cubicBezTo>
                  <a:cubicBezTo>
                    <a:pt x="557" y="41"/>
                    <a:pt x="548" y="35"/>
                    <a:pt x="541" y="38"/>
                  </a:cubicBezTo>
                  <a:cubicBezTo>
                    <a:pt x="533" y="40"/>
                    <a:pt x="524" y="49"/>
                    <a:pt x="521" y="57"/>
                  </a:cubicBezTo>
                  <a:cubicBezTo>
                    <a:pt x="511" y="85"/>
                    <a:pt x="504" y="115"/>
                    <a:pt x="495" y="143"/>
                  </a:cubicBezTo>
                  <a:cubicBezTo>
                    <a:pt x="494" y="148"/>
                    <a:pt x="489" y="152"/>
                    <a:pt x="485" y="155"/>
                  </a:cubicBezTo>
                  <a:cubicBezTo>
                    <a:pt x="469" y="168"/>
                    <a:pt x="453" y="181"/>
                    <a:pt x="436" y="194"/>
                  </a:cubicBezTo>
                  <a:cubicBezTo>
                    <a:pt x="432" y="197"/>
                    <a:pt x="426" y="202"/>
                    <a:pt x="421" y="202"/>
                  </a:cubicBezTo>
                  <a:cubicBezTo>
                    <a:pt x="375" y="202"/>
                    <a:pt x="357" y="243"/>
                    <a:pt x="332" y="259"/>
                  </a:cubicBezTo>
                  <a:cubicBezTo>
                    <a:pt x="329" y="282"/>
                    <a:pt x="327" y="298"/>
                    <a:pt x="326" y="315"/>
                  </a:cubicBezTo>
                  <a:cubicBezTo>
                    <a:pt x="326" y="319"/>
                    <a:pt x="327" y="325"/>
                    <a:pt x="328" y="329"/>
                  </a:cubicBezTo>
                  <a:cubicBezTo>
                    <a:pt x="337" y="351"/>
                    <a:pt x="333" y="366"/>
                    <a:pt x="313" y="376"/>
                  </a:cubicBezTo>
                  <a:cubicBezTo>
                    <a:pt x="301" y="383"/>
                    <a:pt x="295" y="393"/>
                    <a:pt x="295" y="408"/>
                  </a:cubicBezTo>
                  <a:cubicBezTo>
                    <a:pt x="294" y="433"/>
                    <a:pt x="272" y="446"/>
                    <a:pt x="249" y="439"/>
                  </a:cubicBezTo>
                  <a:cubicBezTo>
                    <a:pt x="228" y="433"/>
                    <a:pt x="206" y="429"/>
                    <a:pt x="185" y="425"/>
                  </a:cubicBezTo>
                  <a:cubicBezTo>
                    <a:pt x="181" y="425"/>
                    <a:pt x="176" y="428"/>
                    <a:pt x="173" y="430"/>
                  </a:cubicBezTo>
                  <a:cubicBezTo>
                    <a:pt x="155" y="440"/>
                    <a:pt x="144" y="437"/>
                    <a:pt x="128" y="423"/>
                  </a:cubicBezTo>
                  <a:cubicBezTo>
                    <a:pt x="119" y="416"/>
                    <a:pt x="105" y="412"/>
                    <a:pt x="94" y="413"/>
                  </a:cubicBezTo>
                  <a:cubicBezTo>
                    <a:pt x="75" y="413"/>
                    <a:pt x="59" y="412"/>
                    <a:pt x="51" y="393"/>
                  </a:cubicBezTo>
                  <a:cubicBezTo>
                    <a:pt x="49" y="390"/>
                    <a:pt x="46" y="386"/>
                    <a:pt x="43" y="386"/>
                  </a:cubicBezTo>
                  <a:cubicBezTo>
                    <a:pt x="20" y="386"/>
                    <a:pt x="9" y="371"/>
                    <a:pt x="0" y="353"/>
                  </a:cubicBezTo>
                  <a:cubicBezTo>
                    <a:pt x="0" y="348"/>
                    <a:pt x="0" y="342"/>
                    <a:pt x="0" y="337"/>
                  </a:cubicBezTo>
                  <a:close/>
                  <a:moveTo>
                    <a:pt x="189" y="209"/>
                  </a:moveTo>
                  <a:cubicBezTo>
                    <a:pt x="184" y="209"/>
                    <a:pt x="179" y="209"/>
                    <a:pt x="178" y="211"/>
                  </a:cubicBezTo>
                  <a:cubicBezTo>
                    <a:pt x="165" y="223"/>
                    <a:pt x="154" y="224"/>
                    <a:pt x="141" y="211"/>
                  </a:cubicBezTo>
                  <a:cubicBezTo>
                    <a:pt x="138" y="208"/>
                    <a:pt x="130" y="210"/>
                    <a:pt x="124" y="210"/>
                  </a:cubicBezTo>
                  <a:cubicBezTo>
                    <a:pt x="120" y="210"/>
                    <a:pt x="115" y="211"/>
                    <a:pt x="112" y="209"/>
                  </a:cubicBezTo>
                  <a:cubicBezTo>
                    <a:pt x="96" y="197"/>
                    <a:pt x="84" y="202"/>
                    <a:pt x="74" y="218"/>
                  </a:cubicBezTo>
                  <a:cubicBezTo>
                    <a:pt x="60" y="208"/>
                    <a:pt x="47" y="208"/>
                    <a:pt x="36" y="221"/>
                  </a:cubicBezTo>
                  <a:cubicBezTo>
                    <a:pt x="20" y="238"/>
                    <a:pt x="28" y="255"/>
                    <a:pt x="35" y="271"/>
                  </a:cubicBezTo>
                  <a:cubicBezTo>
                    <a:pt x="34" y="283"/>
                    <a:pt x="33" y="295"/>
                    <a:pt x="33" y="309"/>
                  </a:cubicBezTo>
                  <a:cubicBezTo>
                    <a:pt x="16" y="316"/>
                    <a:pt x="8" y="333"/>
                    <a:pt x="13" y="353"/>
                  </a:cubicBezTo>
                  <a:cubicBezTo>
                    <a:pt x="18" y="376"/>
                    <a:pt x="38" y="375"/>
                    <a:pt x="55" y="374"/>
                  </a:cubicBezTo>
                  <a:cubicBezTo>
                    <a:pt x="66" y="405"/>
                    <a:pt x="67" y="405"/>
                    <a:pt x="102" y="398"/>
                  </a:cubicBezTo>
                  <a:cubicBezTo>
                    <a:pt x="111" y="396"/>
                    <a:pt x="125" y="401"/>
                    <a:pt x="131" y="408"/>
                  </a:cubicBezTo>
                  <a:cubicBezTo>
                    <a:pt x="154" y="431"/>
                    <a:pt x="158" y="432"/>
                    <a:pt x="180" y="409"/>
                  </a:cubicBezTo>
                  <a:cubicBezTo>
                    <a:pt x="191" y="420"/>
                    <a:pt x="206" y="422"/>
                    <a:pt x="213" y="407"/>
                  </a:cubicBezTo>
                  <a:cubicBezTo>
                    <a:pt x="219" y="395"/>
                    <a:pt x="229" y="380"/>
                    <a:pt x="229" y="371"/>
                  </a:cubicBezTo>
                  <a:cubicBezTo>
                    <a:pt x="228" y="356"/>
                    <a:pt x="236" y="347"/>
                    <a:pt x="239" y="329"/>
                  </a:cubicBezTo>
                  <a:cubicBezTo>
                    <a:pt x="250" y="368"/>
                    <a:pt x="226" y="394"/>
                    <a:pt x="215" y="428"/>
                  </a:cubicBezTo>
                  <a:cubicBezTo>
                    <a:pt x="225" y="426"/>
                    <a:pt x="233" y="422"/>
                    <a:pt x="240" y="423"/>
                  </a:cubicBezTo>
                  <a:cubicBezTo>
                    <a:pt x="249" y="424"/>
                    <a:pt x="257" y="431"/>
                    <a:pt x="265" y="431"/>
                  </a:cubicBezTo>
                  <a:cubicBezTo>
                    <a:pt x="271" y="430"/>
                    <a:pt x="280" y="423"/>
                    <a:pt x="282" y="416"/>
                  </a:cubicBezTo>
                  <a:cubicBezTo>
                    <a:pt x="286" y="409"/>
                    <a:pt x="284" y="399"/>
                    <a:pt x="284" y="388"/>
                  </a:cubicBezTo>
                  <a:cubicBezTo>
                    <a:pt x="290" y="383"/>
                    <a:pt x="298" y="376"/>
                    <a:pt x="305" y="368"/>
                  </a:cubicBezTo>
                  <a:cubicBezTo>
                    <a:pt x="312" y="361"/>
                    <a:pt x="322" y="353"/>
                    <a:pt x="321" y="345"/>
                  </a:cubicBezTo>
                  <a:cubicBezTo>
                    <a:pt x="321" y="337"/>
                    <a:pt x="310" y="329"/>
                    <a:pt x="304" y="322"/>
                  </a:cubicBezTo>
                  <a:cubicBezTo>
                    <a:pt x="300" y="318"/>
                    <a:pt x="295" y="316"/>
                    <a:pt x="291" y="313"/>
                  </a:cubicBezTo>
                  <a:cubicBezTo>
                    <a:pt x="283" y="309"/>
                    <a:pt x="274" y="306"/>
                    <a:pt x="267" y="302"/>
                  </a:cubicBezTo>
                  <a:cubicBezTo>
                    <a:pt x="262" y="299"/>
                    <a:pt x="255" y="296"/>
                    <a:pt x="255" y="292"/>
                  </a:cubicBezTo>
                  <a:cubicBezTo>
                    <a:pt x="254" y="285"/>
                    <a:pt x="256" y="277"/>
                    <a:pt x="257" y="270"/>
                  </a:cubicBezTo>
                  <a:cubicBezTo>
                    <a:pt x="259" y="270"/>
                    <a:pt x="260" y="270"/>
                    <a:pt x="261" y="269"/>
                  </a:cubicBezTo>
                  <a:cubicBezTo>
                    <a:pt x="264" y="276"/>
                    <a:pt x="266" y="282"/>
                    <a:pt x="269" y="289"/>
                  </a:cubicBezTo>
                  <a:cubicBezTo>
                    <a:pt x="281" y="293"/>
                    <a:pt x="290" y="300"/>
                    <a:pt x="300" y="307"/>
                  </a:cubicBezTo>
                  <a:cubicBezTo>
                    <a:pt x="304" y="310"/>
                    <a:pt x="309" y="313"/>
                    <a:pt x="313" y="313"/>
                  </a:cubicBezTo>
                  <a:cubicBezTo>
                    <a:pt x="315" y="313"/>
                    <a:pt x="319" y="307"/>
                    <a:pt x="320" y="302"/>
                  </a:cubicBezTo>
                  <a:cubicBezTo>
                    <a:pt x="327" y="279"/>
                    <a:pt x="318" y="265"/>
                    <a:pt x="295" y="255"/>
                  </a:cubicBezTo>
                  <a:cubicBezTo>
                    <a:pt x="288" y="239"/>
                    <a:pt x="282" y="228"/>
                    <a:pt x="275" y="214"/>
                  </a:cubicBezTo>
                  <a:cubicBezTo>
                    <a:pt x="283" y="202"/>
                    <a:pt x="289" y="186"/>
                    <a:pt x="274" y="168"/>
                  </a:cubicBezTo>
                  <a:cubicBezTo>
                    <a:pt x="261" y="153"/>
                    <a:pt x="245" y="150"/>
                    <a:pt x="228" y="153"/>
                  </a:cubicBezTo>
                  <a:cubicBezTo>
                    <a:pt x="219" y="147"/>
                    <a:pt x="208" y="138"/>
                    <a:pt x="198" y="139"/>
                  </a:cubicBezTo>
                  <a:cubicBezTo>
                    <a:pt x="181" y="140"/>
                    <a:pt x="177" y="155"/>
                    <a:pt x="177" y="169"/>
                  </a:cubicBezTo>
                  <a:cubicBezTo>
                    <a:pt x="169" y="172"/>
                    <a:pt x="161" y="175"/>
                    <a:pt x="148" y="179"/>
                  </a:cubicBezTo>
                  <a:cubicBezTo>
                    <a:pt x="157" y="167"/>
                    <a:pt x="164" y="158"/>
                    <a:pt x="174" y="146"/>
                  </a:cubicBezTo>
                  <a:cubicBezTo>
                    <a:pt x="162" y="144"/>
                    <a:pt x="156" y="142"/>
                    <a:pt x="149" y="141"/>
                  </a:cubicBezTo>
                  <a:cubicBezTo>
                    <a:pt x="145" y="115"/>
                    <a:pt x="135" y="102"/>
                    <a:pt x="118" y="102"/>
                  </a:cubicBezTo>
                  <a:cubicBezTo>
                    <a:pt x="100" y="102"/>
                    <a:pt x="91" y="115"/>
                    <a:pt x="86" y="148"/>
                  </a:cubicBezTo>
                  <a:cubicBezTo>
                    <a:pt x="61" y="150"/>
                    <a:pt x="49" y="162"/>
                    <a:pt x="49" y="183"/>
                  </a:cubicBezTo>
                  <a:cubicBezTo>
                    <a:pt x="49" y="200"/>
                    <a:pt x="60" y="206"/>
                    <a:pt x="75" y="200"/>
                  </a:cubicBezTo>
                  <a:cubicBezTo>
                    <a:pt x="85" y="196"/>
                    <a:pt x="95" y="194"/>
                    <a:pt x="105" y="194"/>
                  </a:cubicBezTo>
                  <a:cubicBezTo>
                    <a:pt x="114" y="193"/>
                    <a:pt x="123" y="195"/>
                    <a:pt x="132" y="197"/>
                  </a:cubicBezTo>
                  <a:cubicBezTo>
                    <a:pt x="148" y="203"/>
                    <a:pt x="165" y="210"/>
                    <a:pt x="183" y="202"/>
                  </a:cubicBezTo>
                  <a:cubicBezTo>
                    <a:pt x="183" y="202"/>
                    <a:pt x="185" y="205"/>
                    <a:pt x="189" y="209"/>
                  </a:cubicBezTo>
                  <a:close/>
                  <a:moveTo>
                    <a:pt x="374" y="186"/>
                  </a:moveTo>
                  <a:cubicBezTo>
                    <a:pt x="375" y="187"/>
                    <a:pt x="376" y="189"/>
                    <a:pt x="377" y="190"/>
                  </a:cubicBezTo>
                  <a:cubicBezTo>
                    <a:pt x="353" y="209"/>
                    <a:pt x="329" y="227"/>
                    <a:pt x="304" y="246"/>
                  </a:cubicBezTo>
                  <a:cubicBezTo>
                    <a:pt x="306" y="247"/>
                    <a:pt x="307" y="249"/>
                    <a:pt x="308" y="250"/>
                  </a:cubicBezTo>
                  <a:cubicBezTo>
                    <a:pt x="313" y="247"/>
                    <a:pt x="320" y="244"/>
                    <a:pt x="325" y="240"/>
                  </a:cubicBezTo>
                  <a:cubicBezTo>
                    <a:pt x="349" y="222"/>
                    <a:pt x="373" y="203"/>
                    <a:pt x="398" y="185"/>
                  </a:cubicBezTo>
                  <a:cubicBezTo>
                    <a:pt x="402" y="181"/>
                    <a:pt x="409" y="181"/>
                    <a:pt x="415" y="180"/>
                  </a:cubicBezTo>
                  <a:cubicBezTo>
                    <a:pt x="416" y="181"/>
                    <a:pt x="417" y="183"/>
                    <a:pt x="418" y="184"/>
                  </a:cubicBezTo>
                  <a:cubicBezTo>
                    <a:pt x="426" y="172"/>
                    <a:pt x="428" y="158"/>
                    <a:pt x="416" y="147"/>
                  </a:cubicBezTo>
                  <a:cubicBezTo>
                    <a:pt x="407" y="138"/>
                    <a:pt x="395" y="138"/>
                    <a:pt x="384" y="149"/>
                  </a:cubicBezTo>
                  <a:cubicBezTo>
                    <a:pt x="389" y="152"/>
                    <a:pt x="393" y="153"/>
                    <a:pt x="399" y="156"/>
                  </a:cubicBezTo>
                  <a:cubicBezTo>
                    <a:pt x="368" y="168"/>
                    <a:pt x="339" y="178"/>
                    <a:pt x="311" y="189"/>
                  </a:cubicBezTo>
                  <a:cubicBezTo>
                    <a:pt x="282" y="199"/>
                    <a:pt x="280" y="209"/>
                    <a:pt x="303" y="232"/>
                  </a:cubicBezTo>
                  <a:cubicBezTo>
                    <a:pt x="327" y="217"/>
                    <a:pt x="350" y="201"/>
                    <a:pt x="374" y="186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549775" y="1955800"/>
              <a:ext cx="188913" cy="347662"/>
            </a:xfrm>
            <a:custGeom>
              <a:avLst/>
              <a:gdLst>
                <a:gd name="T0" fmla="*/ 62 w 62"/>
                <a:gd name="T1" fmla="*/ 105 h 114"/>
                <a:gd name="T2" fmla="*/ 51 w 62"/>
                <a:gd name="T3" fmla="*/ 114 h 114"/>
                <a:gd name="T4" fmla="*/ 4 w 62"/>
                <a:gd name="T5" fmla="*/ 50 h 114"/>
                <a:gd name="T6" fmla="*/ 1 w 62"/>
                <a:gd name="T7" fmla="*/ 31 h 114"/>
                <a:gd name="T8" fmla="*/ 15 w 62"/>
                <a:gd name="T9" fmla="*/ 0 h 114"/>
                <a:gd name="T10" fmla="*/ 43 w 62"/>
                <a:gd name="T11" fmla="*/ 50 h 114"/>
                <a:gd name="T12" fmla="*/ 62 w 62"/>
                <a:gd name="T13" fmla="*/ 89 h 114"/>
                <a:gd name="T14" fmla="*/ 62 w 62"/>
                <a:gd name="T15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14">
                  <a:moveTo>
                    <a:pt x="62" y="105"/>
                  </a:moveTo>
                  <a:cubicBezTo>
                    <a:pt x="57" y="109"/>
                    <a:pt x="53" y="112"/>
                    <a:pt x="51" y="114"/>
                  </a:cubicBezTo>
                  <a:cubicBezTo>
                    <a:pt x="35" y="92"/>
                    <a:pt x="18" y="71"/>
                    <a:pt x="4" y="50"/>
                  </a:cubicBezTo>
                  <a:cubicBezTo>
                    <a:pt x="0" y="45"/>
                    <a:pt x="0" y="37"/>
                    <a:pt x="1" y="31"/>
                  </a:cubicBezTo>
                  <a:cubicBezTo>
                    <a:pt x="3" y="21"/>
                    <a:pt x="7" y="12"/>
                    <a:pt x="15" y="0"/>
                  </a:cubicBezTo>
                  <a:cubicBezTo>
                    <a:pt x="24" y="17"/>
                    <a:pt x="34" y="33"/>
                    <a:pt x="43" y="50"/>
                  </a:cubicBezTo>
                  <a:cubicBezTo>
                    <a:pt x="49" y="63"/>
                    <a:pt x="55" y="76"/>
                    <a:pt x="62" y="89"/>
                  </a:cubicBezTo>
                  <a:cubicBezTo>
                    <a:pt x="62" y="94"/>
                    <a:pt x="62" y="100"/>
                    <a:pt x="62" y="105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243388" y="1636713"/>
              <a:ext cx="300038" cy="530225"/>
            </a:xfrm>
            <a:custGeom>
              <a:avLst/>
              <a:gdLst>
                <a:gd name="T0" fmla="*/ 98 w 98"/>
                <a:gd name="T1" fmla="*/ 80 h 174"/>
                <a:gd name="T2" fmla="*/ 75 w 98"/>
                <a:gd name="T3" fmla="*/ 147 h 174"/>
                <a:gd name="T4" fmla="*/ 18 w 98"/>
                <a:gd name="T5" fmla="*/ 146 h 174"/>
                <a:gd name="T6" fmla="*/ 28 w 98"/>
                <a:gd name="T7" fmla="*/ 21 h 174"/>
                <a:gd name="T8" fmla="*/ 79 w 98"/>
                <a:gd name="T9" fmla="*/ 24 h 174"/>
                <a:gd name="T10" fmla="*/ 98 w 98"/>
                <a:gd name="T11" fmla="*/ 80 h 174"/>
                <a:gd name="T12" fmla="*/ 81 w 98"/>
                <a:gd name="T13" fmla="*/ 83 h 174"/>
                <a:gd name="T14" fmla="*/ 71 w 98"/>
                <a:gd name="T15" fmla="*/ 42 h 174"/>
                <a:gd name="T16" fmla="*/ 31 w 98"/>
                <a:gd name="T17" fmla="*/ 40 h 174"/>
                <a:gd name="T18" fmla="*/ 27 w 98"/>
                <a:gd name="T19" fmla="*/ 130 h 174"/>
                <a:gd name="T20" fmla="*/ 61 w 98"/>
                <a:gd name="T21" fmla="*/ 133 h 174"/>
                <a:gd name="T22" fmla="*/ 81 w 98"/>
                <a:gd name="T23" fmla="*/ 8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74">
                  <a:moveTo>
                    <a:pt x="98" y="80"/>
                  </a:moveTo>
                  <a:cubicBezTo>
                    <a:pt x="91" y="102"/>
                    <a:pt x="86" y="126"/>
                    <a:pt x="75" y="147"/>
                  </a:cubicBezTo>
                  <a:cubicBezTo>
                    <a:pt x="62" y="174"/>
                    <a:pt x="33" y="173"/>
                    <a:pt x="18" y="146"/>
                  </a:cubicBezTo>
                  <a:cubicBezTo>
                    <a:pt x="0" y="114"/>
                    <a:pt x="5" y="50"/>
                    <a:pt x="28" y="21"/>
                  </a:cubicBezTo>
                  <a:cubicBezTo>
                    <a:pt x="45" y="0"/>
                    <a:pt x="67" y="0"/>
                    <a:pt x="79" y="24"/>
                  </a:cubicBezTo>
                  <a:cubicBezTo>
                    <a:pt x="88" y="40"/>
                    <a:pt x="92" y="59"/>
                    <a:pt x="98" y="80"/>
                  </a:cubicBezTo>
                  <a:close/>
                  <a:moveTo>
                    <a:pt x="81" y="83"/>
                  </a:moveTo>
                  <a:cubicBezTo>
                    <a:pt x="77" y="66"/>
                    <a:pt x="76" y="53"/>
                    <a:pt x="71" y="42"/>
                  </a:cubicBezTo>
                  <a:cubicBezTo>
                    <a:pt x="61" y="21"/>
                    <a:pt x="42" y="19"/>
                    <a:pt x="31" y="40"/>
                  </a:cubicBezTo>
                  <a:cubicBezTo>
                    <a:pt x="15" y="69"/>
                    <a:pt x="13" y="100"/>
                    <a:pt x="27" y="130"/>
                  </a:cubicBezTo>
                  <a:cubicBezTo>
                    <a:pt x="35" y="146"/>
                    <a:pt x="53" y="148"/>
                    <a:pt x="61" y="133"/>
                  </a:cubicBezTo>
                  <a:cubicBezTo>
                    <a:pt x="71" y="116"/>
                    <a:pt x="76" y="98"/>
                    <a:pt x="81" y="83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902075" y="3676650"/>
              <a:ext cx="87313" cy="573087"/>
            </a:xfrm>
            <a:custGeom>
              <a:avLst/>
              <a:gdLst>
                <a:gd name="T0" fmla="*/ 29 w 29"/>
                <a:gd name="T1" fmla="*/ 188 h 188"/>
                <a:gd name="T2" fmla="*/ 1 w 29"/>
                <a:gd name="T3" fmla="*/ 139 h 188"/>
                <a:gd name="T4" fmla="*/ 2 w 29"/>
                <a:gd name="T5" fmla="*/ 0 h 188"/>
                <a:gd name="T6" fmla="*/ 13 w 29"/>
                <a:gd name="T7" fmla="*/ 30 h 188"/>
                <a:gd name="T8" fmla="*/ 29 w 2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8">
                  <a:moveTo>
                    <a:pt x="29" y="188"/>
                  </a:moveTo>
                  <a:cubicBezTo>
                    <a:pt x="7" y="177"/>
                    <a:pt x="0" y="162"/>
                    <a:pt x="1" y="139"/>
                  </a:cubicBezTo>
                  <a:cubicBezTo>
                    <a:pt x="3" y="94"/>
                    <a:pt x="2" y="49"/>
                    <a:pt x="2" y="0"/>
                  </a:cubicBezTo>
                  <a:cubicBezTo>
                    <a:pt x="6" y="12"/>
                    <a:pt x="12" y="21"/>
                    <a:pt x="13" y="30"/>
                  </a:cubicBezTo>
                  <a:cubicBezTo>
                    <a:pt x="19" y="82"/>
                    <a:pt x="24" y="134"/>
                    <a:pt x="29" y="188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140200" y="1657350"/>
              <a:ext cx="168275" cy="457200"/>
            </a:xfrm>
            <a:custGeom>
              <a:avLst/>
              <a:gdLst>
                <a:gd name="T0" fmla="*/ 55 w 55"/>
                <a:gd name="T1" fmla="*/ 0 h 150"/>
                <a:gd name="T2" fmla="*/ 42 w 55"/>
                <a:gd name="T3" fmla="*/ 150 h 150"/>
                <a:gd name="T4" fmla="*/ 3 w 55"/>
                <a:gd name="T5" fmla="*/ 94 h 150"/>
                <a:gd name="T6" fmla="*/ 55 w 5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50">
                  <a:moveTo>
                    <a:pt x="55" y="0"/>
                  </a:moveTo>
                  <a:cubicBezTo>
                    <a:pt x="17" y="49"/>
                    <a:pt x="13" y="98"/>
                    <a:pt x="42" y="150"/>
                  </a:cubicBezTo>
                  <a:cubicBezTo>
                    <a:pt x="18" y="149"/>
                    <a:pt x="5" y="132"/>
                    <a:pt x="3" y="94"/>
                  </a:cubicBezTo>
                  <a:cubicBezTo>
                    <a:pt x="0" y="42"/>
                    <a:pt x="20" y="6"/>
                    <a:pt x="55" y="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518025" y="1673225"/>
              <a:ext cx="187325" cy="249237"/>
            </a:xfrm>
            <a:custGeom>
              <a:avLst/>
              <a:gdLst>
                <a:gd name="T0" fmla="*/ 0 w 61"/>
                <a:gd name="T1" fmla="*/ 15 h 82"/>
                <a:gd name="T2" fmla="*/ 47 w 61"/>
                <a:gd name="T3" fmla="*/ 15 h 82"/>
                <a:gd name="T4" fmla="*/ 51 w 61"/>
                <a:gd name="T5" fmla="*/ 64 h 82"/>
                <a:gd name="T6" fmla="*/ 16 w 61"/>
                <a:gd name="T7" fmla="*/ 75 h 82"/>
                <a:gd name="T8" fmla="*/ 44 w 61"/>
                <a:gd name="T9" fmla="*/ 58 h 82"/>
                <a:gd name="T10" fmla="*/ 48 w 61"/>
                <a:gd name="T11" fmla="*/ 36 h 82"/>
                <a:gd name="T12" fmla="*/ 0 w 61"/>
                <a:gd name="T13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82">
                  <a:moveTo>
                    <a:pt x="0" y="15"/>
                  </a:moveTo>
                  <a:cubicBezTo>
                    <a:pt x="17" y="0"/>
                    <a:pt x="32" y="1"/>
                    <a:pt x="47" y="15"/>
                  </a:cubicBezTo>
                  <a:cubicBezTo>
                    <a:pt x="58" y="25"/>
                    <a:pt x="61" y="52"/>
                    <a:pt x="51" y="64"/>
                  </a:cubicBezTo>
                  <a:cubicBezTo>
                    <a:pt x="42" y="76"/>
                    <a:pt x="31" y="82"/>
                    <a:pt x="16" y="75"/>
                  </a:cubicBezTo>
                  <a:cubicBezTo>
                    <a:pt x="26" y="69"/>
                    <a:pt x="37" y="66"/>
                    <a:pt x="44" y="58"/>
                  </a:cubicBezTo>
                  <a:cubicBezTo>
                    <a:pt x="48" y="54"/>
                    <a:pt x="48" y="43"/>
                    <a:pt x="48" y="36"/>
                  </a:cubicBezTo>
                  <a:cubicBezTo>
                    <a:pt x="45" y="17"/>
                    <a:pt x="32" y="11"/>
                    <a:pt x="0" y="15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048125" y="4087813"/>
              <a:ext cx="79375" cy="192087"/>
            </a:xfrm>
            <a:custGeom>
              <a:avLst/>
              <a:gdLst>
                <a:gd name="T0" fmla="*/ 26 w 26"/>
                <a:gd name="T1" fmla="*/ 57 h 63"/>
                <a:gd name="T2" fmla="*/ 1 w 26"/>
                <a:gd name="T3" fmla="*/ 0 h 63"/>
                <a:gd name="T4" fmla="*/ 26 w 26"/>
                <a:gd name="T5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63">
                  <a:moveTo>
                    <a:pt x="26" y="57"/>
                  </a:moveTo>
                  <a:cubicBezTo>
                    <a:pt x="0" y="61"/>
                    <a:pt x="2" y="63"/>
                    <a:pt x="1" y="0"/>
                  </a:cubicBezTo>
                  <a:cubicBezTo>
                    <a:pt x="9" y="19"/>
                    <a:pt x="17" y="38"/>
                    <a:pt x="26" y="57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825750" y="2273300"/>
              <a:ext cx="263525" cy="290512"/>
            </a:xfrm>
            <a:custGeom>
              <a:avLst/>
              <a:gdLst>
                <a:gd name="T0" fmla="*/ 59 w 86"/>
                <a:gd name="T1" fmla="*/ 69 h 95"/>
                <a:gd name="T2" fmla="*/ 86 w 86"/>
                <a:gd name="T3" fmla="*/ 77 h 95"/>
                <a:gd name="T4" fmla="*/ 53 w 86"/>
                <a:gd name="T5" fmla="*/ 89 h 95"/>
                <a:gd name="T6" fmla="*/ 4 w 86"/>
                <a:gd name="T7" fmla="*/ 66 h 95"/>
                <a:gd name="T8" fmla="*/ 1 w 86"/>
                <a:gd name="T9" fmla="*/ 36 h 95"/>
                <a:gd name="T10" fmla="*/ 2 w 86"/>
                <a:gd name="T11" fmla="*/ 19 h 95"/>
                <a:gd name="T12" fmla="*/ 21 w 86"/>
                <a:gd name="T13" fmla="*/ 4 h 95"/>
                <a:gd name="T14" fmla="*/ 15 w 86"/>
                <a:gd name="T15" fmla="*/ 29 h 95"/>
                <a:gd name="T16" fmla="*/ 14 w 86"/>
                <a:gd name="T17" fmla="*/ 36 h 95"/>
                <a:gd name="T18" fmla="*/ 24 w 86"/>
                <a:gd name="T19" fmla="*/ 62 h 95"/>
                <a:gd name="T20" fmla="*/ 31 w 86"/>
                <a:gd name="T21" fmla="*/ 67 h 95"/>
                <a:gd name="T22" fmla="*/ 59 w 86"/>
                <a:gd name="T23" fmla="*/ 6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95">
                  <a:moveTo>
                    <a:pt x="59" y="69"/>
                  </a:moveTo>
                  <a:cubicBezTo>
                    <a:pt x="67" y="71"/>
                    <a:pt x="74" y="73"/>
                    <a:pt x="86" y="77"/>
                  </a:cubicBezTo>
                  <a:cubicBezTo>
                    <a:pt x="73" y="82"/>
                    <a:pt x="63" y="86"/>
                    <a:pt x="53" y="89"/>
                  </a:cubicBezTo>
                  <a:cubicBezTo>
                    <a:pt x="31" y="95"/>
                    <a:pt x="21" y="73"/>
                    <a:pt x="4" y="66"/>
                  </a:cubicBezTo>
                  <a:cubicBezTo>
                    <a:pt x="0" y="65"/>
                    <a:pt x="1" y="47"/>
                    <a:pt x="1" y="36"/>
                  </a:cubicBezTo>
                  <a:cubicBezTo>
                    <a:pt x="0" y="30"/>
                    <a:pt x="1" y="25"/>
                    <a:pt x="2" y="19"/>
                  </a:cubicBezTo>
                  <a:cubicBezTo>
                    <a:pt x="3" y="4"/>
                    <a:pt x="11" y="0"/>
                    <a:pt x="21" y="4"/>
                  </a:cubicBezTo>
                  <a:cubicBezTo>
                    <a:pt x="19" y="13"/>
                    <a:pt x="17" y="21"/>
                    <a:pt x="15" y="29"/>
                  </a:cubicBezTo>
                  <a:cubicBezTo>
                    <a:pt x="14" y="31"/>
                    <a:pt x="15" y="34"/>
                    <a:pt x="14" y="36"/>
                  </a:cubicBezTo>
                  <a:cubicBezTo>
                    <a:pt x="1" y="51"/>
                    <a:pt x="2" y="61"/>
                    <a:pt x="24" y="62"/>
                  </a:cubicBezTo>
                  <a:cubicBezTo>
                    <a:pt x="27" y="62"/>
                    <a:pt x="29" y="65"/>
                    <a:pt x="31" y="67"/>
                  </a:cubicBezTo>
                  <a:cubicBezTo>
                    <a:pt x="44" y="84"/>
                    <a:pt x="45" y="84"/>
                    <a:pt x="59" y="69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5116" y="175279"/>
            <a:ext cx="8678862" cy="5429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EB5D07"/>
                </a:solidFill>
              </a:rPr>
              <a:t>Infographic Style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160E4F19-0B20-472D-986D-BFBD7EAB1171}"/>
              </a:ext>
            </a:extLst>
          </p:cNvPr>
          <p:cNvGrpSpPr/>
          <p:nvPr/>
        </p:nvGrpSpPr>
        <p:grpSpPr>
          <a:xfrm>
            <a:off x="225116" y="1336094"/>
            <a:ext cx="3383957" cy="3191600"/>
            <a:chOff x="29243" y="1819282"/>
            <a:chExt cx="4511942" cy="4255466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4BF9A1A0-ACED-4048-B955-E897E8BE33C2}"/>
                </a:ext>
              </a:extLst>
            </p:cNvPr>
            <p:cNvGrpSpPr/>
            <p:nvPr/>
          </p:nvGrpSpPr>
          <p:grpSpPr>
            <a:xfrm>
              <a:off x="29243" y="3499616"/>
              <a:ext cx="2336964" cy="954107"/>
              <a:chOff x="2254894" y="4283314"/>
              <a:chExt cx="2357001" cy="954107"/>
            </a:xfrm>
          </p:grpSpPr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55EFA2F4-6D13-4033-B969-489F4842C8DE}"/>
                  </a:ext>
                </a:extLst>
              </p:cNvPr>
              <p:cNvSpPr txBox="1"/>
              <p:nvPr/>
            </p:nvSpPr>
            <p:spPr>
              <a:xfrm>
                <a:off x="2254894" y="4560313"/>
                <a:ext cx="235700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 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FAEDDA6E-8395-4CB3-9E0D-13FAE9324816}"/>
                  </a:ext>
                </a:extLst>
              </p:cNvPr>
              <p:cNvSpPr txBox="1"/>
              <p:nvPr/>
            </p:nvSpPr>
            <p:spPr>
              <a:xfrm>
                <a:off x="2254897" y="4283314"/>
                <a:ext cx="233696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6CCF7700-7CEF-4125-9B1E-61990A07D387}"/>
                </a:ext>
              </a:extLst>
            </p:cNvPr>
            <p:cNvSpPr/>
            <p:nvPr/>
          </p:nvSpPr>
          <p:spPr>
            <a:xfrm>
              <a:off x="3277450" y="1823747"/>
              <a:ext cx="914400" cy="914400"/>
            </a:xfrm>
            <a:prstGeom prst="ellipse">
              <a:avLst/>
            </a:prstGeom>
            <a:solidFill>
              <a:srgbClr val="735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1B742A5A-FEF0-4305-9EED-2C46AEF05010}"/>
                </a:ext>
              </a:extLst>
            </p:cNvPr>
            <p:cNvSpPr/>
            <p:nvPr/>
          </p:nvSpPr>
          <p:spPr>
            <a:xfrm>
              <a:off x="2557931" y="3513507"/>
              <a:ext cx="914400" cy="914400"/>
            </a:xfrm>
            <a:prstGeom prst="ellipse">
              <a:avLst/>
            </a:prstGeom>
            <a:solidFill>
              <a:srgbClr val="735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2F219CDA-EBB6-4E10-80E8-721811CF8D91}"/>
                </a:ext>
              </a:extLst>
            </p:cNvPr>
            <p:cNvSpPr/>
            <p:nvPr/>
          </p:nvSpPr>
          <p:spPr>
            <a:xfrm>
              <a:off x="3277450" y="5125106"/>
              <a:ext cx="914400" cy="914400"/>
            </a:xfrm>
            <a:prstGeom prst="ellipse">
              <a:avLst/>
            </a:prstGeom>
            <a:solidFill>
              <a:srgbClr val="735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B72F386-8192-4C9D-85E8-80A9B4AEEAAC}"/>
                </a:ext>
              </a:extLst>
            </p:cNvPr>
            <p:cNvSpPr txBox="1"/>
            <p:nvPr/>
          </p:nvSpPr>
          <p:spPr>
            <a:xfrm>
              <a:off x="3307019" y="5338709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F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7DBE37D-5D31-41E1-850E-600883B8652B}"/>
                </a:ext>
              </a:extLst>
            </p:cNvPr>
            <p:cNvSpPr txBox="1"/>
            <p:nvPr/>
          </p:nvSpPr>
          <p:spPr>
            <a:xfrm>
              <a:off x="2583085" y="3727110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FBFA138E-6CBE-41BC-9A7F-F983BF67BDC1}"/>
                </a:ext>
              </a:extLst>
            </p:cNvPr>
            <p:cNvSpPr txBox="1"/>
            <p:nvPr/>
          </p:nvSpPr>
          <p:spPr>
            <a:xfrm>
              <a:off x="3307019" y="2037349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D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901DED47-1ECE-425E-A984-DD5C701588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5952" y="2675752"/>
              <a:ext cx="405233" cy="648000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="" xmlns:a16="http://schemas.microsoft.com/office/drawing/2014/main" id="{FEFDB6FA-228A-406D-A1AA-00B8D9B6B168}"/>
                </a:ext>
              </a:extLst>
            </p:cNvPr>
            <p:cNvCxnSpPr/>
            <p:nvPr/>
          </p:nvCxnSpPr>
          <p:spPr>
            <a:xfrm flipH="1">
              <a:off x="3515984" y="3970707"/>
              <a:ext cx="648000" cy="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="" xmlns:a16="http://schemas.microsoft.com/office/drawing/2014/main" id="{2434DD6B-5F23-4CC7-9E47-024A4962D2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0483" y="4947528"/>
              <a:ext cx="380702" cy="31709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6F76F4B0-6406-47A1-B4D3-BF1A63B59316}"/>
                </a:ext>
              </a:extLst>
            </p:cNvPr>
            <p:cNvGrpSpPr/>
            <p:nvPr/>
          </p:nvGrpSpPr>
          <p:grpSpPr>
            <a:xfrm>
              <a:off x="776883" y="1819282"/>
              <a:ext cx="2357003" cy="954107"/>
              <a:chOff x="2551705" y="4283314"/>
              <a:chExt cx="2357003" cy="954107"/>
            </a:xfrm>
          </p:grpSpPr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2796F0AA-4C66-4C30-8749-5997E9E97E70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664EDBAA-AF9B-4E43-961A-C364E0736B3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EE45C7A8-61A6-4FFD-8304-6846FC691599}"/>
                </a:ext>
              </a:extLst>
            </p:cNvPr>
            <p:cNvGrpSpPr/>
            <p:nvPr/>
          </p:nvGrpSpPr>
          <p:grpSpPr>
            <a:xfrm>
              <a:off x="776883" y="5120641"/>
              <a:ext cx="2357003" cy="954107"/>
              <a:chOff x="2551705" y="4283314"/>
              <a:chExt cx="2357003" cy="954107"/>
            </a:xfrm>
          </p:grpSpPr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F1F43100-99D3-4318-B232-D60E8CCA8208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D2736BA0-DE6B-4653-9D9A-BDD2810BBA1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B9366259-0F23-4B10-825D-444C9C7BDE6B}"/>
              </a:ext>
            </a:extLst>
          </p:cNvPr>
          <p:cNvGrpSpPr/>
          <p:nvPr/>
        </p:nvGrpSpPr>
        <p:grpSpPr>
          <a:xfrm>
            <a:off x="5453221" y="1336094"/>
            <a:ext cx="3407662" cy="3191600"/>
            <a:chOff x="6871568" y="1802665"/>
            <a:chExt cx="4543549" cy="4255466"/>
          </a:xfrm>
        </p:grpSpPr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625A62DB-FA15-45E4-81C7-A16BBA07FFBB}"/>
                </a:ext>
              </a:extLst>
            </p:cNvPr>
            <p:cNvSpPr/>
            <p:nvPr/>
          </p:nvSpPr>
          <p:spPr>
            <a:xfrm>
              <a:off x="7983620" y="3508545"/>
              <a:ext cx="914400" cy="914400"/>
            </a:xfrm>
            <a:prstGeom prst="ellipse">
              <a:avLst/>
            </a:prstGeom>
            <a:solidFill>
              <a:srgbClr val="735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650A25F7-805C-4681-B95A-AE75E0E754F5}"/>
                </a:ext>
              </a:extLst>
            </p:cNvPr>
            <p:cNvSpPr/>
            <p:nvPr/>
          </p:nvSpPr>
          <p:spPr>
            <a:xfrm>
              <a:off x="7126134" y="1807130"/>
              <a:ext cx="914400" cy="914400"/>
            </a:xfrm>
            <a:prstGeom prst="ellipse">
              <a:avLst/>
            </a:prstGeom>
            <a:solidFill>
              <a:srgbClr val="735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45C29C7-B1AE-41E1-8DDC-9B7A76CA9039}"/>
                </a:ext>
              </a:extLst>
            </p:cNvPr>
            <p:cNvSpPr txBox="1"/>
            <p:nvPr/>
          </p:nvSpPr>
          <p:spPr>
            <a:xfrm>
              <a:off x="7151289" y="2020732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A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FCDEF202-D8B0-42B1-9CD1-F5458650D48D}"/>
                </a:ext>
              </a:extLst>
            </p:cNvPr>
            <p:cNvSpPr txBox="1"/>
            <p:nvPr/>
          </p:nvSpPr>
          <p:spPr>
            <a:xfrm>
              <a:off x="8008775" y="3713553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B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579A4714-64D8-413B-B4E0-BED7B1E8CC93}"/>
                </a:ext>
              </a:extLst>
            </p:cNvPr>
            <p:cNvSpPr/>
            <p:nvPr/>
          </p:nvSpPr>
          <p:spPr>
            <a:xfrm>
              <a:off x="7126134" y="5108489"/>
              <a:ext cx="914400" cy="914400"/>
            </a:xfrm>
            <a:prstGeom prst="ellipse">
              <a:avLst/>
            </a:prstGeom>
            <a:solidFill>
              <a:srgbClr val="735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4C59A531-53F1-4D1D-97BD-120DC2122757}"/>
                </a:ext>
              </a:extLst>
            </p:cNvPr>
            <p:cNvSpPr txBox="1"/>
            <p:nvPr/>
          </p:nvSpPr>
          <p:spPr>
            <a:xfrm>
              <a:off x="7151289" y="5322092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C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="" xmlns:a16="http://schemas.microsoft.com/office/drawing/2014/main" id="{048BA501-0C4E-4F87-BCB3-F0462B9D5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8505" y="2657720"/>
              <a:ext cx="338080" cy="648000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="" xmlns:a16="http://schemas.microsoft.com/office/drawing/2014/main" id="{FA20B7FB-3CBD-41E5-B854-FA495457D448}"/>
                </a:ext>
              </a:extLst>
            </p:cNvPr>
            <p:cNvCxnSpPr/>
            <p:nvPr/>
          </p:nvCxnSpPr>
          <p:spPr>
            <a:xfrm>
              <a:off x="7283472" y="3956794"/>
              <a:ext cx="648000" cy="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="" xmlns:a16="http://schemas.microsoft.com/office/drawing/2014/main" id="{57D37E19-E43A-48ED-93A4-6CAD7263D6B7}"/>
                </a:ext>
              </a:extLst>
            </p:cNvPr>
            <p:cNvCxnSpPr>
              <a:cxnSpLocks/>
            </p:cNvCxnSpPr>
            <p:nvPr/>
          </p:nvCxnSpPr>
          <p:spPr>
            <a:xfrm>
              <a:off x="6871568" y="5037600"/>
              <a:ext cx="298306" cy="194553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749FDE0F-BA24-4931-BF13-A2F894617E82}"/>
                </a:ext>
              </a:extLst>
            </p:cNvPr>
            <p:cNvGrpSpPr/>
            <p:nvPr/>
          </p:nvGrpSpPr>
          <p:grpSpPr>
            <a:xfrm>
              <a:off x="8189080" y="1802665"/>
              <a:ext cx="2357003" cy="954107"/>
              <a:chOff x="2551705" y="4283314"/>
              <a:chExt cx="2357003" cy="954107"/>
            </a:xfrm>
          </p:grpSpPr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1514F56D-C080-4588-8514-72C9E0591C6C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1EC49FB0-4B23-4236-90DC-0A1D1934DA6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7DFADCFE-697E-44DF-A214-FE4A16C7B554}"/>
                </a:ext>
              </a:extLst>
            </p:cNvPr>
            <p:cNvGrpSpPr/>
            <p:nvPr/>
          </p:nvGrpSpPr>
          <p:grpSpPr>
            <a:xfrm>
              <a:off x="9078151" y="3474372"/>
              <a:ext cx="2336966" cy="954107"/>
              <a:chOff x="2551705" y="4283314"/>
              <a:chExt cx="2357003" cy="954107"/>
            </a:xfrm>
          </p:grpSpPr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90036224-AD22-4564-AD3B-FAC992BD67C2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B5434942-66FD-41DE-A369-E1E7FFCE371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1A1B4DDD-097C-4BD7-B8C3-285BE6F03D0F}"/>
                </a:ext>
              </a:extLst>
            </p:cNvPr>
            <p:cNvGrpSpPr/>
            <p:nvPr/>
          </p:nvGrpSpPr>
          <p:grpSpPr>
            <a:xfrm>
              <a:off x="8189080" y="5104024"/>
              <a:ext cx="2357003" cy="954107"/>
              <a:chOff x="2551705" y="4283314"/>
              <a:chExt cx="2357003" cy="954107"/>
            </a:xfrm>
          </p:grpSpPr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948605A1-5C91-44BB-9682-1904472CA617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DB4440B3-BF30-4E06-8D8D-CB6BF01AD4CF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438" y="1440934"/>
            <a:ext cx="2014556" cy="27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138" y="300038"/>
            <a:ext cx="8678862" cy="5429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B5D07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D5C2BB6-EB3F-4408-96F7-7AD0AB2E430B}"/>
              </a:ext>
            </a:extLst>
          </p:cNvPr>
          <p:cNvGrpSpPr/>
          <p:nvPr/>
        </p:nvGrpSpPr>
        <p:grpSpPr>
          <a:xfrm>
            <a:off x="2782353" y="1146444"/>
            <a:ext cx="1869925" cy="2152596"/>
            <a:chOff x="3663600" y="1841546"/>
            <a:chExt cx="2493233" cy="2870128"/>
          </a:xfrm>
          <a:solidFill>
            <a:schemeClr val="bg1">
              <a:lumMod val="75000"/>
            </a:schemeClr>
          </a:solidFill>
        </p:grpSpPr>
        <p:sp>
          <p:nvSpPr>
            <p:cNvPr id="4" name="Block Arc 3">
              <a:extLst>
                <a:ext uri="{FF2B5EF4-FFF2-40B4-BE49-F238E27FC236}">
                  <a16:creationId xmlns="" xmlns:a16="http://schemas.microsoft.com/office/drawing/2014/main" id="{4CFE4356-119B-467D-BCD1-CAC595466C36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직사각형 71">
              <a:extLst>
                <a:ext uri="{FF2B5EF4-FFF2-40B4-BE49-F238E27FC236}">
                  <a16:creationId xmlns="" xmlns:a16="http://schemas.microsoft.com/office/drawing/2014/main" id="{FD9FA699-2ADB-4A3D-8FB8-6C92148F1505}"/>
                </a:ext>
              </a:extLst>
            </p:cNvPr>
            <p:cNvSpPr/>
            <p:nvPr/>
          </p:nvSpPr>
          <p:spPr>
            <a:xfrm>
              <a:off x="6092825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6" name="직사각형 71">
              <a:extLst>
                <a:ext uri="{FF2B5EF4-FFF2-40B4-BE49-F238E27FC236}">
                  <a16:creationId xmlns="" xmlns:a16="http://schemas.microsoft.com/office/drawing/2014/main" id="{7B3F0418-559D-4E61-9F11-47CF7ECC79A5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DFD3F6E-C4DD-4581-851B-5A0A9103580A}"/>
              </a:ext>
            </a:extLst>
          </p:cNvPr>
          <p:cNvGrpSpPr/>
          <p:nvPr/>
        </p:nvGrpSpPr>
        <p:grpSpPr>
          <a:xfrm rot="10800000">
            <a:off x="960436" y="1590505"/>
            <a:ext cx="1869925" cy="2784835"/>
            <a:chOff x="3663600" y="1841546"/>
            <a:chExt cx="2493233" cy="3713113"/>
          </a:xfrm>
          <a:solidFill>
            <a:schemeClr val="bg1">
              <a:lumMod val="75000"/>
            </a:schemeClr>
          </a:solidFill>
        </p:grpSpPr>
        <p:sp>
          <p:nvSpPr>
            <p:cNvPr id="8" name="Block Arc 7">
              <a:extLst>
                <a:ext uri="{FF2B5EF4-FFF2-40B4-BE49-F238E27FC236}">
                  <a16:creationId xmlns="" xmlns:a16="http://schemas.microsoft.com/office/drawing/2014/main" id="{56A869CB-9B00-4A42-A87B-31608A6B2AE2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직사각형 71">
              <a:extLst>
                <a:ext uri="{FF2B5EF4-FFF2-40B4-BE49-F238E27FC236}">
                  <a16:creationId xmlns="" xmlns:a16="http://schemas.microsoft.com/office/drawing/2014/main" id="{24BFA1A4-8EDA-4D0E-AE21-46E8E122B5C2}"/>
                </a:ext>
              </a:extLst>
            </p:cNvPr>
            <p:cNvSpPr/>
            <p:nvPr/>
          </p:nvSpPr>
          <p:spPr>
            <a:xfrm>
              <a:off x="6092825" y="3085779"/>
              <a:ext cx="64008" cy="246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10" name="직사각형 71">
              <a:extLst>
                <a:ext uri="{FF2B5EF4-FFF2-40B4-BE49-F238E27FC236}">
                  <a16:creationId xmlns="" xmlns:a16="http://schemas.microsoft.com/office/drawing/2014/main" id="{67602E18-C6B4-4905-9B5C-2E9C7AB42285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3AA6DDE-7C7E-477E-A96B-7FC3F3AF6570}"/>
              </a:ext>
            </a:extLst>
          </p:cNvPr>
          <p:cNvGrpSpPr/>
          <p:nvPr/>
        </p:nvGrpSpPr>
        <p:grpSpPr>
          <a:xfrm rot="10800000">
            <a:off x="4604271" y="2222742"/>
            <a:ext cx="1869925" cy="2152596"/>
            <a:chOff x="3663600" y="1841546"/>
            <a:chExt cx="2493233" cy="2870128"/>
          </a:xfrm>
          <a:solidFill>
            <a:schemeClr val="bg1">
              <a:lumMod val="75000"/>
            </a:schemeClr>
          </a:solidFill>
        </p:grpSpPr>
        <p:sp>
          <p:nvSpPr>
            <p:cNvPr id="12" name="Block Arc 11">
              <a:extLst>
                <a:ext uri="{FF2B5EF4-FFF2-40B4-BE49-F238E27FC236}">
                  <a16:creationId xmlns="" xmlns:a16="http://schemas.microsoft.com/office/drawing/2014/main" id="{FB01B090-3424-494C-8A74-AF9956DE1EF7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3" name="직사각형 71">
              <a:extLst>
                <a:ext uri="{FF2B5EF4-FFF2-40B4-BE49-F238E27FC236}">
                  <a16:creationId xmlns="" xmlns:a16="http://schemas.microsoft.com/office/drawing/2014/main" id="{70B90A27-C21F-4A90-8505-2ED32768028A}"/>
                </a:ext>
              </a:extLst>
            </p:cNvPr>
            <p:cNvSpPr/>
            <p:nvPr/>
          </p:nvSpPr>
          <p:spPr>
            <a:xfrm>
              <a:off x="6092825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14" name="직사각형 71">
              <a:extLst>
                <a:ext uri="{FF2B5EF4-FFF2-40B4-BE49-F238E27FC236}">
                  <a16:creationId xmlns="" xmlns:a16="http://schemas.microsoft.com/office/drawing/2014/main" id="{2B2368FD-CAC6-499B-9E1B-282C7F25FD2B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C4CB03C-0CC1-4DB3-8D35-1A8496A03D5A}"/>
              </a:ext>
            </a:extLst>
          </p:cNvPr>
          <p:cNvGrpSpPr/>
          <p:nvPr/>
        </p:nvGrpSpPr>
        <p:grpSpPr>
          <a:xfrm>
            <a:off x="6426187" y="1146444"/>
            <a:ext cx="1869925" cy="2784834"/>
            <a:chOff x="3663600" y="1841546"/>
            <a:chExt cx="2493233" cy="3713112"/>
          </a:xfrm>
          <a:solidFill>
            <a:schemeClr val="bg1">
              <a:lumMod val="75000"/>
            </a:schemeClr>
          </a:solidFill>
        </p:grpSpPr>
        <p:sp>
          <p:nvSpPr>
            <p:cNvPr id="16" name="Block Arc 15">
              <a:extLst>
                <a:ext uri="{FF2B5EF4-FFF2-40B4-BE49-F238E27FC236}">
                  <a16:creationId xmlns="" xmlns:a16="http://schemas.microsoft.com/office/drawing/2014/main" id="{72A0BCE8-9E83-4423-A1D5-BF068F845A9E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7" name="직사각형 71">
              <a:extLst>
                <a:ext uri="{FF2B5EF4-FFF2-40B4-BE49-F238E27FC236}">
                  <a16:creationId xmlns="" xmlns:a16="http://schemas.microsoft.com/office/drawing/2014/main" id="{8B0D22DE-210F-40B4-B87B-99F32BF3F2AA}"/>
                </a:ext>
              </a:extLst>
            </p:cNvPr>
            <p:cNvSpPr/>
            <p:nvPr/>
          </p:nvSpPr>
          <p:spPr>
            <a:xfrm>
              <a:off x="6092825" y="3085778"/>
              <a:ext cx="64008" cy="246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18" name="직사각형 71">
              <a:extLst>
                <a:ext uri="{FF2B5EF4-FFF2-40B4-BE49-F238E27FC236}">
                  <a16:creationId xmlns="" xmlns:a16="http://schemas.microsoft.com/office/drawing/2014/main" id="{A97AC4C8-D331-42F8-8309-B267599500A9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</p:grpSp>
      <p:sp>
        <p:nvSpPr>
          <p:cNvPr id="19" name="Teardrop 18">
            <a:extLst>
              <a:ext uri="{FF2B5EF4-FFF2-40B4-BE49-F238E27FC236}">
                <a16:creationId xmlns="" xmlns:a16="http://schemas.microsoft.com/office/drawing/2014/main" id="{0F06FAEA-4C7F-4F74-AC15-3F052CEE16BB}"/>
              </a:ext>
            </a:extLst>
          </p:cNvPr>
          <p:cNvSpPr/>
          <p:nvPr/>
        </p:nvSpPr>
        <p:spPr>
          <a:xfrm rot="18900000">
            <a:off x="1610465" y="4024354"/>
            <a:ext cx="569865" cy="569865"/>
          </a:xfrm>
          <a:prstGeom prst="teardrop">
            <a:avLst>
              <a:gd name="adj" fmla="val 127271"/>
            </a:avLst>
          </a:prstGeom>
          <a:solidFill>
            <a:srgbClr val="EDC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ardrop 19">
            <a:extLst>
              <a:ext uri="{FF2B5EF4-FFF2-40B4-BE49-F238E27FC236}">
                <a16:creationId xmlns="" xmlns:a16="http://schemas.microsoft.com/office/drawing/2014/main" id="{3FAE8AC2-B5E7-4C58-8ACB-C32200D7BAC7}"/>
              </a:ext>
            </a:extLst>
          </p:cNvPr>
          <p:cNvSpPr/>
          <p:nvPr/>
        </p:nvSpPr>
        <p:spPr>
          <a:xfrm rot="8100000">
            <a:off x="3432383" y="939735"/>
            <a:ext cx="569865" cy="569865"/>
          </a:xfrm>
          <a:prstGeom prst="teardrop">
            <a:avLst>
              <a:gd name="adj" fmla="val 127271"/>
            </a:avLst>
          </a:prstGeom>
          <a:solidFill>
            <a:srgbClr val="EDC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="" xmlns:a16="http://schemas.microsoft.com/office/drawing/2014/main" id="{5C39416D-6A6D-4024-845F-F3C35F44D953}"/>
              </a:ext>
            </a:extLst>
          </p:cNvPr>
          <p:cNvSpPr/>
          <p:nvPr/>
        </p:nvSpPr>
        <p:spPr>
          <a:xfrm rot="18900000">
            <a:off x="5254302" y="4024354"/>
            <a:ext cx="569865" cy="569865"/>
          </a:xfrm>
          <a:prstGeom prst="teardrop">
            <a:avLst>
              <a:gd name="adj" fmla="val 127271"/>
            </a:avLst>
          </a:prstGeom>
          <a:solidFill>
            <a:srgbClr val="EDC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ardrop 21">
            <a:extLst>
              <a:ext uri="{FF2B5EF4-FFF2-40B4-BE49-F238E27FC236}">
                <a16:creationId xmlns="" xmlns:a16="http://schemas.microsoft.com/office/drawing/2014/main" id="{9BFEC5AD-5D6E-4F53-8C33-DCC592C1F1AE}"/>
              </a:ext>
            </a:extLst>
          </p:cNvPr>
          <p:cNvSpPr/>
          <p:nvPr/>
        </p:nvSpPr>
        <p:spPr>
          <a:xfrm rot="8100000">
            <a:off x="7076220" y="939735"/>
            <a:ext cx="569865" cy="569865"/>
          </a:xfrm>
          <a:prstGeom prst="teardrop">
            <a:avLst>
              <a:gd name="adj" fmla="val 127271"/>
            </a:avLst>
          </a:prstGeom>
          <a:solidFill>
            <a:srgbClr val="EDC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="" xmlns:a16="http://schemas.microsoft.com/office/drawing/2014/main" id="{FEF18A9D-FB26-48E4-9FD6-AD490FB97D74}"/>
              </a:ext>
            </a:extLst>
          </p:cNvPr>
          <p:cNvSpPr txBox="1">
            <a:spLocks/>
          </p:cNvSpPr>
          <p:nvPr/>
        </p:nvSpPr>
        <p:spPr>
          <a:xfrm>
            <a:off x="476435" y="1214825"/>
            <a:ext cx="1016007" cy="301558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>
                <a:solidFill>
                  <a:srgbClr val="73503F"/>
                </a:solidFill>
              </a:rPr>
              <a:t>START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088D3570-2D76-4843-822E-51EA7F378AA6}"/>
              </a:ext>
            </a:extLst>
          </p:cNvPr>
          <p:cNvSpPr/>
          <p:nvPr/>
        </p:nvSpPr>
        <p:spPr>
          <a:xfrm rot="10800000">
            <a:off x="8151524" y="3920881"/>
            <a:ext cx="241169" cy="20790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9F8ADE6-E0FD-484F-B8D3-4EF474525F06}"/>
              </a:ext>
            </a:extLst>
          </p:cNvPr>
          <p:cNvSpPr txBox="1"/>
          <p:nvPr/>
        </p:nvSpPr>
        <p:spPr>
          <a:xfrm>
            <a:off x="3057437" y="2245114"/>
            <a:ext cx="13197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81F5E26-F486-4E1D-8A4F-D22B2CC2E857}"/>
              </a:ext>
            </a:extLst>
          </p:cNvPr>
          <p:cNvSpPr txBox="1"/>
          <p:nvPr/>
        </p:nvSpPr>
        <p:spPr>
          <a:xfrm>
            <a:off x="3057437" y="1956573"/>
            <a:ext cx="1319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73503F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38F3C7C-FBB2-4128-8E78-48AF71D5601A}"/>
              </a:ext>
            </a:extLst>
          </p:cNvPr>
          <p:cNvSpPr txBox="1"/>
          <p:nvPr/>
        </p:nvSpPr>
        <p:spPr>
          <a:xfrm>
            <a:off x="6701270" y="2245114"/>
            <a:ext cx="13197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00D01DC-6373-456B-8E81-BBC72CEA06D3}"/>
              </a:ext>
            </a:extLst>
          </p:cNvPr>
          <p:cNvSpPr txBox="1"/>
          <p:nvPr/>
        </p:nvSpPr>
        <p:spPr>
          <a:xfrm>
            <a:off x="6701270" y="1956573"/>
            <a:ext cx="1319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73503F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520B1DB-9A03-4AA3-8CF1-968458671FEC}"/>
              </a:ext>
            </a:extLst>
          </p:cNvPr>
          <p:cNvSpPr txBox="1"/>
          <p:nvPr/>
        </p:nvSpPr>
        <p:spPr>
          <a:xfrm>
            <a:off x="1235519" y="2245114"/>
            <a:ext cx="13197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E7F4688-B81B-4D1D-8356-C0D445638D61}"/>
              </a:ext>
            </a:extLst>
          </p:cNvPr>
          <p:cNvSpPr txBox="1"/>
          <p:nvPr/>
        </p:nvSpPr>
        <p:spPr>
          <a:xfrm>
            <a:off x="1235519" y="1956573"/>
            <a:ext cx="1319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73503F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B3E02C7-CE05-481D-866A-6015E5E2E478}"/>
              </a:ext>
            </a:extLst>
          </p:cNvPr>
          <p:cNvSpPr txBox="1"/>
          <p:nvPr/>
        </p:nvSpPr>
        <p:spPr>
          <a:xfrm>
            <a:off x="4879354" y="2245114"/>
            <a:ext cx="13197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EAB4DFE-F32B-4B49-8848-1EEB76FE1C05}"/>
              </a:ext>
            </a:extLst>
          </p:cNvPr>
          <p:cNvSpPr txBox="1"/>
          <p:nvPr/>
        </p:nvSpPr>
        <p:spPr>
          <a:xfrm>
            <a:off x="4879354" y="1956573"/>
            <a:ext cx="1319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73503F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33" name="Trapezoid 3">
            <a:extLst>
              <a:ext uri="{FF2B5EF4-FFF2-40B4-BE49-F238E27FC236}">
                <a16:creationId xmlns="" xmlns:a16="http://schemas.microsoft.com/office/drawing/2014/main" id="{654E3B97-8800-499A-9032-A8EA301D2C0A}"/>
              </a:ext>
            </a:extLst>
          </p:cNvPr>
          <p:cNvSpPr>
            <a:spLocks noChangeAspect="1"/>
          </p:cNvSpPr>
          <p:nvPr/>
        </p:nvSpPr>
        <p:spPr>
          <a:xfrm>
            <a:off x="3572245" y="1061366"/>
            <a:ext cx="301141" cy="306917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34" name="Oval 2">
            <a:extLst>
              <a:ext uri="{FF2B5EF4-FFF2-40B4-BE49-F238E27FC236}">
                <a16:creationId xmlns="" xmlns:a16="http://schemas.microsoft.com/office/drawing/2014/main" id="{6A6EE742-DFD9-4EFE-BCF6-826EF052264B}"/>
              </a:ext>
            </a:extLst>
          </p:cNvPr>
          <p:cNvSpPr>
            <a:spLocks noChangeAspect="1"/>
          </p:cNvSpPr>
          <p:nvPr/>
        </p:nvSpPr>
        <p:spPr>
          <a:xfrm>
            <a:off x="7219059" y="1119043"/>
            <a:ext cx="301141" cy="232694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="" xmlns:a16="http://schemas.microsoft.com/office/drawing/2014/main" id="{A18004FE-7D46-4404-80B2-3DB44EEA25DE}"/>
              </a:ext>
            </a:extLst>
          </p:cNvPr>
          <p:cNvSpPr>
            <a:spLocks noChangeAspect="1"/>
          </p:cNvSpPr>
          <p:nvPr/>
        </p:nvSpPr>
        <p:spPr>
          <a:xfrm rot="2648398">
            <a:off x="1824117" y="4127464"/>
            <a:ext cx="142131" cy="363504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36" name="Freeform 20">
            <a:extLst>
              <a:ext uri="{FF2B5EF4-FFF2-40B4-BE49-F238E27FC236}">
                <a16:creationId xmlns="" xmlns:a16="http://schemas.microsoft.com/office/drawing/2014/main" id="{0C163420-6113-4E4F-B411-685803009750}"/>
              </a:ext>
            </a:extLst>
          </p:cNvPr>
          <p:cNvSpPr>
            <a:spLocks noChangeAspect="1"/>
          </p:cNvSpPr>
          <p:nvPr/>
        </p:nvSpPr>
        <p:spPr>
          <a:xfrm flipH="1">
            <a:off x="5388661" y="4164438"/>
            <a:ext cx="301141" cy="289557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980" y="3624438"/>
            <a:ext cx="7762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1233" y="133377"/>
            <a:ext cx="8678862" cy="5429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D9F06AB3-0F05-4BA8-84F8-968F6B38F4F6}"/>
              </a:ext>
            </a:extLst>
          </p:cNvPr>
          <p:cNvSpPr txBox="1"/>
          <p:nvPr/>
        </p:nvSpPr>
        <p:spPr>
          <a:xfrm>
            <a:off x="5091193" y="1643461"/>
            <a:ext cx="65921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100" b="1" dirty="0">
                <a:solidFill>
                  <a:srgbClr val="73503F"/>
                </a:solidFill>
                <a:cs typeface="Arial" pitchFamily="34" charset="0"/>
              </a:rPr>
              <a:t>85</a:t>
            </a:r>
            <a:r>
              <a:rPr lang="en-US" altLang="ko-KR" sz="1350" b="1" dirty="0">
                <a:solidFill>
                  <a:srgbClr val="73503F"/>
                </a:solidFill>
                <a:cs typeface="Arial" pitchFamily="34" charset="0"/>
              </a:rPr>
              <a:t>%</a:t>
            </a:r>
            <a:endParaRPr lang="ko-KR" altLang="en-US" sz="135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109" name="Text Placeholder 12">
            <a:extLst>
              <a:ext uri="{FF2B5EF4-FFF2-40B4-BE49-F238E27FC236}">
                <a16:creationId xmlns="" xmlns:a16="http://schemas.microsoft.com/office/drawing/2014/main" id="{704902AC-1C17-4D19-BE87-359EFFB7C10A}"/>
              </a:ext>
            </a:extLst>
          </p:cNvPr>
          <p:cNvSpPr txBox="1">
            <a:spLocks/>
          </p:cNvSpPr>
          <p:nvPr/>
        </p:nvSpPr>
        <p:spPr>
          <a:xfrm>
            <a:off x="5641862" y="1964295"/>
            <a:ext cx="3169682" cy="349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11F7CD16-5CB4-44A1-B79B-92B03848191F}"/>
              </a:ext>
            </a:extLst>
          </p:cNvPr>
          <p:cNvSpPr txBox="1"/>
          <p:nvPr/>
        </p:nvSpPr>
        <p:spPr>
          <a:xfrm>
            <a:off x="5091193" y="2443279"/>
            <a:ext cx="65921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100" b="1" dirty="0">
                <a:solidFill>
                  <a:srgbClr val="73503F"/>
                </a:solidFill>
                <a:cs typeface="Arial" pitchFamily="34" charset="0"/>
              </a:rPr>
              <a:t>70</a:t>
            </a:r>
            <a:r>
              <a:rPr lang="en-US" altLang="ko-KR" sz="1350" b="1" dirty="0">
                <a:solidFill>
                  <a:srgbClr val="73503F"/>
                </a:solidFill>
                <a:cs typeface="Arial" pitchFamily="34" charset="0"/>
              </a:rPr>
              <a:t>%</a:t>
            </a:r>
            <a:endParaRPr lang="ko-KR" altLang="en-US" sz="135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111" name="Text Placeholder 12">
            <a:extLst>
              <a:ext uri="{FF2B5EF4-FFF2-40B4-BE49-F238E27FC236}">
                <a16:creationId xmlns="" xmlns:a16="http://schemas.microsoft.com/office/drawing/2014/main" id="{B5159434-74F9-410E-9F8A-02B9DA11F3D1}"/>
              </a:ext>
            </a:extLst>
          </p:cNvPr>
          <p:cNvSpPr txBox="1">
            <a:spLocks/>
          </p:cNvSpPr>
          <p:nvPr/>
        </p:nvSpPr>
        <p:spPr>
          <a:xfrm>
            <a:off x="5641862" y="2764113"/>
            <a:ext cx="3169682" cy="349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1827AACD-69D5-4129-89A1-F6CA37FE94C5}"/>
              </a:ext>
            </a:extLst>
          </p:cNvPr>
          <p:cNvSpPr txBox="1"/>
          <p:nvPr/>
        </p:nvSpPr>
        <p:spPr>
          <a:xfrm>
            <a:off x="5091193" y="3243097"/>
            <a:ext cx="65921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100" b="1" dirty="0">
                <a:solidFill>
                  <a:srgbClr val="73503F"/>
                </a:solidFill>
                <a:cs typeface="Arial" pitchFamily="34" charset="0"/>
              </a:rPr>
              <a:t>65</a:t>
            </a:r>
            <a:r>
              <a:rPr lang="en-US" altLang="ko-KR" sz="1350" b="1" dirty="0">
                <a:solidFill>
                  <a:srgbClr val="73503F"/>
                </a:solidFill>
                <a:cs typeface="Arial" pitchFamily="34" charset="0"/>
              </a:rPr>
              <a:t>%</a:t>
            </a:r>
            <a:endParaRPr lang="ko-KR" altLang="en-US" sz="135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113" name="Text Placeholder 12">
            <a:extLst>
              <a:ext uri="{FF2B5EF4-FFF2-40B4-BE49-F238E27FC236}">
                <a16:creationId xmlns="" xmlns:a16="http://schemas.microsoft.com/office/drawing/2014/main" id="{9D58AC32-21FA-4357-A8A9-8C3B070DB7C5}"/>
              </a:ext>
            </a:extLst>
          </p:cNvPr>
          <p:cNvSpPr txBox="1">
            <a:spLocks/>
          </p:cNvSpPr>
          <p:nvPr/>
        </p:nvSpPr>
        <p:spPr>
          <a:xfrm>
            <a:off x="5641862" y="3563931"/>
            <a:ext cx="3169682" cy="349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3506E607-0062-447F-A82C-6C29AAD072BE}"/>
              </a:ext>
            </a:extLst>
          </p:cNvPr>
          <p:cNvSpPr txBox="1"/>
          <p:nvPr/>
        </p:nvSpPr>
        <p:spPr>
          <a:xfrm>
            <a:off x="5091193" y="4073815"/>
            <a:ext cx="65921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100" b="1" dirty="0">
                <a:solidFill>
                  <a:srgbClr val="73503F"/>
                </a:solidFill>
                <a:cs typeface="Arial" pitchFamily="34" charset="0"/>
              </a:rPr>
              <a:t>55</a:t>
            </a:r>
            <a:r>
              <a:rPr lang="en-US" altLang="ko-KR" sz="1350" b="1" dirty="0">
                <a:solidFill>
                  <a:srgbClr val="73503F"/>
                </a:solidFill>
                <a:cs typeface="Arial" pitchFamily="34" charset="0"/>
              </a:rPr>
              <a:t>%</a:t>
            </a:r>
            <a:endParaRPr lang="ko-KR" altLang="en-US" sz="135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115" name="Text Placeholder 12">
            <a:extLst>
              <a:ext uri="{FF2B5EF4-FFF2-40B4-BE49-F238E27FC236}">
                <a16:creationId xmlns="" xmlns:a16="http://schemas.microsoft.com/office/drawing/2014/main" id="{A3DEFC72-8450-448B-ABED-CF5F4781D2AF}"/>
              </a:ext>
            </a:extLst>
          </p:cNvPr>
          <p:cNvSpPr txBox="1">
            <a:spLocks/>
          </p:cNvSpPr>
          <p:nvPr/>
        </p:nvSpPr>
        <p:spPr>
          <a:xfrm>
            <a:off x="5641862" y="4394649"/>
            <a:ext cx="3169682" cy="349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8" name="Content Placeholder 1">
            <a:extLst>
              <a:ext uri="{FF2B5EF4-FFF2-40B4-BE49-F238E27FC236}">
                <a16:creationId xmlns="" xmlns:a16="http://schemas.microsoft.com/office/drawing/2014/main" id="{FEF18A9D-FB26-48E4-9FD6-AD490FB97D74}"/>
              </a:ext>
            </a:extLst>
          </p:cNvPr>
          <p:cNvSpPr txBox="1">
            <a:spLocks/>
          </p:cNvSpPr>
          <p:nvPr/>
        </p:nvSpPr>
        <p:spPr>
          <a:xfrm>
            <a:off x="4362236" y="629798"/>
            <a:ext cx="4162968" cy="870558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2400" dirty="0"/>
              <a:t>Crime Free Template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758951" y="955676"/>
            <a:ext cx="1751031" cy="3982084"/>
            <a:chOff x="1758951" y="955676"/>
            <a:chExt cx="1841500" cy="4187824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758951" y="955676"/>
              <a:ext cx="1595438" cy="963612"/>
            </a:xfrm>
            <a:custGeom>
              <a:avLst/>
              <a:gdLst>
                <a:gd name="T0" fmla="*/ 319 w 351"/>
                <a:gd name="T1" fmla="*/ 186 h 213"/>
                <a:gd name="T2" fmla="*/ 306 w 351"/>
                <a:gd name="T3" fmla="*/ 168 h 213"/>
                <a:gd name="T4" fmla="*/ 263 w 351"/>
                <a:gd name="T5" fmla="*/ 117 h 213"/>
                <a:gd name="T6" fmla="*/ 234 w 351"/>
                <a:gd name="T7" fmla="*/ 114 h 213"/>
                <a:gd name="T8" fmla="*/ 230 w 351"/>
                <a:gd name="T9" fmla="*/ 85 h 213"/>
                <a:gd name="T10" fmla="*/ 207 w 351"/>
                <a:gd name="T11" fmla="*/ 65 h 213"/>
                <a:gd name="T12" fmla="*/ 161 w 351"/>
                <a:gd name="T13" fmla="*/ 32 h 213"/>
                <a:gd name="T14" fmla="*/ 112 w 351"/>
                <a:gd name="T15" fmla="*/ 3 h 213"/>
                <a:gd name="T16" fmla="*/ 49 w 351"/>
                <a:gd name="T17" fmla="*/ 15 h 213"/>
                <a:gd name="T18" fmla="*/ 14 w 351"/>
                <a:gd name="T19" fmla="*/ 80 h 213"/>
                <a:gd name="T20" fmla="*/ 54 w 351"/>
                <a:gd name="T21" fmla="*/ 172 h 213"/>
                <a:gd name="T22" fmla="*/ 69 w 351"/>
                <a:gd name="T23" fmla="*/ 213 h 213"/>
                <a:gd name="T24" fmla="*/ 351 w 351"/>
                <a:gd name="T25" fmla="*/ 213 h 213"/>
                <a:gd name="T26" fmla="*/ 319 w 351"/>
                <a:gd name="T27" fmla="*/ 186 h 213"/>
                <a:gd name="T28" fmla="*/ 85 w 351"/>
                <a:gd name="T29" fmla="*/ 199 h 213"/>
                <a:gd name="T30" fmla="*/ 29 w 351"/>
                <a:gd name="T31" fmla="*/ 67 h 213"/>
                <a:gd name="T32" fmla="*/ 51 w 351"/>
                <a:gd name="T33" fmla="*/ 33 h 213"/>
                <a:gd name="T34" fmla="*/ 102 w 351"/>
                <a:gd name="T35" fmla="*/ 22 h 213"/>
                <a:gd name="T36" fmla="*/ 142 w 351"/>
                <a:gd name="T37" fmla="*/ 36 h 213"/>
                <a:gd name="T38" fmla="*/ 189 w 351"/>
                <a:gd name="T39" fmla="*/ 123 h 213"/>
                <a:gd name="T40" fmla="*/ 85 w 351"/>
                <a:gd name="T41" fmla="*/ 199 h 213"/>
                <a:gd name="T42" fmla="*/ 156 w 351"/>
                <a:gd name="T43" fmla="*/ 190 h 213"/>
                <a:gd name="T44" fmla="*/ 200 w 351"/>
                <a:gd name="T45" fmla="*/ 176 h 213"/>
                <a:gd name="T46" fmla="*/ 156 w 351"/>
                <a:gd name="T47" fmla="*/ 190 h 213"/>
                <a:gd name="T48" fmla="*/ 258 w 351"/>
                <a:gd name="T49" fmla="*/ 141 h 213"/>
                <a:gd name="T50" fmla="*/ 284 w 351"/>
                <a:gd name="T51" fmla="*/ 170 h 213"/>
                <a:gd name="T52" fmla="*/ 258 w 351"/>
                <a:gd name="T53" fmla="*/ 14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213">
                  <a:moveTo>
                    <a:pt x="319" y="186"/>
                  </a:moveTo>
                  <a:cubicBezTo>
                    <a:pt x="310" y="183"/>
                    <a:pt x="307" y="178"/>
                    <a:pt x="306" y="168"/>
                  </a:cubicBezTo>
                  <a:cubicBezTo>
                    <a:pt x="305" y="139"/>
                    <a:pt x="291" y="124"/>
                    <a:pt x="263" y="117"/>
                  </a:cubicBezTo>
                  <a:cubicBezTo>
                    <a:pt x="253" y="115"/>
                    <a:pt x="244" y="115"/>
                    <a:pt x="234" y="114"/>
                  </a:cubicBezTo>
                  <a:cubicBezTo>
                    <a:pt x="233" y="104"/>
                    <a:pt x="235" y="92"/>
                    <a:pt x="230" y="85"/>
                  </a:cubicBezTo>
                  <a:cubicBezTo>
                    <a:pt x="225" y="76"/>
                    <a:pt x="215" y="66"/>
                    <a:pt x="207" y="65"/>
                  </a:cubicBezTo>
                  <a:cubicBezTo>
                    <a:pt x="183" y="64"/>
                    <a:pt x="171" y="50"/>
                    <a:pt x="161" y="32"/>
                  </a:cubicBezTo>
                  <a:cubicBezTo>
                    <a:pt x="151" y="13"/>
                    <a:pt x="135" y="0"/>
                    <a:pt x="112" y="3"/>
                  </a:cubicBezTo>
                  <a:cubicBezTo>
                    <a:pt x="91" y="6"/>
                    <a:pt x="70" y="10"/>
                    <a:pt x="49" y="15"/>
                  </a:cubicBezTo>
                  <a:cubicBezTo>
                    <a:pt x="10" y="24"/>
                    <a:pt x="0" y="42"/>
                    <a:pt x="14" y="80"/>
                  </a:cubicBezTo>
                  <a:cubicBezTo>
                    <a:pt x="26" y="111"/>
                    <a:pt x="38" y="142"/>
                    <a:pt x="54" y="172"/>
                  </a:cubicBezTo>
                  <a:cubicBezTo>
                    <a:pt x="61" y="186"/>
                    <a:pt x="67" y="199"/>
                    <a:pt x="69" y="213"/>
                  </a:cubicBezTo>
                  <a:cubicBezTo>
                    <a:pt x="351" y="213"/>
                    <a:pt x="351" y="213"/>
                    <a:pt x="351" y="213"/>
                  </a:cubicBezTo>
                  <a:cubicBezTo>
                    <a:pt x="345" y="201"/>
                    <a:pt x="335" y="191"/>
                    <a:pt x="319" y="186"/>
                  </a:cubicBezTo>
                  <a:close/>
                  <a:moveTo>
                    <a:pt x="85" y="199"/>
                  </a:moveTo>
                  <a:cubicBezTo>
                    <a:pt x="66" y="153"/>
                    <a:pt x="46" y="111"/>
                    <a:pt x="29" y="67"/>
                  </a:cubicBezTo>
                  <a:cubicBezTo>
                    <a:pt x="21" y="45"/>
                    <a:pt x="27" y="37"/>
                    <a:pt x="51" y="33"/>
                  </a:cubicBezTo>
                  <a:cubicBezTo>
                    <a:pt x="68" y="30"/>
                    <a:pt x="85" y="27"/>
                    <a:pt x="102" y="22"/>
                  </a:cubicBezTo>
                  <a:cubicBezTo>
                    <a:pt x="120" y="17"/>
                    <a:pt x="134" y="22"/>
                    <a:pt x="142" y="36"/>
                  </a:cubicBezTo>
                  <a:cubicBezTo>
                    <a:pt x="158" y="63"/>
                    <a:pt x="173" y="92"/>
                    <a:pt x="189" y="123"/>
                  </a:cubicBezTo>
                  <a:cubicBezTo>
                    <a:pt x="141" y="131"/>
                    <a:pt x="112" y="160"/>
                    <a:pt x="85" y="199"/>
                  </a:cubicBezTo>
                  <a:close/>
                  <a:moveTo>
                    <a:pt x="156" y="190"/>
                  </a:moveTo>
                  <a:cubicBezTo>
                    <a:pt x="171" y="168"/>
                    <a:pt x="188" y="163"/>
                    <a:pt x="200" y="176"/>
                  </a:cubicBezTo>
                  <a:cubicBezTo>
                    <a:pt x="184" y="181"/>
                    <a:pt x="171" y="185"/>
                    <a:pt x="156" y="190"/>
                  </a:cubicBezTo>
                  <a:close/>
                  <a:moveTo>
                    <a:pt x="258" y="141"/>
                  </a:moveTo>
                  <a:cubicBezTo>
                    <a:pt x="266" y="150"/>
                    <a:pt x="274" y="159"/>
                    <a:pt x="284" y="170"/>
                  </a:cubicBezTo>
                  <a:cubicBezTo>
                    <a:pt x="263" y="174"/>
                    <a:pt x="256" y="167"/>
                    <a:pt x="258" y="141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931988" y="1960563"/>
              <a:ext cx="1536700" cy="1131887"/>
            </a:xfrm>
            <a:custGeom>
              <a:avLst/>
              <a:gdLst>
                <a:gd name="T0" fmla="*/ 20 w 338"/>
                <a:gd name="T1" fmla="*/ 38 h 250"/>
                <a:gd name="T2" fmla="*/ 20 w 338"/>
                <a:gd name="T3" fmla="*/ 41 h 250"/>
                <a:gd name="T4" fmla="*/ 18 w 338"/>
                <a:gd name="T5" fmla="*/ 231 h 250"/>
                <a:gd name="T6" fmla="*/ 21 w 338"/>
                <a:gd name="T7" fmla="*/ 250 h 250"/>
                <a:gd name="T8" fmla="*/ 57 w 338"/>
                <a:gd name="T9" fmla="*/ 250 h 250"/>
                <a:gd name="T10" fmla="*/ 53 w 338"/>
                <a:gd name="T11" fmla="*/ 227 h 250"/>
                <a:gd name="T12" fmla="*/ 67 w 338"/>
                <a:gd name="T13" fmla="*/ 210 h 250"/>
                <a:gd name="T14" fmla="*/ 72 w 338"/>
                <a:gd name="T15" fmla="*/ 250 h 250"/>
                <a:gd name="T16" fmla="*/ 338 w 338"/>
                <a:gd name="T17" fmla="*/ 250 h 250"/>
                <a:gd name="T18" fmla="*/ 331 w 338"/>
                <a:gd name="T19" fmla="*/ 142 h 250"/>
                <a:gd name="T20" fmla="*/ 320 w 338"/>
                <a:gd name="T21" fmla="*/ 18 h 250"/>
                <a:gd name="T22" fmla="*/ 317 w 338"/>
                <a:gd name="T23" fmla="*/ 0 h 250"/>
                <a:gd name="T24" fmla="*/ 32 w 338"/>
                <a:gd name="T25" fmla="*/ 0 h 250"/>
                <a:gd name="T26" fmla="*/ 20 w 338"/>
                <a:gd name="T27" fmla="*/ 3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8" h="250">
                  <a:moveTo>
                    <a:pt x="20" y="38"/>
                  </a:moveTo>
                  <a:cubicBezTo>
                    <a:pt x="20" y="39"/>
                    <a:pt x="20" y="40"/>
                    <a:pt x="20" y="41"/>
                  </a:cubicBezTo>
                  <a:cubicBezTo>
                    <a:pt x="0" y="104"/>
                    <a:pt x="14" y="168"/>
                    <a:pt x="18" y="231"/>
                  </a:cubicBezTo>
                  <a:cubicBezTo>
                    <a:pt x="19" y="237"/>
                    <a:pt x="20" y="243"/>
                    <a:pt x="21" y="250"/>
                  </a:cubicBezTo>
                  <a:cubicBezTo>
                    <a:pt x="57" y="250"/>
                    <a:pt x="57" y="250"/>
                    <a:pt x="57" y="250"/>
                  </a:cubicBezTo>
                  <a:cubicBezTo>
                    <a:pt x="55" y="242"/>
                    <a:pt x="54" y="234"/>
                    <a:pt x="53" y="227"/>
                  </a:cubicBezTo>
                  <a:cubicBezTo>
                    <a:pt x="51" y="215"/>
                    <a:pt x="52" y="210"/>
                    <a:pt x="67" y="210"/>
                  </a:cubicBezTo>
                  <a:cubicBezTo>
                    <a:pt x="68" y="223"/>
                    <a:pt x="70" y="236"/>
                    <a:pt x="72" y="250"/>
                  </a:cubicBezTo>
                  <a:cubicBezTo>
                    <a:pt x="338" y="250"/>
                    <a:pt x="338" y="250"/>
                    <a:pt x="338" y="250"/>
                  </a:cubicBezTo>
                  <a:cubicBezTo>
                    <a:pt x="335" y="214"/>
                    <a:pt x="333" y="178"/>
                    <a:pt x="331" y="142"/>
                  </a:cubicBezTo>
                  <a:cubicBezTo>
                    <a:pt x="328" y="100"/>
                    <a:pt x="323" y="59"/>
                    <a:pt x="320" y="18"/>
                  </a:cubicBezTo>
                  <a:cubicBezTo>
                    <a:pt x="320" y="12"/>
                    <a:pt x="319" y="6"/>
                    <a:pt x="31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3"/>
                    <a:pt x="29" y="25"/>
                    <a:pt x="20" y="38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68488" y="3141663"/>
              <a:ext cx="1704975" cy="1131887"/>
            </a:xfrm>
            <a:custGeom>
              <a:avLst/>
              <a:gdLst>
                <a:gd name="T0" fmla="*/ 103 w 375"/>
                <a:gd name="T1" fmla="*/ 179 h 250"/>
                <a:gd name="T2" fmla="*/ 73 w 375"/>
                <a:gd name="T3" fmla="*/ 0 h 250"/>
                <a:gd name="T4" fmla="*/ 37 w 375"/>
                <a:gd name="T5" fmla="*/ 0 h 250"/>
                <a:gd name="T6" fmla="*/ 41 w 375"/>
                <a:gd name="T7" fmla="*/ 24 h 250"/>
                <a:gd name="T8" fmla="*/ 17 w 375"/>
                <a:gd name="T9" fmla="*/ 22 h 250"/>
                <a:gd name="T10" fmla="*/ 0 w 375"/>
                <a:gd name="T11" fmla="*/ 35 h 250"/>
                <a:gd name="T12" fmla="*/ 15 w 375"/>
                <a:gd name="T13" fmla="*/ 55 h 250"/>
                <a:gd name="T14" fmla="*/ 47 w 375"/>
                <a:gd name="T15" fmla="*/ 58 h 250"/>
                <a:gd name="T16" fmla="*/ 61 w 375"/>
                <a:gd name="T17" fmla="*/ 161 h 250"/>
                <a:gd name="T18" fmla="*/ 81 w 375"/>
                <a:gd name="T19" fmla="*/ 181 h 250"/>
                <a:gd name="T20" fmla="*/ 107 w 375"/>
                <a:gd name="T21" fmla="*/ 194 h 250"/>
                <a:gd name="T22" fmla="*/ 115 w 375"/>
                <a:gd name="T23" fmla="*/ 250 h 250"/>
                <a:gd name="T24" fmla="*/ 375 w 375"/>
                <a:gd name="T25" fmla="*/ 250 h 250"/>
                <a:gd name="T26" fmla="*/ 371 w 375"/>
                <a:gd name="T27" fmla="*/ 184 h 250"/>
                <a:gd name="T28" fmla="*/ 354 w 375"/>
                <a:gd name="T29" fmla="*/ 25 h 250"/>
                <a:gd name="T30" fmla="*/ 353 w 375"/>
                <a:gd name="T31" fmla="*/ 0 h 250"/>
                <a:gd name="T32" fmla="*/ 87 w 375"/>
                <a:gd name="T33" fmla="*/ 0 h 250"/>
                <a:gd name="T34" fmla="*/ 103 w 375"/>
                <a:gd name="T35" fmla="*/ 17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5" h="250">
                  <a:moveTo>
                    <a:pt x="103" y="179"/>
                  </a:moveTo>
                  <a:cubicBezTo>
                    <a:pt x="93" y="119"/>
                    <a:pt x="83" y="60"/>
                    <a:pt x="7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8"/>
                    <a:pt x="40" y="16"/>
                    <a:pt x="41" y="24"/>
                  </a:cubicBezTo>
                  <a:cubicBezTo>
                    <a:pt x="31" y="24"/>
                    <a:pt x="24" y="23"/>
                    <a:pt x="17" y="22"/>
                  </a:cubicBezTo>
                  <a:cubicBezTo>
                    <a:pt x="7" y="21"/>
                    <a:pt x="0" y="23"/>
                    <a:pt x="0" y="35"/>
                  </a:cubicBezTo>
                  <a:cubicBezTo>
                    <a:pt x="0" y="45"/>
                    <a:pt x="0" y="55"/>
                    <a:pt x="15" y="55"/>
                  </a:cubicBezTo>
                  <a:cubicBezTo>
                    <a:pt x="25" y="55"/>
                    <a:pt x="36" y="57"/>
                    <a:pt x="47" y="58"/>
                  </a:cubicBezTo>
                  <a:cubicBezTo>
                    <a:pt x="52" y="93"/>
                    <a:pt x="57" y="127"/>
                    <a:pt x="61" y="161"/>
                  </a:cubicBezTo>
                  <a:cubicBezTo>
                    <a:pt x="63" y="174"/>
                    <a:pt x="66" y="180"/>
                    <a:pt x="81" y="181"/>
                  </a:cubicBezTo>
                  <a:cubicBezTo>
                    <a:pt x="91" y="182"/>
                    <a:pt x="106" y="188"/>
                    <a:pt x="107" y="194"/>
                  </a:cubicBezTo>
                  <a:cubicBezTo>
                    <a:pt x="112" y="212"/>
                    <a:pt x="113" y="230"/>
                    <a:pt x="115" y="250"/>
                  </a:cubicBezTo>
                  <a:cubicBezTo>
                    <a:pt x="375" y="250"/>
                    <a:pt x="375" y="250"/>
                    <a:pt x="375" y="250"/>
                  </a:cubicBezTo>
                  <a:cubicBezTo>
                    <a:pt x="374" y="228"/>
                    <a:pt x="372" y="206"/>
                    <a:pt x="371" y="184"/>
                  </a:cubicBezTo>
                  <a:cubicBezTo>
                    <a:pt x="366" y="130"/>
                    <a:pt x="359" y="78"/>
                    <a:pt x="354" y="25"/>
                  </a:cubicBezTo>
                  <a:cubicBezTo>
                    <a:pt x="354" y="17"/>
                    <a:pt x="353" y="8"/>
                    <a:pt x="35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4" y="60"/>
                    <a:pt x="100" y="119"/>
                    <a:pt x="103" y="179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758951" y="4324350"/>
              <a:ext cx="1841500" cy="819150"/>
            </a:xfrm>
            <a:custGeom>
              <a:avLst/>
              <a:gdLst>
                <a:gd name="T0" fmla="*/ 141 w 405"/>
                <a:gd name="T1" fmla="*/ 9 h 181"/>
                <a:gd name="T2" fmla="*/ 130 w 405"/>
                <a:gd name="T3" fmla="*/ 0 h 181"/>
                <a:gd name="T4" fmla="*/ 12 w 405"/>
                <a:gd name="T5" fmla="*/ 0 h 181"/>
                <a:gd name="T6" fmla="*/ 0 w 405"/>
                <a:gd name="T7" fmla="*/ 40 h 181"/>
                <a:gd name="T8" fmla="*/ 62 w 405"/>
                <a:gd name="T9" fmla="*/ 152 h 181"/>
                <a:gd name="T10" fmla="*/ 152 w 405"/>
                <a:gd name="T11" fmla="*/ 139 h 181"/>
                <a:gd name="T12" fmla="*/ 164 w 405"/>
                <a:gd name="T13" fmla="*/ 123 h 181"/>
                <a:gd name="T14" fmla="*/ 235 w 405"/>
                <a:gd name="T15" fmla="*/ 149 h 181"/>
                <a:gd name="T16" fmla="*/ 384 w 405"/>
                <a:gd name="T17" fmla="*/ 156 h 181"/>
                <a:gd name="T18" fmla="*/ 388 w 405"/>
                <a:gd name="T19" fmla="*/ 174 h 181"/>
                <a:gd name="T20" fmla="*/ 400 w 405"/>
                <a:gd name="T21" fmla="*/ 181 h 181"/>
                <a:gd name="T22" fmla="*/ 405 w 405"/>
                <a:gd name="T23" fmla="*/ 170 h 181"/>
                <a:gd name="T24" fmla="*/ 402 w 405"/>
                <a:gd name="T25" fmla="*/ 142 h 181"/>
                <a:gd name="T26" fmla="*/ 388 w 405"/>
                <a:gd name="T27" fmla="*/ 98 h 181"/>
                <a:gd name="T28" fmla="*/ 402 w 405"/>
                <a:gd name="T29" fmla="*/ 51 h 181"/>
                <a:gd name="T30" fmla="*/ 400 w 405"/>
                <a:gd name="T31" fmla="*/ 0 h 181"/>
                <a:gd name="T32" fmla="*/ 140 w 405"/>
                <a:gd name="T33" fmla="*/ 0 h 181"/>
                <a:gd name="T34" fmla="*/ 141 w 405"/>
                <a:gd name="T35" fmla="*/ 9 h 181"/>
                <a:gd name="T36" fmla="*/ 68 w 405"/>
                <a:gd name="T37" fmla="*/ 39 h 181"/>
                <a:gd name="T38" fmla="*/ 55 w 405"/>
                <a:gd name="T39" fmla="*/ 23 h 181"/>
                <a:gd name="T40" fmla="*/ 61 w 405"/>
                <a:gd name="T41" fmla="*/ 15 h 181"/>
                <a:gd name="T42" fmla="*/ 79 w 405"/>
                <a:gd name="T43" fmla="*/ 31 h 181"/>
                <a:gd name="T44" fmla="*/ 68 w 405"/>
                <a:gd name="T45" fmla="*/ 39 h 181"/>
                <a:gd name="T46" fmla="*/ 104 w 405"/>
                <a:gd name="T47" fmla="*/ 119 h 181"/>
                <a:gd name="T48" fmla="*/ 92 w 405"/>
                <a:gd name="T49" fmla="*/ 100 h 181"/>
                <a:gd name="T50" fmla="*/ 100 w 405"/>
                <a:gd name="T51" fmla="*/ 95 h 181"/>
                <a:gd name="T52" fmla="*/ 111 w 405"/>
                <a:gd name="T53" fmla="*/ 114 h 181"/>
                <a:gd name="T54" fmla="*/ 104 w 405"/>
                <a:gd name="T55" fmla="*/ 119 h 181"/>
                <a:gd name="T56" fmla="*/ 364 w 405"/>
                <a:gd name="T57" fmla="*/ 110 h 181"/>
                <a:gd name="T58" fmla="*/ 388 w 405"/>
                <a:gd name="T59" fmla="*/ 121 h 181"/>
                <a:gd name="T60" fmla="*/ 299 w 405"/>
                <a:gd name="T61" fmla="*/ 134 h 181"/>
                <a:gd name="T62" fmla="*/ 364 w 405"/>
                <a:gd name="T63" fmla="*/ 110 h 181"/>
                <a:gd name="T64" fmla="*/ 217 w 405"/>
                <a:gd name="T65" fmla="*/ 129 h 181"/>
                <a:gd name="T66" fmla="*/ 171 w 405"/>
                <a:gd name="T67" fmla="*/ 97 h 181"/>
                <a:gd name="T68" fmla="*/ 217 w 405"/>
                <a:gd name="T69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81">
                  <a:moveTo>
                    <a:pt x="141" y="9"/>
                  </a:moveTo>
                  <a:cubicBezTo>
                    <a:pt x="137" y="6"/>
                    <a:pt x="133" y="3"/>
                    <a:pt x="1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1"/>
                    <a:pt x="0" y="25"/>
                    <a:pt x="0" y="40"/>
                  </a:cubicBezTo>
                  <a:cubicBezTo>
                    <a:pt x="0" y="88"/>
                    <a:pt x="22" y="126"/>
                    <a:pt x="62" y="152"/>
                  </a:cubicBezTo>
                  <a:cubicBezTo>
                    <a:pt x="93" y="172"/>
                    <a:pt x="127" y="166"/>
                    <a:pt x="152" y="139"/>
                  </a:cubicBezTo>
                  <a:cubicBezTo>
                    <a:pt x="156" y="134"/>
                    <a:pt x="160" y="129"/>
                    <a:pt x="164" y="123"/>
                  </a:cubicBezTo>
                  <a:cubicBezTo>
                    <a:pt x="183" y="145"/>
                    <a:pt x="209" y="148"/>
                    <a:pt x="235" y="149"/>
                  </a:cubicBezTo>
                  <a:cubicBezTo>
                    <a:pt x="284" y="151"/>
                    <a:pt x="333" y="153"/>
                    <a:pt x="384" y="156"/>
                  </a:cubicBezTo>
                  <a:cubicBezTo>
                    <a:pt x="385" y="159"/>
                    <a:pt x="385" y="167"/>
                    <a:pt x="388" y="174"/>
                  </a:cubicBezTo>
                  <a:cubicBezTo>
                    <a:pt x="390" y="177"/>
                    <a:pt x="396" y="179"/>
                    <a:pt x="400" y="181"/>
                  </a:cubicBezTo>
                  <a:cubicBezTo>
                    <a:pt x="402" y="177"/>
                    <a:pt x="405" y="174"/>
                    <a:pt x="405" y="170"/>
                  </a:cubicBezTo>
                  <a:cubicBezTo>
                    <a:pt x="405" y="161"/>
                    <a:pt x="401" y="151"/>
                    <a:pt x="402" y="142"/>
                  </a:cubicBezTo>
                  <a:cubicBezTo>
                    <a:pt x="405" y="122"/>
                    <a:pt x="405" y="105"/>
                    <a:pt x="388" y="98"/>
                  </a:cubicBezTo>
                  <a:cubicBezTo>
                    <a:pt x="393" y="81"/>
                    <a:pt x="402" y="66"/>
                    <a:pt x="402" y="51"/>
                  </a:cubicBezTo>
                  <a:cubicBezTo>
                    <a:pt x="401" y="34"/>
                    <a:pt x="401" y="17"/>
                    <a:pt x="40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3"/>
                    <a:pt x="140" y="6"/>
                    <a:pt x="141" y="9"/>
                  </a:cubicBezTo>
                  <a:close/>
                  <a:moveTo>
                    <a:pt x="68" y="39"/>
                  </a:moveTo>
                  <a:cubicBezTo>
                    <a:pt x="63" y="34"/>
                    <a:pt x="59" y="29"/>
                    <a:pt x="55" y="23"/>
                  </a:cubicBezTo>
                  <a:cubicBezTo>
                    <a:pt x="55" y="22"/>
                    <a:pt x="59" y="18"/>
                    <a:pt x="61" y="15"/>
                  </a:cubicBezTo>
                  <a:cubicBezTo>
                    <a:pt x="66" y="20"/>
                    <a:pt x="71" y="24"/>
                    <a:pt x="79" y="31"/>
                  </a:cubicBezTo>
                  <a:cubicBezTo>
                    <a:pt x="73" y="35"/>
                    <a:pt x="68" y="39"/>
                    <a:pt x="68" y="39"/>
                  </a:cubicBezTo>
                  <a:close/>
                  <a:moveTo>
                    <a:pt x="104" y="119"/>
                  </a:moveTo>
                  <a:cubicBezTo>
                    <a:pt x="100" y="113"/>
                    <a:pt x="96" y="106"/>
                    <a:pt x="92" y="100"/>
                  </a:cubicBezTo>
                  <a:cubicBezTo>
                    <a:pt x="95" y="98"/>
                    <a:pt x="97" y="96"/>
                    <a:pt x="100" y="95"/>
                  </a:cubicBezTo>
                  <a:cubicBezTo>
                    <a:pt x="104" y="101"/>
                    <a:pt x="108" y="107"/>
                    <a:pt x="111" y="114"/>
                  </a:cubicBezTo>
                  <a:cubicBezTo>
                    <a:pt x="112" y="114"/>
                    <a:pt x="107" y="117"/>
                    <a:pt x="104" y="119"/>
                  </a:cubicBezTo>
                  <a:close/>
                  <a:moveTo>
                    <a:pt x="364" y="110"/>
                  </a:moveTo>
                  <a:cubicBezTo>
                    <a:pt x="371" y="108"/>
                    <a:pt x="380" y="115"/>
                    <a:pt x="388" y="121"/>
                  </a:cubicBezTo>
                  <a:cubicBezTo>
                    <a:pt x="359" y="137"/>
                    <a:pt x="329" y="140"/>
                    <a:pt x="299" y="134"/>
                  </a:cubicBezTo>
                  <a:cubicBezTo>
                    <a:pt x="320" y="126"/>
                    <a:pt x="342" y="116"/>
                    <a:pt x="364" y="110"/>
                  </a:cubicBezTo>
                  <a:close/>
                  <a:moveTo>
                    <a:pt x="217" y="129"/>
                  </a:moveTo>
                  <a:cubicBezTo>
                    <a:pt x="190" y="127"/>
                    <a:pt x="177" y="118"/>
                    <a:pt x="171" y="97"/>
                  </a:cubicBezTo>
                  <a:cubicBezTo>
                    <a:pt x="187" y="108"/>
                    <a:pt x="203" y="119"/>
                    <a:pt x="217" y="129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cxnSp>
        <p:nvCxnSpPr>
          <p:cNvPr id="13" name="Conector recto de flecha 12"/>
          <p:cNvCxnSpPr/>
          <p:nvPr/>
        </p:nvCxnSpPr>
        <p:spPr>
          <a:xfrm flipH="1" flipV="1">
            <a:off x="3509982" y="1871948"/>
            <a:ext cx="1422058" cy="3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110" idx="1"/>
          </p:cNvCxnSpPr>
          <p:nvPr/>
        </p:nvCxnSpPr>
        <p:spPr>
          <a:xfrm flipH="1" flipV="1">
            <a:off x="3526913" y="2643758"/>
            <a:ext cx="1564280" cy="7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112" idx="1"/>
          </p:cNvCxnSpPr>
          <p:nvPr/>
        </p:nvCxnSpPr>
        <p:spPr>
          <a:xfrm flipH="1" flipV="1">
            <a:off x="3509982" y="3435846"/>
            <a:ext cx="1581211" cy="1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114" idx="1"/>
          </p:cNvCxnSpPr>
          <p:nvPr/>
        </p:nvCxnSpPr>
        <p:spPr>
          <a:xfrm flipH="1">
            <a:off x="3772485" y="4281564"/>
            <a:ext cx="1318708" cy="25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7673D85-B83A-45A2-9733-03EC5D36BE02}"/>
              </a:ext>
            </a:extLst>
          </p:cNvPr>
          <p:cNvGrpSpPr/>
          <p:nvPr/>
        </p:nvGrpSpPr>
        <p:grpSpPr>
          <a:xfrm>
            <a:off x="3464106" y="1694191"/>
            <a:ext cx="2372838" cy="2378770"/>
            <a:chOff x="4512703" y="2342125"/>
            <a:chExt cx="3163784" cy="3171693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F5E9E98F-508B-4A11-98F6-6E0381AB5E13}"/>
                </a:ext>
              </a:extLst>
            </p:cNvPr>
            <p:cNvSpPr/>
            <p:nvPr/>
          </p:nvSpPr>
          <p:spPr>
            <a:xfrm>
              <a:off x="4512703" y="2342125"/>
              <a:ext cx="3163784" cy="3163784"/>
            </a:xfrm>
            <a:prstGeom prst="ellips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="" xmlns:a16="http://schemas.microsoft.com/office/drawing/2014/main" id="{95BE80B0-F8FA-4269-A4FF-660A6CC68FDF}"/>
                </a:ext>
              </a:extLst>
            </p:cNvPr>
            <p:cNvSpPr/>
            <p:nvPr/>
          </p:nvSpPr>
          <p:spPr>
            <a:xfrm rot="3735809">
              <a:off x="5381112" y="2372164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="" xmlns:a16="http://schemas.microsoft.com/office/drawing/2014/main" id="{0C83A356-14C7-402D-A5DC-591E6094DC2B}"/>
                </a:ext>
              </a:extLst>
            </p:cNvPr>
            <p:cNvSpPr/>
            <p:nvPr/>
          </p:nvSpPr>
          <p:spPr>
            <a:xfrm rot="9640335">
              <a:off x="7437750" y="3237571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="" xmlns:a16="http://schemas.microsoft.com/office/drawing/2014/main" id="{462E3616-7259-476E-83F5-DC7C6AF169A6}"/>
                </a:ext>
              </a:extLst>
            </p:cNvPr>
            <p:cNvSpPr/>
            <p:nvPr/>
          </p:nvSpPr>
          <p:spPr>
            <a:xfrm rot="14802930">
              <a:off x="6572340" y="531437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="" xmlns:a16="http://schemas.microsoft.com/office/drawing/2014/main" id="{4E17EBEA-4BC8-4138-A4EE-46F4466144E2}"/>
                </a:ext>
              </a:extLst>
            </p:cNvPr>
            <p:cNvSpPr/>
            <p:nvPr/>
          </p:nvSpPr>
          <p:spPr>
            <a:xfrm rot="20277048">
              <a:off x="4517714" y="443885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5880" y="50472"/>
            <a:ext cx="8678862" cy="542925"/>
          </a:xfrm>
          <a:prstGeom prst="rect">
            <a:avLst/>
          </a:prstGeom>
        </p:spPr>
        <p:txBody>
          <a:bodyPr/>
          <a:lstStyle/>
          <a:p>
            <a:r>
              <a:rPr lang="en-US" sz="4050" b="1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B663AE4A-4C7C-4BBD-AA95-43EE3AD8D62C}"/>
              </a:ext>
            </a:extLst>
          </p:cNvPr>
          <p:cNvSpPr/>
          <p:nvPr/>
        </p:nvSpPr>
        <p:spPr>
          <a:xfrm>
            <a:off x="4269657" y="1362784"/>
            <a:ext cx="761736" cy="761736"/>
          </a:xfrm>
          <a:prstGeom prst="ellipse">
            <a:avLst/>
          </a:pr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9219104-6D78-4DD0-96E8-F008C69561EA}"/>
              </a:ext>
            </a:extLst>
          </p:cNvPr>
          <p:cNvSpPr/>
          <p:nvPr/>
        </p:nvSpPr>
        <p:spPr>
          <a:xfrm>
            <a:off x="5391023" y="2499742"/>
            <a:ext cx="761736" cy="761736"/>
          </a:xfrm>
          <a:prstGeom prst="ellipse">
            <a:avLst/>
          </a:pr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C4A1935-A30A-45C7-A748-68E068F255F5}"/>
              </a:ext>
            </a:extLst>
          </p:cNvPr>
          <p:cNvSpPr/>
          <p:nvPr/>
        </p:nvSpPr>
        <p:spPr>
          <a:xfrm>
            <a:off x="3150398" y="2499742"/>
            <a:ext cx="761736" cy="761736"/>
          </a:xfrm>
          <a:prstGeom prst="ellipse">
            <a:avLst/>
          </a:pr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893550C-B9CB-4C7F-A412-48438498A500}"/>
              </a:ext>
            </a:extLst>
          </p:cNvPr>
          <p:cNvSpPr/>
          <p:nvPr/>
        </p:nvSpPr>
        <p:spPr>
          <a:xfrm>
            <a:off x="4269657" y="3636700"/>
            <a:ext cx="761736" cy="761736"/>
          </a:xfrm>
          <a:prstGeom prst="ellipse">
            <a:avLst/>
          </a:pr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95BC146-A541-498D-90EE-F225E363E604}"/>
              </a:ext>
            </a:extLst>
          </p:cNvPr>
          <p:cNvGrpSpPr/>
          <p:nvPr/>
        </p:nvGrpSpPr>
        <p:grpSpPr>
          <a:xfrm>
            <a:off x="1798173" y="1266928"/>
            <a:ext cx="2100563" cy="577081"/>
            <a:chOff x="5210294" y="837292"/>
            <a:chExt cx="1750034" cy="769442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DD75378-495B-479E-AC0D-3EB2D7AFB92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CAC0C88-1088-4315-B220-695DB74A142F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8D943B6-D6AF-4280-A13E-100E0CE07061}"/>
              </a:ext>
            </a:extLst>
          </p:cNvPr>
          <p:cNvGrpSpPr/>
          <p:nvPr/>
        </p:nvGrpSpPr>
        <p:grpSpPr>
          <a:xfrm>
            <a:off x="5434598" y="3888439"/>
            <a:ext cx="2101132" cy="577081"/>
            <a:chOff x="5210294" y="837292"/>
            <a:chExt cx="1750034" cy="769442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997A2A9-D140-483E-9317-040351682A8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1A23648-9258-43E4-A37D-1CF6766199A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A55754E-C198-4695-89F6-E90A2066D660}"/>
              </a:ext>
            </a:extLst>
          </p:cNvPr>
          <p:cNvGrpSpPr/>
          <p:nvPr/>
        </p:nvGrpSpPr>
        <p:grpSpPr>
          <a:xfrm>
            <a:off x="6404960" y="2590718"/>
            <a:ext cx="2101132" cy="577081"/>
            <a:chOff x="5210294" y="837292"/>
            <a:chExt cx="1750034" cy="769442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D0C8136-55D9-426A-9125-DFB975B3D56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D06DE3D-F803-4316-AA80-9A1DF98137D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A592A6E-5280-425C-9672-95B565530BFA}"/>
              </a:ext>
            </a:extLst>
          </p:cNvPr>
          <p:cNvGrpSpPr/>
          <p:nvPr/>
        </p:nvGrpSpPr>
        <p:grpSpPr>
          <a:xfrm>
            <a:off x="797068" y="2590718"/>
            <a:ext cx="2110146" cy="577081"/>
            <a:chOff x="5210294" y="837292"/>
            <a:chExt cx="1750034" cy="769442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BCE3AF3-99EC-4846-B8B5-E1988F052D4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F31F9EA-A707-48A9-BF83-611DC40C84C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2" name="Rectangle 36">
            <a:extLst>
              <a:ext uri="{FF2B5EF4-FFF2-40B4-BE49-F238E27FC236}">
                <a16:creationId xmlns="" xmlns:a16="http://schemas.microsoft.com/office/drawing/2014/main" id="{FC58B0AA-946E-451E-BC12-4550ADD1A18D}"/>
              </a:ext>
            </a:extLst>
          </p:cNvPr>
          <p:cNvSpPr/>
          <p:nvPr/>
        </p:nvSpPr>
        <p:spPr>
          <a:xfrm>
            <a:off x="4505565" y="1619677"/>
            <a:ext cx="292028" cy="24411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23" name="Chord 15">
            <a:extLst>
              <a:ext uri="{FF2B5EF4-FFF2-40B4-BE49-F238E27FC236}">
                <a16:creationId xmlns="" xmlns:a16="http://schemas.microsoft.com/office/drawing/2014/main" id="{EC7BDAB1-AAEF-4075-BD18-187F3918F40D}"/>
              </a:ext>
            </a:extLst>
          </p:cNvPr>
          <p:cNvSpPr/>
          <p:nvPr/>
        </p:nvSpPr>
        <p:spPr>
          <a:xfrm>
            <a:off x="3442425" y="2733906"/>
            <a:ext cx="149344" cy="3256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24" name="Rectangle 16">
            <a:extLst>
              <a:ext uri="{FF2B5EF4-FFF2-40B4-BE49-F238E27FC236}">
                <a16:creationId xmlns="" xmlns:a16="http://schemas.microsoft.com/office/drawing/2014/main" id="{651430C7-7261-482F-BE21-7716FDB16044}"/>
              </a:ext>
            </a:extLst>
          </p:cNvPr>
          <p:cNvSpPr/>
          <p:nvPr/>
        </p:nvSpPr>
        <p:spPr>
          <a:xfrm>
            <a:off x="4502004" y="3949710"/>
            <a:ext cx="295589" cy="1942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AE833FB4-8511-4594-9863-A050CEFF6F19}"/>
              </a:ext>
            </a:extLst>
          </p:cNvPr>
          <p:cNvCxnSpPr>
            <a:cxnSpLocks/>
          </p:cNvCxnSpPr>
          <p:nvPr/>
        </p:nvCxnSpPr>
        <p:spPr>
          <a:xfrm flipV="1">
            <a:off x="4675032" y="2203733"/>
            <a:ext cx="0" cy="287651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75F98E50-4AA1-4364-B8F4-F3A68657CDA7}"/>
              </a:ext>
            </a:extLst>
          </p:cNvPr>
          <p:cNvCxnSpPr>
            <a:cxnSpLocks/>
          </p:cNvCxnSpPr>
          <p:nvPr/>
        </p:nvCxnSpPr>
        <p:spPr>
          <a:xfrm>
            <a:off x="4657100" y="3261478"/>
            <a:ext cx="0" cy="291026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F7D49B49-9361-4806-98AA-372B9BD391D7}"/>
              </a:ext>
            </a:extLst>
          </p:cNvPr>
          <p:cNvCxnSpPr>
            <a:cxnSpLocks/>
          </p:cNvCxnSpPr>
          <p:nvPr/>
        </p:nvCxnSpPr>
        <p:spPr>
          <a:xfrm flipH="1">
            <a:off x="3959674" y="2880610"/>
            <a:ext cx="309983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B28791B7-4D69-41B3-AD73-3BD0EE920B56}"/>
              </a:ext>
            </a:extLst>
          </p:cNvPr>
          <p:cNvCxnSpPr>
            <a:cxnSpLocks/>
          </p:cNvCxnSpPr>
          <p:nvPr/>
        </p:nvCxnSpPr>
        <p:spPr>
          <a:xfrm>
            <a:off x="5031393" y="2880610"/>
            <a:ext cx="326505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7">
            <a:extLst>
              <a:ext uri="{FF2B5EF4-FFF2-40B4-BE49-F238E27FC236}">
                <a16:creationId xmlns="" xmlns:a16="http://schemas.microsoft.com/office/drawing/2014/main" id="{427298C8-4D85-4B50-AC66-DEE61F559C7D}"/>
              </a:ext>
            </a:extLst>
          </p:cNvPr>
          <p:cNvSpPr/>
          <p:nvPr/>
        </p:nvSpPr>
        <p:spPr>
          <a:xfrm rot="2974883">
            <a:off x="5713425" y="2743373"/>
            <a:ext cx="144947" cy="322910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640" y="64119"/>
            <a:ext cx="1229252" cy="1629247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78" y="3457620"/>
            <a:ext cx="1229252" cy="16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chemeClr val="bg1"/>
                </a:solidFill>
              </a:rPr>
              <a:t>You can also split your content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90" name="Google Shape;390;p21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15</a:t>
            </a:fld>
            <a:endParaRPr dirty="0"/>
          </a:p>
        </p:txBody>
      </p:sp>
      <p:grpSp>
        <p:nvGrpSpPr>
          <p:cNvPr id="8" name="Google Shape;1457;p23"/>
          <p:cNvGrpSpPr/>
          <p:nvPr/>
        </p:nvGrpSpPr>
        <p:grpSpPr>
          <a:xfrm>
            <a:off x="760633" y="2920514"/>
            <a:ext cx="1810800" cy="1266625"/>
            <a:chOff x="775663" y="2806213"/>
            <a:chExt cx="1810800" cy="1266625"/>
          </a:xfrm>
        </p:grpSpPr>
        <p:sp>
          <p:nvSpPr>
            <p:cNvPr id="9" name="Google Shape;1458;p23"/>
            <p:cNvSpPr txBox="1"/>
            <p:nvPr/>
          </p:nvSpPr>
          <p:spPr>
            <a:xfrm>
              <a:off x="775663" y="339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" name="Google Shape;1459;p23"/>
            <p:cNvSpPr txBox="1"/>
            <p:nvPr/>
          </p:nvSpPr>
          <p:spPr>
            <a:xfrm>
              <a:off x="775663" y="369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rgbClr val="73503F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rgbClr val="7350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1460;p23"/>
            <p:cNvSpPr txBox="1"/>
            <p:nvPr/>
          </p:nvSpPr>
          <p:spPr>
            <a:xfrm>
              <a:off x="775663" y="2806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4000" dirty="0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4000" dirty="0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" name="Google Shape;1461;p23"/>
          <p:cNvGrpSpPr/>
          <p:nvPr/>
        </p:nvGrpSpPr>
        <p:grpSpPr>
          <a:xfrm>
            <a:off x="3651559" y="2920514"/>
            <a:ext cx="1810825" cy="1266625"/>
            <a:chOff x="3666588" y="2806213"/>
            <a:chExt cx="1810825" cy="1266625"/>
          </a:xfrm>
        </p:grpSpPr>
        <p:sp>
          <p:nvSpPr>
            <p:cNvPr id="13" name="Google Shape;1462;p23"/>
            <p:cNvSpPr txBox="1"/>
            <p:nvPr/>
          </p:nvSpPr>
          <p:spPr>
            <a:xfrm>
              <a:off x="3666613" y="339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1463;p23"/>
            <p:cNvSpPr txBox="1"/>
            <p:nvPr/>
          </p:nvSpPr>
          <p:spPr>
            <a:xfrm>
              <a:off x="3666613" y="369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rgbClr val="73503F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solidFill>
                  <a:srgbClr val="7350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1464;p23"/>
            <p:cNvSpPr txBox="1"/>
            <p:nvPr/>
          </p:nvSpPr>
          <p:spPr>
            <a:xfrm>
              <a:off x="3666588" y="2806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4000" dirty="0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99%</a:t>
              </a:r>
              <a:endParaRPr sz="4000" dirty="0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" name="Google Shape;1465;p23"/>
          <p:cNvGrpSpPr/>
          <p:nvPr/>
        </p:nvGrpSpPr>
        <p:grpSpPr>
          <a:xfrm>
            <a:off x="6510309" y="2920514"/>
            <a:ext cx="1810850" cy="1266625"/>
            <a:chOff x="6525338" y="2806213"/>
            <a:chExt cx="1810850" cy="1266625"/>
          </a:xfrm>
        </p:grpSpPr>
        <p:sp>
          <p:nvSpPr>
            <p:cNvPr id="17" name="Google Shape;1466;p23"/>
            <p:cNvSpPr txBox="1"/>
            <p:nvPr/>
          </p:nvSpPr>
          <p:spPr>
            <a:xfrm>
              <a:off x="6525388" y="339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1467;p23"/>
            <p:cNvSpPr txBox="1"/>
            <p:nvPr/>
          </p:nvSpPr>
          <p:spPr>
            <a:xfrm>
              <a:off x="6525388" y="369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rgbClr val="73503F"/>
                  </a:solidFill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solidFill>
                  <a:srgbClr val="7350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1468;p23"/>
            <p:cNvSpPr txBox="1"/>
            <p:nvPr/>
          </p:nvSpPr>
          <p:spPr>
            <a:xfrm>
              <a:off x="6525338" y="2806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4000" dirty="0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70%</a:t>
              </a:r>
              <a:endParaRPr sz="4000" dirty="0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" name="Google Shape;1469;p23"/>
          <p:cNvGrpSpPr/>
          <p:nvPr/>
        </p:nvGrpSpPr>
        <p:grpSpPr>
          <a:xfrm>
            <a:off x="524996" y="4350326"/>
            <a:ext cx="2282176" cy="471925"/>
            <a:chOff x="540025" y="4236025"/>
            <a:chExt cx="2282176" cy="471925"/>
          </a:xfrm>
        </p:grpSpPr>
        <p:sp>
          <p:nvSpPr>
            <p:cNvPr id="21" name="Google Shape;1470;p23"/>
            <p:cNvSpPr/>
            <p:nvPr/>
          </p:nvSpPr>
          <p:spPr>
            <a:xfrm>
              <a:off x="540025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2" name="Google Shape;1471;p23"/>
            <p:cNvSpPr/>
            <p:nvPr/>
          </p:nvSpPr>
          <p:spPr>
            <a:xfrm>
              <a:off x="1110550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3" name="Google Shape;1472;p23"/>
            <p:cNvSpPr/>
            <p:nvPr/>
          </p:nvSpPr>
          <p:spPr>
            <a:xfrm>
              <a:off x="1681075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4" name="Google Shape;1473;p23"/>
            <p:cNvSpPr/>
            <p:nvPr/>
          </p:nvSpPr>
          <p:spPr>
            <a:xfrm>
              <a:off x="2251600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5" name="Google Shape;1474;p23"/>
            <p:cNvSpPr txBox="1"/>
            <p:nvPr/>
          </p:nvSpPr>
          <p:spPr>
            <a:xfrm>
              <a:off x="540026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1st</a:t>
              </a:r>
              <a:endParaRPr sz="170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1475;p23"/>
            <p:cNvSpPr txBox="1"/>
            <p:nvPr/>
          </p:nvSpPr>
          <p:spPr>
            <a:xfrm>
              <a:off x="1110551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2nd</a:t>
              </a:r>
              <a:endParaRPr sz="170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1476;p23"/>
            <p:cNvSpPr txBox="1"/>
            <p:nvPr/>
          </p:nvSpPr>
          <p:spPr>
            <a:xfrm>
              <a:off x="1681076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 dirty="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3rd</a:t>
              </a:r>
              <a:endParaRPr sz="1700" dirty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" name="Google Shape;1477;p23"/>
            <p:cNvSpPr txBox="1"/>
            <p:nvPr/>
          </p:nvSpPr>
          <p:spPr>
            <a:xfrm>
              <a:off x="2251601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4th</a:t>
              </a:r>
              <a:endParaRPr sz="170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9" name="Google Shape;1478;p23"/>
          <p:cNvGrpSpPr/>
          <p:nvPr/>
        </p:nvGrpSpPr>
        <p:grpSpPr>
          <a:xfrm>
            <a:off x="3415884" y="4350326"/>
            <a:ext cx="2282176" cy="471925"/>
            <a:chOff x="3430913" y="4236025"/>
            <a:chExt cx="2282176" cy="471925"/>
          </a:xfrm>
        </p:grpSpPr>
        <p:sp>
          <p:nvSpPr>
            <p:cNvPr id="30" name="Google Shape;1479;p23"/>
            <p:cNvSpPr/>
            <p:nvPr/>
          </p:nvSpPr>
          <p:spPr>
            <a:xfrm>
              <a:off x="3430913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1" name="Google Shape;1480;p23"/>
            <p:cNvSpPr/>
            <p:nvPr/>
          </p:nvSpPr>
          <p:spPr>
            <a:xfrm>
              <a:off x="4001438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2" name="Google Shape;1481;p23"/>
            <p:cNvSpPr/>
            <p:nvPr/>
          </p:nvSpPr>
          <p:spPr>
            <a:xfrm>
              <a:off x="4571963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3" name="Google Shape;1482;p23"/>
            <p:cNvSpPr/>
            <p:nvPr/>
          </p:nvSpPr>
          <p:spPr>
            <a:xfrm>
              <a:off x="5142488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4" name="Google Shape;1483;p23"/>
            <p:cNvSpPr txBox="1"/>
            <p:nvPr/>
          </p:nvSpPr>
          <p:spPr>
            <a:xfrm>
              <a:off x="343091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1st</a:t>
              </a:r>
              <a:endParaRPr sz="170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5" name="Google Shape;1484;p23"/>
            <p:cNvSpPr txBox="1"/>
            <p:nvPr/>
          </p:nvSpPr>
          <p:spPr>
            <a:xfrm>
              <a:off x="400143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2nd</a:t>
              </a:r>
              <a:endParaRPr sz="170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" name="Google Shape;1485;p23"/>
            <p:cNvSpPr txBox="1"/>
            <p:nvPr/>
          </p:nvSpPr>
          <p:spPr>
            <a:xfrm>
              <a:off x="457196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3rd</a:t>
              </a:r>
              <a:endParaRPr sz="170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" name="Google Shape;1486;p23"/>
            <p:cNvSpPr txBox="1"/>
            <p:nvPr/>
          </p:nvSpPr>
          <p:spPr>
            <a:xfrm>
              <a:off x="514248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4th</a:t>
              </a:r>
              <a:endParaRPr sz="170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" name="Google Shape;1487;p23"/>
          <p:cNvGrpSpPr/>
          <p:nvPr/>
        </p:nvGrpSpPr>
        <p:grpSpPr>
          <a:xfrm>
            <a:off x="6274608" y="4350326"/>
            <a:ext cx="2282176" cy="471925"/>
            <a:chOff x="6321813" y="4236025"/>
            <a:chExt cx="2282176" cy="471925"/>
          </a:xfrm>
        </p:grpSpPr>
        <p:sp>
          <p:nvSpPr>
            <p:cNvPr id="39" name="Google Shape;1488;p23"/>
            <p:cNvSpPr/>
            <p:nvPr/>
          </p:nvSpPr>
          <p:spPr>
            <a:xfrm>
              <a:off x="6321813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" name="Google Shape;1489;p23"/>
            <p:cNvSpPr/>
            <p:nvPr/>
          </p:nvSpPr>
          <p:spPr>
            <a:xfrm>
              <a:off x="6892338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1" name="Google Shape;1490;p23"/>
            <p:cNvSpPr/>
            <p:nvPr/>
          </p:nvSpPr>
          <p:spPr>
            <a:xfrm>
              <a:off x="7462863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2" name="Google Shape;1491;p23"/>
            <p:cNvSpPr/>
            <p:nvPr/>
          </p:nvSpPr>
          <p:spPr>
            <a:xfrm>
              <a:off x="8033388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3" name="Google Shape;1492;p23"/>
            <p:cNvSpPr txBox="1"/>
            <p:nvPr/>
          </p:nvSpPr>
          <p:spPr>
            <a:xfrm>
              <a:off x="632181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1st</a:t>
              </a:r>
              <a:endParaRPr sz="170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" name="Google Shape;1493;p23"/>
            <p:cNvSpPr txBox="1"/>
            <p:nvPr/>
          </p:nvSpPr>
          <p:spPr>
            <a:xfrm>
              <a:off x="689233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2nd</a:t>
              </a:r>
              <a:endParaRPr sz="170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" name="Google Shape;1494;p23"/>
            <p:cNvSpPr txBox="1"/>
            <p:nvPr/>
          </p:nvSpPr>
          <p:spPr>
            <a:xfrm>
              <a:off x="746286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 dirty="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3rd</a:t>
              </a:r>
              <a:endParaRPr sz="1700" dirty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" name="Google Shape;1495;p23"/>
            <p:cNvSpPr txBox="1"/>
            <p:nvPr/>
          </p:nvSpPr>
          <p:spPr>
            <a:xfrm>
              <a:off x="803338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4th</a:t>
              </a:r>
              <a:endParaRPr sz="170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152" y="1034735"/>
            <a:ext cx="1883690" cy="1649691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29" y="1724654"/>
            <a:ext cx="1082807" cy="948297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391" y="1380934"/>
            <a:ext cx="1480457" cy="129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3351" y="160935"/>
            <a:ext cx="8678862" cy="5429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49" name="타원 14">
            <a:extLst>
              <a:ext uri="{FF2B5EF4-FFF2-40B4-BE49-F238E27FC236}">
                <a16:creationId xmlns="" xmlns:a16="http://schemas.microsoft.com/office/drawing/2014/main" id="{82D8E5D8-14BB-44D7-82FA-C61401B6EED7}"/>
              </a:ext>
            </a:extLst>
          </p:cNvPr>
          <p:cNvSpPr/>
          <p:nvPr/>
        </p:nvSpPr>
        <p:spPr>
          <a:xfrm>
            <a:off x="743924" y="3310332"/>
            <a:ext cx="291378" cy="291378"/>
          </a:xfrm>
          <a:prstGeom prst="ellipse">
            <a:avLst/>
          </a:prstGeom>
          <a:solidFill>
            <a:srgbClr val="EB5D07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50" name="타원 18">
            <a:extLst>
              <a:ext uri="{FF2B5EF4-FFF2-40B4-BE49-F238E27FC236}">
                <a16:creationId xmlns="" xmlns:a16="http://schemas.microsoft.com/office/drawing/2014/main" id="{B1A15E47-24DA-4D51-B78A-2913D354D8EB}"/>
              </a:ext>
            </a:extLst>
          </p:cNvPr>
          <p:cNvSpPr/>
          <p:nvPr/>
        </p:nvSpPr>
        <p:spPr>
          <a:xfrm>
            <a:off x="3754613" y="3532146"/>
            <a:ext cx="291378" cy="291378"/>
          </a:xfrm>
          <a:prstGeom prst="ellipse">
            <a:avLst/>
          </a:prstGeom>
          <a:solidFill>
            <a:srgbClr val="EB5D07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51" name="타원 21">
            <a:extLst>
              <a:ext uri="{FF2B5EF4-FFF2-40B4-BE49-F238E27FC236}">
                <a16:creationId xmlns="" xmlns:a16="http://schemas.microsoft.com/office/drawing/2014/main" id="{0AF86696-9232-44CA-98B0-28D8B347DAAE}"/>
              </a:ext>
            </a:extLst>
          </p:cNvPr>
          <p:cNvSpPr/>
          <p:nvPr/>
        </p:nvSpPr>
        <p:spPr>
          <a:xfrm>
            <a:off x="6777849" y="3310332"/>
            <a:ext cx="291378" cy="291378"/>
          </a:xfrm>
          <a:prstGeom prst="ellipse">
            <a:avLst/>
          </a:prstGeom>
          <a:solidFill>
            <a:srgbClr val="EB5D07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52" name="텍스트 개체 틀 11">
            <a:extLst>
              <a:ext uri="{FF2B5EF4-FFF2-40B4-BE49-F238E27FC236}">
                <a16:creationId xmlns="" xmlns:a16="http://schemas.microsoft.com/office/drawing/2014/main" id="{75C45625-979B-495A-8015-2C6325BDCD1E}"/>
              </a:ext>
            </a:extLst>
          </p:cNvPr>
          <p:cNvSpPr txBox="1">
            <a:spLocks/>
          </p:cNvSpPr>
          <p:nvPr/>
        </p:nvSpPr>
        <p:spPr>
          <a:xfrm>
            <a:off x="1037343" y="3321006"/>
            <a:ext cx="1392947" cy="2700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텍스트 개체 틀 14">
            <a:extLst>
              <a:ext uri="{FF2B5EF4-FFF2-40B4-BE49-F238E27FC236}">
                <a16:creationId xmlns="" xmlns:a16="http://schemas.microsoft.com/office/drawing/2014/main" id="{6AA7E8B0-0F98-49A6-B587-1DB96F3FDB16}"/>
              </a:ext>
            </a:extLst>
          </p:cNvPr>
          <p:cNvSpPr txBox="1">
            <a:spLocks/>
          </p:cNvSpPr>
          <p:nvPr/>
        </p:nvSpPr>
        <p:spPr>
          <a:xfrm>
            <a:off x="4062322" y="3542820"/>
            <a:ext cx="1380920" cy="2700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5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텍스트 개체 틀 18">
            <a:extLst>
              <a:ext uri="{FF2B5EF4-FFF2-40B4-BE49-F238E27FC236}">
                <a16:creationId xmlns="" xmlns:a16="http://schemas.microsoft.com/office/drawing/2014/main" id="{A6409896-8E3C-4923-8938-318D4A18556D}"/>
              </a:ext>
            </a:extLst>
          </p:cNvPr>
          <p:cNvSpPr txBox="1">
            <a:spLocks/>
          </p:cNvSpPr>
          <p:nvPr/>
        </p:nvSpPr>
        <p:spPr>
          <a:xfrm>
            <a:off x="7085556" y="3321006"/>
            <a:ext cx="1366797" cy="2700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5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자유형 11">
            <a:extLst>
              <a:ext uri="{FF2B5EF4-FFF2-40B4-BE49-F238E27FC236}">
                <a16:creationId xmlns="" xmlns:a16="http://schemas.microsoft.com/office/drawing/2014/main" id="{98DCB2FD-E08E-4A78-AB65-7CA941DB7463}"/>
              </a:ext>
            </a:extLst>
          </p:cNvPr>
          <p:cNvSpPr/>
          <p:nvPr/>
        </p:nvSpPr>
        <p:spPr>
          <a:xfrm flipV="1">
            <a:off x="984564" y="4028002"/>
            <a:ext cx="7020000" cy="34985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6" name="자유형 11">
            <a:extLst>
              <a:ext uri="{FF2B5EF4-FFF2-40B4-BE49-F238E27FC236}">
                <a16:creationId xmlns="" xmlns:a16="http://schemas.microsoft.com/office/drawing/2014/main" id="{CFAC6F33-FF6E-4D9D-85F6-F514E2F60432}"/>
              </a:ext>
            </a:extLst>
          </p:cNvPr>
          <p:cNvSpPr/>
          <p:nvPr/>
        </p:nvSpPr>
        <p:spPr>
          <a:xfrm flipV="1">
            <a:off x="984564" y="4514056"/>
            <a:ext cx="7020000" cy="34985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7" name="텍스트 개체 틀 9">
            <a:extLst>
              <a:ext uri="{FF2B5EF4-FFF2-40B4-BE49-F238E27FC236}">
                <a16:creationId xmlns="" xmlns:a16="http://schemas.microsoft.com/office/drawing/2014/main" id="{71EC8BDC-8DC8-4BE3-8EBF-AB77B64CE328}"/>
              </a:ext>
            </a:extLst>
          </p:cNvPr>
          <p:cNvSpPr txBox="1">
            <a:spLocks/>
          </p:cNvSpPr>
          <p:nvPr/>
        </p:nvSpPr>
        <p:spPr>
          <a:xfrm>
            <a:off x="984564" y="4123519"/>
            <a:ext cx="7222749" cy="37074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2195736" y="1360620"/>
            <a:ext cx="4436495" cy="2095401"/>
            <a:chOff x="2411412" y="1365251"/>
            <a:chExt cx="4013201" cy="189547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411412" y="1731963"/>
              <a:ext cx="962025" cy="1528763"/>
            </a:xfrm>
            <a:custGeom>
              <a:avLst/>
              <a:gdLst>
                <a:gd name="T0" fmla="*/ 167 w 256"/>
                <a:gd name="T1" fmla="*/ 124 h 405"/>
                <a:gd name="T2" fmla="*/ 167 w 256"/>
                <a:gd name="T3" fmla="*/ 118 h 405"/>
                <a:gd name="T4" fmla="*/ 144 w 256"/>
                <a:gd name="T5" fmla="*/ 99 h 405"/>
                <a:gd name="T6" fmla="*/ 101 w 256"/>
                <a:gd name="T7" fmla="*/ 85 h 405"/>
                <a:gd name="T8" fmla="*/ 88 w 256"/>
                <a:gd name="T9" fmla="*/ 76 h 405"/>
                <a:gd name="T10" fmla="*/ 86 w 256"/>
                <a:gd name="T11" fmla="*/ 71 h 405"/>
                <a:gd name="T12" fmla="*/ 82 w 256"/>
                <a:gd name="T13" fmla="*/ 41 h 405"/>
                <a:gd name="T14" fmla="*/ 48 w 256"/>
                <a:gd name="T15" fmla="*/ 24 h 405"/>
                <a:gd name="T16" fmla="*/ 39 w 256"/>
                <a:gd name="T17" fmla="*/ 41 h 405"/>
                <a:gd name="T18" fmla="*/ 79 w 256"/>
                <a:gd name="T19" fmla="*/ 131 h 405"/>
                <a:gd name="T20" fmla="*/ 81 w 256"/>
                <a:gd name="T21" fmla="*/ 135 h 405"/>
                <a:gd name="T22" fmla="*/ 96 w 256"/>
                <a:gd name="T23" fmla="*/ 180 h 405"/>
                <a:gd name="T24" fmla="*/ 125 w 256"/>
                <a:gd name="T25" fmla="*/ 347 h 405"/>
                <a:gd name="T26" fmla="*/ 121 w 256"/>
                <a:gd name="T27" fmla="*/ 378 h 405"/>
                <a:gd name="T28" fmla="*/ 91 w 256"/>
                <a:gd name="T29" fmla="*/ 403 h 405"/>
                <a:gd name="T30" fmla="*/ 69 w 256"/>
                <a:gd name="T31" fmla="*/ 369 h 405"/>
                <a:gd name="T32" fmla="*/ 65 w 256"/>
                <a:gd name="T33" fmla="*/ 247 h 405"/>
                <a:gd name="T34" fmla="*/ 47 w 256"/>
                <a:gd name="T35" fmla="*/ 200 h 405"/>
                <a:gd name="T36" fmla="*/ 38 w 256"/>
                <a:gd name="T37" fmla="*/ 193 h 405"/>
                <a:gd name="T38" fmla="*/ 6 w 256"/>
                <a:gd name="T39" fmla="*/ 154 h 405"/>
                <a:gd name="T40" fmla="*/ 21 w 256"/>
                <a:gd name="T41" fmla="*/ 31 h 405"/>
                <a:gd name="T42" fmla="*/ 68 w 256"/>
                <a:gd name="T43" fmla="*/ 1 h 405"/>
                <a:gd name="T44" fmla="*/ 90 w 256"/>
                <a:gd name="T45" fmla="*/ 16 h 405"/>
                <a:gd name="T46" fmla="*/ 201 w 256"/>
                <a:gd name="T47" fmla="*/ 93 h 405"/>
                <a:gd name="T48" fmla="*/ 237 w 256"/>
                <a:gd name="T49" fmla="*/ 95 h 405"/>
                <a:gd name="T50" fmla="*/ 256 w 256"/>
                <a:gd name="T51" fmla="*/ 111 h 405"/>
                <a:gd name="T52" fmla="*/ 250 w 256"/>
                <a:gd name="T53" fmla="*/ 117 h 405"/>
                <a:gd name="T54" fmla="*/ 206 w 256"/>
                <a:gd name="T55" fmla="*/ 120 h 405"/>
                <a:gd name="T56" fmla="*/ 189 w 256"/>
                <a:gd name="T57" fmla="*/ 115 h 405"/>
                <a:gd name="T58" fmla="*/ 171 w 256"/>
                <a:gd name="T59" fmla="*/ 119 h 405"/>
                <a:gd name="T60" fmla="*/ 169 w 256"/>
                <a:gd name="T61" fmla="*/ 124 h 405"/>
                <a:gd name="T62" fmla="*/ 167 w 256"/>
                <a:gd name="T63" fmla="*/ 12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6" h="405">
                  <a:moveTo>
                    <a:pt x="167" y="124"/>
                  </a:moveTo>
                  <a:cubicBezTo>
                    <a:pt x="167" y="122"/>
                    <a:pt x="167" y="120"/>
                    <a:pt x="167" y="118"/>
                  </a:cubicBezTo>
                  <a:cubicBezTo>
                    <a:pt x="166" y="105"/>
                    <a:pt x="155" y="95"/>
                    <a:pt x="144" y="99"/>
                  </a:cubicBezTo>
                  <a:cubicBezTo>
                    <a:pt x="125" y="104"/>
                    <a:pt x="113" y="96"/>
                    <a:pt x="101" y="85"/>
                  </a:cubicBezTo>
                  <a:cubicBezTo>
                    <a:pt x="97" y="82"/>
                    <a:pt x="92" y="79"/>
                    <a:pt x="88" y="76"/>
                  </a:cubicBezTo>
                  <a:cubicBezTo>
                    <a:pt x="87" y="75"/>
                    <a:pt x="86" y="73"/>
                    <a:pt x="86" y="71"/>
                  </a:cubicBezTo>
                  <a:cubicBezTo>
                    <a:pt x="84" y="61"/>
                    <a:pt x="83" y="51"/>
                    <a:pt x="82" y="41"/>
                  </a:cubicBezTo>
                  <a:cubicBezTo>
                    <a:pt x="80" y="23"/>
                    <a:pt x="63" y="14"/>
                    <a:pt x="48" y="24"/>
                  </a:cubicBezTo>
                  <a:cubicBezTo>
                    <a:pt x="41" y="28"/>
                    <a:pt x="39" y="34"/>
                    <a:pt x="39" y="41"/>
                  </a:cubicBezTo>
                  <a:cubicBezTo>
                    <a:pt x="40" y="76"/>
                    <a:pt x="49" y="108"/>
                    <a:pt x="79" y="131"/>
                  </a:cubicBezTo>
                  <a:cubicBezTo>
                    <a:pt x="80" y="132"/>
                    <a:pt x="81" y="134"/>
                    <a:pt x="81" y="135"/>
                  </a:cubicBezTo>
                  <a:cubicBezTo>
                    <a:pt x="77" y="153"/>
                    <a:pt x="89" y="166"/>
                    <a:pt x="96" y="180"/>
                  </a:cubicBezTo>
                  <a:cubicBezTo>
                    <a:pt x="123" y="233"/>
                    <a:pt x="130" y="289"/>
                    <a:pt x="125" y="347"/>
                  </a:cubicBezTo>
                  <a:cubicBezTo>
                    <a:pt x="124" y="358"/>
                    <a:pt x="123" y="368"/>
                    <a:pt x="121" y="378"/>
                  </a:cubicBezTo>
                  <a:cubicBezTo>
                    <a:pt x="119" y="399"/>
                    <a:pt x="102" y="405"/>
                    <a:pt x="91" y="403"/>
                  </a:cubicBezTo>
                  <a:cubicBezTo>
                    <a:pt x="74" y="400"/>
                    <a:pt x="66" y="386"/>
                    <a:pt x="69" y="369"/>
                  </a:cubicBezTo>
                  <a:cubicBezTo>
                    <a:pt x="76" y="328"/>
                    <a:pt x="76" y="287"/>
                    <a:pt x="65" y="247"/>
                  </a:cubicBezTo>
                  <a:cubicBezTo>
                    <a:pt x="60" y="231"/>
                    <a:pt x="53" y="216"/>
                    <a:pt x="47" y="200"/>
                  </a:cubicBezTo>
                  <a:cubicBezTo>
                    <a:pt x="45" y="197"/>
                    <a:pt x="41" y="194"/>
                    <a:pt x="38" y="193"/>
                  </a:cubicBezTo>
                  <a:cubicBezTo>
                    <a:pt x="19" y="188"/>
                    <a:pt x="8" y="175"/>
                    <a:pt x="6" y="154"/>
                  </a:cubicBezTo>
                  <a:cubicBezTo>
                    <a:pt x="0" y="111"/>
                    <a:pt x="5" y="71"/>
                    <a:pt x="21" y="31"/>
                  </a:cubicBezTo>
                  <a:cubicBezTo>
                    <a:pt x="29" y="13"/>
                    <a:pt x="49" y="0"/>
                    <a:pt x="68" y="1"/>
                  </a:cubicBezTo>
                  <a:cubicBezTo>
                    <a:pt x="78" y="2"/>
                    <a:pt x="86" y="7"/>
                    <a:pt x="90" y="16"/>
                  </a:cubicBezTo>
                  <a:cubicBezTo>
                    <a:pt x="114" y="61"/>
                    <a:pt x="152" y="86"/>
                    <a:pt x="201" y="93"/>
                  </a:cubicBezTo>
                  <a:cubicBezTo>
                    <a:pt x="213" y="94"/>
                    <a:pt x="225" y="94"/>
                    <a:pt x="237" y="95"/>
                  </a:cubicBezTo>
                  <a:cubicBezTo>
                    <a:pt x="247" y="95"/>
                    <a:pt x="255" y="102"/>
                    <a:pt x="256" y="111"/>
                  </a:cubicBezTo>
                  <a:cubicBezTo>
                    <a:pt x="256" y="115"/>
                    <a:pt x="254" y="118"/>
                    <a:pt x="250" y="117"/>
                  </a:cubicBezTo>
                  <a:cubicBezTo>
                    <a:pt x="235" y="113"/>
                    <a:pt x="220" y="116"/>
                    <a:pt x="206" y="120"/>
                  </a:cubicBezTo>
                  <a:cubicBezTo>
                    <a:pt x="200" y="121"/>
                    <a:pt x="194" y="122"/>
                    <a:pt x="189" y="115"/>
                  </a:cubicBezTo>
                  <a:cubicBezTo>
                    <a:pt x="185" y="108"/>
                    <a:pt x="174" y="111"/>
                    <a:pt x="171" y="119"/>
                  </a:cubicBezTo>
                  <a:cubicBezTo>
                    <a:pt x="170" y="121"/>
                    <a:pt x="169" y="122"/>
                    <a:pt x="169" y="124"/>
                  </a:cubicBezTo>
                  <a:cubicBezTo>
                    <a:pt x="168" y="124"/>
                    <a:pt x="168" y="124"/>
                    <a:pt x="167" y="124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743325" y="1874838"/>
              <a:ext cx="2038350" cy="1344613"/>
            </a:xfrm>
            <a:custGeom>
              <a:avLst/>
              <a:gdLst>
                <a:gd name="T0" fmla="*/ 221 w 542"/>
                <a:gd name="T1" fmla="*/ 227 h 356"/>
                <a:gd name="T2" fmla="*/ 2 w 542"/>
                <a:gd name="T3" fmla="*/ 115 h 356"/>
                <a:gd name="T4" fmla="*/ 10 w 542"/>
                <a:gd name="T5" fmla="*/ 116 h 356"/>
                <a:gd name="T6" fmla="*/ 145 w 542"/>
                <a:gd name="T7" fmla="*/ 166 h 356"/>
                <a:gd name="T8" fmla="*/ 226 w 542"/>
                <a:gd name="T9" fmla="*/ 212 h 356"/>
                <a:gd name="T10" fmla="*/ 234 w 542"/>
                <a:gd name="T11" fmla="*/ 215 h 356"/>
                <a:gd name="T12" fmla="*/ 238 w 542"/>
                <a:gd name="T13" fmla="*/ 264 h 356"/>
                <a:gd name="T14" fmla="*/ 267 w 542"/>
                <a:gd name="T15" fmla="*/ 279 h 356"/>
                <a:gd name="T16" fmla="*/ 263 w 542"/>
                <a:gd name="T17" fmla="*/ 237 h 356"/>
                <a:gd name="T18" fmla="*/ 265 w 542"/>
                <a:gd name="T19" fmla="*/ 237 h 356"/>
                <a:gd name="T20" fmla="*/ 311 w 542"/>
                <a:gd name="T21" fmla="*/ 307 h 356"/>
                <a:gd name="T22" fmla="*/ 394 w 542"/>
                <a:gd name="T23" fmla="*/ 319 h 356"/>
                <a:gd name="T24" fmla="*/ 467 w 542"/>
                <a:gd name="T25" fmla="*/ 206 h 356"/>
                <a:gd name="T26" fmla="*/ 473 w 542"/>
                <a:gd name="T27" fmla="*/ 224 h 356"/>
                <a:gd name="T28" fmla="*/ 515 w 542"/>
                <a:gd name="T29" fmla="*/ 164 h 356"/>
                <a:gd name="T30" fmla="*/ 448 w 542"/>
                <a:gd name="T31" fmla="*/ 105 h 356"/>
                <a:gd name="T32" fmla="*/ 457 w 542"/>
                <a:gd name="T33" fmla="*/ 102 h 356"/>
                <a:gd name="T34" fmla="*/ 462 w 542"/>
                <a:gd name="T35" fmla="*/ 94 h 356"/>
                <a:gd name="T36" fmla="*/ 351 w 542"/>
                <a:gd name="T37" fmla="*/ 37 h 356"/>
                <a:gd name="T38" fmla="*/ 306 w 542"/>
                <a:gd name="T39" fmla="*/ 135 h 356"/>
                <a:gd name="T40" fmla="*/ 306 w 542"/>
                <a:gd name="T41" fmla="*/ 141 h 356"/>
                <a:gd name="T42" fmla="*/ 298 w 542"/>
                <a:gd name="T43" fmla="*/ 93 h 356"/>
                <a:gd name="T44" fmla="*/ 247 w 542"/>
                <a:gd name="T45" fmla="*/ 106 h 356"/>
                <a:gd name="T46" fmla="*/ 244 w 542"/>
                <a:gd name="T47" fmla="*/ 177 h 356"/>
                <a:gd name="T48" fmla="*/ 235 w 542"/>
                <a:gd name="T49" fmla="*/ 99 h 356"/>
                <a:gd name="T50" fmla="*/ 117 w 542"/>
                <a:gd name="T51" fmla="*/ 114 h 356"/>
                <a:gd name="T52" fmla="*/ 0 w 542"/>
                <a:gd name="T53" fmla="*/ 98 h 356"/>
                <a:gd name="T54" fmla="*/ 269 w 542"/>
                <a:gd name="T55" fmla="*/ 71 h 356"/>
                <a:gd name="T56" fmla="*/ 275 w 542"/>
                <a:gd name="T57" fmla="*/ 36 h 356"/>
                <a:gd name="T58" fmla="*/ 331 w 542"/>
                <a:gd name="T59" fmla="*/ 24 h 356"/>
                <a:gd name="T60" fmla="*/ 345 w 542"/>
                <a:gd name="T61" fmla="*/ 24 h 356"/>
                <a:gd name="T62" fmla="*/ 468 w 542"/>
                <a:gd name="T63" fmla="*/ 53 h 356"/>
                <a:gd name="T64" fmla="*/ 482 w 542"/>
                <a:gd name="T65" fmla="*/ 91 h 356"/>
                <a:gd name="T66" fmla="*/ 493 w 542"/>
                <a:gd name="T67" fmla="*/ 102 h 356"/>
                <a:gd name="T68" fmla="*/ 541 w 542"/>
                <a:gd name="T69" fmla="*/ 167 h 356"/>
                <a:gd name="T70" fmla="*/ 480 w 542"/>
                <a:gd name="T71" fmla="*/ 231 h 356"/>
                <a:gd name="T72" fmla="*/ 476 w 542"/>
                <a:gd name="T73" fmla="*/ 232 h 356"/>
                <a:gd name="T74" fmla="*/ 470 w 542"/>
                <a:gd name="T75" fmla="*/ 274 h 356"/>
                <a:gd name="T76" fmla="*/ 419 w 542"/>
                <a:gd name="T77" fmla="*/ 339 h 356"/>
                <a:gd name="T78" fmla="*/ 321 w 542"/>
                <a:gd name="T79" fmla="*/ 339 h 356"/>
                <a:gd name="T80" fmla="*/ 275 w 542"/>
                <a:gd name="T81" fmla="*/ 293 h 356"/>
                <a:gd name="T82" fmla="*/ 262 w 542"/>
                <a:gd name="T83" fmla="*/ 286 h 356"/>
                <a:gd name="T84" fmla="*/ 221 w 542"/>
                <a:gd name="T85" fmla="*/ 227 h 356"/>
                <a:gd name="T86" fmla="*/ 298 w 542"/>
                <a:gd name="T87" fmla="*/ 86 h 356"/>
                <a:gd name="T88" fmla="*/ 311 w 542"/>
                <a:gd name="T89" fmla="*/ 56 h 356"/>
                <a:gd name="T90" fmla="*/ 332 w 542"/>
                <a:gd name="T91" fmla="*/ 31 h 356"/>
                <a:gd name="T92" fmla="*/ 291 w 542"/>
                <a:gd name="T93" fmla="*/ 40 h 356"/>
                <a:gd name="T94" fmla="*/ 280 w 542"/>
                <a:gd name="T95" fmla="*/ 78 h 356"/>
                <a:gd name="T96" fmla="*/ 284 w 542"/>
                <a:gd name="T97" fmla="*/ 82 h 356"/>
                <a:gd name="T98" fmla="*/ 298 w 542"/>
                <a:gd name="T99" fmla="*/ 8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2" h="356">
                  <a:moveTo>
                    <a:pt x="221" y="227"/>
                  </a:moveTo>
                  <a:cubicBezTo>
                    <a:pt x="198" y="214"/>
                    <a:pt x="218" y="203"/>
                    <a:pt x="2" y="115"/>
                  </a:cubicBezTo>
                  <a:cubicBezTo>
                    <a:pt x="6" y="115"/>
                    <a:pt x="8" y="115"/>
                    <a:pt x="10" y="116"/>
                  </a:cubicBezTo>
                  <a:cubicBezTo>
                    <a:pt x="56" y="129"/>
                    <a:pt x="102" y="144"/>
                    <a:pt x="145" y="166"/>
                  </a:cubicBezTo>
                  <a:cubicBezTo>
                    <a:pt x="173" y="180"/>
                    <a:pt x="199" y="197"/>
                    <a:pt x="226" y="212"/>
                  </a:cubicBezTo>
                  <a:cubicBezTo>
                    <a:pt x="228" y="213"/>
                    <a:pt x="231" y="214"/>
                    <a:pt x="234" y="215"/>
                  </a:cubicBezTo>
                  <a:cubicBezTo>
                    <a:pt x="225" y="232"/>
                    <a:pt x="226" y="248"/>
                    <a:pt x="238" y="264"/>
                  </a:cubicBezTo>
                  <a:cubicBezTo>
                    <a:pt x="246" y="275"/>
                    <a:pt x="257" y="280"/>
                    <a:pt x="267" y="279"/>
                  </a:cubicBezTo>
                  <a:cubicBezTo>
                    <a:pt x="266" y="265"/>
                    <a:pt x="264" y="251"/>
                    <a:pt x="263" y="237"/>
                  </a:cubicBezTo>
                  <a:cubicBezTo>
                    <a:pt x="264" y="237"/>
                    <a:pt x="264" y="237"/>
                    <a:pt x="265" y="237"/>
                  </a:cubicBezTo>
                  <a:cubicBezTo>
                    <a:pt x="271" y="266"/>
                    <a:pt x="285" y="291"/>
                    <a:pt x="311" y="307"/>
                  </a:cubicBezTo>
                  <a:cubicBezTo>
                    <a:pt x="337" y="324"/>
                    <a:pt x="365" y="328"/>
                    <a:pt x="394" y="319"/>
                  </a:cubicBezTo>
                  <a:cubicBezTo>
                    <a:pt x="443" y="306"/>
                    <a:pt x="473" y="257"/>
                    <a:pt x="467" y="206"/>
                  </a:cubicBezTo>
                  <a:cubicBezTo>
                    <a:pt x="469" y="212"/>
                    <a:pt x="471" y="218"/>
                    <a:pt x="473" y="224"/>
                  </a:cubicBezTo>
                  <a:cubicBezTo>
                    <a:pt x="498" y="218"/>
                    <a:pt x="517" y="191"/>
                    <a:pt x="515" y="164"/>
                  </a:cubicBezTo>
                  <a:cubicBezTo>
                    <a:pt x="513" y="132"/>
                    <a:pt x="489" y="106"/>
                    <a:pt x="448" y="105"/>
                  </a:cubicBezTo>
                  <a:cubicBezTo>
                    <a:pt x="451" y="104"/>
                    <a:pt x="454" y="103"/>
                    <a:pt x="457" y="102"/>
                  </a:cubicBezTo>
                  <a:cubicBezTo>
                    <a:pt x="463" y="102"/>
                    <a:pt x="463" y="99"/>
                    <a:pt x="462" y="94"/>
                  </a:cubicBezTo>
                  <a:cubicBezTo>
                    <a:pt x="453" y="45"/>
                    <a:pt x="397" y="17"/>
                    <a:pt x="351" y="37"/>
                  </a:cubicBezTo>
                  <a:cubicBezTo>
                    <a:pt x="314" y="53"/>
                    <a:pt x="293" y="97"/>
                    <a:pt x="306" y="135"/>
                  </a:cubicBezTo>
                  <a:cubicBezTo>
                    <a:pt x="307" y="137"/>
                    <a:pt x="307" y="139"/>
                    <a:pt x="306" y="141"/>
                  </a:cubicBezTo>
                  <a:cubicBezTo>
                    <a:pt x="296" y="126"/>
                    <a:pt x="297" y="110"/>
                    <a:pt x="298" y="93"/>
                  </a:cubicBezTo>
                  <a:cubicBezTo>
                    <a:pt x="284" y="87"/>
                    <a:pt x="260" y="93"/>
                    <a:pt x="247" y="106"/>
                  </a:cubicBezTo>
                  <a:cubicBezTo>
                    <a:pt x="231" y="124"/>
                    <a:pt x="226" y="152"/>
                    <a:pt x="244" y="177"/>
                  </a:cubicBezTo>
                  <a:cubicBezTo>
                    <a:pt x="225" y="169"/>
                    <a:pt x="210" y="131"/>
                    <a:pt x="235" y="99"/>
                  </a:cubicBezTo>
                  <a:cubicBezTo>
                    <a:pt x="195" y="108"/>
                    <a:pt x="157" y="114"/>
                    <a:pt x="117" y="114"/>
                  </a:cubicBezTo>
                  <a:cubicBezTo>
                    <a:pt x="78" y="114"/>
                    <a:pt x="39" y="110"/>
                    <a:pt x="0" y="98"/>
                  </a:cubicBezTo>
                  <a:cubicBezTo>
                    <a:pt x="93" y="116"/>
                    <a:pt x="182" y="106"/>
                    <a:pt x="269" y="71"/>
                  </a:cubicBezTo>
                  <a:cubicBezTo>
                    <a:pt x="267" y="58"/>
                    <a:pt x="268" y="47"/>
                    <a:pt x="275" y="36"/>
                  </a:cubicBezTo>
                  <a:cubicBezTo>
                    <a:pt x="288" y="18"/>
                    <a:pt x="312" y="12"/>
                    <a:pt x="331" y="24"/>
                  </a:cubicBezTo>
                  <a:cubicBezTo>
                    <a:pt x="336" y="27"/>
                    <a:pt x="339" y="28"/>
                    <a:pt x="345" y="24"/>
                  </a:cubicBezTo>
                  <a:cubicBezTo>
                    <a:pt x="387" y="0"/>
                    <a:pt x="441" y="13"/>
                    <a:pt x="468" y="53"/>
                  </a:cubicBezTo>
                  <a:cubicBezTo>
                    <a:pt x="475" y="64"/>
                    <a:pt x="479" y="78"/>
                    <a:pt x="482" y="91"/>
                  </a:cubicBezTo>
                  <a:cubicBezTo>
                    <a:pt x="484" y="98"/>
                    <a:pt x="487" y="101"/>
                    <a:pt x="493" y="102"/>
                  </a:cubicBezTo>
                  <a:cubicBezTo>
                    <a:pt x="522" y="110"/>
                    <a:pt x="542" y="136"/>
                    <a:pt x="541" y="167"/>
                  </a:cubicBezTo>
                  <a:cubicBezTo>
                    <a:pt x="541" y="200"/>
                    <a:pt x="513" y="229"/>
                    <a:pt x="480" y="231"/>
                  </a:cubicBezTo>
                  <a:cubicBezTo>
                    <a:pt x="478" y="231"/>
                    <a:pt x="476" y="232"/>
                    <a:pt x="476" y="232"/>
                  </a:cubicBezTo>
                  <a:cubicBezTo>
                    <a:pt x="474" y="246"/>
                    <a:pt x="473" y="260"/>
                    <a:pt x="470" y="274"/>
                  </a:cubicBezTo>
                  <a:cubicBezTo>
                    <a:pt x="463" y="303"/>
                    <a:pt x="445" y="325"/>
                    <a:pt x="419" y="339"/>
                  </a:cubicBezTo>
                  <a:cubicBezTo>
                    <a:pt x="387" y="356"/>
                    <a:pt x="354" y="356"/>
                    <a:pt x="321" y="339"/>
                  </a:cubicBezTo>
                  <a:cubicBezTo>
                    <a:pt x="301" y="329"/>
                    <a:pt x="285" y="314"/>
                    <a:pt x="275" y="293"/>
                  </a:cubicBezTo>
                  <a:cubicBezTo>
                    <a:pt x="272" y="287"/>
                    <a:pt x="270" y="284"/>
                    <a:pt x="262" y="286"/>
                  </a:cubicBezTo>
                  <a:cubicBezTo>
                    <a:pt x="231" y="291"/>
                    <a:pt x="206" y="258"/>
                    <a:pt x="221" y="227"/>
                  </a:cubicBezTo>
                  <a:close/>
                  <a:moveTo>
                    <a:pt x="298" y="86"/>
                  </a:moveTo>
                  <a:cubicBezTo>
                    <a:pt x="302" y="76"/>
                    <a:pt x="306" y="65"/>
                    <a:pt x="311" y="56"/>
                  </a:cubicBezTo>
                  <a:cubicBezTo>
                    <a:pt x="317" y="47"/>
                    <a:pt x="325" y="39"/>
                    <a:pt x="332" y="31"/>
                  </a:cubicBezTo>
                  <a:cubicBezTo>
                    <a:pt x="323" y="24"/>
                    <a:pt x="305" y="27"/>
                    <a:pt x="291" y="40"/>
                  </a:cubicBezTo>
                  <a:cubicBezTo>
                    <a:pt x="281" y="50"/>
                    <a:pt x="277" y="64"/>
                    <a:pt x="280" y="78"/>
                  </a:cubicBezTo>
                  <a:cubicBezTo>
                    <a:pt x="281" y="80"/>
                    <a:pt x="283" y="82"/>
                    <a:pt x="284" y="82"/>
                  </a:cubicBezTo>
                  <a:cubicBezTo>
                    <a:pt x="289" y="84"/>
                    <a:pt x="294" y="85"/>
                    <a:pt x="298" y="86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603625" y="2535238"/>
              <a:ext cx="1312863" cy="698500"/>
            </a:xfrm>
            <a:custGeom>
              <a:avLst/>
              <a:gdLst>
                <a:gd name="T0" fmla="*/ 287 w 349"/>
                <a:gd name="T1" fmla="*/ 133 h 185"/>
                <a:gd name="T2" fmla="*/ 302 w 349"/>
                <a:gd name="T3" fmla="*/ 144 h 185"/>
                <a:gd name="T4" fmla="*/ 300 w 349"/>
                <a:gd name="T5" fmla="*/ 165 h 185"/>
                <a:gd name="T6" fmla="*/ 326 w 349"/>
                <a:gd name="T7" fmla="*/ 169 h 185"/>
                <a:gd name="T8" fmla="*/ 349 w 349"/>
                <a:gd name="T9" fmla="*/ 185 h 185"/>
                <a:gd name="T10" fmla="*/ 0 w 349"/>
                <a:gd name="T11" fmla="*/ 185 h 185"/>
                <a:gd name="T12" fmla="*/ 0 w 349"/>
                <a:gd name="T13" fmla="*/ 166 h 185"/>
                <a:gd name="T14" fmla="*/ 84 w 349"/>
                <a:gd name="T15" fmla="*/ 166 h 185"/>
                <a:gd name="T16" fmla="*/ 76 w 349"/>
                <a:gd name="T17" fmla="*/ 139 h 185"/>
                <a:gd name="T18" fmla="*/ 100 w 349"/>
                <a:gd name="T19" fmla="*/ 76 h 185"/>
                <a:gd name="T20" fmla="*/ 131 w 349"/>
                <a:gd name="T21" fmla="*/ 16 h 185"/>
                <a:gd name="T22" fmla="*/ 130 w 349"/>
                <a:gd name="T23" fmla="*/ 0 h 185"/>
                <a:gd name="T24" fmla="*/ 150 w 349"/>
                <a:gd name="T25" fmla="*/ 12 h 185"/>
                <a:gd name="T26" fmla="*/ 171 w 349"/>
                <a:gd name="T27" fmla="*/ 67 h 185"/>
                <a:gd name="T28" fmla="*/ 171 w 349"/>
                <a:gd name="T29" fmla="*/ 79 h 185"/>
                <a:gd name="T30" fmla="*/ 185 w 349"/>
                <a:gd name="T31" fmla="*/ 27 h 185"/>
                <a:gd name="T32" fmla="*/ 218 w 349"/>
                <a:gd name="T33" fmla="*/ 48 h 185"/>
                <a:gd name="T34" fmla="*/ 232 w 349"/>
                <a:gd name="T35" fmla="*/ 81 h 185"/>
                <a:gd name="T36" fmla="*/ 216 w 349"/>
                <a:gd name="T37" fmla="*/ 59 h 185"/>
                <a:gd name="T38" fmla="*/ 176 w 349"/>
                <a:gd name="T39" fmla="*/ 125 h 185"/>
                <a:gd name="T40" fmla="*/ 164 w 349"/>
                <a:gd name="T41" fmla="*/ 99 h 185"/>
                <a:gd name="T42" fmla="*/ 142 w 349"/>
                <a:gd name="T43" fmla="*/ 78 h 185"/>
                <a:gd name="T44" fmla="*/ 114 w 349"/>
                <a:gd name="T45" fmla="*/ 127 h 185"/>
                <a:gd name="T46" fmla="*/ 108 w 349"/>
                <a:gd name="T47" fmla="*/ 163 h 185"/>
                <a:gd name="T48" fmla="*/ 113 w 349"/>
                <a:gd name="T49" fmla="*/ 166 h 185"/>
                <a:gd name="T50" fmla="*/ 272 w 349"/>
                <a:gd name="T51" fmla="*/ 166 h 185"/>
                <a:gd name="T52" fmla="*/ 282 w 349"/>
                <a:gd name="T53" fmla="*/ 157 h 185"/>
                <a:gd name="T54" fmla="*/ 287 w 349"/>
                <a:gd name="T55" fmla="*/ 13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9" h="185">
                  <a:moveTo>
                    <a:pt x="287" y="133"/>
                  </a:moveTo>
                  <a:cubicBezTo>
                    <a:pt x="297" y="129"/>
                    <a:pt x="301" y="138"/>
                    <a:pt x="302" y="144"/>
                  </a:cubicBezTo>
                  <a:cubicBezTo>
                    <a:pt x="304" y="151"/>
                    <a:pt x="301" y="158"/>
                    <a:pt x="300" y="165"/>
                  </a:cubicBezTo>
                  <a:cubicBezTo>
                    <a:pt x="308" y="166"/>
                    <a:pt x="318" y="166"/>
                    <a:pt x="326" y="169"/>
                  </a:cubicBezTo>
                  <a:cubicBezTo>
                    <a:pt x="334" y="172"/>
                    <a:pt x="341" y="179"/>
                    <a:pt x="349" y="185"/>
                  </a:cubicBezTo>
                  <a:cubicBezTo>
                    <a:pt x="232" y="185"/>
                    <a:pt x="117" y="185"/>
                    <a:pt x="0" y="185"/>
                  </a:cubicBezTo>
                  <a:cubicBezTo>
                    <a:pt x="0" y="179"/>
                    <a:pt x="0" y="173"/>
                    <a:pt x="0" y="166"/>
                  </a:cubicBezTo>
                  <a:cubicBezTo>
                    <a:pt x="28" y="166"/>
                    <a:pt x="56" y="166"/>
                    <a:pt x="84" y="166"/>
                  </a:cubicBezTo>
                  <a:cubicBezTo>
                    <a:pt x="81" y="157"/>
                    <a:pt x="78" y="148"/>
                    <a:pt x="76" y="139"/>
                  </a:cubicBezTo>
                  <a:cubicBezTo>
                    <a:pt x="69" y="112"/>
                    <a:pt x="78" y="91"/>
                    <a:pt x="100" y="76"/>
                  </a:cubicBezTo>
                  <a:cubicBezTo>
                    <a:pt x="123" y="62"/>
                    <a:pt x="133" y="42"/>
                    <a:pt x="131" y="16"/>
                  </a:cubicBezTo>
                  <a:cubicBezTo>
                    <a:pt x="130" y="11"/>
                    <a:pt x="130" y="6"/>
                    <a:pt x="130" y="0"/>
                  </a:cubicBezTo>
                  <a:cubicBezTo>
                    <a:pt x="138" y="2"/>
                    <a:pt x="145" y="5"/>
                    <a:pt x="150" y="12"/>
                  </a:cubicBezTo>
                  <a:cubicBezTo>
                    <a:pt x="162" y="28"/>
                    <a:pt x="169" y="46"/>
                    <a:pt x="171" y="67"/>
                  </a:cubicBezTo>
                  <a:cubicBezTo>
                    <a:pt x="171" y="71"/>
                    <a:pt x="171" y="75"/>
                    <a:pt x="171" y="79"/>
                  </a:cubicBezTo>
                  <a:cubicBezTo>
                    <a:pt x="180" y="64"/>
                    <a:pt x="185" y="47"/>
                    <a:pt x="185" y="27"/>
                  </a:cubicBezTo>
                  <a:cubicBezTo>
                    <a:pt x="197" y="35"/>
                    <a:pt x="207" y="42"/>
                    <a:pt x="218" y="48"/>
                  </a:cubicBezTo>
                  <a:cubicBezTo>
                    <a:pt x="232" y="55"/>
                    <a:pt x="236" y="66"/>
                    <a:pt x="232" y="81"/>
                  </a:cubicBezTo>
                  <a:cubicBezTo>
                    <a:pt x="227" y="74"/>
                    <a:pt x="222" y="68"/>
                    <a:pt x="216" y="59"/>
                  </a:cubicBezTo>
                  <a:cubicBezTo>
                    <a:pt x="210" y="87"/>
                    <a:pt x="204" y="113"/>
                    <a:pt x="176" y="125"/>
                  </a:cubicBezTo>
                  <a:cubicBezTo>
                    <a:pt x="172" y="115"/>
                    <a:pt x="169" y="106"/>
                    <a:pt x="164" y="99"/>
                  </a:cubicBezTo>
                  <a:cubicBezTo>
                    <a:pt x="159" y="92"/>
                    <a:pt x="151" y="86"/>
                    <a:pt x="142" y="78"/>
                  </a:cubicBezTo>
                  <a:cubicBezTo>
                    <a:pt x="142" y="102"/>
                    <a:pt x="131" y="116"/>
                    <a:pt x="114" y="127"/>
                  </a:cubicBezTo>
                  <a:cubicBezTo>
                    <a:pt x="103" y="135"/>
                    <a:pt x="100" y="151"/>
                    <a:pt x="108" y="163"/>
                  </a:cubicBezTo>
                  <a:cubicBezTo>
                    <a:pt x="108" y="165"/>
                    <a:pt x="111" y="166"/>
                    <a:pt x="113" y="166"/>
                  </a:cubicBezTo>
                  <a:cubicBezTo>
                    <a:pt x="166" y="166"/>
                    <a:pt x="219" y="166"/>
                    <a:pt x="272" y="166"/>
                  </a:cubicBezTo>
                  <a:cubicBezTo>
                    <a:pt x="279" y="166"/>
                    <a:pt x="281" y="162"/>
                    <a:pt x="282" y="157"/>
                  </a:cubicBezTo>
                  <a:cubicBezTo>
                    <a:pt x="284" y="149"/>
                    <a:pt x="285" y="141"/>
                    <a:pt x="287" y="133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5340350" y="2471738"/>
              <a:ext cx="1084263" cy="762000"/>
            </a:xfrm>
            <a:custGeom>
              <a:avLst/>
              <a:gdLst>
                <a:gd name="T0" fmla="*/ 200 w 288"/>
                <a:gd name="T1" fmla="*/ 110 h 202"/>
                <a:gd name="T2" fmla="*/ 132 w 288"/>
                <a:gd name="T3" fmla="*/ 170 h 202"/>
                <a:gd name="T4" fmla="*/ 141 w 288"/>
                <a:gd name="T5" fmla="*/ 152 h 202"/>
                <a:gd name="T6" fmla="*/ 128 w 288"/>
                <a:gd name="T7" fmla="*/ 59 h 202"/>
                <a:gd name="T8" fmla="*/ 127 w 288"/>
                <a:gd name="T9" fmla="*/ 47 h 202"/>
                <a:gd name="T10" fmla="*/ 137 w 288"/>
                <a:gd name="T11" fmla="*/ 0 h 202"/>
                <a:gd name="T12" fmla="*/ 173 w 288"/>
                <a:gd name="T13" fmla="*/ 100 h 202"/>
                <a:gd name="T14" fmla="*/ 192 w 288"/>
                <a:gd name="T15" fmla="*/ 75 h 202"/>
                <a:gd name="T16" fmla="*/ 194 w 288"/>
                <a:gd name="T17" fmla="*/ 33 h 202"/>
                <a:gd name="T18" fmla="*/ 194 w 288"/>
                <a:gd name="T19" fmla="*/ 24 h 202"/>
                <a:gd name="T20" fmla="*/ 235 w 288"/>
                <a:gd name="T21" fmla="*/ 98 h 202"/>
                <a:gd name="T22" fmla="*/ 220 w 288"/>
                <a:gd name="T23" fmla="*/ 183 h 202"/>
                <a:gd name="T24" fmla="*/ 288 w 288"/>
                <a:gd name="T25" fmla="*/ 183 h 202"/>
                <a:gd name="T26" fmla="*/ 288 w 288"/>
                <a:gd name="T27" fmla="*/ 202 h 202"/>
                <a:gd name="T28" fmla="*/ 0 w 288"/>
                <a:gd name="T29" fmla="*/ 202 h 202"/>
                <a:gd name="T30" fmla="*/ 18 w 288"/>
                <a:gd name="T31" fmla="*/ 190 h 202"/>
                <a:gd name="T32" fmla="*/ 41 w 288"/>
                <a:gd name="T33" fmla="*/ 183 h 202"/>
                <a:gd name="T34" fmla="*/ 185 w 288"/>
                <a:gd name="T35" fmla="*/ 183 h 202"/>
                <a:gd name="T36" fmla="*/ 198 w 288"/>
                <a:gd name="T37" fmla="*/ 175 h 202"/>
                <a:gd name="T38" fmla="*/ 200 w 288"/>
                <a:gd name="T39" fmla="*/ 11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202">
                  <a:moveTo>
                    <a:pt x="200" y="110"/>
                  </a:moveTo>
                  <a:cubicBezTo>
                    <a:pt x="183" y="138"/>
                    <a:pt x="159" y="153"/>
                    <a:pt x="132" y="170"/>
                  </a:cubicBezTo>
                  <a:cubicBezTo>
                    <a:pt x="136" y="163"/>
                    <a:pt x="138" y="158"/>
                    <a:pt x="141" y="152"/>
                  </a:cubicBezTo>
                  <a:cubicBezTo>
                    <a:pt x="155" y="119"/>
                    <a:pt x="150" y="87"/>
                    <a:pt x="128" y="59"/>
                  </a:cubicBezTo>
                  <a:cubicBezTo>
                    <a:pt x="125" y="55"/>
                    <a:pt x="125" y="52"/>
                    <a:pt x="127" y="47"/>
                  </a:cubicBezTo>
                  <a:cubicBezTo>
                    <a:pt x="135" y="33"/>
                    <a:pt x="139" y="17"/>
                    <a:pt x="137" y="0"/>
                  </a:cubicBezTo>
                  <a:cubicBezTo>
                    <a:pt x="156" y="16"/>
                    <a:pt x="181" y="55"/>
                    <a:pt x="173" y="100"/>
                  </a:cubicBezTo>
                  <a:cubicBezTo>
                    <a:pt x="186" y="96"/>
                    <a:pt x="190" y="86"/>
                    <a:pt x="192" y="75"/>
                  </a:cubicBezTo>
                  <a:cubicBezTo>
                    <a:pt x="194" y="61"/>
                    <a:pt x="194" y="47"/>
                    <a:pt x="194" y="33"/>
                  </a:cubicBezTo>
                  <a:cubicBezTo>
                    <a:pt x="195" y="30"/>
                    <a:pt x="194" y="27"/>
                    <a:pt x="194" y="24"/>
                  </a:cubicBezTo>
                  <a:cubicBezTo>
                    <a:pt x="211" y="34"/>
                    <a:pt x="232" y="67"/>
                    <a:pt x="235" y="98"/>
                  </a:cubicBezTo>
                  <a:cubicBezTo>
                    <a:pt x="238" y="119"/>
                    <a:pt x="235" y="135"/>
                    <a:pt x="220" y="183"/>
                  </a:cubicBezTo>
                  <a:cubicBezTo>
                    <a:pt x="242" y="183"/>
                    <a:pt x="265" y="183"/>
                    <a:pt x="288" y="183"/>
                  </a:cubicBezTo>
                  <a:cubicBezTo>
                    <a:pt x="288" y="189"/>
                    <a:pt x="288" y="195"/>
                    <a:pt x="288" y="202"/>
                  </a:cubicBezTo>
                  <a:cubicBezTo>
                    <a:pt x="193" y="202"/>
                    <a:pt x="97" y="202"/>
                    <a:pt x="0" y="202"/>
                  </a:cubicBezTo>
                  <a:cubicBezTo>
                    <a:pt x="7" y="197"/>
                    <a:pt x="13" y="195"/>
                    <a:pt x="18" y="190"/>
                  </a:cubicBezTo>
                  <a:cubicBezTo>
                    <a:pt x="25" y="183"/>
                    <a:pt x="32" y="183"/>
                    <a:pt x="41" y="183"/>
                  </a:cubicBezTo>
                  <a:cubicBezTo>
                    <a:pt x="89" y="183"/>
                    <a:pt x="137" y="183"/>
                    <a:pt x="185" y="183"/>
                  </a:cubicBezTo>
                  <a:cubicBezTo>
                    <a:pt x="192" y="183"/>
                    <a:pt x="196" y="181"/>
                    <a:pt x="198" y="175"/>
                  </a:cubicBezTo>
                  <a:cubicBezTo>
                    <a:pt x="208" y="154"/>
                    <a:pt x="208" y="134"/>
                    <a:pt x="200" y="11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633663" y="1365251"/>
              <a:ext cx="363538" cy="363538"/>
            </a:xfrm>
            <a:custGeom>
              <a:avLst/>
              <a:gdLst>
                <a:gd name="T0" fmla="*/ 48 w 97"/>
                <a:gd name="T1" fmla="*/ 1 h 96"/>
                <a:gd name="T2" fmla="*/ 96 w 97"/>
                <a:gd name="T3" fmla="*/ 48 h 96"/>
                <a:gd name="T4" fmla="*/ 48 w 97"/>
                <a:gd name="T5" fmla="*/ 96 h 96"/>
                <a:gd name="T6" fmla="*/ 1 w 97"/>
                <a:gd name="T7" fmla="*/ 49 h 96"/>
                <a:gd name="T8" fmla="*/ 48 w 97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6">
                  <a:moveTo>
                    <a:pt x="48" y="1"/>
                  </a:moveTo>
                  <a:cubicBezTo>
                    <a:pt x="75" y="0"/>
                    <a:pt x="96" y="22"/>
                    <a:pt x="96" y="48"/>
                  </a:cubicBezTo>
                  <a:cubicBezTo>
                    <a:pt x="97" y="74"/>
                    <a:pt x="74" y="96"/>
                    <a:pt x="48" y="96"/>
                  </a:cubicBezTo>
                  <a:cubicBezTo>
                    <a:pt x="22" y="96"/>
                    <a:pt x="1" y="75"/>
                    <a:pt x="1" y="49"/>
                  </a:cubicBezTo>
                  <a:cubicBezTo>
                    <a:pt x="0" y="22"/>
                    <a:pt x="21" y="1"/>
                    <a:pt x="48" y="1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903538" y="2233613"/>
              <a:ext cx="285750" cy="577850"/>
            </a:xfrm>
            <a:custGeom>
              <a:avLst/>
              <a:gdLst>
                <a:gd name="T0" fmla="*/ 44 w 76"/>
                <a:gd name="T1" fmla="*/ 0 h 153"/>
                <a:gd name="T2" fmla="*/ 53 w 76"/>
                <a:gd name="T3" fmla="*/ 2 h 153"/>
                <a:gd name="T4" fmla="*/ 60 w 76"/>
                <a:gd name="T5" fmla="*/ 10 h 153"/>
                <a:gd name="T6" fmla="*/ 72 w 76"/>
                <a:gd name="T7" fmla="*/ 50 h 153"/>
                <a:gd name="T8" fmla="*/ 59 w 76"/>
                <a:gd name="T9" fmla="*/ 49 h 153"/>
                <a:gd name="T10" fmla="*/ 46 w 76"/>
                <a:gd name="T11" fmla="*/ 47 h 153"/>
                <a:gd name="T12" fmla="*/ 35 w 76"/>
                <a:gd name="T13" fmla="*/ 127 h 153"/>
                <a:gd name="T14" fmla="*/ 60 w 76"/>
                <a:gd name="T15" fmla="*/ 130 h 153"/>
                <a:gd name="T16" fmla="*/ 41 w 76"/>
                <a:gd name="T17" fmla="*/ 153 h 153"/>
                <a:gd name="T18" fmla="*/ 6 w 76"/>
                <a:gd name="T19" fmla="*/ 145 h 153"/>
                <a:gd name="T20" fmla="*/ 1 w 76"/>
                <a:gd name="T21" fmla="*/ 133 h 153"/>
                <a:gd name="T22" fmla="*/ 15 w 76"/>
                <a:gd name="T23" fmla="*/ 33 h 153"/>
                <a:gd name="T24" fmla="*/ 37 w 76"/>
                <a:gd name="T25" fmla="*/ 7 h 153"/>
                <a:gd name="T26" fmla="*/ 44 w 76"/>
                <a:gd name="T2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153">
                  <a:moveTo>
                    <a:pt x="44" y="0"/>
                  </a:moveTo>
                  <a:cubicBezTo>
                    <a:pt x="47" y="1"/>
                    <a:pt x="51" y="1"/>
                    <a:pt x="53" y="2"/>
                  </a:cubicBezTo>
                  <a:cubicBezTo>
                    <a:pt x="56" y="5"/>
                    <a:pt x="57" y="8"/>
                    <a:pt x="60" y="10"/>
                  </a:cubicBezTo>
                  <a:cubicBezTo>
                    <a:pt x="73" y="19"/>
                    <a:pt x="76" y="30"/>
                    <a:pt x="72" y="50"/>
                  </a:cubicBezTo>
                  <a:cubicBezTo>
                    <a:pt x="68" y="49"/>
                    <a:pt x="63" y="49"/>
                    <a:pt x="59" y="49"/>
                  </a:cubicBezTo>
                  <a:cubicBezTo>
                    <a:pt x="55" y="48"/>
                    <a:pt x="51" y="48"/>
                    <a:pt x="46" y="47"/>
                  </a:cubicBezTo>
                  <a:cubicBezTo>
                    <a:pt x="42" y="74"/>
                    <a:pt x="38" y="100"/>
                    <a:pt x="35" y="127"/>
                  </a:cubicBezTo>
                  <a:cubicBezTo>
                    <a:pt x="43" y="128"/>
                    <a:pt x="52" y="129"/>
                    <a:pt x="60" y="130"/>
                  </a:cubicBezTo>
                  <a:cubicBezTo>
                    <a:pt x="61" y="148"/>
                    <a:pt x="56" y="152"/>
                    <a:pt x="41" y="153"/>
                  </a:cubicBezTo>
                  <a:cubicBezTo>
                    <a:pt x="29" y="153"/>
                    <a:pt x="17" y="151"/>
                    <a:pt x="6" y="145"/>
                  </a:cubicBezTo>
                  <a:cubicBezTo>
                    <a:pt x="1" y="142"/>
                    <a:pt x="0" y="138"/>
                    <a:pt x="1" y="133"/>
                  </a:cubicBezTo>
                  <a:cubicBezTo>
                    <a:pt x="6" y="99"/>
                    <a:pt x="10" y="66"/>
                    <a:pt x="15" y="33"/>
                  </a:cubicBezTo>
                  <a:cubicBezTo>
                    <a:pt x="17" y="20"/>
                    <a:pt x="23" y="11"/>
                    <a:pt x="37" y="7"/>
                  </a:cubicBezTo>
                  <a:cubicBezTo>
                    <a:pt x="39" y="6"/>
                    <a:pt x="41" y="3"/>
                    <a:pt x="44" y="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565400" y="1819276"/>
              <a:ext cx="474663" cy="441325"/>
            </a:xfrm>
            <a:custGeom>
              <a:avLst/>
              <a:gdLst>
                <a:gd name="T0" fmla="*/ 85 w 126"/>
                <a:gd name="T1" fmla="*/ 117 h 117"/>
                <a:gd name="T2" fmla="*/ 13 w 126"/>
                <a:gd name="T3" fmla="*/ 70 h 117"/>
                <a:gd name="T4" fmla="*/ 2 w 126"/>
                <a:gd name="T5" fmla="*/ 21 h 117"/>
                <a:gd name="T6" fmla="*/ 21 w 126"/>
                <a:gd name="T7" fmla="*/ 1 h 117"/>
                <a:gd name="T8" fmla="*/ 35 w 126"/>
                <a:gd name="T9" fmla="*/ 15 h 117"/>
                <a:gd name="T10" fmla="*/ 41 w 126"/>
                <a:gd name="T11" fmla="*/ 47 h 117"/>
                <a:gd name="T12" fmla="*/ 97 w 126"/>
                <a:gd name="T13" fmla="*/ 80 h 117"/>
                <a:gd name="T14" fmla="*/ 115 w 126"/>
                <a:gd name="T15" fmla="*/ 82 h 117"/>
                <a:gd name="T16" fmla="*/ 110 w 126"/>
                <a:gd name="T17" fmla="*/ 112 h 117"/>
                <a:gd name="T18" fmla="*/ 85 w 126"/>
                <a:gd name="T1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17">
                  <a:moveTo>
                    <a:pt x="85" y="117"/>
                  </a:moveTo>
                  <a:cubicBezTo>
                    <a:pt x="48" y="116"/>
                    <a:pt x="25" y="100"/>
                    <a:pt x="13" y="70"/>
                  </a:cubicBezTo>
                  <a:cubicBezTo>
                    <a:pt x="7" y="55"/>
                    <a:pt x="4" y="37"/>
                    <a:pt x="2" y="21"/>
                  </a:cubicBezTo>
                  <a:cubicBezTo>
                    <a:pt x="0" y="8"/>
                    <a:pt x="9" y="0"/>
                    <a:pt x="21" y="1"/>
                  </a:cubicBezTo>
                  <a:cubicBezTo>
                    <a:pt x="29" y="2"/>
                    <a:pt x="34" y="6"/>
                    <a:pt x="35" y="15"/>
                  </a:cubicBezTo>
                  <a:cubicBezTo>
                    <a:pt x="37" y="26"/>
                    <a:pt x="38" y="37"/>
                    <a:pt x="41" y="47"/>
                  </a:cubicBezTo>
                  <a:cubicBezTo>
                    <a:pt x="49" y="77"/>
                    <a:pt x="67" y="87"/>
                    <a:pt x="97" y="80"/>
                  </a:cubicBezTo>
                  <a:cubicBezTo>
                    <a:pt x="104" y="79"/>
                    <a:pt x="109" y="78"/>
                    <a:pt x="115" y="82"/>
                  </a:cubicBezTo>
                  <a:cubicBezTo>
                    <a:pt x="126" y="91"/>
                    <a:pt x="124" y="107"/>
                    <a:pt x="110" y="112"/>
                  </a:cubicBezTo>
                  <a:cubicBezTo>
                    <a:pt x="101" y="115"/>
                    <a:pt x="91" y="116"/>
                    <a:pt x="85" y="117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589588" y="2709863"/>
              <a:ext cx="195263" cy="249238"/>
            </a:xfrm>
            <a:custGeom>
              <a:avLst/>
              <a:gdLst>
                <a:gd name="T0" fmla="*/ 6 w 52"/>
                <a:gd name="T1" fmla="*/ 66 h 66"/>
                <a:gd name="T2" fmla="*/ 4 w 52"/>
                <a:gd name="T3" fmla="*/ 32 h 66"/>
                <a:gd name="T4" fmla="*/ 7 w 52"/>
                <a:gd name="T5" fmla="*/ 28 h 66"/>
                <a:gd name="T6" fmla="*/ 32 w 52"/>
                <a:gd name="T7" fmla="*/ 17 h 66"/>
                <a:gd name="T8" fmla="*/ 52 w 52"/>
                <a:gd name="T9" fmla="*/ 0 h 66"/>
                <a:gd name="T10" fmla="*/ 6 w 5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66">
                  <a:moveTo>
                    <a:pt x="6" y="66"/>
                  </a:moveTo>
                  <a:cubicBezTo>
                    <a:pt x="0" y="55"/>
                    <a:pt x="3" y="43"/>
                    <a:pt x="4" y="32"/>
                  </a:cubicBezTo>
                  <a:cubicBezTo>
                    <a:pt x="4" y="30"/>
                    <a:pt x="6" y="29"/>
                    <a:pt x="7" y="28"/>
                  </a:cubicBezTo>
                  <a:cubicBezTo>
                    <a:pt x="15" y="24"/>
                    <a:pt x="24" y="22"/>
                    <a:pt x="32" y="17"/>
                  </a:cubicBezTo>
                  <a:cubicBezTo>
                    <a:pt x="39" y="12"/>
                    <a:pt x="46" y="5"/>
                    <a:pt x="52" y="0"/>
                  </a:cubicBezTo>
                  <a:cubicBezTo>
                    <a:pt x="50" y="27"/>
                    <a:pt x="29" y="63"/>
                    <a:pt x="6" y="66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5130800" y="2686051"/>
              <a:ext cx="269875" cy="303213"/>
            </a:xfrm>
            <a:custGeom>
              <a:avLst/>
              <a:gdLst>
                <a:gd name="T0" fmla="*/ 0 w 72"/>
                <a:gd name="T1" fmla="*/ 70 h 80"/>
                <a:gd name="T2" fmla="*/ 61 w 72"/>
                <a:gd name="T3" fmla="*/ 0 h 80"/>
                <a:gd name="T4" fmla="*/ 58 w 72"/>
                <a:gd name="T5" fmla="*/ 55 h 80"/>
                <a:gd name="T6" fmla="*/ 0 w 72"/>
                <a:gd name="T7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80">
                  <a:moveTo>
                    <a:pt x="0" y="70"/>
                  </a:moveTo>
                  <a:cubicBezTo>
                    <a:pt x="41" y="66"/>
                    <a:pt x="64" y="40"/>
                    <a:pt x="61" y="0"/>
                  </a:cubicBezTo>
                  <a:cubicBezTo>
                    <a:pt x="72" y="14"/>
                    <a:pt x="71" y="40"/>
                    <a:pt x="58" y="55"/>
                  </a:cubicBezTo>
                  <a:cubicBezTo>
                    <a:pt x="44" y="73"/>
                    <a:pt x="18" y="80"/>
                    <a:pt x="0" y="7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4452938" y="2913063"/>
              <a:ext cx="150813" cy="215900"/>
            </a:xfrm>
            <a:custGeom>
              <a:avLst/>
              <a:gdLst>
                <a:gd name="T0" fmla="*/ 11 w 40"/>
                <a:gd name="T1" fmla="*/ 0 h 57"/>
                <a:gd name="T2" fmla="*/ 40 w 40"/>
                <a:gd name="T3" fmla="*/ 28 h 57"/>
                <a:gd name="T4" fmla="*/ 2 w 40"/>
                <a:gd name="T5" fmla="*/ 57 h 57"/>
                <a:gd name="T6" fmla="*/ 0 w 40"/>
                <a:gd name="T7" fmla="*/ 56 h 57"/>
                <a:gd name="T8" fmla="*/ 11 w 4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7">
                  <a:moveTo>
                    <a:pt x="11" y="0"/>
                  </a:moveTo>
                  <a:cubicBezTo>
                    <a:pt x="20" y="9"/>
                    <a:pt x="30" y="18"/>
                    <a:pt x="40" y="28"/>
                  </a:cubicBezTo>
                  <a:cubicBezTo>
                    <a:pt x="28" y="37"/>
                    <a:pt x="15" y="47"/>
                    <a:pt x="2" y="57"/>
                  </a:cubicBezTo>
                  <a:cubicBezTo>
                    <a:pt x="1" y="57"/>
                    <a:pt x="1" y="56"/>
                    <a:pt x="0" y="56"/>
                  </a:cubicBezTo>
                  <a:cubicBezTo>
                    <a:pt x="9" y="38"/>
                    <a:pt x="17" y="19"/>
                    <a:pt x="11" y="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5160963" y="2105026"/>
              <a:ext cx="206375" cy="234950"/>
            </a:xfrm>
            <a:custGeom>
              <a:avLst/>
              <a:gdLst>
                <a:gd name="T0" fmla="*/ 0 w 55"/>
                <a:gd name="T1" fmla="*/ 7 h 62"/>
                <a:gd name="T2" fmla="*/ 47 w 55"/>
                <a:gd name="T3" fmla="*/ 21 h 62"/>
                <a:gd name="T4" fmla="*/ 47 w 55"/>
                <a:gd name="T5" fmla="*/ 62 h 62"/>
                <a:gd name="T6" fmla="*/ 0 w 55"/>
                <a:gd name="T7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2">
                  <a:moveTo>
                    <a:pt x="0" y="7"/>
                  </a:moveTo>
                  <a:cubicBezTo>
                    <a:pt x="19" y="0"/>
                    <a:pt x="36" y="6"/>
                    <a:pt x="47" y="21"/>
                  </a:cubicBezTo>
                  <a:cubicBezTo>
                    <a:pt x="55" y="32"/>
                    <a:pt x="55" y="52"/>
                    <a:pt x="47" y="62"/>
                  </a:cubicBezTo>
                  <a:cubicBezTo>
                    <a:pt x="47" y="32"/>
                    <a:pt x="32" y="13"/>
                    <a:pt x="0" y="7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373438" y="2178051"/>
              <a:ext cx="260350" cy="90488"/>
            </a:xfrm>
            <a:custGeom>
              <a:avLst/>
              <a:gdLst>
                <a:gd name="T0" fmla="*/ 65 w 69"/>
                <a:gd name="T1" fmla="*/ 24 h 24"/>
                <a:gd name="T2" fmla="*/ 38 w 69"/>
                <a:gd name="T3" fmla="*/ 20 h 24"/>
                <a:gd name="T4" fmla="*/ 20 w 69"/>
                <a:gd name="T5" fmla="*/ 12 h 24"/>
                <a:gd name="T6" fmla="*/ 0 w 69"/>
                <a:gd name="T7" fmla="*/ 8 h 24"/>
                <a:gd name="T8" fmla="*/ 7 w 69"/>
                <a:gd name="T9" fmla="*/ 2 h 24"/>
                <a:gd name="T10" fmla="*/ 33 w 69"/>
                <a:gd name="T11" fmla="*/ 8 h 24"/>
                <a:gd name="T12" fmla="*/ 61 w 69"/>
                <a:gd name="T13" fmla="*/ 13 h 24"/>
                <a:gd name="T14" fmla="*/ 65 w 6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4">
                  <a:moveTo>
                    <a:pt x="65" y="24"/>
                  </a:moveTo>
                  <a:cubicBezTo>
                    <a:pt x="56" y="23"/>
                    <a:pt x="46" y="23"/>
                    <a:pt x="38" y="20"/>
                  </a:cubicBezTo>
                  <a:cubicBezTo>
                    <a:pt x="32" y="17"/>
                    <a:pt x="27" y="14"/>
                    <a:pt x="20" y="12"/>
                  </a:cubicBezTo>
                  <a:cubicBezTo>
                    <a:pt x="14" y="11"/>
                    <a:pt x="7" y="9"/>
                    <a:pt x="0" y="8"/>
                  </a:cubicBezTo>
                  <a:cubicBezTo>
                    <a:pt x="0" y="2"/>
                    <a:pt x="1" y="0"/>
                    <a:pt x="7" y="2"/>
                  </a:cubicBezTo>
                  <a:cubicBezTo>
                    <a:pt x="15" y="5"/>
                    <a:pt x="25" y="9"/>
                    <a:pt x="33" y="8"/>
                  </a:cubicBezTo>
                  <a:cubicBezTo>
                    <a:pt x="44" y="6"/>
                    <a:pt x="51" y="12"/>
                    <a:pt x="61" y="13"/>
                  </a:cubicBezTo>
                  <a:cubicBezTo>
                    <a:pt x="67" y="14"/>
                    <a:pt x="69" y="17"/>
                    <a:pt x="65" y="24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182938" y="2178051"/>
              <a:ext cx="173038" cy="52388"/>
            </a:xfrm>
            <a:custGeom>
              <a:avLst/>
              <a:gdLst>
                <a:gd name="T0" fmla="*/ 0 w 46"/>
                <a:gd name="T1" fmla="*/ 10 h 14"/>
                <a:gd name="T2" fmla="*/ 46 w 46"/>
                <a:gd name="T3" fmla="*/ 6 h 14"/>
                <a:gd name="T4" fmla="*/ 0 w 46"/>
                <a:gd name="T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4">
                  <a:moveTo>
                    <a:pt x="0" y="10"/>
                  </a:moveTo>
                  <a:cubicBezTo>
                    <a:pt x="14" y="4"/>
                    <a:pt x="28" y="0"/>
                    <a:pt x="46" y="6"/>
                  </a:cubicBezTo>
                  <a:cubicBezTo>
                    <a:pt x="30" y="14"/>
                    <a:pt x="14" y="10"/>
                    <a:pt x="0" y="1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065463" y="2170113"/>
              <a:ext cx="57150" cy="60325"/>
            </a:xfrm>
            <a:custGeom>
              <a:avLst/>
              <a:gdLst>
                <a:gd name="T0" fmla="*/ 6 w 15"/>
                <a:gd name="T1" fmla="*/ 16 h 16"/>
                <a:gd name="T2" fmla="*/ 0 w 15"/>
                <a:gd name="T3" fmla="*/ 7 h 16"/>
                <a:gd name="T4" fmla="*/ 8 w 15"/>
                <a:gd name="T5" fmla="*/ 0 h 16"/>
                <a:gd name="T6" fmla="*/ 15 w 15"/>
                <a:gd name="T7" fmla="*/ 7 h 16"/>
                <a:gd name="T8" fmla="*/ 10 w 15"/>
                <a:gd name="T9" fmla="*/ 15 h 16"/>
                <a:gd name="T10" fmla="*/ 6 w 1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6" y="16"/>
                  </a:moveTo>
                  <a:cubicBezTo>
                    <a:pt x="4" y="13"/>
                    <a:pt x="0" y="10"/>
                    <a:pt x="0" y="7"/>
                  </a:cubicBezTo>
                  <a:cubicBezTo>
                    <a:pt x="1" y="4"/>
                    <a:pt x="5" y="0"/>
                    <a:pt x="8" y="0"/>
                  </a:cubicBezTo>
                  <a:cubicBezTo>
                    <a:pt x="10" y="0"/>
                    <a:pt x="14" y="4"/>
                    <a:pt x="15" y="7"/>
                  </a:cubicBezTo>
                  <a:cubicBezTo>
                    <a:pt x="15" y="9"/>
                    <a:pt x="12" y="13"/>
                    <a:pt x="10" y="15"/>
                  </a:cubicBezTo>
                  <a:cubicBezTo>
                    <a:pt x="9" y="16"/>
                    <a:pt x="7" y="16"/>
                    <a:pt x="6" y="16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8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17</a:t>
            </a:fld>
            <a:endParaRPr/>
          </a:p>
        </p:txBody>
      </p:sp>
      <p:grpSp>
        <p:nvGrpSpPr>
          <p:cNvPr id="5" name="Google Shape;4655;p42"/>
          <p:cNvGrpSpPr/>
          <p:nvPr/>
        </p:nvGrpSpPr>
        <p:grpSpPr>
          <a:xfrm flipH="1">
            <a:off x="728895" y="2666846"/>
            <a:ext cx="2136025" cy="318900"/>
            <a:chOff x="540000" y="2615475"/>
            <a:chExt cx="2136025" cy="318900"/>
          </a:xfrm>
        </p:grpSpPr>
        <p:sp>
          <p:nvSpPr>
            <p:cNvPr id="6" name="Google Shape;4656;p42"/>
            <p:cNvSpPr/>
            <p:nvPr/>
          </p:nvSpPr>
          <p:spPr>
            <a:xfrm>
              <a:off x="540000" y="26190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4657;p42"/>
            <p:cNvSpPr/>
            <p:nvPr/>
          </p:nvSpPr>
          <p:spPr>
            <a:xfrm>
              <a:off x="2357125" y="2615475"/>
              <a:ext cx="318900" cy="318900"/>
            </a:xfrm>
            <a:prstGeom prst="ellipse">
              <a:avLst/>
            </a:prstGeom>
            <a:solidFill>
              <a:srgbClr val="EB5D0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" name="Google Shape;4658;p42"/>
          <p:cNvGrpSpPr/>
          <p:nvPr/>
        </p:nvGrpSpPr>
        <p:grpSpPr>
          <a:xfrm flipH="1">
            <a:off x="728895" y="3876246"/>
            <a:ext cx="2136025" cy="318900"/>
            <a:chOff x="540000" y="3824875"/>
            <a:chExt cx="2136025" cy="318900"/>
          </a:xfrm>
        </p:grpSpPr>
        <p:sp>
          <p:nvSpPr>
            <p:cNvPr id="9" name="Google Shape;4659;p42"/>
            <p:cNvSpPr/>
            <p:nvPr/>
          </p:nvSpPr>
          <p:spPr>
            <a:xfrm>
              <a:off x="540000" y="38284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4660;p42"/>
            <p:cNvSpPr/>
            <p:nvPr/>
          </p:nvSpPr>
          <p:spPr>
            <a:xfrm>
              <a:off x="2357125" y="3824875"/>
              <a:ext cx="318900" cy="318900"/>
            </a:xfrm>
            <a:prstGeom prst="ellipse">
              <a:avLst/>
            </a:prstGeom>
            <a:solidFill>
              <a:srgbClr val="EB5D0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" name="Google Shape;4683;p42"/>
          <p:cNvGrpSpPr/>
          <p:nvPr/>
        </p:nvGrpSpPr>
        <p:grpSpPr>
          <a:xfrm>
            <a:off x="1054131" y="2682147"/>
            <a:ext cx="1810800" cy="750188"/>
            <a:chOff x="865225" y="2630775"/>
            <a:chExt cx="1810800" cy="750188"/>
          </a:xfrm>
        </p:grpSpPr>
        <p:sp>
          <p:nvSpPr>
            <p:cNvPr id="12" name="Google Shape;4684;p42"/>
            <p:cNvSpPr txBox="1"/>
            <p:nvPr/>
          </p:nvSpPr>
          <p:spPr>
            <a:xfrm flipH="1">
              <a:off x="865316" y="26307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Google Shape;4685;p42"/>
            <p:cNvSpPr txBox="1"/>
            <p:nvPr/>
          </p:nvSpPr>
          <p:spPr>
            <a:xfrm flipH="1">
              <a:off x="865225" y="29987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" name="Google Shape;4689;p42"/>
          <p:cNvGrpSpPr/>
          <p:nvPr/>
        </p:nvGrpSpPr>
        <p:grpSpPr>
          <a:xfrm>
            <a:off x="1054131" y="3891547"/>
            <a:ext cx="1810800" cy="750188"/>
            <a:chOff x="865225" y="3840175"/>
            <a:chExt cx="1810800" cy="750188"/>
          </a:xfrm>
        </p:grpSpPr>
        <p:sp>
          <p:nvSpPr>
            <p:cNvPr id="15" name="Google Shape;4690;p42"/>
            <p:cNvSpPr txBox="1"/>
            <p:nvPr/>
          </p:nvSpPr>
          <p:spPr>
            <a:xfrm flipH="1">
              <a:off x="865316" y="38401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" name="Google Shape;4691;p42"/>
            <p:cNvSpPr txBox="1"/>
            <p:nvPr/>
          </p:nvSpPr>
          <p:spPr>
            <a:xfrm flipH="1">
              <a:off x="865225" y="42081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" name="Google Shape;4695;p42"/>
          <p:cNvGrpSpPr/>
          <p:nvPr/>
        </p:nvGrpSpPr>
        <p:grpSpPr>
          <a:xfrm flipH="1">
            <a:off x="728895" y="1506722"/>
            <a:ext cx="2136025" cy="319275"/>
            <a:chOff x="540000" y="1455350"/>
            <a:chExt cx="2136025" cy="319275"/>
          </a:xfrm>
        </p:grpSpPr>
        <p:sp>
          <p:nvSpPr>
            <p:cNvPr id="18" name="Google Shape;4696;p42"/>
            <p:cNvSpPr/>
            <p:nvPr/>
          </p:nvSpPr>
          <p:spPr>
            <a:xfrm>
              <a:off x="540000" y="1455350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4697;p42"/>
            <p:cNvSpPr/>
            <p:nvPr/>
          </p:nvSpPr>
          <p:spPr>
            <a:xfrm>
              <a:off x="2357125" y="1455725"/>
              <a:ext cx="318900" cy="318900"/>
            </a:xfrm>
            <a:prstGeom prst="ellipse">
              <a:avLst/>
            </a:prstGeom>
            <a:solidFill>
              <a:srgbClr val="EB5D0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" name="Google Shape;4716;p42"/>
          <p:cNvGrpSpPr/>
          <p:nvPr/>
        </p:nvGrpSpPr>
        <p:grpSpPr>
          <a:xfrm>
            <a:off x="1054131" y="1522396"/>
            <a:ext cx="1810800" cy="750188"/>
            <a:chOff x="865225" y="1471025"/>
            <a:chExt cx="1810800" cy="750188"/>
          </a:xfrm>
        </p:grpSpPr>
        <p:sp>
          <p:nvSpPr>
            <p:cNvPr id="24" name="Google Shape;4717;p42"/>
            <p:cNvSpPr txBox="1"/>
            <p:nvPr/>
          </p:nvSpPr>
          <p:spPr>
            <a:xfrm flipH="1">
              <a:off x="865225" y="18390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4718;p42"/>
            <p:cNvSpPr txBox="1"/>
            <p:nvPr/>
          </p:nvSpPr>
          <p:spPr>
            <a:xfrm flipH="1">
              <a:off x="865316" y="147102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6" name="Google Shape;4661;p42"/>
          <p:cNvGrpSpPr/>
          <p:nvPr/>
        </p:nvGrpSpPr>
        <p:grpSpPr>
          <a:xfrm>
            <a:off x="6420784" y="3891921"/>
            <a:ext cx="2136000" cy="318900"/>
            <a:chOff x="6467975" y="3824875"/>
            <a:chExt cx="2136000" cy="318900"/>
          </a:xfrm>
        </p:grpSpPr>
        <p:sp>
          <p:nvSpPr>
            <p:cNvPr id="27" name="Google Shape;4662;p42"/>
            <p:cNvSpPr/>
            <p:nvPr/>
          </p:nvSpPr>
          <p:spPr>
            <a:xfrm>
              <a:off x="6467975" y="38284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4663;p42"/>
            <p:cNvSpPr/>
            <p:nvPr/>
          </p:nvSpPr>
          <p:spPr>
            <a:xfrm>
              <a:off x="8285075" y="3824875"/>
              <a:ext cx="318900" cy="318900"/>
            </a:xfrm>
            <a:prstGeom prst="ellipse">
              <a:avLst/>
            </a:prstGeom>
            <a:solidFill>
              <a:srgbClr val="EB5D0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9" name="Google Shape;4664;p42"/>
          <p:cNvGrpSpPr/>
          <p:nvPr/>
        </p:nvGrpSpPr>
        <p:grpSpPr>
          <a:xfrm>
            <a:off x="6420784" y="1522397"/>
            <a:ext cx="2136000" cy="319275"/>
            <a:chOff x="6467975" y="1455350"/>
            <a:chExt cx="2136000" cy="319275"/>
          </a:xfrm>
        </p:grpSpPr>
        <p:sp>
          <p:nvSpPr>
            <p:cNvPr id="30" name="Google Shape;4665;p42"/>
            <p:cNvSpPr/>
            <p:nvPr/>
          </p:nvSpPr>
          <p:spPr>
            <a:xfrm>
              <a:off x="6467975" y="1455350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4666;p42"/>
            <p:cNvSpPr/>
            <p:nvPr/>
          </p:nvSpPr>
          <p:spPr>
            <a:xfrm>
              <a:off x="8285075" y="1455725"/>
              <a:ext cx="318900" cy="318900"/>
            </a:xfrm>
            <a:prstGeom prst="ellipse">
              <a:avLst/>
            </a:prstGeom>
            <a:solidFill>
              <a:srgbClr val="EB5D0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2" name="Google Shape;4667;p42"/>
          <p:cNvGrpSpPr/>
          <p:nvPr/>
        </p:nvGrpSpPr>
        <p:grpSpPr>
          <a:xfrm>
            <a:off x="6420784" y="2682521"/>
            <a:ext cx="2136000" cy="318900"/>
            <a:chOff x="6467975" y="2615475"/>
            <a:chExt cx="2136000" cy="318900"/>
          </a:xfrm>
        </p:grpSpPr>
        <p:sp>
          <p:nvSpPr>
            <p:cNvPr id="33" name="Google Shape;4668;p42"/>
            <p:cNvSpPr/>
            <p:nvPr/>
          </p:nvSpPr>
          <p:spPr>
            <a:xfrm>
              <a:off x="6467975" y="26190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4669;p42"/>
            <p:cNvSpPr/>
            <p:nvPr/>
          </p:nvSpPr>
          <p:spPr>
            <a:xfrm>
              <a:off x="8285075" y="2615475"/>
              <a:ext cx="318900" cy="318900"/>
            </a:xfrm>
            <a:prstGeom prst="ellipse">
              <a:avLst/>
            </a:prstGeom>
            <a:solidFill>
              <a:srgbClr val="EB5D0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5" name="Google Shape;4680;p42"/>
          <p:cNvGrpSpPr/>
          <p:nvPr/>
        </p:nvGrpSpPr>
        <p:grpSpPr>
          <a:xfrm>
            <a:off x="6420784" y="1538071"/>
            <a:ext cx="1810800" cy="750188"/>
            <a:chOff x="6467975" y="1471025"/>
            <a:chExt cx="1810800" cy="750188"/>
          </a:xfrm>
        </p:grpSpPr>
        <p:sp>
          <p:nvSpPr>
            <p:cNvPr id="36" name="Google Shape;4681;p42"/>
            <p:cNvSpPr txBox="1"/>
            <p:nvPr/>
          </p:nvSpPr>
          <p:spPr>
            <a:xfrm>
              <a:off x="6972275" y="147102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" name="Google Shape;4682;p42"/>
            <p:cNvSpPr txBox="1"/>
            <p:nvPr/>
          </p:nvSpPr>
          <p:spPr>
            <a:xfrm>
              <a:off x="6467975" y="18390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" name="Google Shape;4686;p42"/>
          <p:cNvGrpSpPr/>
          <p:nvPr/>
        </p:nvGrpSpPr>
        <p:grpSpPr>
          <a:xfrm>
            <a:off x="6420784" y="2697822"/>
            <a:ext cx="1810800" cy="750188"/>
            <a:chOff x="6467975" y="2630775"/>
            <a:chExt cx="1810800" cy="750188"/>
          </a:xfrm>
        </p:grpSpPr>
        <p:sp>
          <p:nvSpPr>
            <p:cNvPr id="39" name="Google Shape;4687;p42"/>
            <p:cNvSpPr txBox="1"/>
            <p:nvPr/>
          </p:nvSpPr>
          <p:spPr>
            <a:xfrm>
              <a:off x="6972275" y="26307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4688;p42"/>
            <p:cNvSpPr txBox="1"/>
            <p:nvPr/>
          </p:nvSpPr>
          <p:spPr>
            <a:xfrm>
              <a:off x="6467975" y="29987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" name="Google Shape;4692;p42"/>
          <p:cNvGrpSpPr/>
          <p:nvPr/>
        </p:nvGrpSpPr>
        <p:grpSpPr>
          <a:xfrm>
            <a:off x="6420784" y="3907222"/>
            <a:ext cx="1810800" cy="750188"/>
            <a:chOff x="6467975" y="3840175"/>
            <a:chExt cx="1810800" cy="750188"/>
          </a:xfrm>
        </p:grpSpPr>
        <p:sp>
          <p:nvSpPr>
            <p:cNvPr id="42" name="Google Shape;4693;p42"/>
            <p:cNvSpPr txBox="1"/>
            <p:nvPr/>
          </p:nvSpPr>
          <p:spPr>
            <a:xfrm>
              <a:off x="6972275" y="38401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" name="Google Shape;4694;p42"/>
            <p:cNvSpPr txBox="1"/>
            <p:nvPr/>
          </p:nvSpPr>
          <p:spPr>
            <a:xfrm>
              <a:off x="6467975" y="42081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" name="Google Shape;439;p26"/>
          <p:cNvSpPr txBox="1">
            <a:spLocks/>
          </p:cNvSpPr>
          <p:nvPr/>
        </p:nvSpPr>
        <p:spPr>
          <a:xfrm>
            <a:off x="346163" y="-97186"/>
            <a:ext cx="5984700" cy="85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EB5D07"/>
                </a:solidFill>
              </a:rPr>
              <a:t>And tables to compare data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269" y="1229451"/>
            <a:ext cx="2588306" cy="37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138" y="133642"/>
            <a:ext cx="8678862" cy="5429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31" name="Block Arc 30">
            <a:extLst>
              <a:ext uri="{FF2B5EF4-FFF2-40B4-BE49-F238E27FC236}">
                <a16:creationId xmlns="" xmlns:a16="http://schemas.microsoft.com/office/drawing/2014/main" id="{7E6EFF06-1761-4D06-86DA-EAED7784D7DB}"/>
              </a:ext>
            </a:extLst>
          </p:cNvPr>
          <p:cNvSpPr/>
          <p:nvPr/>
        </p:nvSpPr>
        <p:spPr>
          <a:xfrm rot="5400000" flipH="1">
            <a:off x="3968450" y="1337635"/>
            <a:ext cx="2919206" cy="2919206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B089F25-081C-458B-BF70-A5A519413AEA}"/>
              </a:ext>
            </a:extLst>
          </p:cNvPr>
          <p:cNvGrpSpPr/>
          <p:nvPr/>
        </p:nvGrpSpPr>
        <p:grpSpPr>
          <a:xfrm flipH="1">
            <a:off x="6850940" y="1237212"/>
            <a:ext cx="1950666" cy="715579"/>
            <a:chOff x="2551706" y="4283314"/>
            <a:chExt cx="1403938" cy="954105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263D396-57E6-4513-906F-1B91310D4216}"/>
                </a:ext>
              </a:extLst>
            </p:cNvPr>
            <p:cNvSpPr txBox="1"/>
            <p:nvPr/>
          </p:nvSpPr>
          <p:spPr>
            <a:xfrm>
              <a:off x="2551706" y="4560312"/>
              <a:ext cx="1403938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859908D-F650-401F-A27D-F3F310DF60A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6A7F4577-32F3-4F89-9D99-099B89E759CD}"/>
              </a:ext>
            </a:extLst>
          </p:cNvPr>
          <p:cNvGrpSpPr/>
          <p:nvPr/>
        </p:nvGrpSpPr>
        <p:grpSpPr>
          <a:xfrm flipH="1">
            <a:off x="6991496" y="2380882"/>
            <a:ext cx="1855493" cy="854080"/>
            <a:chOff x="2551706" y="4283314"/>
            <a:chExt cx="1403938" cy="1138772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407F27AA-9B88-4950-9275-0360E64ECDFF}"/>
                </a:ext>
              </a:extLst>
            </p:cNvPr>
            <p:cNvSpPr txBox="1"/>
            <p:nvPr/>
          </p:nvSpPr>
          <p:spPr>
            <a:xfrm>
              <a:off x="2551706" y="4560312"/>
              <a:ext cx="14039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9EBCFCCC-73F5-4462-B7E4-43E8E0373F9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D11128D9-F9B5-4FDA-8B1E-6DA21185046F}"/>
              </a:ext>
            </a:extLst>
          </p:cNvPr>
          <p:cNvGrpSpPr/>
          <p:nvPr/>
        </p:nvGrpSpPr>
        <p:grpSpPr>
          <a:xfrm flipH="1">
            <a:off x="6850940" y="3747366"/>
            <a:ext cx="1950666" cy="715579"/>
            <a:chOff x="2551706" y="4283314"/>
            <a:chExt cx="1403938" cy="954105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3215D5A-A69E-43DC-8DD2-1506A6B92634}"/>
                </a:ext>
              </a:extLst>
            </p:cNvPr>
            <p:cNvSpPr txBox="1"/>
            <p:nvPr/>
          </p:nvSpPr>
          <p:spPr>
            <a:xfrm>
              <a:off x="2551706" y="4560312"/>
              <a:ext cx="1403938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1F226DA-7580-4C00-A4B0-2643121289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1" name="Elbow Connector 29">
            <a:extLst>
              <a:ext uri="{FF2B5EF4-FFF2-40B4-BE49-F238E27FC236}">
                <a16:creationId xmlns="" xmlns:a16="http://schemas.microsoft.com/office/drawing/2014/main" id="{512DDB9E-D4CA-45E9-AFA2-60DB2719565F}"/>
              </a:ext>
            </a:extLst>
          </p:cNvPr>
          <p:cNvCxnSpPr/>
          <p:nvPr/>
        </p:nvCxnSpPr>
        <p:spPr>
          <a:xfrm rot="10800000" flipH="1">
            <a:off x="6203271" y="3850951"/>
            <a:ext cx="583215" cy="199334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31">
            <a:extLst>
              <a:ext uri="{FF2B5EF4-FFF2-40B4-BE49-F238E27FC236}">
                <a16:creationId xmlns="" xmlns:a16="http://schemas.microsoft.com/office/drawing/2014/main" id="{6CF7647C-C190-43E4-A801-77144BAFDEBA}"/>
              </a:ext>
            </a:extLst>
          </p:cNvPr>
          <p:cNvCxnSpPr/>
          <p:nvPr/>
        </p:nvCxnSpPr>
        <p:spPr>
          <a:xfrm flipV="1">
            <a:off x="6713828" y="3237614"/>
            <a:ext cx="1013383" cy="279669"/>
          </a:xfrm>
          <a:prstGeom prst="bentConnector2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7C8A913-5BBF-4026-82D9-37F6C98D262C}"/>
              </a:ext>
            </a:extLst>
          </p:cNvPr>
          <p:cNvSpPr/>
          <p:nvPr/>
        </p:nvSpPr>
        <p:spPr>
          <a:xfrm flipH="1">
            <a:off x="5986043" y="3915644"/>
            <a:ext cx="270030" cy="27003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AEE89AAC-C33A-4D6F-9C6A-5004BC267AAD}"/>
              </a:ext>
            </a:extLst>
          </p:cNvPr>
          <p:cNvSpPr/>
          <p:nvPr/>
        </p:nvSpPr>
        <p:spPr>
          <a:xfrm flipH="1">
            <a:off x="5986043" y="1419039"/>
            <a:ext cx="270030" cy="27003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D58153F-5BA0-4FD4-B36F-A653BCBF8669}"/>
              </a:ext>
            </a:extLst>
          </p:cNvPr>
          <p:cNvSpPr/>
          <p:nvPr/>
        </p:nvSpPr>
        <p:spPr>
          <a:xfrm flipH="1">
            <a:off x="6549641" y="3371576"/>
            <a:ext cx="270030" cy="27003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cxnSp>
        <p:nvCxnSpPr>
          <p:cNvPr id="46" name="Elbow Connector 40">
            <a:extLst>
              <a:ext uri="{FF2B5EF4-FFF2-40B4-BE49-F238E27FC236}">
                <a16:creationId xmlns="" xmlns:a16="http://schemas.microsoft.com/office/drawing/2014/main" id="{10220865-7264-4158-BAEF-9E645AC8D454}"/>
              </a:ext>
            </a:extLst>
          </p:cNvPr>
          <p:cNvCxnSpPr/>
          <p:nvPr/>
        </p:nvCxnSpPr>
        <p:spPr>
          <a:xfrm rot="10800000" flipH="1">
            <a:off x="6203271" y="1367661"/>
            <a:ext cx="583215" cy="199334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lock Arc 46">
            <a:extLst>
              <a:ext uri="{FF2B5EF4-FFF2-40B4-BE49-F238E27FC236}">
                <a16:creationId xmlns="" xmlns:a16="http://schemas.microsoft.com/office/drawing/2014/main" id="{86405175-75ED-4DB9-8CB5-25067232ABFF}"/>
              </a:ext>
            </a:extLst>
          </p:cNvPr>
          <p:cNvSpPr/>
          <p:nvPr/>
        </p:nvSpPr>
        <p:spPr>
          <a:xfrm rot="16200000" flipH="1">
            <a:off x="2382536" y="1344013"/>
            <a:ext cx="2919206" cy="2919206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9D4F3770-09FE-40E4-A3D7-38EE4D704E6D}"/>
              </a:ext>
            </a:extLst>
          </p:cNvPr>
          <p:cNvGrpSpPr/>
          <p:nvPr/>
        </p:nvGrpSpPr>
        <p:grpSpPr>
          <a:xfrm flipH="1">
            <a:off x="522170" y="1243594"/>
            <a:ext cx="1884625" cy="854080"/>
            <a:chOff x="2551706" y="4283314"/>
            <a:chExt cx="1403938" cy="1138772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228CC14A-DD8D-46B8-B93F-11C0B023A6C3}"/>
                </a:ext>
              </a:extLst>
            </p:cNvPr>
            <p:cNvSpPr txBox="1"/>
            <p:nvPr/>
          </p:nvSpPr>
          <p:spPr>
            <a:xfrm>
              <a:off x="2551706" y="4560312"/>
              <a:ext cx="14039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88FC8537-5BA2-4EC2-99FF-4C8AD26CB7B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BB6DA080-C002-4252-A9D6-71D2E627C2C2}"/>
              </a:ext>
            </a:extLst>
          </p:cNvPr>
          <p:cNvGrpSpPr/>
          <p:nvPr/>
        </p:nvGrpSpPr>
        <p:grpSpPr>
          <a:xfrm flipH="1">
            <a:off x="389226" y="2504279"/>
            <a:ext cx="1884625" cy="854080"/>
            <a:chOff x="2551706" y="4283314"/>
            <a:chExt cx="1403938" cy="1138772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89B5C318-C8D3-4DDF-A70E-6824C9B3C00B}"/>
                </a:ext>
              </a:extLst>
            </p:cNvPr>
            <p:cNvSpPr txBox="1"/>
            <p:nvPr/>
          </p:nvSpPr>
          <p:spPr>
            <a:xfrm>
              <a:off x="2551706" y="4560312"/>
              <a:ext cx="14039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C7DEEC61-EAC9-4269-9AC2-8F0E9EB534B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BB0DA0F9-F584-495C-9F2E-C2B56ED55DC9}"/>
              </a:ext>
            </a:extLst>
          </p:cNvPr>
          <p:cNvGrpSpPr/>
          <p:nvPr/>
        </p:nvGrpSpPr>
        <p:grpSpPr>
          <a:xfrm flipH="1">
            <a:off x="522170" y="3753748"/>
            <a:ext cx="1884625" cy="854080"/>
            <a:chOff x="2551706" y="4283314"/>
            <a:chExt cx="1403938" cy="1138772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5C123000-0762-48A2-BDDA-4526C7E40150}"/>
                </a:ext>
              </a:extLst>
            </p:cNvPr>
            <p:cNvSpPr txBox="1"/>
            <p:nvPr/>
          </p:nvSpPr>
          <p:spPr>
            <a:xfrm>
              <a:off x="2551706" y="4560312"/>
              <a:ext cx="14039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98385591-05EC-403E-A03C-E79A9407139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7" name="Elbow Connector 30">
            <a:extLst>
              <a:ext uri="{FF2B5EF4-FFF2-40B4-BE49-F238E27FC236}">
                <a16:creationId xmlns="" xmlns:a16="http://schemas.microsoft.com/office/drawing/2014/main" id="{C8515CCE-1629-4958-A5F7-C3A925F275C6}"/>
              </a:ext>
            </a:extLst>
          </p:cNvPr>
          <p:cNvCxnSpPr>
            <a:cxnSpLocks/>
          </p:cNvCxnSpPr>
          <p:nvPr/>
        </p:nvCxnSpPr>
        <p:spPr>
          <a:xfrm flipH="1">
            <a:off x="1201375" y="2210071"/>
            <a:ext cx="1217947" cy="282992"/>
          </a:xfrm>
          <a:prstGeom prst="bentConnector3">
            <a:avLst>
              <a:gd name="adj1" fmla="val 100894"/>
            </a:avLst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87F89FFE-66EC-4485-9451-E1DAF4C0B31E}"/>
              </a:ext>
            </a:extLst>
          </p:cNvPr>
          <p:cNvSpPr/>
          <p:nvPr/>
        </p:nvSpPr>
        <p:spPr>
          <a:xfrm flipH="1">
            <a:off x="2963087" y="1425418"/>
            <a:ext cx="270030" cy="27003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8F11F221-15D2-440B-9051-63C45A7C5E97}"/>
              </a:ext>
            </a:extLst>
          </p:cNvPr>
          <p:cNvSpPr/>
          <p:nvPr/>
        </p:nvSpPr>
        <p:spPr>
          <a:xfrm flipH="1">
            <a:off x="2392649" y="2079561"/>
            <a:ext cx="270030" cy="27003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C0B6A679-6A71-43A7-9D52-6DF394551E70}"/>
              </a:ext>
            </a:extLst>
          </p:cNvPr>
          <p:cNvSpPr/>
          <p:nvPr/>
        </p:nvSpPr>
        <p:spPr>
          <a:xfrm flipH="1">
            <a:off x="2963087" y="3922023"/>
            <a:ext cx="270030" cy="27003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cxnSp>
        <p:nvCxnSpPr>
          <p:cNvPr id="61" name="Elbow Connector 39">
            <a:extLst>
              <a:ext uri="{FF2B5EF4-FFF2-40B4-BE49-F238E27FC236}">
                <a16:creationId xmlns="" xmlns:a16="http://schemas.microsoft.com/office/drawing/2014/main" id="{AF68C440-D1C0-49F6-9A8A-546DC112A370}"/>
              </a:ext>
            </a:extLst>
          </p:cNvPr>
          <p:cNvCxnSpPr/>
          <p:nvPr/>
        </p:nvCxnSpPr>
        <p:spPr>
          <a:xfrm rot="10800000">
            <a:off x="2455427" y="3857329"/>
            <a:ext cx="583215" cy="199334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41">
            <a:extLst>
              <a:ext uri="{FF2B5EF4-FFF2-40B4-BE49-F238E27FC236}">
                <a16:creationId xmlns="" xmlns:a16="http://schemas.microsoft.com/office/drawing/2014/main" id="{447C8EFC-708C-4E72-BD15-BADDC610D8A2}"/>
              </a:ext>
            </a:extLst>
          </p:cNvPr>
          <p:cNvCxnSpPr/>
          <p:nvPr/>
        </p:nvCxnSpPr>
        <p:spPr>
          <a:xfrm rot="10800000">
            <a:off x="2455427" y="1374040"/>
            <a:ext cx="583215" cy="199334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880" y="867028"/>
            <a:ext cx="2216250" cy="36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2">
            <a:extLst>
              <a:ext uri="{FF2B5EF4-FFF2-40B4-BE49-F238E27FC236}">
                <a16:creationId xmlns="" xmlns:a16="http://schemas.microsoft.com/office/drawing/2014/main" id="{46B2F439-8415-4DE8-85D3-BD829D94A83A}"/>
              </a:ext>
            </a:extLst>
          </p:cNvPr>
          <p:cNvSpPr/>
          <p:nvPr/>
        </p:nvSpPr>
        <p:spPr>
          <a:xfrm>
            <a:off x="4252932" y="3008209"/>
            <a:ext cx="473224" cy="473224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>
              <a:cs typeface="Arial" pitchFamily="34" charset="0"/>
            </a:endParaRPr>
          </a:p>
        </p:txBody>
      </p:sp>
      <p:sp>
        <p:nvSpPr>
          <p:cNvPr id="33" name="Oval 3">
            <a:extLst>
              <a:ext uri="{FF2B5EF4-FFF2-40B4-BE49-F238E27FC236}">
                <a16:creationId xmlns="" xmlns:a16="http://schemas.microsoft.com/office/drawing/2014/main" id="{C9DCD53F-DE9F-4216-8021-D6781169438C}"/>
              </a:ext>
            </a:extLst>
          </p:cNvPr>
          <p:cNvSpPr/>
          <p:nvPr/>
        </p:nvSpPr>
        <p:spPr>
          <a:xfrm>
            <a:off x="1929458" y="3008209"/>
            <a:ext cx="473224" cy="473224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cs typeface="Arial" pitchFamily="34" charset="0"/>
            </a:endParaRPr>
          </a:p>
        </p:txBody>
      </p:sp>
      <p:grpSp>
        <p:nvGrpSpPr>
          <p:cNvPr id="34" name="Group 4">
            <a:extLst>
              <a:ext uri="{FF2B5EF4-FFF2-40B4-BE49-F238E27FC236}">
                <a16:creationId xmlns="" xmlns:a16="http://schemas.microsoft.com/office/drawing/2014/main" id="{C533C0E8-6B35-4981-A428-E806884C2E83}"/>
              </a:ext>
            </a:extLst>
          </p:cNvPr>
          <p:cNvGrpSpPr/>
          <p:nvPr/>
        </p:nvGrpSpPr>
        <p:grpSpPr>
          <a:xfrm>
            <a:off x="2453750" y="2897341"/>
            <a:ext cx="1809022" cy="706503"/>
            <a:chOff x="3131840" y="2204866"/>
            <a:chExt cx="3096344" cy="942004"/>
          </a:xfrm>
        </p:grpSpPr>
        <p:sp>
          <p:nvSpPr>
            <p:cNvPr id="35" name="TextBox 5">
              <a:extLst>
                <a:ext uri="{FF2B5EF4-FFF2-40B4-BE49-F238E27FC236}">
                  <a16:creationId xmlns="" xmlns:a16="http://schemas.microsoft.com/office/drawing/2014/main" id="{D2C7779A-EF63-4036-B273-BD0C359E3706}"/>
                </a:ext>
              </a:extLst>
            </p:cNvPr>
            <p:cNvSpPr txBox="1"/>
            <p:nvPr/>
          </p:nvSpPr>
          <p:spPr>
            <a:xfrm>
              <a:off x="3131840" y="2204866"/>
              <a:ext cx="3096344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6">
              <a:extLst>
                <a:ext uri="{FF2B5EF4-FFF2-40B4-BE49-F238E27FC236}">
                  <a16:creationId xmlns="" xmlns:a16="http://schemas.microsoft.com/office/drawing/2014/main" id="{F5BF2EFC-FCB5-4D3C-A61D-88950267C37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7" name="Group 7">
            <a:extLst>
              <a:ext uri="{FF2B5EF4-FFF2-40B4-BE49-F238E27FC236}">
                <a16:creationId xmlns="" xmlns:a16="http://schemas.microsoft.com/office/drawing/2014/main" id="{A4B099C6-36D6-406C-B313-1DFB0F809241}"/>
              </a:ext>
            </a:extLst>
          </p:cNvPr>
          <p:cNvGrpSpPr/>
          <p:nvPr/>
        </p:nvGrpSpPr>
        <p:grpSpPr>
          <a:xfrm>
            <a:off x="4777224" y="2897341"/>
            <a:ext cx="1809022" cy="706503"/>
            <a:chOff x="3131840" y="2204866"/>
            <a:chExt cx="3096344" cy="942004"/>
          </a:xfrm>
        </p:grpSpPr>
        <p:sp>
          <p:nvSpPr>
            <p:cNvPr id="38" name="TextBox 8">
              <a:extLst>
                <a:ext uri="{FF2B5EF4-FFF2-40B4-BE49-F238E27FC236}">
                  <a16:creationId xmlns="" xmlns:a16="http://schemas.microsoft.com/office/drawing/2014/main" id="{3F81A4DA-4CA2-40FD-84D2-715ED7EF8764}"/>
                </a:ext>
              </a:extLst>
            </p:cNvPr>
            <p:cNvSpPr txBox="1"/>
            <p:nvPr/>
          </p:nvSpPr>
          <p:spPr>
            <a:xfrm>
              <a:off x="3131840" y="2204866"/>
              <a:ext cx="3096344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9">
              <a:extLst>
                <a:ext uri="{FF2B5EF4-FFF2-40B4-BE49-F238E27FC236}">
                  <a16:creationId xmlns="" xmlns:a16="http://schemas.microsoft.com/office/drawing/2014/main" id="{B7E1C667-445C-40EB-B402-766B334F68D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0" name="Oval 10">
            <a:extLst>
              <a:ext uri="{FF2B5EF4-FFF2-40B4-BE49-F238E27FC236}">
                <a16:creationId xmlns="" xmlns:a16="http://schemas.microsoft.com/office/drawing/2014/main" id="{921FF0E3-E552-4197-B6CB-B18A2D6D6AEC}"/>
              </a:ext>
            </a:extLst>
          </p:cNvPr>
          <p:cNvSpPr/>
          <p:nvPr/>
        </p:nvSpPr>
        <p:spPr>
          <a:xfrm>
            <a:off x="4252932" y="3888174"/>
            <a:ext cx="473224" cy="473224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>
              <a:cs typeface="Arial" pitchFamily="34" charset="0"/>
            </a:endParaRPr>
          </a:p>
        </p:txBody>
      </p:sp>
      <p:sp>
        <p:nvSpPr>
          <p:cNvPr id="41" name="Oval 11">
            <a:extLst>
              <a:ext uri="{FF2B5EF4-FFF2-40B4-BE49-F238E27FC236}">
                <a16:creationId xmlns="" xmlns:a16="http://schemas.microsoft.com/office/drawing/2014/main" id="{DBEBF686-8AC0-4FEF-939A-2BCFA0500049}"/>
              </a:ext>
            </a:extLst>
          </p:cNvPr>
          <p:cNvSpPr/>
          <p:nvPr/>
        </p:nvSpPr>
        <p:spPr>
          <a:xfrm>
            <a:off x="1929458" y="3888174"/>
            <a:ext cx="473224" cy="473224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>
              <a:cs typeface="Arial" pitchFamily="34" charset="0"/>
            </a:endParaRPr>
          </a:p>
        </p:txBody>
      </p:sp>
      <p:grpSp>
        <p:nvGrpSpPr>
          <p:cNvPr id="42" name="Group 12">
            <a:extLst>
              <a:ext uri="{FF2B5EF4-FFF2-40B4-BE49-F238E27FC236}">
                <a16:creationId xmlns="" xmlns:a16="http://schemas.microsoft.com/office/drawing/2014/main" id="{E786BDCB-1573-4AD9-B08A-044DCD9ED820}"/>
              </a:ext>
            </a:extLst>
          </p:cNvPr>
          <p:cNvGrpSpPr/>
          <p:nvPr/>
        </p:nvGrpSpPr>
        <p:grpSpPr>
          <a:xfrm>
            <a:off x="2453750" y="3777305"/>
            <a:ext cx="1809022" cy="706503"/>
            <a:chOff x="3131840" y="2204866"/>
            <a:chExt cx="3096344" cy="942004"/>
          </a:xfrm>
        </p:grpSpPr>
        <p:sp>
          <p:nvSpPr>
            <p:cNvPr id="43" name="TextBox 13">
              <a:extLst>
                <a:ext uri="{FF2B5EF4-FFF2-40B4-BE49-F238E27FC236}">
                  <a16:creationId xmlns="" xmlns:a16="http://schemas.microsoft.com/office/drawing/2014/main" id="{3838F3BF-1B26-40C9-92AA-62AE3434D0F0}"/>
                </a:ext>
              </a:extLst>
            </p:cNvPr>
            <p:cNvSpPr txBox="1"/>
            <p:nvPr/>
          </p:nvSpPr>
          <p:spPr>
            <a:xfrm>
              <a:off x="3131840" y="2204866"/>
              <a:ext cx="3096344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14">
              <a:extLst>
                <a:ext uri="{FF2B5EF4-FFF2-40B4-BE49-F238E27FC236}">
                  <a16:creationId xmlns="" xmlns:a16="http://schemas.microsoft.com/office/drawing/2014/main" id="{DEEE6165-C734-46E8-8101-7E6EE604EE6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5" name="Group 15">
            <a:extLst>
              <a:ext uri="{FF2B5EF4-FFF2-40B4-BE49-F238E27FC236}">
                <a16:creationId xmlns="" xmlns:a16="http://schemas.microsoft.com/office/drawing/2014/main" id="{7FEEB962-5BC9-4139-AA46-CFDD2C271904}"/>
              </a:ext>
            </a:extLst>
          </p:cNvPr>
          <p:cNvGrpSpPr/>
          <p:nvPr/>
        </p:nvGrpSpPr>
        <p:grpSpPr>
          <a:xfrm>
            <a:off x="4777224" y="3777305"/>
            <a:ext cx="1809022" cy="706503"/>
            <a:chOff x="3131840" y="2204866"/>
            <a:chExt cx="3096344" cy="942004"/>
          </a:xfrm>
        </p:grpSpPr>
        <p:sp>
          <p:nvSpPr>
            <p:cNvPr id="46" name="TextBox 16">
              <a:extLst>
                <a:ext uri="{FF2B5EF4-FFF2-40B4-BE49-F238E27FC236}">
                  <a16:creationId xmlns="" xmlns:a16="http://schemas.microsoft.com/office/drawing/2014/main" id="{93237616-3C6E-4364-85CA-3B53AE5561FF}"/>
                </a:ext>
              </a:extLst>
            </p:cNvPr>
            <p:cNvSpPr txBox="1"/>
            <p:nvPr/>
          </p:nvSpPr>
          <p:spPr>
            <a:xfrm>
              <a:off x="3131840" y="2204866"/>
              <a:ext cx="3096344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17">
              <a:extLst>
                <a:ext uri="{FF2B5EF4-FFF2-40B4-BE49-F238E27FC236}">
                  <a16:creationId xmlns="" xmlns:a16="http://schemas.microsoft.com/office/drawing/2014/main" id="{FADC42AB-B679-4E65-B045-61755A20DF0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8" name="Round Same Side Corner Rectangle 11">
            <a:extLst>
              <a:ext uri="{FF2B5EF4-FFF2-40B4-BE49-F238E27FC236}">
                <a16:creationId xmlns="" xmlns:a16="http://schemas.microsoft.com/office/drawing/2014/main" id="{07C2A3B5-1C03-4963-8EF8-FA48D121399B}"/>
              </a:ext>
            </a:extLst>
          </p:cNvPr>
          <p:cNvSpPr>
            <a:spLocks noChangeAspect="1"/>
          </p:cNvSpPr>
          <p:nvPr/>
        </p:nvSpPr>
        <p:spPr>
          <a:xfrm>
            <a:off x="2057989" y="4015056"/>
            <a:ext cx="216164" cy="219462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49" name="Rounded Rectangle 36">
            <a:extLst>
              <a:ext uri="{FF2B5EF4-FFF2-40B4-BE49-F238E27FC236}">
                <a16:creationId xmlns="" xmlns:a16="http://schemas.microsoft.com/office/drawing/2014/main" id="{9720635A-85B8-4B2C-97D0-FE2240856DB5}"/>
              </a:ext>
            </a:extLst>
          </p:cNvPr>
          <p:cNvSpPr/>
          <p:nvPr/>
        </p:nvSpPr>
        <p:spPr>
          <a:xfrm>
            <a:off x="2056338" y="3135090"/>
            <a:ext cx="219462" cy="21946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50" name="Rounded Rectangle 1">
            <a:extLst>
              <a:ext uri="{FF2B5EF4-FFF2-40B4-BE49-F238E27FC236}">
                <a16:creationId xmlns="" xmlns:a16="http://schemas.microsoft.com/office/drawing/2014/main" id="{773F6C5A-5997-4681-9081-57AFC27DD592}"/>
              </a:ext>
            </a:extLst>
          </p:cNvPr>
          <p:cNvSpPr>
            <a:spLocks noChangeAspect="1"/>
          </p:cNvSpPr>
          <p:nvPr/>
        </p:nvSpPr>
        <p:spPr>
          <a:xfrm>
            <a:off x="4395774" y="3135092"/>
            <a:ext cx="187540" cy="219461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="" xmlns:a16="http://schemas.microsoft.com/office/drawing/2014/main" id="{78F26C9D-DA79-4DD7-AB01-84BEB8A71299}"/>
              </a:ext>
            </a:extLst>
          </p:cNvPr>
          <p:cNvSpPr/>
          <p:nvPr/>
        </p:nvSpPr>
        <p:spPr>
          <a:xfrm rot="20700000">
            <a:off x="4370591" y="4020535"/>
            <a:ext cx="237902" cy="2085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grpSp>
        <p:nvGrpSpPr>
          <p:cNvPr id="52" name="Group 24">
            <a:extLst>
              <a:ext uri="{FF2B5EF4-FFF2-40B4-BE49-F238E27FC236}">
                <a16:creationId xmlns="" xmlns:a16="http://schemas.microsoft.com/office/drawing/2014/main" id="{E66422EC-A884-457F-9EA1-5094B8558755}"/>
              </a:ext>
            </a:extLst>
          </p:cNvPr>
          <p:cNvGrpSpPr/>
          <p:nvPr/>
        </p:nvGrpSpPr>
        <p:grpSpPr>
          <a:xfrm>
            <a:off x="2051720" y="1923678"/>
            <a:ext cx="3309440" cy="690828"/>
            <a:chOff x="2079598" y="4257726"/>
            <a:chExt cx="2262901" cy="921104"/>
          </a:xfrm>
        </p:grpSpPr>
        <p:sp>
          <p:nvSpPr>
            <p:cNvPr id="53" name="TextBox 25">
              <a:extLst>
                <a:ext uri="{FF2B5EF4-FFF2-40B4-BE49-F238E27FC236}">
                  <a16:creationId xmlns="" xmlns:a16="http://schemas.microsoft.com/office/drawing/2014/main" id="{871E8C26-2347-4662-ABD5-078056E81C0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26">
              <a:extLst>
                <a:ext uri="{FF2B5EF4-FFF2-40B4-BE49-F238E27FC236}">
                  <a16:creationId xmlns="" xmlns:a16="http://schemas.microsoft.com/office/drawing/2014/main" id="{2F3B0EFD-CED0-4F2C-BC0D-849B1A3C407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3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78120" y="162238"/>
            <a:ext cx="8679898" cy="5431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50" dirty="0">
                <a:solidFill>
                  <a:srgbClr val="EB5D07"/>
                </a:solidFill>
              </a:rPr>
              <a:t>Investigation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273" y="157422"/>
            <a:ext cx="1962079" cy="48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8;p15"/>
          <p:cNvSpPr txBox="1">
            <a:spLocks/>
          </p:cNvSpPr>
          <p:nvPr/>
        </p:nvSpPr>
        <p:spPr>
          <a:xfrm>
            <a:off x="2603713" y="4564080"/>
            <a:ext cx="42618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Here is where your presentation begins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2432919" y="3412951"/>
            <a:ext cx="4603387" cy="1015663"/>
          </a:xfrm>
          <a:prstGeom prst="rect">
            <a:avLst/>
          </a:prstGeom>
          <a:solidFill>
            <a:srgbClr val="DEDFCD"/>
          </a:solidFill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solidFill>
                  <a:srgbClr val="EB5D07"/>
                </a:solidFill>
              </a:rPr>
              <a:t>Break Out</a:t>
            </a:r>
            <a:endParaRPr lang="es-PE" sz="6000" b="1" dirty="0">
              <a:solidFill>
                <a:srgbClr val="EB5D07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843414" y="1861592"/>
            <a:ext cx="612775" cy="676275"/>
          </a:xfrm>
          <a:custGeom>
            <a:avLst/>
            <a:gdLst>
              <a:gd name="T0" fmla="*/ 108 w 213"/>
              <a:gd name="T1" fmla="*/ 137 h 235"/>
              <a:gd name="T2" fmla="*/ 93 w 213"/>
              <a:gd name="T3" fmla="*/ 166 h 235"/>
              <a:gd name="T4" fmla="*/ 75 w 213"/>
              <a:gd name="T5" fmla="*/ 185 h 235"/>
              <a:gd name="T6" fmla="*/ 69 w 213"/>
              <a:gd name="T7" fmla="*/ 171 h 235"/>
              <a:gd name="T8" fmla="*/ 68 w 213"/>
              <a:gd name="T9" fmla="*/ 235 h 235"/>
              <a:gd name="T10" fmla="*/ 14 w 213"/>
              <a:gd name="T11" fmla="*/ 135 h 235"/>
              <a:gd name="T12" fmla="*/ 22 w 213"/>
              <a:gd name="T13" fmla="*/ 109 h 235"/>
              <a:gd name="T14" fmla="*/ 25 w 213"/>
              <a:gd name="T15" fmla="*/ 84 h 235"/>
              <a:gd name="T16" fmla="*/ 56 w 213"/>
              <a:gd name="T17" fmla="*/ 125 h 235"/>
              <a:gd name="T18" fmla="*/ 76 w 213"/>
              <a:gd name="T19" fmla="*/ 94 h 235"/>
              <a:gd name="T20" fmla="*/ 71 w 213"/>
              <a:gd name="T21" fmla="*/ 64 h 235"/>
              <a:gd name="T22" fmla="*/ 66 w 213"/>
              <a:gd name="T23" fmla="*/ 29 h 235"/>
              <a:gd name="T24" fmla="*/ 85 w 213"/>
              <a:gd name="T25" fmla="*/ 0 h 235"/>
              <a:gd name="T26" fmla="*/ 85 w 213"/>
              <a:gd name="T27" fmla="*/ 6 h 235"/>
              <a:gd name="T28" fmla="*/ 108 w 213"/>
              <a:gd name="T29" fmla="*/ 57 h 235"/>
              <a:gd name="T30" fmla="*/ 126 w 213"/>
              <a:gd name="T31" fmla="*/ 70 h 235"/>
              <a:gd name="T32" fmla="*/ 151 w 213"/>
              <a:gd name="T33" fmla="*/ 108 h 235"/>
              <a:gd name="T34" fmla="*/ 164 w 213"/>
              <a:gd name="T35" fmla="*/ 70 h 235"/>
              <a:gd name="T36" fmla="*/ 145 w 213"/>
              <a:gd name="T37" fmla="*/ 226 h 235"/>
              <a:gd name="T38" fmla="*/ 138 w 213"/>
              <a:gd name="T39" fmla="*/ 177 h 235"/>
              <a:gd name="T40" fmla="*/ 134 w 213"/>
              <a:gd name="T41" fmla="*/ 176 h 235"/>
              <a:gd name="T42" fmla="*/ 120 w 213"/>
              <a:gd name="T43" fmla="*/ 193 h 235"/>
              <a:gd name="T44" fmla="*/ 114 w 213"/>
              <a:gd name="T45" fmla="*/ 171 h 235"/>
              <a:gd name="T46" fmla="*/ 117 w 213"/>
              <a:gd name="T47" fmla="*/ 149 h 235"/>
              <a:gd name="T48" fmla="*/ 112 w 213"/>
              <a:gd name="T49" fmla="*/ 137 h 235"/>
              <a:gd name="T50" fmla="*/ 108 w 213"/>
              <a:gd name="T51" fmla="*/ 137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3" h="235">
                <a:moveTo>
                  <a:pt x="108" y="137"/>
                </a:moveTo>
                <a:cubicBezTo>
                  <a:pt x="110" y="151"/>
                  <a:pt x="103" y="159"/>
                  <a:pt x="93" y="166"/>
                </a:cubicBezTo>
                <a:cubicBezTo>
                  <a:pt x="87" y="171"/>
                  <a:pt x="81" y="178"/>
                  <a:pt x="75" y="185"/>
                </a:cubicBezTo>
                <a:cubicBezTo>
                  <a:pt x="73" y="181"/>
                  <a:pt x="71" y="176"/>
                  <a:pt x="69" y="171"/>
                </a:cubicBezTo>
                <a:cubicBezTo>
                  <a:pt x="53" y="190"/>
                  <a:pt x="52" y="206"/>
                  <a:pt x="68" y="235"/>
                </a:cubicBezTo>
                <a:cubicBezTo>
                  <a:pt x="26" y="223"/>
                  <a:pt x="0" y="176"/>
                  <a:pt x="14" y="135"/>
                </a:cubicBezTo>
                <a:cubicBezTo>
                  <a:pt x="17" y="126"/>
                  <a:pt x="21" y="118"/>
                  <a:pt x="22" y="109"/>
                </a:cubicBezTo>
                <a:cubicBezTo>
                  <a:pt x="24" y="101"/>
                  <a:pt x="24" y="92"/>
                  <a:pt x="25" y="84"/>
                </a:cubicBezTo>
                <a:cubicBezTo>
                  <a:pt x="42" y="87"/>
                  <a:pt x="52" y="100"/>
                  <a:pt x="56" y="125"/>
                </a:cubicBezTo>
                <a:cubicBezTo>
                  <a:pt x="70" y="119"/>
                  <a:pt x="76" y="108"/>
                  <a:pt x="76" y="94"/>
                </a:cubicBezTo>
                <a:cubicBezTo>
                  <a:pt x="76" y="84"/>
                  <a:pt x="73" y="74"/>
                  <a:pt x="71" y="64"/>
                </a:cubicBezTo>
                <a:cubicBezTo>
                  <a:pt x="69" y="53"/>
                  <a:pt x="66" y="41"/>
                  <a:pt x="66" y="29"/>
                </a:cubicBezTo>
                <a:cubicBezTo>
                  <a:pt x="66" y="17"/>
                  <a:pt x="73" y="7"/>
                  <a:pt x="85" y="0"/>
                </a:cubicBezTo>
                <a:cubicBezTo>
                  <a:pt x="85" y="3"/>
                  <a:pt x="86" y="5"/>
                  <a:pt x="85" y="6"/>
                </a:cubicBezTo>
                <a:cubicBezTo>
                  <a:pt x="83" y="28"/>
                  <a:pt x="91" y="44"/>
                  <a:pt x="108" y="57"/>
                </a:cubicBezTo>
                <a:cubicBezTo>
                  <a:pt x="114" y="61"/>
                  <a:pt x="120" y="65"/>
                  <a:pt x="126" y="70"/>
                </a:cubicBezTo>
                <a:cubicBezTo>
                  <a:pt x="139" y="79"/>
                  <a:pt x="149" y="90"/>
                  <a:pt x="151" y="108"/>
                </a:cubicBezTo>
                <a:cubicBezTo>
                  <a:pt x="163" y="97"/>
                  <a:pt x="164" y="84"/>
                  <a:pt x="164" y="70"/>
                </a:cubicBezTo>
                <a:cubicBezTo>
                  <a:pt x="213" y="111"/>
                  <a:pt x="199" y="207"/>
                  <a:pt x="145" y="226"/>
                </a:cubicBezTo>
                <a:cubicBezTo>
                  <a:pt x="143" y="210"/>
                  <a:pt x="140" y="194"/>
                  <a:pt x="138" y="177"/>
                </a:cubicBezTo>
                <a:cubicBezTo>
                  <a:pt x="137" y="177"/>
                  <a:pt x="136" y="176"/>
                  <a:pt x="134" y="176"/>
                </a:cubicBezTo>
                <a:cubicBezTo>
                  <a:pt x="130" y="181"/>
                  <a:pt x="125" y="187"/>
                  <a:pt x="120" y="193"/>
                </a:cubicBezTo>
                <a:cubicBezTo>
                  <a:pt x="112" y="189"/>
                  <a:pt x="112" y="180"/>
                  <a:pt x="114" y="171"/>
                </a:cubicBezTo>
                <a:cubicBezTo>
                  <a:pt x="116" y="164"/>
                  <a:pt x="117" y="156"/>
                  <a:pt x="117" y="149"/>
                </a:cubicBezTo>
                <a:cubicBezTo>
                  <a:pt x="117" y="145"/>
                  <a:pt x="114" y="141"/>
                  <a:pt x="112" y="137"/>
                </a:cubicBezTo>
                <a:cubicBezTo>
                  <a:pt x="110" y="137"/>
                  <a:pt x="109" y="137"/>
                  <a:pt x="108" y="137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791026" y="1388517"/>
            <a:ext cx="271463" cy="492125"/>
          </a:xfrm>
          <a:custGeom>
            <a:avLst/>
            <a:gdLst>
              <a:gd name="T0" fmla="*/ 94 w 94"/>
              <a:gd name="T1" fmla="*/ 11 h 171"/>
              <a:gd name="T2" fmla="*/ 25 w 94"/>
              <a:gd name="T3" fmla="*/ 61 h 171"/>
              <a:gd name="T4" fmla="*/ 10 w 94"/>
              <a:gd name="T5" fmla="*/ 115 h 171"/>
              <a:gd name="T6" fmla="*/ 10 w 94"/>
              <a:gd name="T7" fmla="*/ 163 h 171"/>
              <a:gd name="T8" fmla="*/ 5 w 94"/>
              <a:gd name="T9" fmla="*/ 171 h 171"/>
              <a:gd name="T10" fmla="*/ 1 w 94"/>
              <a:gd name="T11" fmla="*/ 163 h 171"/>
              <a:gd name="T12" fmla="*/ 4 w 94"/>
              <a:gd name="T13" fmla="*/ 92 h 171"/>
              <a:gd name="T14" fmla="*/ 84 w 94"/>
              <a:gd name="T15" fmla="*/ 4 h 171"/>
              <a:gd name="T16" fmla="*/ 94 w 94"/>
              <a:gd name="T17" fmla="*/ 1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171">
                <a:moveTo>
                  <a:pt x="94" y="11"/>
                </a:moveTo>
                <a:cubicBezTo>
                  <a:pt x="64" y="18"/>
                  <a:pt x="41" y="34"/>
                  <a:pt x="25" y="61"/>
                </a:cubicBezTo>
                <a:cubicBezTo>
                  <a:pt x="15" y="78"/>
                  <a:pt x="10" y="96"/>
                  <a:pt x="10" y="115"/>
                </a:cubicBezTo>
                <a:cubicBezTo>
                  <a:pt x="10" y="131"/>
                  <a:pt x="10" y="147"/>
                  <a:pt x="10" y="163"/>
                </a:cubicBezTo>
                <a:cubicBezTo>
                  <a:pt x="10" y="166"/>
                  <a:pt x="6" y="168"/>
                  <a:pt x="5" y="171"/>
                </a:cubicBezTo>
                <a:cubicBezTo>
                  <a:pt x="3" y="168"/>
                  <a:pt x="1" y="165"/>
                  <a:pt x="1" y="163"/>
                </a:cubicBezTo>
                <a:cubicBezTo>
                  <a:pt x="1" y="139"/>
                  <a:pt x="0" y="115"/>
                  <a:pt x="4" y="92"/>
                </a:cubicBezTo>
                <a:cubicBezTo>
                  <a:pt x="12" y="47"/>
                  <a:pt x="41" y="19"/>
                  <a:pt x="84" y="4"/>
                </a:cubicBezTo>
                <a:cubicBezTo>
                  <a:pt x="88" y="3"/>
                  <a:pt x="94" y="0"/>
                  <a:pt x="94" y="11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4987876" y="797967"/>
            <a:ext cx="287338" cy="144463"/>
          </a:xfrm>
          <a:custGeom>
            <a:avLst/>
            <a:gdLst>
              <a:gd name="T0" fmla="*/ 13 w 100"/>
              <a:gd name="T1" fmla="*/ 50 h 50"/>
              <a:gd name="T2" fmla="*/ 1 w 100"/>
              <a:gd name="T3" fmla="*/ 50 h 50"/>
              <a:gd name="T4" fmla="*/ 48 w 100"/>
              <a:gd name="T5" fmla="*/ 1 h 50"/>
              <a:gd name="T6" fmla="*/ 100 w 100"/>
              <a:gd name="T7" fmla="*/ 49 h 50"/>
              <a:gd name="T8" fmla="*/ 88 w 100"/>
              <a:gd name="T9" fmla="*/ 49 h 50"/>
              <a:gd name="T10" fmla="*/ 49 w 100"/>
              <a:gd name="T11" fmla="*/ 14 h 50"/>
              <a:gd name="T12" fmla="*/ 13 w 100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50">
                <a:moveTo>
                  <a:pt x="13" y="50"/>
                </a:moveTo>
                <a:cubicBezTo>
                  <a:pt x="9" y="50"/>
                  <a:pt x="5" y="50"/>
                  <a:pt x="1" y="50"/>
                </a:cubicBezTo>
                <a:cubicBezTo>
                  <a:pt x="0" y="24"/>
                  <a:pt x="21" y="2"/>
                  <a:pt x="48" y="1"/>
                </a:cubicBezTo>
                <a:cubicBezTo>
                  <a:pt x="77" y="0"/>
                  <a:pt x="99" y="20"/>
                  <a:pt x="100" y="49"/>
                </a:cubicBezTo>
                <a:cubicBezTo>
                  <a:pt x="96" y="49"/>
                  <a:pt x="92" y="49"/>
                  <a:pt x="88" y="49"/>
                </a:cubicBezTo>
                <a:cubicBezTo>
                  <a:pt x="78" y="22"/>
                  <a:pt x="69" y="14"/>
                  <a:pt x="49" y="14"/>
                </a:cubicBezTo>
                <a:cubicBezTo>
                  <a:pt x="31" y="15"/>
                  <a:pt x="20" y="25"/>
                  <a:pt x="13" y="5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5113289" y="875755"/>
            <a:ext cx="38100" cy="98425"/>
          </a:xfrm>
          <a:custGeom>
            <a:avLst/>
            <a:gdLst>
              <a:gd name="T0" fmla="*/ 13 w 13"/>
              <a:gd name="T1" fmla="*/ 34 h 34"/>
              <a:gd name="T2" fmla="*/ 0 w 13"/>
              <a:gd name="T3" fmla="*/ 34 h 34"/>
              <a:gd name="T4" fmla="*/ 6 w 13"/>
              <a:gd name="T5" fmla="*/ 0 h 34"/>
              <a:gd name="T6" fmla="*/ 7 w 13"/>
              <a:gd name="T7" fmla="*/ 0 h 34"/>
              <a:gd name="T8" fmla="*/ 13 w 13"/>
              <a:gd name="T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4">
                <a:moveTo>
                  <a:pt x="13" y="34"/>
                </a:moveTo>
                <a:cubicBezTo>
                  <a:pt x="8" y="34"/>
                  <a:pt x="5" y="34"/>
                  <a:pt x="0" y="34"/>
                </a:cubicBezTo>
                <a:cubicBezTo>
                  <a:pt x="2" y="22"/>
                  <a:pt x="4" y="11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9" y="11"/>
                  <a:pt x="11" y="22"/>
                  <a:pt x="13" y="34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3"/>
          <p:cNvSpPr>
            <a:spLocks noEditPoints="1"/>
          </p:cNvSpPr>
          <p:nvPr/>
        </p:nvSpPr>
        <p:spPr bwMode="auto">
          <a:xfrm>
            <a:off x="3563888" y="699542"/>
            <a:ext cx="2343151" cy="2549525"/>
          </a:xfrm>
          <a:custGeom>
            <a:avLst/>
            <a:gdLst>
              <a:gd name="T0" fmla="*/ 784 w 813"/>
              <a:gd name="T1" fmla="*/ 56 h 885"/>
              <a:gd name="T2" fmla="*/ 621 w 813"/>
              <a:gd name="T3" fmla="*/ 49 h 885"/>
              <a:gd name="T4" fmla="*/ 464 w 813"/>
              <a:gd name="T5" fmla="*/ 59 h 885"/>
              <a:gd name="T6" fmla="*/ 286 w 813"/>
              <a:gd name="T7" fmla="*/ 145 h 885"/>
              <a:gd name="T8" fmla="*/ 220 w 813"/>
              <a:gd name="T9" fmla="*/ 185 h 885"/>
              <a:gd name="T10" fmla="*/ 8 w 813"/>
              <a:gd name="T11" fmla="*/ 411 h 885"/>
              <a:gd name="T12" fmla="*/ 118 w 813"/>
              <a:gd name="T13" fmla="*/ 512 h 885"/>
              <a:gd name="T14" fmla="*/ 180 w 813"/>
              <a:gd name="T15" fmla="*/ 445 h 885"/>
              <a:gd name="T16" fmla="*/ 287 w 813"/>
              <a:gd name="T17" fmla="*/ 233 h 885"/>
              <a:gd name="T18" fmla="*/ 298 w 813"/>
              <a:gd name="T19" fmla="*/ 186 h 885"/>
              <a:gd name="T20" fmla="*/ 465 w 813"/>
              <a:gd name="T21" fmla="*/ 114 h 885"/>
              <a:gd name="T22" fmla="*/ 487 w 813"/>
              <a:gd name="T23" fmla="*/ 171 h 885"/>
              <a:gd name="T24" fmla="*/ 363 w 813"/>
              <a:gd name="T25" fmla="*/ 347 h 885"/>
              <a:gd name="T26" fmla="*/ 385 w 813"/>
              <a:gd name="T27" fmla="*/ 844 h 885"/>
              <a:gd name="T28" fmla="*/ 608 w 813"/>
              <a:gd name="T29" fmla="*/ 884 h 885"/>
              <a:gd name="T30" fmla="*/ 724 w 813"/>
              <a:gd name="T31" fmla="*/ 796 h 885"/>
              <a:gd name="T32" fmla="*/ 726 w 813"/>
              <a:gd name="T33" fmla="*/ 761 h 885"/>
              <a:gd name="T34" fmla="*/ 726 w 813"/>
              <a:gd name="T35" fmla="*/ 708 h 885"/>
              <a:gd name="T36" fmla="*/ 726 w 813"/>
              <a:gd name="T37" fmla="*/ 350 h 885"/>
              <a:gd name="T38" fmla="*/ 609 w 813"/>
              <a:gd name="T39" fmla="*/ 185 h 885"/>
              <a:gd name="T40" fmla="*/ 601 w 813"/>
              <a:gd name="T41" fmla="*/ 151 h 885"/>
              <a:gd name="T42" fmla="*/ 682 w 813"/>
              <a:gd name="T43" fmla="*/ 126 h 885"/>
              <a:gd name="T44" fmla="*/ 757 w 813"/>
              <a:gd name="T45" fmla="*/ 119 h 885"/>
              <a:gd name="T46" fmla="*/ 692 w 813"/>
              <a:gd name="T47" fmla="*/ 112 h 885"/>
              <a:gd name="T48" fmla="*/ 613 w 813"/>
              <a:gd name="T49" fmla="*/ 137 h 885"/>
              <a:gd name="T50" fmla="*/ 641 w 813"/>
              <a:gd name="T51" fmla="*/ 102 h 885"/>
              <a:gd name="T52" fmla="*/ 811 w 813"/>
              <a:gd name="T53" fmla="*/ 76 h 885"/>
              <a:gd name="T54" fmla="*/ 675 w 813"/>
              <a:gd name="T55" fmla="*/ 569 h 885"/>
              <a:gd name="T56" fmla="*/ 674 w 813"/>
              <a:gd name="T57" fmla="*/ 761 h 885"/>
              <a:gd name="T58" fmla="*/ 676 w 813"/>
              <a:gd name="T59" fmla="*/ 771 h 885"/>
              <a:gd name="T60" fmla="*/ 601 w 813"/>
              <a:gd name="T61" fmla="*/ 834 h 885"/>
              <a:gd name="T62" fmla="*/ 444 w 813"/>
              <a:gd name="T63" fmla="*/ 825 h 885"/>
              <a:gd name="T64" fmla="*/ 413 w 813"/>
              <a:gd name="T65" fmla="*/ 349 h 885"/>
              <a:gd name="T66" fmla="*/ 675 w 813"/>
              <a:gd name="T67" fmla="*/ 349 h 885"/>
              <a:gd name="T68" fmla="*/ 487 w 813"/>
              <a:gd name="T69" fmla="*/ 84 h 885"/>
              <a:gd name="T70" fmla="*/ 601 w 813"/>
              <a:gd name="T71" fmla="*/ 85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3" h="885">
                <a:moveTo>
                  <a:pt x="811" y="76"/>
                </a:moveTo>
                <a:cubicBezTo>
                  <a:pt x="809" y="63"/>
                  <a:pt x="800" y="56"/>
                  <a:pt x="784" y="56"/>
                </a:cubicBezTo>
                <a:cubicBezTo>
                  <a:pt x="734" y="56"/>
                  <a:pt x="683" y="56"/>
                  <a:pt x="633" y="56"/>
                </a:cubicBezTo>
                <a:cubicBezTo>
                  <a:pt x="627" y="56"/>
                  <a:pt x="623" y="55"/>
                  <a:pt x="621" y="49"/>
                </a:cubicBezTo>
                <a:cubicBezTo>
                  <a:pt x="604" y="17"/>
                  <a:pt x="578" y="0"/>
                  <a:pt x="542" y="1"/>
                </a:cubicBezTo>
                <a:cubicBezTo>
                  <a:pt x="503" y="2"/>
                  <a:pt x="477" y="23"/>
                  <a:pt x="464" y="59"/>
                </a:cubicBezTo>
                <a:cubicBezTo>
                  <a:pt x="462" y="64"/>
                  <a:pt x="459" y="66"/>
                  <a:pt x="453" y="67"/>
                </a:cubicBezTo>
                <a:cubicBezTo>
                  <a:pt x="388" y="72"/>
                  <a:pt x="332" y="99"/>
                  <a:pt x="286" y="145"/>
                </a:cubicBezTo>
                <a:cubicBezTo>
                  <a:pt x="270" y="162"/>
                  <a:pt x="256" y="181"/>
                  <a:pt x="240" y="199"/>
                </a:cubicBezTo>
                <a:cubicBezTo>
                  <a:pt x="234" y="195"/>
                  <a:pt x="227" y="190"/>
                  <a:pt x="220" y="185"/>
                </a:cubicBezTo>
                <a:cubicBezTo>
                  <a:pt x="212" y="178"/>
                  <a:pt x="204" y="179"/>
                  <a:pt x="197" y="187"/>
                </a:cubicBezTo>
                <a:cubicBezTo>
                  <a:pt x="134" y="262"/>
                  <a:pt x="71" y="336"/>
                  <a:pt x="8" y="411"/>
                </a:cubicBezTo>
                <a:cubicBezTo>
                  <a:pt x="0" y="421"/>
                  <a:pt x="1" y="428"/>
                  <a:pt x="12" y="436"/>
                </a:cubicBezTo>
                <a:cubicBezTo>
                  <a:pt x="47" y="461"/>
                  <a:pt x="82" y="487"/>
                  <a:pt x="118" y="512"/>
                </a:cubicBezTo>
                <a:cubicBezTo>
                  <a:pt x="128" y="520"/>
                  <a:pt x="136" y="518"/>
                  <a:pt x="143" y="507"/>
                </a:cubicBezTo>
                <a:cubicBezTo>
                  <a:pt x="155" y="487"/>
                  <a:pt x="168" y="466"/>
                  <a:pt x="180" y="445"/>
                </a:cubicBezTo>
                <a:cubicBezTo>
                  <a:pt x="218" y="383"/>
                  <a:pt x="255" y="321"/>
                  <a:pt x="292" y="259"/>
                </a:cubicBezTo>
                <a:cubicBezTo>
                  <a:pt x="300" y="247"/>
                  <a:pt x="299" y="241"/>
                  <a:pt x="287" y="233"/>
                </a:cubicBezTo>
                <a:cubicBezTo>
                  <a:pt x="282" y="229"/>
                  <a:pt x="278" y="226"/>
                  <a:pt x="271" y="221"/>
                </a:cubicBezTo>
                <a:cubicBezTo>
                  <a:pt x="281" y="209"/>
                  <a:pt x="289" y="197"/>
                  <a:pt x="298" y="186"/>
                </a:cubicBezTo>
                <a:cubicBezTo>
                  <a:pt x="338" y="141"/>
                  <a:pt x="387" y="111"/>
                  <a:pt x="448" y="104"/>
                </a:cubicBezTo>
                <a:cubicBezTo>
                  <a:pt x="457" y="103"/>
                  <a:pt x="463" y="104"/>
                  <a:pt x="465" y="114"/>
                </a:cubicBezTo>
                <a:cubicBezTo>
                  <a:pt x="467" y="121"/>
                  <a:pt x="470" y="129"/>
                  <a:pt x="476" y="134"/>
                </a:cubicBezTo>
                <a:cubicBezTo>
                  <a:pt x="487" y="144"/>
                  <a:pt x="487" y="157"/>
                  <a:pt x="487" y="171"/>
                </a:cubicBezTo>
                <a:cubicBezTo>
                  <a:pt x="488" y="180"/>
                  <a:pt x="485" y="184"/>
                  <a:pt x="476" y="187"/>
                </a:cubicBezTo>
                <a:cubicBezTo>
                  <a:pt x="410" y="213"/>
                  <a:pt x="363" y="278"/>
                  <a:pt x="363" y="347"/>
                </a:cubicBezTo>
                <a:cubicBezTo>
                  <a:pt x="362" y="492"/>
                  <a:pt x="362" y="638"/>
                  <a:pt x="363" y="784"/>
                </a:cubicBezTo>
                <a:cubicBezTo>
                  <a:pt x="363" y="807"/>
                  <a:pt x="370" y="827"/>
                  <a:pt x="385" y="844"/>
                </a:cubicBezTo>
                <a:cubicBezTo>
                  <a:pt x="406" y="868"/>
                  <a:pt x="434" y="881"/>
                  <a:pt x="465" y="882"/>
                </a:cubicBezTo>
                <a:cubicBezTo>
                  <a:pt x="512" y="885"/>
                  <a:pt x="560" y="885"/>
                  <a:pt x="608" y="884"/>
                </a:cubicBezTo>
                <a:cubicBezTo>
                  <a:pt x="627" y="883"/>
                  <a:pt x="646" y="879"/>
                  <a:pt x="663" y="872"/>
                </a:cubicBezTo>
                <a:cubicBezTo>
                  <a:pt x="698" y="859"/>
                  <a:pt x="720" y="834"/>
                  <a:pt x="724" y="796"/>
                </a:cubicBezTo>
                <a:cubicBezTo>
                  <a:pt x="726" y="785"/>
                  <a:pt x="726" y="773"/>
                  <a:pt x="726" y="761"/>
                </a:cubicBezTo>
                <a:cubicBezTo>
                  <a:pt x="726" y="761"/>
                  <a:pt x="726" y="761"/>
                  <a:pt x="726" y="761"/>
                </a:cubicBezTo>
                <a:cubicBezTo>
                  <a:pt x="726" y="717"/>
                  <a:pt x="726" y="717"/>
                  <a:pt x="726" y="717"/>
                </a:cubicBezTo>
                <a:cubicBezTo>
                  <a:pt x="726" y="713"/>
                  <a:pt x="726" y="710"/>
                  <a:pt x="726" y="708"/>
                </a:cubicBezTo>
                <a:cubicBezTo>
                  <a:pt x="726" y="664"/>
                  <a:pt x="726" y="664"/>
                  <a:pt x="726" y="664"/>
                </a:cubicBezTo>
                <a:cubicBezTo>
                  <a:pt x="726" y="559"/>
                  <a:pt x="726" y="454"/>
                  <a:pt x="726" y="350"/>
                </a:cubicBezTo>
                <a:cubicBezTo>
                  <a:pt x="726" y="340"/>
                  <a:pt x="725" y="329"/>
                  <a:pt x="722" y="320"/>
                </a:cubicBezTo>
                <a:cubicBezTo>
                  <a:pt x="708" y="255"/>
                  <a:pt x="670" y="210"/>
                  <a:pt x="609" y="185"/>
                </a:cubicBezTo>
                <a:cubicBezTo>
                  <a:pt x="606" y="184"/>
                  <a:pt x="602" y="181"/>
                  <a:pt x="602" y="179"/>
                </a:cubicBezTo>
                <a:cubicBezTo>
                  <a:pt x="601" y="170"/>
                  <a:pt x="601" y="160"/>
                  <a:pt x="601" y="151"/>
                </a:cubicBezTo>
                <a:cubicBezTo>
                  <a:pt x="635" y="150"/>
                  <a:pt x="634" y="149"/>
                  <a:pt x="660" y="131"/>
                </a:cubicBezTo>
                <a:cubicBezTo>
                  <a:pt x="666" y="127"/>
                  <a:pt x="675" y="126"/>
                  <a:pt x="682" y="126"/>
                </a:cubicBezTo>
                <a:cubicBezTo>
                  <a:pt x="702" y="125"/>
                  <a:pt x="723" y="127"/>
                  <a:pt x="743" y="127"/>
                </a:cubicBezTo>
                <a:cubicBezTo>
                  <a:pt x="748" y="127"/>
                  <a:pt x="757" y="129"/>
                  <a:pt x="757" y="119"/>
                </a:cubicBezTo>
                <a:cubicBezTo>
                  <a:pt x="757" y="110"/>
                  <a:pt x="748" y="113"/>
                  <a:pt x="743" y="113"/>
                </a:cubicBezTo>
                <a:cubicBezTo>
                  <a:pt x="726" y="113"/>
                  <a:pt x="709" y="114"/>
                  <a:pt x="692" y="112"/>
                </a:cubicBezTo>
                <a:cubicBezTo>
                  <a:pt x="672" y="110"/>
                  <a:pt x="656" y="114"/>
                  <a:pt x="642" y="128"/>
                </a:cubicBezTo>
                <a:cubicBezTo>
                  <a:pt x="634" y="137"/>
                  <a:pt x="624" y="139"/>
                  <a:pt x="613" y="137"/>
                </a:cubicBezTo>
                <a:cubicBezTo>
                  <a:pt x="617" y="128"/>
                  <a:pt x="621" y="122"/>
                  <a:pt x="623" y="114"/>
                </a:cubicBezTo>
                <a:cubicBezTo>
                  <a:pt x="626" y="104"/>
                  <a:pt x="631" y="102"/>
                  <a:pt x="641" y="102"/>
                </a:cubicBezTo>
                <a:cubicBezTo>
                  <a:pt x="689" y="102"/>
                  <a:pt x="737" y="102"/>
                  <a:pt x="786" y="102"/>
                </a:cubicBezTo>
                <a:cubicBezTo>
                  <a:pt x="803" y="102"/>
                  <a:pt x="813" y="91"/>
                  <a:pt x="811" y="76"/>
                </a:cubicBezTo>
                <a:close/>
                <a:moveTo>
                  <a:pt x="675" y="349"/>
                </a:moveTo>
                <a:cubicBezTo>
                  <a:pt x="676" y="422"/>
                  <a:pt x="676" y="496"/>
                  <a:pt x="675" y="569"/>
                </a:cubicBezTo>
                <a:cubicBezTo>
                  <a:pt x="674" y="569"/>
                  <a:pt x="674" y="569"/>
                  <a:pt x="674" y="569"/>
                </a:cubicBezTo>
                <a:cubicBezTo>
                  <a:pt x="674" y="761"/>
                  <a:pt x="674" y="761"/>
                  <a:pt x="674" y="761"/>
                </a:cubicBezTo>
                <a:cubicBezTo>
                  <a:pt x="675" y="761"/>
                  <a:pt x="675" y="761"/>
                  <a:pt x="675" y="761"/>
                </a:cubicBezTo>
                <a:cubicBezTo>
                  <a:pt x="676" y="764"/>
                  <a:pt x="675" y="768"/>
                  <a:pt x="676" y="771"/>
                </a:cubicBezTo>
                <a:cubicBezTo>
                  <a:pt x="676" y="807"/>
                  <a:pt x="662" y="825"/>
                  <a:pt x="626" y="831"/>
                </a:cubicBezTo>
                <a:cubicBezTo>
                  <a:pt x="618" y="833"/>
                  <a:pt x="609" y="834"/>
                  <a:pt x="601" y="834"/>
                </a:cubicBezTo>
                <a:cubicBezTo>
                  <a:pt x="563" y="834"/>
                  <a:pt x="525" y="835"/>
                  <a:pt x="487" y="834"/>
                </a:cubicBezTo>
                <a:cubicBezTo>
                  <a:pt x="473" y="833"/>
                  <a:pt x="458" y="830"/>
                  <a:pt x="444" y="825"/>
                </a:cubicBezTo>
                <a:cubicBezTo>
                  <a:pt x="424" y="818"/>
                  <a:pt x="413" y="803"/>
                  <a:pt x="413" y="781"/>
                </a:cubicBezTo>
                <a:cubicBezTo>
                  <a:pt x="413" y="637"/>
                  <a:pt x="413" y="493"/>
                  <a:pt x="413" y="349"/>
                </a:cubicBezTo>
                <a:cubicBezTo>
                  <a:pt x="414" y="280"/>
                  <a:pt x="473" y="225"/>
                  <a:pt x="544" y="225"/>
                </a:cubicBezTo>
                <a:cubicBezTo>
                  <a:pt x="615" y="225"/>
                  <a:pt x="674" y="280"/>
                  <a:pt x="675" y="349"/>
                </a:cubicBezTo>
                <a:close/>
                <a:moveTo>
                  <a:pt x="544" y="142"/>
                </a:moveTo>
                <a:cubicBezTo>
                  <a:pt x="512" y="142"/>
                  <a:pt x="487" y="116"/>
                  <a:pt x="487" y="84"/>
                </a:cubicBezTo>
                <a:cubicBezTo>
                  <a:pt x="487" y="53"/>
                  <a:pt x="513" y="28"/>
                  <a:pt x="545" y="28"/>
                </a:cubicBezTo>
                <a:cubicBezTo>
                  <a:pt x="576" y="28"/>
                  <a:pt x="601" y="54"/>
                  <a:pt x="601" y="85"/>
                </a:cubicBezTo>
                <a:cubicBezTo>
                  <a:pt x="601" y="117"/>
                  <a:pt x="576" y="142"/>
                  <a:pt x="544" y="142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Text Placeholder 1"/>
          <p:cNvSpPr txBox="1">
            <a:spLocks/>
          </p:cNvSpPr>
          <p:nvPr/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17">
              <a:spcBef>
                <a:spcPts val="750"/>
              </a:spcBef>
              <a:defRPr/>
            </a:pPr>
            <a:r>
              <a:rPr lang="en-US" sz="4050" b="1" dirty="0">
                <a:solidFill>
                  <a:srgbClr val="EB5D07"/>
                </a:solidFill>
                <a:latin typeface="Arial"/>
                <a:ea typeface="Arial Unicode MS"/>
              </a:rPr>
              <a:t>Infographic Style</a:t>
            </a:r>
          </a:p>
        </p:txBody>
      </p:sp>
      <p:grpSp>
        <p:nvGrpSpPr>
          <p:cNvPr id="1544" name="Group 8">
            <a:extLst>
              <a:ext uri="{FF2B5EF4-FFF2-40B4-BE49-F238E27FC236}">
                <a16:creationId xmlns="" xmlns:a16="http://schemas.microsoft.com/office/drawing/2014/main" id="{B94EC125-50E4-4863-8ED6-8820C6D03697}"/>
              </a:ext>
            </a:extLst>
          </p:cNvPr>
          <p:cNvGrpSpPr/>
          <p:nvPr/>
        </p:nvGrpSpPr>
        <p:grpSpPr>
          <a:xfrm>
            <a:off x="571651" y="3430905"/>
            <a:ext cx="1444974" cy="1444197"/>
            <a:chOff x="910640" y="3206805"/>
            <a:chExt cx="1527408" cy="1925596"/>
          </a:xfrm>
        </p:grpSpPr>
        <p:sp>
          <p:nvSpPr>
            <p:cNvPr id="1545" name="TextBox 9">
              <a:extLst>
                <a:ext uri="{FF2B5EF4-FFF2-40B4-BE49-F238E27FC236}">
                  <a16:creationId xmlns="" xmlns:a16="http://schemas.microsoft.com/office/drawing/2014/main" id="{354E63C6-1E0F-4E39-BD38-DB62391B91E6}"/>
                </a:ext>
              </a:extLst>
            </p:cNvPr>
            <p:cNvSpPr txBox="1"/>
            <p:nvPr/>
          </p:nvSpPr>
          <p:spPr>
            <a:xfrm>
              <a:off x="910640" y="3206805"/>
              <a:ext cx="152740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46" name="TextBox 10">
              <a:extLst>
                <a:ext uri="{FF2B5EF4-FFF2-40B4-BE49-F238E27FC236}">
                  <a16:creationId xmlns="" xmlns:a16="http://schemas.microsoft.com/office/drawing/2014/main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47" name="Group 8">
            <a:extLst>
              <a:ext uri="{FF2B5EF4-FFF2-40B4-BE49-F238E27FC236}">
                <a16:creationId xmlns="" xmlns:a16="http://schemas.microsoft.com/office/drawing/2014/main" id="{B94EC125-50E4-4863-8ED6-8820C6D03697}"/>
              </a:ext>
            </a:extLst>
          </p:cNvPr>
          <p:cNvGrpSpPr/>
          <p:nvPr/>
        </p:nvGrpSpPr>
        <p:grpSpPr>
          <a:xfrm>
            <a:off x="7286776" y="1717145"/>
            <a:ext cx="1444974" cy="1444197"/>
            <a:chOff x="910640" y="3206805"/>
            <a:chExt cx="1527408" cy="1925596"/>
          </a:xfrm>
        </p:grpSpPr>
        <p:sp>
          <p:nvSpPr>
            <p:cNvPr id="1548" name="TextBox 9">
              <a:extLst>
                <a:ext uri="{FF2B5EF4-FFF2-40B4-BE49-F238E27FC236}">
                  <a16:creationId xmlns="" xmlns:a16="http://schemas.microsoft.com/office/drawing/2014/main" id="{354E63C6-1E0F-4E39-BD38-DB62391B91E6}"/>
                </a:ext>
              </a:extLst>
            </p:cNvPr>
            <p:cNvSpPr txBox="1"/>
            <p:nvPr/>
          </p:nvSpPr>
          <p:spPr>
            <a:xfrm>
              <a:off x="910640" y="3206805"/>
              <a:ext cx="152740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49" name="TextBox 10">
              <a:extLst>
                <a:ext uri="{FF2B5EF4-FFF2-40B4-BE49-F238E27FC236}">
                  <a16:creationId xmlns="" xmlns:a16="http://schemas.microsoft.com/office/drawing/2014/main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50" name="Group 8">
            <a:extLst>
              <a:ext uri="{FF2B5EF4-FFF2-40B4-BE49-F238E27FC236}">
                <a16:creationId xmlns="" xmlns:a16="http://schemas.microsoft.com/office/drawing/2014/main" id="{B94EC125-50E4-4863-8ED6-8820C6D03697}"/>
              </a:ext>
            </a:extLst>
          </p:cNvPr>
          <p:cNvGrpSpPr/>
          <p:nvPr/>
        </p:nvGrpSpPr>
        <p:grpSpPr>
          <a:xfrm>
            <a:off x="7286776" y="3430905"/>
            <a:ext cx="1444974" cy="1444197"/>
            <a:chOff x="910640" y="3206805"/>
            <a:chExt cx="1527408" cy="1925596"/>
          </a:xfrm>
        </p:grpSpPr>
        <p:sp>
          <p:nvSpPr>
            <p:cNvPr id="1551" name="TextBox 9">
              <a:extLst>
                <a:ext uri="{FF2B5EF4-FFF2-40B4-BE49-F238E27FC236}">
                  <a16:creationId xmlns="" xmlns:a16="http://schemas.microsoft.com/office/drawing/2014/main" id="{354E63C6-1E0F-4E39-BD38-DB62391B91E6}"/>
                </a:ext>
              </a:extLst>
            </p:cNvPr>
            <p:cNvSpPr txBox="1"/>
            <p:nvPr/>
          </p:nvSpPr>
          <p:spPr>
            <a:xfrm>
              <a:off x="910640" y="3206805"/>
              <a:ext cx="152740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52" name="TextBox 10">
              <a:extLst>
                <a:ext uri="{FF2B5EF4-FFF2-40B4-BE49-F238E27FC236}">
                  <a16:creationId xmlns="" xmlns:a16="http://schemas.microsoft.com/office/drawing/2014/main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53" name="Group 8">
            <a:extLst>
              <a:ext uri="{FF2B5EF4-FFF2-40B4-BE49-F238E27FC236}">
                <a16:creationId xmlns="" xmlns:a16="http://schemas.microsoft.com/office/drawing/2014/main" id="{B94EC125-50E4-4863-8ED6-8820C6D03697}"/>
              </a:ext>
            </a:extLst>
          </p:cNvPr>
          <p:cNvGrpSpPr/>
          <p:nvPr/>
        </p:nvGrpSpPr>
        <p:grpSpPr>
          <a:xfrm>
            <a:off x="569198" y="1669972"/>
            <a:ext cx="1444974" cy="1444197"/>
            <a:chOff x="910640" y="3206805"/>
            <a:chExt cx="1527408" cy="1925596"/>
          </a:xfrm>
        </p:grpSpPr>
        <p:sp>
          <p:nvSpPr>
            <p:cNvPr id="1554" name="TextBox 9">
              <a:extLst>
                <a:ext uri="{FF2B5EF4-FFF2-40B4-BE49-F238E27FC236}">
                  <a16:creationId xmlns="" xmlns:a16="http://schemas.microsoft.com/office/drawing/2014/main" id="{354E63C6-1E0F-4E39-BD38-DB62391B91E6}"/>
                </a:ext>
              </a:extLst>
            </p:cNvPr>
            <p:cNvSpPr txBox="1"/>
            <p:nvPr/>
          </p:nvSpPr>
          <p:spPr>
            <a:xfrm>
              <a:off x="910640" y="3206805"/>
              <a:ext cx="152740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55" name="TextBox 10">
              <a:extLst>
                <a:ext uri="{FF2B5EF4-FFF2-40B4-BE49-F238E27FC236}">
                  <a16:creationId xmlns="" xmlns:a16="http://schemas.microsoft.com/office/drawing/2014/main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cxnSp>
        <p:nvCxnSpPr>
          <p:cNvPr id="7" name="Conector angular 6"/>
          <p:cNvCxnSpPr/>
          <p:nvPr/>
        </p:nvCxnSpPr>
        <p:spPr>
          <a:xfrm>
            <a:off x="1835696" y="1785388"/>
            <a:ext cx="1224136" cy="10743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r 8"/>
          <p:cNvCxnSpPr/>
          <p:nvPr/>
        </p:nvCxnSpPr>
        <p:spPr>
          <a:xfrm rot="10800000" flipV="1">
            <a:off x="6247166" y="1832560"/>
            <a:ext cx="917123" cy="9027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r 10"/>
          <p:cNvCxnSpPr/>
          <p:nvPr/>
        </p:nvCxnSpPr>
        <p:spPr>
          <a:xfrm>
            <a:off x="1835696" y="3546321"/>
            <a:ext cx="864096" cy="7286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/>
          <p:nvPr/>
        </p:nvCxnSpPr>
        <p:spPr>
          <a:xfrm rot="10800000" flipV="1">
            <a:off x="6516216" y="3546320"/>
            <a:ext cx="936104" cy="6865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>
            <a:spLocks/>
          </p:cNvSpPr>
          <p:nvPr/>
        </p:nvSpPr>
        <p:spPr bwMode="auto">
          <a:xfrm>
            <a:off x="3459163" y="1052513"/>
            <a:ext cx="2185988" cy="4033837"/>
          </a:xfrm>
          <a:custGeom>
            <a:avLst/>
            <a:gdLst>
              <a:gd name="T0" fmla="*/ 508 w 580"/>
              <a:gd name="T1" fmla="*/ 14 h 1073"/>
              <a:gd name="T2" fmla="*/ 393 w 580"/>
              <a:gd name="T3" fmla="*/ 63 h 1073"/>
              <a:gd name="T4" fmla="*/ 384 w 580"/>
              <a:gd name="T5" fmla="*/ 72 h 1073"/>
              <a:gd name="T6" fmla="*/ 419 w 580"/>
              <a:gd name="T7" fmla="*/ 90 h 1073"/>
              <a:gd name="T8" fmla="*/ 468 w 580"/>
              <a:gd name="T9" fmla="*/ 123 h 1073"/>
              <a:gd name="T10" fmla="*/ 572 w 580"/>
              <a:gd name="T11" fmla="*/ 152 h 1073"/>
              <a:gd name="T12" fmla="*/ 578 w 580"/>
              <a:gd name="T13" fmla="*/ 165 h 1073"/>
              <a:gd name="T14" fmla="*/ 476 w 580"/>
              <a:gd name="T15" fmla="*/ 144 h 1073"/>
              <a:gd name="T16" fmla="*/ 423 w 580"/>
              <a:gd name="T17" fmla="*/ 145 h 1073"/>
              <a:gd name="T18" fmla="*/ 400 w 580"/>
              <a:gd name="T19" fmla="*/ 136 h 1073"/>
              <a:gd name="T20" fmla="*/ 378 w 580"/>
              <a:gd name="T21" fmla="*/ 162 h 1073"/>
              <a:gd name="T22" fmla="*/ 369 w 580"/>
              <a:gd name="T23" fmla="*/ 137 h 1073"/>
              <a:gd name="T24" fmla="*/ 371 w 580"/>
              <a:gd name="T25" fmla="*/ 199 h 1073"/>
              <a:gd name="T26" fmla="*/ 387 w 580"/>
              <a:gd name="T27" fmla="*/ 247 h 1073"/>
              <a:gd name="T28" fmla="*/ 452 w 580"/>
              <a:gd name="T29" fmla="*/ 367 h 1073"/>
              <a:gd name="T30" fmla="*/ 452 w 580"/>
              <a:gd name="T31" fmla="*/ 1004 h 1073"/>
              <a:gd name="T32" fmla="*/ 425 w 580"/>
              <a:gd name="T33" fmla="*/ 1056 h 1073"/>
              <a:gd name="T34" fmla="*/ 255 w 580"/>
              <a:gd name="T35" fmla="*/ 1062 h 1073"/>
              <a:gd name="T36" fmla="*/ 206 w 580"/>
              <a:gd name="T37" fmla="*/ 1016 h 1073"/>
              <a:gd name="T38" fmla="*/ 203 w 580"/>
              <a:gd name="T39" fmla="*/ 359 h 1073"/>
              <a:gd name="T40" fmla="*/ 273 w 580"/>
              <a:gd name="T41" fmla="*/ 244 h 1073"/>
              <a:gd name="T42" fmla="*/ 280 w 580"/>
              <a:gd name="T43" fmla="*/ 208 h 1073"/>
              <a:gd name="T44" fmla="*/ 214 w 580"/>
              <a:gd name="T45" fmla="*/ 273 h 1073"/>
              <a:gd name="T46" fmla="*/ 192 w 580"/>
              <a:gd name="T47" fmla="*/ 351 h 1073"/>
              <a:gd name="T48" fmla="*/ 174 w 580"/>
              <a:gd name="T49" fmla="*/ 460 h 1073"/>
              <a:gd name="T50" fmla="*/ 87 w 580"/>
              <a:gd name="T51" fmla="*/ 757 h 1073"/>
              <a:gd name="T52" fmla="*/ 5 w 580"/>
              <a:gd name="T53" fmla="*/ 710 h 1073"/>
              <a:gd name="T54" fmla="*/ 142 w 580"/>
              <a:gd name="T55" fmla="*/ 356 h 1073"/>
              <a:gd name="T56" fmla="*/ 168 w 580"/>
              <a:gd name="T57" fmla="*/ 331 h 1073"/>
              <a:gd name="T58" fmla="*/ 238 w 580"/>
              <a:gd name="T59" fmla="*/ 210 h 1073"/>
              <a:gd name="T60" fmla="*/ 283 w 580"/>
              <a:gd name="T61" fmla="*/ 163 h 1073"/>
              <a:gd name="T62" fmla="*/ 263 w 580"/>
              <a:gd name="T63" fmla="*/ 159 h 1073"/>
              <a:gd name="T64" fmla="*/ 276 w 580"/>
              <a:gd name="T65" fmla="*/ 131 h 1073"/>
              <a:gd name="T66" fmla="*/ 291 w 580"/>
              <a:gd name="T67" fmla="*/ 119 h 1073"/>
              <a:gd name="T68" fmla="*/ 342 w 580"/>
              <a:gd name="T69" fmla="*/ 60 h 1073"/>
              <a:gd name="T70" fmla="*/ 507 w 580"/>
              <a:gd name="T71" fmla="*/ 1 h 1073"/>
              <a:gd name="T72" fmla="*/ 520 w 580"/>
              <a:gd name="T73" fmla="*/ 10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0" h="1073">
                <a:moveTo>
                  <a:pt x="520" y="10"/>
                </a:moveTo>
                <a:cubicBezTo>
                  <a:pt x="516" y="12"/>
                  <a:pt x="512" y="14"/>
                  <a:pt x="508" y="14"/>
                </a:cubicBezTo>
                <a:cubicBezTo>
                  <a:pt x="491" y="12"/>
                  <a:pt x="476" y="17"/>
                  <a:pt x="462" y="25"/>
                </a:cubicBezTo>
                <a:cubicBezTo>
                  <a:pt x="438" y="37"/>
                  <a:pt x="416" y="50"/>
                  <a:pt x="393" y="63"/>
                </a:cubicBezTo>
                <a:cubicBezTo>
                  <a:pt x="390" y="64"/>
                  <a:pt x="388" y="66"/>
                  <a:pt x="386" y="68"/>
                </a:cubicBezTo>
                <a:cubicBezTo>
                  <a:pt x="385" y="69"/>
                  <a:pt x="384" y="70"/>
                  <a:pt x="384" y="72"/>
                </a:cubicBezTo>
                <a:cubicBezTo>
                  <a:pt x="384" y="72"/>
                  <a:pt x="384" y="73"/>
                  <a:pt x="385" y="73"/>
                </a:cubicBezTo>
                <a:cubicBezTo>
                  <a:pt x="400" y="71"/>
                  <a:pt x="411" y="77"/>
                  <a:pt x="419" y="90"/>
                </a:cubicBezTo>
                <a:cubicBezTo>
                  <a:pt x="422" y="94"/>
                  <a:pt x="428" y="98"/>
                  <a:pt x="431" y="103"/>
                </a:cubicBezTo>
                <a:cubicBezTo>
                  <a:pt x="440" y="116"/>
                  <a:pt x="452" y="121"/>
                  <a:pt x="468" y="123"/>
                </a:cubicBezTo>
                <a:cubicBezTo>
                  <a:pt x="492" y="125"/>
                  <a:pt x="516" y="129"/>
                  <a:pt x="540" y="135"/>
                </a:cubicBezTo>
                <a:cubicBezTo>
                  <a:pt x="551" y="138"/>
                  <a:pt x="562" y="146"/>
                  <a:pt x="572" y="152"/>
                </a:cubicBezTo>
                <a:cubicBezTo>
                  <a:pt x="576" y="154"/>
                  <a:pt x="577" y="159"/>
                  <a:pt x="580" y="162"/>
                </a:cubicBezTo>
                <a:cubicBezTo>
                  <a:pt x="579" y="163"/>
                  <a:pt x="579" y="164"/>
                  <a:pt x="578" y="165"/>
                </a:cubicBezTo>
                <a:cubicBezTo>
                  <a:pt x="573" y="164"/>
                  <a:pt x="566" y="165"/>
                  <a:pt x="561" y="162"/>
                </a:cubicBezTo>
                <a:cubicBezTo>
                  <a:pt x="534" y="148"/>
                  <a:pt x="505" y="147"/>
                  <a:pt x="476" y="144"/>
                </a:cubicBezTo>
                <a:cubicBezTo>
                  <a:pt x="464" y="143"/>
                  <a:pt x="453" y="142"/>
                  <a:pt x="441" y="142"/>
                </a:cubicBezTo>
                <a:cubicBezTo>
                  <a:pt x="435" y="142"/>
                  <a:pt x="429" y="145"/>
                  <a:pt x="423" y="145"/>
                </a:cubicBezTo>
                <a:cubicBezTo>
                  <a:pt x="420" y="146"/>
                  <a:pt x="415" y="146"/>
                  <a:pt x="412" y="145"/>
                </a:cubicBezTo>
                <a:cubicBezTo>
                  <a:pt x="408" y="143"/>
                  <a:pt x="405" y="139"/>
                  <a:pt x="400" y="136"/>
                </a:cubicBezTo>
                <a:cubicBezTo>
                  <a:pt x="394" y="145"/>
                  <a:pt x="387" y="154"/>
                  <a:pt x="381" y="163"/>
                </a:cubicBezTo>
                <a:cubicBezTo>
                  <a:pt x="380" y="163"/>
                  <a:pt x="379" y="163"/>
                  <a:pt x="378" y="162"/>
                </a:cubicBezTo>
                <a:cubicBezTo>
                  <a:pt x="378" y="153"/>
                  <a:pt x="378" y="143"/>
                  <a:pt x="378" y="131"/>
                </a:cubicBezTo>
                <a:cubicBezTo>
                  <a:pt x="374" y="134"/>
                  <a:pt x="371" y="135"/>
                  <a:pt x="369" y="137"/>
                </a:cubicBezTo>
                <a:cubicBezTo>
                  <a:pt x="357" y="150"/>
                  <a:pt x="356" y="173"/>
                  <a:pt x="366" y="187"/>
                </a:cubicBezTo>
                <a:cubicBezTo>
                  <a:pt x="369" y="191"/>
                  <a:pt x="370" y="195"/>
                  <a:pt x="371" y="199"/>
                </a:cubicBezTo>
                <a:cubicBezTo>
                  <a:pt x="371" y="205"/>
                  <a:pt x="371" y="211"/>
                  <a:pt x="372" y="218"/>
                </a:cubicBezTo>
                <a:cubicBezTo>
                  <a:pt x="372" y="230"/>
                  <a:pt x="377" y="239"/>
                  <a:pt x="387" y="247"/>
                </a:cubicBezTo>
                <a:cubicBezTo>
                  <a:pt x="399" y="258"/>
                  <a:pt x="412" y="269"/>
                  <a:pt x="422" y="282"/>
                </a:cubicBezTo>
                <a:cubicBezTo>
                  <a:pt x="442" y="307"/>
                  <a:pt x="452" y="335"/>
                  <a:pt x="452" y="367"/>
                </a:cubicBezTo>
                <a:cubicBezTo>
                  <a:pt x="452" y="468"/>
                  <a:pt x="452" y="570"/>
                  <a:pt x="452" y="671"/>
                </a:cubicBezTo>
                <a:cubicBezTo>
                  <a:pt x="452" y="782"/>
                  <a:pt x="452" y="893"/>
                  <a:pt x="452" y="1004"/>
                </a:cubicBezTo>
                <a:cubicBezTo>
                  <a:pt x="452" y="1008"/>
                  <a:pt x="452" y="1011"/>
                  <a:pt x="452" y="1015"/>
                </a:cubicBezTo>
                <a:cubicBezTo>
                  <a:pt x="453" y="1037"/>
                  <a:pt x="447" y="1049"/>
                  <a:pt x="425" y="1056"/>
                </a:cubicBezTo>
                <a:cubicBezTo>
                  <a:pt x="407" y="1062"/>
                  <a:pt x="388" y="1066"/>
                  <a:pt x="370" y="1068"/>
                </a:cubicBezTo>
                <a:cubicBezTo>
                  <a:pt x="331" y="1073"/>
                  <a:pt x="293" y="1072"/>
                  <a:pt x="255" y="1062"/>
                </a:cubicBezTo>
                <a:cubicBezTo>
                  <a:pt x="245" y="1060"/>
                  <a:pt x="236" y="1055"/>
                  <a:pt x="227" y="1051"/>
                </a:cubicBezTo>
                <a:cubicBezTo>
                  <a:pt x="213" y="1044"/>
                  <a:pt x="206" y="1032"/>
                  <a:pt x="206" y="1016"/>
                </a:cubicBezTo>
                <a:cubicBezTo>
                  <a:pt x="206" y="957"/>
                  <a:pt x="205" y="897"/>
                  <a:pt x="205" y="838"/>
                </a:cubicBezTo>
                <a:cubicBezTo>
                  <a:pt x="204" y="678"/>
                  <a:pt x="204" y="519"/>
                  <a:pt x="203" y="359"/>
                </a:cubicBezTo>
                <a:cubicBezTo>
                  <a:pt x="203" y="314"/>
                  <a:pt x="219" y="280"/>
                  <a:pt x="258" y="256"/>
                </a:cubicBezTo>
                <a:cubicBezTo>
                  <a:pt x="263" y="253"/>
                  <a:pt x="268" y="249"/>
                  <a:pt x="273" y="244"/>
                </a:cubicBezTo>
                <a:cubicBezTo>
                  <a:pt x="282" y="237"/>
                  <a:pt x="286" y="228"/>
                  <a:pt x="284" y="215"/>
                </a:cubicBezTo>
                <a:cubicBezTo>
                  <a:pt x="280" y="217"/>
                  <a:pt x="277" y="215"/>
                  <a:pt x="280" y="208"/>
                </a:cubicBezTo>
                <a:cubicBezTo>
                  <a:pt x="260" y="225"/>
                  <a:pt x="242" y="240"/>
                  <a:pt x="224" y="256"/>
                </a:cubicBezTo>
                <a:cubicBezTo>
                  <a:pt x="220" y="260"/>
                  <a:pt x="217" y="267"/>
                  <a:pt x="214" y="273"/>
                </a:cubicBezTo>
                <a:cubicBezTo>
                  <a:pt x="206" y="294"/>
                  <a:pt x="198" y="316"/>
                  <a:pt x="190" y="337"/>
                </a:cubicBezTo>
                <a:cubicBezTo>
                  <a:pt x="188" y="342"/>
                  <a:pt x="189" y="346"/>
                  <a:pt x="192" y="351"/>
                </a:cubicBezTo>
                <a:cubicBezTo>
                  <a:pt x="196" y="356"/>
                  <a:pt x="199" y="364"/>
                  <a:pt x="198" y="370"/>
                </a:cubicBezTo>
                <a:cubicBezTo>
                  <a:pt x="191" y="400"/>
                  <a:pt x="182" y="430"/>
                  <a:pt x="174" y="460"/>
                </a:cubicBezTo>
                <a:cubicBezTo>
                  <a:pt x="149" y="556"/>
                  <a:pt x="123" y="652"/>
                  <a:pt x="97" y="748"/>
                </a:cubicBezTo>
                <a:cubicBezTo>
                  <a:pt x="96" y="754"/>
                  <a:pt x="93" y="756"/>
                  <a:pt x="87" y="757"/>
                </a:cubicBezTo>
                <a:cubicBezTo>
                  <a:pt x="60" y="757"/>
                  <a:pt x="34" y="752"/>
                  <a:pt x="12" y="735"/>
                </a:cubicBezTo>
                <a:cubicBezTo>
                  <a:pt x="1" y="726"/>
                  <a:pt x="0" y="723"/>
                  <a:pt x="5" y="710"/>
                </a:cubicBezTo>
                <a:cubicBezTo>
                  <a:pt x="44" y="610"/>
                  <a:pt x="83" y="510"/>
                  <a:pt x="121" y="410"/>
                </a:cubicBezTo>
                <a:cubicBezTo>
                  <a:pt x="128" y="392"/>
                  <a:pt x="135" y="374"/>
                  <a:pt x="142" y="356"/>
                </a:cubicBezTo>
                <a:cubicBezTo>
                  <a:pt x="145" y="348"/>
                  <a:pt x="150" y="342"/>
                  <a:pt x="159" y="340"/>
                </a:cubicBezTo>
                <a:cubicBezTo>
                  <a:pt x="163" y="339"/>
                  <a:pt x="167" y="335"/>
                  <a:pt x="168" y="331"/>
                </a:cubicBezTo>
                <a:cubicBezTo>
                  <a:pt x="172" y="323"/>
                  <a:pt x="176" y="314"/>
                  <a:pt x="178" y="305"/>
                </a:cubicBezTo>
                <a:cubicBezTo>
                  <a:pt x="189" y="267"/>
                  <a:pt x="211" y="237"/>
                  <a:pt x="238" y="210"/>
                </a:cubicBezTo>
                <a:cubicBezTo>
                  <a:pt x="252" y="197"/>
                  <a:pt x="265" y="184"/>
                  <a:pt x="279" y="170"/>
                </a:cubicBezTo>
                <a:cubicBezTo>
                  <a:pt x="281" y="168"/>
                  <a:pt x="281" y="165"/>
                  <a:pt x="283" y="163"/>
                </a:cubicBezTo>
                <a:cubicBezTo>
                  <a:pt x="280" y="162"/>
                  <a:pt x="277" y="161"/>
                  <a:pt x="274" y="160"/>
                </a:cubicBezTo>
                <a:cubicBezTo>
                  <a:pt x="270" y="160"/>
                  <a:pt x="263" y="160"/>
                  <a:pt x="263" y="159"/>
                </a:cubicBezTo>
                <a:cubicBezTo>
                  <a:pt x="262" y="151"/>
                  <a:pt x="262" y="143"/>
                  <a:pt x="264" y="135"/>
                </a:cubicBezTo>
                <a:cubicBezTo>
                  <a:pt x="264" y="133"/>
                  <a:pt x="271" y="132"/>
                  <a:pt x="276" y="131"/>
                </a:cubicBezTo>
                <a:cubicBezTo>
                  <a:pt x="279" y="131"/>
                  <a:pt x="282" y="132"/>
                  <a:pt x="285" y="132"/>
                </a:cubicBezTo>
                <a:cubicBezTo>
                  <a:pt x="294" y="130"/>
                  <a:pt x="295" y="127"/>
                  <a:pt x="291" y="119"/>
                </a:cubicBezTo>
                <a:cubicBezTo>
                  <a:pt x="283" y="106"/>
                  <a:pt x="285" y="96"/>
                  <a:pt x="298" y="88"/>
                </a:cubicBezTo>
                <a:cubicBezTo>
                  <a:pt x="313" y="79"/>
                  <a:pt x="326" y="67"/>
                  <a:pt x="342" y="60"/>
                </a:cubicBezTo>
                <a:cubicBezTo>
                  <a:pt x="387" y="42"/>
                  <a:pt x="426" y="9"/>
                  <a:pt x="476" y="2"/>
                </a:cubicBezTo>
                <a:cubicBezTo>
                  <a:pt x="486" y="0"/>
                  <a:pt x="497" y="1"/>
                  <a:pt x="507" y="1"/>
                </a:cubicBezTo>
                <a:cubicBezTo>
                  <a:pt x="512" y="2"/>
                  <a:pt x="516" y="5"/>
                  <a:pt x="520" y="6"/>
                </a:cubicBezTo>
                <a:cubicBezTo>
                  <a:pt x="520" y="8"/>
                  <a:pt x="520" y="9"/>
                  <a:pt x="520" y="1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05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6166">
            <a:off x="2499591" y="330196"/>
            <a:ext cx="3512556" cy="463358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138" y="222250"/>
            <a:ext cx="8678862" cy="5429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EB5D07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34ED32D-E10D-4BD0-B514-C64962014F84}"/>
              </a:ext>
            </a:extLst>
          </p:cNvPr>
          <p:cNvGrpSpPr/>
          <p:nvPr/>
        </p:nvGrpSpPr>
        <p:grpSpPr>
          <a:xfrm>
            <a:off x="678264" y="1707111"/>
            <a:ext cx="7782330" cy="1974548"/>
            <a:chOff x="968172" y="1851670"/>
            <a:chExt cx="7200800" cy="2161848"/>
          </a:xfrm>
          <a:solidFill>
            <a:srgbClr val="EDC7A0"/>
          </a:solidFill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6E8AF542-0121-424F-97E4-AAD24F3E5716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2FA3BCE-4910-44CA-9FE1-9120E1C5B062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432C363E-16FE-40BA-B178-4D1D2CA2A173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C509FFF1-9482-4C1E-8D44-CC1649B69709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43AACD2A-909A-452E-BCBA-131E3027AD8A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94EC125-50E4-4863-8ED6-8820C6D03697}"/>
              </a:ext>
            </a:extLst>
          </p:cNvPr>
          <p:cNvGrpSpPr/>
          <p:nvPr/>
        </p:nvGrpSpPr>
        <p:grpSpPr>
          <a:xfrm>
            <a:off x="749959" y="1802957"/>
            <a:ext cx="1444974" cy="1444197"/>
            <a:chOff x="910640" y="3206805"/>
            <a:chExt cx="1527408" cy="1925596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54E63C6-1E0F-4E39-BD38-DB62391B91E6}"/>
                </a:ext>
              </a:extLst>
            </p:cNvPr>
            <p:cNvSpPr txBox="1"/>
            <p:nvPr/>
          </p:nvSpPr>
          <p:spPr>
            <a:xfrm>
              <a:off x="910640" y="3206805"/>
              <a:ext cx="152740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5A4C2A7-5958-45A9-B3E7-2BC0FE6B3AB3}"/>
              </a:ext>
            </a:extLst>
          </p:cNvPr>
          <p:cNvGrpSpPr/>
          <p:nvPr/>
        </p:nvGrpSpPr>
        <p:grpSpPr>
          <a:xfrm>
            <a:off x="2339384" y="1403982"/>
            <a:ext cx="1444974" cy="1444197"/>
            <a:chOff x="910640" y="3206805"/>
            <a:chExt cx="1527408" cy="1925596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E1259FB-4BAA-4AC0-B2D0-7F3C5731A4E2}"/>
                </a:ext>
              </a:extLst>
            </p:cNvPr>
            <p:cNvSpPr txBox="1"/>
            <p:nvPr/>
          </p:nvSpPr>
          <p:spPr>
            <a:xfrm>
              <a:off x="910640" y="3206805"/>
              <a:ext cx="152740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E7B6189-5693-445B-A1B6-C5D8A5042E17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B0CCF5C-458E-4B5E-B1D5-FF0DC00DA218}"/>
              </a:ext>
            </a:extLst>
          </p:cNvPr>
          <p:cNvGrpSpPr/>
          <p:nvPr/>
        </p:nvGrpSpPr>
        <p:grpSpPr>
          <a:xfrm>
            <a:off x="3857905" y="2949066"/>
            <a:ext cx="1423562" cy="1444197"/>
            <a:chOff x="910640" y="3206805"/>
            <a:chExt cx="1527408" cy="1925596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FD666D1-8BCB-4245-B0CB-60168ECB8CC5}"/>
                </a:ext>
              </a:extLst>
            </p:cNvPr>
            <p:cNvSpPr txBox="1"/>
            <p:nvPr/>
          </p:nvSpPr>
          <p:spPr>
            <a:xfrm>
              <a:off x="910640" y="3206805"/>
              <a:ext cx="152740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6CB7024-890C-48AF-A495-F6B0600C2315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BA18413-25F2-4139-8D4C-191C4F0B8DF7}"/>
              </a:ext>
            </a:extLst>
          </p:cNvPr>
          <p:cNvGrpSpPr/>
          <p:nvPr/>
        </p:nvGrpSpPr>
        <p:grpSpPr>
          <a:xfrm>
            <a:off x="5414869" y="2553212"/>
            <a:ext cx="1423562" cy="1444197"/>
            <a:chOff x="910640" y="3206805"/>
            <a:chExt cx="1527408" cy="192559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BCE9E3B-4638-4576-8838-B68FF942EE95}"/>
                </a:ext>
              </a:extLst>
            </p:cNvPr>
            <p:cNvSpPr txBox="1"/>
            <p:nvPr/>
          </p:nvSpPr>
          <p:spPr>
            <a:xfrm>
              <a:off x="910640" y="3206805"/>
              <a:ext cx="152740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043493D-048B-438F-89B7-B1DEE694DB4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7EC8A59-E835-4279-955B-1563FC4FC0DE}"/>
              </a:ext>
            </a:extLst>
          </p:cNvPr>
          <p:cNvGrpSpPr/>
          <p:nvPr/>
        </p:nvGrpSpPr>
        <p:grpSpPr>
          <a:xfrm>
            <a:off x="6971836" y="2150226"/>
            <a:ext cx="1423562" cy="1444197"/>
            <a:chOff x="910640" y="3206805"/>
            <a:chExt cx="1527408" cy="1925596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480584D-5F34-4036-8B70-25D2D0331AC3}"/>
                </a:ext>
              </a:extLst>
            </p:cNvPr>
            <p:cNvSpPr txBox="1"/>
            <p:nvPr/>
          </p:nvSpPr>
          <p:spPr>
            <a:xfrm>
              <a:off x="910640" y="3206805"/>
              <a:ext cx="152740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A4EE2576-6FD0-4F78-A220-D355DFC5146C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="" xmlns:a16="http://schemas.microsoft.com/office/drawing/2014/main" id="{EC9E4745-B9EE-4BB3-9852-E41A2BE4925E}"/>
              </a:ext>
            </a:extLst>
          </p:cNvPr>
          <p:cNvSpPr/>
          <p:nvPr/>
        </p:nvSpPr>
        <p:spPr>
          <a:xfrm>
            <a:off x="1259934" y="3881824"/>
            <a:ext cx="252281" cy="18499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EDC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73503F"/>
              </a:solidFill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="" xmlns:a16="http://schemas.microsoft.com/office/drawing/2014/main" id="{2C35E1FA-55DD-4AD6-B536-ABEA4869DD05}"/>
              </a:ext>
            </a:extLst>
          </p:cNvPr>
          <p:cNvSpPr/>
          <p:nvPr/>
        </p:nvSpPr>
        <p:spPr>
          <a:xfrm>
            <a:off x="2909133" y="3477185"/>
            <a:ext cx="249569" cy="23361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EDC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73503F"/>
              </a:solidFill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="" xmlns:a16="http://schemas.microsoft.com/office/drawing/2014/main" id="{5F8C2AC4-6298-4B90-BC52-75961A8771E1}"/>
              </a:ext>
            </a:extLst>
          </p:cNvPr>
          <p:cNvSpPr/>
          <p:nvPr/>
        </p:nvSpPr>
        <p:spPr>
          <a:xfrm>
            <a:off x="5989063" y="1644704"/>
            <a:ext cx="273668" cy="2736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73503F"/>
              </a:solidFill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="" xmlns:a16="http://schemas.microsoft.com/office/drawing/2014/main" id="{CE6F6EC5-FA90-4766-B83F-7C0489A93683}"/>
              </a:ext>
            </a:extLst>
          </p:cNvPr>
          <p:cNvSpPr/>
          <p:nvPr/>
        </p:nvSpPr>
        <p:spPr>
          <a:xfrm>
            <a:off x="7568113" y="1324128"/>
            <a:ext cx="262397" cy="20155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73503F"/>
              </a:solidFill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="" xmlns:a16="http://schemas.microsoft.com/office/drawing/2014/main" id="{72FD430D-A3FC-4DF4-B47A-E40CBF51647A}"/>
              </a:ext>
            </a:extLst>
          </p:cNvPr>
          <p:cNvSpPr/>
          <p:nvPr/>
        </p:nvSpPr>
        <p:spPr>
          <a:xfrm flipH="1">
            <a:off x="4415451" y="2127180"/>
            <a:ext cx="293762" cy="24233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735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6">
            <a:extLst>
              <a:ext uri="{FF2B5EF4-FFF2-40B4-BE49-F238E27FC236}">
                <a16:creationId xmlns:a16="http://schemas.microsoft.com/office/drawing/2014/main" xmlns="" id="{63D51CED-19D5-4A03-9B50-E987733B8969}"/>
              </a:ext>
            </a:extLst>
          </p:cNvPr>
          <p:cNvGrpSpPr/>
          <p:nvPr/>
        </p:nvGrpSpPr>
        <p:grpSpPr>
          <a:xfrm>
            <a:off x="324289" y="2941368"/>
            <a:ext cx="1771406" cy="874586"/>
            <a:chOff x="1343487" y="1612564"/>
            <a:chExt cx="2361875" cy="1166115"/>
          </a:xfrm>
        </p:grpSpPr>
        <p:sp>
          <p:nvSpPr>
            <p:cNvPr id="106" name="TextBox 17">
              <a:extLst>
                <a:ext uri="{FF2B5EF4-FFF2-40B4-BE49-F238E27FC236}">
                  <a16:creationId xmlns:a16="http://schemas.microsoft.com/office/drawing/2014/main" xmlns="" id="{216D4231-4432-408D-BCFE-BFC6D247D4D0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900" dirty="0">
                  <a:solidFill>
                    <a:srgbClr val="73503F"/>
                  </a:solidFill>
                  <a:cs typeface="Arial" pitchFamily="34" charset="0"/>
                </a:rPr>
                <a:t> </a:t>
              </a:r>
              <a:endParaRPr lang="en-US" altLang="ko-KR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07" name="TextBox 18">
              <a:extLst>
                <a:ext uri="{FF2B5EF4-FFF2-40B4-BE49-F238E27FC236}">
                  <a16:creationId xmlns:a16="http://schemas.microsoft.com/office/drawing/2014/main" xmlns="" id="{A5F5D535-467D-4E51-A587-3EC432CF3F2B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38555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08" name="Group 19">
            <a:extLst>
              <a:ext uri="{FF2B5EF4-FFF2-40B4-BE49-F238E27FC236}">
                <a16:creationId xmlns:a16="http://schemas.microsoft.com/office/drawing/2014/main" xmlns="" id="{80EF3567-8B11-4DA8-8361-6CC5B72BCBE6}"/>
              </a:ext>
            </a:extLst>
          </p:cNvPr>
          <p:cNvGrpSpPr/>
          <p:nvPr/>
        </p:nvGrpSpPr>
        <p:grpSpPr>
          <a:xfrm>
            <a:off x="7069495" y="3181870"/>
            <a:ext cx="1715147" cy="1013085"/>
            <a:chOff x="1343487" y="1612564"/>
            <a:chExt cx="2361875" cy="1350780"/>
          </a:xfrm>
        </p:grpSpPr>
        <p:sp>
          <p:nvSpPr>
            <p:cNvPr id="109" name="TextBox 20">
              <a:extLst>
                <a:ext uri="{FF2B5EF4-FFF2-40B4-BE49-F238E27FC236}">
                  <a16:creationId xmlns:a16="http://schemas.microsoft.com/office/drawing/2014/main" xmlns="" id="{E1C51592-C39F-46CE-BB25-8E4BCBBD5DE1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900" dirty="0">
                  <a:solidFill>
                    <a:srgbClr val="73503F"/>
                  </a:solidFill>
                  <a:cs typeface="Arial" pitchFamily="34" charset="0"/>
                </a:rPr>
                <a:t> </a:t>
              </a:r>
              <a:endParaRPr lang="en-US" altLang="ko-KR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10" name="TextBox 21">
              <a:extLst>
                <a:ext uri="{FF2B5EF4-FFF2-40B4-BE49-F238E27FC236}">
                  <a16:creationId xmlns:a16="http://schemas.microsoft.com/office/drawing/2014/main" xmlns="" id="{A4DDC65E-879E-4674-85FE-0C2E97FD25A7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38555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11" name="Group 22">
            <a:extLst>
              <a:ext uri="{FF2B5EF4-FFF2-40B4-BE49-F238E27FC236}">
                <a16:creationId xmlns:a16="http://schemas.microsoft.com/office/drawing/2014/main" xmlns="" id="{D18E6B93-8F8D-4B55-8932-6D2D16075340}"/>
              </a:ext>
            </a:extLst>
          </p:cNvPr>
          <p:cNvGrpSpPr/>
          <p:nvPr/>
        </p:nvGrpSpPr>
        <p:grpSpPr>
          <a:xfrm>
            <a:off x="7069495" y="4147500"/>
            <a:ext cx="1715147" cy="1013085"/>
            <a:chOff x="1343487" y="1612564"/>
            <a:chExt cx="2361875" cy="1350780"/>
          </a:xfrm>
        </p:grpSpPr>
        <p:sp>
          <p:nvSpPr>
            <p:cNvPr id="112" name="TextBox 23">
              <a:extLst>
                <a:ext uri="{FF2B5EF4-FFF2-40B4-BE49-F238E27FC236}">
                  <a16:creationId xmlns:a16="http://schemas.microsoft.com/office/drawing/2014/main" xmlns="" id="{0C423AA2-3B4D-48B0-8645-A684C2D37786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900" dirty="0">
                  <a:solidFill>
                    <a:srgbClr val="73503F"/>
                  </a:solidFill>
                  <a:cs typeface="Arial" pitchFamily="34" charset="0"/>
                </a:rPr>
                <a:t>  </a:t>
              </a:r>
              <a:endParaRPr lang="en-US" altLang="ko-KR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13" name="TextBox 24">
              <a:extLst>
                <a:ext uri="{FF2B5EF4-FFF2-40B4-BE49-F238E27FC236}">
                  <a16:creationId xmlns:a16="http://schemas.microsoft.com/office/drawing/2014/main" xmlns="" id="{6C8D3CE9-6048-4EFC-B924-85EA7A7DAD09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38555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14" name="Group 25">
            <a:extLst>
              <a:ext uri="{FF2B5EF4-FFF2-40B4-BE49-F238E27FC236}">
                <a16:creationId xmlns:a16="http://schemas.microsoft.com/office/drawing/2014/main" xmlns="" id="{B716D0F7-45EA-412A-A282-446D1BC17A9F}"/>
              </a:ext>
            </a:extLst>
          </p:cNvPr>
          <p:cNvGrpSpPr/>
          <p:nvPr/>
        </p:nvGrpSpPr>
        <p:grpSpPr>
          <a:xfrm>
            <a:off x="324290" y="3906998"/>
            <a:ext cx="1771406" cy="874586"/>
            <a:chOff x="1343487" y="1612564"/>
            <a:chExt cx="2361875" cy="1166115"/>
          </a:xfrm>
        </p:grpSpPr>
        <p:sp>
          <p:nvSpPr>
            <p:cNvPr id="115" name="TextBox 26">
              <a:extLst>
                <a:ext uri="{FF2B5EF4-FFF2-40B4-BE49-F238E27FC236}">
                  <a16:creationId xmlns:a16="http://schemas.microsoft.com/office/drawing/2014/main" xmlns="" id="{57142CF7-D554-4D4E-B44A-165563D33AC6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900" dirty="0">
                  <a:solidFill>
                    <a:srgbClr val="73503F"/>
                  </a:solidFill>
                  <a:cs typeface="Arial" pitchFamily="34" charset="0"/>
                </a:rPr>
                <a:t> </a:t>
              </a:r>
              <a:endParaRPr lang="en-US" altLang="ko-KR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16" name="TextBox 27">
              <a:extLst>
                <a:ext uri="{FF2B5EF4-FFF2-40B4-BE49-F238E27FC236}">
                  <a16:creationId xmlns:a16="http://schemas.microsoft.com/office/drawing/2014/main" xmlns="" id="{3EB66AF7-F044-4B35-893B-8D3A787375B5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38555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sp>
        <p:nvSpPr>
          <p:cNvPr id="27" name="Text Placeholder 1"/>
          <p:cNvSpPr txBox="1">
            <a:spLocks/>
          </p:cNvSpPr>
          <p:nvPr/>
        </p:nvSpPr>
        <p:spPr>
          <a:xfrm>
            <a:off x="-1753975" y="183194"/>
            <a:ext cx="8679898" cy="54318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17">
              <a:spcBef>
                <a:spcPts val="750"/>
              </a:spcBef>
              <a:defRPr/>
            </a:pPr>
            <a:r>
              <a:rPr lang="en-US" sz="4050" dirty="0">
                <a:solidFill>
                  <a:srgbClr val="EB5D07"/>
                </a:solidFill>
                <a:latin typeface="Arial"/>
                <a:ea typeface="Arial Unicode MS"/>
              </a:rPr>
              <a:t>Infographic Style</a:t>
            </a:r>
          </a:p>
        </p:txBody>
      </p:sp>
      <p:grpSp>
        <p:nvGrpSpPr>
          <p:cNvPr id="28" name="Group 16">
            <a:extLst>
              <a:ext uri="{FF2B5EF4-FFF2-40B4-BE49-F238E27FC236}">
                <a16:creationId xmlns:a16="http://schemas.microsoft.com/office/drawing/2014/main" xmlns="" id="{63D51CED-19D5-4A03-9B50-E987733B8969}"/>
              </a:ext>
            </a:extLst>
          </p:cNvPr>
          <p:cNvGrpSpPr/>
          <p:nvPr/>
        </p:nvGrpSpPr>
        <p:grpSpPr>
          <a:xfrm>
            <a:off x="1057385" y="1201528"/>
            <a:ext cx="1771406" cy="874586"/>
            <a:chOff x="1343487" y="1612564"/>
            <a:chExt cx="2361875" cy="1166115"/>
          </a:xfrm>
        </p:grpSpPr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xmlns="" id="{216D4231-4432-408D-BCFE-BFC6D247D4D0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900" dirty="0">
                  <a:solidFill>
                    <a:srgbClr val="73503F"/>
                  </a:solidFill>
                  <a:cs typeface="Arial" pitchFamily="34" charset="0"/>
                </a:rPr>
                <a:t> </a:t>
              </a:r>
              <a:endParaRPr lang="en-US" altLang="ko-KR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0" name="TextBox 18">
              <a:extLst>
                <a:ext uri="{FF2B5EF4-FFF2-40B4-BE49-F238E27FC236}">
                  <a16:creationId xmlns:a16="http://schemas.microsoft.com/office/drawing/2014/main" xmlns="" id="{A5F5D535-467D-4E51-A587-3EC432CF3F2B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38555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25">
            <a:extLst>
              <a:ext uri="{FF2B5EF4-FFF2-40B4-BE49-F238E27FC236}">
                <a16:creationId xmlns:a16="http://schemas.microsoft.com/office/drawing/2014/main" xmlns="" id="{B716D0F7-45EA-412A-A282-446D1BC17A9F}"/>
              </a:ext>
            </a:extLst>
          </p:cNvPr>
          <p:cNvGrpSpPr/>
          <p:nvPr/>
        </p:nvGrpSpPr>
        <p:grpSpPr>
          <a:xfrm>
            <a:off x="324289" y="2097847"/>
            <a:ext cx="1771406" cy="874586"/>
            <a:chOff x="1343487" y="1612564"/>
            <a:chExt cx="2361875" cy="1166115"/>
          </a:xfrm>
        </p:grpSpPr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xmlns="" id="{57142CF7-D554-4D4E-B44A-165563D33AC6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900" dirty="0">
                  <a:solidFill>
                    <a:srgbClr val="73503F"/>
                  </a:solidFill>
                  <a:cs typeface="Arial" pitchFamily="34" charset="0"/>
                </a:rPr>
                <a:t> </a:t>
              </a:r>
              <a:endParaRPr lang="en-US" altLang="ko-KR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xmlns="" id="{3EB66AF7-F044-4B35-893B-8D3A787375B5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38555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9">
            <a:extLst>
              <a:ext uri="{FF2B5EF4-FFF2-40B4-BE49-F238E27FC236}">
                <a16:creationId xmlns:a16="http://schemas.microsoft.com/office/drawing/2014/main" xmlns="" id="{80EF3567-8B11-4DA8-8361-6CC5B72BCBE6}"/>
              </a:ext>
            </a:extLst>
          </p:cNvPr>
          <p:cNvGrpSpPr/>
          <p:nvPr/>
        </p:nvGrpSpPr>
        <p:grpSpPr>
          <a:xfrm>
            <a:off x="6579216" y="1258591"/>
            <a:ext cx="1715147" cy="1013085"/>
            <a:chOff x="1343487" y="1612564"/>
            <a:chExt cx="2361875" cy="1350780"/>
          </a:xfrm>
        </p:grpSpPr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xmlns="" id="{E1C51592-C39F-46CE-BB25-8E4BCBBD5DE1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900" dirty="0">
                  <a:solidFill>
                    <a:srgbClr val="73503F"/>
                  </a:solidFill>
                  <a:cs typeface="Arial" pitchFamily="34" charset="0"/>
                </a:rPr>
                <a:t> </a:t>
              </a:r>
              <a:endParaRPr lang="en-US" altLang="ko-KR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xmlns="" id="{A4DDC65E-879E-4674-85FE-0C2E97FD25A7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38555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22">
            <a:extLst>
              <a:ext uri="{FF2B5EF4-FFF2-40B4-BE49-F238E27FC236}">
                <a16:creationId xmlns:a16="http://schemas.microsoft.com/office/drawing/2014/main" xmlns="" id="{D18E6B93-8F8D-4B55-8932-6D2D16075340}"/>
              </a:ext>
            </a:extLst>
          </p:cNvPr>
          <p:cNvGrpSpPr/>
          <p:nvPr/>
        </p:nvGrpSpPr>
        <p:grpSpPr>
          <a:xfrm>
            <a:off x="7069495" y="2167158"/>
            <a:ext cx="1715147" cy="1013085"/>
            <a:chOff x="1343487" y="1612564"/>
            <a:chExt cx="2361875" cy="1350780"/>
          </a:xfrm>
        </p:grpSpPr>
        <p:sp>
          <p:nvSpPr>
            <p:cNvPr id="38" name="TextBox 23">
              <a:extLst>
                <a:ext uri="{FF2B5EF4-FFF2-40B4-BE49-F238E27FC236}">
                  <a16:creationId xmlns:a16="http://schemas.microsoft.com/office/drawing/2014/main" xmlns="" id="{0C423AA2-3B4D-48B0-8645-A684C2D37786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900" dirty="0">
                  <a:solidFill>
                    <a:srgbClr val="73503F"/>
                  </a:solidFill>
                  <a:cs typeface="Arial" pitchFamily="34" charset="0"/>
                </a:rPr>
                <a:t>  </a:t>
              </a:r>
              <a:endParaRPr lang="en-US" altLang="ko-KR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9" name="TextBox 24">
              <a:extLst>
                <a:ext uri="{FF2B5EF4-FFF2-40B4-BE49-F238E27FC236}">
                  <a16:creationId xmlns:a16="http://schemas.microsoft.com/office/drawing/2014/main" xmlns="" id="{6C8D3CE9-6048-4EFC-B924-85EA7A7DAD09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38555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424" y="990093"/>
            <a:ext cx="2302340" cy="3964680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2987824" y="1385549"/>
            <a:ext cx="216024" cy="493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2095693" y="2224805"/>
            <a:ext cx="1292951" cy="563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2095693" y="3063477"/>
            <a:ext cx="1335730" cy="567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2138475" y="4044209"/>
            <a:ext cx="1292948" cy="85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5510016" y="1385549"/>
            <a:ext cx="1069200" cy="333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5292080" y="2351763"/>
            <a:ext cx="1777412" cy="620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5267784" y="3388331"/>
            <a:ext cx="1658139" cy="503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5510016" y="4334103"/>
            <a:ext cx="1294232" cy="124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9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138" y="300038"/>
            <a:ext cx="8678862" cy="5429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DD71C50-F741-46B3-A000-28C893CB0F5D}"/>
              </a:ext>
            </a:extLst>
          </p:cNvPr>
          <p:cNvGrpSpPr/>
          <p:nvPr/>
        </p:nvGrpSpPr>
        <p:grpSpPr>
          <a:xfrm flipH="1">
            <a:off x="529226" y="2585100"/>
            <a:ext cx="2160000" cy="356903"/>
            <a:chOff x="2342648" y="2017026"/>
            <a:chExt cx="2097213" cy="376921"/>
          </a:xfrm>
          <a:solidFill>
            <a:srgbClr val="EDC7A0"/>
          </a:solidFill>
        </p:grpSpPr>
        <p:sp>
          <p:nvSpPr>
            <p:cNvPr id="4" name="Rectangle 9">
              <a:extLst>
                <a:ext uri="{FF2B5EF4-FFF2-40B4-BE49-F238E27FC236}">
                  <a16:creationId xmlns="" xmlns:a16="http://schemas.microsoft.com/office/drawing/2014/main" id="{85E290C8-0693-4451-AAE0-4886D08F4E8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3F8329C5-A257-4C6C-9F87-3F4AA13BCD22}"/>
                </a:ext>
              </a:extLst>
            </p:cNvPr>
            <p:cNvSpPr/>
            <p:nvPr/>
          </p:nvSpPr>
          <p:spPr>
            <a:xfrm flipH="1">
              <a:off x="2342648" y="2017026"/>
              <a:ext cx="2097213" cy="285144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</p:grpSp>
      <p:sp>
        <p:nvSpPr>
          <p:cNvPr id="6" name="텍스트 개체 틀 4">
            <a:extLst>
              <a:ext uri="{FF2B5EF4-FFF2-40B4-BE49-F238E27FC236}">
                <a16:creationId xmlns="" xmlns:a16="http://schemas.microsoft.com/office/drawing/2014/main" id="{7F78DA71-14F0-4A4B-98F8-5FB7BBC0F171}"/>
              </a:ext>
            </a:extLst>
          </p:cNvPr>
          <p:cNvSpPr txBox="1">
            <a:spLocks/>
          </p:cNvSpPr>
          <p:nvPr/>
        </p:nvSpPr>
        <p:spPr>
          <a:xfrm>
            <a:off x="644502" y="2578793"/>
            <a:ext cx="1080000" cy="27000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81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50" dirty="0">
                <a:solidFill>
                  <a:srgbClr val="73503F"/>
                </a:solidFill>
              </a:rPr>
              <a:t>Text  Here</a:t>
            </a:r>
            <a:endParaRPr lang="en-US" sz="1050" dirty="0">
              <a:solidFill>
                <a:srgbClr val="73503F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556602E-3B6B-4350-B3C4-AFF90E0B706C}"/>
              </a:ext>
            </a:extLst>
          </p:cNvPr>
          <p:cNvGrpSpPr/>
          <p:nvPr/>
        </p:nvGrpSpPr>
        <p:grpSpPr>
          <a:xfrm>
            <a:off x="6281425" y="2673901"/>
            <a:ext cx="2160000" cy="356903"/>
            <a:chOff x="1554896" y="2017026"/>
            <a:chExt cx="2880000" cy="376921"/>
          </a:xfrm>
          <a:solidFill>
            <a:srgbClr val="EDC7A0"/>
          </a:solidFill>
        </p:grpSpPr>
        <p:sp>
          <p:nvSpPr>
            <p:cNvPr id="8" name="Rectangle 9">
              <a:extLst>
                <a:ext uri="{FF2B5EF4-FFF2-40B4-BE49-F238E27FC236}">
                  <a16:creationId xmlns="" xmlns:a16="http://schemas.microsoft.com/office/drawing/2014/main" id="{FA41E484-B27E-4EAA-84CF-8CC5F54E61BC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9" name="Rectangle 6">
              <a:extLst>
                <a:ext uri="{FF2B5EF4-FFF2-40B4-BE49-F238E27FC236}">
                  <a16:creationId xmlns="" xmlns:a16="http://schemas.microsoft.com/office/drawing/2014/main" id="{5F609C68-3401-4726-903C-E971512C3821}"/>
                </a:ext>
              </a:extLst>
            </p:cNvPr>
            <p:cNvSpPr/>
            <p:nvPr/>
          </p:nvSpPr>
          <p:spPr>
            <a:xfrm flipH="1">
              <a:off x="1554896" y="2017026"/>
              <a:ext cx="2880000" cy="285144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</p:grpSp>
      <p:sp>
        <p:nvSpPr>
          <p:cNvPr id="10" name="텍스트 개체 틀 4">
            <a:extLst>
              <a:ext uri="{FF2B5EF4-FFF2-40B4-BE49-F238E27FC236}">
                <a16:creationId xmlns="" xmlns:a16="http://schemas.microsoft.com/office/drawing/2014/main" id="{1B4FABE2-F890-4EAD-B46C-26A0847907F6}"/>
              </a:ext>
            </a:extLst>
          </p:cNvPr>
          <p:cNvSpPr txBox="1">
            <a:spLocks/>
          </p:cNvSpPr>
          <p:nvPr/>
        </p:nvSpPr>
        <p:spPr>
          <a:xfrm>
            <a:off x="7220441" y="2672003"/>
            <a:ext cx="1080000" cy="27000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81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050" dirty="0">
                <a:solidFill>
                  <a:srgbClr val="73503F"/>
                </a:solidFill>
              </a:rPr>
              <a:t>Text  Here</a:t>
            </a:r>
            <a:endParaRPr lang="en-US" sz="1050" dirty="0">
              <a:solidFill>
                <a:srgbClr val="73503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23D4BE5-E89E-4CE2-A124-B9F9394C5F02}"/>
              </a:ext>
            </a:extLst>
          </p:cNvPr>
          <p:cNvSpPr txBox="1"/>
          <p:nvPr/>
        </p:nvSpPr>
        <p:spPr>
          <a:xfrm>
            <a:off x="673612" y="2935457"/>
            <a:ext cx="1796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EB5D07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900" dirty="0">
                <a:solidFill>
                  <a:srgbClr val="EB5D07"/>
                </a:solidFill>
              </a:rPr>
              <a:t>Easy to change colors, photos. </a:t>
            </a:r>
            <a:r>
              <a:rPr lang="en-US" altLang="ko-KR" sz="900" dirty="0">
                <a:solidFill>
                  <a:srgbClr val="EB5D07"/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900" dirty="0">
              <a:solidFill>
                <a:srgbClr val="EB5D07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FC64EA-1B6E-4E07-90C9-BAE7363BDF79}"/>
              </a:ext>
            </a:extLst>
          </p:cNvPr>
          <p:cNvSpPr txBox="1"/>
          <p:nvPr/>
        </p:nvSpPr>
        <p:spPr>
          <a:xfrm>
            <a:off x="6480856" y="3025374"/>
            <a:ext cx="1802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solidFill>
                  <a:srgbClr val="EB5D07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900" dirty="0">
                <a:solidFill>
                  <a:srgbClr val="EB5D07"/>
                </a:solidFill>
              </a:rPr>
              <a:t>Easy to change colors, photos.</a:t>
            </a:r>
            <a:r>
              <a:rPr lang="en-US" altLang="ko-KR" sz="900" dirty="0">
                <a:solidFill>
                  <a:srgbClr val="EB5D07"/>
                </a:solidFill>
                <a:cs typeface="Arial" pitchFamily="34" charset="0"/>
              </a:rPr>
              <a:t> I hope and I believe that this Template will your Time, Money and Reputation. </a:t>
            </a:r>
            <a:endParaRPr lang="en-US" altLang="ko-KR" sz="900" dirty="0">
              <a:solidFill>
                <a:srgbClr val="EB5D07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56530"/>
            <a:ext cx="1094681" cy="10946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125" y="1259612"/>
            <a:ext cx="1153316" cy="11533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376" y="471864"/>
            <a:ext cx="2211217" cy="44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55119" y="899713"/>
            <a:ext cx="5637286" cy="31329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51B784-D2AF-474C-AB2D-B0FA9E1C9EE3}"/>
              </a:ext>
            </a:extLst>
          </p:cNvPr>
          <p:cNvSpPr txBox="1"/>
          <p:nvPr/>
        </p:nvSpPr>
        <p:spPr>
          <a:xfrm>
            <a:off x="920956" y="1066180"/>
            <a:ext cx="12963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rgbClr val="73503F"/>
                </a:solidFill>
                <a:cs typeface="Arial" pitchFamily="34" charset="0"/>
              </a:rPr>
              <a:t>search</a:t>
            </a:r>
            <a:endParaRPr lang="ko-KR" altLang="en-US" b="1" dirty="0">
              <a:solidFill>
                <a:srgbClr val="73503F"/>
              </a:solidFill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96780" y="1086236"/>
            <a:ext cx="3127912" cy="389018"/>
            <a:chOff x="914434" y="1168675"/>
            <a:chExt cx="4250531" cy="52863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CBC3CFEF-9DAD-424D-84E3-2ED688709C5A}"/>
                </a:ext>
              </a:extLst>
            </p:cNvPr>
            <p:cNvSpPr/>
            <p:nvPr/>
          </p:nvSpPr>
          <p:spPr>
            <a:xfrm>
              <a:off x="914434" y="1168675"/>
              <a:ext cx="4250531" cy="528638"/>
            </a:xfrm>
            <a:prstGeom prst="roundRect">
              <a:avLst>
                <a:gd name="adj" fmla="val 34235"/>
              </a:avLst>
            </a:prstGeom>
            <a:noFill/>
            <a:ln w="34925">
              <a:solidFill>
                <a:srgbClr val="EB5D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EB5D07"/>
                </a:solidFill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="" xmlns:a16="http://schemas.microsoft.com/office/drawing/2014/main" id="{8DE94387-9331-4933-9F37-7A1080DCBE23}"/>
                </a:ext>
              </a:extLst>
            </p:cNvPr>
            <p:cNvSpPr/>
            <p:nvPr/>
          </p:nvSpPr>
          <p:spPr>
            <a:xfrm rot="2700000">
              <a:off x="4820624" y="1295021"/>
              <a:ext cx="154445" cy="344071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/>
            </a:p>
          </p:txBody>
        </p:sp>
      </p:grpSp>
      <p:grpSp>
        <p:nvGrpSpPr>
          <p:cNvPr id="21" name="Group 3">
            <a:extLst>
              <a:ext uri="{FF2B5EF4-FFF2-40B4-BE49-F238E27FC236}">
                <a16:creationId xmlns="" xmlns:a16="http://schemas.microsoft.com/office/drawing/2014/main" id="{96455487-C4A2-4AC7-BB15-388003022EB1}"/>
              </a:ext>
            </a:extLst>
          </p:cNvPr>
          <p:cNvGrpSpPr/>
          <p:nvPr/>
        </p:nvGrpSpPr>
        <p:grpSpPr>
          <a:xfrm>
            <a:off x="6897059" y="3853386"/>
            <a:ext cx="1795346" cy="898472"/>
            <a:chOff x="4595362" y="5147136"/>
            <a:chExt cx="1737808" cy="1197963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247DC22-EA19-4C57-9083-827A459AFBF2}"/>
                </a:ext>
              </a:extLst>
            </p:cNvPr>
            <p:cNvSpPr txBox="1"/>
            <p:nvPr/>
          </p:nvSpPr>
          <p:spPr>
            <a:xfrm>
              <a:off x="4595362" y="5147136"/>
              <a:ext cx="1737808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04DF7D5-FC41-4B94-BE6E-E77280A505F4}"/>
                </a:ext>
              </a:extLst>
            </p:cNvPr>
            <p:cNvSpPr txBox="1"/>
            <p:nvPr/>
          </p:nvSpPr>
          <p:spPr>
            <a:xfrm>
              <a:off x="4601681" y="5483324"/>
              <a:ext cx="173148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C28B956-5E13-4A31-8A13-2F1964AD5F7F}"/>
              </a:ext>
            </a:extLst>
          </p:cNvPr>
          <p:cNvSpPr txBox="1"/>
          <p:nvPr/>
        </p:nvSpPr>
        <p:spPr>
          <a:xfrm>
            <a:off x="2411760" y="3795886"/>
            <a:ext cx="421528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350" dirty="0">
                <a:solidFill>
                  <a:srgbClr val="73503F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1350" dirty="0">
                <a:solidFill>
                  <a:srgbClr val="73503F"/>
                </a:solidFill>
                <a:cs typeface="Arial" pitchFamily="34" charset="0"/>
              </a:rPr>
              <a:t>Clean Text Slide for your Presentation</a:t>
            </a:r>
            <a:endParaRPr lang="ko-KR" altLang="en-US" sz="1350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E133B74-A764-4F79-870F-D4C0B37AF64D}"/>
              </a:ext>
            </a:extLst>
          </p:cNvPr>
          <p:cNvSpPr txBox="1"/>
          <p:nvPr/>
        </p:nvSpPr>
        <p:spPr>
          <a:xfrm>
            <a:off x="2411760" y="4265349"/>
            <a:ext cx="43273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26">
            <a:extLst>
              <a:ext uri="{FF2B5EF4-FFF2-40B4-BE49-F238E27FC236}">
                <a16:creationId xmlns="" xmlns:a16="http://schemas.microsoft.com/office/drawing/2014/main" id="{EC28B956-5E13-4A31-8A13-2F1964AD5F7F}"/>
              </a:ext>
            </a:extLst>
          </p:cNvPr>
          <p:cNvSpPr txBox="1"/>
          <p:nvPr/>
        </p:nvSpPr>
        <p:spPr>
          <a:xfrm>
            <a:off x="883917" y="313643"/>
            <a:ext cx="574313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>
                <a:solidFill>
                  <a:srgbClr val="73503F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b="1" dirty="0">
                <a:solidFill>
                  <a:srgbClr val="73503F"/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rgbClr val="73503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138" y="123478"/>
            <a:ext cx="8678862" cy="542925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0677B9-A44D-4B7E-B896-51E94379EE8D}"/>
              </a:ext>
            </a:extLst>
          </p:cNvPr>
          <p:cNvSpPr txBox="1"/>
          <p:nvPr/>
        </p:nvSpPr>
        <p:spPr>
          <a:xfrm>
            <a:off x="457202" y="2010162"/>
            <a:ext cx="257889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900" dirty="0">
              <a:solidFill>
                <a:srgbClr val="73503F"/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AB7C1CC-A860-4FC8-8764-0104347940C7}"/>
              </a:ext>
            </a:extLst>
          </p:cNvPr>
          <p:cNvSpPr txBox="1"/>
          <p:nvPr/>
        </p:nvSpPr>
        <p:spPr>
          <a:xfrm>
            <a:off x="457201" y="1161017"/>
            <a:ext cx="2771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srgbClr val="73503F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100" b="1" dirty="0">
              <a:solidFill>
                <a:srgbClr val="73503F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B7C15A-1716-4CE7-8775-A8A6555CA931}"/>
              </a:ext>
            </a:extLst>
          </p:cNvPr>
          <p:cNvSpPr txBox="1"/>
          <p:nvPr/>
        </p:nvSpPr>
        <p:spPr>
          <a:xfrm>
            <a:off x="3825711" y="1686362"/>
            <a:ext cx="1817852" cy="272382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28588" indent="-128588">
              <a:buFont typeface="Wingdings" pitchFamily="2" charset="2"/>
              <a:buChar char="ü"/>
            </a:pPr>
            <a:endParaRPr lang="en-US" altLang="ko-KR" sz="900" dirty="0">
              <a:solidFill>
                <a:srgbClr val="73503F"/>
              </a:solidFill>
              <a:cs typeface="Arial" pitchFamily="34" charset="0"/>
            </a:endParaRPr>
          </a:p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28588" indent="-128588">
              <a:buFont typeface="Wingdings" pitchFamily="2" charset="2"/>
              <a:buChar char="ü"/>
            </a:pPr>
            <a:endParaRPr lang="en-US" altLang="ko-KR" sz="900" dirty="0">
              <a:solidFill>
                <a:srgbClr val="73503F"/>
              </a:solidFill>
              <a:cs typeface="Arial" pitchFamily="34" charset="0"/>
            </a:endParaRPr>
          </a:p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28588" indent="-128588">
              <a:buFont typeface="Wingdings" pitchFamily="2" charset="2"/>
              <a:buChar char="ü"/>
            </a:pPr>
            <a:endParaRPr lang="en-US" altLang="ko-KR" sz="900" dirty="0">
              <a:solidFill>
                <a:srgbClr val="73503F"/>
              </a:solidFill>
              <a:cs typeface="Arial" pitchFamily="34" charset="0"/>
            </a:endParaRPr>
          </a:p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99" y="1127152"/>
            <a:ext cx="2648130" cy="37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5"/>
          <p:cNvSpPr txBox="1">
            <a:spLocks noGrp="1"/>
          </p:cNvSpPr>
          <p:nvPr>
            <p:ph type="title"/>
          </p:nvPr>
        </p:nvSpPr>
        <p:spPr>
          <a:xfrm>
            <a:off x="3491548" y="3656712"/>
            <a:ext cx="1894180" cy="8844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EB5D07"/>
                </a:solidFill>
              </a:rPr>
              <a:t>MATERIALS</a:t>
            </a:r>
            <a:endParaRPr sz="2000" dirty="0">
              <a:solidFill>
                <a:srgbClr val="EB5D07"/>
              </a:solidFill>
            </a:endParaRPr>
          </a:p>
        </p:txBody>
      </p:sp>
      <p:sp>
        <p:nvSpPr>
          <p:cNvPr id="694" name="Google Shape;694;p35"/>
          <p:cNvSpPr txBox="1">
            <a:spLocks noGrp="1"/>
          </p:cNvSpPr>
          <p:nvPr>
            <p:ph type="subTitle" idx="4294967295"/>
          </p:nvPr>
        </p:nvSpPr>
        <p:spPr>
          <a:xfrm>
            <a:off x="3286113" y="4382555"/>
            <a:ext cx="2305050" cy="485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EB5D07"/>
                </a:solidFill>
              </a:rPr>
              <a:t>Venus is the second planet from the Sun</a:t>
            </a:r>
            <a:endParaRPr sz="1600" dirty="0">
              <a:solidFill>
                <a:srgbClr val="EB5D07"/>
              </a:solidFill>
            </a:endParaRPr>
          </a:p>
        </p:txBody>
      </p:sp>
      <p:sp>
        <p:nvSpPr>
          <p:cNvPr id="695" name="Google Shape;695;p35"/>
          <p:cNvSpPr txBox="1">
            <a:spLocks noGrp="1"/>
          </p:cNvSpPr>
          <p:nvPr>
            <p:ph type="title" idx="4294967295"/>
          </p:nvPr>
        </p:nvSpPr>
        <p:spPr>
          <a:xfrm>
            <a:off x="720719" y="516718"/>
            <a:ext cx="7702550" cy="4270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B5D07"/>
                </a:solidFill>
              </a:rPr>
              <a:t>EFFECTS OF OZONE LAYER DEPLETION</a:t>
            </a:r>
            <a:endParaRPr dirty="0">
              <a:solidFill>
                <a:srgbClr val="EB5D07"/>
              </a:solidFill>
            </a:endParaRPr>
          </a:p>
        </p:txBody>
      </p:sp>
      <p:sp>
        <p:nvSpPr>
          <p:cNvPr id="15" name="Google Shape;687;p35"/>
          <p:cNvSpPr txBox="1">
            <a:spLocks/>
          </p:cNvSpPr>
          <p:nvPr/>
        </p:nvSpPr>
        <p:spPr>
          <a:xfrm>
            <a:off x="4809190" y="1923678"/>
            <a:ext cx="1894180" cy="8844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PE" sz="2000" smtClean="0">
                <a:solidFill>
                  <a:srgbClr val="EB5D07"/>
                </a:solidFill>
              </a:rPr>
              <a:t>MATERIALS</a:t>
            </a:r>
            <a:endParaRPr lang="es-PE" sz="2000" dirty="0">
              <a:solidFill>
                <a:srgbClr val="EB5D07"/>
              </a:solidFill>
            </a:endParaRPr>
          </a:p>
        </p:txBody>
      </p:sp>
      <p:sp>
        <p:nvSpPr>
          <p:cNvPr id="16" name="Google Shape;694;p35"/>
          <p:cNvSpPr txBox="1">
            <a:spLocks/>
          </p:cNvSpPr>
          <p:nvPr/>
        </p:nvSpPr>
        <p:spPr>
          <a:xfrm>
            <a:off x="4603755" y="2649521"/>
            <a:ext cx="2305050" cy="485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600" dirty="0" smtClean="0">
                <a:solidFill>
                  <a:srgbClr val="EB5D07"/>
                </a:solidFill>
              </a:rPr>
              <a:t>Venus is the second planet from the Sun</a:t>
            </a:r>
            <a:endParaRPr lang="en-US" sz="1600" dirty="0">
              <a:solidFill>
                <a:srgbClr val="EB5D07"/>
              </a:solidFill>
            </a:endParaRPr>
          </a:p>
        </p:txBody>
      </p:sp>
      <p:sp>
        <p:nvSpPr>
          <p:cNvPr id="17" name="Google Shape;687;p35"/>
          <p:cNvSpPr txBox="1">
            <a:spLocks/>
          </p:cNvSpPr>
          <p:nvPr/>
        </p:nvSpPr>
        <p:spPr>
          <a:xfrm>
            <a:off x="6387073" y="3656712"/>
            <a:ext cx="1894180" cy="8844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PE" sz="2000" smtClean="0">
                <a:solidFill>
                  <a:srgbClr val="EB5D07"/>
                </a:solidFill>
              </a:rPr>
              <a:t>MATERIALS</a:t>
            </a:r>
            <a:endParaRPr lang="es-PE" sz="2000" dirty="0">
              <a:solidFill>
                <a:srgbClr val="EB5D07"/>
              </a:solidFill>
            </a:endParaRPr>
          </a:p>
        </p:txBody>
      </p:sp>
      <p:sp>
        <p:nvSpPr>
          <p:cNvPr id="18" name="Google Shape;694;p35"/>
          <p:cNvSpPr txBox="1">
            <a:spLocks/>
          </p:cNvSpPr>
          <p:nvPr/>
        </p:nvSpPr>
        <p:spPr>
          <a:xfrm>
            <a:off x="6181638" y="4382555"/>
            <a:ext cx="2305050" cy="485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600" smtClean="0">
                <a:solidFill>
                  <a:srgbClr val="EB5D07"/>
                </a:solidFill>
              </a:rPr>
              <a:t>Venus is the second planet from the Sun</a:t>
            </a:r>
            <a:endParaRPr lang="en-US" sz="1600" dirty="0">
              <a:solidFill>
                <a:srgbClr val="EB5D07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567" y="2649521"/>
            <a:ext cx="461250" cy="119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28" y="831842"/>
            <a:ext cx="675000" cy="12037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538" y="2649521"/>
            <a:ext cx="461250" cy="1192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0820" y="195486"/>
            <a:ext cx="3590925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3000" dirty="0">
                <a:solidFill>
                  <a:srgbClr val="EB5D07"/>
                </a:solidFill>
              </a:rPr>
              <a:t>Our Team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54AB6D2B-A3DC-4383-9104-07BFAD786A38}"/>
              </a:ext>
            </a:extLst>
          </p:cNvPr>
          <p:cNvGrpSpPr/>
          <p:nvPr/>
        </p:nvGrpSpPr>
        <p:grpSpPr>
          <a:xfrm>
            <a:off x="849109" y="3155311"/>
            <a:ext cx="1411301" cy="1370501"/>
            <a:chOff x="986815" y="4254584"/>
            <a:chExt cx="1881734" cy="18273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CCAFF7B-CEAA-4313-BE0D-FD6B1B365BF0}"/>
                </a:ext>
              </a:extLst>
            </p:cNvPr>
            <p:cNvSpPr txBox="1"/>
            <p:nvPr/>
          </p:nvSpPr>
          <p:spPr>
            <a:xfrm>
              <a:off x="98681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B5D07"/>
                  </a:solidFill>
                </a:rPr>
                <a:t>JAMES NORTON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64435B0-491D-42E8-A143-28BA937E32D5}"/>
                </a:ext>
              </a:extLst>
            </p:cNvPr>
            <p:cNvSpPr txBox="1"/>
            <p:nvPr/>
          </p:nvSpPr>
          <p:spPr>
            <a:xfrm>
              <a:off x="986815" y="4878572"/>
              <a:ext cx="1881734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EB5D07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1519110-35DC-4FAB-ABE2-C382BE5FDF19}"/>
                </a:ext>
              </a:extLst>
            </p:cNvPr>
            <p:cNvSpPr txBox="1"/>
            <p:nvPr/>
          </p:nvSpPr>
          <p:spPr>
            <a:xfrm>
              <a:off x="98681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B5D07"/>
                  </a:solidFill>
                </a:rPr>
                <a:t>Director</a:t>
              </a:r>
            </a:p>
          </p:txBody>
        </p:sp>
        <p:cxnSp>
          <p:nvCxnSpPr>
            <p:cNvPr id="11" name="Straight Connector 12">
              <a:extLst>
                <a:ext uri="{FF2B5EF4-FFF2-40B4-BE49-F238E27FC236}">
                  <a16:creationId xmlns:a16="http://schemas.microsoft.com/office/drawing/2014/main" xmlns="" id="{F3798764-5E57-4A2D-B1D7-1DEACE38CA31}"/>
                </a:ext>
              </a:extLst>
            </p:cNvPr>
            <p:cNvCxnSpPr/>
            <p:nvPr/>
          </p:nvCxnSpPr>
          <p:spPr>
            <a:xfrm>
              <a:off x="142362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0A6CEB5-4752-4312-85EE-FD7D2ABAAA7A}"/>
                </a:ext>
              </a:extLst>
            </p:cNvPr>
            <p:cNvSpPr txBox="1"/>
            <p:nvPr/>
          </p:nvSpPr>
          <p:spPr>
            <a:xfrm>
              <a:off x="1356380" y="5557913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rgbClr val="EB5D07"/>
                  </a:solidFill>
                </a:rPr>
                <a:t>/user name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A4013B8-985A-4C6E-8119-21183925C128}"/>
                </a:ext>
              </a:extLst>
            </p:cNvPr>
            <p:cNvSpPr txBox="1"/>
            <p:nvPr/>
          </p:nvSpPr>
          <p:spPr>
            <a:xfrm>
              <a:off x="1356380" y="5864526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rgbClr val="EB5D07"/>
                  </a:solidFill>
                </a:rPr>
                <a:t>@user name</a:t>
              </a:r>
            </a:p>
          </p:txBody>
        </p:sp>
        <p:sp>
          <p:nvSpPr>
            <p:cNvPr id="14" name="Rounded Rectangle 1">
              <a:extLst>
                <a:ext uri="{FF2B5EF4-FFF2-40B4-BE49-F238E27FC236}">
                  <a16:creationId xmlns:a16="http://schemas.microsoft.com/office/drawing/2014/main" xmlns="" id="{A3A47E9A-5E64-4D46-BE9C-F3E30E2878EF}"/>
                </a:ext>
              </a:extLst>
            </p:cNvPr>
            <p:cNvSpPr/>
            <p:nvPr/>
          </p:nvSpPr>
          <p:spPr>
            <a:xfrm>
              <a:off x="1043048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rgbClr val="EB5D07"/>
                </a:solidFill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xmlns="" id="{A83E04FF-2FDA-47D0-A3E5-F0EE183D15B8}"/>
                </a:ext>
              </a:extLst>
            </p:cNvPr>
            <p:cNvSpPr/>
            <p:nvPr/>
          </p:nvSpPr>
          <p:spPr>
            <a:xfrm>
              <a:off x="1043046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rgbClr val="EB5D07"/>
                </a:solidFill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xmlns="" id="{D3169048-6E4D-4D07-A442-DCD7B7F18E3B}"/>
              </a:ext>
            </a:extLst>
          </p:cNvPr>
          <p:cNvGrpSpPr/>
          <p:nvPr/>
        </p:nvGrpSpPr>
        <p:grpSpPr>
          <a:xfrm>
            <a:off x="2930520" y="3155311"/>
            <a:ext cx="1411301" cy="1370501"/>
            <a:chOff x="3762030" y="4254584"/>
            <a:chExt cx="1881734" cy="182733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75D9429-0943-4142-84E2-AB0722349C85}"/>
                </a:ext>
              </a:extLst>
            </p:cNvPr>
            <p:cNvSpPr txBox="1"/>
            <p:nvPr/>
          </p:nvSpPr>
          <p:spPr>
            <a:xfrm>
              <a:off x="3762030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</a:rPr>
                <a:t>JOHN FREEMAN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347908E-2785-4E60-870F-2B0A57770862}"/>
                </a:ext>
              </a:extLst>
            </p:cNvPr>
            <p:cNvSpPr txBox="1"/>
            <p:nvPr/>
          </p:nvSpPr>
          <p:spPr>
            <a:xfrm>
              <a:off x="3762030" y="4878572"/>
              <a:ext cx="1881734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3BC7EA0-4A07-43BB-8B6D-9E7C3A5BBD88}"/>
                </a:ext>
              </a:extLst>
            </p:cNvPr>
            <p:cNvSpPr txBox="1"/>
            <p:nvPr/>
          </p:nvSpPr>
          <p:spPr>
            <a:xfrm>
              <a:off x="3762030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Developer</a:t>
              </a:r>
            </a:p>
          </p:txBody>
        </p:sp>
        <p:cxnSp>
          <p:nvCxnSpPr>
            <p:cNvPr id="20" name="Straight Connector 24">
              <a:extLst>
                <a:ext uri="{FF2B5EF4-FFF2-40B4-BE49-F238E27FC236}">
                  <a16:creationId xmlns:a16="http://schemas.microsoft.com/office/drawing/2014/main" xmlns="" id="{54A7CE2C-412D-43A7-AD0E-45447497AE82}"/>
                </a:ext>
              </a:extLst>
            </p:cNvPr>
            <p:cNvCxnSpPr/>
            <p:nvPr/>
          </p:nvCxnSpPr>
          <p:spPr>
            <a:xfrm>
              <a:off x="4198841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830C0A7-4F39-4811-B942-429442B75DE2}"/>
                </a:ext>
              </a:extLst>
            </p:cNvPr>
            <p:cNvSpPr txBox="1"/>
            <p:nvPr/>
          </p:nvSpPr>
          <p:spPr>
            <a:xfrm>
              <a:off x="4131595" y="5557913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</a:rPr>
                <a:t>/user name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21C9FEF-744B-4796-8F64-5210D27F8027}"/>
                </a:ext>
              </a:extLst>
            </p:cNvPr>
            <p:cNvSpPr txBox="1"/>
            <p:nvPr/>
          </p:nvSpPr>
          <p:spPr>
            <a:xfrm>
              <a:off x="4131595" y="5864526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</a:rPr>
                <a:t>@user name</a:t>
              </a:r>
            </a:p>
          </p:txBody>
        </p:sp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xmlns="" id="{04B6E46A-9358-4801-A543-CBDAB492E3D0}"/>
                </a:ext>
              </a:extLst>
            </p:cNvPr>
            <p:cNvSpPr/>
            <p:nvPr/>
          </p:nvSpPr>
          <p:spPr>
            <a:xfrm>
              <a:off x="3827354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xmlns="" id="{8BAC9540-EC3B-4D88-B80A-AD49A39D4E05}"/>
                </a:ext>
              </a:extLst>
            </p:cNvPr>
            <p:cNvSpPr/>
            <p:nvPr/>
          </p:nvSpPr>
          <p:spPr>
            <a:xfrm>
              <a:off x="3827352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rgbClr val="EB5D07"/>
                </a:solidFill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xmlns="" id="{F785D103-C8CF-4186-B674-656E5F14238B}"/>
              </a:ext>
            </a:extLst>
          </p:cNvPr>
          <p:cNvGrpSpPr/>
          <p:nvPr/>
        </p:nvGrpSpPr>
        <p:grpSpPr>
          <a:xfrm>
            <a:off x="5011932" y="3155311"/>
            <a:ext cx="1411301" cy="1370501"/>
            <a:chOff x="6537245" y="4254584"/>
            <a:chExt cx="1881734" cy="18273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2131818-D19C-483A-8771-CB29F9A3DE43}"/>
                </a:ext>
              </a:extLst>
            </p:cNvPr>
            <p:cNvSpPr txBox="1"/>
            <p:nvPr/>
          </p:nvSpPr>
          <p:spPr>
            <a:xfrm>
              <a:off x="653724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B5D07"/>
                  </a:solidFill>
                </a:rPr>
                <a:t>AMANDA JANE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FFCE420-CCB9-4534-95C5-5BDAF00F17AB}"/>
                </a:ext>
              </a:extLst>
            </p:cNvPr>
            <p:cNvSpPr txBox="1"/>
            <p:nvPr/>
          </p:nvSpPr>
          <p:spPr>
            <a:xfrm>
              <a:off x="6537245" y="4878572"/>
              <a:ext cx="1881734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EB5D07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8A89DE3-B325-4EC1-A9D6-E4E6A6231C8D}"/>
                </a:ext>
              </a:extLst>
            </p:cNvPr>
            <p:cNvSpPr txBox="1"/>
            <p:nvPr/>
          </p:nvSpPr>
          <p:spPr>
            <a:xfrm>
              <a:off x="653724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B5D07"/>
                  </a:solidFill>
                </a:rPr>
                <a:t>Designer</a:t>
              </a:r>
            </a:p>
          </p:txBody>
        </p:sp>
        <p:cxnSp>
          <p:nvCxnSpPr>
            <p:cNvPr id="29" name="Straight Connector 33">
              <a:extLst>
                <a:ext uri="{FF2B5EF4-FFF2-40B4-BE49-F238E27FC236}">
                  <a16:creationId xmlns:a16="http://schemas.microsoft.com/office/drawing/2014/main" xmlns="" id="{F27CD82A-1FA8-4E18-B58A-CD280247C773}"/>
                </a:ext>
              </a:extLst>
            </p:cNvPr>
            <p:cNvCxnSpPr/>
            <p:nvPr/>
          </p:nvCxnSpPr>
          <p:spPr>
            <a:xfrm>
              <a:off x="697405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7363C17-DBFD-4B37-A045-116A3E0996F0}"/>
                </a:ext>
              </a:extLst>
            </p:cNvPr>
            <p:cNvSpPr txBox="1"/>
            <p:nvPr/>
          </p:nvSpPr>
          <p:spPr>
            <a:xfrm>
              <a:off x="6906810" y="5557913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rgbClr val="EB5D07"/>
                  </a:solidFill>
                </a:rPr>
                <a:t>/user name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74413F7-D823-42D1-9221-56D9462F282B}"/>
                </a:ext>
              </a:extLst>
            </p:cNvPr>
            <p:cNvSpPr txBox="1"/>
            <p:nvPr/>
          </p:nvSpPr>
          <p:spPr>
            <a:xfrm>
              <a:off x="6906810" y="5864526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rgbClr val="EB5D07"/>
                  </a:solidFill>
                </a:rPr>
                <a:t>@user name</a:t>
              </a:r>
            </a:p>
          </p:txBody>
        </p:sp>
        <p:sp>
          <p:nvSpPr>
            <p:cNvPr id="32" name="Rounded Rectangle 1">
              <a:extLst>
                <a:ext uri="{FF2B5EF4-FFF2-40B4-BE49-F238E27FC236}">
                  <a16:creationId xmlns:a16="http://schemas.microsoft.com/office/drawing/2014/main" xmlns="" id="{E46B7F0C-4A50-466F-ADFC-3CA4E2AAFF7D}"/>
                </a:ext>
              </a:extLst>
            </p:cNvPr>
            <p:cNvSpPr/>
            <p:nvPr/>
          </p:nvSpPr>
          <p:spPr>
            <a:xfrm>
              <a:off x="6611660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rgbClr val="EB5D07"/>
                </a:solidFill>
              </a:endParaRPr>
            </a:p>
          </p:txBody>
        </p:sp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xmlns="" id="{AA5E587C-2D61-4AC6-A20D-29C51533925F}"/>
                </a:ext>
              </a:extLst>
            </p:cNvPr>
            <p:cNvSpPr/>
            <p:nvPr/>
          </p:nvSpPr>
          <p:spPr>
            <a:xfrm>
              <a:off x="6611658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rgbClr val="EB5D07"/>
                </a:solidFill>
              </a:endParaRPr>
            </a:p>
          </p:txBody>
        </p:sp>
      </p:grpSp>
      <p:grpSp>
        <p:nvGrpSpPr>
          <p:cNvPr id="34" name="그룹 3">
            <a:extLst>
              <a:ext uri="{FF2B5EF4-FFF2-40B4-BE49-F238E27FC236}">
                <a16:creationId xmlns:a16="http://schemas.microsoft.com/office/drawing/2014/main" xmlns="" id="{78A159D9-2CC6-4CBC-A34B-7238B547C6B3}"/>
              </a:ext>
            </a:extLst>
          </p:cNvPr>
          <p:cNvGrpSpPr/>
          <p:nvPr/>
        </p:nvGrpSpPr>
        <p:grpSpPr>
          <a:xfrm>
            <a:off x="7093344" y="3155311"/>
            <a:ext cx="1411301" cy="1370501"/>
            <a:chOff x="9312461" y="4254584"/>
            <a:chExt cx="1881734" cy="182733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0D3E894-85F2-42D2-8EAD-927E947D3BC7}"/>
                </a:ext>
              </a:extLst>
            </p:cNvPr>
            <p:cNvSpPr txBox="1"/>
            <p:nvPr/>
          </p:nvSpPr>
          <p:spPr>
            <a:xfrm>
              <a:off x="9312461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</a:rPr>
                <a:t>HANS FAKER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743986F-BDBC-41CB-B8FC-EA9CDB346141}"/>
                </a:ext>
              </a:extLst>
            </p:cNvPr>
            <p:cNvSpPr txBox="1"/>
            <p:nvPr/>
          </p:nvSpPr>
          <p:spPr>
            <a:xfrm>
              <a:off x="9312461" y="4878572"/>
              <a:ext cx="1881734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7D4C53A-4C71-4B34-BC81-760FA965AE31}"/>
                </a:ext>
              </a:extLst>
            </p:cNvPr>
            <p:cNvSpPr txBox="1"/>
            <p:nvPr/>
          </p:nvSpPr>
          <p:spPr>
            <a:xfrm>
              <a:off x="9312461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Expert</a:t>
              </a:r>
            </a:p>
          </p:txBody>
        </p:sp>
        <p:cxnSp>
          <p:nvCxnSpPr>
            <p:cNvPr id="38" name="Straight Connector 42">
              <a:extLst>
                <a:ext uri="{FF2B5EF4-FFF2-40B4-BE49-F238E27FC236}">
                  <a16:creationId xmlns:a16="http://schemas.microsoft.com/office/drawing/2014/main" xmlns="" id="{CAE00774-BC7F-42BD-B3A9-AD5BBDBAD6A3}"/>
                </a:ext>
              </a:extLst>
            </p:cNvPr>
            <p:cNvCxnSpPr/>
            <p:nvPr/>
          </p:nvCxnSpPr>
          <p:spPr>
            <a:xfrm>
              <a:off x="9749272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61482F6-AA78-4D5C-97C0-79170276ACE0}"/>
                </a:ext>
              </a:extLst>
            </p:cNvPr>
            <p:cNvSpPr txBox="1"/>
            <p:nvPr/>
          </p:nvSpPr>
          <p:spPr>
            <a:xfrm>
              <a:off x="9699610" y="5557913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</a:rPr>
                <a:t>/user name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D0EF093-5624-4BA0-BBEF-3698791C136B}"/>
                </a:ext>
              </a:extLst>
            </p:cNvPr>
            <p:cNvSpPr txBox="1"/>
            <p:nvPr/>
          </p:nvSpPr>
          <p:spPr>
            <a:xfrm>
              <a:off x="9699610" y="5864526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</a:rPr>
                <a:t>@user name</a:t>
              </a:r>
            </a:p>
          </p:txBody>
        </p:sp>
        <p:sp>
          <p:nvSpPr>
            <p:cNvPr id="41" name="Rounded Rectangle 1">
              <a:extLst>
                <a:ext uri="{FF2B5EF4-FFF2-40B4-BE49-F238E27FC236}">
                  <a16:creationId xmlns:a16="http://schemas.microsoft.com/office/drawing/2014/main" xmlns="" id="{14B00FF4-466A-4D43-816A-AF26AB6E75FD}"/>
                </a:ext>
              </a:extLst>
            </p:cNvPr>
            <p:cNvSpPr/>
            <p:nvPr/>
          </p:nvSpPr>
          <p:spPr>
            <a:xfrm>
              <a:off x="9395965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xmlns="" id="{0DBD02B2-60F5-4269-9530-96B5262EB537}"/>
                </a:ext>
              </a:extLst>
            </p:cNvPr>
            <p:cNvSpPr/>
            <p:nvPr/>
          </p:nvSpPr>
          <p:spPr>
            <a:xfrm>
              <a:off x="9395963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17" y="2104267"/>
            <a:ext cx="791312" cy="884407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514" y="2128736"/>
            <a:ext cx="791312" cy="884407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540" y="2107313"/>
            <a:ext cx="791312" cy="884407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952" y="2089104"/>
            <a:ext cx="791312" cy="8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A9C254EA-56F1-4521-8F36-CF6D11A7A8E8}"/>
              </a:ext>
            </a:extLst>
          </p:cNvPr>
          <p:cNvSpPr/>
          <p:nvPr/>
        </p:nvSpPr>
        <p:spPr>
          <a:xfrm>
            <a:off x="1955035" y="3962109"/>
            <a:ext cx="2025000" cy="75608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8E9F72B9-BD30-4C8D-86A5-237BDFC24DD4}"/>
              </a:ext>
            </a:extLst>
          </p:cNvPr>
          <p:cNvSpPr/>
          <p:nvPr/>
        </p:nvSpPr>
        <p:spPr>
          <a:xfrm>
            <a:off x="888915" y="2997038"/>
            <a:ext cx="2025000" cy="75608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B9031CAF-7CB5-466B-AB0F-F2BB70D10A5F}"/>
              </a:ext>
            </a:extLst>
          </p:cNvPr>
          <p:cNvSpPr/>
          <p:nvPr/>
        </p:nvSpPr>
        <p:spPr>
          <a:xfrm>
            <a:off x="605419" y="3092794"/>
            <a:ext cx="564572" cy="564572"/>
          </a:xfrm>
          <a:prstGeom prst="rect">
            <a:avLst/>
          </a:pr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AC4AD281-D5B1-4B55-813A-E5E8F69EB32F}"/>
              </a:ext>
            </a:extLst>
          </p:cNvPr>
          <p:cNvSpPr/>
          <p:nvPr/>
        </p:nvSpPr>
        <p:spPr>
          <a:xfrm>
            <a:off x="1672111" y="4057866"/>
            <a:ext cx="564572" cy="564572"/>
          </a:xfrm>
          <a:prstGeom prst="rect">
            <a:avLst/>
          </a:pr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914E3993-3BD5-41FA-8F94-A5EEF3B264C6}"/>
              </a:ext>
            </a:extLst>
          </p:cNvPr>
          <p:cNvGrpSpPr/>
          <p:nvPr/>
        </p:nvGrpSpPr>
        <p:grpSpPr>
          <a:xfrm>
            <a:off x="1251670" y="3035584"/>
            <a:ext cx="1573716" cy="692217"/>
            <a:chOff x="3131840" y="2204864"/>
            <a:chExt cx="3096344" cy="922956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8BCE9DA7-98C8-45CE-8495-264F81C74EE7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461F678E-0F78-4747-A5F3-D93C91C1027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404428E6-B56B-473A-8E22-BB24FAB49EDF}"/>
              </a:ext>
            </a:extLst>
          </p:cNvPr>
          <p:cNvGrpSpPr/>
          <p:nvPr/>
        </p:nvGrpSpPr>
        <p:grpSpPr>
          <a:xfrm>
            <a:off x="2337160" y="3994831"/>
            <a:ext cx="1573716" cy="692217"/>
            <a:chOff x="3131840" y="2204864"/>
            <a:chExt cx="3096344" cy="922956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578D3CBE-1183-4F19-BD17-FBA50FA0BE6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8CB2A318-7FE3-4EF3-A2A5-4ADF2C4C225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Donut 39">
            <a:extLst>
              <a:ext uri="{FF2B5EF4-FFF2-40B4-BE49-F238E27FC236}">
                <a16:creationId xmlns:a16="http://schemas.microsoft.com/office/drawing/2014/main" xmlns="" id="{74C71813-AF44-4079-A90A-14A8F9908A3F}"/>
              </a:ext>
            </a:extLst>
          </p:cNvPr>
          <p:cNvSpPr/>
          <p:nvPr/>
        </p:nvSpPr>
        <p:spPr>
          <a:xfrm>
            <a:off x="1820035" y="4204463"/>
            <a:ext cx="270000" cy="27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28" name="Oval 21">
            <a:extLst>
              <a:ext uri="{FF2B5EF4-FFF2-40B4-BE49-F238E27FC236}">
                <a16:creationId xmlns:a16="http://schemas.microsoft.com/office/drawing/2014/main" xmlns="" id="{803213C8-47FA-44EA-95DB-82517FCA6FCE}"/>
              </a:ext>
            </a:extLst>
          </p:cNvPr>
          <p:cNvSpPr>
            <a:spLocks noChangeAspect="1"/>
          </p:cNvSpPr>
          <p:nvPr/>
        </p:nvSpPr>
        <p:spPr>
          <a:xfrm>
            <a:off x="757525" y="3252884"/>
            <a:ext cx="252557" cy="25466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87124D55-FD0C-452F-A1DA-DE80079F529F}"/>
              </a:ext>
            </a:extLst>
          </p:cNvPr>
          <p:cNvSpPr txBox="1"/>
          <p:nvPr/>
        </p:nvSpPr>
        <p:spPr>
          <a:xfrm>
            <a:off x="352194" y="174882"/>
            <a:ext cx="512344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000" b="1" dirty="0" smtClean="0">
                <a:solidFill>
                  <a:srgbClr val="EB5D07"/>
                </a:solidFill>
                <a:cs typeface="Arial" pitchFamily="34" charset="0"/>
              </a:rPr>
              <a:t>AWESOME </a:t>
            </a:r>
            <a:r>
              <a:rPr lang="en-GB" altLang="ko-KR" sz="3000" b="1" dirty="0" smtClean="0">
                <a:solidFill>
                  <a:srgbClr val="EB5D07"/>
                </a:solidFill>
                <a:cs typeface="Arial" pitchFamily="34" charset="0"/>
              </a:rPr>
              <a:t>S</a:t>
            </a:r>
            <a:r>
              <a:rPr lang="en-US" altLang="ko-KR" sz="3000" b="1" dirty="0">
                <a:solidFill>
                  <a:srgbClr val="EB5D07"/>
                </a:solidFill>
                <a:cs typeface="Arial" pitchFamily="34" charset="0"/>
              </a:rPr>
              <a:t>LIDE</a:t>
            </a:r>
            <a:endParaRPr lang="ko-KR" altLang="en-US" sz="3000" b="1" dirty="0">
              <a:solidFill>
                <a:srgbClr val="EB5D07"/>
              </a:solidFill>
              <a:cs typeface="Arial" pitchFamily="34" charset="0"/>
            </a:endParaRPr>
          </a:p>
        </p:txBody>
      </p:sp>
      <p:grpSp>
        <p:nvGrpSpPr>
          <p:cNvPr id="132" name="그룹 93">
            <a:extLst>
              <a:ext uri="{FF2B5EF4-FFF2-40B4-BE49-F238E27FC236}">
                <a16:creationId xmlns:a16="http://schemas.microsoft.com/office/drawing/2014/main" xmlns="" id="{AB84BC91-AAB6-44C8-9457-EB4E539513A0}"/>
              </a:ext>
            </a:extLst>
          </p:cNvPr>
          <p:cNvGrpSpPr/>
          <p:nvPr/>
        </p:nvGrpSpPr>
        <p:grpSpPr>
          <a:xfrm>
            <a:off x="459398" y="1349453"/>
            <a:ext cx="3545271" cy="1339470"/>
            <a:chOff x="3944163" y="900937"/>
            <a:chExt cx="2236571" cy="1785961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E541A606-6AC0-4193-8F06-3D50FCBA79B6}"/>
                </a:ext>
              </a:extLst>
            </p:cNvPr>
            <p:cNvSpPr txBox="1"/>
            <p:nvPr/>
          </p:nvSpPr>
          <p:spPr>
            <a:xfrm>
              <a:off x="3944164" y="1271126"/>
              <a:ext cx="223657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88037B17-6200-4AAA-8BFB-77571754371B}"/>
                </a:ext>
              </a:extLst>
            </p:cNvPr>
            <p:cNvSpPr txBox="1"/>
            <p:nvPr/>
          </p:nvSpPr>
          <p:spPr>
            <a:xfrm>
              <a:off x="3944163" y="900937"/>
              <a:ext cx="2236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-9001"/>
            <a:ext cx="2250000" cy="5152501"/>
          </a:xfrm>
          <a:prstGeom prst="rect">
            <a:avLst/>
          </a:prstGeom>
        </p:spPr>
      </p:pic>
      <p:sp>
        <p:nvSpPr>
          <p:cNvPr id="20" name="Rectangle 116">
            <a:extLst>
              <a:ext uri="{FF2B5EF4-FFF2-40B4-BE49-F238E27FC236}">
                <a16:creationId xmlns:a16="http://schemas.microsoft.com/office/drawing/2014/main" xmlns="" id="{A9C254EA-56F1-4521-8F36-CF6D11A7A8E8}"/>
              </a:ext>
            </a:extLst>
          </p:cNvPr>
          <p:cNvSpPr/>
          <p:nvPr/>
        </p:nvSpPr>
        <p:spPr>
          <a:xfrm>
            <a:off x="3874178" y="2989341"/>
            <a:ext cx="2025000" cy="75608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21" name="Rectangle 119">
            <a:extLst>
              <a:ext uri="{FF2B5EF4-FFF2-40B4-BE49-F238E27FC236}">
                <a16:creationId xmlns:a16="http://schemas.microsoft.com/office/drawing/2014/main" xmlns="" id="{AC4AD281-D5B1-4B55-813A-E5E8F69EB32F}"/>
              </a:ext>
            </a:extLst>
          </p:cNvPr>
          <p:cNvSpPr/>
          <p:nvPr/>
        </p:nvSpPr>
        <p:spPr>
          <a:xfrm>
            <a:off x="3591254" y="3085098"/>
            <a:ext cx="564572" cy="564572"/>
          </a:xfrm>
          <a:prstGeom prst="rect">
            <a:avLst/>
          </a:pr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22" name="Group 123">
            <a:extLst>
              <a:ext uri="{FF2B5EF4-FFF2-40B4-BE49-F238E27FC236}">
                <a16:creationId xmlns:a16="http://schemas.microsoft.com/office/drawing/2014/main" xmlns="" id="{404428E6-B56B-473A-8E22-BB24FAB49EDF}"/>
              </a:ext>
            </a:extLst>
          </p:cNvPr>
          <p:cNvGrpSpPr/>
          <p:nvPr/>
        </p:nvGrpSpPr>
        <p:grpSpPr>
          <a:xfrm>
            <a:off x="4256303" y="3022063"/>
            <a:ext cx="1573716" cy="692217"/>
            <a:chOff x="3131840" y="2204864"/>
            <a:chExt cx="3096344" cy="922956"/>
          </a:xfrm>
        </p:grpSpPr>
        <p:sp>
          <p:nvSpPr>
            <p:cNvPr id="23" name="TextBox 124">
              <a:extLst>
                <a:ext uri="{FF2B5EF4-FFF2-40B4-BE49-F238E27FC236}">
                  <a16:creationId xmlns:a16="http://schemas.microsoft.com/office/drawing/2014/main" xmlns="" id="{578D3CBE-1183-4F19-BD17-FBA50FA0BE6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125">
              <a:extLst>
                <a:ext uri="{FF2B5EF4-FFF2-40B4-BE49-F238E27FC236}">
                  <a16:creationId xmlns:a16="http://schemas.microsoft.com/office/drawing/2014/main" xmlns="" id="{8CB2A318-7FE3-4EF3-A2A5-4ADF2C4C225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Donut 39">
            <a:extLst>
              <a:ext uri="{FF2B5EF4-FFF2-40B4-BE49-F238E27FC236}">
                <a16:creationId xmlns:a16="http://schemas.microsoft.com/office/drawing/2014/main" xmlns="" id="{74C71813-AF44-4079-A90A-14A8F9908A3F}"/>
              </a:ext>
            </a:extLst>
          </p:cNvPr>
          <p:cNvSpPr/>
          <p:nvPr/>
        </p:nvSpPr>
        <p:spPr>
          <a:xfrm>
            <a:off x="3739178" y="3231695"/>
            <a:ext cx="270000" cy="27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DC76FF-236C-45B3-8A46-16212FF67F0C}"/>
              </a:ext>
            </a:extLst>
          </p:cNvPr>
          <p:cNvSpPr txBox="1"/>
          <p:nvPr/>
        </p:nvSpPr>
        <p:spPr>
          <a:xfrm>
            <a:off x="1879674" y="4029470"/>
            <a:ext cx="47842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100" dirty="0">
                <a:solidFill>
                  <a:srgbClr val="EB5D07"/>
                </a:solidFill>
                <a:cs typeface="Arial" pitchFamily="34" charset="0"/>
              </a:rPr>
              <a:t>L</a:t>
            </a:r>
            <a:r>
              <a:rPr lang="en-US" altLang="ko-KR" sz="2100" dirty="0">
                <a:solidFill>
                  <a:srgbClr val="EB5D07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100" dirty="0">
                <a:solidFill>
                  <a:srgbClr val="EB5D07"/>
                </a:solidFill>
                <a:cs typeface="Arial" pitchFamily="34" charset="0"/>
              </a:rPr>
              <a:t>CU USU AGAM INTEGRE IMPEDIT.</a:t>
            </a:r>
            <a:endParaRPr lang="ko-KR" altLang="en-US" sz="2100" dirty="0">
              <a:solidFill>
                <a:srgbClr val="EB5D07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7755AC5-E176-4E2E-BB0A-52C11EE2041E}"/>
              </a:ext>
            </a:extLst>
          </p:cNvPr>
          <p:cNvSpPr txBox="1"/>
          <p:nvPr/>
        </p:nvSpPr>
        <p:spPr>
          <a:xfrm>
            <a:off x="1907704" y="1419622"/>
            <a:ext cx="39535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1B96EF9-3626-47B1-A8D0-EE3F7B83F272}"/>
              </a:ext>
            </a:extLst>
          </p:cNvPr>
          <p:cNvSpPr txBox="1"/>
          <p:nvPr/>
        </p:nvSpPr>
        <p:spPr>
          <a:xfrm>
            <a:off x="1907704" y="2441734"/>
            <a:ext cx="2761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xmlns="" id="{484303B2-233C-492F-9FA2-2F65F61E154D}"/>
              </a:ext>
            </a:extLst>
          </p:cNvPr>
          <p:cNvSpPr/>
          <p:nvPr/>
        </p:nvSpPr>
        <p:spPr>
          <a:xfrm>
            <a:off x="1907704" y="3599163"/>
            <a:ext cx="318628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50" dirty="0">
                <a:solidFill>
                  <a:srgbClr val="EB5D07"/>
                </a:solidFill>
              </a:rPr>
              <a:t>PRESENTATION INFOGRAPHIC</a:t>
            </a:r>
            <a:endParaRPr lang="ko-KR" altLang="en-US" sz="1350" dirty="0">
              <a:solidFill>
                <a:srgbClr val="EB5D07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C0F1C92-945D-4C20-99C7-3A75953263FB}"/>
              </a:ext>
            </a:extLst>
          </p:cNvPr>
          <p:cNvSpPr txBox="1"/>
          <p:nvPr/>
        </p:nvSpPr>
        <p:spPr>
          <a:xfrm>
            <a:off x="1907704" y="1976802"/>
            <a:ext cx="475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rgbClr val="EB5D07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A0A1DC-39DB-4040-8D0E-38E00D5A54FC}"/>
              </a:ext>
            </a:extLst>
          </p:cNvPr>
          <p:cNvSpPr txBox="1"/>
          <p:nvPr/>
        </p:nvSpPr>
        <p:spPr>
          <a:xfrm>
            <a:off x="-1371599" y="185336"/>
            <a:ext cx="6995160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950" dirty="0">
                <a:solidFill>
                  <a:srgbClr val="EB5D07"/>
                </a:solidFill>
                <a:cs typeface="Arial" pitchFamily="34" charset="0"/>
              </a:rPr>
              <a:t>AWESOME </a:t>
            </a:r>
            <a:r>
              <a:rPr lang="en-GB" altLang="ko-KR" sz="4950" dirty="0">
                <a:solidFill>
                  <a:srgbClr val="EB5D07"/>
                </a:solidFill>
                <a:cs typeface="Arial" pitchFamily="34" charset="0"/>
              </a:rPr>
              <a:t>S</a:t>
            </a:r>
            <a:r>
              <a:rPr lang="en-US" altLang="ko-KR" sz="4950" dirty="0">
                <a:solidFill>
                  <a:srgbClr val="EB5D07"/>
                </a:solidFill>
                <a:cs typeface="Arial" pitchFamily="34" charset="0"/>
              </a:rPr>
              <a:t>LIDE</a:t>
            </a:r>
            <a:endParaRPr lang="ko-KR" altLang="en-US" sz="4950" dirty="0">
              <a:solidFill>
                <a:srgbClr val="EB5D07"/>
              </a:solidFill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027" y="706884"/>
            <a:ext cx="1968750" cy="40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0"/>
            <a:ext cx="9144000" cy="884466"/>
          </a:xfrm>
        </p:spPr>
        <p:txBody>
          <a:bodyPr/>
          <a:lstStyle/>
          <a:p>
            <a:r>
              <a:rPr lang="en-US" dirty="0" smtClean="0">
                <a:solidFill>
                  <a:srgbClr val="EB5D07"/>
                </a:solidFill>
              </a:rPr>
              <a:t> Free Template</a:t>
            </a:r>
            <a:endParaRPr lang="en-US" dirty="0">
              <a:solidFill>
                <a:srgbClr val="EB5D07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11560" y="1635646"/>
            <a:ext cx="4644380" cy="3672185"/>
          </a:xfrm>
          <a:prstGeom prst="rect">
            <a:avLst/>
          </a:prstGeom>
        </p:spPr>
        <p:txBody>
          <a:bodyPr/>
          <a:lstStyle/>
          <a:p>
            <a:r>
              <a:rPr lang="en-US" altLang="ko-KR" sz="1200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12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sz="12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6808788" y="1489075"/>
            <a:ext cx="1282700" cy="3322637"/>
          </a:xfrm>
          <a:custGeom>
            <a:avLst/>
            <a:gdLst>
              <a:gd name="T0" fmla="*/ 93 w 93"/>
              <a:gd name="T1" fmla="*/ 141 h 242"/>
              <a:gd name="T2" fmla="*/ 93 w 93"/>
              <a:gd name="T3" fmla="*/ 228 h 242"/>
              <a:gd name="T4" fmla="*/ 79 w 93"/>
              <a:gd name="T5" fmla="*/ 242 h 242"/>
              <a:gd name="T6" fmla="*/ 16 w 93"/>
              <a:gd name="T7" fmla="*/ 242 h 242"/>
              <a:gd name="T8" fmla="*/ 0 w 93"/>
              <a:gd name="T9" fmla="*/ 227 h 242"/>
              <a:gd name="T10" fmla="*/ 0 w 93"/>
              <a:gd name="T11" fmla="*/ 63 h 242"/>
              <a:gd name="T12" fmla="*/ 3 w 93"/>
              <a:gd name="T13" fmla="*/ 36 h 242"/>
              <a:gd name="T14" fmla="*/ 17 w 93"/>
              <a:gd name="T15" fmla="*/ 12 h 242"/>
              <a:gd name="T16" fmla="*/ 42 w 93"/>
              <a:gd name="T17" fmla="*/ 1 h 242"/>
              <a:gd name="T18" fmla="*/ 50 w 93"/>
              <a:gd name="T19" fmla="*/ 1 h 242"/>
              <a:gd name="T20" fmla="*/ 82 w 93"/>
              <a:gd name="T21" fmla="*/ 18 h 242"/>
              <a:gd name="T22" fmla="*/ 93 w 93"/>
              <a:gd name="T23" fmla="*/ 55 h 242"/>
              <a:gd name="T24" fmla="*/ 93 w 93"/>
              <a:gd name="T25" fmla="*/ 141 h 242"/>
              <a:gd name="T26" fmla="*/ 76 w 93"/>
              <a:gd name="T27" fmla="*/ 76 h 242"/>
              <a:gd name="T28" fmla="*/ 17 w 93"/>
              <a:gd name="T29" fmla="*/ 76 h 242"/>
              <a:gd name="T30" fmla="*/ 17 w 93"/>
              <a:gd name="T31" fmla="*/ 106 h 242"/>
              <a:gd name="T32" fmla="*/ 22 w 93"/>
              <a:gd name="T33" fmla="*/ 111 h 242"/>
              <a:gd name="T34" fmla="*/ 72 w 93"/>
              <a:gd name="T35" fmla="*/ 111 h 242"/>
              <a:gd name="T36" fmla="*/ 76 w 93"/>
              <a:gd name="T37" fmla="*/ 111 h 242"/>
              <a:gd name="T38" fmla="*/ 76 w 93"/>
              <a:gd name="T39" fmla="*/ 7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3" h="242">
                <a:moveTo>
                  <a:pt x="93" y="141"/>
                </a:moveTo>
                <a:cubicBezTo>
                  <a:pt x="93" y="170"/>
                  <a:pt x="93" y="199"/>
                  <a:pt x="93" y="228"/>
                </a:cubicBezTo>
                <a:cubicBezTo>
                  <a:pt x="93" y="239"/>
                  <a:pt x="89" y="242"/>
                  <a:pt x="79" y="242"/>
                </a:cubicBezTo>
                <a:cubicBezTo>
                  <a:pt x="58" y="242"/>
                  <a:pt x="37" y="242"/>
                  <a:pt x="16" y="242"/>
                </a:cubicBezTo>
                <a:cubicBezTo>
                  <a:pt x="4" y="242"/>
                  <a:pt x="0" y="239"/>
                  <a:pt x="0" y="227"/>
                </a:cubicBezTo>
                <a:cubicBezTo>
                  <a:pt x="0" y="172"/>
                  <a:pt x="0" y="117"/>
                  <a:pt x="0" y="63"/>
                </a:cubicBezTo>
                <a:cubicBezTo>
                  <a:pt x="0" y="54"/>
                  <a:pt x="2" y="45"/>
                  <a:pt x="3" y="36"/>
                </a:cubicBezTo>
                <a:cubicBezTo>
                  <a:pt x="5" y="27"/>
                  <a:pt x="11" y="19"/>
                  <a:pt x="17" y="12"/>
                </a:cubicBezTo>
                <a:cubicBezTo>
                  <a:pt x="24" y="5"/>
                  <a:pt x="32" y="0"/>
                  <a:pt x="42" y="1"/>
                </a:cubicBezTo>
                <a:cubicBezTo>
                  <a:pt x="44" y="2"/>
                  <a:pt x="47" y="2"/>
                  <a:pt x="50" y="1"/>
                </a:cubicBezTo>
                <a:cubicBezTo>
                  <a:pt x="64" y="0"/>
                  <a:pt x="74" y="8"/>
                  <a:pt x="82" y="18"/>
                </a:cubicBezTo>
                <a:cubicBezTo>
                  <a:pt x="90" y="29"/>
                  <a:pt x="93" y="42"/>
                  <a:pt x="93" y="55"/>
                </a:cubicBezTo>
                <a:cubicBezTo>
                  <a:pt x="93" y="83"/>
                  <a:pt x="93" y="112"/>
                  <a:pt x="93" y="141"/>
                </a:cubicBezTo>
                <a:close/>
                <a:moveTo>
                  <a:pt x="76" y="76"/>
                </a:moveTo>
                <a:cubicBezTo>
                  <a:pt x="56" y="76"/>
                  <a:pt x="37" y="76"/>
                  <a:pt x="17" y="76"/>
                </a:cubicBezTo>
                <a:cubicBezTo>
                  <a:pt x="17" y="86"/>
                  <a:pt x="17" y="96"/>
                  <a:pt x="17" y="106"/>
                </a:cubicBezTo>
                <a:cubicBezTo>
                  <a:pt x="17" y="110"/>
                  <a:pt x="18" y="111"/>
                  <a:pt x="22" y="111"/>
                </a:cubicBezTo>
                <a:cubicBezTo>
                  <a:pt x="38" y="111"/>
                  <a:pt x="55" y="111"/>
                  <a:pt x="72" y="111"/>
                </a:cubicBezTo>
                <a:cubicBezTo>
                  <a:pt x="73" y="111"/>
                  <a:pt x="75" y="111"/>
                  <a:pt x="76" y="111"/>
                </a:cubicBezTo>
                <a:cubicBezTo>
                  <a:pt x="76" y="99"/>
                  <a:pt x="76" y="87"/>
                  <a:pt x="76" y="76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5830888" y="1158875"/>
            <a:ext cx="1350963" cy="2073275"/>
          </a:xfrm>
          <a:custGeom>
            <a:avLst/>
            <a:gdLst>
              <a:gd name="T0" fmla="*/ 97 w 98"/>
              <a:gd name="T1" fmla="*/ 0 h 151"/>
              <a:gd name="T2" fmla="*/ 97 w 98"/>
              <a:gd name="T3" fmla="*/ 10 h 151"/>
              <a:gd name="T4" fmla="*/ 97 w 98"/>
              <a:gd name="T5" fmla="*/ 12 h 151"/>
              <a:gd name="T6" fmla="*/ 73 w 98"/>
              <a:gd name="T7" fmla="*/ 16 h 151"/>
              <a:gd name="T8" fmla="*/ 45 w 98"/>
              <a:gd name="T9" fmla="*/ 26 h 151"/>
              <a:gd name="T10" fmla="*/ 24 w 98"/>
              <a:gd name="T11" fmla="*/ 80 h 151"/>
              <a:gd name="T12" fmla="*/ 36 w 98"/>
              <a:gd name="T13" fmla="*/ 111 h 151"/>
              <a:gd name="T14" fmla="*/ 47 w 98"/>
              <a:gd name="T15" fmla="*/ 143 h 151"/>
              <a:gd name="T16" fmla="*/ 48 w 98"/>
              <a:gd name="T17" fmla="*/ 151 h 151"/>
              <a:gd name="T18" fmla="*/ 35 w 98"/>
              <a:gd name="T19" fmla="*/ 151 h 151"/>
              <a:gd name="T20" fmla="*/ 17 w 98"/>
              <a:gd name="T21" fmla="*/ 102 h 151"/>
              <a:gd name="T22" fmla="*/ 14 w 98"/>
              <a:gd name="T23" fmla="*/ 93 h 151"/>
              <a:gd name="T24" fmla="*/ 51 w 98"/>
              <a:gd name="T25" fmla="*/ 8 h 151"/>
              <a:gd name="T26" fmla="*/ 97 w 98"/>
              <a:gd name="T2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8" h="151">
                <a:moveTo>
                  <a:pt x="97" y="0"/>
                </a:moveTo>
                <a:cubicBezTo>
                  <a:pt x="97" y="3"/>
                  <a:pt x="98" y="7"/>
                  <a:pt x="97" y="10"/>
                </a:cubicBezTo>
                <a:cubicBezTo>
                  <a:pt x="97" y="11"/>
                  <a:pt x="97" y="12"/>
                  <a:pt x="97" y="12"/>
                </a:cubicBezTo>
                <a:cubicBezTo>
                  <a:pt x="89" y="13"/>
                  <a:pt x="81" y="14"/>
                  <a:pt x="73" y="16"/>
                </a:cubicBezTo>
                <a:cubicBezTo>
                  <a:pt x="63" y="18"/>
                  <a:pt x="54" y="21"/>
                  <a:pt x="45" y="26"/>
                </a:cubicBezTo>
                <a:cubicBezTo>
                  <a:pt x="25" y="38"/>
                  <a:pt x="17" y="57"/>
                  <a:pt x="24" y="80"/>
                </a:cubicBezTo>
                <a:cubicBezTo>
                  <a:pt x="27" y="91"/>
                  <a:pt x="32" y="101"/>
                  <a:pt x="36" y="111"/>
                </a:cubicBezTo>
                <a:cubicBezTo>
                  <a:pt x="40" y="121"/>
                  <a:pt x="43" y="132"/>
                  <a:pt x="47" y="143"/>
                </a:cubicBezTo>
                <a:cubicBezTo>
                  <a:pt x="48" y="145"/>
                  <a:pt x="47" y="148"/>
                  <a:pt x="48" y="151"/>
                </a:cubicBezTo>
                <a:cubicBezTo>
                  <a:pt x="43" y="151"/>
                  <a:pt x="39" y="151"/>
                  <a:pt x="35" y="151"/>
                </a:cubicBezTo>
                <a:cubicBezTo>
                  <a:pt x="33" y="133"/>
                  <a:pt x="25" y="117"/>
                  <a:pt x="17" y="102"/>
                </a:cubicBezTo>
                <a:cubicBezTo>
                  <a:pt x="16" y="99"/>
                  <a:pt x="15" y="96"/>
                  <a:pt x="14" y="93"/>
                </a:cubicBezTo>
                <a:cubicBezTo>
                  <a:pt x="0" y="55"/>
                  <a:pt x="14" y="23"/>
                  <a:pt x="51" y="8"/>
                </a:cubicBezTo>
                <a:cubicBezTo>
                  <a:pt x="66" y="2"/>
                  <a:pt x="81" y="0"/>
                  <a:pt x="97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7196138" y="884238"/>
            <a:ext cx="1571625" cy="590550"/>
          </a:xfrm>
          <a:custGeom>
            <a:avLst/>
            <a:gdLst>
              <a:gd name="T0" fmla="*/ 2 w 114"/>
              <a:gd name="T1" fmla="*/ 21 h 43"/>
              <a:gd name="T2" fmla="*/ 10 w 114"/>
              <a:gd name="T3" fmla="*/ 7 h 43"/>
              <a:gd name="T4" fmla="*/ 32 w 114"/>
              <a:gd name="T5" fmla="*/ 1 h 43"/>
              <a:gd name="T6" fmla="*/ 104 w 114"/>
              <a:gd name="T7" fmla="*/ 1 h 43"/>
              <a:gd name="T8" fmla="*/ 112 w 114"/>
              <a:gd name="T9" fmla="*/ 5 h 43"/>
              <a:gd name="T10" fmla="*/ 110 w 114"/>
              <a:gd name="T11" fmla="*/ 18 h 43"/>
              <a:gd name="T12" fmla="*/ 103 w 114"/>
              <a:gd name="T13" fmla="*/ 18 h 43"/>
              <a:gd name="T14" fmla="*/ 80 w 114"/>
              <a:gd name="T15" fmla="*/ 15 h 43"/>
              <a:gd name="T16" fmla="*/ 36 w 114"/>
              <a:gd name="T17" fmla="*/ 24 h 43"/>
              <a:gd name="T18" fmla="*/ 33 w 114"/>
              <a:gd name="T19" fmla="*/ 27 h 43"/>
              <a:gd name="T20" fmla="*/ 16 w 114"/>
              <a:gd name="T21" fmla="*/ 42 h 43"/>
              <a:gd name="T22" fmla="*/ 2 w 114"/>
              <a:gd name="T23" fmla="*/ 25 h 43"/>
              <a:gd name="T24" fmla="*/ 2 w 114"/>
              <a:gd name="T25" fmla="*/ 21 h 43"/>
              <a:gd name="T26" fmla="*/ 25 w 114"/>
              <a:gd name="T27" fmla="*/ 27 h 43"/>
              <a:gd name="T28" fmla="*/ 18 w 114"/>
              <a:gd name="T29" fmla="*/ 20 h 43"/>
              <a:gd name="T30" fmla="*/ 11 w 114"/>
              <a:gd name="T31" fmla="*/ 27 h 43"/>
              <a:gd name="T32" fmla="*/ 18 w 114"/>
              <a:gd name="T33" fmla="*/ 34 h 43"/>
              <a:gd name="T34" fmla="*/ 25 w 114"/>
              <a:gd name="T35" fmla="*/ 2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3">
                <a:moveTo>
                  <a:pt x="2" y="21"/>
                </a:moveTo>
                <a:cubicBezTo>
                  <a:pt x="0" y="15"/>
                  <a:pt x="5" y="11"/>
                  <a:pt x="10" y="7"/>
                </a:cubicBezTo>
                <a:cubicBezTo>
                  <a:pt x="17" y="3"/>
                  <a:pt x="24" y="0"/>
                  <a:pt x="32" y="1"/>
                </a:cubicBezTo>
                <a:cubicBezTo>
                  <a:pt x="56" y="1"/>
                  <a:pt x="80" y="1"/>
                  <a:pt x="104" y="1"/>
                </a:cubicBezTo>
                <a:cubicBezTo>
                  <a:pt x="108" y="1"/>
                  <a:pt x="111" y="1"/>
                  <a:pt x="112" y="5"/>
                </a:cubicBezTo>
                <a:cubicBezTo>
                  <a:pt x="114" y="9"/>
                  <a:pt x="113" y="16"/>
                  <a:pt x="110" y="18"/>
                </a:cubicBezTo>
                <a:cubicBezTo>
                  <a:pt x="108" y="19"/>
                  <a:pt x="105" y="19"/>
                  <a:pt x="103" y="18"/>
                </a:cubicBezTo>
                <a:cubicBezTo>
                  <a:pt x="95" y="17"/>
                  <a:pt x="88" y="15"/>
                  <a:pt x="80" y="15"/>
                </a:cubicBezTo>
                <a:cubicBezTo>
                  <a:pt x="65" y="14"/>
                  <a:pt x="50" y="19"/>
                  <a:pt x="36" y="24"/>
                </a:cubicBezTo>
                <a:cubicBezTo>
                  <a:pt x="35" y="24"/>
                  <a:pt x="34" y="26"/>
                  <a:pt x="33" y="27"/>
                </a:cubicBezTo>
                <a:cubicBezTo>
                  <a:pt x="32" y="37"/>
                  <a:pt x="26" y="43"/>
                  <a:pt x="16" y="42"/>
                </a:cubicBezTo>
                <a:cubicBezTo>
                  <a:pt x="8" y="41"/>
                  <a:pt x="2" y="35"/>
                  <a:pt x="2" y="25"/>
                </a:cubicBezTo>
                <a:cubicBezTo>
                  <a:pt x="2" y="24"/>
                  <a:pt x="2" y="23"/>
                  <a:pt x="2" y="21"/>
                </a:cubicBezTo>
                <a:close/>
                <a:moveTo>
                  <a:pt x="25" y="27"/>
                </a:moveTo>
                <a:cubicBezTo>
                  <a:pt x="25" y="23"/>
                  <a:pt x="22" y="20"/>
                  <a:pt x="18" y="20"/>
                </a:cubicBezTo>
                <a:cubicBezTo>
                  <a:pt x="14" y="20"/>
                  <a:pt x="11" y="23"/>
                  <a:pt x="11" y="27"/>
                </a:cubicBezTo>
                <a:cubicBezTo>
                  <a:pt x="11" y="31"/>
                  <a:pt x="14" y="34"/>
                  <a:pt x="18" y="34"/>
                </a:cubicBezTo>
                <a:cubicBezTo>
                  <a:pt x="22" y="34"/>
                  <a:pt x="25" y="31"/>
                  <a:pt x="25" y="27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6189663" y="3314700"/>
            <a:ext cx="412750" cy="1208087"/>
          </a:xfrm>
          <a:custGeom>
            <a:avLst/>
            <a:gdLst>
              <a:gd name="T0" fmla="*/ 7 w 30"/>
              <a:gd name="T1" fmla="*/ 0 h 88"/>
              <a:gd name="T2" fmla="*/ 15 w 30"/>
              <a:gd name="T3" fmla="*/ 0 h 88"/>
              <a:gd name="T4" fmla="*/ 24 w 30"/>
              <a:gd name="T5" fmla="*/ 9 h 88"/>
              <a:gd name="T6" fmla="*/ 30 w 30"/>
              <a:gd name="T7" fmla="*/ 85 h 88"/>
              <a:gd name="T8" fmla="*/ 30 w 30"/>
              <a:gd name="T9" fmla="*/ 88 h 88"/>
              <a:gd name="T10" fmla="*/ 0 w 30"/>
              <a:gd name="T11" fmla="*/ 88 h 88"/>
              <a:gd name="T12" fmla="*/ 7 w 30"/>
              <a:gd name="T1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88">
                <a:moveTo>
                  <a:pt x="7" y="0"/>
                </a:moveTo>
                <a:cubicBezTo>
                  <a:pt x="10" y="0"/>
                  <a:pt x="13" y="0"/>
                  <a:pt x="15" y="0"/>
                </a:cubicBezTo>
                <a:cubicBezTo>
                  <a:pt x="24" y="0"/>
                  <a:pt x="24" y="0"/>
                  <a:pt x="24" y="9"/>
                </a:cubicBezTo>
                <a:cubicBezTo>
                  <a:pt x="26" y="34"/>
                  <a:pt x="28" y="59"/>
                  <a:pt x="30" y="85"/>
                </a:cubicBezTo>
                <a:cubicBezTo>
                  <a:pt x="30" y="86"/>
                  <a:pt x="30" y="87"/>
                  <a:pt x="30" y="88"/>
                </a:cubicBezTo>
                <a:cubicBezTo>
                  <a:pt x="21" y="88"/>
                  <a:pt x="11" y="88"/>
                  <a:pt x="0" y="88"/>
                </a:cubicBezTo>
                <a:cubicBezTo>
                  <a:pt x="3" y="59"/>
                  <a:pt x="5" y="30"/>
                  <a:pt x="7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720013" y="1173163"/>
            <a:ext cx="827088" cy="355600"/>
          </a:xfrm>
          <a:custGeom>
            <a:avLst/>
            <a:gdLst>
              <a:gd name="T0" fmla="*/ 55 w 60"/>
              <a:gd name="T1" fmla="*/ 26 h 26"/>
              <a:gd name="T2" fmla="*/ 0 w 60"/>
              <a:gd name="T3" fmla="*/ 7 h 26"/>
              <a:gd name="T4" fmla="*/ 0 w 60"/>
              <a:gd name="T5" fmla="*/ 6 h 26"/>
              <a:gd name="T6" fmla="*/ 21 w 60"/>
              <a:gd name="T7" fmla="*/ 0 h 26"/>
              <a:gd name="T8" fmla="*/ 26 w 60"/>
              <a:gd name="T9" fmla="*/ 1 h 26"/>
              <a:gd name="T10" fmla="*/ 51 w 60"/>
              <a:gd name="T11" fmla="*/ 11 h 26"/>
              <a:gd name="T12" fmla="*/ 55 w 60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26">
                <a:moveTo>
                  <a:pt x="55" y="26"/>
                </a:moveTo>
                <a:cubicBezTo>
                  <a:pt x="40" y="11"/>
                  <a:pt x="20" y="9"/>
                  <a:pt x="0" y="7"/>
                </a:cubicBezTo>
                <a:cubicBezTo>
                  <a:pt x="0" y="7"/>
                  <a:pt x="0" y="6"/>
                  <a:pt x="0" y="6"/>
                </a:cubicBezTo>
                <a:cubicBezTo>
                  <a:pt x="7" y="4"/>
                  <a:pt x="14" y="2"/>
                  <a:pt x="21" y="0"/>
                </a:cubicBezTo>
                <a:cubicBezTo>
                  <a:pt x="23" y="0"/>
                  <a:pt x="24" y="1"/>
                  <a:pt x="26" y="1"/>
                </a:cubicBezTo>
                <a:cubicBezTo>
                  <a:pt x="34" y="4"/>
                  <a:pt x="43" y="7"/>
                  <a:pt x="51" y="11"/>
                </a:cubicBezTo>
                <a:cubicBezTo>
                  <a:pt x="59" y="13"/>
                  <a:pt x="60" y="18"/>
                  <a:pt x="55" y="26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0F9832-8738-4050-B1C6-FF4425835473}"/>
              </a:ext>
            </a:extLst>
          </p:cNvPr>
          <p:cNvSpPr txBox="1"/>
          <p:nvPr/>
        </p:nvSpPr>
        <p:spPr>
          <a:xfrm>
            <a:off x="340521" y="2377668"/>
            <a:ext cx="4039938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3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3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3B4155-E70B-422D-895E-E24D8650FBEA}"/>
              </a:ext>
            </a:extLst>
          </p:cNvPr>
          <p:cNvSpPr txBox="1"/>
          <p:nvPr/>
        </p:nvSpPr>
        <p:spPr>
          <a:xfrm>
            <a:off x="340521" y="2935763"/>
            <a:ext cx="4039938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3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3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3C40FA-D410-472F-A025-89F400E8B89B}"/>
              </a:ext>
            </a:extLst>
          </p:cNvPr>
          <p:cNvSpPr txBox="1"/>
          <p:nvPr/>
        </p:nvSpPr>
        <p:spPr>
          <a:xfrm>
            <a:off x="430872" y="3406855"/>
            <a:ext cx="4039938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3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3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252E46-8654-43BB-BC8F-305B566530E0}"/>
              </a:ext>
            </a:extLst>
          </p:cNvPr>
          <p:cNvSpPr txBox="1"/>
          <p:nvPr/>
        </p:nvSpPr>
        <p:spPr>
          <a:xfrm>
            <a:off x="340520" y="4186264"/>
            <a:ext cx="4039938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3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3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B677D1-0AF8-4FF5-B903-ACE733EB391D}"/>
              </a:ext>
            </a:extLst>
          </p:cNvPr>
          <p:cNvSpPr txBox="1"/>
          <p:nvPr/>
        </p:nvSpPr>
        <p:spPr>
          <a:xfrm>
            <a:off x="431068" y="304320"/>
            <a:ext cx="8628369" cy="307777"/>
          </a:xfrm>
          <a:prstGeom prst="rect">
            <a:avLst/>
          </a:prstGeom>
          <a:noFill/>
        </p:spPr>
        <p:txBody>
          <a:bodyPr wrap="square" lIns="27000" tIns="0" rIns="27000" bIns="0" rtlCol="0">
            <a:spAutoFit/>
          </a:bodyPr>
          <a:lstStyle/>
          <a:p>
            <a:r>
              <a:rPr lang="en-US" altLang="ko-KR" sz="2000" b="1" dirty="0">
                <a:solidFill>
                  <a:srgbClr val="EB5D07"/>
                </a:solidFill>
                <a:cs typeface="Arial" pitchFamily="34" charset="0"/>
              </a:rPr>
              <a:t>We </a:t>
            </a:r>
            <a:r>
              <a:rPr lang="en-US" altLang="ko-KR" sz="2000" b="1" dirty="0" smtClean="0">
                <a:solidFill>
                  <a:srgbClr val="EB5D07"/>
                </a:solidFill>
                <a:cs typeface="Arial" pitchFamily="34" charset="0"/>
              </a:rPr>
              <a:t>Create Quality </a:t>
            </a:r>
            <a:r>
              <a:rPr lang="en-US" altLang="ko-KR" sz="2000" b="1" dirty="0">
                <a:solidFill>
                  <a:srgbClr val="EB5D07"/>
                </a:solidFill>
                <a:cs typeface="Arial" pitchFamily="34" charset="0"/>
              </a:rPr>
              <a:t>Professional </a:t>
            </a:r>
            <a:r>
              <a:rPr lang="en-US" altLang="ko-KR" sz="2000" b="1" dirty="0" smtClean="0">
                <a:solidFill>
                  <a:srgbClr val="EB5D07"/>
                </a:solidFill>
                <a:cs typeface="Arial" pitchFamily="34" charset="0"/>
              </a:rPr>
              <a:t>PPT </a:t>
            </a:r>
            <a:r>
              <a:rPr lang="en-US" altLang="ko-KR" sz="2000" b="1" dirty="0">
                <a:solidFill>
                  <a:srgbClr val="EB5D07"/>
                </a:solidFill>
                <a:cs typeface="Arial" pitchFamily="34" charset="0"/>
              </a:rPr>
              <a:t>Presentation</a:t>
            </a:r>
            <a:endParaRPr lang="ko-KR" altLang="en-US" sz="2000" b="1" dirty="0">
              <a:solidFill>
                <a:srgbClr val="EB5D07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644DE3-4686-4D8B-88FB-63FBDB16023D}"/>
              </a:ext>
            </a:extLst>
          </p:cNvPr>
          <p:cNvSpPr txBox="1"/>
          <p:nvPr/>
        </p:nvSpPr>
        <p:spPr>
          <a:xfrm>
            <a:off x="228298" y="4360660"/>
            <a:ext cx="4737932" cy="473206"/>
          </a:xfrm>
          <a:prstGeom prst="rect">
            <a:avLst/>
          </a:prstGeom>
          <a:noFill/>
        </p:spPr>
        <p:txBody>
          <a:bodyPr wrap="square" lIns="162000" rIns="162000" rtlCol="0">
            <a:spAutoFit/>
          </a:bodyPr>
          <a:lstStyle/>
          <a:p>
            <a:r>
              <a:rPr lang="en-US" altLang="ko-KR" sz="825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825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xmlns="" id="{312815B2-95C7-47DC-A2C0-C34522928FFA}"/>
              </a:ext>
            </a:extLst>
          </p:cNvPr>
          <p:cNvSpPr txBox="1">
            <a:spLocks/>
          </p:cNvSpPr>
          <p:nvPr/>
        </p:nvSpPr>
        <p:spPr>
          <a:xfrm>
            <a:off x="4380459" y="4364234"/>
            <a:ext cx="4678978" cy="554522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3300" dirty="0">
                <a:solidFill>
                  <a:srgbClr val="EB5D07"/>
                </a:solidFill>
              </a:rPr>
              <a:t>Portfolio </a:t>
            </a:r>
          </a:p>
          <a:p>
            <a:pPr algn="r"/>
            <a:r>
              <a:rPr lang="en-US" altLang="ko-KR" sz="3300" dirty="0">
                <a:solidFill>
                  <a:srgbClr val="EB5D07"/>
                </a:solidFill>
              </a:rPr>
              <a:t>Presentation</a:t>
            </a:r>
            <a:endParaRPr lang="ko-KR" altLang="en-US" sz="3300" dirty="0">
              <a:solidFill>
                <a:srgbClr val="EB5D07"/>
              </a:solidFill>
            </a:endParaRPr>
          </a:p>
        </p:txBody>
      </p:sp>
      <p:grpSp>
        <p:nvGrpSpPr>
          <p:cNvPr id="10" name="Group 21">
            <a:extLst>
              <a:ext uri="{FF2B5EF4-FFF2-40B4-BE49-F238E27FC236}">
                <a16:creationId xmlns:a16="http://schemas.microsoft.com/office/drawing/2014/main" xmlns="" id="{6F869DD5-B1E4-4AE9-94CE-F3BAFFB68224}"/>
              </a:ext>
            </a:extLst>
          </p:cNvPr>
          <p:cNvGrpSpPr/>
          <p:nvPr/>
        </p:nvGrpSpPr>
        <p:grpSpPr>
          <a:xfrm>
            <a:off x="430871" y="1190724"/>
            <a:ext cx="4716059" cy="979726"/>
            <a:chOff x="6378145" y="2245399"/>
            <a:chExt cx="2789750" cy="1306300"/>
          </a:xfrm>
          <a:noFill/>
        </p:grpSpPr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xmlns="" id="{52745ED8-B4FB-448F-948F-5D1D30AF978D}"/>
                </a:ext>
              </a:extLst>
            </p:cNvPr>
            <p:cNvSpPr txBox="1"/>
            <p:nvPr/>
          </p:nvSpPr>
          <p:spPr>
            <a:xfrm>
              <a:off x="6378145" y="2854073"/>
              <a:ext cx="2736304" cy="6976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rgbClr val="EB5D07"/>
                  </a:solidFill>
                  <a:cs typeface="Arial" pitchFamily="34" charset="0"/>
                </a:rPr>
                <a:t>Simple Presentation  </a:t>
              </a:r>
              <a:endParaRPr lang="ko-KR" altLang="en-US" sz="2800" b="1" dirty="0">
                <a:solidFill>
                  <a:srgbClr val="EB5D07"/>
                </a:solidFill>
                <a:cs typeface="Arial" pitchFamily="34" charset="0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xmlns="" id="{6F14BE40-4A31-42D8-80F1-12372974E6DA}"/>
                </a:ext>
              </a:extLst>
            </p:cNvPr>
            <p:cNvSpPr txBox="1"/>
            <p:nvPr/>
          </p:nvSpPr>
          <p:spPr>
            <a:xfrm>
              <a:off x="6431591" y="2245399"/>
              <a:ext cx="2736304" cy="6976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rgbClr val="EB5D07"/>
                  </a:solidFill>
                  <a:cs typeface="Arial" pitchFamily="34" charset="0"/>
                </a:rPr>
                <a:t>Add Contents Title</a:t>
              </a:r>
              <a:endParaRPr lang="ko-KR" altLang="en-US" sz="2800" b="1" dirty="0">
                <a:solidFill>
                  <a:srgbClr val="EB5D07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 flipH="1">
            <a:off x="5149993" y="717211"/>
            <a:ext cx="3459432" cy="3546085"/>
            <a:chOff x="5137150" y="955675"/>
            <a:chExt cx="3295650" cy="3378201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7221538" y="1604963"/>
              <a:ext cx="995363" cy="2606675"/>
            </a:xfrm>
            <a:custGeom>
              <a:avLst/>
              <a:gdLst>
                <a:gd name="T0" fmla="*/ 0 w 431"/>
                <a:gd name="T1" fmla="*/ 595 h 1129"/>
                <a:gd name="T2" fmla="*/ 0 w 431"/>
                <a:gd name="T3" fmla="*/ 147 h 1129"/>
                <a:gd name="T4" fmla="*/ 84 w 431"/>
                <a:gd name="T5" fmla="*/ 19 h 1129"/>
                <a:gd name="T6" fmla="*/ 133 w 431"/>
                <a:gd name="T7" fmla="*/ 22 h 1129"/>
                <a:gd name="T8" fmla="*/ 240 w 431"/>
                <a:gd name="T9" fmla="*/ 30 h 1129"/>
                <a:gd name="T10" fmla="*/ 262 w 431"/>
                <a:gd name="T11" fmla="*/ 22 h 1129"/>
                <a:gd name="T12" fmla="*/ 342 w 431"/>
                <a:gd name="T13" fmla="*/ 25 h 1129"/>
                <a:gd name="T14" fmla="*/ 394 w 431"/>
                <a:gd name="T15" fmla="*/ 62 h 1129"/>
                <a:gd name="T16" fmla="*/ 430 w 431"/>
                <a:gd name="T17" fmla="*/ 146 h 1129"/>
                <a:gd name="T18" fmla="*/ 430 w 431"/>
                <a:gd name="T19" fmla="*/ 1061 h 1129"/>
                <a:gd name="T20" fmla="*/ 410 w 431"/>
                <a:gd name="T21" fmla="*/ 1092 h 1129"/>
                <a:gd name="T22" fmla="*/ 263 w 431"/>
                <a:gd name="T23" fmla="*/ 1121 h 1129"/>
                <a:gd name="T24" fmla="*/ 65 w 431"/>
                <a:gd name="T25" fmla="*/ 1112 h 1129"/>
                <a:gd name="T26" fmla="*/ 42 w 431"/>
                <a:gd name="T27" fmla="*/ 1105 h 1129"/>
                <a:gd name="T28" fmla="*/ 2 w 431"/>
                <a:gd name="T29" fmla="*/ 1049 h 1129"/>
                <a:gd name="T30" fmla="*/ 2 w 431"/>
                <a:gd name="T31" fmla="*/ 595 h 1129"/>
                <a:gd name="T32" fmla="*/ 0 w 431"/>
                <a:gd name="T33" fmla="*/ 595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1" h="1129">
                  <a:moveTo>
                    <a:pt x="0" y="595"/>
                  </a:moveTo>
                  <a:cubicBezTo>
                    <a:pt x="0" y="446"/>
                    <a:pt x="0" y="296"/>
                    <a:pt x="0" y="147"/>
                  </a:cubicBezTo>
                  <a:cubicBezTo>
                    <a:pt x="0" y="82"/>
                    <a:pt x="24" y="45"/>
                    <a:pt x="84" y="19"/>
                  </a:cubicBezTo>
                  <a:cubicBezTo>
                    <a:pt x="102" y="12"/>
                    <a:pt x="115" y="10"/>
                    <a:pt x="133" y="22"/>
                  </a:cubicBezTo>
                  <a:cubicBezTo>
                    <a:pt x="166" y="44"/>
                    <a:pt x="204" y="38"/>
                    <a:pt x="240" y="30"/>
                  </a:cubicBezTo>
                  <a:cubicBezTo>
                    <a:pt x="248" y="29"/>
                    <a:pt x="256" y="27"/>
                    <a:pt x="262" y="22"/>
                  </a:cubicBezTo>
                  <a:cubicBezTo>
                    <a:pt x="290" y="0"/>
                    <a:pt x="316" y="11"/>
                    <a:pt x="342" y="25"/>
                  </a:cubicBezTo>
                  <a:cubicBezTo>
                    <a:pt x="360" y="35"/>
                    <a:pt x="378" y="48"/>
                    <a:pt x="394" y="62"/>
                  </a:cubicBezTo>
                  <a:cubicBezTo>
                    <a:pt x="419" y="83"/>
                    <a:pt x="431" y="110"/>
                    <a:pt x="430" y="146"/>
                  </a:cubicBezTo>
                  <a:cubicBezTo>
                    <a:pt x="429" y="451"/>
                    <a:pt x="430" y="756"/>
                    <a:pt x="430" y="1061"/>
                  </a:cubicBezTo>
                  <a:cubicBezTo>
                    <a:pt x="430" y="1078"/>
                    <a:pt x="426" y="1089"/>
                    <a:pt x="410" y="1092"/>
                  </a:cubicBezTo>
                  <a:cubicBezTo>
                    <a:pt x="361" y="1102"/>
                    <a:pt x="313" y="1115"/>
                    <a:pt x="263" y="1121"/>
                  </a:cubicBezTo>
                  <a:cubicBezTo>
                    <a:pt x="197" y="1128"/>
                    <a:pt x="130" y="1129"/>
                    <a:pt x="65" y="1112"/>
                  </a:cubicBezTo>
                  <a:cubicBezTo>
                    <a:pt x="57" y="1110"/>
                    <a:pt x="49" y="1108"/>
                    <a:pt x="42" y="1105"/>
                  </a:cubicBezTo>
                  <a:cubicBezTo>
                    <a:pt x="2" y="1091"/>
                    <a:pt x="2" y="1090"/>
                    <a:pt x="2" y="1049"/>
                  </a:cubicBezTo>
                  <a:cubicBezTo>
                    <a:pt x="2" y="897"/>
                    <a:pt x="2" y="746"/>
                    <a:pt x="2" y="595"/>
                  </a:cubicBezTo>
                  <a:cubicBezTo>
                    <a:pt x="1" y="595"/>
                    <a:pt x="0" y="595"/>
                    <a:pt x="0" y="595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5629275" y="1682750"/>
              <a:ext cx="488950" cy="2016125"/>
            </a:xfrm>
            <a:custGeom>
              <a:avLst/>
              <a:gdLst>
                <a:gd name="T0" fmla="*/ 37 w 212"/>
                <a:gd name="T1" fmla="*/ 837 h 873"/>
                <a:gd name="T2" fmla="*/ 3 w 212"/>
                <a:gd name="T3" fmla="*/ 572 h 873"/>
                <a:gd name="T4" fmla="*/ 70 w 212"/>
                <a:gd name="T5" fmla="*/ 329 h 873"/>
                <a:gd name="T6" fmla="*/ 120 w 212"/>
                <a:gd name="T7" fmla="*/ 166 h 873"/>
                <a:gd name="T8" fmla="*/ 67 w 212"/>
                <a:gd name="T9" fmla="*/ 29 h 873"/>
                <a:gd name="T10" fmla="*/ 50 w 212"/>
                <a:gd name="T11" fmla="*/ 4 h 873"/>
                <a:gd name="T12" fmla="*/ 54 w 212"/>
                <a:gd name="T13" fmla="*/ 0 h 873"/>
                <a:gd name="T14" fmla="*/ 91 w 212"/>
                <a:gd name="T15" fmla="*/ 21 h 873"/>
                <a:gd name="T16" fmla="*/ 212 w 212"/>
                <a:gd name="T17" fmla="*/ 240 h 873"/>
                <a:gd name="T18" fmla="*/ 185 w 212"/>
                <a:gd name="T19" fmla="*/ 317 h 873"/>
                <a:gd name="T20" fmla="*/ 113 w 212"/>
                <a:gd name="T21" fmla="*/ 503 h 873"/>
                <a:gd name="T22" fmla="*/ 113 w 212"/>
                <a:gd name="T23" fmla="*/ 685 h 873"/>
                <a:gd name="T24" fmla="*/ 88 w 212"/>
                <a:gd name="T25" fmla="*/ 797 h 873"/>
                <a:gd name="T26" fmla="*/ 66 w 212"/>
                <a:gd name="T27" fmla="*/ 873 h 873"/>
                <a:gd name="T28" fmla="*/ 37 w 212"/>
                <a:gd name="T29" fmla="*/ 836 h 873"/>
                <a:gd name="T30" fmla="*/ 37 w 212"/>
                <a:gd name="T31" fmla="*/ 837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2" h="873">
                  <a:moveTo>
                    <a:pt x="37" y="837"/>
                  </a:moveTo>
                  <a:cubicBezTo>
                    <a:pt x="25" y="748"/>
                    <a:pt x="6" y="660"/>
                    <a:pt x="3" y="572"/>
                  </a:cubicBezTo>
                  <a:cubicBezTo>
                    <a:pt x="0" y="486"/>
                    <a:pt x="21" y="402"/>
                    <a:pt x="70" y="329"/>
                  </a:cubicBezTo>
                  <a:cubicBezTo>
                    <a:pt x="103" y="279"/>
                    <a:pt x="124" y="226"/>
                    <a:pt x="120" y="166"/>
                  </a:cubicBezTo>
                  <a:cubicBezTo>
                    <a:pt x="116" y="115"/>
                    <a:pt x="95" y="71"/>
                    <a:pt x="67" y="29"/>
                  </a:cubicBezTo>
                  <a:cubicBezTo>
                    <a:pt x="62" y="21"/>
                    <a:pt x="56" y="12"/>
                    <a:pt x="50" y="4"/>
                  </a:cubicBezTo>
                  <a:cubicBezTo>
                    <a:pt x="52" y="2"/>
                    <a:pt x="53" y="1"/>
                    <a:pt x="54" y="0"/>
                  </a:cubicBezTo>
                  <a:cubicBezTo>
                    <a:pt x="66" y="7"/>
                    <a:pt x="79" y="13"/>
                    <a:pt x="91" y="21"/>
                  </a:cubicBezTo>
                  <a:cubicBezTo>
                    <a:pt x="168" y="74"/>
                    <a:pt x="209" y="146"/>
                    <a:pt x="212" y="240"/>
                  </a:cubicBezTo>
                  <a:cubicBezTo>
                    <a:pt x="212" y="269"/>
                    <a:pt x="204" y="296"/>
                    <a:pt x="185" y="317"/>
                  </a:cubicBezTo>
                  <a:cubicBezTo>
                    <a:pt x="135" y="370"/>
                    <a:pt x="117" y="435"/>
                    <a:pt x="113" y="503"/>
                  </a:cubicBezTo>
                  <a:cubicBezTo>
                    <a:pt x="109" y="563"/>
                    <a:pt x="113" y="624"/>
                    <a:pt x="113" y="685"/>
                  </a:cubicBezTo>
                  <a:cubicBezTo>
                    <a:pt x="113" y="724"/>
                    <a:pt x="106" y="761"/>
                    <a:pt x="88" y="797"/>
                  </a:cubicBezTo>
                  <a:cubicBezTo>
                    <a:pt x="76" y="821"/>
                    <a:pt x="72" y="850"/>
                    <a:pt x="66" y="873"/>
                  </a:cubicBezTo>
                  <a:cubicBezTo>
                    <a:pt x="58" y="862"/>
                    <a:pt x="47" y="849"/>
                    <a:pt x="37" y="836"/>
                  </a:cubicBezTo>
                  <a:lnTo>
                    <a:pt x="37" y="837"/>
                  </a:ln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5137150" y="3255963"/>
              <a:ext cx="579438" cy="890588"/>
            </a:xfrm>
            <a:custGeom>
              <a:avLst/>
              <a:gdLst>
                <a:gd name="T0" fmla="*/ 251 w 251"/>
                <a:gd name="T1" fmla="*/ 386 h 386"/>
                <a:gd name="T2" fmla="*/ 164 w 251"/>
                <a:gd name="T3" fmla="*/ 369 h 386"/>
                <a:gd name="T4" fmla="*/ 36 w 251"/>
                <a:gd name="T5" fmla="*/ 202 h 386"/>
                <a:gd name="T6" fmla="*/ 21 w 251"/>
                <a:gd name="T7" fmla="*/ 70 h 386"/>
                <a:gd name="T8" fmla="*/ 0 w 251"/>
                <a:gd name="T9" fmla="*/ 6 h 386"/>
                <a:gd name="T10" fmla="*/ 116 w 251"/>
                <a:gd name="T11" fmla="*/ 74 h 386"/>
                <a:gd name="T12" fmla="*/ 189 w 251"/>
                <a:gd name="T13" fmla="*/ 229 h 386"/>
                <a:gd name="T14" fmla="*/ 211 w 251"/>
                <a:gd name="T15" fmla="*/ 307 h 386"/>
                <a:gd name="T16" fmla="*/ 251 w 251"/>
                <a:gd name="T1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386">
                  <a:moveTo>
                    <a:pt x="251" y="386"/>
                  </a:moveTo>
                  <a:cubicBezTo>
                    <a:pt x="222" y="381"/>
                    <a:pt x="192" y="378"/>
                    <a:pt x="164" y="369"/>
                  </a:cubicBezTo>
                  <a:cubicBezTo>
                    <a:pt x="87" y="345"/>
                    <a:pt x="42" y="283"/>
                    <a:pt x="36" y="202"/>
                  </a:cubicBezTo>
                  <a:cubicBezTo>
                    <a:pt x="33" y="158"/>
                    <a:pt x="28" y="114"/>
                    <a:pt x="21" y="70"/>
                  </a:cubicBezTo>
                  <a:cubicBezTo>
                    <a:pt x="17" y="48"/>
                    <a:pt x="7" y="27"/>
                    <a:pt x="0" y="6"/>
                  </a:cubicBezTo>
                  <a:cubicBezTo>
                    <a:pt x="38" y="0"/>
                    <a:pt x="93" y="28"/>
                    <a:pt x="116" y="74"/>
                  </a:cubicBezTo>
                  <a:cubicBezTo>
                    <a:pt x="142" y="124"/>
                    <a:pt x="164" y="177"/>
                    <a:pt x="189" y="229"/>
                  </a:cubicBezTo>
                  <a:cubicBezTo>
                    <a:pt x="201" y="254"/>
                    <a:pt x="209" y="279"/>
                    <a:pt x="211" y="307"/>
                  </a:cubicBezTo>
                  <a:cubicBezTo>
                    <a:pt x="213" y="348"/>
                    <a:pt x="218" y="355"/>
                    <a:pt x="251" y="386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5872163" y="2152650"/>
              <a:ext cx="393700" cy="1189038"/>
            </a:xfrm>
            <a:custGeom>
              <a:avLst/>
              <a:gdLst>
                <a:gd name="T0" fmla="*/ 44 w 171"/>
                <a:gd name="T1" fmla="*/ 515 h 515"/>
                <a:gd name="T2" fmla="*/ 79 w 171"/>
                <a:gd name="T3" fmla="*/ 141 h 515"/>
                <a:gd name="T4" fmla="*/ 111 w 171"/>
                <a:gd name="T5" fmla="*/ 66 h 515"/>
                <a:gd name="T6" fmla="*/ 168 w 171"/>
                <a:gd name="T7" fmla="*/ 0 h 515"/>
                <a:gd name="T8" fmla="*/ 154 w 171"/>
                <a:gd name="T9" fmla="*/ 56 h 515"/>
                <a:gd name="T10" fmla="*/ 157 w 171"/>
                <a:gd name="T11" fmla="*/ 207 h 515"/>
                <a:gd name="T12" fmla="*/ 130 w 171"/>
                <a:gd name="T13" fmla="*/ 357 h 515"/>
                <a:gd name="T14" fmla="*/ 80 w 171"/>
                <a:gd name="T15" fmla="*/ 434 h 515"/>
                <a:gd name="T16" fmla="*/ 44 w 171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515">
                  <a:moveTo>
                    <a:pt x="44" y="515"/>
                  </a:moveTo>
                  <a:cubicBezTo>
                    <a:pt x="0" y="386"/>
                    <a:pt x="6" y="260"/>
                    <a:pt x="79" y="141"/>
                  </a:cubicBezTo>
                  <a:cubicBezTo>
                    <a:pt x="93" y="118"/>
                    <a:pt x="103" y="92"/>
                    <a:pt x="111" y="66"/>
                  </a:cubicBezTo>
                  <a:cubicBezTo>
                    <a:pt x="120" y="35"/>
                    <a:pt x="135" y="15"/>
                    <a:pt x="168" y="0"/>
                  </a:cubicBezTo>
                  <a:cubicBezTo>
                    <a:pt x="163" y="19"/>
                    <a:pt x="158" y="37"/>
                    <a:pt x="154" y="56"/>
                  </a:cubicBezTo>
                  <a:cubicBezTo>
                    <a:pt x="142" y="106"/>
                    <a:pt x="142" y="155"/>
                    <a:pt x="157" y="207"/>
                  </a:cubicBezTo>
                  <a:cubicBezTo>
                    <a:pt x="171" y="259"/>
                    <a:pt x="164" y="311"/>
                    <a:pt x="130" y="357"/>
                  </a:cubicBezTo>
                  <a:cubicBezTo>
                    <a:pt x="112" y="381"/>
                    <a:pt x="94" y="407"/>
                    <a:pt x="80" y="434"/>
                  </a:cubicBezTo>
                  <a:cubicBezTo>
                    <a:pt x="65" y="460"/>
                    <a:pt x="56" y="488"/>
                    <a:pt x="44" y="515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6672263" y="1352550"/>
              <a:ext cx="625475" cy="1685925"/>
            </a:xfrm>
            <a:custGeom>
              <a:avLst/>
              <a:gdLst>
                <a:gd name="T0" fmla="*/ 265 w 271"/>
                <a:gd name="T1" fmla="*/ 0 h 730"/>
                <a:gd name="T2" fmla="*/ 242 w 271"/>
                <a:gd name="T3" fmla="*/ 61 h 730"/>
                <a:gd name="T4" fmla="*/ 80 w 271"/>
                <a:gd name="T5" fmla="*/ 331 h 730"/>
                <a:gd name="T6" fmla="*/ 69 w 271"/>
                <a:gd name="T7" fmla="*/ 566 h 730"/>
                <a:gd name="T8" fmla="*/ 87 w 271"/>
                <a:gd name="T9" fmla="*/ 690 h 730"/>
                <a:gd name="T10" fmla="*/ 73 w 271"/>
                <a:gd name="T11" fmla="*/ 716 h 730"/>
                <a:gd name="T12" fmla="*/ 40 w 271"/>
                <a:gd name="T13" fmla="*/ 730 h 730"/>
                <a:gd name="T14" fmla="*/ 22 w 271"/>
                <a:gd name="T15" fmla="*/ 634 h 730"/>
                <a:gd name="T16" fmla="*/ 110 w 271"/>
                <a:gd name="T17" fmla="*/ 134 h 730"/>
                <a:gd name="T18" fmla="*/ 238 w 271"/>
                <a:gd name="T19" fmla="*/ 11 h 730"/>
                <a:gd name="T20" fmla="*/ 265 w 271"/>
                <a:gd name="T21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730">
                  <a:moveTo>
                    <a:pt x="265" y="0"/>
                  </a:moveTo>
                  <a:cubicBezTo>
                    <a:pt x="271" y="27"/>
                    <a:pt x="268" y="44"/>
                    <a:pt x="242" y="61"/>
                  </a:cubicBezTo>
                  <a:cubicBezTo>
                    <a:pt x="143" y="123"/>
                    <a:pt x="93" y="216"/>
                    <a:pt x="80" y="331"/>
                  </a:cubicBezTo>
                  <a:cubicBezTo>
                    <a:pt x="71" y="409"/>
                    <a:pt x="64" y="488"/>
                    <a:pt x="69" y="566"/>
                  </a:cubicBezTo>
                  <a:cubicBezTo>
                    <a:pt x="72" y="608"/>
                    <a:pt x="80" y="649"/>
                    <a:pt x="87" y="690"/>
                  </a:cubicBezTo>
                  <a:cubicBezTo>
                    <a:pt x="89" y="704"/>
                    <a:pt x="87" y="711"/>
                    <a:pt x="73" y="716"/>
                  </a:cubicBezTo>
                  <a:cubicBezTo>
                    <a:pt x="63" y="719"/>
                    <a:pt x="54" y="724"/>
                    <a:pt x="40" y="730"/>
                  </a:cubicBezTo>
                  <a:cubicBezTo>
                    <a:pt x="34" y="697"/>
                    <a:pt x="26" y="665"/>
                    <a:pt x="22" y="634"/>
                  </a:cubicBezTo>
                  <a:cubicBezTo>
                    <a:pt x="0" y="458"/>
                    <a:pt x="21" y="289"/>
                    <a:pt x="110" y="134"/>
                  </a:cubicBezTo>
                  <a:cubicBezTo>
                    <a:pt x="141" y="81"/>
                    <a:pt x="182" y="38"/>
                    <a:pt x="238" y="11"/>
                  </a:cubicBezTo>
                  <a:cubicBezTo>
                    <a:pt x="247" y="6"/>
                    <a:pt x="256" y="3"/>
                    <a:pt x="265" y="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6000750" y="2463800"/>
              <a:ext cx="452438" cy="1268413"/>
            </a:xfrm>
            <a:custGeom>
              <a:avLst/>
              <a:gdLst>
                <a:gd name="T0" fmla="*/ 36 w 196"/>
                <a:gd name="T1" fmla="*/ 549 h 549"/>
                <a:gd name="T2" fmla="*/ 79 w 196"/>
                <a:gd name="T3" fmla="*/ 415 h 549"/>
                <a:gd name="T4" fmla="*/ 13 w 196"/>
                <a:gd name="T5" fmla="*/ 468 h 549"/>
                <a:gd name="T6" fmla="*/ 40 w 196"/>
                <a:gd name="T7" fmla="*/ 369 h 549"/>
                <a:gd name="T8" fmla="*/ 8 w 196"/>
                <a:gd name="T9" fmla="*/ 384 h 549"/>
                <a:gd name="T10" fmla="*/ 4 w 196"/>
                <a:gd name="T11" fmla="*/ 383 h 549"/>
                <a:gd name="T12" fmla="*/ 62 w 196"/>
                <a:gd name="T13" fmla="*/ 273 h 549"/>
                <a:gd name="T14" fmla="*/ 114 w 196"/>
                <a:gd name="T15" fmla="*/ 149 h 549"/>
                <a:gd name="T16" fmla="*/ 114 w 196"/>
                <a:gd name="T17" fmla="*/ 72 h 549"/>
                <a:gd name="T18" fmla="*/ 116 w 196"/>
                <a:gd name="T19" fmla="*/ 56 h 549"/>
                <a:gd name="T20" fmla="*/ 196 w 196"/>
                <a:gd name="T21" fmla="*/ 0 h 549"/>
                <a:gd name="T22" fmla="*/ 146 w 196"/>
                <a:gd name="T23" fmla="*/ 128 h 549"/>
                <a:gd name="T24" fmla="*/ 157 w 196"/>
                <a:gd name="T25" fmla="*/ 255 h 549"/>
                <a:gd name="T26" fmla="*/ 157 w 196"/>
                <a:gd name="T27" fmla="*/ 329 h 549"/>
                <a:gd name="T28" fmla="*/ 119 w 196"/>
                <a:gd name="T29" fmla="*/ 407 h 549"/>
                <a:gd name="T30" fmla="*/ 36 w 196"/>
                <a:gd name="T31" fmla="*/ 549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549">
                  <a:moveTo>
                    <a:pt x="36" y="549"/>
                  </a:moveTo>
                  <a:cubicBezTo>
                    <a:pt x="16" y="511"/>
                    <a:pt x="24" y="484"/>
                    <a:pt x="79" y="415"/>
                  </a:cubicBezTo>
                  <a:cubicBezTo>
                    <a:pt x="43" y="418"/>
                    <a:pt x="30" y="445"/>
                    <a:pt x="13" y="468"/>
                  </a:cubicBezTo>
                  <a:cubicBezTo>
                    <a:pt x="0" y="444"/>
                    <a:pt x="10" y="409"/>
                    <a:pt x="40" y="369"/>
                  </a:cubicBezTo>
                  <a:cubicBezTo>
                    <a:pt x="29" y="374"/>
                    <a:pt x="19" y="379"/>
                    <a:pt x="8" y="384"/>
                  </a:cubicBezTo>
                  <a:cubicBezTo>
                    <a:pt x="7" y="384"/>
                    <a:pt x="6" y="383"/>
                    <a:pt x="4" y="383"/>
                  </a:cubicBezTo>
                  <a:cubicBezTo>
                    <a:pt x="23" y="346"/>
                    <a:pt x="41" y="309"/>
                    <a:pt x="62" y="273"/>
                  </a:cubicBezTo>
                  <a:cubicBezTo>
                    <a:pt x="86" y="234"/>
                    <a:pt x="108" y="195"/>
                    <a:pt x="114" y="149"/>
                  </a:cubicBezTo>
                  <a:cubicBezTo>
                    <a:pt x="118" y="124"/>
                    <a:pt x="114" y="98"/>
                    <a:pt x="114" y="72"/>
                  </a:cubicBezTo>
                  <a:cubicBezTo>
                    <a:pt x="113" y="67"/>
                    <a:pt x="113" y="59"/>
                    <a:pt x="116" y="56"/>
                  </a:cubicBezTo>
                  <a:cubicBezTo>
                    <a:pt x="142" y="37"/>
                    <a:pt x="169" y="19"/>
                    <a:pt x="196" y="0"/>
                  </a:cubicBezTo>
                  <a:cubicBezTo>
                    <a:pt x="178" y="45"/>
                    <a:pt x="158" y="85"/>
                    <a:pt x="146" y="128"/>
                  </a:cubicBezTo>
                  <a:cubicBezTo>
                    <a:pt x="133" y="170"/>
                    <a:pt x="142" y="212"/>
                    <a:pt x="157" y="255"/>
                  </a:cubicBezTo>
                  <a:cubicBezTo>
                    <a:pt x="166" y="276"/>
                    <a:pt x="160" y="304"/>
                    <a:pt x="157" y="329"/>
                  </a:cubicBezTo>
                  <a:cubicBezTo>
                    <a:pt x="153" y="359"/>
                    <a:pt x="139" y="384"/>
                    <a:pt x="119" y="407"/>
                  </a:cubicBezTo>
                  <a:cubicBezTo>
                    <a:pt x="83" y="448"/>
                    <a:pt x="54" y="494"/>
                    <a:pt x="36" y="549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5405438" y="2738438"/>
              <a:ext cx="325438" cy="1116013"/>
            </a:xfrm>
            <a:custGeom>
              <a:avLst/>
              <a:gdLst>
                <a:gd name="T0" fmla="*/ 134 w 141"/>
                <a:gd name="T1" fmla="*/ 379 h 483"/>
                <a:gd name="T2" fmla="*/ 124 w 141"/>
                <a:gd name="T3" fmla="*/ 483 h 483"/>
                <a:gd name="T4" fmla="*/ 81 w 141"/>
                <a:gd name="T5" fmla="*/ 433 h 483"/>
                <a:gd name="T6" fmla="*/ 8 w 141"/>
                <a:gd name="T7" fmla="*/ 285 h 483"/>
                <a:gd name="T8" fmla="*/ 5 w 141"/>
                <a:gd name="T9" fmla="*/ 249 h 483"/>
                <a:gd name="T10" fmla="*/ 25 w 141"/>
                <a:gd name="T11" fmla="*/ 45 h 483"/>
                <a:gd name="T12" fmla="*/ 13 w 141"/>
                <a:gd name="T13" fmla="*/ 3 h 483"/>
                <a:gd name="T14" fmla="*/ 18 w 141"/>
                <a:gd name="T15" fmla="*/ 0 h 483"/>
                <a:gd name="T16" fmla="*/ 71 w 141"/>
                <a:gd name="T17" fmla="*/ 74 h 483"/>
                <a:gd name="T18" fmla="*/ 97 w 141"/>
                <a:gd name="T19" fmla="*/ 179 h 483"/>
                <a:gd name="T20" fmla="*/ 121 w 141"/>
                <a:gd name="T21" fmla="*/ 344 h 483"/>
                <a:gd name="T22" fmla="*/ 134 w 141"/>
                <a:gd name="T23" fmla="*/ 380 h 483"/>
                <a:gd name="T24" fmla="*/ 134 w 141"/>
                <a:gd name="T25" fmla="*/ 37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483">
                  <a:moveTo>
                    <a:pt x="134" y="379"/>
                  </a:moveTo>
                  <a:cubicBezTo>
                    <a:pt x="141" y="415"/>
                    <a:pt x="138" y="449"/>
                    <a:pt x="124" y="483"/>
                  </a:cubicBezTo>
                  <a:cubicBezTo>
                    <a:pt x="101" y="473"/>
                    <a:pt x="91" y="455"/>
                    <a:pt x="81" y="433"/>
                  </a:cubicBezTo>
                  <a:cubicBezTo>
                    <a:pt x="59" y="382"/>
                    <a:pt x="34" y="334"/>
                    <a:pt x="8" y="285"/>
                  </a:cubicBezTo>
                  <a:cubicBezTo>
                    <a:pt x="1" y="272"/>
                    <a:pt x="0" y="262"/>
                    <a:pt x="5" y="249"/>
                  </a:cubicBezTo>
                  <a:cubicBezTo>
                    <a:pt x="26" y="183"/>
                    <a:pt x="38" y="115"/>
                    <a:pt x="25" y="45"/>
                  </a:cubicBezTo>
                  <a:cubicBezTo>
                    <a:pt x="22" y="31"/>
                    <a:pt x="17" y="17"/>
                    <a:pt x="13" y="3"/>
                  </a:cubicBezTo>
                  <a:cubicBezTo>
                    <a:pt x="15" y="2"/>
                    <a:pt x="17" y="1"/>
                    <a:pt x="18" y="0"/>
                  </a:cubicBezTo>
                  <a:cubicBezTo>
                    <a:pt x="36" y="24"/>
                    <a:pt x="54" y="48"/>
                    <a:pt x="71" y="74"/>
                  </a:cubicBezTo>
                  <a:cubicBezTo>
                    <a:pt x="92" y="105"/>
                    <a:pt x="93" y="142"/>
                    <a:pt x="97" y="179"/>
                  </a:cubicBezTo>
                  <a:cubicBezTo>
                    <a:pt x="103" y="234"/>
                    <a:pt x="112" y="289"/>
                    <a:pt x="121" y="344"/>
                  </a:cubicBezTo>
                  <a:cubicBezTo>
                    <a:pt x="123" y="357"/>
                    <a:pt x="130" y="368"/>
                    <a:pt x="134" y="380"/>
                  </a:cubicBezTo>
                  <a:cubicBezTo>
                    <a:pt x="134" y="380"/>
                    <a:pt x="134" y="379"/>
                    <a:pt x="134" y="379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6138863" y="2846388"/>
              <a:ext cx="342900" cy="1157288"/>
            </a:xfrm>
            <a:custGeom>
              <a:avLst/>
              <a:gdLst>
                <a:gd name="T0" fmla="*/ 135 w 148"/>
                <a:gd name="T1" fmla="*/ 0 h 501"/>
                <a:gd name="T2" fmla="*/ 135 w 148"/>
                <a:gd name="T3" fmla="*/ 202 h 501"/>
                <a:gd name="T4" fmla="*/ 145 w 148"/>
                <a:gd name="T5" fmla="*/ 299 h 501"/>
                <a:gd name="T6" fmla="*/ 146 w 148"/>
                <a:gd name="T7" fmla="*/ 371 h 501"/>
                <a:gd name="T8" fmla="*/ 104 w 148"/>
                <a:gd name="T9" fmla="*/ 436 h 501"/>
                <a:gd name="T10" fmla="*/ 8 w 148"/>
                <a:gd name="T11" fmla="*/ 501 h 501"/>
                <a:gd name="T12" fmla="*/ 36 w 148"/>
                <a:gd name="T13" fmla="*/ 372 h 501"/>
                <a:gd name="T14" fmla="*/ 5 w 148"/>
                <a:gd name="T15" fmla="*/ 390 h 501"/>
                <a:gd name="T16" fmla="*/ 0 w 148"/>
                <a:gd name="T17" fmla="*/ 388 h 501"/>
                <a:gd name="T18" fmla="*/ 26 w 148"/>
                <a:gd name="T19" fmla="*/ 296 h 501"/>
                <a:gd name="T20" fmla="*/ 38 w 148"/>
                <a:gd name="T21" fmla="*/ 283 h 501"/>
                <a:gd name="T22" fmla="*/ 109 w 148"/>
                <a:gd name="T23" fmla="*/ 111 h 501"/>
                <a:gd name="T24" fmla="*/ 115 w 148"/>
                <a:gd name="T25" fmla="*/ 74 h 501"/>
                <a:gd name="T26" fmla="*/ 135 w 148"/>
                <a:gd name="T2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501">
                  <a:moveTo>
                    <a:pt x="135" y="0"/>
                  </a:moveTo>
                  <a:cubicBezTo>
                    <a:pt x="135" y="68"/>
                    <a:pt x="134" y="135"/>
                    <a:pt x="135" y="202"/>
                  </a:cubicBezTo>
                  <a:cubicBezTo>
                    <a:pt x="136" y="234"/>
                    <a:pt x="143" y="267"/>
                    <a:pt x="145" y="299"/>
                  </a:cubicBezTo>
                  <a:cubicBezTo>
                    <a:pt x="147" y="323"/>
                    <a:pt x="148" y="347"/>
                    <a:pt x="146" y="371"/>
                  </a:cubicBezTo>
                  <a:cubicBezTo>
                    <a:pt x="143" y="398"/>
                    <a:pt x="129" y="421"/>
                    <a:pt x="104" y="436"/>
                  </a:cubicBezTo>
                  <a:cubicBezTo>
                    <a:pt x="73" y="456"/>
                    <a:pt x="42" y="478"/>
                    <a:pt x="8" y="501"/>
                  </a:cubicBezTo>
                  <a:cubicBezTo>
                    <a:pt x="3" y="454"/>
                    <a:pt x="22" y="416"/>
                    <a:pt x="36" y="372"/>
                  </a:cubicBezTo>
                  <a:cubicBezTo>
                    <a:pt x="23" y="380"/>
                    <a:pt x="14" y="385"/>
                    <a:pt x="5" y="390"/>
                  </a:cubicBezTo>
                  <a:cubicBezTo>
                    <a:pt x="3" y="390"/>
                    <a:pt x="1" y="389"/>
                    <a:pt x="0" y="388"/>
                  </a:cubicBezTo>
                  <a:cubicBezTo>
                    <a:pt x="8" y="357"/>
                    <a:pt x="17" y="326"/>
                    <a:pt x="26" y="296"/>
                  </a:cubicBezTo>
                  <a:cubicBezTo>
                    <a:pt x="28" y="291"/>
                    <a:pt x="33" y="286"/>
                    <a:pt x="38" y="283"/>
                  </a:cubicBezTo>
                  <a:cubicBezTo>
                    <a:pt x="93" y="238"/>
                    <a:pt x="119" y="182"/>
                    <a:pt x="109" y="111"/>
                  </a:cubicBezTo>
                  <a:cubicBezTo>
                    <a:pt x="108" y="99"/>
                    <a:pt x="112" y="86"/>
                    <a:pt x="115" y="74"/>
                  </a:cubicBezTo>
                  <a:cubicBezTo>
                    <a:pt x="121" y="49"/>
                    <a:pt x="128" y="24"/>
                    <a:pt x="135" y="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6772275" y="3027363"/>
              <a:ext cx="419100" cy="666750"/>
            </a:xfrm>
            <a:custGeom>
              <a:avLst/>
              <a:gdLst>
                <a:gd name="T0" fmla="*/ 0 w 182"/>
                <a:gd name="T1" fmla="*/ 50 h 289"/>
                <a:gd name="T2" fmla="*/ 50 w 182"/>
                <a:gd name="T3" fmla="*/ 1 h 289"/>
                <a:gd name="T4" fmla="*/ 65 w 182"/>
                <a:gd name="T5" fmla="*/ 11 h 289"/>
                <a:gd name="T6" fmla="*/ 180 w 182"/>
                <a:gd name="T7" fmla="*/ 216 h 289"/>
                <a:gd name="T8" fmla="*/ 180 w 182"/>
                <a:gd name="T9" fmla="*/ 231 h 289"/>
                <a:gd name="T10" fmla="*/ 86 w 182"/>
                <a:gd name="T11" fmla="*/ 279 h 289"/>
                <a:gd name="T12" fmla="*/ 75 w 182"/>
                <a:gd name="T13" fmla="*/ 269 h 289"/>
                <a:gd name="T14" fmla="*/ 3 w 182"/>
                <a:gd name="T15" fmla="*/ 77 h 289"/>
                <a:gd name="T16" fmla="*/ 0 w 182"/>
                <a:gd name="T17" fmla="*/ 5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289">
                  <a:moveTo>
                    <a:pt x="0" y="50"/>
                  </a:moveTo>
                  <a:cubicBezTo>
                    <a:pt x="0" y="27"/>
                    <a:pt x="27" y="0"/>
                    <a:pt x="50" y="1"/>
                  </a:cubicBezTo>
                  <a:cubicBezTo>
                    <a:pt x="55" y="1"/>
                    <a:pt x="61" y="6"/>
                    <a:pt x="65" y="11"/>
                  </a:cubicBezTo>
                  <a:cubicBezTo>
                    <a:pt x="118" y="71"/>
                    <a:pt x="157" y="139"/>
                    <a:pt x="180" y="216"/>
                  </a:cubicBezTo>
                  <a:cubicBezTo>
                    <a:pt x="181" y="221"/>
                    <a:pt x="182" y="227"/>
                    <a:pt x="180" y="231"/>
                  </a:cubicBezTo>
                  <a:cubicBezTo>
                    <a:pt x="169" y="264"/>
                    <a:pt x="119" y="289"/>
                    <a:pt x="86" y="279"/>
                  </a:cubicBezTo>
                  <a:cubicBezTo>
                    <a:pt x="82" y="278"/>
                    <a:pt x="77" y="273"/>
                    <a:pt x="75" y="269"/>
                  </a:cubicBezTo>
                  <a:cubicBezTo>
                    <a:pt x="46" y="207"/>
                    <a:pt x="17" y="145"/>
                    <a:pt x="3" y="77"/>
                  </a:cubicBezTo>
                  <a:cubicBezTo>
                    <a:pt x="2" y="68"/>
                    <a:pt x="1" y="59"/>
                    <a:pt x="0" y="5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6045200" y="3241675"/>
              <a:ext cx="600075" cy="893763"/>
            </a:xfrm>
            <a:custGeom>
              <a:avLst/>
              <a:gdLst>
                <a:gd name="T0" fmla="*/ 0 w 260"/>
                <a:gd name="T1" fmla="*/ 387 h 387"/>
                <a:gd name="T2" fmla="*/ 147 w 260"/>
                <a:gd name="T3" fmla="*/ 281 h 387"/>
                <a:gd name="T4" fmla="*/ 195 w 260"/>
                <a:gd name="T5" fmla="*/ 180 h 387"/>
                <a:gd name="T6" fmla="*/ 192 w 260"/>
                <a:gd name="T7" fmla="*/ 124 h 387"/>
                <a:gd name="T8" fmla="*/ 252 w 260"/>
                <a:gd name="T9" fmla="*/ 3 h 387"/>
                <a:gd name="T10" fmla="*/ 257 w 260"/>
                <a:gd name="T11" fmla="*/ 0 h 387"/>
                <a:gd name="T12" fmla="*/ 260 w 260"/>
                <a:gd name="T13" fmla="*/ 0 h 387"/>
                <a:gd name="T14" fmla="*/ 231 w 260"/>
                <a:gd name="T15" fmla="*/ 112 h 387"/>
                <a:gd name="T16" fmla="*/ 227 w 260"/>
                <a:gd name="T17" fmla="*/ 201 h 387"/>
                <a:gd name="T18" fmla="*/ 200 w 260"/>
                <a:gd name="T19" fmla="*/ 285 h 387"/>
                <a:gd name="T20" fmla="*/ 42 w 260"/>
                <a:gd name="T21" fmla="*/ 379 h 387"/>
                <a:gd name="T22" fmla="*/ 0 w 260"/>
                <a:gd name="T23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387">
                  <a:moveTo>
                    <a:pt x="0" y="387"/>
                  </a:moveTo>
                  <a:cubicBezTo>
                    <a:pt x="39" y="340"/>
                    <a:pt x="95" y="313"/>
                    <a:pt x="147" y="281"/>
                  </a:cubicBezTo>
                  <a:cubicBezTo>
                    <a:pt x="185" y="257"/>
                    <a:pt x="194" y="221"/>
                    <a:pt x="195" y="180"/>
                  </a:cubicBezTo>
                  <a:cubicBezTo>
                    <a:pt x="195" y="161"/>
                    <a:pt x="192" y="142"/>
                    <a:pt x="192" y="124"/>
                  </a:cubicBezTo>
                  <a:cubicBezTo>
                    <a:pt x="193" y="74"/>
                    <a:pt x="217" y="36"/>
                    <a:pt x="252" y="3"/>
                  </a:cubicBezTo>
                  <a:cubicBezTo>
                    <a:pt x="254" y="2"/>
                    <a:pt x="256" y="1"/>
                    <a:pt x="257" y="0"/>
                  </a:cubicBezTo>
                  <a:cubicBezTo>
                    <a:pt x="259" y="0"/>
                    <a:pt x="260" y="0"/>
                    <a:pt x="260" y="0"/>
                  </a:cubicBezTo>
                  <a:cubicBezTo>
                    <a:pt x="250" y="37"/>
                    <a:pt x="238" y="74"/>
                    <a:pt x="231" y="112"/>
                  </a:cubicBezTo>
                  <a:cubicBezTo>
                    <a:pt x="226" y="141"/>
                    <a:pt x="226" y="172"/>
                    <a:pt x="227" y="201"/>
                  </a:cubicBezTo>
                  <a:cubicBezTo>
                    <a:pt x="228" y="233"/>
                    <a:pt x="219" y="261"/>
                    <a:pt x="200" y="285"/>
                  </a:cubicBezTo>
                  <a:cubicBezTo>
                    <a:pt x="160" y="338"/>
                    <a:pt x="104" y="363"/>
                    <a:pt x="42" y="379"/>
                  </a:cubicBezTo>
                  <a:cubicBezTo>
                    <a:pt x="27" y="383"/>
                    <a:pt x="12" y="385"/>
                    <a:pt x="0" y="387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7215188" y="4144963"/>
              <a:ext cx="1012825" cy="188913"/>
            </a:xfrm>
            <a:custGeom>
              <a:avLst/>
              <a:gdLst>
                <a:gd name="T0" fmla="*/ 435 w 439"/>
                <a:gd name="T1" fmla="*/ 0 h 82"/>
                <a:gd name="T2" fmla="*/ 410 w 439"/>
                <a:gd name="T3" fmla="*/ 43 h 82"/>
                <a:gd name="T4" fmla="*/ 272 w 439"/>
                <a:gd name="T5" fmla="*/ 73 h 82"/>
                <a:gd name="T6" fmla="*/ 32 w 439"/>
                <a:gd name="T7" fmla="*/ 50 h 82"/>
                <a:gd name="T8" fmla="*/ 4 w 439"/>
                <a:gd name="T9" fmla="*/ 4 h 82"/>
                <a:gd name="T10" fmla="*/ 435 w 439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82">
                  <a:moveTo>
                    <a:pt x="435" y="0"/>
                  </a:moveTo>
                  <a:cubicBezTo>
                    <a:pt x="439" y="29"/>
                    <a:pt x="439" y="34"/>
                    <a:pt x="410" y="43"/>
                  </a:cubicBezTo>
                  <a:cubicBezTo>
                    <a:pt x="365" y="56"/>
                    <a:pt x="319" y="68"/>
                    <a:pt x="272" y="73"/>
                  </a:cubicBezTo>
                  <a:cubicBezTo>
                    <a:pt x="191" y="82"/>
                    <a:pt x="110" y="78"/>
                    <a:pt x="32" y="50"/>
                  </a:cubicBezTo>
                  <a:cubicBezTo>
                    <a:pt x="0" y="38"/>
                    <a:pt x="0" y="37"/>
                    <a:pt x="4" y="4"/>
                  </a:cubicBezTo>
                  <a:cubicBezTo>
                    <a:pt x="148" y="60"/>
                    <a:pt x="292" y="44"/>
                    <a:pt x="435" y="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7532688" y="955675"/>
              <a:ext cx="827088" cy="369888"/>
            </a:xfrm>
            <a:custGeom>
              <a:avLst/>
              <a:gdLst>
                <a:gd name="T0" fmla="*/ 358 w 358"/>
                <a:gd name="T1" fmla="*/ 5 h 160"/>
                <a:gd name="T2" fmla="*/ 334 w 358"/>
                <a:gd name="T3" fmla="*/ 16 h 160"/>
                <a:gd name="T4" fmla="*/ 193 w 358"/>
                <a:gd name="T5" fmla="*/ 59 h 160"/>
                <a:gd name="T6" fmla="*/ 85 w 358"/>
                <a:gd name="T7" fmla="*/ 125 h 160"/>
                <a:gd name="T8" fmla="*/ 25 w 358"/>
                <a:gd name="T9" fmla="*/ 160 h 160"/>
                <a:gd name="T10" fmla="*/ 1 w 358"/>
                <a:gd name="T11" fmla="*/ 140 h 160"/>
                <a:gd name="T12" fmla="*/ 27 w 358"/>
                <a:gd name="T13" fmla="*/ 87 h 160"/>
                <a:gd name="T14" fmla="*/ 260 w 358"/>
                <a:gd name="T15" fmla="*/ 12 h 160"/>
                <a:gd name="T16" fmla="*/ 324 w 358"/>
                <a:gd name="T17" fmla="*/ 2 h 160"/>
                <a:gd name="T18" fmla="*/ 357 w 358"/>
                <a:gd name="T19" fmla="*/ 0 h 160"/>
                <a:gd name="T20" fmla="*/ 358 w 358"/>
                <a:gd name="T21" fmla="*/ 5 h 160"/>
                <a:gd name="T22" fmla="*/ 60 w 358"/>
                <a:gd name="T23" fmla="*/ 127 h 160"/>
                <a:gd name="T24" fmla="*/ 36 w 358"/>
                <a:gd name="T25" fmla="*/ 111 h 160"/>
                <a:gd name="T26" fmla="*/ 21 w 358"/>
                <a:gd name="T27" fmla="*/ 127 h 160"/>
                <a:gd name="T28" fmla="*/ 35 w 358"/>
                <a:gd name="T29" fmla="*/ 141 h 160"/>
                <a:gd name="T30" fmla="*/ 60 w 358"/>
                <a:gd name="T31" fmla="*/ 12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8" h="160">
                  <a:moveTo>
                    <a:pt x="358" y="5"/>
                  </a:moveTo>
                  <a:cubicBezTo>
                    <a:pt x="350" y="9"/>
                    <a:pt x="343" y="14"/>
                    <a:pt x="334" y="16"/>
                  </a:cubicBezTo>
                  <a:cubicBezTo>
                    <a:pt x="287" y="31"/>
                    <a:pt x="241" y="46"/>
                    <a:pt x="193" y="59"/>
                  </a:cubicBezTo>
                  <a:cubicBezTo>
                    <a:pt x="150" y="70"/>
                    <a:pt x="113" y="90"/>
                    <a:pt x="85" y="125"/>
                  </a:cubicBezTo>
                  <a:cubicBezTo>
                    <a:pt x="70" y="144"/>
                    <a:pt x="52" y="159"/>
                    <a:pt x="25" y="160"/>
                  </a:cubicBezTo>
                  <a:cubicBezTo>
                    <a:pt x="10" y="160"/>
                    <a:pt x="2" y="154"/>
                    <a:pt x="1" y="140"/>
                  </a:cubicBezTo>
                  <a:cubicBezTo>
                    <a:pt x="0" y="120"/>
                    <a:pt x="5" y="100"/>
                    <a:pt x="27" y="87"/>
                  </a:cubicBezTo>
                  <a:cubicBezTo>
                    <a:pt x="98" y="40"/>
                    <a:pt x="177" y="22"/>
                    <a:pt x="260" y="12"/>
                  </a:cubicBezTo>
                  <a:cubicBezTo>
                    <a:pt x="281" y="10"/>
                    <a:pt x="303" y="5"/>
                    <a:pt x="324" y="2"/>
                  </a:cubicBezTo>
                  <a:cubicBezTo>
                    <a:pt x="335" y="0"/>
                    <a:pt x="346" y="0"/>
                    <a:pt x="357" y="0"/>
                  </a:cubicBezTo>
                  <a:cubicBezTo>
                    <a:pt x="357" y="2"/>
                    <a:pt x="358" y="3"/>
                    <a:pt x="358" y="5"/>
                  </a:cubicBezTo>
                  <a:close/>
                  <a:moveTo>
                    <a:pt x="60" y="127"/>
                  </a:moveTo>
                  <a:cubicBezTo>
                    <a:pt x="48" y="119"/>
                    <a:pt x="42" y="110"/>
                    <a:pt x="36" y="111"/>
                  </a:cubicBezTo>
                  <a:cubicBezTo>
                    <a:pt x="30" y="112"/>
                    <a:pt x="23" y="120"/>
                    <a:pt x="21" y="127"/>
                  </a:cubicBezTo>
                  <a:cubicBezTo>
                    <a:pt x="20" y="130"/>
                    <a:pt x="30" y="140"/>
                    <a:pt x="35" y="141"/>
                  </a:cubicBezTo>
                  <a:cubicBezTo>
                    <a:pt x="41" y="141"/>
                    <a:pt x="48" y="134"/>
                    <a:pt x="60" y="127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7456488" y="1335088"/>
              <a:ext cx="261938" cy="260350"/>
            </a:xfrm>
            <a:custGeom>
              <a:avLst/>
              <a:gdLst>
                <a:gd name="T0" fmla="*/ 112 w 113"/>
                <a:gd name="T1" fmla="*/ 56 h 113"/>
                <a:gd name="T2" fmla="*/ 56 w 113"/>
                <a:gd name="T3" fmla="*/ 113 h 113"/>
                <a:gd name="T4" fmla="*/ 0 w 113"/>
                <a:gd name="T5" fmla="*/ 57 h 113"/>
                <a:gd name="T6" fmla="*/ 57 w 113"/>
                <a:gd name="T7" fmla="*/ 0 h 113"/>
                <a:gd name="T8" fmla="*/ 112 w 113"/>
                <a:gd name="T9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112" y="56"/>
                  </a:moveTo>
                  <a:cubicBezTo>
                    <a:pt x="113" y="88"/>
                    <a:pt x="88" y="113"/>
                    <a:pt x="56" y="113"/>
                  </a:cubicBez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5" y="0"/>
                    <a:pt x="57" y="0"/>
                  </a:cubicBezTo>
                  <a:cubicBezTo>
                    <a:pt x="87" y="0"/>
                    <a:pt x="112" y="25"/>
                    <a:pt x="112" y="56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7664450" y="1220788"/>
              <a:ext cx="768350" cy="166688"/>
            </a:xfrm>
            <a:custGeom>
              <a:avLst/>
              <a:gdLst>
                <a:gd name="T0" fmla="*/ 0 w 333"/>
                <a:gd name="T1" fmla="*/ 48 h 72"/>
                <a:gd name="T2" fmla="*/ 20 w 333"/>
                <a:gd name="T3" fmla="*/ 30 h 72"/>
                <a:gd name="T4" fmla="*/ 87 w 333"/>
                <a:gd name="T5" fmla="*/ 7 h 72"/>
                <a:gd name="T6" fmla="*/ 310 w 333"/>
                <a:gd name="T7" fmla="*/ 57 h 72"/>
                <a:gd name="T8" fmla="*/ 327 w 333"/>
                <a:gd name="T9" fmla="*/ 63 h 72"/>
                <a:gd name="T10" fmla="*/ 333 w 333"/>
                <a:gd name="T11" fmla="*/ 72 h 72"/>
                <a:gd name="T12" fmla="*/ 167 w 333"/>
                <a:gd name="T13" fmla="*/ 55 h 72"/>
                <a:gd name="T14" fmla="*/ 0 w 333"/>
                <a:gd name="T15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72">
                  <a:moveTo>
                    <a:pt x="0" y="48"/>
                  </a:moveTo>
                  <a:cubicBezTo>
                    <a:pt x="8" y="40"/>
                    <a:pt x="16" y="36"/>
                    <a:pt x="20" y="30"/>
                  </a:cubicBezTo>
                  <a:cubicBezTo>
                    <a:pt x="35" y="0"/>
                    <a:pt x="58" y="1"/>
                    <a:pt x="87" y="7"/>
                  </a:cubicBezTo>
                  <a:cubicBezTo>
                    <a:pt x="161" y="25"/>
                    <a:pt x="235" y="41"/>
                    <a:pt x="310" y="57"/>
                  </a:cubicBezTo>
                  <a:cubicBezTo>
                    <a:pt x="316" y="59"/>
                    <a:pt x="321" y="61"/>
                    <a:pt x="327" y="63"/>
                  </a:cubicBezTo>
                  <a:cubicBezTo>
                    <a:pt x="328" y="63"/>
                    <a:pt x="328" y="65"/>
                    <a:pt x="333" y="72"/>
                  </a:cubicBezTo>
                  <a:cubicBezTo>
                    <a:pt x="275" y="66"/>
                    <a:pt x="221" y="59"/>
                    <a:pt x="167" y="55"/>
                  </a:cubicBezTo>
                  <a:cubicBezTo>
                    <a:pt x="113" y="51"/>
                    <a:pt x="58" y="50"/>
                    <a:pt x="0" y="48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5816600" y="3414713"/>
              <a:ext cx="169863" cy="688975"/>
            </a:xfrm>
            <a:custGeom>
              <a:avLst/>
              <a:gdLst>
                <a:gd name="T0" fmla="*/ 46 w 74"/>
                <a:gd name="T1" fmla="*/ 298 h 298"/>
                <a:gd name="T2" fmla="*/ 17 w 74"/>
                <a:gd name="T3" fmla="*/ 173 h 298"/>
                <a:gd name="T4" fmla="*/ 17 w 74"/>
                <a:gd name="T5" fmla="*/ 92 h 298"/>
                <a:gd name="T6" fmla="*/ 50 w 74"/>
                <a:gd name="T7" fmla="*/ 0 h 298"/>
                <a:gd name="T8" fmla="*/ 49 w 74"/>
                <a:gd name="T9" fmla="*/ 70 h 298"/>
                <a:gd name="T10" fmla="*/ 59 w 74"/>
                <a:gd name="T11" fmla="*/ 184 h 298"/>
                <a:gd name="T12" fmla="*/ 51 w 74"/>
                <a:gd name="T13" fmla="*/ 293 h 298"/>
                <a:gd name="T14" fmla="*/ 46 w 7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98">
                  <a:moveTo>
                    <a:pt x="46" y="298"/>
                  </a:moveTo>
                  <a:cubicBezTo>
                    <a:pt x="54" y="252"/>
                    <a:pt x="41" y="211"/>
                    <a:pt x="17" y="173"/>
                  </a:cubicBezTo>
                  <a:cubicBezTo>
                    <a:pt x="0" y="146"/>
                    <a:pt x="6" y="120"/>
                    <a:pt x="17" y="92"/>
                  </a:cubicBezTo>
                  <a:cubicBezTo>
                    <a:pt x="30" y="60"/>
                    <a:pt x="41" y="27"/>
                    <a:pt x="50" y="0"/>
                  </a:cubicBezTo>
                  <a:cubicBezTo>
                    <a:pt x="50" y="18"/>
                    <a:pt x="53" y="45"/>
                    <a:pt x="49" y="70"/>
                  </a:cubicBezTo>
                  <a:cubicBezTo>
                    <a:pt x="43" y="109"/>
                    <a:pt x="46" y="147"/>
                    <a:pt x="59" y="184"/>
                  </a:cubicBezTo>
                  <a:cubicBezTo>
                    <a:pt x="73" y="222"/>
                    <a:pt x="74" y="258"/>
                    <a:pt x="51" y="293"/>
                  </a:cubicBezTo>
                  <a:cubicBezTo>
                    <a:pt x="49" y="295"/>
                    <a:pt x="48" y="296"/>
                    <a:pt x="46" y="298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5954713" y="3773488"/>
              <a:ext cx="171450" cy="357188"/>
            </a:xfrm>
            <a:custGeom>
              <a:avLst/>
              <a:gdLst>
                <a:gd name="T0" fmla="*/ 0 w 74"/>
                <a:gd name="T1" fmla="*/ 155 h 155"/>
                <a:gd name="T2" fmla="*/ 32 w 74"/>
                <a:gd name="T3" fmla="*/ 59 h 155"/>
                <a:gd name="T4" fmla="*/ 74 w 74"/>
                <a:gd name="T5" fmla="*/ 0 h 155"/>
                <a:gd name="T6" fmla="*/ 63 w 74"/>
                <a:gd name="T7" fmla="*/ 109 h 155"/>
                <a:gd name="T8" fmla="*/ 0 w 74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55">
                  <a:moveTo>
                    <a:pt x="0" y="155"/>
                  </a:moveTo>
                  <a:cubicBezTo>
                    <a:pt x="11" y="123"/>
                    <a:pt x="22" y="91"/>
                    <a:pt x="32" y="59"/>
                  </a:cubicBezTo>
                  <a:cubicBezTo>
                    <a:pt x="39" y="36"/>
                    <a:pt x="47" y="14"/>
                    <a:pt x="74" y="0"/>
                  </a:cubicBezTo>
                  <a:cubicBezTo>
                    <a:pt x="71" y="37"/>
                    <a:pt x="71" y="74"/>
                    <a:pt x="63" y="109"/>
                  </a:cubicBezTo>
                  <a:cubicBezTo>
                    <a:pt x="56" y="140"/>
                    <a:pt x="25" y="148"/>
                    <a:pt x="0" y="155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7535863" y="1474788"/>
              <a:ext cx="311150" cy="198438"/>
            </a:xfrm>
            <a:custGeom>
              <a:avLst/>
              <a:gdLst>
                <a:gd name="T0" fmla="*/ 0 w 135"/>
                <a:gd name="T1" fmla="*/ 66 h 86"/>
                <a:gd name="T2" fmla="*/ 88 w 135"/>
                <a:gd name="T3" fmla="*/ 0 h 86"/>
                <a:gd name="T4" fmla="*/ 124 w 135"/>
                <a:gd name="T5" fmla="*/ 63 h 86"/>
                <a:gd name="T6" fmla="*/ 117 w 135"/>
                <a:gd name="T7" fmla="*/ 71 h 86"/>
                <a:gd name="T8" fmla="*/ 6 w 135"/>
                <a:gd name="T9" fmla="*/ 71 h 86"/>
                <a:gd name="T10" fmla="*/ 0 w 135"/>
                <a:gd name="T11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86">
                  <a:moveTo>
                    <a:pt x="0" y="66"/>
                  </a:moveTo>
                  <a:cubicBezTo>
                    <a:pt x="48" y="68"/>
                    <a:pt x="78" y="47"/>
                    <a:pt x="88" y="0"/>
                  </a:cubicBezTo>
                  <a:cubicBezTo>
                    <a:pt x="119" y="7"/>
                    <a:pt x="135" y="34"/>
                    <a:pt x="124" y="63"/>
                  </a:cubicBezTo>
                  <a:cubicBezTo>
                    <a:pt x="123" y="66"/>
                    <a:pt x="120" y="70"/>
                    <a:pt x="117" y="71"/>
                  </a:cubicBezTo>
                  <a:cubicBezTo>
                    <a:pt x="80" y="82"/>
                    <a:pt x="43" y="86"/>
                    <a:pt x="6" y="71"/>
                  </a:cubicBezTo>
                  <a:cubicBezTo>
                    <a:pt x="3" y="70"/>
                    <a:pt x="2" y="68"/>
                    <a:pt x="0" y="66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5726113" y="3698875"/>
              <a:ext cx="157163" cy="400050"/>
            </a:xfrm>
            <a:custGeom>
              <a:avLst/>
              <a:gdLst>
                <a:gd name="T0" fmla="*/ 55 w 68"/>
                <a:gd name="T1" fmla="*/ 173 h 173"/>
                <a:gd name="T2" fmla="*/ 13 w 68"/>
                <a:gd name="T3" fmla="*/ 89 h 173"/>
                <a:gd name="T4" fmla="*/ 7 w 68"/>
                <a:gd name="T5" fmla="*/ 0 h 173"/>
                <a:gd name="T6" fmla="*/ 58 w 68"/>
                <a:gd name="T7" fmla="*/ 102 h 173"/>
                <a:gd name="T8" fmla="*/ 55 w 68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73">
                  <a:moveTo>
                    <a:pt x="55" y="173"/>
                  </a:moveTo>
                  <a:cubicBezTo>
                    <a:pt x="41" y="146"/>
                    <a:pt x="27" y="118"/>
                    <a:pt x="13" y="89"/>
                  </a:cubicBezTo>
                  <a:cubicBezTo>
                    <a:pt x="0" y="62"/>
                    <a:pt x="2" y="33"/>
                    <a:pt x="7" y="0"/>
                  </a:cubicBezTo>
                  <a:cubicBezTo>
                    <a:pt x="26" y="36"/>
                    <a:pt x="44" y="68"/>
                    <a:pt x="58" y="102"/>
                  </a:cubicBezTo>
                  <a:cubicBezTo>
                    <a:pt x="68" y="126"/>
                    <a:pt x="64" y="153"/>
                    <a:pt x="55" y="173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7308850" y="1327150"/>
              <a:ext cx="176213" cy="136525"/>
            </a:xfrm>
            <a:custGeom>
              <a:avLst/>
              <a:gdLst>
                <a:gd name="T0" fmla="*/ 76 w 76"/>
                <a:gd name="T1" fmla="*/ 0 h 59"/>
                <a:gd name="T2" fmla="*/ 43 w 76"/>
                <a:gd name="T3" fmla="*/ 59 h 59"/>
                <a:gd name="T4" fmla="*/ 0 w 76"/>
                <a:gd name="T5" fmla="*/ 59 h 59"/>
                <a:gd name="T6" fmla="*/ 0 w 76"/>
                <a:gd name="T7" fmla="*/ 0 h 59"/>
                <a:gd name="T8" fmla="*/ 76 w 7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76" y="0"/>
                  </a:moveTo>
                  <a:cubicBezTo>
                    <a:pt x="66" y="18"/>
                    <a:pt x="55" y="37"/>
                    <a:pt x="43" y="59"/>
                  </a:cubicBezTo>
                  <a:cubicBezTo>
                    <a:pt x="32" y="59"/>
                    <a:pt x="17" y="59"/>
                    <a:pt x="0" y="59"/>
                  </a:cubicBezTo>
                  <a:cubicBezTo>
                    <a:pt x="0" y="40"/>
                    <a:pt x="0" y="21"/>
                    <a:pt x="0" y="0"/>
                  </a:cubicBezTo>
                  <a:cubicBezTo>
                    <a:pt x="26" y="0"/>
                    <a:pt x="53" y="0"/>
                    <a:pt x="76" y="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5924550" y="3427413"/>
              <a:ext cx="150813" cy="427038"/>
            </a:xfrm>
            <a:custGeom>
              <a:avLst/>
              <a:gdLst>
                <a:gd name="T0" fmla="*/ 31 w 65"/>
                <a:gd name="T1" fmla="*/ 0 h 185"/>
                <a:gd name="T2" fmla="*/ 38 w 65"/>
                <a:gd name="T3" fmla="*/ 185 h 185"/>
                <a:gd name="T4" fmla="*/ 31 w 65"/>
                <a:gd name="T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85">
                  <a:moveTo>
                    <a:pt x="31" y="0"/>
                  </a:moveTo>
                  <a:cubicBezTo>
                    <a:pt x="32" y="64"/>
                    <a:pt x="65" y="122"/>
                    <a:pt x="38" y="185"/>
                  </a:cubicBezTo>
                  <a:cubicBezTo>
                    <a:pt x="24" y="124"/>
                    <a:pt x="0" y="66"/>
                    <a:pt x="31" y="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5670550" y="3935413"/>
              <a:ext cx="142875" cy="207963"/>
            </a:xfrm>
            <a:custGeom>
              <a:avLst/>
              <a:gdLst>
                <a:gd name="T0" fmla="*/ 56 w 62"/>
                <a:gd name="T1" fmla="*/ 90 h 90"/>
                <a:gd name="T2" fmla="*/ 1 w 62"/>
                <a:gd name="T3" fmla="*/ 2 h 90"/>
                <a:gd name="T4" fmla="*/ 56 w 62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90">
                  <a:moveTo>
                    <a:pt x="56" y="90"/>
                  </a:moveTo>
                  <a:cubicBezTo>
                    <a:pt x="18" y="75"/>
                    <a:pt x="0" y="45"/>
                    <a:pt x="1" y="2"/>
                  </a:cubicBezTo>
                  <a:cubicBezTo>
                    <a:pt x="34" y="0"/>
                    <a:pt x="62" y="51"/>
                    <a:pt x="56" y="90"/>
                  </a:cubicBezTo>
                  <a:close/>
                </a:path>
              </a:pathLst>
            </a:custGeom>
            <a:solidFill>
              <a:srgbClr val="EB5D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1774" y="267494"/>
            <a:ext cx="8680450" cy="5429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EB5D07"/>
                </a:solidFill>
              </a:rPr>
              <a:t>Infographic Style</a:t>
            </a:r>
          </a:p>
        </p:txBody>
      </p:sp>
      <p:graphicFrame>
        <p:nvGraphicFramePr>
          <p:cNvPr id="15" name="차트 93">
            <a:extLst>
              <a:ext uri="{FF2B5EF4-FFF2-40B4-BE49-F238E27FC236}">
                <a16:creationId xmlns:a16="http://schemas.microsoft.com/office/drawing/2014/main" xmlns="" id="{B4CA73CE-E88F-4164-B73E-FBAFCACE7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28579"/>
              </p:ext>
            </p:extLst>
          </p:nvPr>
        </p:nvGraphicFramePr>
        <p:xfrm>
          <a:off x="6027735" y="1826016"/>
          <a:ext cx="1153974" cy="114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차트 92">
            <a:extLst>
              <a:ext uri="{FF2B5EF4-FFF2-40B4-BE49-F238E27FC236}">
                <a16:creationId xmlns:a16="http://schemas.microsoft.com/office/drawing/2014/main" xmlns="" id="{946AD620-F465-4937-9407-5438AFA2F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06649"/>
              </p:ext>
            </p:extLst>
          </p:nvPr>
        </p:nvGraphicFramePr>
        <p:xfrm>
          <a:off x="3849765" y="1877974"/>
          <a:ext cx="1153974" cy="114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4" name="차트 4">
            <a:extLst>
              <a:ext uri="{FF2B5EF4-FFF2-40B4-BE49-F238E27FC236}">
                <a16:creationId xmlns:a16="http://schemas.microsoft.com/office/drawing/2014/main" xmlns="" id="{75E0862E-5A76-443A-A4AD-BA3BCC4FA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449589"/>
              </p:ext>
            </p:extLst>
          </p:nvPr>
        </p:nvGraphicFramePr>
        <p:xfrm>
          <a:off x="1908277" y="1834025"/>
          <a:ext cx="1153974" cy="114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87CCC01D-588B-4372-8FF6-8E46439CAD5A}"/>
              </a:ext>
            </a:extLst>
          </p:cNvPr>
          <p:cNvGrpSpPr/>
          <p:nvPr/>
        </p:nvGrpSpPr>
        <p:grpSpPr>
          <a:xfrm>
            <a:off x="1607764" y="3106453"/>
            <a:ext cx="1755000" cy="718486"/>
            <a:chOff x="6533673" y="3357955"/>
            <a:chExt cx="2150471" cy="95798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7B1F2CDA-5828-4D05-8C14-10F9B75E1BE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EB5D07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rgbClr val="EB5D07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E9AA76B4-D86C-4693-B308-F5870F697BD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EB5D07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EB5D07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4776965D-3DC0-4E4A-A205-7FC22DB0233B}"/>
              </a:ext>
            </a:extLst>
          </p:cNvPr>
          <p:cNvGrpSpPr/>
          <p:nvPr/>
        </p:nvGrpSpPr>
        <p:grpSpPr>
          <a:xfrm>
            <a:off x="3549252" y="3154461"/>
            <a:ext cx="1755000" cy="718486"/>
            <a:chOff x="6533673" y="3357955"/>
            <a:chExt cx="2150471" cy="95798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8F4AC976-BF49-4572-9D4F-996E4FBDB97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EB5D07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rgbClr val="EB5D07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928093E4-3774-4059-9DDF-19C80CFBE2F2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EB5D07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EB5D07"/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27C5A10-49EA-4DA4-8A3E-279B71A11197}"/>
              </a:ext>
            </a:extLst>
          </p:cNvPr>
          <p:cNvSpPr txBox="1"/>
          <p:nvPr/>
        </p:nvSpPr>
        <p:spPr>
          <a:xfrm>
            <a:off x="2412129" y="2249713"/>
            <a:ext cx="6433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35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3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0481F89-5DD7-45D7-8C96-8DDD831CD727}"/>
              </a:ext>
            </a:extLst>
          </p:cNvPr>
          <p:cNvSpPr txBox="1"/>
          <p:nvPr/>
        </p:nvSpPr>
        <p:spPr>
          <a:xfrm>
            <a:off x="3401315" y="2450538"/>
            <a:ext cx="6433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35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13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E13D8DA-8E9B-481B-A41B-9DA65DBF3533}"/>
              </a:ext>
            </a:extLst>
          </p:cNvPr>
          <p:cNvSpPr txBox="1"/>
          <p:nvPr/>
        </p:nvSpPr>
        <p:spPr>
          <a:xfrm>
            <a:off x="4355978" y="2153048"/>
            <a:ext cx="6433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35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3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6A7FD23-260F-4FC1-8B32-DE6449260879}"/>
              </a:ext>
            </a:extLst>
          </p:cNvPr>
          <p:cNvSpPr txBox="1"/>
          <p:nvPr/>
        </p:nvSpPr>
        <p:spPr>
          <a:xfrm>
            <a:off x="6517344" y="2192639"/>
            <a:ext cx="6433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35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35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398852DD-AA32-4BA5-8974-E0295C4E0734}"/>
              </a:ext>
            </a:extLst>
          </p:cNvPr>
          <p:cNvGrpSpPr/>
          <p:nvPr/>
        </p:nvGrpSpPr>
        <p:grpSpPr>
          <a:xfrm>
            <a:off x="5727222" y="3105728"/>
            <a:ext cx="1755000" cy="718486"/>
            <a:chOff x="6533673" y="3357955"/>
            <a:chExt cx="2150471" cy="95798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B8631F28-A0FE-43C4-A83E-4436F66B9B62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EB5D07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rgbClr val="EB5D07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94C96650-ACF4-4C25-8819-B3D09464BC40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EB5D07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EB5D07"/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DE8BC5F-62C8-4E60-8AB6-6DFF541AAD11}"/>
              </a:ext>
            </a:extLst>
          </p:cNvPr>
          <p:cNvSpPr txBox="1"/>
          <p:nvPr/>
        </p:nvSpPr>
        <p:spPr>
          <a:xfrm>
            <a:off x="3776383" y="3949674"/>
            <a:ext cx="17687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rgbClr val="EB5D07"/>
                </a:solidFill>
              </a:rPr>
              <a:t>Content here</a:t>
            </a:r>
            <a:endParaRPr lang="ko-KR" altLang="en-US" b="1" dirty="0">
              <a:solidFill>
                <a:srgbClr val="EB5D07"/>
              </a:solidFill>
            </a:endParaRPr>
          </a:p>
        </p:txBody>
      </p:sp>
      <p:sp>
        <p:nvSpPr>
          <p:cNvPr id="26" name="TextBox 71">
            <a:extLst>
              <a:ext uri="{FF2B5EF4-FFF2-40B4-BE49-F238E27FC236}">
                <a16:creationId xmlns:a16="http://schemas.microsoft.com/office/drawing/2014/main" xmlns="" id="{A8F38CDD-155E-461E-8B64-5096B67ABB5F}"/>
              </a:ext>
            </a:extLst>
          </p:cNvPr>
          <p:cNvSpPr txBox="1"/>
          <p:nvPr/>
        </p:nvSpPr>
        <p:spPr>
          <a:xfrm>
            <a:off x="2267744" y="4289618"/>
            <a:ext cx="449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simply impress your audience and add a unique zing 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and appeal to your Presentations. Easy to change colors, photos and Text.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71">
            <a:extLst>
              <a:ext uri="{FF2B5EF4-FFF2-40B4-BE49-F238E27FC236}">
                <a16:creationId xmlns:a16="http://schemas.microsoft.com/office/drawing/2014/main" xmlns="" id="{A8F38CDD-155E-461E-8B64-5096B67ABB5F}"/>
              </a:ext>
            </a:extLst>
          </p:cNvPr>
          <p:cNvSpPr txBox="1"/>
          <p:nvPr/>
        </p:nvSpPr>
        <p:spPr>
          <a:xfrm>
            <a:off x="2240216" y="4629562"/>
            <a:ext cx="452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simply impress your audience and add a unique zing 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and appeal to your Presentations. Easy to change colors, photos and Text.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3550" y="266700"/>
            <a:ext cx="8680450" cy="542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3300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F7F704A-0756-4C3D-BD7B-35F4DBF38642}"/>
              </a:ext>
            </a:extLst>
          </p:cNvPr>
          <p:cNvSpPr/>
          <p:nvPr/>
        </p:nvSpPr>
        <p:spPr>
          <a:xfrm>
            <a:off x="3368126" y="1650731"/>
            <a:ext cx="378000" cy="378000"/>
          </a:xfrm>
          <a:prstGeom prst="rect">
            <a:avLst/>
          </a:pr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1018102" y="1597359"/>
            <a:ext cx="22826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solidFill>
                  <a:srgbClr val="EB5D07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900" dirty="0">
              <a:solidFill>
                <a:srgbClr val="EB5D0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CF10A6-902A-466C-BCBE-CC22148D150C}"/>
              </a:ext>
            </a:extLst>
          </p:cNvPr>
          <p:cNvSpPr/>
          <p:nvPr/>
        </p:nvSpPr>
        <p:spPr>
          <a:xfrm>
            <a:off x="5318529" y="1674200"/>
            <a:ext cx="378000" cy="378000"/>
          </a:xfrm>
          <a:prstGeom prst="rect">
            <a:avLst/>
          </a:pr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47E163-AF90-4202-9303-295C8A8CAA27}"/>
              </a:ext>
            </a:extLst>
          </p:cNvPr>
          <p:cNvSpPr txBox="1"/>
          <p:nvPr/>
        </p:nvSpPr>
        <p:spPr>
          <a:xfrm>
            <a:off x="5779127" y="1620828"/>
            <a:ext cx="22826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EB5D07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900" dirty="0">
              <a:solidFill>
                <a:srgbClr val="EB5D07"/>
              </a:solidFill>
            </a:endParaRPr>
          </a:p>
        </p:txBody>
      </p:sp>
      <p:grpSp>
        <p:nvGrpSpPr>
          <p:cNvPr id="7" name="그룹 42">
            <a:extLst>
              <a:ext uri="{FF2B5EF4-FFF2-40B4-BE49-F238E27FC236}">
                <a16:creationId xmlns:a16="http://schemas.microsoft.com/office/drawing/2014/main" xmlns="" id="{DD41A8A2-0DAA-40CE-B1A1-1ECCAD941E9E}"/>
              </a:ext>
            </a:extLst>
          </p:cNvPr>
          <p:cNvGrpSpPr/>
          <p:nvPr/>
        </p:nvGrpSpPr>
        <p:grpSpPr>
          <a:xfrm>
            <a:off x="674584" y="4079479"/>
            <a:ext cx="3172805" cy="731766"/>
            <a:chOff x="2279575" y="5092585"/>
            <a:chExt cx="4230407" cy="97568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B7E3497-823C-40A3-9C04-43A9B9610A21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05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ECAD7D2-3650-4BD8-83FE-346C46BBCAB4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77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1"/>
                  </a:solidFill>
                </a:rPr>
                <a:t>Example Text : </a:t>
              </a:r>
            </a:p>
            <a:p>
              <a:pPr algn="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41">
            <a:extLst>
              <a:ext uri="{FF2B5EF4-FFF2-40B4-BE49-F238E27FC236}">
                <a16:creationId xmlns:a16="http://schemas.microsoft.com/office/drawing/2014/main" xmlns="" id="{19F04721-9E0B-4F8F-9B89-D2C8EE33E99D}"/>
              </a:ext>
            </a:extLst>
          </p:cNvPr>
          <p:cNvGrpSpPr/>
          <p:nvPr/>
        </p:nvGrpSpPr>
        <p:grpSpPr>
          <a:xfrm>
            <a:off x="5264282" y="4079479"/>
            <a:ext cx="3172805" cy="731766"/>
            <a:chOff x="7032103" y="5083387"/>
            <a:chExt cx="4230407" cy="97568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329EE65-7ADE-4A59-ACBE-E825BB687FC5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05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FAC61D1-DEC3-4061-AF54-236C8BB74E4A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77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15A3892-4DF2-493B-95D1-FD4201402F52}"/>
              </a:ext>
            </a:extLst>
          </p:cNvPr>
          <p:cNvSpPr txBox="1"/>
          <p:nvPr/>
        </p:nvSpPr>
        <p:spPr>
          <a:xfrm>
            <a:off x="5564914" y="3220754"/>
            <a:ext cx="2915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solidFill>
                  <a:srgbClr val="EB5D07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  <a:endParaRPr lang="ko-KR" altLang="en-US" sz="900" dirty="0">
              <a:solidFill>
                <a:srgbClr val="EB5D07"/>
              </a:solidFill>
              <a:cs typeface="Arial" pitchFamily="34" charset="0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xmlns="" id="{515A3892-4DF2-493B-95D1-FD4201402F52}"/>
              </a:ext>
            </a:extLst>
          </p:cNvPr>
          <p:cNvSpPr txBox="1"/>
          <p:nvPr/>
        </p:nvSpPr>
        <p:spPr>
          <a:xfrm>
            <a:off x="607437" y="3205764"/>
            <a:ext cx="2915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EB5D07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  <a:endParaRPr lang="ko-KR" altLang="en-US" sz="900" dirty="0">
              <a:solidFill>
                <a:srgbClr val="EB5D07"/>
              </a:solidFill>
              <a:cs typeface="Arial" pitchFamily="34" charset="0"/>
            </a:endParaRP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xmlns="" id="{515A3892-4DF2-493B-95D1-FD4201402F52}"/>
              </a:ext>
            </a:extLst>
          </p:cNvPr>
          <p:cNvSpPr txBox="1"/>
          <p:nvPr/>
        </p:nvSpPr>
        <p:spPr>
          <a:xfrm>
            <a:off x="607437" y="2292348"/>
            <a:ext cx="2915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EB5D07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  <a:endParaRPr lang="ko-KR" altLang="en-US" sz="900" dirty="0">
              <a:solidFill>
                <a:srgbClr val="EB5D07"/>
              </a:solidFill>
              <a:cs typeface="Arial" pitchFamily="34" charset="0"/>
            </a:endParaRP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xmlns="" id="{515A3892-4DF2-493B-95D1-FD4201402F52}"/>
              </a:ext>
            </a:extLst>
          </p:cNvPr>
          <p:cNvSpPr txBox="1"/>
          <p:nvPr/>
        </p:nvSpPr>
        <p:spPr>
          <a:xfrm>
            <a:off x="5564914" y="2333209"/>
            <a:ext cx="2915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solidFill>
                  <a:srgbClr val="EB5D07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  <a:endParaRPr lang="ko-KR" altLang="en-US" sz="900" dirty="0">
              <a:solidFill>
                <a:srgbClr val="EB5D07"/>
              </a:solidFill>
              <a:cs typeface="Arial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827" y="2394918"/>
            <a:ext cx="1317245" cy="240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5">
            <a:extLst>
              <a:ext uri="{FF2B5EF4-FFF2-40B4-BE49-F238E27FC236}">
                <a16:creationId xmlns:a16="http://schemas.microsoft.com/office/drawing/2014/main" xmlns="" id="{37F38F73-E923-43DE-9547-159844FC3721}"/>
              </a:ext>
            </a:extLst>
          </p:cNvPr>
          <p:cNvSpPr/>
          <p:nvPr/>
        </p:nvSpPr>
        <p:spPr>
          <a:xfrm rot="2633242">
            <a:off x="4453109" y="2790989"/>
            <a:ext cx="695033" cy="670847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xmlns="" id="{B7772D24-C171-4741-8442-3713DAB849FD}"/>
              </a:ext>
            </a:extLst>
          </p:cNvPr>
          <p:cNvSpPr/>
          <p:nvPr/>
        </p:nvSpPr>
        <p:spPr>
          <a:xfrm>
            <a:off x="4507504" y="1970745"/>
            <a:ext cx="695033" cy="670847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xmlns="" id="{6D196CB0-0E1A-498C-A83D-ABB07E07DE75}"/>
              </a:ext>
            </a:extLst>
          </p:cNvPr>
          <p:cNvSpPr/>
          <p:nvPr/>
        </p:nvSpPr>
        <p:spPr>
          <a:xfrm rot="18833242">
            <a:off x="3971406" y="1349506"/>
            <a:ext cx="695034" cy="670847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7" name="Oval 97">
            <a:extLst>
              <a:ext uri="{FF2B5EF4-FFF2-40B4-BE49-F238E27FC236}">
                <a16:creationId xmlns:a16="http://schemas.microsoft.com/office/drawing/2014/main" xmlns="" id="{ECFEC133-8C40-4AC0-9777-C6DA49EFACC4}"/>
              </a:ext>
            </a:extLst>
          </p:cNvPr>
          <p:cNvSpPr/>
          <p:nvPr/>
        </p:nvSpPr>
        <p:spPr>
          <a:xfrm>
            <a:off x="4816880" y="3544958"/>
            <a:ext cx="536285" cy="53628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8" name="Oval 98">
            <a:extLst>
              <a:ext uri="{FF2B5EF4-FFF2-40B4-BE49-F238E27FC236}">
                <a16:creationId xmlns:a16="http://schemas.microsoft.com/office/drawing/2014/main" xmlns="" id="{49E1C9BB-DF21-4BD5-82BB-5F7CFF61B790}"/>
              </a:ext>
            </a:extLst>
          </p:cNvPr>
          <p:cNvSpPr/>
          <p:nvPr/>
        </p:nvSpPr>
        <p:spPr>
          <a:xfrm>
            <a:off x="5295319" y="2306169"/>
            <a:ext cx="536285" cy="536285"/>
          </a:xfrm>
          <a:prstGeom prst="ellipse">
            <a:avLst/>
          </a:pr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9" name="Oval 99">
            <a:extLst>
              <a:ext uri="{FF2B5EF4-FFF2-40B4-BE49-F238E27FC236}">
                <a16:creationId xmlns:a16="http://schemas.microsoft.com/office/drawing/2014/main" xmlns="" id="{63BCD960-6719-47E9-97D2-53BE02DF8DA9}"/>
              </a:ext>
            </a:extLst>
          </p:cNvPr>
          <p:cNvSpPr/>
          <p:nvPr/>
        </p:nvSpPr>
        <p:spPr>
          <a:xfrm>
            <a:off x="4722631" y="1123943"/>
            <a:ext cx="536285" cy="53628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4" name="Isosceles Triangle 8">
            <a:extLst>
              <a:ext uri="{FF2B5EF4-FFF2-40B4-BE49-F238E27FC236}">
                <a16:creationId xmlns:a16="http://schemas.microsoft.com/office/drawing/2014/main" xmlns="" id="{242FCB59-AB02-49AC-94F4-F6659901CEB6}"/>
              </a:ext>
            </a:extLst>
          </p:cNvPr>
          <p:cNvSpPr/>
          <p:nvPr/>
        </p:nvSpPr>
        <p:spPr>
          <a:xfrm rot="16200000">
            <a:off x="5474669" y="2453942"/>
            <a:ext cx="198920" cy="23716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chemeClr val="tx1"/>
              </a:solidFill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xmlns="" id="{5D4E5592-2F64-47A3-9383-49E0E71E1235}"/>
              </a:ext>
            </a:extLst>
          </p:cNvPr>
          <p:cNvSpPr/>
          <p:nvPr/>
        </p:nvSpPr>
        <p:spPr>
          <a:xfrm>
            <a:off x="4974113" y="3726116"/>
            <a:ext cx="210968" cy="2109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xmlns="" id="{0669A7FD-D150-446C-9B06-F2AE1DD08DE8}"/>
              </a:ext>
            </a:extLst>
          </p:cNvPr>
          <p:cNvSpPr>
            <a:spLocks noChangeAspect="1"/>
          </p:cNvSpPr>
          <p:nvPr/>
        </p:nvSpPr>
        <p:spPr>
          <a:xfrm>
            <a:off x="4897929" y="1272736"/>
            <a:ext cx="216000" cy="18640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grpSp>
        <p:nvGrpSpPr>
          <p:cNvPr id="37" name="Group 103">
            <a:extLst>
              <a:ext uri="{FF2B5EF4-FFF2-40B4-BE49-F238E27FC236}">
                <a16:creationId xmlns:a16="http://schemas.microsoft.com/office/drawing/2014/main" xmlns="" id="{65E52522-0234-4B95-97DA-C9175338E4BB}"/>
              </a:ext>
            </a:extLst>
          </p:cNvPr>
          <p:cNvGrpSpPr/>
          <p:nvPr/>
        </p:nvGrpSpPr>
        <p:grpSpPr>
          <a:xfrm>
            <a:off x="5455545" y="1076331"/>
            <a:ext cx="3158271" cy="654592"/>
            <a:chOff x="4965551" y="1783849"/>
            <a:chExt cx="1780587" cy="872789"/>
          </a:xfrm>
        </p:grpSpPr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xmlns="" id="{ACAF041B-E4CA-408B-BFCA-362631690DF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xmlns="" id="{7386A869-8155-4334-AB9C-EE2D4A60613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cs typeface="Arial" pitchFamily="34" charset="0"/>
                </a:rPr>
                <a:t>Contents Title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40" name="Group 118">
            <a:extLst>
              <a:ext uri="{FF2B5EF4-FFF2-40B4-BE49-F238E27FC236}">
                <a16:creationId xmlns:a16="http://schemas.microsoft.com/office/drawing/2014/main" xmlns="" id="{340CF43A-A0AE-428A-8A4F-D8161FAC4B38}"/>
              </a:ext>
            </a:extLst>
          </p:cNvPr>
          <p:cNvGrpSpPr/>
          <p:nvPr/>
        </p:nvGrpSpPr>
        <p:grpSpPr>
          <a:xfrm>
            <a:off x="5510398" y="3497345"/>
            <a:ext cx="3158271" cy="654592"/>
            <a:chOff x="4965551" y="1783849"/>
            <a:chExt cx="1780587" cy="872789"/>
          </a:xfrm>
        </p:grpSpPr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xmlns="" id="{D16C055C-DE1A-4FF1-9DFD-F49166987596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2" name="TextBox 22">
              <a:extLst>
                <a:ext uri="{FF2B5EF4-FFF2-40B4-BE49-F238E27FC236}">
                  <a16:creationId xmlns:a16="http://schemas.microsoft.com/office/drawing/2014/main" xmlns="" id="{3A8DB4F2-6EB2-48B8-8C3B-AED535BE556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cs typeface="Arial" pitchFamily="34" charset="0"/>
                </a:rPr>
                <a:t>Contents Title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sp>
        <p:nvSpPr>
          <p:cNvPr id="43" name="TextBox 23">
            <a:extLst>
              <a:ext uri="{FF2B5EF4-FFF2-40B4-BE49-F238E27FC236}">
                <a16:creationId xmlns:a16="http://schemas.microsoft.com/office/drawing/2014/main" xmlns="" id="{E837DF28-1DEA-4CBA-AC76-A35827F6648F}"/>
              </a:ext>
            </a:extLst>
          </p:cNvPr>
          <p:cNvSpPr txBox="1"/>
          <p:nvPr/>
        </p:nvSpPr>
        <p:spPr>
          <a:xfrm>
            <a:off x="286988" y="73813"/>
            <a:ext cx="6646655" cy="861774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800" b="1" dirty="0">
                <a:solidFill>
                  <a:srgbClr val="EB5D07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rgbClr val="EB5D07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rgbClr val="EB5D07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5" name="Group 103">
            <a:extLst>
              <a:ext uri="{FF2B5EF4-FFF2-40B4-BE49-F238E27FC236}">
                <a16:creationId xmlns:a16="http://schemas.microsoft.com/office/drawing/2014/main" xmlns="" id="{65E52522-0234-4B95-97DA-C9175338E4BB}"/>
              </a:ext>
            </a:extLst>
          </p:cNvPr>
          <p:cNvGrpSpPr/>
          <p:nvPr/>
        </p:nvGrpSpPr>
        <p:grpSpPr>
          <a:xfrm>
            <a:off x="5991831" y="2304956"/>
            <a:ext cx="3158271" cy="654592"/>
            <a:chOff x="4965551" y="1783849"/>
            <a:chExt cx="1780587" cy="872789"/>
          </a:xfrm>
        </p:grpSpPr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xmlns="" id="{ACAF041B-E4CA-408B-BFCA-362631690DF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xmlns="" id="{7386A869-8155-4334-AB9C-EE2D4A60613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cs typeface="Arial" pitchFamily="34" charset="0"/>
                </a:rPr>
                <a:t>Contents Title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36" y="1477007"/>
            <a:ext cx="345375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63688" y="250795"/>
            <a:ext cx="8678862" cy="542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23FD3E-E16E-419E-9534-83C33F024FDF}"/>
              </a:ext>
            </a:extLst>
          </p:cNvPr>
          <p:cNvSpPr txBox="1"/>
          <p:nvPr/>
        </p:nvSpPr>
        <p:spPr>
          <a:xfrm flipH="1">
            <a:off x="1619672" y="1635646"/>
            <a:ext cx="44345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xmlns="" id="{3693606A-90D8-45CB-BCF8-C4FF4C1D3F45}"/>
              </a:ext>
            </a:extLst>
          </p:cNvPr>
          <p:cNvSpPr>
            <a:spLocks noChangeAspect="1"/>
          </p:cNvSpPr>
          <p:nvPr/>
        </p:nvSpPr>
        <p:spPr>
          <a:xfrm rot="900000" flipH="1">
            <a:off x="2469615" y="2367266"/>
            <a:ext cx="483856" cy="39303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xmlns="" id="{1B28850B-A10B-4ED3-AB10-31B2F37BCED2}"/>
              </a:ext>
            </a:extLst>
          </p:cNvPr>
          <p:cNvSpPr>
            <a:spLocks noChangeAspect="1"/>
          </p:cNvSpPr>
          <p:nvPr/>
        </p:nvSpPr>
        <p:spPr>
          <a:xfrm flipH="1">
            <a:off x="4785575" y="2375477"/>
            <a:ext cx="531130" cy="376620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2CAA0BA2-DF81-4E23-8DBC-1A0197FB73D2}"/>
              </a:ext>
            </a:extLst>
          </p:cNvPr>
          <p:cNvSpPr>
            <a:spLocks noChangeAspect="1"/>
          </p:cNvSpPr>
          <p:nvPr/>
        </p:nvSpPr>
        <p:spPr>
          <a:xfrm flipH="1">
            <a:off x="4823567" y="3739560"/>
            <a:ext cx="455139" cy="454801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18" name="Pie 2">
            <a:extLst>
              <a:ext uri="{FF2B5EF4-FFF2-40B4-BE49-F238E27FC236}">
                <a16:creationId xmlns:a16="http://schemas.microsoft.com/office/drawing/2014/main" xmlns="" id="{79370D58-A87B-427C-B584-D3F31782DF4F}"/>
              </a:ext>
            </a:extLst>
          </p:cNvPr>
          <p:cNvSpPr/>
          <p:nvPr/>
        </p:nvSpPr>
        <p:spPr>
          <a:xfrm flipH="1">
            <a:off x="2460576" y="3720197"/>
            <a:ext cx="501935" cy="493531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C670019-F876-46FC-9BB9-DDE106B8ACF4}"/>
              </a:ext>
            </a:extLst>
          </p:cNvPr>
          <p:cNvGrpSpPr/>
          <p:nvPr/>
        </p:nvGrpSpPr>
        <p:grpSpPr>
          <a:xfrm flipH="1">
            <a:off x="4048044" y="2827273"/>
            <a:ext cx="2006190" cy="638637"/>
            <a:chOff x="2079598" y="4324401"/>
            <a:chExt cx="3303211" cy="86573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8DD1569-3F22-49A2-87C5-A74364448A9B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8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A986DB0-09D0-492B-9E7F-B7030BE1243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31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B6220F3-022E-4525-B322-B1B4962F7FC7}"/>
              </a:ext>
            </a:extLst>
          </p:cNvPr>
          <p:cNvGrpSpPr/>
          <p:nvPr/>
        </p:nvGrpSpPr>
        <p:grpSpPr>
          <a:xfrm flipH="1">
            <a:off x="1708448" y="2827273"/>
            <a:ext cx="2006190" cy="638637"/>
            <a:chOff x="2079598" y="4324401"/>
            <a:chExt cx="3303211" cy="86573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88A0208-6F66-4535-8030-FD65F51EF33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8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FBF957C-2F81-41D0-9382-F011CF04186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31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B3FC9E6-CA3C-4BE9-9523-15FE974872C7}"/>
              </a:ext>
            </a:extLst>
          </p:cNvPr>
          <p:cNvGrpSpPr/>
          <p:nvPr/>
        </p:nvGrpSpPr>
        <p:grpSpPr>
          <a:xfrm flipH="1">
            <a:off x="4048044" y="4273820"/>
            <a:ext cx="2006190" cy="638637"/>
            <a:chOff x="2079598" y="4324401"/>
            <a:chExt cx="3303211" cy="86573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BD914B4-E59C-4960-BA47-D5EA6C6C418D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8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EF0AE5B-FB3D-4FE9-905D-A256DE61E254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31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6802C16-BAB1-4336-B508-501F70E1D815}"/>
              </a:ext>
            </a:extLst>
          </p:cNvPr>
          <p:cNvGrpSpPr/>
          <p:nvPr/>
        </p:nvGrpSpPr>
        <p:grpSpPr>
          <a:xfrm flipH="1">
            <a:off x="1708448" y="4273820"/>
            <a:ext cx="2006190" cy="638637"/>
            <a:chOff x="2079598" y="4324401"/>
            <a:chExt cx="3303211" cy="86573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B803AB4-3690-4B66-B100-25B1F3AB5A9E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8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C387112-A9D1-4EC0-A219-A30B55E6A86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31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567" y="829301"/>
            <a:ext cx="2877382" cy="42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B6FFFE06-B842-4A48-B654-32531C150C27}"/>
              </a:ext>
            </a:extLst>
          </p:cNvPr>
          <p:cNvSpPr/>
          <p:nvPr/>
        </p:nvSpPr>
        <p:spPr>
          <a:xfrm>
            <a:off x="0" y="2409732"/>
            <a:ext cx="6516215" cy="486054"/>
          </a:xfrm>
          <a:prstGeom prst="rect">
            <a:avLst/>
          </a:pr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F5679D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7D9C1902-3DA6-45C8-A747-9D34854FBE3D}"/>
              </a:ext>
            </a:extLst>
          </p:cNvPr>
          <p:cNvSpPr/>
          <p:nvPr/>
        </p:nvSpPr>
        <p:spPr>
          <a:xfrm>
            <a:off x="567582" y="3054992"/>
            <a:ext cx="5516586" cy="156617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772208" y="3237914"/>
            <a:ext cx="5107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435" y="2468093"/>
            <a:ext cx="491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00E15FA-B00E-4676-8DD9-64B2BBAC0B23}"/>
              </a:ext>
            </a:extLst>
          </p:cNvPr>
          <p:cNvSpPr txBox="1"/>
          <p:nvPr/>
        </p:nvSpPr>
        <p:spPr>
          <a:xfrm>
            <a:off x="575418" y="-20538"/>
            <a:ext cx="662548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000" b="1" dirty="0">
                <a:solidFill>
                  <a:srgbClr val="EB5D07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9A586B0-F632-4F26-8FE8-DCEE60C401A9}"/>
              </a:ext>
            </a:extLst>
          </p:cNvPr>
          <p:cNvSpPr txBox="1"/>
          <p:nvPr/>
        </p:nvSpPr>
        <p:spPr>
          <a:xfrm>
            <a:off x="567582" y="1172321"/>
            <a:ext cx="31901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BCB635-0A6A-492B-9081-8ABCCA073597}"/>
              </a:ext>
            </a:extLst>
          </p:cNvPr>
          <p:cNvSpPr txBox="1"/>
          <p:nvPr/>
        </p:nvSpPr>
        <p:spPr>
          <a:xfrm>
            <a:off x="567583" y="1607213"/>
            <a:ext cx="31901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172321"/>
            <a:ext cx="1878971" cy="38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138" y="227013"/>
            <a:ext cx="8678862" cy="542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3300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FC7F6C1-55BB-4FEF-B11A-95B54CC32C0F}"/>
              </a:ext>
            </a:extLst>
          </p:cNvPr>
          <p:cNvSpPr txBox="1"/>
          <p:nvPr/>
        </p:nvSpPr>
        <p:spPr>
          <a:xfrm>
            <a:off x="285172" y="1332320"/>
            <a:ext cx="61075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FC9205E-7ACA-414D-82C7-7C39ED781A96}"/>
              </a:ext>
            </a:extLst>
          </p:cNvPr>
          <p:cNvSpPr txBox="1"/>
          <p:nvPr/>
        </p:nvSpPr>
        <p:spPr>
          <a:xfrm>
            <a:off x="285173" y="1805526"/>
            <a:ext cx="61075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 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EFA08A-FB3C-4BA2-90B6-E317B3DBCE71}"/>
              </a:ext>
            </a:extLst>
          </p:cNvPr>
          <p:cNvSpPr txBox="1"/>
          <p:nvPr/>
        </p:nvSpPr>
        <p:spPr>
          <a:xfrm>
            <a:off x="285172" y="2176288"/>
            <a:ext cx="610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7B0FB89-1EEE-47D8-A836-4EA87F28667D}"/>
              </a:ext>
            </a:extLst>
          </p:cNvPr>
          <p:cNvGrpSpPr/>
          <p:nvPr/>
        </p:nvGrpSpPr>
        <p:grpSpPr>
          <a:xfrm>
            <a:off x="575095" y="2469585"/>
            <a:ext cx="5527709" cy="1057696"/>
            <a:chOff x="3233244" y="3482612"/>
            <a:chExt cx="10251725" cy="1961610"/>
          </a:xfrm>
        </p:grpSpPr>
        <p:graphicFrame>
          <p:nvGraphicFramePr>
            <p:cNvPr id="44" name="Chart 43">
              <a:extLst>
                <a:ext uri="{FF2B5EF4-FFF2-40B4-BE49-F238E27FC236}">
                  <a16:creationId xmlns:a16="http://schemas.microsoft.com/office/drawing/2014/main" xmlns="" id="{0F3E3884-BE29-4EA7-9C4F-6FD2197062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72490266"/>
                </p:ext>
              </p:extLst>
            </p:nvPr>
          </p:nvGraphicFramePr>
          <p:xfrm>
            <a:off x="534892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5" name="Chart 44">
              <a:extLst>
                <a:ext uri="{FF2B5EF4-FFF2-40B4-BE49-F238E27FC236}">
                  <a16:creationId xmlns:a16="http://schemas.microsoft.com/office/drawing/2014/main" xmlns="" id="{09153B74-BF88-4CD8-9E87-B67C1BC610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30074502"/>
                </p:ext>
              </p:extLst>
            </p:nvPr>
          </p:nvGraphicFramePr>
          <p:xfrm>
            <a:off x="746460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xmlns="" id="{A5AA6239-6529-4E06-9A80-8E734A7DD3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16345341"/>
                </p:ext>
              </p:extLst>
            </p:nvPr>
          </p:nvGraphicFramePr>
          <p:xfrm>
            <a:off x="9580285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7" name="Chart 46">
              <a:extLst>
                <a:ext uri="{FF2B5EF4-FFF2-40B4-BE49-F238E27FC236}">
                  <a16:creationId xmlns:a16="http://schemas.microsoft.com/office/drawing/2014/main" xmlns="" id="{3046091E-A9F3-4BFB-9BC9-DBF7AF3366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62028228"/>
                </p:ext>
              </p:extLst>
            </p:nvPr>
          </p:nvGraphicFramePr>
          <p:xfrm>
            <a:off x="11695966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xmlns="" id="{3FB44A6B-2A34-41C9-A55D-FC3F9F35E8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86510881"/>
                </p:ext>
              </p:extLst>
            </p:nvPr>
          </p:nvGraphicFramePr>
          <p:xfrm>
            <a:off x="323324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14F321AD-D059-468B-8AB3-9720CADA90C3}"/>
                </a:ext>
              </a:extLst>
            </p:cNvPr>
            <p:cNvSpPr txBox="1"/>
            <p:nvPr/>
          </p:nvSpPr>
          <p:spPr>
            <a:xfrm>
              <a:off x="3600668" y="4249366"/>
              <a:ext cx="1054155" cy="4281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8B8B8B"/>
                  </a:solidFill>
                  <a:cs typeface="Arial" pitchFamily="34" charset="0"/>
                </a:rPr>
                <a:t>67%</a:t>
              </a:r>
              <a:endParaRPr lang="ko-KR" altLang="en-US" sz="15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21A3AC6-C4B9-40FE-BD1B-83BC55B3B4DD}"/>
                </a:ext>
              </a:extLst>
            </p:cNvPr>
            <p:cNvSpPr txBox="1"/>
            <p:nvPr/>
          </p:nvSpPr>
          <p:spPr>
            <a:xfrm>
              <a:off x="12063391" y="4249366"/>
              <a:ext cx="1054155" cy="4281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8B8B8B"/>
                  </a:solidFill>
                  <a:cs typeface="Arial" pitchFamily="34" charset="0"/>
                </a:rPr>
                <a:t>90%</a:t>
              </a:r>
              <a:endParaRPr lang="ko-KR" altLang="en-US" sz="15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945352E-8544-445E-AC1F-F964AFBEA967}"/>
                </a:ext>
              </a:extLst>
            </p:cNvPr>
            <p:cNvSpPr txBox="1"/>
            <p:nvPr/>
          </p:nvSpPr>
          <p:spPr>
            <a:xfrm>
              <a:off x="5716347" y="4249366"/>
              <a:ext cx="1054155" cy="4281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8B8B8B"/>
                  </a:solidFill>
                  <a:cs typeface="Arial" pitchFamily="34" charset="0"/>
                </a:rPr>
                <a:t>43%</a:t>
              </a:r>
              <a:endParaRPr lang="ko-KR" altLang="en-US" sz="15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B27694E-C9C6-40EE-8AB6-D5B457D86AFE}"/>
                </a:ext>
              </a:extLst>
            </p:cNvPr>
            <p:cNvSpPr txBox="1"/>
            <p:nvPr/>
          </p:nvSpPr>
          <p:spPr>
            <a:xfrm>
              <a:off x="7832026" y="4249366"/>
              <a:ext cx="1054155" cy="4281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8B8B8B"/>
                  </a:solidFill>
                  <a:cs typeface="Arial" pitchFamily="34" charset="0"/>
                </a:rPr>
                <a:t>78%</a:t>
              </a:r>
              <a:endParaRPr lang="ko-KR" altLang="en-US" sz="15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5E1F8C8-FC4A-4FA8-8276-E092E05A2209}"/>
                </a:ext>
              </a:extLst>
            </p:cNvPr>
            <p:cNvSpPr txBox="1"/>
            <p:nvPr/>
          </p:nvSpPr>
          <p:spPr>
            <a:xfrm>
              <a:off x="9947708" y="4249366"/>
              <a:ext cx="1054155" cy="4281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8B8B8B"/>
                  </a:solidFill>
                  <a:cs typeface="Arial" pitchFamily="34" charset="0"/>
                </a:rPr>
                <a:t>55%</a:t>
              </a:r>
              <a:endParaRPr lang="ko-KR" altLang="en-US" sz="15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341576F-AC21-478D-8A38-46964B3C31B8}"/>
              </a:ext>
            </a:extLst>
          </p:cNvPr>
          <p:cNvSpPr txBox="1"/>
          <p:nvPr/>
        </p:nvSpPr>
        <p:spPr>
          <a:xfrm>
            <a:off x="420124" y="3491601"/>
            <a:ext cx="964628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78%</a:t>
            </a:r>
            <a:endParaRPr lang="ko-KR" altLang="en-US" sz="33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EF5AC3D-DACD-44E3-B192-17EA2146C8B9}"/>
              </a:ext>
            </a:extLst>
          </p:cNvPr>
          <p:cNvSpPr txBox="1"/>
          <p:nvPr/>
        </p:nvSpPr>
        <p:spPr>
          <a:xfrm>
            <a:off x="1509278" y="3491602"/>
            <a:ext cx="16899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CD5F41F-6D1F-4374-B952-01BD4BE9C800}"/>
              </a:ext>
            </a:extLst>
          </p:cNvPr>
          <p:cNvSpPr txBox="1"/>
          <p:nvPr/>
        </p:nvSpPr>
        <p:spPr>
          <a:xfrm>
            <a:off x="3323727" y="3491601"/>
            <a:ext cx="964628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90%</a:t>
            </a:r>
            <a:endParaRPr lang="ko-KR" altLang="en-US" sz="33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26020C8-49BC-4A9C-B819-E29CF23A810D}"/>
              </a:ext>
            </a:extLst>
          </p:cNvPr>
          <p:cNvSpPr txBox="1"/>
          <p:nvPr/>
        </p:nvSpPr>
        <p:spPr>
          <a:xfrm>
            <a:off x="4412881" y="3491602"/>
            <a:ext cx="16899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45729D3-B088-4EC9-8595-D300B77D4A8A}"/>
              </a:ext>
            </a:extLst>
          </p:cNvPr>
          <p:cNvSpPr/>
          <p:nvPr/>
        </p:nvSpPr>
        <p:spPr>
          <a:xfrm>
            <a:off x="504078" y="4097718"/>
            <a:ext cx="5816111" cy="659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BE6D618-F945-4560-B12A-CBC35D4516DA}"/>
              </a:ext>
            </a:extLst>
          </p:cNvPr>
          <p:cNvSpPr/>
          <p:nvPr/>
        </p:nvSpPr>
        <p:spPr>
          <a:xfrm>
            <a:off x="504078" y="4753251"/>
            <a:ext cx="5816111" cy="659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474D825-CD84-4808-A470-957CA8092247}"/>
              </a:ext>
            </a:extLst>
          </p:cNvPr>
          <p:cNvSpPr txBox="1"/>
          <p:nvPr/>
        </p:nvSpPr>
        <p:spPr>
          <a:xfrm>
            <a:off x="504078" y="4216081"/>
            <a:ext cx="58161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2958" y="498475"/>
            <a:ext cx="2026893" cy="45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D7E683-B384-4564-9B8A-7BC368DD3574}"/>
              </a:ext>
            </a:extLst>
          </p:cNvPr>
          <p:cNvSpPr txBox="1"/>
          <p:nvPr/>
        </p:nvSpPr>
        <p:spPr>
          <a:xfrm>
            <a:off x="1640714" y="137900"/>
            <a:ext cx="5810068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300" b="1" dirty="0">
                <a:solidFill>
                  <a:srgbClr val="EB5D07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3300" b="1" dirty="0">
                <a:solidFill>
                  <a:srgbClr val="EB5D07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3300" b="1" dirty="0">
                <a:solidFill>
                  <a:srgbClr val="EB5D07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E2C033-4EEC-4F13-9BB9-BDB519B1BBD3}"/>
              </a:ext>
            </a:extLst>
          </p:cNvPr>
          <p:cNvSpPr txBox="1"/>
          <p:nvPr/>
        </p:nvSpPr>
        <p:spPr>
          <a:xfrm>
            <a:off x="2953693" y="1433641"/>
            <a:ext cx="5810068" cy="276999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0C9A497-C6CD-4818-BAF5-23140CCF644F}"/>
              </a:ext>
            </a:extLst>
          </p:cNvPr>
          <p:cNvSpPr/>
          <p:nvPr/>
        </p:nvSpPr>
        <p:spPr>
          <a:xfrm>
            <a:off x="4716015" y="1790119"/>
            <a:ext cx="4427985" cy="120487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>
              <a:solidFill>
                <a:srgbClr val="8B8B8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7B12FC-194D-429F-989A-79AE25F8EB49}"/>
              </a:ext>
            </a:extLst>
          </p:cNvPr>
          <p:cNvSpPr txBox="1"/>
          <p:nvPr/>
        </p:nvSpPr>
        <p:spPr>
          <a:xfrm>
            <a:off x="4304959" y="2109550"/>
            <a:ext cx="4479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solidFill>
                  <a:srgbClr val="8B8B8B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900" dirty="0">
                <a:solidFill>
                  <a:srgbClr val="8B8B8B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900" dirty="0">
              <a:solidFill>
                <a:srgbClr val="8B8B8B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3E43795-1CF0-49A3-B4B9-C13D92697099}"/>
              </a:ext>
            </a:extLst>
          </p:cNvPr>
          <p:cNvGrpSpPr/>
          <p:nvPr/>
        </p:nvGrpSpPr>
        <p:grpSpPr>
          <a:xfrm>
            <a:off x="5545177" y="2934119"/>
            <a:ext cx="3218584" cy="1741472"/>
            <a:chOff x="499216" y="2015006"/>
            <a:chExt cx="4291445" cy="232196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DB82144-1432-4AF7-AA0B-F3D3874025D9}"/>
                </a:ext>
              </a:extLst>
            </p:cNvPr>
            <p:cNvSpPr txBox="1"/>
            <p:nvPr/>
          </p:nvSpPr>
          <p:spPr>
            <a:xfrm>
              <a:off x="499216" y="2921197"/>
              <a:ext cx="4291445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8B8B8B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pPr algn="r"/>
              <a:endParaRPr lang="en-US" altLang="ko-KR" sz="900" dirty="0">
                <a:solidFill>
                  <a:srgbClr val="8B8B8B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900" dirty="0">
                  <a:solidFill>
                    <a:srgbClr val="8B8B8B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900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4AE41A8-C239-4BB3-A0E8-7E208CB9CBD5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300" b="1" dirty="0">
                  <a:solidFill>
                    <a:srgbClr val="EB5D07"/>
                  </a:solidFill>
                  <a:cs typeface="Arial" pitchFamily="34" charset="0"/>
                </a:rPr>
                <a:t>Contents Here</a:t>
              </a:r>
              <a:endParaRPr lang="ko-KR" altLang="en-US" sz="3300" b="1" dirty="0">
                <a:solidFill>
                  <a:srgbClr val="EB5D07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" y="1856548"/>
            <a:ext cx="4304714" cy="33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9EAB501-DAC3-4A55-A55C-A9B7A36E1199}"/>
              </a:ext>
            </a:extLst>
          </p:cNvPr>
          <p:cNvSpPr/>
          <p:nvPr/>
        </p:nvSpPr>
        <p:spPr>
          <a:xfrm>
            <a:off x="149381" y="118828"/>
            <a:ext cx="4277763" cy="4888871"/>
          </a:xfrm>
          <a:prstGeom prst="rect">
            <a:avLst/>
          </a:prstGeom>
          <a:solidFill>
            <a:srgbClr val="EB5D0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xmlns="" id="{1734BFDE-0610-4898-BC8A-74C7EF63268D}"/>
              </a:ext>
            </a:extLst>
          </p:cNvPr>
          <p:cNvGrpSpPr/>
          <p:nvPr/>
        </p:nvGrpSpPr>
        <p:grpSpPr>
          <a:xfrm>
            <a:off x="530660" y="2085965"/>
            <a:ext cx="3384478" cy="1003056"/>
            <a:chOff x="4932040" y="2168305"/>
            <a:chExt cx="4029507" cy="13374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C194CDD-648A-411F-8BE6-E51B61D61C2B}"/>
                </a:ext>
              </a:extLst>
            </p:cNvPr>
            <p:cNvSpPr txBox="1"/>
            <p:nvPr/>
          </p:nvSpPr>
          <p:spPr>
            <a:xfrm>
              <a:off x="4932040" y="2168305"/>
              <a:ext cx="4029507" cy="553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100" b="1" dirty="0">
                  <a:solidFill>
                    <a:schemeClr val="bg1"/>
                  </a:solidFill>
                </a:rPr>
                <a:t>Content A</a:t>
              </a:r>
              <a:endParaRPr lang="ko-KR" altLang="en-US" sz="21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3175D77-4221-4572-9CA3-210E6717130F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xmlns="" id="{7C0BCCB9-DB42-4C51-993D-50CFE915E97C}"/>
              </a:ext>
            </a:extLst>
          </p:cNvPr>
          <p:cNvGrpSpPr/>
          <p:nvPr/>
        </p:nvGrpSpPr>
        <p:grpSpPr>
          <a:xfrm>
            <a:off x="541659" y="3058074"/>
            <a:ext cx="3374033" cy="1003056"/>
            <a:chOff x="4947415" y="3464449"/>
            <a:chExt cx="4017073" cy="13374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00DBD60-2A08-4C1C-84C7-A7C55C04029A}"/>
                </a:ext>
              </a:extLst>
            </p:cNvPr>
            <p:cNvSpPr txBox="1"/>
            <p:nvPr/>
          </p:nvSpPr>
          <p:spPr>
            <a:xfrm>
              <a:off x="4947415" y="3464449"/>
              <a:ext cx="4001699" cy="553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100" b="1" dirty="0">
                  <a:solidFill>
                    <a:schemeClr val="bg1"/>
                  </a:solidFill>
                </a:rPr>
                <a:t>Content B</a:t>
              </a:r>
              <a:endParaRPr lang="ko-KR" altLang="en-US" sz="21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7FA0994-79BB-45CD-B865-0A368E3E5356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xmlns="" id="{A2E42BF9-FCF6-4072-B0CD-72CE475EE424}"/>
              </a:ext>
            </a:extLst>
          </p:cNvPr>
          <p:cNvGrpSpPr/>
          <p:nvPr/>
        </p:nvGrpSpPr>
        <p:grpSpPr>
          <a:xfrm>
            <a:off x="553960" y="3976176"/>
            <a:ext cx="3346763" cy="1003056"/>
            <a:chOff x="4962790" y="4688585"/>
            <a:chExt cx="3984605" cy="13374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6D3B016-4A8F-4C0E-9F21-04CEC29D3FA4}"/>
                </a:ext>
              </a:extLst>
            </p:cNvPr>
            <p:cNvSpPr txBox="1"/>
            <p:nvPr/>
          </p:nvSpPr>
          <p:spPr>
            <a:xfrm>
              <a:off x="4962790" y="4688585"/>
              <a:ext cx="3984605" cy="553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100" b="1" dirty="0">
                  <a:solidFill>
                    <a:schemeClr val="bg1"/>
                  </a:solidFill>
                </a:rPr>
                <a:t>Content C</a:t>
              </a:r>
              <a:endParaRPr lang="ko-KR" altLang="en-US" sz="21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26BD28A-91FB-40C5-ACA5-5BC895681F5A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BE4AD7-2A5D-45EA-A4AC-AA20E2B3EBD2}"/>
              </a:ext>
            </a:extLst>
          </p:cNvPr>
          <p:cNvSpPr txBox="1"/>
          <p:nvPr/>
        </p:nvSpPr>
        <p:spPr>
          <a:xfrm>
            <a:off x="530659" y="226049"/>
            <a:ext cx="319016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ECB2A4D-2288-4909-8E0A-5C424D92928C}"/>
              </a:ext>
            </a:extLst>
          </p:cNvPr>
          <p:cNvSpPr txBox="1"/>
          <p:nvPr/>
        </p:nvSpPr>
        <p:spPr>
          <a:xfrm>
            <a:off x="530659" y="711420"/>
            <a:ext cx="31901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9FE22E-56E8-49D9-9A90-CFC29FCF8BDB}"/>
              </a:ext>
            </a:extLst>
          </p:cNvPr>
          <p:cNvSpPr txBox="1"/>
          <p:nvPr/>
        </p:nvSpPr>
        <p:spPr>
          <a:xfrm>
            <a:off x="560495" y="1497579"/>
            <a:ext cx="3190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5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5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747606"/>
            <a:ext cx="4255515" cy="42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B51012D-9C18-47B2-BFAD-2DA7A3910A93}"/>
              </a:ext>
            </a:extLst>
          </p:cNvPr>
          <p:cNvGrpSpPr/>
          <p:nvPr/>
        </p:nvGrpSpPr>
        <p:grpSpPr>
          <a:xfrm flipH="1">
            <a:off x="1835696" y="1563638"/>
            <a:ext cx="2286359" cy="356903"/>
            <a:chOff x="2153502" y="2017026"/>
            <a:chExt cx="2286358" cy="376921"/>
          </a:xfrm>
          <a:solidFill>
            <a:schemeClr val="bg1">
              <a:lumMod val="50000"/>
            </a:schemeClr>
          </a:solidFill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xmlns="" id="{699F290B-B8A4-41FF-88D5-AE81F677D96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xmlns="" id="{37268359-8A6D-445A-84E5-52A15B8860E7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58FB8D-D396-4391-910B-32F1DC4697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1520" y="183564"/>
            <a:ext cx="8678863" cy="5429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50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BD7B87-4A02-438A-950D-20EE6CC4F668}"/>
              </a:ext>
            </a:extLst>
          </p:cNvPr>
          <p:cNvSpPr/>
          <p:nvPr/>
        </p:nvSpPr>
        <p:spPr>
          <a:xfrm>
            <a:off x="2109080" y="3090504"/>
            <a:ext cx="5635265" cy="270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CDED698-C18C-4150-B834-AD9C281460A4}"/>
              </a:ext>
            </a:extLst>
          </p:cNvPr>
          <p:cNvSpPr/>
          <p:nvPr/>
        </p:nvSpPr>
        <p:spPr>
          <a:xfrm>
            <a:off x="2109080" y="3473309"/>
            <a:ext cx="5635265" cy="270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90DD01-7244-48FD-B6CC-5C4886A927B4}"/>
              </a:ext>
            </a:extLst>
          </p:cNvPr>
          <p:cNvSpPr/>
          <p:nvPr/>
        </p:nvSpPr>
        <p:spPr>
          <a:xfrm>
            <a:off x="2109080" y="3856113"/>
            <a:ext cx="5635265" cy="270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C0B4DC-3138-4E1E-9448-054002640C81}"/>
              </a:ext>
            </a:extLst>
          </p:cNvPr>
          <p:cNvSpPr/>
          <p:nvPr/>
        </p:nvSpPr>
        <p:spPr>
          <a:xfrm>
            <a:off x="2109080" y="4238918"/>
            <a:ext cx="5635265" cy="270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aphicFrame>
        <p:nvGraphicFramePr>
          <p:cNvPr id="11" name="Chart 61">
            <a:extLst>
              <a:ext uri="{FF2B5EF4-FFF2-40B4-BE49-F238E27FC236}">
                <a16:creationId xmlns:a16="http://schemas.microsoft.com/office/drawing/2014/main" xmlns="" id="{16599C3D-C1F8-4562-94BA-83A7110C4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422380"/>
              </p:ext>
            </p:extLst>
          </p:nvPr>
        </p:nvGraphicFramePr>
        <p:xfrm>
          <a:off x="2007134" y="2934824"/>
          <a:ext cx="5915804" cy="173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923B1-2E3A-4EEE-8BED-16478FA3B90C}"/>
              </a:ext>
            </a:extLst>
          </p:cNvPr>
          <p:cNvSpPr txBox="1"/>
          <p:nvPr/>
        </p:nvSpPr>
        <p:spPr>
          <a:xfrm>
            <a:off x="2137675" y="3110104"/>
            <a:ext cx="117382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</a:rPr>
              <a:t>Content  A - 40%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D4CC50-6C7A-48A0-B69C-4823905F7D29}"/>
              </a:ext>
            </a:extLst>
          </p:cNvPr>
          <p:cNvSpPr txBox="1"/>
          <p:nvPr/>
        </p:nvSpPr>
        <p:spPr>
          <a:xfrm>
            <a:off x="2148818" y="3489979"/>
            <a:ext cx="117382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</a:rPr>
              <a:t>Content  B - 70%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CADDE5-E5B7-4315-B736-51BD628EA100}"/>
              </a:ext>
            </a:extLst>
          </p:cNvPr>
          <p:cNvSpPr txBox="1"/>
          <p:nvPr/>
        </p:nvSpPr>
        <p:spPr>
          <a:xfrm>
            <a:off x="2144800" y="3865667"/>
            <a:ext cx="117382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</a:rPr>
              <a:t>Content  C - 30%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086BFC-BB18-4933-B898-7595C922F31E}"/>
              </a:ext>
            </a:extLst>
          </p:cNvPr>
          <p:cNvSpPr txBox="1"/>
          <p:nvPr/>
        </p:nvSpPr>
        <p:spPr>
          <a:xfrm>
            <a:off x="2155943" y="4245542"/>
            <a:ext cx="117382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</a:rPr>
              <a:t>Content  D - 90%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xmlns="" id="{236D9ED8-751C-43B0-937D-AF1C48320342}"/>
              </a:ext>
            </a:extLst>
          </p:cNvPr>
          <p:cNvSpPr txBox="1">
            <a:spLocks/>
          </p:cNvSpPr>
          <p:nvPr/>
        </p:nvSpPr>
        <p:spPr>
          <a:xfrm>
            <a:off x="2005765" y="1560077"/>
            <a:ext cx="1730936" cy="27904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81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50" dirty="0"/>
              <a:t>Contents Here</a:t>
            </a:r>
            <a:endParaRPr lang="en-US" sz="1050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860D1C79-65F7-48C8-8AB9-DC79CCAB57C0}"/>
              </a:ext>
            </a:extLst>
          </p:cNvPr>
          <p:cNvSpPr txBox="1">
            <a:spLocks/>
          </p:cNvSpPr>
          <p:nvPr/>
        </p:nvSpPr>
        <p:spPr>
          <a:xfrm>
            <a:off x="2099489" y="2781533"/>
            <a:ext cx="1312878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81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</a:rPr>
              <a:t>Contents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FFC074-0ABA-4CC1-8E82-364E16EE918E}"/>
              </a:ext>
            </a:extLst>
          </p:cNvPr>
          <p:cNvSpPr txBox="1"/>
          <p:nvPr/>
        </p:nvSpPr>
        <p:spPr>
          <a:xfrm>
            <a:off x="2005763" y="1938840"/>
            <a:ext cx="45104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PresentaPowerPoint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026" y="966932"/>
            <a:ext cx="1968750" cy="40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"/>
          <p:cNvSpPr txBox="1">
            <a:spLocks noGrp="1"/>
          </p:cNvSpPr>
          <p:nvPr>
            <p:ph type="title"/>
          </p:nvPr>
        </p:nvSpPr>
        <p:spPr>
          <a:xfrm>
            <a:off x="1691680" y="1620446"/>
            <a:ext cx="9144000" cy="88446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6000" dirty="0">
                <a:solidFill>
                  <a:srgbClr val="73503F"/>
                </a:solidFill>
              </a:rPr>
              <a:t>Hello!</a:t>
            </a:r>
            <a:endParaRPr sz="6000" dirty="0">
              <a:solidFill>
                <a:srgbClr val="73503F"/>
              </a:solidFill>
            </a:endParaRPr>
          </a:p>
        </p:txBody>
      </p:sp>
      <p:sp>
        <p:nvSpPr>
          <p:cNvPr id="359" name="Google Shape;359;p17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4</a:t>
            </a:fld>
            <a:endParaRPr/>
          </a:p>
        </p:txBody>
      </p:sp>
      <p:sp>
        <p:nvSpPr>
          <p:cNvPr id="357" name="Google Shape;357;p17"/>
          <p:cNvSpPr txBox="1">
            <a:spLocks noGrp="1"/>
          </p:cNvSpPr>
          <p:nvPr>
            <p:ph idx="4294967295"/>
          </p:nvPr>
        </p:nvSpPr>
        <p:spPr>
          <a:xfrm>
            <a:off x="899592" y="2571750"/>
            <a:ext cx="3887788" cy="1681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" sz="1800" b="1" dirty="0"/>
              <a:t>I am Jayden Smith</a:t>
            </a:r>
            <a:endParaRPr sz="1800" b="1" dirty="0"/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" sz="1800" dirty="0"/>
              <a:t>I am here because I love to give presentations. </a:t>
            </a:r>
            <a:endParaRPr sz="1800" dirty="0"/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" sz="1800" dirty="0"/>
              <a:t>You can find me at @username</a:t>
            </a:r>
            <a:endParaRPr sz="1800" b="1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2382441" y="2705427"/>
            <a:ext cx="45802" cy="35392"/>
          </a:xfrm>
          <a:custGeom>
            <a:avLst/>
            <a:gdLst>
              <a:gd name="T0" fmla="*/ 9 w 9"/>
              <a:gd name="T1" fmla="*/ 4 h 7"/>
              <a:gd name="T2" fmla="*/ 4 w 9"/>
              <a:gd name="T3" fmla="*/ 7 h 7"/>
              <a:gd name="T4" fmla="*/ 0 w 9"/>
              <a:gd name="T5" fmla="*/ 3 h 7"/>
              <a:gd name="T6" fmla="*/ 4 w 9"/>
              <a:gd name="T7" fmla="*/ 0 h 7"/>
              <a:gd name="T8" fmla="*/ 9 w 9"/>
              <a:gd name="T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7">
                <a:moveTo>
                  <a:pt x="9" y="4"/>
                </a:moveTo>
                <a:cubicBezTo>
                  <a:pt x="6" y="6"/>
                  <a:pt x="5" y="7"/>
                  <a:pt x="4" y="7"/>
                </a:cubicBezTo>
                <a:cubicBezTo>
                  <a:pt x="2" y="6"/>
                  <a:pt x="1" y="5"/>
                  <a:pt x="0" y="3"/>
                </a:cubicBezTo>
                <a:cubicBezTo>
                  <a:pt x="1" y="2"/>
                  <a:pt x="3" y="0"/>
                  <a:pt x="4" y="0"/>
                </a:cubicBezTo>
                <a:cubicBezTo>
                  <a:pt x="5" y="0"/>
                  <a:pt x="7" y="2"/>
                  <a:pt x="9" y="4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799013" y="2214563"/>
            <a:ext cx="923925" cy="877888"/>
          </a:xfrm>
          <a:custGeom>
            <a:avLst/>
            <a:gdLst>
              <a:gd name="T0" fmla="*/ 0 w 83"/>
              <a:gd name="T1" fmla="*/ 51 h 79"/>
              <a:gd name="T2" fmla="*/ 11 w 83"/>
              <a:gd name="T3" fmla="*/ 28 h 79"/>
              <a:gd name="T4" fmla="*/ 13 w 83"/>
              <a:gd name="T5" fmla="*/ 24 h 79"/>
              <a:gd name="T6" fmla="*/ 24 w 83"/>
              <a:gd name="T7" fmla="*/ 5 h 79"/>
              <a:gd name="T8" fmla="*/ 44 w 83"/>
              <a:gd name="T9" fmla="*/ 7 h 79"/>
              <a:gd name="T10" fmla="*/ 47 w 83"/>
              <a:gd name="T11" fmla="*/ 7 h 79"/>
              <a:gd name="T12" fmla="*/ 57 w 83"/>
              <a:gd name="T13" fmla="*/ 6 h 79"/>
              <a:gd name="T14" fmla="*/ 62 w 83"/>
              <a:gd name="T15" fmla="*/ 4 h 79"/>
              <a:gd name="T16" fmla="*/ 69 w 83"/>
              <a:gd name="T17" fmla="*/ 0 h 79"/>
              <a:gd name="T18" fmla="*/ 73 w 83"/>
              <a:gd name="T19" fmla="*/ 2 h 79"/>
              <a:gd name="T20" fmla="*/ 80 w 83"/>
              <a:gd name="T21" fmla="*/ 12 h 79"/>
              <a:gd name="T22" fmla="*/ 83 w 83"/>
              <a:gd name="T23" fmla="*/ 17 h 79"/>
              <a:gd name="T24" fmla="*/ 81 w 83"/>
              <a:gd name="T25" fmla="*/ 21 h 79"/>
              <a:gd name="T26" fmla="*/ 75 w 83"/>
              <a:gd name="T27" fmla="*/ 25 h 79"/>
              <a:gd name="T28" fmla="*/ 74 w 83"/>
              <a:gd name="T29" fmla="*/ 27 h 79"/>
              <a:gd name="T30" fmla="*/ 67 w 83"/>
              <a:gd name="T31" fmla="*/ 41 h 79"/>
              <a:gd name="T32" fmla="*/ 57 w 83"/>
              <a:gd name="T33" fmla="*/ 45 h 79"/>
              <a:gd name="T34" fmla="*/ 56 w 83"/>
              <a:gd name="T35" fmla="*/ 47 h 79"/>
              <a:gd name="T36" fmla="*/ 54 w 83"/>
              <a:gd name="T37" fmla="*/ 60 h 79"/>
              <a:gd name="T38" fmla="*/ 45 w 83"/>
              <a:gd name="T39" fmla="*/ 72 h 79"/>
              <a:gd name="T40" fmla="*/ 32 w 83"/>
              <a:gd name="T41" fmla="*/ 78 h 79"/>
              <a:gd name="T42" fmla="*/ 12 w 83"/>
              <a:gd name="T43" fmla="*/ 73 h 79"/>
              <a:gd name="T44" fmla="*/ 1 w 83"/>
              <a:gd name="T45" fmla="*/ 55 h 79"/>
              <a:gd name="T46" fmla="*/ 0 w 83"/>
              <a:gd name="T47" fmla="*/ 5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3" h="79">
                <a:moveTo>
                  <a:pt x="0" y="51"/>
                </a:moveTo>
                <a:cubicBezTo>
                  <a:pt x="0" y="42"/>
                  <a:pt x="3" y="34"/>
                  <a:pt x="11" y="28"/>
                </a:cubicBezTo>
                <a:cubicBezTo>
                  <a:pt x="12" y="27"/>
                  <a:pt x="13" y="26"/>
                  <a:pt x="13" y="24"/>
                </a:cubicBezTo>
                <a:cubicBezTo>
                  <a:pt x="13" y="16"/>
                  <a:pt x="15" y="9"/>
                  <a:pt x="24" y="5"/>
                </a:cubicBezTo>
                <a:cubicBezTo>
                  <a:pt x="32" y="1"/>
                  <a:pt x="38" y="3"/>
                  <a:pt x="44" y="7"/>
                </a:cubicBezTo>
                <a:cubicBezTo>
                  <a:pt x="45" y="7"/>
                  <a:pt x="46" y="8"/>
                  <a:pt x="47" y="7"/>
                </a:cubicBezTo>
                <a:cubicBezTo>
                  <a:pt x="50" y="6"/>
                  <a:pt x="53" y="6"/>
                  <a:pt x="57" y="6"/>
                </a:cubicBezTo>
                <a:cubicBezTo>
                  <a:pt x="59" y="7"/>
                  <a:pt x="61" y="7"/>
                  <a:pt x="62" y="4"/>
                </a:cubicBezTo>
                <a:cubicBezTo>
                  <a:pt x="63" y="2"/>
                  <a:pt x="66" y="0"/>
                  <a:pt x="69" y="0"/>
                </a:cubicBezTo>
                <a:cubicBezTo>
                  <a:pt x="71" y="0"/>
                  <a:pt x="72" y="1"/>
                  <a:pt x="73" y="2"/>
                </a:cubicBezTo>
                <a:cubicBezTo>
                  <a:pt x="76" y="5"/>
                  <a:pt x="79" y="8"/>
                  <a:pt x="80" y="12"/>
                </a:cubicBezTo>
                <a:cubicBezTo>
                  <a:pt x="81" y="14"/>
                  <a:pt x="82" y="15"/>
                  <a:pt x="83" y="17"/>
                </a:cubicBezTo>
                <a:cubicBezTo>
                  <a:pt x="83" y="19"/>
                  <a:pt x="83" y="20"/>
                  <a:pt x="81" y="21"/>
                </a:cubicBezTo>
                <a:cubicBezTo>
                  <a:pt x="80" y="23"/>
                  <a:pt x="77" y="24"/>
                  <a:pt x="75" y="25"/>
                </a:cubicBezTo>
                <a:cubicBezTo>
                  <a:pt x="74" y="25"/>
                  <a:pt x="74" y="26"/>
                  <a:pt x="74" y="27"/>
                </a:cubicBezTo>
                <a:cubicBezTo>
                  <a:pt x="74" y="32"/>
                  <a:pt x="71" y="37"/>
                  <a:pt x="67" y="41"/>
                </a:cubicBezTo>
                <a:cubicBezTo>
                  <a:pt x="65" y="43"/>
                  <a:pt x="61" y="45"/>
                  <a:pt x="57" y="45"/>
                </a:cubicBezTo>
                <a:cubicBezTo>
                  <a:pt x="56" y="46"/>
                  <a:pt x="55" y="46"/>
                  <a:pt x="56" y="47"/>
                </a:cubicBezTo>
                <a:cubicBezTo>
                  <a:pt x="56" y="52"/>
                  <a:pt x="56" y="56"/>
                  <a:pt x="54" y="60"/>
                </a:cubicBezTo>
                <a:cubicBezTo>
                  <a:pt x="52" y="65"/>
                  <a:pt x="49" y="69"/>
                  <a:pt x="45" y="72"/>
                </a:cubicBezTo>
                <a:cubicBezTo>
                  <a:pt x="41" y="75"/>
                  <a:pt x="37" y="77"/>
                  <a:pt x="32" y="78"/>
                </a:cubicBezTo>
                <a:cubicBezTo>
                  <a:pt x="24" y="79"/>
                  <a:pt x="18" y="77"/>
                  <a:pt x="12" y="73"/>
                </a:cubicBezTo>
                <a:cubicBezTo>
                  <a:pt x="6" y="69"/>
                  <a:pt x="2" y="63"/>
                  <a:pt x="1" y="55"/>
                </a:cubicBezTo>
                <a:cubicBezTo>
                  <a:pt x="0" y="54"/>
                  <a:pt x="0" y="52"/>
                  <a:pt x="0" y="51"/>
                </a:cubicBez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511925" y="2147888"/>
            <a:ext cx="711200" cy="944563"/>
          </a:xfrm>
          <a:custGeom>
            <a:avLst/>
            <a:gdLst>
              <a:gd name="T0" fmla="*/ 0 w 64"/>
              <a:gd name="T1" fmla="*/ 47 h 85"/>
              <a:gd name="T2" fmla="*/ 13 w 64"/>
              <a:gd name="T3" fmla="*/ 11 h 85"/>
              <a:gd name="T4" fmla="*/ 20 w 64"/>
              <a:gd name="T5" fmla="*/ 1 h 85"/>
              <a:gd name="T6" fmla="*/ 22 w 64"/>
              <a:gd name="T7" fmla="*/ 0 h 85"/>
              <a:gd name="T8" fmla="*/ 26 w 64"/>
              <a:gd name="T9" fmla="*/ 4 h 85"/>
              <a:gd name="T10" fmla="*/ 41 w 64"/>
              <a:gd name="T11" fmla="*/ 24 h 85"/>
              <a:gd name="T12" fmla="*/ 43 w 64"/>
              <a:gd name="T13" fmla="*/ 27 h 85"/>
              <a:gd name="T14" fmla="*/ 57 w 64"/>
              <a:gd name="T15" fmla="*/ 45 h 85"/>
              <a:gd name="T16" fmla="*/ 63 w 64"/>
              <a:gd name="T17" fmla="*/ 57 h 85"/>
              <a:gd name="T18" fmla="*/ 56 w 64"/>
              <a:gd name="T19" fmla="*/ 72 h 85"/>
              <a:gd name="T20" fmla="*/ 47 w 64"/>
              <a:gd name="T21" fmla="*/ 79 h 85"/>
              <a:gd name="T22" fmla="*/ 29 w 64"/>
              <a:gd name="T23" fmla="*/ 82 h 85"/>
              <a:gd name="T24" fmla="*/ 23 w 64"/>
              <a:gd name="T25" fmla="*/ 78 h 85"/>
              <a:gd name="T26" fmla="*/ 19 w 64"/>
              <a:gd name="T27" fmla="*/ 71 h 85"/>
              <a:gd name="T28" fmla="*/ 0 w 64"/>
              <a:gd name="T29" fmla="*/ 47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" h="85">
                <a:moveTo>
                  <a:pt x="0" y="47"/>
                </a:moveTo>
                <a:cubicBezTo>
                  <a:pt x="4" y="35"/>
                  <a:pt x="9" y="23"/>
                  <a:pt x="13" y="11"/>
                </a:cubicBezTo>
                <a:cubicBezTo>
                  <a:pt x="15" y="7"/>
                  <a:pt x="17" y="4"/>
                  <a:pt x="20" y="1"/>
                </a:cubicBezTo>
                <a:cubicBezTo>
                  <a:pt x="21" y="1"/>
                  <a:pt x="21" y="0"/>
                  <a:pt x="22" y="0"/>
                </a:cubicBezTo>
                <a:cubicBezTo>
                  <a:pt x="24" y="1"/>
                  <a:pt x="25" y="3"/>
                  <a:pt x="26" y="4"/>
                </a:cubicBezTo>
                <a:cubicBezTo>
                  <a:pt x="31" y="11"/>
                  <a:pt x="36" y="18"/>
                  <a:pt x="41" y="24"/>
                </a:cubicBezTo>
                <a:cubicBezTo>
                  <a:pt x="42" y="25"/>
                  <a:pt x="43" y="26"/>
                  <a:pt x="43" y="27"/>
                </a:cubicBezTo>
                <a:cubicBezTo>
                  <a:pt x="47" y="33"/>
                  <a:pt x="52" y="38"/>
                  <a:pt x="57" y="45"/>
                </a:cubicBezTo>
                <a:cubicBezTo>
                  <a:pt x="60" y="48"/>
                  <a:pt x="63" y="52"/>
                  <a:pt x="63" y="57"/>
                </a:cubicBezTo>
                <a:cubicBezTo>
                  <a:pt x="64" y="64"/>
                  <a:pt x="61" y="68"/>
                  <a:pt x="56" y="72"/>
                </a:cubicBezTo>
                <a:cubicBezTo>
                  <a:pt x="53" y="74"/>
                  <a:pt x="50" y="77"/>
                  <a:pt x="47" y="79"/>
                </a:cubicBezTo>
                <a:cubicBezTo>
                  <a:pt x="42" y="84"/>
                  <a:pt x="35" y="85"/>
                  <a:pt x="29" y="82"/>
                </a:cubicBezTo>
                <a:cubicBezTo>
                  <a:pt x="27" y="81"/>
                  <a:pt x="25" y="79"/>
                  <a:pt x="23" y="78"/>
                </a:cubicBezTo>
                <a:cubicBezTo>
                  <a:pt x="22" y="75"/>
                  <a:pt x="20" y="73"/>
                  <a:pt x="19" y="71"/>
                </a:cubicBezTo>
                <a:cubicBezTo>
                  <a:pt x="12" y="63"/>
                  <a:pt x="6" y="55"/>
                  <a:pt x="0" y="47"/>
                </a:cubicBezTo>
                <a:close/>
              </a:path>
            </a:pathLst>
          </a:custGeom>
          <a:solidFill>
            <a:srgbClr val="E522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423025" y="1647826"/>
            <a:ext cx="100013" cy="66675"/>
          </a:xfrm>
          <a:custGeom>
            <a:avLst/>
            <a:gdLst>
              <a:gd name="T0" fmla="*/ 0 w 9"/>
              <a:gd name="T1" fmla="*/ 6 h 6"/>
              <a:gd name="T2" fmla="*/ 4 w 9"/>
              <a:gd name="T3" fmla="*/ 4 h 6"/>
              <a:gd name="T4" fmla="*/ 5 w 9"/>
              <a:gd name="T5" fmla="*/ 3 h 6"/>
              <a:gd name="T6" fmla="*/ 4 w 9"/>
              <a:gd name="T7" fmla="*/ 2 h 6"/>
              <a:gd name="T8" fmla="*/ 7 w 9"/>
              <a:gd name="T9" fmla="*/ 0 h 6"/>
              <a:gd name="T10" fmla="*/ 9 w 9"/>
              <a:gd name="T11" fmla="*/ 1 h 6"/>
              <a:gd name="T12" fmla="*/ 8 w 9"/>
              <a:gd name="T13" fmla="*/ 3 h 6"/>
              <a:gd name="T14" fmla="*/ 0 w 9"/>
              <a:gd name="T1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6">
                <a:moveTo>
                  <a:pt x="0" y="6"/>
                </a:moveTo>
                <a:cubicBezTo>
                  <a:pt x="1" y="5"/>
                  <a:pt x="3" y="5"/>
                  <a:pt x="4" y="4"/>
                </a:cubicBezTo>
                <a:cubicBezTo>
                  <a:pt x="4" y="3"/>
                  <a:pt x="5" y="3"/>
                  <a:pt x="5" y="3"/>
                </a:cubicBezTo>
                <a:cubicBezTo>
                  <a:pt x="5" y="2"/>
                  <a:pt x="4" y="2"/>
                  <a:pt x="4" y="2"/>
                </a:cubicBezTo>
                <a:cubicBezTo>
                  <a:pt x="5" y="1"/>
                  <a:pt x="6" y="1"/>
                  <a:pt x="7" y="0"/>
                </a:cubicBezTo>
                <a:cubicBezTo>
                  <a:pt x="7" y="0"/>
                  <a:pt x="8" y="0"/>
                  <a:pt x="9" y="1"/>
                </a:cubicBezTo>
                <a:cubicBezTo>
                  <a:pt x="9" y="2"/>
                  <a:pt x="9" y="2"/>
                  <a:pt x="8" y="3"/>
                </a:cubicBezTo>
                <a:cubicBezTo>
                  <a:pt x="5" y="4"/>
                  <a:pt x="2" y="6"/>
                  <a:pt x="0" y="6"/>
                </a:cubicBezTo>
                <a:close/>
              </a:path>
            </a:pathLst>
          </a:custGeom>
          <a:solidFill>
            <a:srgbClr val="C33B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599113" y="1503363"/>
            <a:ext cx="923925" cy="900113"/>
          </a:xfrm>
          <a:custGeom>
            <a:avLst/>
            <a:gdLst>
              <a:gd name="T0" fmla="*/ 72 w 83"/>
              <a:gd name="T1" fmla="*/ 30 h 81"/>
              <a:gd name="T2" fmla="*/ 64 w 83"/>
              <a:gd name="T3" fmla="*/ 27 h 81"/>
              <a:gd name="T4" fmla="*/ 62 w 83"/>
              <a:gd name="T5" fmla="*/ 25 h 81"/>
              <a:gd name="T6" fmla="*/ 74 w 83"/>
              <a:gd name="T7" fmla="*/ 19 h 81"/>
              <a:gd name="T8" fmla="*/ 78 w 83"/>
              <a:gd name="T9" fmla="*/ 17 h 81"/>
              <a:gd name="T10" fmla="*/ 79 w 83"/>
              <a:gd name="T11" fmla="*/ 15 h 81"/>
              <a:gd name="T12" fmla="*/ 78 w 83"/>
              <a:gd name="T13" fmla="*/ 15 h 81"/>
              <a:gd name="T14" fmla="*/ 62 w 83"/>
              <a:gd name="T15" fmla="*/ 22 h 81"/>
              <a:gd name="T16" fmla="*/ 81 w 83"/>
              <a:gd name="T17" fmla="*/ 7 h 81"/>
              <a:gd name="T18" fmla="*/ 81 w 83"/>
              <a:gd name="T19" fmla="*/ 2 h 81"/>
              <a:gd name="T20" fmla="*/ 77 w 83"/>
              <a:gd name="T21" fmla="*/ 2 h 81"/>
              <a:gd name="T22" fmla="*/ 49 w 83"/>
              <a:gd name="T23" fmla="*/ 24 h 81"/>
              <a:gd name="T24" fmla="*/ 43 w 83"/>
              <a:gd name="T25" fmla="*/ 35 h 81"/>
              <a:gd name="T26" fmla="*/ 42 w 83"/>
              <a:gd name="T27" fmla="*/ 37 h 81"/>
              <a:gd name="T28" fmla="*/ 30 w 83"/>
              <a:gd name="T29" fmla="*/ 42 h 81"/>
              <a:gd name="T30" fmla="*/ 4 w 83"/>
              <a:gd name="T31" fmla="*/ 54 h 81"/>
              <a:gd name="T32" fmla="*/ 2 w 83"/>
              <a:gd name="T33" fmla="*/ 61 h 81"/>
              <a:gd name="T34" fmla="*/ 13 w 83"/>
              <a:gd name="T35" fmla="*/ 76 h 81"/>
              <a:gd name="T36" fmla="*/ 13 w 83"/>
              <a:gd name="T37" fmla="*/ 76 h 81"/>
              <a:gd name="T38" fmla="*/ 13 w 83"/>
              <a:gd name="T39" fmla="*/ 76 h 81"/>
              <a:gd name="T40" fmla="*/ 16 w 83"/>
              <a:gd name="T41" fmla="*/ 77 h 81"/>
              <a:gd name="T42" fmla="*/ 16 w 83"/>
              <a:gd name="T43" fmla="*/ 77 h 81"/>
              <a:gd name="T44" fmla="*/ 20 w 83"/>
              <a:gd name="T45" fmla="*/ 77 h 81"/>
              <a:gd name="T46" fmla="*/ 24 w 83"/>
              <a:gd name="T47" fmla="*/ 72 h 81"/>
              <a:gd name="T48" fmla="*/ 24 w 83"/>
              <a:gd name="T49" fmla="*/ 72 h 81"/>
              <a:gd name="T50" fmla="*/ 26 w 83"/>
              <a:gd name="T51" fmla="*/ 70 h 81"/>
              <a:gd name="T52" fmla="*/ 27 w 83"/>
              <a:gd name="T53" fmla="*/ 68 h 81"/>
              <a:gd name="T54" fmla="*/ 27 w 83"/>
              <a:gd name="T55" fmla="*/ 68 h 81"/>
              <a:gd name="T56" fmla="*/ 27 w 83"/>
              <a:gd name="T57" fmla="*/ 68 h 81"/>
              <a:gd name="T58" fmla="*/ 30 w 83"/>
              <a:gd name="T59" fmla="*/ 65 h 81"/>
              <a:gd name="T60" fmla="*/ 32 w 83"/>
              <a:gd name="T61" fmla="*/ 62 h 81"/>
              <a:gd name="T62" fmla="*/ 32 w 83"/>
              <a:gd name="T63" fmla="*/ 62 h 81"/>
              <a:gd name="T64" fmla="*/ 32 w 83"/>
              <a:gd name="T65" fmla="*/ 62 h 81"/>
              <a:gd name="T66" fmla="*/ 35 w 83"/>
              <a:gd name="T67" fmla="*/ 57 h 81"/>
              <a:gd name="T68" fmla="*/ 35 w 83"/>
              <a:gd name="T69" fmla="*/ 57 h 81"/>
              <a:gd name="T70" fmla="*/ 38 w 83"/>
              <a:gd name="T71" fmla="*/ 54 h 81"/>
              <a:gd name="T72" fmla="*/ 38 w 83"/>
              <a:gd name="T73" fmla="*/ 54 h 81"/>
              <a:gd name="T74" fmla="*/ 38 w 83"/>
              <a:gd name="T75" fmla="*/ 54 h 81"/>
              <a:gd name="T76" fmla="*/ 42 w 83"/>
              <a:gd name="T77" fmla="*/ 49 h 81"/>
              <a:gd name="T78" fmla="*/ 44 w 83"/>
              <a:gd name="T79" fmla="*/ 46 h 81"/>
              <a:gd name="T80" fmla="*/ 44 w 83"/>
              <a:gd name="T81" fmla="*/ 46 h 81"/>
              <a:gd name="T82" fmla="*/ 44 w 83"/>
              <a:gd name="T83" fmla="*/ 46 h 81"/>
              <a:gd name="T84" fmla="*/ 45 w 83"/>
              <a:gd name="T85" fmla="*/ 45 h 81"/>
              <a:gd name="T86" fmla="*/ 49 w 83"/>
              <a:gd name="T87" fmla="*/ 45 h 81"/>
              <a:gd name="T88" fmla="*/ 49 w 83"/>
              <a:gd name="T89" fmla="*/ 47 h 81"/>
              <a:gd name="T90" fmla="*/ 48 w 83"/>
              <a:gd name="T91" fmla="*/ 49 h 81"/>
              <a:gd name="T92" fmla="*/ 48 w 83"/>
              <a:gd name="T93" fmla="*/ 49 h 81"/>
              <a:gd name="T94" fmla="*/ 47 w 83"/>
              <a:gd name="T95" fmla="*/ 50 h 81"/>
              <a:gd name="T96" fmla="*/ 47 w 83"/>
              <a:gd name="T97" fmla="*/ 59 h 81"/>
              <a:gd name="T98" fmla="*/ 49 w 83"/>
              <a:gd name="T99" fmla="*/ 63 h 81"/>
              <a:gd name="T100" fmla="*/ 63 w 83"/>
              <a:gd name="T101" fmla="*/ 81 h 81"/>
              <a:gd name="T102" fmla="*/ 64 w 83"/>
              <a:gd name="T103" fmla="*/ 80 h 81"/>
              <a:gd name="T104" fmla="*/ 72 w 83"/>
              <a:gd name="T105" fmla="*/ 60 h 81"/>
              <a:gd name="T106" fmla="*/ 83 w 83"/>
              <a:gd name="T107" fmla="*/ 33 h 81"/>
              <a:gd name="T108" fmla="*/ 72 w 83"/>
              <a:gd name="T109" fmla="*/ 3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3" h="81">
                <a:moveTo>
                  <a:pt x="72" y="30"/>
                </a:moveTo>
                <a:cubicBezTo>
                  <a:pt x="68" y="32"/>
                  <a:pt x="66" y="30"/>
                  <a:pt x="64" y="27"/>
                </a:cubicBezTo>
                <a:cubicBezTo>
                  <a:pt x="63" y="26"/>
                  <a:pt x="63" y="25"/>
                  <a:pt x="62" y="25"/>
                </a:cubicBezTo>
                <a:cubicBezTo>
                  <a:pt x="66" y="23"/>
                  <a:pt x="70" y="21"/>
                  <a:pt x="74" y="19"/>
                </a:cubicBezTo>
                <a:cubicBezTo>
                  <a:pt x="75" y="18"/>
                  <a:pt x="77" y="18"/>
                  <a:pt x="78" y="17"/>
                </a:cubicBezTo>
                <a:cubicBezTo>
                  <a:pt x="79" y="17"/>
                  <a:pt x="80" y="16"/>
                  <a:pt x="79" y="15"/>
                </a:cubicBezTo>
                <a:cubicBezTo>
                  <a:pt x="79" y="14"/>
                  <a:pt x="78" y="15"/>
                  <a:pt x="78" y="15"/>
                </a:cubicBezTo>
                <a:cubicBezTo>
                  <a:pt x="72" y="17"/>
                  <a:pt x="67" y="20"/>
                  <a:pt x="62" y="22"/>
                </a:cubicBezTo>
                <a:cubicBezTo>
                  <a:pt x="68" y="17"/>
                  <a:pt x="74" y="12"/>
                  <a:pt x="81" y="7"/>
                </a:cubicBezTo>
                <a:cubicBezTo>
                  <a:pt x="82" y="5"/>
                  <a:pt x="83" y="3"/>
                  <a:pt x="81" y="2"/>
                </a:cubicBezTo>
                <a:cubicBezTo>
                  <a:pt x="80" y="0"/>
                  <a:pt x="78" y="0"/>
                  <a:pt x="77" y="2"/>
                </a:cubicBezTo>
                <a:cubicBezTo>
                  <a:pt x="67" y="9"/>
                  <a:pt x="58" y="16"/>
                  <a:pt x="49" y="24"/>
                </a:cubicBezTo>
                <a:cubicBezTo>
                  <a:pt x="45" y="27"/>
                  <a:pt x="43" y="30"/>
                  <a:pt x="43" y="35"/>
                </a:cubicBezTo>
                <a:cubicBezTo>
                  <a:pt x="43" y="36"/>
                  <a:pt x="43" y="36"/>
                  <a:pt x="42" y="37"/>
                </a:cubicBezTo>
                <a:cubicBezTo>
                  <a:pt x="38" y="39"/>
                  <a:pt x="34" y="40"/>
                  <a:pt x="30" y="42"/>
                </a:cubicBezTo>
                <a:cubicBezTo>
                  <a:pt x="22" y="46"/>
                  <a:pt x="13" y="50"/>
                  <a:pt x="4" y="54"/>
                </a:cubicBezTo>
                <a:cubicBezTo>
                  <a:pt x="1" y="55"/>
                  <a:pt x="0" y="59"/>
                  <a:pt x="2" y="61"/>
                </a:cubicBezTo>
                <a:cubicBezTo>
                  <a:pt x="6" y="66"/>
                  <a:pt x="10" y="71"/>
                  <a:pt x="1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4" y="76"/>
                  <a:pt x="15" y="77"/>
                  <a:pt x="16" y="77"/>
                </a:cubicBezTo>
                <a:cubicBezTo>
                  <a:pt x="16" y="77"/>
                  <a:pt x="16" y="77"/>
                  <a:pt x="16" y="77"/>
                </a:cubicBezTo>
                <a:cubicBezTo>
                  <a:pt x="17" y="78"/>
                  <a:pt x="19" y="78"/>
                  <a:pt x="20" y="77"/>
                </a:cubicBezTo>
                <a:cubicBezTo>
                  <a:pt x="22" y="76"/>
                  <a:pt x="23" y="74"/>
                  <a:pt x="24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5" y="71"/>
                  <a:pt x="25" y="70"/>
                  <a:pt x="26" y="70"/>
                </a:cubicBezTo>
                <a:cubicBezTo>
                  <a:pt x="26" y="69"/>
                  <a:pt x="27" y="69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8" y="67"/>
                  <a:pt x="29" y="66"/>
                  <a:pt x="30" y="65"/>
                </a:cubicBezTo>
                <a:cubicBezTo>
                  <a:pt x="30" y="64"/>
                  <a:pt x="31" y="63"/>
                  <a:pt x="32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3" y="60"/>
                  <a:pt x="34" y="59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6" y="56"/>
                  <a:pt x="37" y="55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9" y="52"/>
                  <a:pt x="41" y="50"/>
                  <a:pt x="42" y="49"/>
                </a:cubicBezTo>
                <a:cubicBezTo>
                  <a:pt x="42" y="48"/>
                  <a:pt x="43" y="47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6"/>
                  <a:pt x="44" y="45"/>
                  <a:pt x="45" y="45"/>
                </a:cubicBezTo>
                <a:cubicBezTo>
                  <a:pt x="47" y="42"/>
                  <a:pt x="47" y="42"/>
                  <a:pt x="49" y="45"/>
                </a:cubicBezTo>
                <a:cubicBezTo>
                  <a:pt x="49" y="45"/>
                  <a:pt x="49" y="46"/>
                  <a:pt x="49" y="47"/>
                </a:cubicBezTo>
                <a:cubicBezTo>
                  <a:pt x="48" y="47"/>
                  <a:pt x="48" y="48"/>
                  <a:pt x="48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49"/>
                  <a:pt x="47" y="49"/>
                  <a:pt x="47" y="50"/>
                </a:cubicBezTo>
                <a:cubicBezTo>
                  <a:pt x="47" y="53"/>
                  <a:pt x="46" y="56"/>
                  <a:pt x="47" y="59"/>
                </a:cubicBezTo>
                <a:cubicBezTo>
                  <a:pt x="47" y="60"/>
                  <a:pt x="48" y="61"/>
                  <a:pt x="49" y="63"/>
                </a:cubicBezTo>
                <a:cubicBezTo>
                  <a:pt x="53" y="69"/>
                  <a:pt x="58" y="75"/>
                  <a:pt x="63" y="81"/>
                </a:cubicBezTo>
                <a:cubicBezTo>
                  <a:pt x="63" y="81"/>
                  <a:pt x="64" y="81"/>
                  <a:pt x="64" y="80"/>
                </a:cubicBezTo>
                <a:cubicBezTo>
                  <a:pt x="66" y="73"/>
                  <a:pt x="69" y="66"/>
                  <a:pt x="72" y="60"/>
                </a:cubicBezTo>
                <a:cubicBezTo>
                  <a:pt x="75" y="51"/>
                  <a:pt x="77" y="41"/>
                  <a:pt x="83" y="33"/>
                </a:cubicBezTo>
                <a:cubicBezTo>
                  <a:pt x="79" y="30"/>
                  <a:pt x="76" y="29"/>
                  <a:pt x="72" y="30"/>
                </a:cubicBezTo>
                <a:close/>
              </a:path>
            </a:pathLst>
          </a:custGeom>
          <a:solidFill>
            <a:srgbClr val="E522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387975" y="1747838"/>
            <a:ext cx="3335338" cy="3035300"/>
          </a:xfrm>
          <a:custGeom>
            <a:avLst/>
            <a:gdLst>
              <a:gd name="T0" fmla="*/ 281 w 300"/>
              <a:gd name="T1" fmla="*/ 55 h 273"/>
              <a:gd name="T2" fmla="*/ 248 w 300"/>
              <a:gd name="T3" fmla="*/ 70 h 273"/>
              <a:gd name="T4" fmla="*/ 234 w 300"/>
              <a:gd name="T5" fmla="*/ 56 h 273"/>
              <a:gd name="T6" fmla="*/ 229 w 300"/>
              <a:gd name="T7" fmla="*/ 31 h 273"/>
              <a:gd name="T8" fmla="*/ 205 w 300"/>
              <a:gd name="T9" fmla="*/ 13 h 273"/>
              <a:gd name="T10" fmla="*/ 182 w 300"/>
              <a:gd name="T11" fmla="*/ 4 h 273"/>
              <a:gd name="T12" fmla="*/ 119 w 300"/>
              <a:gd name="T13" fmla="*/ 3 h 273"/>
              <a:gd name="T14" fmla="*/ 102 w 300"/>
              <a:gd name="T15" fmla="*/ 11 h 273"/>
              <a:gd name="T16" fmla="*/ 92 w 300"/>
              <a:gd name="T17" fmla="*/ 32 h 273"/>
              <a:gd name="T18" fmla="*/ 82 w 300"/>
              <a:gd name="T19" fmla="*/ 61 h 273"/>
              <a:gd name="T20" fmla="*/ 87 w 300"/>
              <a:gd name="T21" fmla="*/ 90 h 273"/>
              <a:gd name="T22" fmla="*/ 102 w 300"/>
              <a:gd name="T23" fmla="*/ 81 h 273"/>
              <a:gd name="T24" fmla="*/ 116 w 300"/>
              <a:gd name="T25" fmla="*/ 44 h 273"/>
              <a:gd name="T26" fmla="*/ 132 w 300"/>
              <a:gd name="T27" fmla="*/ 33 h 273"/>
              <a:gd name="T28" fmla="*/ 151 w 300"/>
              <a:gd name="T29" fmla="*/ 40 h 273"/>
              <a:gd name="T30" fmla="*/ 143 w 300"/>
              <a:gd name="T31" fmla="*/ 62 h 273"/>
              <a:gd name="T32" fmla="*/ 160 w 300"/>
              <a:gd name="T33" fmla="*/ 85 h 273"/>
              <a:gd name="T34" fmla="*/ 147 w 300"/>
              <a:gd name="T35" fmla="*/ 116 h 273"/>
              <a:gd name="T36" fmla="*/ 124 w 300"/>
              <a:gd name="T37" fmla="*/ 114 h 273"/>
              <a:gd name="T38" fmla="*/ 104 w 300"/>
              <a:gd name="T39" fmla="*/ 168 h 273"/>
              <a:gd name="T40" fmla="*/ 79 w 300"/>
              <a:gd name="T41" fmla="*/ 172 h 273"/>
              <a:gd name="T42" fmla="*/ 57 w 300"/>
              <a:gd name="T43" fmla="*/ 165 h 273"/>
              <a:gd name="T44" fmla="*/ 51 w 300"/>
              <a:gd name="T45" fmla="*/ 162 h 273"/>
              <a:gd name="T46" fmla="*/ 6 w 300"/>
              <a:gd name="T47" fmla="*/ 154 h 273"/>
              <a:gd name="T48" fmla="*/ 10 w 300"/>
              <a:gd name="T49" fmla="*/ 180 h 273"/>
              <a:gd name="T50" fmla="*/ 41 w 300"/>
              <a:gd name="T51" fmla="*/ 192 h 273"/>
              <a:gd name="T52" fmla="*/ 59 w 300"/>
              <a:gd name="T53" fmla="*/ 198 h 273"/>
              <a:gd name="T54" fmla="*/ 64 w 300"/>
              <a:gd name="T55" fmla="*/ 200 h 273"/>
              <a:gd name="T56" fmla="*/ 110 w 300"/>
              <a:gd name="T57" fmla="*/ 217 h 273"/>
              <a:gd name="T58" fmla="*/ 138 w 300"/>
              <a:gd name="T59" fmla="*/ 183 h 273"/>
              <a:gd name="T60" fmla="*/ 162 w 300"/>
              <a:gd name="T61" fmla="*/ 155 h 273"/>
              <a:gd name="T62" fmla="*/ 200 w 300"/>
              <a:gd name="T63" fmla="*/ 179 h 273"/>
              <a:gd name="T64" fmla="*/ 199 w 300"/>
              <a:gd name="T65" fmla="*/ 189 h 273"/>
              <a:gd name="T66" fmla="*/ 196 w 300"/>
              <a:gd name="T67" fmla="*/ 195 h 273"/>
              <a:gd name="T68" fmla="*/ 191 w 300"/>
              <a:gd name="T69" fmla="*/ 208 h 273"/>
              <a:gd name="T70" fmla="*/ 190 w 300"/>
              <a:gd name="T71" fmla="*/ 212 h 273"/>
              <a:gd name="T72" fmla="*/ 177 w 300"/>
              <a:gd name="T73" fmla="*/ 265 h 273"/>
              <a:gd name="T74" fmla="*/ 204 w 300"/>
              <a:gd name="T75" fmla="*/ 263 h 273"/>
              <a:gd name="T76" fmla="*/ 240 w 300"/>
              <a:gd name="T77" fmla="*/ 167 h 273"/>
              <a:gd name="T78" fmla="*/ 225 w 300"/>
              <a:gd name="T79" fmla="*/ 146 h 273"/>
              <a:gd name="T80" fmla="*/ 192 w 300"/>
              <a:gd name="T81" fmla="*/ 117 h 273"/>
              <a:gd name="T82" fmla="*/ 206 w 300"/>
              <a:gd name="T83" fmla="*/ 83 h 273"/>
              <a:gd name="T84" fmla="*/ 214 w 300"/>
              <a:gd name="T85" fmla="*/ 88 h 273"/>
              <a:gd name="T86" fmla="*/ 232 w 300"/>
              <a:gd name="T87" fmla="*/ 107 h 273"/>
              <a:gd name="T88" fmla="*/ 278 w 300"/>
              <a:gd name="T89" fmla="*/ 85 h 273"/>
              <a:gd name="T90" fmla="*/ 297 w 300"/>
              <a:gd name="T91" fmla="*/ 6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0" h="273">
                <a:moveTo>
                  <a:pt x="297" y="60"/>
                </a:moveTo>
                <a:cubicBezTo>
                  <a:pt x="294" y="55"/>
                  <a:pt x="287" y="52"/>
                  <a:pt x="281" y="55"/>
                </a:cubicBezTo>
                <a:cubicBezTo>
                  <a:pt x="275" y="57"/>
                  <a:pt x="270" y="60"/>
                  <a:pt x="265" y="62"/>
                </a:cubicBezTo>
                <a:cubicBezTo>
                  <a:pt x="259" y="64"/>
                  <a:pt x="254" y="67"/>
                  <a:pt x="248" y="70"/>
                </a:cubicBezTo>
                <a:cubicBezTo>
                  <a:pt x="242" y="72"/>
                  <a:pt x="237" y="68"/>
                  <a:pt x="235" y="63"/>
                </a:cubicBezTo>
                <a:cubicBezTo>
                  <a:pt x="235" y="60"/>
                  <a:pt x="234" y="58"/>
                  <a:pt x="234" y="56"/>
                </a:cubicBezTo>
                <a:cubicBezTo>
                  <a:pt x="233" y="48"/>
                  <a:pt x="231" y="41"/>
                  <a:pt x="230" y="33"/>
                </a:cubicBezTo>
                <a:cubicBezTo>
                  <a:pt x="230" y="32"/>
                  <a:pt x="230" y="32"/>
                  <a:pt x="229" y="31"/>
                </a:cubicBezTo>
                <a:cubicBezTo>
                  <a:pt x="227" y="24"/>
                  <a:pt x="222" y="19"/>
                  <a:pt x="215" y="16"/>
                </a:cubicBezTo>
                <a:cubicBezTo>
                  <a:pt x="212" y="15"/>
                  <a:pt x="209" y="14"/>
                  <a:pt x="205" y="13"/>
                </a:cubicBezTo>
                <a:cubicBezTo>
                  <a:pt x="205" y="12"/>
                  <a:pt x="204" y="12"/>
                  <a:pt x="203" y="12"/>
                </a:cubicBezTo>
                <a:cubicBezTo>
                  <a:pt x="196" y="9"/>
                  <a:pt x="189" y="7"/>
                  <a:pt x="182" y="4"/>
                </a:cubicBezTo>
                <a:cubicBezTo>
                  <a:pt x="174" y="1"/>
                  <a:pt x="165" y="0"/>
                  <a:pt x="157" y="1"/>
                </a:cubicBezTo>
                <a:cubicBezTo>
                  <a:pt x="144" y="1"/>
                  <a:pt x="131" y="3"/>
                  <a:pt x="119" y="3"/>
                </a:cubicBezTo>
                <a:cubicBezTo>
                  <a:pt x="113" y="4"/>
                  <a:pt x="108" y="5"/>
                  <a:pt x="104" y="9"/>
                </a:cubicBezTo>
                <a:cubicBezTo>
                  <a:pt x="103" y="9"/>
                  <a:pt x="103" y="11"/>
                  <a:pt x="102" y="11"/>
                </a:cubicBezTo>
                <a:cubicBezTo>
                  <a:pt x="100" y="12"/>
                  <a:pt x="99" y="15"/>
                  <a:pt x="98" y="17"/>
                </a:cubicBezTo>
                <a:cubicBezTo>
                  <a:pt x="95" y="22"/>
                  <a:pt x="94" y="27"/>
                  <a:pt x="92" y="32"/>
                </a:cubicBezTo>
                <a:cubicBezTo>
                  <a:pt x="89" y="41"/>
                  <a:pt x="85" y="50"/>
                  <a:pt x="82" y="59"/>
                </a:cubicBezTo>
                <a:cubicBezTo>
                  <a:pt x="82" y="60"/>
                  <a:pt x="82" y="61"/>
                  <a:pt x="82" y="61"/>
                </a:cubicBezTo>
                <a:cubicBezTo>
                  <a:pt x="80" y="65"/>
                  <a:pt x="79" y="68"/>
                  <a:pt x="78" y="72"/>
                </a:cubicBezTo>
                <a:cubicBezTo>
                  <a:pt x="75" y="80"/>
                  <a:pt x="79" y="88"/>
                  <a:pt x="87" y="90"/>
                </a:cubicBezTo>
                <a:cubicBezTo>
                  <a:pt x="92" y="91"/>
                  <a:pt x="97" y="89"/>
                  <a:pt x="101" y="83"/>
                </a:cubicBezTo>
                <a:cubicBezTo>
                  <a:pt x="102" y="83"/>
                  <a:pt x="102" y="82"/>
                  <a:pt x="102" y="81"/>
                </a:cubicBezTo>
                <a:cubicBezTo>
                  <a:pt x="105" y="74"/>
                  <a:pt x="108" y="66"/>
                  <a:pt x="110" y="59"/>
                </a:cubicBezTo>
                <a:cubicBezTo>
                  <a:pt x="112" y="54"/>
                  <a:pt x="114" y="49"/>
                  <a:pt x="116" y="44"/>
                </a:cubicBezTo>
                <a:cubicBezTo>
                  <a:pt x="118" y="41"/>
                  <a:pt x="120" y="38"/>
                  <a:pt x="123" y="37"/>
                </a:cubicBezTo>
                <a:cubicBezTo>
                  <a:pt x="125" y="34"/>
                  <a:pt x="128" y="33"/>
                  <a:pt x="132" y="33"/>
                </a:cubicBezTo>
                <a:cubicBezTo>
                  <a:pt x="136" y="32"/>
                  <a:pt x="140" y="31"/>
                  <a:pt x="144" y="31"/>
                </a:cubicBezTo>
                <a:cubicBezTo>
                  <a:pt x="149" y="30"/>
                  <a:pt x="153" y="34"/>
                  <a:pt x="151" y="40"/>
                </a:cubicBezTo>
                <a:cubicBezTo>
                  <a:pt x="151" y="43"/>
                  <a:pt x="150" y="45"/>
                  <a:pt x="149" y="47"/>
                </a:cubicBezTo>
                <a:cubicBezTo>
                  <a:pt x="147" y="52"/>
                  <a:pt x="145" y="57"/>
                  <a:pt x="143" y="62"/>
                </a:cubicBezTo>
                <a:cubicBezTo>
                  <a:pt x="143" y="63"/>
                  <a:pt x="144" y="64"/>
                  <a:pt x="144" y="64"/>
                </a:cubicBezTo>
                <a:cubicBezTo>
                  <a:pt x="149" y="71"/>
                  <a:pt x="155" y="78"/>
                  <a:pt x="160" y="85"/>
                </a:cubicBezTo>
                <a:cubicBezTo>
                  <a:pt x="166" y="92"/>
                  <a:pt x="165" y="101"/>
                  <a:pt x="158" y="107"/>
                </a:cubicBezTo>
                <a:cubicBezTo>
                  <a:pt x="154" y="110"/>
                  <a:pt x="151" y="113"/>
                  <a:pt x="147" y="116"/>
                </a:cubicBezTo>
                <a:cubicBezTo>
                  <a:pt x="140" y="121"/>
                  <a:pt x="133" y="120"/>
                  <a:pt x="127" y="115"/>
                </a:cubicBezTo>
                <a:cubicBezTo>
                  <a:pt x="126" y="114"/>
                  <a:pt x="126" y="114"/>
                  <a:pt x="124" y="114"/>
                </a:cubicBezTo>
                <a:cubicBezTo>
                  <a:pt x="122" y="120"/>
                  <a:pt x="119" y="127"/>
                  <a:pt x="117" y="134"/>
                </a:cubicBezTo>
                <a:cubicBezTo>
                  <a:pt x="113" y="145"/>
                  <a:pt x="108" y="157"/>
                  <a:pt x="104" y="168"/>
                </a:cubicBezTo>
                <a:cubicBezTo>
                  <a:pt x="102" y="174"/>
                  <a:pt x="96" y="177"/>
                  <a:pt x="90" y="176"/>
                </a:cubicBezTo>
                <a:cubicBezTo>
                  <a:pt x="86" y="175"/>
                  <a:pt x="82" y="173"/>
                  <a:pt x="79" y="172"/>
                </a:cubicBezTo>
                <a:cubicBezTo>
                  <a:pt x="77" y="172"/>
                  <a:pt x="76" y="171"/>
                  <a:pt x="75" y="171"/>
                </a:cubicBezTo>
                <a:cubicBezTo>
                  <a:pt x="69" y="169"/>
                  <a:pt x="63" y="167"/>
                  <a:pt x="57" y="165"/>
                </a:cubicBezTo>
                <a:cubicBezTo>
                  <a:pt x="56" y="164"/>
                  <a:pt x="55" y="164"/>
                  <a:pt x="54" y="163"/>
                </a:cubicBezTo>
                <a:cubicBezTo>
                  <a:pt x="53" y="163"/>
                  <a:pt x="52" y="162"/>
                  <a:pt x="51" y="162"/>
                </a:cubicBezTo>
                <a:cubicBezTo>
                  <a:pt x="41" y="158"/>
                  <a:pt x="32" y="155"/>
                  <a:pt x="23" y="152"/>
                </a:cubicBezTo>
                <a:cubicBezTo>
                  <a:pt x="16" y="149"/>
                  <a:pt x="11" y="150"/>
                  <a:pt x="6" y="154"/>
                </a:cubicBezTo>
                <a:cubicBezTo>
                  <a:pt x="4" y="157"/>
                  <a:pt x="3" y="161"/>
                  <a:pt x="2" y="165"/>
                </a:cubicBezTo>
                <a:cubicBezTo>
                  <a:pt x="0" y="172"/>
                  <a:pt x="4" y="178"/>
                  <a:pt x="10" y="180"/>
                </a:cubicBezTo>
                <a:cubicBezTo>
                  <a:pt x="13" y="181"/>
                  <a:pt x="16" y="183"/>
                  <a:pt x="19" y="184"/>
                </a:cubicBezTo>
                <a:cubicBezTo>
                  <a:pt x="26" y="186"/>
                  <a:pt x="33" y="189"/>
                  <a:pt x="41" y="192"/>
                </a:cubicBezTo>
                <a:cubicBezTo>
                  <a:pt x="42" y="192"/>
                  <a:pt x="43" y="193"/>
                  <a:pt x="44" y="193"/>
                </a:cubicBezTo>
                <a:cubicBezTo>
                  <a:pt x="49" y="195"/>
                  <a:pt x="54" y="197"/>
                  <a:pt x="59" y="198"/>
                </a:cubicBezTo>
                <a:cubicBezTo>
                  <a:pt x="61" y="199"/>
                  <a:pt x="62" y="200"/>
                  <a:pt x="64" y="200"/>
                </a:cubicBezTo>
                <a:cubicBezTo>
                  <a:pt x="64" y="200"/>
                  <a:pt x="64" y="200"/>
                  <a:pt x="64" y="200"/>
                </a:cubicBezTo>
                <a:cubicBezTo>
                  <a:pt x="74" y="204"/>
                  <a:pt x="83" y="207"/>
                  <a:pt x="93" y="211"/>
                </a:cubicBezTo>
                <a:cubicBezTo>
                  <a:pt x="99" y="213"/>
                  <a:pt x="105" y="215"/>
                  <a:pt x="110" y="217"/>
                </a:cubicBezTo>
                <a:cubicBezTo>
                  <a:pt x="118" y="220"/>
                  <a:pt x="125" y="216"/>
                  <a:pt x="128" y="209"/>
                </a:cubicBezTo>
                <a:cubicBezTo>
                  <a:pt x="131" y="200"/>
                  <a:pt x="134" y="192"/>
                  <a:pt x="138" y="183"/>
                </a:cubicBezTo>
                <a:cubicBezTo>
                  <a:pt x="140" y="175"/>
                  <a:pt x="143" y="168"/>
                  <a:pt x="146" y="161"/>
                </a:cubicBezTo>
                <a:cubicBezTo>
                  <a:pt x="148" y="155"/>
                  <a:pt x="156" y="152"/>
                  <a:pt x="162" y="155"/>
                </a:cubicBezTo>
                <a:cubicBezTo>
                  <a:pt x="171" y="159"/>
                  <a:pt x="181" y="163"/>
                  <a:pt x="191" y="168"/>
                </a:cubicBezTo>
                <a:cubicBezTo>
                  <a:pt x="196" y="170"/>
                  <a:pt x="199" y="173"/>
                  <a:pt x="200" y="179"/>
                </a:cubicBezTo>
                <a:cubicBezTo>
                  <a:pt x="200" y="181"/>
                  <a:pt x="200" y="183"/>
                  <a:pt x="200" y="185"/>
                </a:cubicBezTo>
                <a:cubicBezTo>
                  <a:pt x="199" y="186"/>
                  <a:pt x="199" y="187"/>
                  <a:pt x="199" y="189"/>
                </a:cubicBezTo>
                <a:cubicBezTo>
                  <a:pt x="198" y="190"/>
                  <a:pt x="198" y="190"/>
                  <a:pt x="197" y="191"/>
                </a:cubicBezTo>
                <a:cubicBezTo>
                  <a:pt x="197" y="193"/>
                  <a:pt x="197" y="194"/>
                  <a:pt x="196" y="195"/>
                </a:cubicBezTo>
                <a:cubicBezTo>
                  <a:pt x="194" y="199"/>
                  <a:pt x="193" y="204"/>
                  <a:pt x="191" y="208"/>
                </a:cubicBezTo>
                <a:cubicBezTo>
                  <a:pt x="191" y="208"/>
                  <a:pt x="191" y="208"/>
                  <a:pt x="191" y="208"/>
                </a:cubicBezTo>
                <a:cubicBezTo>
                  <a:pt x="191" y="208"/>
                  <a:pt x="191" y="208"/>
                  <a:pt x="191" y="208"/>
                </a:cubicBezTo>
                <a:cubicBezTo>
                  <a:pt x="191" y="210"/>
                  <a:pt x="190" y="211"/>
                  <a:pt x="190" y="212"/>
                </a:cubicBezTo>
                <a:cubicBezTo>
                  <a:pt x="185" y="225"/>
                  <a:pt x="180" y="239"/>
                  <a:pt x="175" y="252"/>
                </a:cubicBezTo>
                <a:cubicBezTo>
                  <a:pt x="173" y="256"/>
                  <a:pt x="174" y="261"/>
                  <a:pt x="177" y="265"/>
                </a:cubicBezTo>
                <a:cubicBezTo>
                  <a:pt x="180" y="269"/>
                  <a:pt x="185" y="270"/>
                  <a:pt x="189" y="271"/>
                </a:cubicBezTo>
                <a:cubicBezTo>
                  <a:pt x="196" y="273"/>
                  <a:pt x="202" y="269"/>
                  <a:pt x="204" y="263"/>
                </a:cubicBezTo>
                <a:cubicBezTo>
                  <a:pt x="210" y="247"/>
                  <a:pt x="216" y="232"/>
                  <a:pt x="222" y="216"/>
                </a:cubicBezTo>
                <a:cubicBezTo>
                  <a:pt x="228" y="200"/>
                  <a:pt x="234" y="184"/>
                  <a:pt x="240" y="167"/>
                </a:cubicBezTo>
                <a:cubicBezTo>
                  <a:pt x="242" y="161"/>
                  <a:pt x="240" y="153"/>
                  <a:pt x="233" y="150"/>
                </a:cubicBezTo>
                <a:cubicBezTo>
                  <a:pt x="231" y="148"/>
                  <a:pt x="228" y="147"/>
                  <a:pt x="225" y="146"/>
                </a:cubicBezTo>
                <a:cubicBezTo>
                  <a:pt x="216" y="142"/>
                  <a:pt x="208" y="139"/>
                  <a:pt x="199" y="135"/>
                </a:cubicBezTo>
                <a:cubicBezTo>
                  <a:pt x="193" y="132"/>
                  <a:pt x="190" y="124"/>
                  <a:pt x="192" y="117"/>
                </a:cubicBezTo>
                <a:cubicBezTo>
                  <a:pt x="196" y="109"/>
                  <a:pt x="199" y="100"/>
                  <a:pt x="202" y="91"/>
                </a:cubicBezTo>
                <a:cubicBezTo>
                  <a:pt x="203" y="88"/>
                  <a:pt x="204" y="85"/>
                  <a:pt x="206" y="83"/>
                </a:cubicBezTo>
                <a:cubicBezTo>
                  <a:pt x="208" y="81"/>
                  <a:pt x="210" y="81"/>
                  <a:pt x="212" y="83"/>
                </a:cubicBezTo>
                <a:cubicBezTo>
                  <a:pt x="213" y="85"/>
                  <a:pt x="214" y="86"/>
                  <a:pt x="214" y="88"/>
                </a:cubicBezTo>
                <a:cubicBezTo>
                  <a:pt x="216" y="92"/>
                  <a:pt x="218" y="97"/>
                  <a:pt x="220" y="101"/>
                </a:cubicBezTo>
                <a:cubicBezTo>
                  <a:pt x="222" y="106"/>
                  <a:pt x="227" y="108"/>
                  <a:pt x="232" y="107"/>
                </a:cubicBezTo>
                <a:cubicBezTo>
                  <a:pt x="237" y="107"/>
                  <a:pt x="240" y="104"/>
                  <a:pt x="244" y="102"/>
                </a:cubicBezTo>
                <a:cubicBezTo>
                  <a:pt x="255" y="97"/>
                  <a:pt x="266" y="91"/>
                  <a:pt x="278" y="85"/>
                </a:cubicBezTo>
                <a:cubicBezTo>
                  <a:pt x="283" y="83"/>
                  <a:pt x="288" y="80"/>
                  <a:pt x="293" y="77"/>
                </a:cubicBezTo>
                <a:cubicBezTo>
                  <a:pt x="298" y="74"/>
                  <a:pt x="300" y="66"/>
                  <a:pt x="297" y="6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7389813" y="1079501"/>
            <a:ext cx="733425" cy="735013"/>
          </a:xfrm>
          <a:custGeom>
            <a:avLst/>
            <a:gdLst>
              <a:gd name="T0" fmla="*/ 33 w 66"/>
              <a:gd name="T1" fmla="*/ 66 h 66"/>
              <a:gd name="T2" fmla="*/ 66 w 66"/>
              <a:gd name="T3" fmla="*/ 33 h 66"/>
              <a:gd name="T4" fmla="*/ 33 w 66"/>
              <a:gd name="T5" fmla="*/ 0 h 66"/>
              <a:gd name="T6" fmla="*/ 1 w 66"/>
              <a:gd name="T7" fmla="*/ 32 h 66"/>
              <a:gd name="T8" fmla="*/ 33 w 66"/>
              <a:gd name="T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6">
                <a:moveTo>
                  <a:pt x="33" y="66"/>
                </a:moveTo>
                <a:cubicBezTo>
                  <a:pt x="51" y="66"/>
                  <a:pt x="66" y="51"/>
                  <a:pt x="66" y="33"/>
                </a:cubicBezTo>
                <a:cubicBezTo>
                  <a:pt x="66" y="15"/>
                  <a:pt x="52" y="0"/>
                  <a:pt x="33" y="0"/>
                </a:cubicBezTo>
                <a:cubicBezTo>
                  <a:pt x="16" y="0"/>
                  <a:pt x="1" y="15"/>
                  <a:pt x="1" y="32"/>
                </a:cubicBezTo>
                <a:cubicBezTo>
                  <a:pt x="0" y="51"/>
                  <a:pt x="15" y="66"/>
                  <a:pt x="33" y="66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29311" y="14968"/>
            <a:ext cx="9144000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EB5D07"/>
                </a:solidFill>
              </a:rPr>
              <a:t> Free Template</a:t>
            </a:r>
            <a:endParaRPr lang="en-US" dirty="0">
              <a:solidFill>
                <a:srgbClr val="EB5D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31" y="1816242"/>
            <a:ext cx="2653577" cy="265357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E766BA3A-0B31-4F76-9682-EC0C8131C38E}"/>
              </a:ext>
            </a:extLst>
          </p:cNvPr>
          <p:cNvSpPr/>
          <p:nvPr/>
        </p:nvSpPr>
        <p:spPr>
          <a:xfrm rot="5400000">
            <a:off x="2927171" y="2449428"/>
            <a:ext cx="1410392" cy="141039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xmlns="" id="{5BDBA01A-2876-41A7-8B76-19716C941842}"/>
              </a:ext>
            </a:extLst>
          </p:cNvPr>
          <p:cNvSpPr/>
          <p:nvPr/>
        </p:nvSpPr>
        <p:spPr>
          <a:xfrm rot="5400000">
            <a:off x="3734701" y="1647760"/>
            <a:ext cx="1410392" cy="141039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02AB1899-8645-44B8-BA65-713D50425FFD}"/>
              </a:ext>
            </a:extLst>
          </p:cNvPr>
          <p:cNvSpPr/>
          <p:nvPr/>
        </p:nvSpPr>
        <p:spPr>
          <a:xfrm rot="5400000">
            <a:off x="3734701" y="3250043"/>
            <a:ext cx="1410392" cy="141039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B2C7E43A-F573-4FE8-BB0A-0826BEC120FE}"/>
              </a:ext>
            </a:extLst>
          </p:cNvPr>
          <p:cNvSpPr/>
          <p:nvPr/>
        </p:nvSpPr>
        <p:spPr>
          <a:xfrm rot="5400000">
            <a:off x="4483497" y="1562865"/>
            <a:ext cx="3160336" cy="3160332"/>
          </a:xfrm>
          <a:prstGeom prst="diamond">
            <a:avLst/>
          </a:prstGeom>
          <a:solidFill>
            <a:srgbClr val="EB5D07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A25CD87-0F2A-4198-8F54-1C0D2DADB5F8}"/>
              </a:ext>
            </a:extLst>
          </p:cNvPr>
          <p:cNvGrpSpPr/>
          <p:nvPr/>
        </p:nvGrpSpPr>
        <p:grpSpPr>
          <a:xfrm>
            <a:off x="5541687" y="2352731"/>
            <a:ext cx="1920040" cy="1430994"/>
            <a:chOff x="5978252" y="2455802"/>
            <a:chExt cx="2330217" cy="17366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C0AA8A3-9641-442E-9AEA-641AD6A72440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1456754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C4FAB85-2DE5-4517-A858-DED6A035B189}"/>
                </a:ext>
              </a:extLst>
            </p:cNvPr>
            <p:cNvSpPr txBox="1"/>
            <p:nvPr/>
          </p:nvSpPr>
          <p:spPr>
            <a:xfrm>
              <a:off x="5978253" y="2455802"/>
              <a:ext cx="2330216" cy="280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752E968-1553-495F-9E34-C2E5DDC47CC7}"/>
              </a:ext>
            </a:extLst>
          </p:cNvPr>
          <p:cNvGrpSpPr/>
          <p:nvPr/>
        </p:nvGrpSpPr>
        <p:grpSpPr>
          <a:xfrm>
            <a:off x="4031042" y="2079818"/>
            <a:ext cx="817713" cy="549847"/>
            <a:chOff x="4063366" y="1657577"/>
            <a:chExt cx="992401" cy="667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B92908-7B6C-4D12-9481-DFC2658F31EF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2C059B8-EC3C-4457-B631-AC064D2FF270}"/>
                </a:ext>
              </a:extLst>
            </p:cNvPr>
            <p:cNvSpPr/>
            <p:nvPr/>
          </p:nvSpPr>
          <p:spPr>
            <a:xfrm>
              <a:off x="4240478" y="1657577"/>
              <a:ext cx="638175" cy="39220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6A1BE64-9359-40FD-826D-6EA6E62855C3}"/>
              </a:ext>
            </a:extLst>
          </p:cNvPr>
          <p:cNvGrpSpPr/>
          <p:nvPr/>
        </p:nvGrpSpPr>
        <p:grpSpPr>
          <a:xfrm>
            <a:off x="3223511" y="2881485"/>
            <a:ext cx="817713" cy="549847"/>
            <a:chOff x="4063366" y="1657577"/>
            <a:chExt cx="992401" cy="6673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51D9597-6736-431A-98A1-9213DEDFCE56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CB469BD-8120-4042-A64D-716F5C3E439F}"/>
                </a:ext>
              </a:extLst>
            </p:cNvPr>
            <p:cNvSpPr/>
            <p:nvPr/>
          </p:nvSpPr>
          <p:spPr>
            <a:xfrm>
              <a:off x="4240478" y="1657577"/>
              <a:ext cx="638175" cy="39220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65D9C0B-1952-4074-9D32-CC2407F0D229}"/>
              </a:ext>
            </a:extLst>
          </p:cNvPr>
          <p:cNvGrpSpPr/>
          <p:nvPr/>
        </p:nvGrpSpPr>
        <p:grpSpPr>
          <a:xfrm>
            <a:off x="4031042" y="3682100"/>
            <a:ext cx="817713" cy="549847"/>
            <a:chOff x="4063366" y="1657577"/>
            <a:chExt cx="992401" cy="66731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30D3BDD-FFDE-4707-BB55-E45C392AB1F2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EDA8996-AA4C-42A6-B45B-44F4CE2A1E34}"/>
                </a:ext>
              </a:extLst>
            </p:cNvPr>
            <p:cNvSpPr/>
            <p:nvPr/>
          </p:nvSpPr>
          <p:spPr>
            <a:xfrm>
              <a:off x="4240478" y="1657577"/>
              <a:ext cx="638175" cy="39220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55E1AC4-C5B5-4A35-A47E-02E528CD0A4B}"/>
              </a:ext>
            </a:extLst>
          </p:cNvPr>
          <p:cNvGrpSpPr/>
          <p:nvPr/>
        </p:nvGrpSpPr>
        <p:grpSpPr>
          <a:xfrm>
            <a:off x="4817361" y="2881485"/>
            <a:ext cx="817713" cy="549847"/>
            <a:chOff x="4063366" y="1657577"/>
            <a:chExt cx="992401" cy="66731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B1CBA36-F40E-4B8B-AA97-23EC70880783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4D3C241-4509-4725-81C8-37E7D1DEC7D0}"/>
                </a:ext>
              </a:extLst>
            </p:cNvPr>
            <p:cNvSpPr/>
            <p:nvPr/>
          </p:nvSpPr>
          <p:spPr>
            <a:xfrm>
              <a:off x="4240478" y="1657577"/>
              <a:ext cx="638175" cy="39220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5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5D94664-4127-44BC-9F45-F516A5F784DE}"/>
              </a:ext>
            </a:extLst>
          </p:cNvPr>
          <p:cNvGrpSpPr/>
          <p:nvPr/>
        </p:nvGrpSpPr>
        <p:grpSpPr>
          <a:xfrm>
            <a:off x="425719" y="1517168"/>
            <a:ext cx="3348716" cy="815493"/>
            <a:chOff x="-740680" y="1114177"/>
            <a:chExt cx="4125026" cy="10873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EBB8617-2E4A-405F-B99B-65A70A6C8FCE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03A4A5E-56E0-4880-877B-C0774B0AE761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15B6E3-0C38-4F9E-8078-34454F4B26CA}"/>
              </a:ext>
            </a:extLst>
          </p:cNvPr>
          <p:cNvGrpSpPr/>
          <p:nvPr/>
        </p:nvGrpSpPr>
        <p:grpSpPr>
          <a:xfrm>
            <a:off x="425719" y="3947438"/>
            <a:ext cx="3348716" cy="815493"/>
            <a:chOff x="-740680" y="1114177"/>
            <a:chExt cx="4125026" cy="10873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53897CF-6C06-4B4E-853A-80646D53C375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6B5373E-E9E7-454F-B4AC-4E7423DFAABD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A305DCD-39DA-4B7A-B8F1-40658093EEA0}"/>
              </a:ext>
            </a:extLst>
          </p:cNvPr>
          <p:cNvGrpSpPr/>
          <p:nvPr/>
        </p:nvGrpSpPr>
        <p:grpSpPr>
          <a:xfrm>
            <a:off x="425719" y="2663052"/>
            <a:ext cx="2454125" cy="1092492"/>
            <a:chOff x="-740680" y="1190377"/>
            <a:chExt cx="2801495" cy="145665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4280E12-8CA4-468F-AFA8-73C408FFF916}"/>
                </a:ext>
              </a:extLst>
            </p:cNvPr>
            <p:cNvSpPr txBox="1"/>
            <p:nvPr/>
          </p:nvSpPr>
          <p:spPr>
            <a:xfrm>
              <a:off x="-740680" y="1190377"/>
              <a:ext cx="2796665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AE572BB-0865-47FF-B9F1-EFC46A385E0C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BF58FB8D-D396-4391-910B-32F1DC469712}"/>
              </a:ext>
            </a:extLst>
          </p:cNvPr>
          <p:cNvSpPr txBox="1">
            <a:spLocks/>
          </p:cNvSpPr>
          <p:nvPr/>
        </p:nvSpPr>
        <p:spPr>
          <a:xfrm>
            <a:off x="-1764704" y="85918"/>
            <a:ext cx="8678863" cy="5429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50" smtClean="0">
                <a:solidFill>
                  <a:srgbClr val="EB5D07"/>
                </a:solidFill>
              </a:rPr>
              <a:t>Infographic Style</a:t>
            </a:r>
            <a:endParaRPr lang="en-US" sz="4050" dirty="0">
              <a:solidFill>
                <a:srgbClr val="EB5D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267494"/>
            <a:ext cx="4735512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812557-D57E-4DA3-B2AB-2D2BB504BDB6}"/>
              </a:ext>
            </a:extLst>
          </p:cNvPr>
          <p:cNvSpPr txBox="1"/>
          <p:nvPr/>
        </p:nvSpPr>
        <p:spPr>
          <a:xfrm>
            <a:off x="5201238" y="1293005"/>
            <a:ext cx="10928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DD34BB-57D9-4DFD-99E1-101B790C83FC}"/>
              </a:ext>
            </a:extLst>
          </p:cNvPr>
          <p:cNvSpPr txBox="1"/>
          <p:nvPr/>
        </p:nvSpPr>
        <p:spPr>
          <a:xfrm>
            <a:off x="6237615" y="1339172"/>
            <a:ext cx="245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9E92CE-9979-4379-9A2F-4CB7F30ABF79}"/>
              </a:ext>
            </a:extLst>
          </p:cNvPr>
          <p:cNvSpPr/>
          <p:nvPr/>
        </p:nvSpPr>
        <p:spPr>
          <a:xfrm>
            <a:off x="5247396" y="3532526"/>
            <a:ext cx="3356604" cy="1090087"/>
          </a:xfrm>
          <a:prstGeom prst="rect">
            <a:avLst/>
          </a:prstGeom>
          <a:noFill/>
          <a:ln w="57150">
            <a:solidFill>
              <a:srgbClr val="EB5D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C8D8BC-0C0E-4500-B65E-DA368F36884E}"/>
              </a:ext>
            </a:extLst>
          </p:cNvPr>
          <p:cNvSpPr txBox="1"/>
          <p:nvPr/>
        </p:nvSpPr>
        <p:spPr>
          <a:xfrm>
            <a:off x="5583013" y="4045523"/>
            <a:ext cx="2698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4CC4AD3-FA8B-4500-964C-0F0FAE7AA555}"/>
              </a:ext>
            </a:extLst>
          </p:cNvPr>
          <p:cNvGrpSpPr/>
          <p:nvPr/>
        </p:nvGrpSpPr>
        <p:grpSpPr>
          <a:xfrm>
            <a:off x="5220072" y="2376623"/>
            <a:ext cx="3469768" cy="574213"/>
            <a:chOff x="395534" y="3722056"/>
            <a:chExt cx="3972999" cy="7656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74106F9-443B-431A-B231-9934F3739F3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86372A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86372A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3AACE4A-FC6A-4AAA-AA0B-A75C569C629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E303A81-E61C-4793-8C70-600BC6635514}"/>
              </a:ext>
            </a:extLst>
          </p:cNvPr>
          <p:cNvGrpSpPr/>
          <p:nvPr/>
        </p:nvGrpSpPr>
        <p:grpSpPr>
          <a:xfrm>
            <a:off x="5220072" y="2932306"/>
            <a:ext cx="3469768" cy="574213"/>
            <a:chOff x="395534" y="3722056"/>
            <a:chExt cx="3972999" cy="7656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132FBC6-E1BC-48C3-A59E-ED3EC99C7113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86372A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86372A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21C2B75-0A4A-4C23-9B43-08ED92AD79A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2BACE5C-AB7B-47B8-9D95-47AFF748B0DA}"/>
              </a:ext>
            </a:extLst>
          </p:cNvPr>
          <p:cNvGrpSpPr/>
          <p:nvPr/>
        </p:nvGrpSpPr>
        <p:grpSpPr>
          <a:xfrm>
            <a:off x="5220072" y="1820940"/>
            <a:ext cx="3469768" cy="574213"/>
            <a:chOff x="395534" y="3722056"/>
            <a:chExt cx="3972999" cy="7656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BD8ED84-A28C-4CBA-9BD3-E5D8AD956010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86372A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86372A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A7B532E-6C37-4E24-887D-488181679A6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925A1ACC-B74C-4F00-8CC3-79017E41D319}"/>
              </a:ext>
            </a:extLst>
          </p:cNvPr>
          <p:cNvSpPr/>
          <p:nvPr/>
        </p:nvSpPr>
        <p:spPr>
          <a:xfrm flipH="1">
            <a:off x="6808074" y="3669730"/>
            <a:ext cx="293762" cy="24233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39075"/>
            <a:ext cx="4106652" cy="40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547660-94E0-4631-AAF8-1F63E9592F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3993" y="183837"/>
            <a:ext cx="5840413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008E56-C605-4207-BBF1-450A476BF963}"/>
              </a:ext>
            </a:extLst>
          </p:cNvPr>
          <p:cNvSpPr txBox="1"/>
          <p:nvPr/>
        </p:nvSpPr>
        <p:spPr>
          <a:xfrm>
            <a:off x="750094" y="1734113"/>
            <a:ext cx="1587444" cy="250143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SIMPLE</a:t>
            </a:r>
          </a:p>
        </p:txBody>
      </p:sp>
      <p:sp>
        <p:nvSpPr>
          <p:cNvPr id="14" name="직사각형 38">
            <a:extLst>
              <a:ext uri="{FF2B5EF4-FFF2-40B4-BE49-F238E27FC236}">
                <a16:creationId xmlns:a16="http://schemas.microsoft.com/office/drawing/2014/main" xmlns="" id="{338B141D-92CC-43AD-9DBA-115CEA134921}"/>
              </a:ext>
            </a:extLst>
          </p:cNvPr>
          <p:cNvSpPr/>
          <p:nvPr/>
        </p:nvSpPr>
        <p:spPr>
          <a:xfrm>
            <a:off x="750094" y="2011958"/>
            <a:ext cx="2318933" cy="250143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100" b="1" dirty="0">
                <a:solidFill>
                  <a:srgbClr val="EB5D07"/>
                </a:solidFill>
              </a:rPr>
              <a:t>PORTFOLIO</a:t>
            </a:r>
          </a:p>
        </p:txBody>
      </p:sp>
      <p:sp>
        <p:nvSpPr>
          <p:cNvPr id="15" name="직사각형 39">
            <a:extLst>
              <a:ext uri="{FF2B5EF4-FFF2-40B4-BE49-F238E27FC236}">
                <a16:creationId xmlns:a16="http://schemas.microsoft.com/office/drawing/2014/main" xmlns="" id="{B1AFE938-B589-4D7D-9C4D-C7B80600AB59}"/>
              </a:ext>
            </a:extLst>
          </p:cNvPr>
          <p:cNvSpPr/>
          <p:nvPr/>
        </p:nvSpPr>
        <p:spPr>
          <a:xfrm>
            <a:off x="750094" y="2289802"/>
            <a:ext cx="2904125" cy="250143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808EE4-CA19-4B76-97A6-73AF6EFD43DE}"/>
              </a:ext>
            </a:extLst>
          </p:cNvPr>
          <p:cNvSpPr txBox="1"/>
          <p:nvPr/>
        </p:nvSpPr>
        <p:spPr>
          <a:xfrm>
            <a:off x="2048523" y="3330610"/>
            <a:ext cx="1649875" cy="250143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SIMPLE</a:t>
            </a:r>
          </a:p>
        </p:txBody>
      </p:sp>
      <p:sp>
        <p:nvSpPr>
          <p:cNvPr id="17" name="직사각형 42">
            <a:extLst>
              <a:ext uri="{FF2B5EF4-FFF2-40B4-BE49-F238E27FC236}">
                <a16:creationId xmlns:a16="http://schemas.microsoft.com/office/drawing/2014/main" xmlns="" id="{4F0A3B41-34C7-4575-97A3-9026A564957C}"/>
              </a:ext>
            </a:extLst>
          </p:cNvPr>
          <p:cNvSpPr/>
          <p:nvPr/>
        </p:nvSpPr>
        <p:spPr>
          <a:xfrm>
            <a:off x="1508463" y="3608455"/>
            <a:ext cx="2410133" cy="250143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100" b="1" dirty="0">
                <a:solidFill>
                  <a:srgbClr val="EB5D07"/>
                </a:solidFill>
              </a:rPr>
              <a:t>PORTFOLIO</a:t>
            </a:r>
          </a:p>
        </p:txBody>
      </p:sp>
      <p:sp>
        <p:nvSpPr>
          <p:cNvPr id="18" name="직사각형 43">
            <a:extLst>
              <a:ext uri="{FF2B5EF4-FFF2-40B4-BE49-F238E27FC236}">
                <a16:creationId xmlns:a16="http://schemas.microsoft.com/office/drawing/2014/main" xmlns="" id="{45D8A33F-7684-4D06-A043-A1535A08606A}"/>
              </a:ext>
            </a:extLst>
          </p:cNvPr>
          <p:cNvSpPr/>
          <p:nvPr/>
        </p:nvSpPr>
        <p:spPr>
          <a:xfrm>
            <a:off x="1076416" y="3908767"/>
            <a:ext cx="3018338" cy="250143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</a:t>
            </a:r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xmlns="" id="{001240C4-814E-45D9-AC3F-EC0AB2E8A035}"/>
              </a:ext>
            </a:extLst>
          </p:cNvPr>
          <p:cNvSpPr/>
          <p:nvPr/>
        </p:nvSpPr>
        <p:spPr>
          <a:xfrm>
            <a:off x="750094" y="2620703"/>
            <a:ext cx="359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I hope and I believe that this Template will your Time.  </a:t>
            </a:r>
          </a:p>
        </p:txBody>
      </p:sp>
      <p:sp>
        <p:nvSpPr>
          <p:cNvPr id="20" name="직사각형 30">
            <a:extLst>
              <a:ext uri="{FF2B5EF4-FFF2-40B4-BE49-F238E27FC236}">
                <a16:creationId xmlns:a16="http://schemas.microsoft.com/office/drawing/2014/main" xmlns="" id="{B8D51B36-C915-46CB-87B0-DE3E2394474C}"/>
              </a:ext>
            </a:extLst>
          </p:cNvPr>
          <p:cNvSpPr/>
          <p:nvPr/>
        </p:nvSpPr>
        <p:spPr>
          <a:xfrm>
            <a:off x="608834" y="4174798"/>
            <a:ext cx="373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I hope and I believe that this Template will your Time.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93135"/>
            <a:ext cx="2602988" cy="45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F55849D-F2AB-4597-9D2B-11E6EDE3A08D}"/>
              </a:ext>
            </a:extLst>
          </p:cNvPr>
          <p:cNvGrpSpPr/>
          <p:nvPr/>
        </p:nvGrpSpPr>
        <p:grpSpPr>
          <a:xfrm>
            <a:off x="635244" y="1063050"/>
            <a:ext cx="7842006" cy="2129054"/>
            <a:chOff x="832340" y="1228331"/>
            <a:chExt cx="3247292" cy="28387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09B7812-551C-4B1E-8E7B-26D83A761EDB}"/>
                </a:ext>
              </a:extLst>
            </p:cNvPr>
            <p:cNvSpPr txBox="1"/>
            <p:nvPr/>
          </p:nvSpPr>
          <p:spPr>
            <a:xfrm>
              <a:off x="832340" y="1228331"/>
              <a:ext cx="324729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EB5D07"/>
                  </a:solidFill>
                  <a:cs typeface="Arial" pitchFamily="34" charset="0"/>
                </a:rPr>
                <a:t>Modern PowerPoint Presentation</a:t>
              </a:r>
              <a:endParaRPr lang="ko-KR" altLang="en-US" b="1" dirty="0">
                <a:solidFill>
                  <a:srgbClr val="EB5D07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39D599B-88D4-4FAE-B5DE-4D7FCF7B24DA}"/>
                </a:ext>
              </a:extLst>
            </p:cNvPr>
            <p:cNvSpPr txBox="1"/>
            <p:nvPr/>
          </p:nvSpPr>
          <p:spPr>
            <a:xfrm>
              <a:off x="832340" y="1727969"/>
              <a:ext cx="3247292" cy="2339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EB5D07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900" dirty="0">
                <a:solidFill>
                  <a:srgbClr val="EB5D07"/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rgbClr val="EB5D07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</p:txBody>
        </p:sp>
      </p:grp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855485BE-2AF3-4E48-BB47-F33805889792}"/>
              </a:ext>
            </a:extLst>
          </p:cNvPr>
          <p:cNvSpPr txBox="1">
            <a:spLocks/>
          </p:cNvSpPr>
          <p:nvPr/>
        </p:nvSpPr>
        <p:spPr>
          <a:xfrm>
            <a:off x="635244" y="3065643"/>
            <a:ext cx="3070714" cy="7407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EB5D07"/>
                </a:solidFill>
                <a:latin typeface="+mj-lt"/>
                <a:cs typeface="Arial" pitchFamily="34" charset="0"/>
              </a:rPr>
              <a:t>Column Style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xmlns="" id="{F688D11C-2807-4ECB-ACF3-E86C2A4A19EB}"/>
              </a:ext>
            </a:extLst>
          </p:cNvPr>
          <p:cNvSpPr txBox="1"/>
          <p:nvPr/>
        </p:nvSpPr>
        <p:spPr>
          <a:xfrm flipH="1">
            <a:off x="635245" y="3669048"/>
            <a:ext cx="55618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EB5D07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900" dirty="0">
              <a:solidFill>
                <a:srgbClr val="EB5D07"/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rgbClr val="EB5D07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298940" y="210583"/>
            <a:ext cx="8679656" cy="542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rgbClr val="EB5D07"/>
                </a:solidFill>
              </a:rPr>
              <a:t>Infographic Style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677" y="3282412"/>
            <a:ext cx="1844573" cy="174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>
            <a:spLocks/>
          </p:cNvSpPr>
          <p:nvPr/>
        </p:nvSpPr>
        <p:spPr bwMode="auto">
          <a:xfrm>
            <a:off x="0" y="4202112"/>
            <a:ext cx="9170694" cy="941388"/>
          </a:xfrm>
          <a:custGeom>
            <a:avLst/>
            <a:gdLst>
              <a:gd name="T0" fmla="*/ 0 w 5760"/>
              <a:gd name="T1" fmla="*/ 0 h 593"/>
              <a:gd name="T2" fmla="*/ 5760 w 5760"/>
              <a:gd name="T3" fmla="*/ 0 h 593"/>
              <a:gd name="T4" fmla="*/ 5760 w 5760"/>
              <a:gd name="T5" fmla="*/ 593 h 593"/>
              <a:gd name="T6" fmla="*/ 0 w 5760"/>
              <a:gd name="T7" fmla="*/ 593 h 593"/>
              <a:gd name="T8" fmla="*/ 0 w 5760"/>
              <a:gd name="T9" fmla="*/ 0 h 593"/>
              <a:gd name="T10" fmla="*/ 0 w 5760"/>
              <a:gd name="T11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93">
                <a:moveTo>
                  <a:pt x="0" y="0"/>
                </a:moveTo>
                <a:lnTo>
                  <a:pt x="5760" y="0"/>
                </a:lnTo>
                <a:lnTo>
                  <a:pt x="5760" y="593"/>
                </a:lnTo>
                <a:lnTo>
                  <a:pt x="0" y="59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E1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612576" y="3520103"/>
            <a:ext cx="7775848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500" dirty="0" smtClean="0">
                <a:solidFill>
                  <a:srgbClr val="EB5D07"/>
                </a:solidFill>
                <a:cs typeface="Arial" pitchFamily="34" charset="0"/>
              </a:rPr>
              <a:t>Free Template</a:t>
            </a:r>
            <a:endParaRPr lang="ko-KR" altLang="en-US" sz="4500" dirty="0">
              <a:solidFill>
                <a:srgbClr val="EB5D07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9A9243-91CB-437D-9D82-6D402B13F59A}"/>
              </a:ext>
            </a:extLst>
          </p:cNvPr>
          <p:cNvSpPr txBox="1"/>
          <p:nvPr/>
        </p:nvSpPr>
        <p:spPr>
          <a:xfrm>
            <a:off x="-71445" y="4304933"/>
            <a:ext cx="914388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rgbClr val="EB5D07"/>
                </a:solidFill>
                <a:cs typeface="Arial" pitchFamily="34" charset="0"/>
              </a:rPr>
              <a:t>Insert the Subtitle of Your Presentation</a:t>
            </a:r>
            <a:endParaRPr lang="ko-KR" altLang="en-US" sz="1400" dirty="0">
              <a:solidFill>
                <a:srgbClr val="EB5D07"/>
              </a:solidFill>
              <a:cs typeface="Arial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xmlns="" id="{44A7DA33-C684-4595-882A-86C50CB49F0A}"/>
              </a:ext>
            </a:extLst>
          </p:cNvPr>
          <p:cNvSpPr txBox="1">
            <a:spLocks/>
          </p:cNvSpPr>
          <p:nvPr/>
        </p:nvSpPr>
        <p:spPr>
          <a:xfrm>
            <a:off x="2123728" y="2355264"/>
            <a:ext cx="4949933" cy="15351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6000" b="1" dirty="0">
                <a:solidFill>
                  <a:srgbClr val="EB5D07"/>
                </a:solidFill>
                <a:latin typeface="+mj-lt"/>
                <a:cs typeface="Arial" pitchFamily="34" charset="0"/>
              </a:rPr>
              <a:t>THANK YOU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92157"/>
            <a:ext cx="1549258" cy="21843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216" y="915566"/>
            <a:ext cx="2182500" cy="4027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743" y="872197"/>
            <a:ext cx="2206002" cy="407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79512" y="2499742"/>
            <a:ext cx="8678862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EB5D07"/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107504" y="267494"/>
            <a:ext cx="8679898" cy="543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rgbClr val="EB5D07"/>
                </a:solidFill>
              </a:rPr>
              <a:t>Fully Editable Shapes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03598"/>
            <a:ext cx="8003909" cy="35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107504" y="267494"/>
            <a:ext cx="8679898" cy="543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rgbClr val="EB5D07"/>
                </a:solidFill>
              </a:rPr>
              <a:t>Fully Editable Shapes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15766"/>
            <a:ext cx="2955914" cy="23040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067694"/>
            <a:ext cx="2778750" cy="272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016805"/>
            <a:ext cx="4389120" cy="24393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688" y="2857835"/>
            <a:ext cx="863878" cy="19323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384" y="744272"/>
            <a:ext cx="2149018" cy="10081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308" y="515037"/>
            <a:ext cx="1057500" cy="1395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2001" y="3422314"/>
            <a:ext cx="979803" cy="163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107504" y="267494"/>
            <a:ext cx="8679898" cy="543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rgbClr val="EB5D07"/>
                </a:solidFill>
              </a:rPr>
              <a:t>Fully Editable Shapes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15566"/>
            <a:ext cx="1968750" cy="4061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738" y="1533672"/>
            <a:ext cx="3372443" cy="34431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133" y="836816"/>
            <a:ext cx="2058750" cy="421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449" y="2946191"/>
            <a:ext cx="1301399" cy="19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107504" y="267494"/>
            <a:ext cx="8679898" cy="543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rgbClr val="EB5D07"/>
                </a:solidFill>
              </a:rPr>
              <a:t>Fully Editable Shapes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251520" y="267493"/>
            <a:ext cx="8679898" cy="543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44" y="1131590"/>
            <a:ext cx="3749443" cy="37494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114173"/>
            <a:ext cx="2092500" cy="2373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428" y="1183686"/>
            <a:ext cx="2378925" cy="3784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974" y="3325907"/>
            <a:ext cx="1741949" cy="1525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8313" y="3882796"/>
            <a:ext cx="683158" cy="10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94">
            <a:extLst>
              <a:ext uri="{FF2B5EF4-FFF2-40B4-BE49-F238E27FC236}">
                <a16:creationId xmlns="" xmlns:a16="http://schemas.microsoft.com/office/drawing/2014/main" id="{508F43EC-A596-4781-BB8D-ACF04FD10F98}"/>
              </a:ext>
            </a:extLst>
          </p:cNvPr>
          <p:cNvSpPr/>
          <p:nvPr/>
        </p:nvSpPr>
        <p:spPr>
          <a:xfrm>
            <a:off x="761516" y="2134747"/>
            <a:ext cx="513000" cy="513000"/>
          </a:xfrm>
          <a:prstGeom prst="ellipse">
            <a:avLst/>
          </a:prstGeom>
          <a:solidFill>
            <a:srgbClr val="EB5D0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66" name="Oval 38">
            <a:extLst>
              <a:ext uri="{FF2B5EF4-FFF2-40B4-BE49-F238E27FC236}">
                <a16:creationId xmlns="" xmlns:a16="http://schemas.microsoft.com/office/drawing/2014/main" id="{28391D6B-D652-43A0-BA30-0A118FEAABDE}"/>
              </a:ext>
            </a:extLst>
          </p:cNvPr>
          <p:cNvSpPr/>
          <p:nvPr/>
        </p:nvSpPr>
        <p:spPr>
          <a:xfrm>
            <a:off x="761516" y="2818755"/>
            <a:ext cx="513000" cy="513000"/>
          </a:xfrm>
          <a:prstGeom prst="ellipse">
            <a:avLst/>
          </a:prstGeom>
          <a:solidFill>
            <a:srgbClr val="EB5D0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67" name="Oval 42">
            <a:extLst>
              <a:ext uri="{FF2B5EF4-FFF2-40B4-BE49-F238E27FC236}">
                <a16:creationId xmlns="" xmlns:a16="http://schemas.microsoft.com/office/drawing/2014/main" id="{23623216-5900-4A03-9A59-9E056ADA98D8}"/>
              </a:ext>
            </a:extLst>
          </p:cNvPr>
          <p:cNvSpPr/>
          <p:nvPr/>
        </p:nvSpPr>
        <p:spPr>
          <a:xfrm>
            <a:off x="761516" y="3502762"/>
            <a:ext cx="513000" cy="513000"/>
          </a:xfrm>
          <a:prstGeom prst="ellipse">
            <a:avLst/>
          </a:prstGeom>
          <a:solidFill>
            <a:srgbClr val="EB5D0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68" name="Oval 46">
            <a:extLst>
              <a:ext uri="{FF2B5EF4-FFF2-40B4-BE49-F238E27FC236}">
                <a16:creationId xmlns="" xmlns:a16="http://schemas.microsoft.com/office/drawing/2014/main" id="{58E64C75-40C5-4700-BB7C-374DF2A441D0}"/>
              </a:ext>
            </a:extLst>
          </p:cNvPr>
          <p:cNvSpPr/>
          <p:nvPr/>
        </p:nvSpPr>
        <p:spPr>
          <a:xfrm>
            <a:off x="761516" y="4186770"/>
            <a:ext cx="513000" cy="513000"/>
          </a:xfrm>
          <a:prstGeom prst="ellipse">
            <a:avLst/>
          </a:prstGeom>
          <a:solidFill>
            <a:srgbClr val="EB5D0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grpSp>
        <p:nvGrpSpPr>
          <p:cNvPr id="73" name="Group 35">
            <a:extLst>
              <a:ext uri="{FF2B5EF4-FFF2-40B4-BE49-F238E27FC236}">
                <a16:creationId xmlns="" xmlns:a16="http://schemas.microsoft.com/office/drawing/2014/main" id="{19C9112E-FEB0-4E4C-A20A-7D81DE103DB8}"/>
              </a:ext>
            </a:extLst>
          </p:cNvPr>
          <p:cNvGrpSpPr/>
          <p:nvPr/>
        </p:nvGrpSpPr>
        <p:grpSpPr>
          <a:xfrm>
            <a:off x="1475658" y="2125791"/>
            <a:ext cx="2882217" cy="553998"/>
            <a:chOff x="592509" y="1556792"/>
            <a:chExt cx="2361076" cy="738663"/>
          </a:xfrm>
        </p:grpSpPr>
        <p:sp>
          <p:nvSpPr>
            <p:cNvPr id="74" name="TextBox 105">
              <a:extLst>
                <a:ext uri="{FF2B5EF4-FFF2-40B4-BE49-F238E27FC236}">
                  <a16:creationId xmlns="" xmlns:a16="http://schemas.microsoft.com/office/drawing/2014/main" id="{3DDE219C-8E2B-4E3B-9B20-6F40268D86D0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5" name="TextBox 106">
              <a:extLst>
                <a:ext uri="{FF2B5EF4-FFF2-40B4-BE49-F238E27FC236}">
                  <a16:creationId xmlns="" xmlns:a16="http://schemas.microsoft.com/office/drawing/2014/main" id="{47862860-ADA8-44D9-B2A6-20A44E27A52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38554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39">
            <a:extLst>
              <a:ext uri="{FF2B5EF4-FFF2-40B4-BE49-F238E27FC236}">
                <a16:creationId xmlns="" xmlns:a16="http://schemas.microsoft.com/office/drawing/2014/main" id="{0871E916-88A9-4E79-BD92-75E0F8E06F83}"/>
              </a:ext>
            </a:extLst>
          </p:cNvPr>
          <p:cNvGrpSpPr/>
          <p:nvPr/>
        </p:nvGrpSpPr>
        <p:grpSpPr>
          <a:xfrm>
            <a:off x="1475658" y="2809799"/>
            <a:ext cx="2882217" cy="553998"/>
            <a:chOff x="592509" y="1556792"/>
            <a:chExt cx="2361076" cy="738663"/>
          </a:xfrm>
        </p:grpSpPr>
        <p:sp>
          <p:nvSpPr>
            <p:cNvPr id="77" name="TextBox 108">
              <a:extLst>
                <a:ext uri="{FF2B5EF4-FFF2-40B4-BE49-F238E27FC236}">
                  <a16:creationId xmlns="" xmlns:a16="http://schemas.microsoft.com/office/drawing/2014/main" id="{7642CA40-91DA-4047-B8F3-4DF273C2D74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rgbClr val="73503F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78" name="TextBox 109">
              <a:extLst>
                <a:ext uri="{FF2B5EF4-FFF2-40B4-BE49-F238E27FC236}">
                  <a16:creationId xmlns="" xmlns:a16="http://schemas.microsoft.com/office/drawing/2014/main" id="{3AC13213-A2D4-45B3-A1D0-F2B6ADFB640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38554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43">
            <a:extLst>
              <a:ext uri="{FF2B5EF4-FFF2-40B4-BE49-F238E27FC236}">
                <a16:creationId xmlns="" xmlns:a16="http://schemas.microsoft.com/office/drawing/2014/main" id="{24FB7AB1-D261-4350-870C-741D27FA7FDC}"/>
              </a:ext>
            </a:extLst>
          </p:cNvPr>
          <p:cNvGrpSpPr/>
          <p:nvPr/>
        </p:nvGrpSpPr>
        <p:grpSpPr>
          <a:xfrm>
            <a:off x="1475658" y="3493806"/>
            <a:ext cx="2882217" cy="553998"/>
            <a:chOff x="592509" y="1556792"/>
            <a:chExt cx="2361076" cy="738663"/>
          </a:xfrm>
        </p:grpSpPr>
        <p:sp>
          <p:nvSpPr>
            <p:cNvPr id="80" name="TextBox 111">
              <a:extLst>
                <a:ext uri="{FF2B5EF4-FFF2-40B4-BE49-F238E27FC236}">
                  <a16:creationId xmlns="" xmlns:a16="http://schemas.microsoft.com/office/drawing/2014/main" id="{62DBA621-789C-4108-9F83-C4119030AED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1" name="TextBox 112">
              <a:extLst>
                <a:ext uri="{FF2B5EF4-FFF2-40B4-BE49-F238E27FC236}">
                  <a16:creationId xmlns="" xmlns:a16="http://schemas.microsoft.com/office/drawing/2014/main" id="{9D168A2D-4D31-4DC2-B99E-241C9F73797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38554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47">
            <a:extLst>
              <a:ext uri="{FF2B5EF4-FFF2-40B4-BE49-F238E27FC236}">
                <a16:creationId xmlns="" xmlns:a16="http://schemas.microsoft.com/office/drawing/2014/main" id="{6310C52E-1A15-4BEE-854D-84AB973A6671}"/>
              </a:ext>
            </a:extLst>
          </p:cNvPr>
          <p:cNvGrpSpPr/>
          <p:nvPr/>
        </p:nvGrpSpPr>
        <p:grpSpPr>
          <a:xfrm>
            <a:off x="1475658" y="4177814"/>
            <a:ext cx="2882217" cy="553998"/>
            <a:chOff x="592509" y="1556792"/>
            <a:chExt cx="2361076" cy="738663"/>
          </a:xfrm>
        </p:grpSpPr>
        <p:sp>
          <p:nvSpPr>
            <p:cNvPr id="83" name="TextBox 114">
              <a:extLst>
                <a:ext uri="{FF2B5EF4-FFF2-40B4-BE49-F238E27FC236}">
                  <a16:creationId xmlns="" xmlns:a16="http://schemas.microsoft.com/office/drawing/2014/main" id="{837A6636-02E9-4815-8211-B37CAD95336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rgbClr val="73503F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84" name="TextBox 115">
              <a:extLst>
                <a:ext uri="{FF2B5EF4-FFF2-40B4-BE49-F238E27FC236}">
                  <a16:creationId xmlns="" xmlns:a16="http://schemas.microsoft.com/office/drawing/2014/main" id="{01E81CF7-11B6-4E94-9595-AA51D52B5DF6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38554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sp>
        <p:nvSpPr>
          <p:cNvPr id="301" name="TextBox 106">
            <a:extLst>
              <a:ext uri="{FF2B5EF4-FFF2-40B4-BE49-F238E27FC236}">
                <a16:creationId xmlns="" xmlns:a16="http://schemas.microsoft.com/office/drawing/2014/main" id="{47862860-ADA8-44D9-B2A6-20A44E27A528}"/>
              </a:ext>
            </a:extLst>
          </p:cNvPr>
          <p:cNvSpPr txBox="1"/>
          <p:nvPr/>
        </p:nvSpPr>
        <p:spPr>
          <a:xfrm>
            <a:off x="5456570" y="1046314"/>
            <a:ext cx="2882216" cy="369332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138">
            <a:extLst>
              <a:ext uri="{FF2B5EF4-FFF2-40B4-BE49-F238E27FC236}">
                <a16:creationId xmlns="" xmlns:a16="http://schemas.microsoft.com/office/drawing/2014/main" id="{035B9015-8E37-4B96-9C23-FCA68C945888}"/>
              </a:ext>
            </a:extLst>
          </p:cNvPr>
          <p:cNvSpPr txBox="1"/>
          <p:nvPr/>
        </p:nvSpPr>
        <p:spPr>
          <a:xfrm>
            <a:off x="447878" y="98580"/>
            <a:ext cx="50086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rgbClr val="EB5D07"/>
                </a:solidFill>
                <a:latin typeface="+mj-lt"/>
                <a:cs typeface="Arial" pitchFamily="34" charset="0"/>
              </a:rPr>
              <a:t>Layout Clean Text Slide </a:t>
            </a:r>
          </a:p>
          <a:p>
            <a:r>
              <a:rPr lang="en-GB" altLang="ko-KR" sz="2400" dirty="0">
                <a:solidFill>
                  <a:srgbClr val="EB5D07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rgbClr val="EB5D07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Oval 94">
            <a:extLst>
              <a:ext uri="{FF2B5EF4-FFF2-40B4-BE49-F238E27FC236}">
                <a16:creationId xmlns="" xmlns:a16="http://schemas.microsoft.com/office/drawing/2014/main" id="{508F43EC-A596-4781-BB8D-ACF04FD10F98}"/>
              </a:ext>
            </a:extLst>
          </p:cNvPr>
          <p:cNvSpPr/>
          <p:nvPr/>
        </p:nvSpPr>
        <p:spPr>
          <a:xfrm>
            <a:off x="761515" y="1488417"/>
            <a:ext cx="513000" cy="513000"/>
          </a:xfrm>
          <a:prstGeom prst="ellipse">
            <a:avLst/>
          </a:prstGeom>
          <a:solidFill>
            <a:srgbClr val="EB5D0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grpSp>
        <p:nvGrpSpPr>
          <p:cNvPr id="31" name="Group 35">
            <a:extLst>
              <a:ext uri="{FF2B5EF4-FFF2-40B4-BE49-F238E27FC236}">
                <a16:creationId xmlns="" xmlns:a16="http://schemas.microsoft.com/office/drawing/2014/main" id="{19C9112E-FEB0-4E4C-A20A-7D81DE103DB8}"/>
              </a:ext>
            </a:extLst>
          </p:cNvPr>
          <p:cNvGrpSpPr/>
          <p:nvPr/>
        </p:nvGrpSpPr>
        <p:grpSpPr>
          <a:xfrm>
            <a:off x="1475656" y="1479461"/>
            <a:ext cx="2882217" cy="553998"/>
            <a:chOff x="592509" y="1556792"/>
            <a:chExt cx="2361076" cy="738663"/>
          </a:xfrm>
        </p:grpSpPr>
        <p:sp>
          <p:nvSpPr>
            <p:cNvPr id="32" name="TextBox 105">
              <a:extLst>
                <a:ext uri="{FF2B5EF4-FFF2-40B4-BE49-F238E27FC236}">
                  <a16:creationId xmlns="" xmlns:a16="http://schemas.microsoft.com/office/drawing/2014/main" id="{3DDE219C-8E2B-4E3B-9B20-6F40268D86D0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3" name="TextBox 106">
              <a:extLst>
                <a:ext uri="{FF2B5EF4-FFF2-40B4-BE49-F238E27FC236}">
                  <a16:creationId xmlns="" xmlns:a16="http://schemas.microsoft.com/office/drawing/2014/main" id="{47862860-ADA8-44D9-B2A6-20A44E27A52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38554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106">
            <a:extLst>
              <a:ext uri="{FF2B5EF4-FFF2-40B4-BE49-F238E27FC236}">
                <a16:creationId xmlns="" xmlns:a16="http://schemas.microsoft.com/office/drawing/2014/main" id="{47862860-ADA8-44D9-B2A6-20A44E27A528}"/>
              </a:ext>
            </a:extLst>
          </p:cNvPr>
          <p:cNvSpPr txBox="1"/>
          <p:nvPr/>
        </p:nvSpPr>
        <p:spPr>
          <a:xfrm>
            <a:off x="901995" y="1594876"/>
            <a:ext cx="580684" cy="323165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1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106">
            <a:extLst>
              <a:ext uri="{FF2B5EF4-FFF2-40B4-BE49-F238E27FC236}">
                <a16:creationId xmlns="" xmlns:a16="http://schemas.microsoft.com/office/drawing/2014/main" id="{47862860-ADA8-44D9-B2A6-20A44E27A528}"/>
              </a:ext>
            </a:extLst>
          </p:cNvPr>
          <p:cNvSpPr txBox="1"/>
          <p:nvPr/>
        </p:nvSpPr>
        <p:spPr>
          <a:xfrm>
            <a:off x="894973" y="2251087"/>
            <a:ext cx="580684" cy="323165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1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106">
            <a:extLst>
              <a:ext uri="{FF2B5EF4-FFF2-40B4-BE49-F238E27FC236}">
                <a16:creationId xmlns="" xmlns:a16="http://schemas.microsoft.com/office/drawing/2014/main" id="{47862860-ADA8-44D9-B2A6-20A44E27A528}"/>
              </a:ext>
            </a:extLst>
          </p:cNvPr>
          <p:cNvSpPr txBox="1"/>
          <p:nvPr/>
        </p:nvSpPr>
        <p:spPr>
          <a:xfrm>
            <a:off x="904217" y="2920969"/>
            <a:ext cx="580684" cy="323165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1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106">
            <a:extLst>
              <a:ext uri="{FF2B5EF4-FFF2-40B4-BE49-F238E27FC236}">
                <a16:creationId xmlns="" xmlns:a16="http://schemas.microsoft.com/office/drawing/2014/main" id="{47862860-ADA8-44D9-B2A6-20A44E27A528}"/>
              </a:ext>
            </a:extLst>
          </p:cNvPr>
          <p:cNvSpPr txBox="1"/>
          <p:nvPr/>
        </p:nvSpPr>
        <p:spPr>
          <a:xfrm>
            <a:off x="901995" y="3590851"/>
            <a:ext cx="580684" cy="323165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1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106">
            <a:extLst>
              <a:ext uri="{FF2B5EF4-FFF2-40B4-BE49-F238E27FC236}">
                <a16:creationId xmlns="" xmlns:a16="http://schemas.microsoft.com/office/drawing/2014/main" id="{47862860-ADA8-44D9-B2A6-20A44E27A528}"/>
              </a:ext>
            </a:extLst>
          </p:cNvPr>
          <p:cNvSpPr txBox="1"/>
          <p:nvPr/>
        </p:nvSpPr>
        <p:spPr>
          <a:xfrm>
            <a:off x="901995" y="4293229"/>
            <a:ext cx="580684" cy="323165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15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4357872" y="1670942"/>
            <a:ext cx="1294248" cy="62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74" idx="3"/>
          </p:cNvCxnSpPr>
          <p:nvPr/>
        </p:nvCxnSpPr>
        <p:spPr>
          <a:xfrm>
            <a:off x="4357875" y="2495123"/>
            <a:ext cx="93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4211960" y="3063715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4357872" y="3590851"/>
            <a:ext cx="934208" cy="156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4211960" y="4117055"/>
            <a:ext cx="1440160" cy="383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230980"/>
            <a:ext cx="2579218" cy="372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107504" y="267494"/>
            <a:ext cx="8679898" cy="543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rgbClr val="EB5D07"/>
                </a:solidFill>
              </a:rPr>
              <a:t>Fully Editable Shapes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251520" y="267493"/>
            <a:ext cx="8679898" cy="543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31590"/>
            <a:ext cx="1338750" cy="3656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107" y="1131589"/>
            <a:ext cx="2729626" cy="2098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918" y="1469090"/>
            <a:ext cx="3037500" cy="3318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346" y="1102151"/>
            <a:ext cx="1966385" cy="18589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4286" y="3439262"/>
            <a:ext cx="919123" cy="16230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0067" y="2968507"/>
            <a:ext cx="1408941" cy="19865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6495" y="3185245"/>
            <a:ext cx="1064851" cy="18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107504" y="267494"/>
            <a:ext cx="8679898" cy="543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rgbClr val="EB5D07"/>
                </a:solidFill>
              </a:rPr>
              <a:t>Fully Editable Shapes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251520" y="267493"/>
            <a:ext cx="8679898" cy="543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21" y="1275606"/>
            <a:ext cx="4193480" cy="36666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337" y="274023"/>
            <a:ext cx="2662550" cy="48694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884" y="2546038"/>
            <a:ext cx="1631250" cy="23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43346" y="247827"/>
            <a:ext cx="8678862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EB5D07"/>
                </a:solidFill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3298178" y="132866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2669113" y="138156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3299742" y="3599705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5903426" y="295046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2664395" y="3690982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4523182" y="294143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7011901" y="290997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3927244" y="134858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4517389" y="134858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3821571" y="367378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6992969" y="2105374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5108144" y="131250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5770539" y="127777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4493434" y="366026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2027997" y="4311438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5116772" y="2868399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5697423" y="2117500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3939331" y="2900006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1984293" y="1320195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5114777" y="2096540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6348821" y="2927141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2707287" y="2113233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4607787" y="2105179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3408189" y="2134932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4079998" y="2123567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3154084" y="4361054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2022655" y="2063277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3317277" y="293520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2605290" y="4324008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4426906" y="439366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6334591" y="439366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5065871" y="439597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6973557" y="4391118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5700231" y="439597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2708398" y="2849663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015006" y="286848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3948396" y="4316911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1996302" y="366961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6290940" y="2125130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6309145" y="136406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6913740" y="136411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5736730" y="364307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5080448" y="364307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6393011" y="364307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7049292" y="364307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838637" y="344639"/>
            <a:ext cx="8680450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EB5D07"/>
                </a:solidFill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4678027" y="3688413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5100731" y="3747929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2043558" y="2956512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5880427" y="2937144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6352782" y="3791403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6463280" y="2962150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7022740" y="4470312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7003781" y="2211347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5864640" y="4471377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6430759" y="1381974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1958802" y="3730329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5348845" y="2961188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2647631" y="3762420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5011418" y="1392293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5717300" y="1367493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7117556" y="1334799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3344411" y="3794483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2626880" y="3043751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3307372" y="3043751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3987863" y="3043751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4668353" y="3043751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7067347" y="2998535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3104279" y="2139210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3824163" y="2138814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4351315" y="1362553"/>
            <a:ext cx="408206" cy="408206"/>
          </a:xfrm>
          <a:prstGeom prst="heart">
            <a:avLst/>
          </a:pr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6500546" y="4494547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1955824" y="4535720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5272849" y="4494328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3246457" y="4518089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3978781" y="4470769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2677813" y="4504893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4627099" y="4467852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115874" y="1318455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2556246" y="1316163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3042996" y="1385689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3700378" y="1357141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4444609" y="2184171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2585424" y="2183328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5082331" y="2183328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6372281" y="2180544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6993453" y="3790063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2091551" y="2082146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5681051" y="2200907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4063152" y="3765811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5755007" y="3741283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30229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87701" y="257756"/>
            <a:ext cx="8680450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EB5D07"/>
                </a:solidFill>
              </a:rPr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023823" y="1367204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2659180" y="1400420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3947253" y="1389295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3287669" y="1398110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4581246" y="2165640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5121285" y="1392395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6408750" y="1464120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4627786" y="1383468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5795905" y="1384231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7086080" y="1423749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5231299" y="2131108"/>
            <a:ext cx="244301" cy="397359"/>
            <a:chOff x="2071598" y="2060848"/>
            <a:chExt cx="1917605" cy="3137144"/>
          </a:xfrm>
          <a:solidFill>
            <a:srgbClr val="EB5D07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5914690" y="2131108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3298154" y="2121829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3926159" y="2131086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2669664" y="2121829"/>
            <a:ext cx="376393" cy="415916"/>
            <a:chOff x="4835382" y="73243"/>
            <a:chExt cx="2920830" cy="3227535"/>
          </a:xfrm>
          <a:solidFill>
            <a:srgbClr val="EB5D07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2053968" y="2144398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6401413" y="2131108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082886" y="2987537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6994159" y="2131108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2681950" y="2987537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4585587" y="3000654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3937214" y="3028930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3299722" y="3001227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5179973" y="3001664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425390" y="3775773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7067968" y="2987537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5779719" y="2987537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409021" y="2987537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2674630" y="3815508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5233410" y="3803766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3934130" y="3907915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6996924" y="3834349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5782730" y="4530451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4621991" y="3862771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5779719" y="3913117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6423295" y="3815508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058684" y="3815508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2663136" y="4535349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2027879" y="4535349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3929118" y="4535349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3291625" y="4535349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4578157" y="4527438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5170255" y="4554805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7017413" y="4527438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6470075" y="4528238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>
            <a:spLocks noGrp="1"/>
          </p:cNvSpPr>
          <p:nvPr>
            <p:ph type="title"/>
          </p:nvPr>
        </p:nvSpPr>
        <p:spPr>
          <a:xfrm>
            <a:off x="485088" y="-384"/>
            <a:ext cx="9144000" cy="8844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>
                <a:solidFill>
                  <a:schemeClr val="bg1"/>
                </a:solidFill>
              </a:rPr>
              <a:t>1.Transition headline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" name="Google Shape;370;p19"/>
          <p:cNvSpPr txBox="1">
            <a:spLocks/>
          </p:cNvSpPr>
          <p:nvPr/>
        </p:nvSpPr>
        <p:spPr>
          <a:xfrm>
            <a:off x="767445" y="1283382"/>
            <a:ext cx="4968875" cy="128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r>
              <a:rPr lang="en-US" sz="1350" dirty="0">
                <a:solidFill>
                  <a:srgbClr val="73503F"/>
                </a:solidFill>
              </a:rPr>
              <a:t>Let’s start with the first set of slides</a:t>
            </a:r>
          </a:p>
          <a:p>
            <a:pPr marL="0" indent="0">
              <a:buNone/>
            </a:pPr>
            <a:r>
              <a:rPr lang="en-US" sz="1350" dirty="0">
                <a:solidFill>
                  <a:srgbClr val="73503F"/>
                </a:solidFill>
              </a:rPr>
              <a:t>Quotations are commonly printed as a means of inspiration and to invoke philosophical thoughts from the reader. Quotations are commonly printed as a means of inspiration and to invoke philosophical thoughts from the reader.</a:t>
            </a:r>
          </a:p>
        </p:txBody>
      </p:sp>
      <p:sp>
        <p:nvSpPr>
          <p:cNvPr id="14" name="Google Shape;370;p19"/>
          <p:cNvSpPr txBox="1">
            <a:spLocks/>
          </p:cNvSpPr>
          <p:nvPr/>
        </p:nvSpPr>
        <p:spPr>
          <a:xfrm>
            <a:off x="457201" y="3458352"/>
            <a:ext cx="4968875" cy="61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rgbClr val="73503F"/>
              </a:solidFill>
            </a:endParaRPr>
          </a:p>
        </p:txBody>
      </p:sp>
      <p:sp>
        <p:nvSpPr>
          <p:cNvPr id="15" name="Google Shape;370;p19"/>
          <p:cNvSpPr txBox="1">
            <a:spLocks/>
          </p:cNvSpPr>
          <p:nvPr/>
        </p:nvSpPr>
        <p:spPr>
          <a:xfrm>
            <a:off x="767444" y="2567148"/>
            <a:ext cx="4968875" cy="128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r>
              <a:rPr lang="en-US" sz="1350" dirty="0">
                <a:solidFill>
                  <a:srgbClr val="73503F"/>
                </a:solidFill>
              </a:rPr>
              <a:t>Let’s start with the first set of slides</a:t>
            </a:r>
          </a:p>
          <a:p>
            <a:pPr marL="0" indent="0">
              <a:buNone/>
            </a:pPr>
            <a:r>
              <a:rPr lang="en-US" sz="1350" dirty="0">
                <a:solidFill>
                  <a:srgbClr val="73503F"/>
                </a:solidFill>
              </a:rPr>
              <a:t>Quotations are commonly printed as a means of inspiration and to invoke philosophical thoughts from the reader. Quotations are commonly printed as a means of inspiration and to invoke philosophical thoughts from the reader.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377935"/>
            <a:ext cx="2391972" cy="366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138" y="300038"/>
            <a:ext cx="8678862" cy="5429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EB5D07"/>
                </a:solidFill>
              </a:rPr>
              <a:t>Infographic Style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2051720" y="1419622"/>
            <a:ext cx="6396257" cy="3365578"/>
            <a:chOff x="1992168" y="1436288"/>
            <a:chExt cx="6396257" cy="3365578"/>
          </a:xfrm>
        </p:grpSpPr>
        <p:sp>
          <p:nvSpPr>
            <p:cNvPr id="8" name="Rounded Rectangle 3">
              <a:extLst>
                <a:ext uri="{FF2B5EF4-FFF2-40B4-BE49-F238E27FC236}">
                  <a16:creationId xmlns="" xmlns:a16="http://schemas.microsoft.com/office/drawing/2014/main" id="{1FD705C2-E3AE-48F5-8165-1D2604D8B081}"/>
                </a:ext>
              </a:extLst>
            </p:cNvPr>
            <p:cNvSpPr/>
            <p:nvPr/>
          </p:nvSpPr>
          <p:spPr>
            <a:xfrm rot="2700000">
              <a:off x="5332617" y="1446330"/>
              <a:ext cx="771406" cy="212598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  <p:sp>
          <p:nvSpPr>
            <p:cNvPr id="9" name="Rounded Rectangle 3">
              <a:extLst>
                <a:ext uri="{FF2B5EF4-FFF2-40B4-BE49-F238E27FC236}">
                  <a16:creationId xmlns="" xmlns:a16="http://schemas.microsoft.com/office/drawing/2014/main" id="{37F0C162-6938-44EC-94AE-4E317E062EE2}"/>
                </a:ext>
              </a:extLst>
            </p:cNvPr>
            <p:cNvSpPr/>
            <p:nvPr/>
          </p:nvSpPr>
          <p:spPr>
            <a:xfrm rot="13500000">
              <a:off x="4335548" y="2443400"/>
              <a:ext cx="771406" cy="212598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="" xmlns:a16="http://schemas.microsoft.com/office/drawing/2014/main" id="{03DAA0F4-6637-4B23-8FFF-281D2F275D5E}"/>
                </a:ext>
              </a:extLst>
            </p:cNvPr>
            <p:cNvSpPr/>
            <p:nvPr/>
          </p:nvSpPr>
          <p:spPr>
            <a:xfrm rot="18900000">
              <a:off x="4359795" y="1436288"/>
              <a:ext cx="771406" cy="2194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="" xmlns:a16="http://schemas.microsoft.com/office/drawing/2014/main" id="{19ECA345-CDD0-4F0A-A911-B3B3D882CBDF}"/>
                </a:ext>
              </a:extLst>
            </p:cNvPr>
            <p:cNvSpPr/>
            <p:nvPr/>
          </p:nvSpPr>
          <p:spPr>
            <a:xfrm rot="8100000">
              <a:off x="5308372" y="2384864"/>
              <a:ext cx="771406" cy="2194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96D7DC66-D993-459D-BB73-F8FBD28C6276}"/>
                </a:ext>
              </a:extLst>
            </p:cNvPr>
            <p:cNvSpPr/>
            <p:nvPr/>
          </p:nvSpPr>
          <p:spPr>
            <a:xfrm>
              <a:off x="4867923" y="2660679"/>
              <a:ext cx="682534" cy="682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  <p:sp>
          <p:nvSpPr>
            <p:cNvPr id="14" name="Oval 21">
              <a:extLst>
                <a:ext uri="{FF2B5EF4-FFF2-40B4-BE49-F238E27FC236}">
                  <a16:creationId xmlns="" xmlns:a16="http://schemas.microsoft.com/office/drawing/2014/main" id="{4049FBAB-587C-4FD3-B901-8AF40ADA8A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1230" y="2801732"/>
              <a:ext cx="397110" cy="4004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rgbClr val="735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/>
            </a:p>
          </p:txBody>
        </p:sp>
        <p:grpSp>
          <p:nvGrpSpPr>
            <p:cNvPr id="15" name="그룹 2">
              <a:extLst>
                <a:ext uri="{FF2B5EF4-FFF2-40B4-BE49-F238E27FC236}">
                  <a16:creationId xmlns="" xmlns:a16="http://schemas.microsoft.com/office/drawing/2014/main" id="{EC9551ED-3A4B-4CF7-9C76-5759FF6863EC}"/>
                </a:ext>
              </a:extLst>
            </p:cNvPr>
            <p:cNvGrpSpPr/>
            <p:nvPr/>
          </p:nvGrpSpPr>
          <p:grpSpPr>
            <a:xfrm>
              <a:off x="6716522" y="1537135"/>
              <a:ext cx="1671902" cy="696048"/>
              <a:chOff x="7483202" y="1970281"/>
              <a:chExt cx="2880320" cy="928063"/>
            </a:xfrm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E479D324-4105-499B-BD00-A06112E6313B}"/>
                  </a:ext>
                </a:extLst>
              </p:cNvPr>
              <p:cNvSpPr txBox="1"/>
              <p:nvPr/>
            </p:nvSpPr>
            <p:spPr>
              <a:xfrm>
                <a:off x="7483202" y="1970281"/>
                <a:ext cx="288032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rgbClr val="EB5D07"/>
                    </a:solidFill>
                    <a:cs typeface="Calibri" pitchFamily="34" charset="0"/>
                  </a:rPr>
                  <a:t>Your Text Here</a:t>
                </a:r>
                <a:endParaRPr lang="ko-KR" altLang="en-US" sz="900" b="1" dirty="0">
                  <a:solidFill>
                    <a:srgbClr val="EB5D07"/>
                  </a:solidFill>
                  <a:cs typeface="Calibri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E117C604-DB61-41C4-AF7C-0A1C90BC5C63}"/>
                  </a:ext>
                </a:extLst>
              </p:cNvPr>
              <p:cNvSpPr txBox="1"/>
              <p:nvPr/>
            </p:nvSpPr>
            <p:spPr>
              <a:xfrm>
                <a:off x="7483202" y="2221236"/>
                <a:ext cx="288032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18" name="그룹 5">
              <a:extLst>
                <a:ext uri="{FF2B5EF4-FFF2-40B4-BE49-F238E27FC236}">
                  <a16:creationId xmlns="" xmlns:a16="http://schemas.microsoft.com/office/drawing/2014/main" id="{F62C8EC0-27D0-4CAC-827C-DBC7978D7B54}"/>
                </a:ext>
              </a:extLst>
            </p:cNvPr>
            <p:cNvGrpSpPr/>
            <p:nvPr/>
          </p:nvGrpSpPr>
          <p:grpSpPr>
            <a:xfrm>
              <a:off x="6716523" y="4105818"/>
              <a:ext cx="1671902" cy="696048"/>
              <a:chOff x="7959859" y="5205624"/>
              <a:chExt cx="2880320" cy="928063"/>
            </a:xfrm>
          </p:grpSpPr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C396B01-98A8-4DBE-8575-C5512DDF614D}"/>
                  </a:ext>
                </a:extLst>
              </p:cNvPr>
              <p:cNvSpPr txBox="1"/>
              <p:nvPr/>
            </p:nvSpPr>
            <p:spPr>
              <a:xfrm>
                <a:off x="7959859" y="5205624"/>
                <a:ext cx="288032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rgbClr val="EB5D07"/>
                    </a:solidFill>
                    <a:cs typeface="Calibri" pitchFamily="34" charset="0"/>
                  </a:rPr>
                  <a:t>Your Text Here</a:t>
                </a:r>
                <a:endParaRPr lang="ko-KR" altLang="en-US" sz="900" b="1" dirty="0">
                  <a:solidFill>
                    <a:srgbClr val="EB5D07"/>
                  </a:solidFill>
                  <a:cs typeface="Calibri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08CDC637-8964-450D-ADD5-D655A4FB56C9}"/>
                  </a:ext>
                </a:extLst>
              </p:cNvPr>
              <p:cNvSpPr txBox="1"/>
              <p:nvPr/>
            </p:nvSpPr>
            <p:spPr>
              <a:xfrm>
                <a:off x="7959859" y="5456579"/>
                <a:ext cx="288032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cxnSp>
          <p:nvCxnSpPr>
            <p:cNvPr id="21" name="Elbow Connector 56">
              <a:extLst>
                <a:ext uri="{FF2B5EF4-FFF2-40B4-BE49-F238E27FC236}">
                  <a16:creationId xmlns="" xmlns:a16="http://schemas.microsoft.com/office/drawing/2014/main" id="{54B6212A-2649-4BFF-88F3-F144E8FDCDA7}"/>
                </a:ext>
              </a:extLst>
            </p:cNvPr>
            <p:cNvCxnSpPr>
              <a:cxnSpLocks/>
            </p:cNvCxnSpPr>
            <p:nvPr/>
          </p:nvCxnSpPr>
          <p:spPr>
            <a:xfrm>
              <a:off x="6352190" y="3444183"/>
              <a:ext cx="831853" cy="598947"/>
            </a:xfrm>
            <a:prstGeom prst="bentConnector3">
              <a:avLst>
                <a:gd name="adj1" fmla="val 50000"/>
              </a:avLst>
            </a:prstGeom>
            <a:ln w="15875">
              <a:solidFill>
                <a:srgbClr val="73503F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그룹 7">
              <a:extLst>
                <a:ext uri="{FF2B5EF4-FFF2-40B4-BE49-F238E27FC236}">
                  <a16:creationId xmlns="" xmlns:a16="http://schemas.microsoft.com/office/drawing/2014/main" id="{8492C2EC-9858-40E8-B64C-5E10AF2077BC}"/>
                </a:ext>
              </a:extLst>
            </p:cNvPr>
            <p:cNvGrpSpPr/>
            <p:nvPr/>
          </p:nvGrpSpPr>
          <p:grpSpPr>
            <a:xfrm>
              <a:off x="1992168" y="1437937"/>
              <a:ext cx="1710189" cy="696048"/>
              <a:chOff x="1919536" y="1816053"/>
              <a:chExt cx="2880320" cy="928063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59A40E36-3A85-441D-A8F9-CD80A83D452C}"/>
                  </a:ext>
                </a:extLst>
              </p:cNvPr>
              <p:cNvSpPr txBox="1"/>
              <p:nvPr/>
            </p:nvSpPr>
            <p:spPr>
              <a:xfrm>
                <a:off x="1919536" y="1816053"/>
                <a:ext cx="288032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b="1" dirty="0">
                    <a:solidFill>
                      <a:srgbClr val="EB5D07"/>
                    </a:solidFill>
                    <a:cs typeface="Calibri" pitchFamily="34" charset="0"/>
                  </a:rPr>
                  <a:t>Your Text Here</a:t>
                </a:r>
                <a:endParaRPr lang="ko-KR" altLang="en-US" sz="900" b="1" dirty="0">
                  <a:solidFill>
                    <a:srgbClr val="EB5D07"/>
                  </a:solidFill>
                  <a:cs typeface="Calibri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92180FB5-30E6-4AE6-A105-78E6084E4E77}"/>
                  </a:ext>
                </a:extLst>
              </p:cNvPr>
              <p:cNvSpPr txBox="1"/>
              <p:nvPr/>
            </p:nvSpPr>
            <p:spPr>
              <a:xfrm>
                <a:off x="1919536" y="2067008"/>
                <a:ext cx="288032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pPr algn="r"/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cxnSp>
          <p:nvCxnSpPr>
            <p:cNvPr id="25" name="Elbow Connector 59">
              <a:extLst>
                <a:ext uri="{FF2B5EF4-FFF2-40B4-BE49-F238E27FC236}">
                  <a16:creationId xmlns="" xmlns:a16="http://schemas.microsoft.com/office/drawing/2014/main" id="{1636640E-19CA-4866-B2A8-510EBA3DEC76}"/>
                </a:ext>
              </a:extLst>
            </p:cNvPr>
            <p:cNvCxnSpPr>
              <a:cxnSpLocks/>
            </p:cNvCxnSpPr>
            <p:nvPr/>
          </p:nvCxnSpPr>
          <p:spPr>
            <a:xfrm>
              <a:off x="3277917" y="2352273"/>
              <a:ext cx="965114" cy="416182"/>
            </a:xfrm>
            <a:prstGeom prst="bentConnector3">
              <a:avLst>
                <a:gd name="adj1" fmla="val 50000"/>
              </a:avLst>
            </a:prstGeom>
            <a:ln w="15875">
              <a:solidFill>
                <a:srgbClr val="73503F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60">
              <a:extLst>
                <a:ext uri="{FF2B5EF4-FFF2-40B4-BE49-F238E27FC236}">
                  <a16:creationId xmlns="" xmlns:a16="http://schemas.microsoft.com/office/drawing/2014/main" id="{8E5837EA-E7CF-42D8-A9D2-5504EB89DC4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340976" y="3233669"/>
              <a:ext cx="863130" cy="531856"/>
            </a:xfrm>
            <a:prstGeom prst="bentConnector3">
              <a:avLst>
                <a:gd name="adj1" fmla="val 50000"/>
              </a:avLst>
            </a:prstGeom>
            <a:ln w="15875">
              <a:solidFill>
                <a:srgbClr val="73503F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그룹 8">
              <a:extLst>
                <a:ext uri="{FF2B5EF4-FFF2-40B4-BE49-F238E27FC236}">
                  <a16:creationId xmlns="" xmlns:a16="http://schemas.microsoft.com/office/drawing/2014/main" id="{FC62C57A-127C-459A-9404-51C8FA367142}"/>
                </a:ext>
              </a:extLst>
            </p:cNvPr>
            <p:cNvGrpSpPr/>
            <p:nvPr/>
          </p:nvGrpSpPr>
          <p:grpSpPr>
            <a:xfrm>
              <a:off x="2123727" y="3854915"/>
              <a:ext cx="1566173" cy="696048"/>
              <a:chOff x="1991543" y="4871087"/>
              <a:chExt cx="2880320" cy="928063"/>
            </a:xfrm>
          </p:grpSpPr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1E759474-4437-46E7-8178-ACAF6FAD1A15}"/>
                  </a:ext>
                </a:extLst>
              </p:cNvPr>
              <p:cNvSpPr txBox="1"/>
              <p:nvPr/>
            </p:nvSpPr>
            <p:spPr>
              <a:xfrm>
                <a:off x="1991543" y="4871087"/>
                <a:ext cx="288032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b="1" dirty="0">
                    <a:solidFill>
                      <a:srgbClr val="EB5D07"/>
                    </a:solidFill>
                    <a:cs typeface="Calibri" pitchFamily="34" charset="0"/>
                  </a:rPr>
                  <a:t>Your Text Here</a:t>
                </a:r>
                <a:endParaRPr lang="ko-KR" altLang="en-US" sz="900" b="1" dirty="0">
                  <a:solidFill>
                    <a:srgbClr val="EB5D07"/>
                  </a:solidFill>
                  <a:cs typeface="Calibri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9BD156DE-6FAC-43AA-B3B6-54A39A8A4E56}"/>
                  </a:ext>
                </a:extLst>
              </p:cNvPr>
              <p:cNvSpPr txBox="1"/>
              <p:nvPr/>
            </p:nvSpPr>
            <p:spPr>
              <a:xfrm>
                <a:off x="1991543" y="5122042"/>
                <a:ext cx="288032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pPr algn="r"/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cxnSp>
          <p:nvCxnSpPr>
            <p:cNvPr id="30" name="Elbow Connector 60">
              <a:extLst>
                <a:ext uri="{FF2B5EF4-FFF2-40B4-BE49-F238E27FC236}">
                  <a16:creationId xmlns="" xmlns:a16="http://schemas.microsoft.com/office/drawing/2014/main" id="{6A24D418-91D4-4826-829F-6F29EC26AE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9839" y="2482008"/>
              <a:ext cx="856979" cy="245886"/>
            </a:xfrm>
            <a:prstGeom prst="bentConnector3">
              <a:avLst>
                <a:gd name="adj1" fmla="val 50000"/>
              </a:avLst>
            </a:prstGeom>
            <a:ln w="15875">
              <a:solidFill>
                <a:srgbClr val="73503F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 Same Side Corner Rectangle 11">
              <a:extLst>
                <a:ext uri="{FF2B5EF4-FFF2-40B4-BE49-F238E27FC236}">
                  <a16:creationId xmlns="" xmlns:a16="http://schemas.microsoft.com/office/drawing/2014/main" id="{67163DA5-F877-4786-A370-82C0614B4B20}"/>
                </a:ext>
              </a:extLst>
            </p:cNvPr>
            <p:cNvSpPr/>
            <p:nvPr/>
          </p:nvSpPr>
          <p:spPr>
            <a:xfrm rot="9900000">
              <a:off x="4130393" y="3857919"/>
              <a:ext cx="277423" cy="235617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b="1" dirty="0"/>
            </a:p>
          </p:txBody>
        </p:sp>
        <p:sp>
          <p:nvSpPr>
            <p:cNvPr id="41" name="Trapezoid 3">
              <a:extLst>
                <a:ext uri="{FF2B5EF4-FFF2-40B4-BE49-F238E27FC236}">
                  <a16:creationId xmlns="" xmlns:a16="http://schemas.microsoft.com/office/drawing/2014/main" id="{615BFA87-4272-4FC4-B608-25BEE57B72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6630" y="1796398"/>
              <a:ext cx="358779" cy="365660"/>
            </a:xfrm>
            <a:custGeom>
              <a:avLst/>
              <a:gdLst/>
              <a:ahLst/>
              <a:cxnLst/>
              <a:rect l="l" t="t" r="r" b="b"/>
              <a:pathLst>
                <a:path w="3890855" h="3965475">
                  <a:moveTo>
                    <a:pt x="513635" y="2426125"/>
                  </a:moveTo>
                  <a:lnTo>
                    <a:pt x="1518439" y="2426125"/>
                  </a:lnTo>
                  <a:cubicBezTo>
                    <a:pt x="1550976" y="2510415"/>
                    <a:pt x="1581900" y="2596962"/>
                    <a:pt x="1610725" y="2683637"/>
                  </a:cubicBezTo>
                  <a:lnTo>
                    <a:pt x="901668" y="2683637"/>
                  </a:lnTo>
                  <a:lnTo>
                    <a:pt x="559881" y="3707964"/>
                  </a:lnTo>
                  <a:lnTo>
                    <a:pt x="1917114" y="3707964"/>
                  </a:lnTo>
                  <a:cubicBezTo>
                    <a:pt x="1925031" y="3729959"/>
                    <a:pt x="1931702" y="3744180"/>
                    <a:pt x="1936944" y="3749452"/>
                  </a:cubicBezTo>
                  <a:cubicBezTo>
                    <a:pt x="1940579" y="3743065"/>
                    <a:pt x="1945876" y="3728913"/>
                    <a:pt x="1952632" y="3707964"/>
                  </a:cubicBezTo>
                  <a:lnTo>
                    <a:pt x="3330974" y="3707964"/>
                  </a:lnTo>
                  <a:lnTo>
                    <a:pt x="2989187" y="2683637"/>
                  </a:lnTo>
                  <a:lnTo>
                    <a:pt x="2271337" y="2683637"/>
                  </a:lnTo>
                  <a:cubicBezTo>
                    <a:pt x="2301469" y="2597098"/>
                    <a:pt x="2333531" y="2510572"/>
                    <a:pt x="2366939" y="2426125"/>
                  </a:cubicBezTo>
                  <a:lnTo>
                    <a:pt x="3377220" y="2426125"/>
                  </a:lnTo>
                  <a:lnTo>
                    <a:pt x="3890855" y="3965475"/>
                  </a:lnTo>
                  <a:lnTo>
                    <a:pt x="0" y="3965475"/>
                  </a:lnTo>
                  <a:close/>
                  <a:moveTo>
                    <a:pt x="1936944" y="620869"/>
                  </a:moveTo>
                  <a:cubicBezTo>
                    <a:pt x="1782578" y="620869"/>
                    <a:pt x="1657440" y="746006"/>
                    <a:pt x="1657440" y="900372"/>
                  </a:cubicBezTo>
                  <a:cubicBezTo>
                    <a:pt x="1657440" y="1054738"/>
                    <a:pt x="1782578" y="1179876"/>
                    <a:pt x="1936944" y="1179876"/>
                  </a:cubicBezTo>
                  <a:cubicBezTo>
                    <a:pt x="2091310" y="1179876"/>
                    <a:pt x="2216447" y="1054738"/>
                    <a:pt x="2216447" y="900372"/>
                  </a:cubicBezTo>
                  <a:cubicBezTo>
                    <a:pt x="2216447" y="746006"/>
                    <a:pt x="2091310" y="620869"/>
                    <a:pt x="1936944" y="620869"/>
                  </a:cubicBezTo>
                  <a:close/>
                  <a:moveTo>
                    <a:pt x="1936944" y="0"/>
                  </a:moveTo>
                  <a:cubicBezTo>
                    <a:pt x="2169175" y="0"/>
                    <a:pt x="2401406" y="88593"/>
                    <a:pt x="2578592" y="265779"/>
                  </a:cubicBezTo>
                  <a:lnTo>
                    <a:pt x="2578592" y="265780"/>
                  </a:lnTo>
                  <a:cubicBezTo>
                    <a:pt x="2932964" y="620153"/>
                    <a:pt x="2888999" y="1155622"/>
                    <a:pt x="2578592" y="1549077"/>
                  </a:cubicBezTo>
                  <a:cubicBezTo>
                    <a:pt x="2248849" y="1967039"/>
                    <a:pt x="1976153" y="3125749"/>
                    <a:pt x="1936944" y="3194660"/>
                  </a:cubicBezTo>
                  <a:cubicBezTo>
                    <a:pt x="1883033" y="3140450"/>
                    <a:pt x="1647095" y="1944983"/>
                    <a:pt x="1295295" y="1549076"/>
                  </a:cubicBezTo>
                  <a:cubicBezTo>
                    <a:pt x="962406" y="1174450"/>
                    <a:pt x="940923" y="620152"/>
                    <a:pt x="1295295" y="265779"/>
                  </a:cubicBezTo>
                  <a:cubicBezTo>
                    <a:pt x="1472481" y="88593"/>
                    <a:pt x="1704713" y="0"/>
                    <a:pt x="19369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 b="1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">
              <a:extLst>
                <a:ext uri="{FF2B5EF4-FFF2-40B4-BE49-F238E27FC236}">
                  <a16:creationId xmlns="" xmlns:a16="http://schemas.microsoft.com/office/drawing/2014/main" id="{25B93791-7D1F-45A5-BE85-D72735BA928C}"/>
                </a:ext>
              </a:extLst>
            </p:cNvPr>
            <p:cNvSpPr>
              <a:spLocks noChangeAspect="1"/>
            </p:cNvSpPr>
            <p:nvPr/>
          </p:nvSpPr>
          <p:spPr>
            <a:xfrm rot="2648398">
              <a:off x="4166773" y="1837816"/>
              <a:ext cx="152516" cy="390065"/>
            </a:xfrm>
            <a:custGeom>
              <a:avLst/>
              <a:gdLst/>
              <a:ahLst/>
              <a:cxnLst/>
              <a:rect l="l" t="t" r="r" b="b"/>
              <a:pathLst>
                <a:path w="1862952" h="4764557">
                  <a:moveTo>
                    <a:pt x="289679" y="2004751"/>
                  </a:moveTo>
                  <a:cubicBezTo>
                    <a:pt x="458860" y="1838972"/>
                    <a:pt x="691283" y="1737733"/>
                    <a:pt x="946849" y="1740329"/>
                  </a:cubicBezTo>
                  <a:cubicBezTo>
                    <a:pt x="982916" y="1740695"/>
                    <a:pt x="1018481" y="1743119"/>
                    <a:pt x="1053366" y="1748014"/>
                  </a:cubicBezTo>
                  <a:cubicBezTo>
                    <a:pt x="1317748" y="1888655"/>
                    <a:pt x="1203170" y="2165630"/>
                    <a:pt x="978473" y="2204473"/>
                  </a:cubicBezTo>
                  <a:cubicBezTo>
                    <a:pt x="966642" y="2201190"/>
                    <a:pt x="954470" y="2200566"/>
                    <a:pt x="942176" y="2200441"/>
                  </a:cubicBezTo>
                  <a:cubicBezTo>
                    <a:pt x="697403" y="2197955"/>
                    <a:pt x="496962" y="2394367"/>
                    <a:pt x="494475" y="2639137"/>
                  </a:cubicBezTo>
                  <a:lnTo>
                    <a:pt x="482110" y="3856696"/>
                  </a:lnTo>
                  <a:cubicBezTo>
                    <a:pt x="479624" y="4101467"/>
                    <a:pt x="676035" y="4301910"/>
                    <a:pt x="920807" y="4304396"/>
                  </a:cubicBezTo>
                  <a:cubicBezTo>
                    <a:pt x="1043193" y="4305639"/>
                    <a:pt x="1154496" y="4257158"/>
                    <a:pt x="1235513" y="4177768"/>
                  </a:cubicBezTo>
                  <a:cubicBezTo>
                    <a:pt x="1316531" y="4098380"/>
                    <a:pt x="1367262" y="3988084"/>
                    <a:pt x="1368506" y="3865699"/>
                  </a:cubicBezTo>
                  <a:lnTo>
                    <a:pt x="1375662" y="3161156"/>
                  </a:lnTo>
                  <a:cubicBezTo>
                    <a:pt x="1504082" y="3167548"/>
                    <a:pt x="1792622" y="2981572"/>
                    <a:pt x="1861834" y="2783546"/>
                  </a:cubicBezTo>
                  <a:lnTo>
                    <a:pt x="1851019" y="3848423"/>
                  </a:lnTo>
                  <a:cubicBezTo>
                    <a:pt x="1848423" y="4103989"/>
                    <a:pt x="1742485" y="4334308"/>
                    <a:pt x="1573304" y="4500088"/>
                  </a:cubicBezTo>
                  <a:cubicBezTo>
                    <a:pt x="1404123" y="4665866"/>
                    <a:pt x="1171700" y="4767105"/>
                    <a:pt x="916134" y="4764509"/>
                  </a:cubicBezTo>
                  <a:cubicBezTo>
                    <a:pt x="405002" y="4759318"/>
                    <a:pt x="-5143" y="4340756"/>
                    <a:pt x="48" y="3829624"/>
                  </a:cubicBezTo>
                  <a:lnTo>
                    <a:pt x="11964" y="2656415"/>
                  </a:lnTo>
                  <a:cubicBezTo>
                    <a:pt x="14559" y="2400849"/>
                    <a:pt x="120498" y="2170529"/>
                    <a:pt x="289679" y="2004751"/>
                  </a:cubicBezTo>
                  <a:close/>
                  <a:moveTo>
                    <a:pt x="282968" y="271082"/>
                  </a:moveTo>
                  <a:cubicBezTo>
                    <a:pt x="450457" y="103594"/>
                    <a:pt x="681840" y="0"/>
                    <a:pt x="937419" y="0"/>
                  </a:cubicBezTo>
                  <a:cubicBezTo>
                    <a:pt x="1448577" y="0"/>
                    <a:pt x="1862952" y="414375"/>
                    <a:pt x="1862952" y="925533"/>
                  </a:cubicBezTo>
                  <a:lnTo>
                    <a:pt x="1862952" y="2098803"/>
                  </a:lnTo>
                  <a:cubicBezTo>
                    <a:pt x="1862952" y="2609961"/>
                    <a:pt x="1448577" y="3024336"/>
                    <a:pt x="937419" y="3024336"/>
                  </a:cubicBezTo>
                  <a:cubicBezTo>
                    <a:pt x="901350" y="3024336"/>
                    <a:pt x="865762" y="3022273"/>
                    <a:pt x="830829" y="3017733"/>
                  </a:cubicBezTo>
                  <a:cubicBezTo>
                    <a:pt x="565032" y="2879784"/>
                    <a:pt x="676792" y="2601660"/>
                    <a:pt x="901083" y="2560538"/>
                  </a:cubicBezTo>
                  <a:cubicBezTo>
                    <a:pt x="912947" y="2563700"/>
                    <a:pt x="925124" y="2564200"/>
                    <a:pt x="937419" y="2564200"/>
                  </a:cubicBezTo>
                  <a:cubicBezTo>
                    <a:pt x="1182204" y="2564200"/>
                    <a:pt x="1380640" y="2365763"/>
                    <a:pt x="1380641" y="2120980"/>
                  </a:cubicBezTo>
                  <a:lnTo>
                    <a:pt x="1380640" y="903358"/>
                  </a:lnTo>
                  <a:cubicBezTo>
                    <a:pt x="1380640" y="658574"/>
                    <a:pt x="1182204" y="460137"/>
                    <a:pt x="937419" y="460137"/>
                  </a:cubicBezTo>
                  <a:cubicBezTo>
                    <a:pt x="815027" y="460137"/>
                    <a:pt x="704222" y="509746"/>
                    <a:pt x="624015" y="589954"/>
                  </a:cubicBezTo>
                  <a:cubicBezTo>
                    <a:pt x="543808" y="670161"/>
                    <a:pt x="494199" y="780966"/>
                    <a:pt x="494199" y="903358"/>
                  </a:cubicBezTo>
                  <a:lnTo>
                    <a:pt x="494198" y="1607937"/>
                  </a:lnTo>
                  <a:cubicBezTo>
                    <a:pt x="365720" y="1602850"/>
                    <a:pt x="79084" y="1791747"/>
                    <a:pt x="11886" y="1990465"/>
                  </a:cubicBezTo>
                  <a:lnTo>
                    <a:pt x="11886" y="925533"/>
                  </a:lnTo>
                  <a:cubicBezTo>
                    <a:pt x="11886" y="669954"/>
                    <a:pt x="115480" y="438571"/>
                    <a:pt x="282968" y="271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 b="1">
                <a:solidFill>
                  <a:schemeClr val="tx1"/>
                </a:solidFill>
              </a:endParaRPr>
            </a:p>
          </p:txBody>
        </p:sp>
        <p:sp>
          <p:nvSpPr>
            <p:cNvPr id="43" name="Oval 7">
              <a:extLst>
                <a:ext uri="{FF2B5EF4-FFF2-40B4-BE49-F238E27FC236}">
                  <a16:creationId xmlns="" xmlns:a16="http://schemas.microsoft.com/office/drawing/2014/main" id="{62428D5C-430B-4802-90BB-8D74E3D8B7BD}"/>
                </a:ext>
              </a:extLst>
            </p:cNvPr>
            <p:cNvSpPr/>
            <p:nvPr/>
          </p:nvSpPr>
          <p:spPr>
            <a:xfrm>
              <a:off x="6084011" y="3854913"/>
              <a:ext cx="317452" cy="31745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48B9B5ED-AF5B-4EEE-AD74-68DADAC85B6E}"/>
                </a:ext>
              </a:extLst>
            </p:cNvPr>
            <p:cNvSpPr txBox="1"/>
            <p:nvPr/>
          </p:nvSpPr>
          <p:spPr>
            <a:xfrm rot="18900000">
              <a:off x="5358403" y="2217100"/>
              <a:ext cx="82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49B5DA67-B904-4B7B-B89F-544B1B233DCB}"/>
                </a:ext>
              </a:extLst>
            </p:cNvPr>
            <p:cNvSpPr txBox="1"/>
            <p:nvPr/>
          </p:nvSpPr>
          <p:spPr>
            <a:xfrm rot="2700000">
              <a:off x="4202294" y="2156889"/>
              <a:ext cx="82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C701505-A358-48B3-9E73-A2ECEFDBDD6F}"/>
                </a:ext>
              </a:extLst>
            </p:cNvPr>
            <p:cNvSpPr txBox="1"/>
            <p:nvPr/>
          </p:nvSpPr>
          <p:spPr>
            <a:xfrm rot="18900000">
              <a:off x="4245355" y="3345678"/>
              <a:ext cx="82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55CC7DBC-441F-4D3A-982E-17C1F6870F1E}"/>
                </a:ext>
              </a:extLst>
            </p:cNvPr>
            <p:cNvSpPr txBox="1"/>
            <p:nvPr/>
          </p:nvSpPr>
          <p:spPr>
            <a:xfrm rot="2700000">
              <a:off x="5404326" y="3333229"/>
              <a:ext cx="82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138" y="300038"/>
            <a:ext cx="8678862" cy="5429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4" name="Isosceles Triangle 9">
            <a:extLst>
              <a:ext uri="{FF2B5EF4-FFF2-40B4-BE49-F238E27FC236}">
                <a16:creationId xmlns="" xmlns:a16="http://schemas.microsoft.com/office/drawing/2014/main" id="{DA3E656D-0811-4C0E-8F8A-38D1F8E80C96}"/>
              </a:ext>
            </a:extLst>
          </p:cNvPr>
          <p:cNvSpPr/>
          <p:nvPr/>
        </p:nvSpPr>
        <p:spPr>
          <a:xfrm rot="16200000">
            <a:off x="2621492" y="2737178"/>
            <a:ext cx="523858" cy="45160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" name="Isosceles Triangle 10">
            <a:extLst>
              <a:ext uri="{FF2B5EF4-FFF2-40B4-BE49-F238E27FC236}">
                <a16:creationId xmlns="" xmlns:a16="http://schemas.microsoft.com/office/drawing/2014/main" id="{5C766702-86C4-4416-AA07-C440A6E5D3E4}"/>
              </a:ext>
            </a:extLst>
          </p:cNvPr>
          <p:cNvSpPr/>
          <p:nvPr/>
        </p:nvSpPr>
        <p:spPr>
          <a:xfrm rot="5400000">
            <a:off x="6020975" y="2737178"/>
            <a:ext cx="523857" cy="45160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" name="그룹 6">
            <a:extLst>
              <a:ext uri="{FF2B5EF4-FFF2-40B4-BE49-F238E27FC236}">
                <a16:creationId xmlns="" xmlns:a16="http://schemas.microsoft.com/office/drawing/2014/main" id="{279CF00F-685B-4FB1-ACF8-10DD5724DB02}"/>
              </a:ext>
            </a:extLst>
          </p:cNvPr>
          <p:cNvGrpSpPr/>
          <p:nvPr/>
        </p:nvGrpSpPr>
        <p:grpSpPr>
          <a:xfrm>
            <a:off x="748222" y="1331254"/>
            <a:ext cx="2479511" cy="827035"/>
            <a:chOff x="467543" y="1705433"/>
            <a:chExt cx="2360724" cy="1102713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D8F60CE-4B6F-4412-9BE7-8EB2099638ED}"/>
                </a:ext>
              </a:extLst>
            </p:cNvPr>
            <p:cNvSpPr txBox="1"/>
            <p:nvPr/>
          </p:nvSpPr>
          <p:spPr>
            <a:xfrm>
              <a:off x="467543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6E076D8-06A6-42E4-A691-0ECD28F95591}"/>
                </a:ext>
              </a:extLst>
            </p:cNvPr>
            <p:cNvSpPr txBox="1"/>
            <p:nvPr/>
          </p:nvSpPr>
          <p:spPr>
            <a:xfrm>
              <a:off x="477068" y="1946372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="" xmlns:a16="http://schemas.microsoft.com/office/drawing/2014/main" id="{E6E4C42F-D046-429B-B3A2-4757C1A8D44E}"/>
              </a:ext>
            </a:extLst>
          </p:cNvPr>
          <p:cNvGrpSpPr/>
          <p:nvPr/>
        </p:nvGrpSpPr>
        <p:grpSpPr>
          <a:xfrm>
            <a:off x="1118868" y="2476923"/>
            <a:ext cx="1014344" cy="972108"/>
            <a:chOff x="676746" y="2780928"/>
            <a:chExt cx="1352458" cy="1296144"/>
          </a:xfrm>
          <a:solidFill>
            <a:srgbClr val="73503F"/>
          </a:solidFill>
        </p:grpSpPr>
        <p:sp>
          <p:nvSpPr>
            <p:cNvPr id="10" name="Rectangle 14">
              <a:extLst>
                <a:ext uri="{FF2B5EF4-FFF2-40B4-BE49-F238E27FC236}">
                  <a16:creationId xmlns="" xmlns:a16="http://schemas.microsoft.com/office/drawing/2014/main" id="{19DEA8CD-F14A-493D-ACB9-8618D891D4B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="" xmlns:a16="http://schemas.microsoft.com/office/drawing/2014/main" id="{729FDA7B-4D17-49C5-BE5A-774B8A33E187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="" xmlns:a16="http://schemas.microsoft.com/office/drawing/2014/main" id="{5BCF60F9-DD60-4F93-A80B-69C3C463D93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7B025B7-49DF-40AA-90F1-24822A4A38D3}"/>
              </a:ext>
            </a:extLst>
          </p:cNvPr>
          <p:cNvSpPr txBox="1"/>
          <p:nvPr/>
        </p:nvSpPr>
        <p:spPr>
          <a:xfrm>
            <a:off x="1128880" y="2732146"/>
            <a:ext cx="10092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87%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="" xmlns:a16="http://schemas.microsoft.com/office/drawing/2014/main" id="{6648531C-1F7B-40AB-A2CC-174500A736CA}"/>
              </a:ext>
            </a:extLst>
          </p:cNvPr>
          <p:cNvGrpSpPr/>
          <p:nvPr/>
        </p:nvGrpSpPr>
        <p:grpSpPr>
          <a:xfrm>
            <a:off x="7033113" y="2476923"/>
            <a:ext cx="1014344" cy="972108"/>
            <a:chOff x="7064541" y="2780929"/>
            <a:chExt cx="1352458" cy="1296144"/>
          </a:xfrm>
          <a:solidFill>
            <a:srgbClr val="EDC7A0"/>
          </a:solidFill>
        </p:grpSpPr>
        <p:sp>
          <p:nvSpPr>
            <p:cNvPr id="15" name="Rectangle 20">
              <a:extLst>
                <a:ext uri="{FF2B5EF4-FFF2-40B4-BE49-F238E27FC236}">
                  <a16:creationId xmlns="" xmlns:a16="http://schemas.microsoft.com/office/drawing/2014/main" id="{539803D1-013B-4BCF-B8DD-1C9103329752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="" xmlns:a16="http://schemas.microsoft.com/office/drawing/2014/main" id="{44C42EE6-6FC6-45BC-8F51-4B90C7B1B7F0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="" xmlns:a16="http://schemas.microsoft.com/office/drawing/2014/main" id="{D2847444-7787-4930-89F4-F92484D6611F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2209876-4D04-4CC1-9BFE-985904ABB37E}"/>
              </a:ext>
            </a:extLst>
          </p:cNvPr>
          <p:cNvSpPr txBox="1"/>
          <p:nvPr/>
        </p:nvSpPr>
        <p:spPr>
          <a:xfrm>
            <a:off x="7043125" y="2732146"/>
            <a:ext cx="10092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95%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="" xmlns:a16="http://schemas.microsoft.com/office/drawing/2014/main" id="{C1B67587-E7B1-4891-8480-2F5258130772}"/>
              </a:ext>
            </a:extLst>
          </p:cNvPr>
          <p:cNvGrpSpPr/>
          <p:nvPr/>
        </p:nvGrpSpPr>
        <p:grpSpPr>
          <a:xfrm>
            <a:off x="5978388" y="1331254"/>
            <a:ext cx="2454623" cy="965535"/>
            <a:chOff x="6444890" y="1705433"/>
            <a:chExt cx="2360723" cy="1287379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E2309B8-0BEB-409D-83EB-697D570B58F7}"/>
                </a:ext>
              </a:extLst>
            </p:cNvPr>
            <p:cNvSpPr txBox="1"/>
            <p:nvPr/>
          </p:nvSpPr>
          <p:spPr>
            <a:xfrm>
              <a:off x="6444890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89B5186-F949-46E8-8013-9EF237E82C05}"/>
                </a:ext>
              </a:extLst>
            </p:cNvPr>
            <p:cNvSpPr txBox="1"/>
            <p:nvPr/>
          </p:nvSpPr>
          <p:spPr>
            <a:xfrm>
              <a:off x="6444890" y="1946372"/>
              <a:ext cx="235119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="" xmlns:a16="http://schemas.microsoft.com/office/drawing/2014/main" id="{52D4F139-9E35-4EBC-BF87-824FE01FBFE1}"/>
              </a:ext>
            </a:extLst>
          </p:cNvPr>
          <p:cNvGrpSpPr/>
          <p:nvPr/>
        </p:nvGrpSpPr>
        <p:grpSpPr>
          <a:xfrm>
            <a:off x="748222" y="3773089"/>
            <a:ext cx="2479511" cy="827035"/>
            <a:chOff x="467543" y="5050667"/>
            <a:chExt cx="2360724" cy="1102713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92F6902-BCDC-47DC-9CBE-C52AD4B0A161}"/>
                </a:ext>
              </a:extLst>
            </p:cNvPr>
            <p:cNvSpPr txBox="1"/>
            <p:nvPr/>
          </p:nvSpPr>
          <p:spPr>
            <a:xfrm>
              <a:off x="467543" y="5050667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7ADB96C-B0D0-4412-98E1-CFC415ACAD93}"/>
                </a:ext>
              </a:extLst>
            </p:cNvPr>
            <p:cNvSpPr txBox="1"/>
            <p:nvPr/>
          </p:nvSpPr>
          <p:spPr>
            <a:xfrm>
              <a:off x="477068" y="5291606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="" xmlns:a16="http://schemas.microsoft.com/office/drawing/2014/main" id="{CC263DD5-CAC2-448A-8EE7-A584052FA665}"/>
              </a:ext>
            </a:extLst>
          </p:cNvPr>
          <p:cNvGrpSpPr/>
          <p:nvPr/>
        </p:nvGrpSpPr>
        <p:grpSpPr>
          <a:xfrm>
            <a:off x="5978388" y="3773091"/>
            <a:ext cx="2454623" cy="965535"/>
            <a:chOff x="6444890" y="5050667"/>
            <a:chExt cx="2360723" cy="1287379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841DE044-A0FE-4456-98E0-DA9E8429DE95}"/>
                </a:ext>
              </a:extLst>
            </p:cNvPr>
            <p:cNvSpPr txBox="1"/>
            <p:nvPr/>
          </p:nvSpPr>
          <p:spPr>
            <a:xfrm>
              <a:off x="6444890" y="5050667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2F5ACC8-22DB-43FC-9DC5-FB0BE08C50C6}"/>
                </a:ext>
              </a:extLst>
            </p:cNvPr>
            <p:cNvSpPr txBox="1"/>
            <p:nvPr/>
          </p:nvSpPr>
          <p:spPr>
            <a:xfrm>
              <a:off x="6444890" y="5291606"/>
              <a:ext cx="235119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86" y="1331254"/>
            <a:ext cx="1679566" cy="32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D95EDA5-062F-4B22-87D2-BADB8B007B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138" y="244475"/>
            <a:ext cx="8678862" cy="542925"/>
          </a:xfrm>
          <a:prstGeom prst="rect">
            <a:avLst/>
          </a:prstGeom>
        </p:spPr>
        <p:txBody>
          <a:bodyPr/>
          <a:lstStyle/>
          <a:p>
            <a:r>
              <a:rPr lang="en-US" sz="3300" b="1" dirty="0">
                <a:solidFill>
                  <a:srgbClr val="EB5D07"/>
                </a:solidFill>
              </a:rPr>
              <a:t>Our Team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FD8FC9-ED53-45A3-88FD-5019C762F2CC}"/>
              </a:ext>
            </a:extLst>
          </p:cNvPr>
          <p:cNvSpPr txBox="1"/>
          <p:nvPr/>
        </p:nvSpPr>
        <p:spPr>
          <a:xfrm>
            <a:off x="3078871" y="1095771"/>
            <a:ext cx="2681849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500" b="1" dirty="0">
                <a:solidFill>
                  <a:srgbClr val="73503F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500" b="1" dirty="0">
                <a:solidFill>
                  <a:srgbClr val="73503F"/>
                </a:solidFill>
                <a:cs typeface="Arial" pitchFamily="34" charset="0"/>
              </a:rPr>
              <a:t>Clean Text Slide for your Presentation</a:t>
            </a:r>
            <a:endParaRPr lang="ko-KR" altLang="en-US" sz="150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40ADE7-B287-45AD-B7F3-62D2A6F56861}"/>
              </a:ext>
            </a:extLst>
          </p:cNvPr>
          <p:cNvSpPr txBox="1"/>
          <p:nvPr/>
        </p:nvSpPr>
        <p:spPr>
          <a:xfrm flipH="1">
            <a:off x="3078870" y="1912816"/>
            <a:ext cx="2681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900" dirty="0">
                <a:solidFill>
                  <a:srgbClr val="73503F"/>
                </a:solidFill>
              </a:rPr>
              <a:t>I hope and I believe that this Template will your Time, Money and Reputation. </a:t>
            </a:r>
            <a:endParaRPr lang="ko-KR" altLang="en-US" sz="900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2583EE9-2849-4E74-A5A2-FA16F5674AD0}"/>
              </a:ext>
            </a:extLst>
          </p:cNvPr>
          <p:cNvSpPr txBox="1"/>
          <p:nvPr/>
        </p:nvSpPr>
        <p:spPr>
          <a:xfrm>
            <a:off x="6416504" y="1185693"/>
            <a:ext cx="26818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100" i="1" dirty="0">
                <a:solidFill>
                  <a:srgbClr val="73503F"/>
                </a:solidFill>
                <a:cs typeface="Arial" pitchFamily="34" charset="0"/>
              </a:rPr>
              <a:t>L</a:t>
            </a:r>
            <a:r>
              <a:rPr lang="en-US" altLang="ko-KR" sz="2100" i="1" dirty="0">
                <a:solidFill>
                  <a:srgbClr val="73503F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100" i="1" dirty="0">
                <a:solidFill>
                  <a:srgbClr val="73503F"/>
                </a:solidFill>
                <a:cs typeface="Arial" pitchFamily="34" charset="0"/>
              </a:rPr>
              <a:t>DOLOR SIT AMET</a:t>
            </a:r>
            <a:endParaRPr lang="ko-KR" altLang="en-US" sz="2100" i="1" dirty="0">
              <a:solidFill>
                <a:srgbClr val="73503F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9FC67E5-1455-4C4E-835A-1DCC5075AD13}"/>
              </a:ext>
            </a:extLst>
          </p:cNvPr>
          <p:cNvGrpSpPr/>
          <p:nvPr/>
        </p:nvGrpSpPr>
        <p:grpSpPr>
          <a:xfrm>
            <a:off x="3158237" y="3538753"/>
            <a:ext cx="2523116" cy="846321"/>
            <a:chOff x="827584" y="4922584"/>
            <a:chExt cx="1830680" cy="112842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20C29F5-88C4-4A1A-81FC-B9BF2F29E1CA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39E5934-21A8-461F-883E-BF7341C5D1A0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900" dirty="0">
                  <a:solidFill>
                    <a:srgbClr val="73503F"/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rgbClr val="73503F"/>
                  </a:solidFill>
                </a:rPr>
                <a:t>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C1BBCD-3C3B-44FD-8213-156042CB37CD}"/>
              </a:ext>
            </a:extLst>
          </p:cNvPr>
          <p:cNvGrpSpPr/>
          <p:nvPr/>
        </p:nvGrpSpPr>
        <p:grpSpPr>
          <a:xfrm>
            <a:off x="3158237" y="4279746"/>
            <a:ext cx="2523116" cy="846321"/>
            <a:chOff x="827584" y="4922584"/>
            <a:chExt cx="1830680" cy="1128428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1192BDD-253D-4055-B9F5-D8A510D7A138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0BDC5BA-D6AF-4C10-A9F5-886FD1AA93E3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900" dirty="0">
                  <a:solidFill>
                    <a:srgbClr val="73503F"/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rgbClr val="73503F"/>
                  </a:solidFill>
                </a:rPr>
                <a:t>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5B5125C-CF91-4BB7-BB92-B178BDD05C81}"/>
              </a:ext>
            </a:extLst>
          </p:cNvPr>
          <p:cNvGrpSpPr/>
          <p:nvPr/>
        </p:nvGrpSpPr>
        <p:grpSpPr>
          <a:xfrm>
            <a:off x="3158237" y="2745045"/>
            <a:ext cx="2523116" cy="846321"/>
            <a:chOff x="827584" y="4922584"/>
            <a:chExt cx="1830680" cy="1128428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73BA7AF-D248-4CCB-8824-B6DDC1D67095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DBCEB31-C5D2-42E7-A124-E3B12C3CB22C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900" dirty="0">
                  <a:solidFill>
                    <a:srgbClr val="73503F"/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rgbClr val="73503F"/>
                  </a:solidFill>
                </a:rPr>
                <a:t>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7512483-5E7A-41ED-B2C5-768E79BE80DD}"/>
              </a:ext>
            </a:extLst>
          </p:cNvPr>
          <p:cNvSpPr/>
          <p:nvPr/>
        </p:nvSpPr>
        <p:spPr>
          <a:xfrm>
            <a:off x="679143" y="3310309"/>
            <a:ext cx="2077120" cy="121269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3503F"/>
              </a:solidFill>
            </a:endParaRPr>
          </a:p>
        </p:txBody>
      </p:sp>
      <p:sp>
        <p:nvSpPr>
          <p:cNvPr id="31" name="Content Placeholder 1">
            <a:extLst>
              <a:ext uri="{FF2B5EF4-FFF2-40B4-BE49-F238E27FC236}">
                <a16:creationId xmlns="" xmlns:a16="http://schemas.microsoft.com/office/drawing/2014/main" id="{3989A0BB-E81A-4C0F-9712-D12C56A8BE6D}"/>
              </a:ext>
            </a:extLst>
          </p:cNvPr>
          <p:cNvSpPr txBox="1">
            <a:spLocks/>
          </p:cNvSpPr>
          <p:nvPr/>
        </p:nvSpPr>
        <p:spPr>
          <a:xfrm>
            <a:off x="775947" y="3410994"/>
            <a:ext cx="1874934" cy="301558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ko-KR" sz="1350" dirty="0">
                <a:solidFill>
                  <a:srgbClr val="73503F"/>
                </a:solidFill>
              </a:rPr>
              <a:t>MEMBER NAME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="" xmlns:a16="http://schemas.microsoft.com/office/drawing/2014/main" id="{029AF10C-8AB1-4293-9819-F566471FCC27}"/>
              </a:ext>
            </a:extLst>
          </p:cNvPr>
          <p:cNvSpPr txBox="1">
            <a:spLocks/>
          </p:cNvSpPr>
          <p:nvPr/>
        </p:nvSpPr>
        <p:spPr>
          <a:xfrm>
            <a:off x="775947" y="3707940"/>
            <a:ext cx="1874934" cy="210596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900" dirty="0">
                <a:solidFill>
                  <a:srgbClr val="73503F"/>
                </a:solidFill>
              </a:rPr>
              <a:t>DIRECTOR</a:t>
            </a:r>
            <a:endParaRPr lang="ko-KR" altLang="en-US" sz="900" dirty="0">
              <a:solidFill>
                <a:srgbClr val="73503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07D6167-04AD-4380-8845-26E40C78215C}"/>
              </a:ext>
            </a:extLst>
          </p:cNvPr>
          <p:cNvSpPr txBox="1"/>
          <p:nvPr/>
        </p:nvSpPr>
        <p:spPr>
          <a:xfrm>
            <a:off x="1305657" y="4106622"/>
            <a:ext cx="140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solidFill>
                  <a:srgbClr val="73503F"/>
                </a:solidFill>
              </a:rPr>
              <a:t>Easy to change colors, photos and Text.</a:t>
            </a:r>
            <a:r>
              <a:rPr lang="ko-KR" altLang="en-US" sz="900" dirty="0">
                <a:solidFill>
                  <a:srgbClr val="73503F"/>
                </a:solidFill>
              </a:rPr>
              <a:t> </a:t>
            </a:r>
            <a:endParaRPr lang="ko-KR" altLang="en-US" sz="900" dirty="0">
              <a:solidFill>
                <a:srgbClr val="73503F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812" y="2436773"/>
            <a:ext cx="2778750" cy="225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66" y="1552108"/>
            <a:ext cx="1634520" cy="149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4913</Words>
  <Application>Microsoft Office PowerPoint</Application>
  <PresentationFormat>Presentación en pantalla (16:9)</PresentationFormat>
  <Paragraphs>497</Paragraphs>
  <Slides>54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54</vt:i4>
      </vt:variant>
    </vt:vector>
  </HeadingPairs>
  <TitlesOfParts>
    <vt:vector size="66" baseType="lpstr">
      <vt:lpstr>Arial Unicode MS</vt:lpstr>
      <vt:lpstr>FZShuTi</vt:lpstr>
      <vt:lpstr>HYMyeongJo-Extra</vt:lpstr>
      <vt:lpstr>Malgun Gothic</vt:lpstr>
      <vt:lpstr>Arial</vt:lpstr>
      <vt:lpstr>Calibri</vt:lpstr>
      <vt:lpstr>Chivo Light</vt:lpstr>
      <vt:lpstr>Fira Sans Extra Condensed Medium</vt:lpstr>
      <vt:lpstr>Roboto</vt:lpstr>
      <vt:lpstr>Wingdings</vt:lpstr>
      <vt:lpstr>Office Theme</vt:lpstr>
      <vt:lpstr>Custom Design</vt:lpstr>
      <vt:lpstr>Presentación de PowerPoint</vt:lpstr>
      <vt:lpstr>Presentación de PowerPoint</vt:lpstr>
      <vt:lpstr> Free Template</vt:lpstr>
      <vt:lpstr>Hello!</vt:lpstr>
      <vt:lpstr>Presentación de PowerPoint</vt:lpstr>
      <vt:lpstr>1.Transition headline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You can also split your content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MATERIALS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67</cp:revision>
  <dcterms:created xsi:type="dcterms:W3CDTF">2014-04-01T16:27:38Z</dcterms:created>
  <dcterms:modified xsi:type="dcterms:W3CDTF">2021-12-10T23:32:32Z</dcterms:modified>
</cp:coreProperties>
</file>