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4"/>
  </p:handoutMasterIdLst>
  <p:sldIdLst>
    <p:sldId id="256" r:id="rId4"/>
    <p:sldId id="262" r:id="rId5"/>
    <p:sldId id="261" r:id="rId6"/>
    <p:sldId id="264" r:id="rId7"/>
    <p:sldId id="374" r:id="rId8"/>
    <p:sldId id="277" r:id="rId9"/>
    <p:sldId id="271" r:id="rId10"/>
    <p:sldId id="377" r:id="rId11"/>
    <p:sldId id="275" r:id="rId12"/>
    <p:sldId id="335" r:id="rId13"/>
    <p:sldId id="272" r:id="rId14"/>
    <p:sldId id="357" r:id="rId15"/>
    <p:sldId id="373" r:id="rId16"/>
    <p:sldId id="356" r:id="rId17"/>
    <p:sldId id="358" r:id="rId18"/>
    <p:sldId id="361" r:id="rId19"/>
    <p:sldId id="355" r:id="rId20"/>
    <p:sldId id="274" r:id="rId21"/>
    <p:sldId id="376" r:id="rId22"/>
    <p:sldId id="359" r:id="rId23"/>
    <p:sldId id="276" r:id="rId24"/>
    <p:sldId id="273" r:id="rId25"/>
    <p:sldId id="384" r:id="rId26"/>
    <p:sldId id="360" r:id="rId27"/>
    <p:sldId id="362" r:id="rId28"/>
    <p:sldId id="385" r:id="rId29"/>
    <p:sldId id="363" r:id="rId30"/>
    <p:sldId id="386" r:id="rId31"/>
    <p:sldId id="269" r:id="rId32"/>
    <p:sldId id="387" r:id="rId33"/>
    <p:sldId id="367" r:id="rId34"/>
    <p:sldId id="368" r:id="rId35"/>
    <p:sldId id="388" r:id="rId36"/>
    <p:sldId id="389" r:id="rId37"/>
    <p:sldId id="375" r:id="rId38"/>
    <p:sldId id="369" r:id="rId39"/>
    <p:sldId id="281" r:id="rId40"/>
    <p:sldId id="266" r:id="rId41"/>
    <p:sldId id="270" r:id="rId42"/>
    <p:sldId id="260" r:id="rId43"/>
    <p:sldId id="378" r:id="rId44"/>
    <p:sldId id="383" r:id="rId45"/>
    <p:sldId id="390" r:id="rId46"/>
    <p:sldId id="392" r:id="rId47"/>
    <p:sldId id="391" r:id="rId48"/>
    <p:sldId id="257" r:id="rId49"/>
    <p:sldId id="258" r:id="rId50"/>
    <p:sldId id="394" r:id="rId51"/>
    <p:sldId id="393" r:id="rId52"/>
    <p:sldId id="395" r:id="rId53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EB800"/>
    <a:srgbClr val="363636"/>
    <a:srgbClr val="78B8D1"/>
    <a:srgbClr val="B3B33D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464" autoAdjust="0"/>
    <p:restoredTop sz="94660"/>
  </p:normalViewPr>
  <p:slideViewPr>
    <p:cSldViewPr snapToGrid="0">
      <p:cViewPr>
        <p:scale>
          <a:sx n="50" d="100"/>
          <a:sy n="50" d="100"/>
        </p:scale>
        <p:origin x="1884" y="990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EB800"/>
              </a:solidFill>
            </a:ln>
          </c:spPr>
          <c:marker>
            <c:symbol val="circle"/>
            <c:size val="5"/>
            <c:spPr>
              <a:solidFill>
                <a:srgbClr val="FEB800"/>
              </a:solidFill>
              <a:ln>
                <a:solidFill>
                  <a:srgbClr val="FEB800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BA-4067-B7C9-8AF07154FD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BA-4067-B7C9-8AF07154FD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3BA-4067-B7C9-8AF07154F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928592"/>
        <c:axId val="491933296"/>
      </c:lineChart>
      <c:catAx>
        <c:axId val="49192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491933296"/>
        <c:crosses val="autoZero"/>
        <c:auto val="1"/>
        <c:lblAlgn val="ctr"/>
        <c:lblOffset val="100"/>
        <c:noMultiLvlLbl val="0"/>
      </c:catAx>
      <c:valAx>
        <c:axId val="491933296"/>
        <c:scaling>
          <c:orientation val="minMax"/>
        </c:scaling>
        <c:delete val="0"/>
        <c:axPos val="l"/>
        <c:majorGridlines>
          <c:spPr>
            <a:ln w="15875"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PE"/>
          </a:p>
        </c:txPr>
        <c:crossAx val="49192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5A874-D844-4FB5-8446-A00BAA4D9686}" type="datetimeFigureOut">
              <a:rPr lang="es-PE" smtClean="0"/>
              <a:t>7/12/2021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A2D6D-B983-4E24-AF48-2DB405BB35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2034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8042" cy="1426930"/>
          </a:xfrm>
          <a:prstGeom prst="rect">
            <a:avLst/>
          </a:prstGeom>
        </p:spPr>
      </p:pic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417223"/>
          </a:xfrm>
          <a:prstGeom prst="rect">
            <a:avLst/>
          </a:prstGeom>
        </p:spPr>
      </p:pic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742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4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916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 userDrawn="1"/>
        </p:nvSpPr>
        <p:spPr>
          <a:xfrm>
            <a:off x="205740" y="251460"/>
            <a:ext cx="11704320" cy="1211580"/>
          </a:xfrm>
          <a:prstGeom prst="round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redondeado 3"/>
          <p:cNvSpPr/>
          <p:nvPr userDrawn="1"/>
        </p:nvSpPr>
        <p:spPr>
          <a:xfrm>
            <a:off x="10378440" y="5806440"/>
            <a:ext cx="1531620" cy="861059"/>
          </a:xfrm>
          <a:prstGeom prst="round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4963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394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 userDrawn="1"/>
        </p:nvSpPr>
        <p:spPr>
          <a:xfrm>
            <a:off x="-3175" y="0"/>
            <a:ext cx="1219517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8943975" y="246063"/>
            <a:ext cx="1104900" cy="868362"/>
          </a:xfrm>
          <a:custGeom>
            <a:avLst/>
            <a:gdLst>
              <a:gd name="T0" fmla="*/ 84 w 336"/>
              <a:gd name="T1" fmla="*/ 189 h 264"/>
              <a:gd name="T2" fmla="*/ 7 w 336"/>
              <a:gd name="T3" fmla="*/ 251 h 264"/>
              <a:gd name="T4" fmla="*/ 1 w 336"/>
              <a:gd name="T5" fmla="*/ 247 h 264"/>
              <a:gd name="T6" fmla="*/ 35 w 336"/>
              <a:gd name="T7" fmla="*/ 171 h 264"/>
              <a:gd name="T8" fmla="*/ 29 w 336"/>
              <a:gd name="T9" fmla="*/ 171 h 264"/>
              <a:gd name="T10" fmla="*/ 0 w 336"/>
              <a:gd name="T11" fmla="*/ 156 h 264"/>
              <a:gd name="T12" fmla="*/ 13 w 336"/>
              <a:gd name="T13" fmla="*/ 133 h 264"/>
              <a:gd name="T14" fmla="*/ 21 w 336"/>
              <a:gd name="T15" fmla="*/ 122 h 264"/>
              <a:gd name="T16" fmla="*/ 130 w 336"/>
              <a:gd name="T17" fmla="*/ 50 h 264"/>
              <a:gd name="T18" fmla="*/ 163 w 336"/>
              <a:gd name="T19" fmla="*/ 21 h 264"/>
              <a:gd name="T20" fmla="*/ 198 w 336"/>
              <a:gd name="T21" fmla="*/ 13 h 264"/>
              <a:gd name="T22" fmla="*/ 199 w 336"/>
              <a:gd name="T23" fmla="*/ 49 h 264"/>
              <a:gd name="T24" fmla="*/ 192 w 336"/>
              <a:gd name="T25" fmla="*/ 58 h 264"/>
              <a:gd name="T26" fmla="*/ 266 w 336"/>
              <a:gd name="T27" fmla="*/ 83 h 264"/>
              <a:gd name="T28" fmla="*/ 269 w 336"/>
              <a:gd name="T29" fmla="*/ 63 h 264"/>
              <a:gd name="T30" fmla="*/ 336 w 336"/>
              <a:gd name="T31" fmla="*/ 63 h 264"/>
              <a:gd name="T32" fmla="*/ 336 w 336"/>
              <a:gd name="T33" fmla="*/ 233 h 264"/>
              <a:gd name="T34" fmla="*/ 276 w 336"/>
              <a:gd name="T35" fmla="*/ 232 h 264"/>
              <a:gd name="T36" fmla="*/ 260 w 336"/>
              <a:gd name="T37" fmla="*/ 223 h 264"/>
              <a:gd name="T38" fmla="*/ 236 w 336"/>
              <a:gd name="T39" fmla="*/ 241 h 264"/>
              <a:gd name="T40" fmla="*/ 228 w 336"/>
              <a:gd name="T41" fmla="*/ 251 h 264"/>
              <a:gd name="T42" fmla="*/ 152 w 336"/>
              <a:gd name="T43" fmla="*/ 253 h 264"/>
              <a:gd name="T44" fmla="*/ 84 w 336"/>
              <a:gd name="T45" fmla="*/ 189 h 264"/>
              <a:gd name="T46" fmla="*/ 162 w 336"/>
              <a:gd name="T47" fmla="*/ 99 h 264"/>
              <a:gd name="T48" fmla="*/ 197 w 336"/>
              <a:gd name="T49" fmla="*/ 99 h 264"/>
              <a:gd name="T50" fmla="*/ 208 w 336"/>
              <a:gd name="T51" fmla="*/ 107 h 264"/>
              <a:gd name="T52" fmla="*/ 197 w 336"/>
              <a:gd name="T53" fmla="*/ 115 h 264"/>
              <a:gd name="T54" fmla="*/ 148 w 336"/>
              <a:gd name="T55" fmla="*/ 118 h 264"/>
              <a:gd name="T56" fmla="*/ 89 w 336"/>
              <a:gd name="T57" fmla="*/ 166 h 264"/>
              <a:gd name="T58" fmla="*/ 103 w 336"/>
              <a:gd name="T59" fmla="*/ 165 h 264"/>
              <a:gd name="T60" fmla="*/ 184 w 336"/>
              <a:gd name="T61" fmla="*/ 158 h 264"/>
              <a:gd name="T62" fmla="*/ 196 w 336"/>
              <a:gd name="T63" fmla="*/ 159 h 264"/>
              <a:gd name="T64" fmla="*/ 231 w 336"/>
              <a:gd name="T65" fmla="*/ 158 h 264"/>
              <a:gd name="T66" fmla="*/ 208 w 336"/>
              <a:gd name="T67" fmla="*/ 175 h 264"/>
              <a:gd name="T68" fmla="*/ 205 w 336"/>
              <a:gd name="T69" fmla="*/ 178 h 264"/>
              <a:gd name="T70" fmla="*/ 228 w 336"/>
              <a:gd name="T71" fmla="*/ 215 h 264"/>
              <a:gd name="T72" fmla="*/ 257 w 336"/>
              <a:gd name="T73" fmla="*/ 206 h 264"/>
              <a:gd name="T74" fmla="*/ 267 w 336"/>
              <a:gd name="T75" fmla="*/ 192 h 264"/>
              <a:gd name="T76" fmla="*/ 268 w 336"/>
              <a:gd name="T77" fmla="*/ 101 h 264"/>
              <a:gd name="T78" fmla="*/ 202 w 336"/>
              <a:gd name="T79" fmla="*/ 79 h 264"/>
              <a:gd name="T80" fmla="*/ 162 w 336"/>
              <a:gd name="T81" fmla="*/ 99 h 264"/>
              <a:gd name="T82" fmla="*/ 22 w 336"/>
              <a:gd name="T83" fmla="*/ 153 h 264"/>
              <a:gd name="T84" fmla="*/ 125 w 336"/>
              <a:gd name="T85" fmla="*/ 74 h 264"/>
              <a:gd name="T86" fmla="*/ 22 w 336"/>
              <a:gd name="T87" fmla="*/ 153 h 264"/>
              <a:gd name="T88" fmla="*/ 195 w 336"/>
              <a:gd name="T89" fmla="*/ 190 h 264"/>
              <a:gd name="T90" fmla="*/ 97 w 336"/>
              <a:gd name="T91" fmla="*/ 187 h 264"/>
              <a:gd name="T92" fmla="*/ 195 w 336"/>
              <a:gd name="T93" fmla="*/ 190 h 264"/>
              <a:gd name="T94" fmla="*/ 207 w 336"/>
              <a:gd name="T95" fmla="*/ 218 h 264"/>
              <a:gd name="T96" fmla="*/ 208 w 336"/>
              <a:gd name="T97" fmla="*/ 207 h 264"/>
              <a:gd name="T98" fmla="*/ 125 w 336"/>
              <a:gd name="T99" fmla="*/ 216 h 264"/>
              <a:gd name="T100" fmla="*/ 207 w 336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6" h="264">
                <a:moveTo>
                  <a:pt x="84" y="189"/>
                </a:moveTo>
                <a:cubicBezTo>
                  <a:pt x="64" y="220"/>
                  <a:pt x="41" y="242"/>
                  <a:pt x="7" y="251"/>
                </a:cubicBezTo>
                <a:cubicBezTo>
                  <a:pt x="5" y="250"/>
                  <a:pt x="3" y="248"/>
                  <a:pt x="1" y="247"/>
                </a:cubicBezTo>
                <a:cubicBezTo>
                  <a:pt x="12" y="222"/>
                  <a:pt x="23" y="197"/>
                  <a:pt x="35" y="171"/>
                </a:cubicBezTo>
                <a:cubicBezTo>
                  <a:pt x="35" y="171"/>
                  <a:pt x="32" y="172"/>
                  <a:pt x="29" y="171"/>
                </a:cubicBezTo>
                <a:cubicBezTo>
                  <a:pt x="19" y="166"/>
                  <a:pt x="9" y="161"/>
                  <a:pt x="0" y="156"/>
                </a:cubicBezTo>
                <a:cubicBezTo>
                  <a:pt x="4" y="148"/>
                  <a:pt x="8" y="140"/>
                  <a:pt x="13" y="133"/>
                </a:cubicBezTo>
                <a:cubicBezTo>
                  <a:pt x="15" y="129"/>
                  <a:pt x="19" y="126"/>
                  <a:pt x="21" y="122"/>
                </a:cubicBezTo>
                <a:cubicBezTo>
                  <a:pt x="47" y="82"/>
                  <a:pt x="82" y="58"/>
                  <a:pt x="130" y="50"/>
                </a:cubicBezTo>
                <a:cubicBezTo>
                  <a:pt x="143" y="48"/>
                  <a:pt x="154" y="33"/>
                  <a:pt x="163" y="21"/>
                </a:cubicBezTo>
                <a:cubicBezTo>
                  <a:pt x="173" y="8"/>
                  <a:pt x="182" y="0"/>
                  <a:pt x="198" y="13"/>
                </a:cubicBezTo>
                <a:cubicBezTo>
                  <a:pt x="213" y="26"/>
                  <a:pt x="213" y="37"/>
                  <a:pt x="199" y="49"/>
                </a:cubicBezTo>
                <a:cubicBezTo>
                  <a:pt x="197" y="51"/>
                  <a:pt x="195" y="54"/>
                  <a:pt x="192" y="58"/>
                </a:cubicBezTo>
                <a:cubicBezTo>
                  <a:pt x="217" y="66"/>
                  <a:pt x="241" y="74"/>
                  <a:pt x="266" y="83"/>
                </a:cubicBezTo>
                <a:cubicBezTo>
                  <a:pt x="267" y="75"/>
                  <a:pt x="268" y="69"/>
                  <a:pt x="269" y="63"/>
                </a:cubicBezTo>
                <a:cubicBezTo>
                  <a:pt x="292" y="63"/>
                  <a:pt x="314" y="63"/>
                  <a:pt x="336" y="63"/>
                </a:cubicBezTo>
                <a:cubicBezTo>
                  <a:pt x="336" y="119"/>
                  <a:pt x="336" y="175"/>
                  <a:pt x="336" y="233"/>
                </a:cubicBezTo>
                <a:cubicBezTo>
                  <a:pt x="316" y="233"/>
                  <a:pt x="296" y="233"/>
                  <a:pt x="276" y="232"/>
                </a:cubicBezTo>
                <a:cubicBezTo>
                  <a:pt x="270" y="232"/>
                  <a:pt x="264" y="222"/>
                  <a:pt x="260" y="223"/>
                </a:cubicBezTo>
                <a:cubicBezTo>
                  <a:pt x="250" y="226"/>
                  <a:pt x="236" y="223"/>
                  <a:pt x="236" y="241"/>
                </a:cubicBezTo>
                <a:cubicBezTo>
                  <a:pt x="237" y="245"/>
                  <a:pt x="232" y="250"/>
                  <a:pt x="228" y="251"/>
                </a:cubicBezTo>
                <a:cubicBezTo>
                  <a:pt x="203" y="262"/>
                  <a:pt x="177" y="264"/>
                  <a:pt x="152" y="253"/>
                </a:cubicBezTo>
                <a:cubicBezTo>
                  <a:pt x="124" y="241"/>
                  <a:pt x="103" y="218"/>
                  <a:pt x="84" y="189"/>
                </a:cubicBezTo>
                <a:close/>
                <a:moveTo>
                  <a:pt x="162" y="99"/>
                </a:moveTo>
                <a:cubicBezTo>
                  <a:pt x="175" y="99"/>
                  <a:pt x="186" y="98"/>
                  <a:pt x="197" y="99"/>
                </a:cubicBezTo>
                <a:cubicBezTo>
                  <a:pt x="201" y="100"/>
                  <a:pt x="205" y="105"/>
                  <a:pt x="208" y="107"/>
                </a:cubicBezTo>
                <a:cubicBezTo>
                  <a:pt x="205" y="110"/>
                  <a:pt x="201" y="115"/>
                  <a:pt x="197" y="115"/>
                </a:cubicBezTo>
                <a:cubicBezTo>
                  <a:pt x="181" y="117"/>
                  <a:pt x="164" y="118"/>
                  <a:pt x="148" y="118"/>
                </a:cubicBezTo>
                <a:cubicBezTo>
                  <a:pt x="117" y="120"/>
                  <a:pt x="98" y="135"/>
                  <a:pt x="89" y="166"/>
                </a:cubicBezTo>
                <a:cubicBezTo>
                  <a:pt x="94" y="166"/>
                  <a:pt x="100" y="167"/>
                  <a:pt x="103" y="165"/>
                </a:cubicBezTo>
                <a:cubicBezTo>
                  <a:pt x="129" y="146"/>
                  <a:pt x="156" y="153"/>
                  <a:pt x="184" y="158"/>
                </a:cubicBezTo>
                <a:cubicBezTo>
                  <a:pt x="188" y="159"/>
                  <a:pt x="192" y="159"/>
                  <a:pt x="196" y="159"/>
                </a:cubicBezTo>
                <a:cubicBezTo>
                  <a:pt x="208" y="158"/>
                  <a:pt x="230" y="156"/>
                  <a:pt x="231" y="158"/>
                </a:cubicBezTo>
                <a:cubicBezTo>
                  <a:pt x="234" y="176"/>
                  <a:pt x="216" y="170"/>
                  <a:pt x="208" y="175"/>
                </a:cubicBezTo>
                <a:cubicBezTo>
                  <a:pt x="208" y="176"/>
                  <a:pt x="207" y="176"/>
                  <a:pt x="205" y="178"/>
                </a:cubicBezTo>
                <a:cubicBezTo>
                  <a:pt x="212" y="190"/>
                  <a:pt x="220" y="202"/>
                  <a:pt x="228" y="215"/>
                </a:cubicBezTo>
                <a:cubicBezTo>
                  <a:pt x="238" y="212"/>
                  <a:pt x="248" y="210"/>
                  <a:pt x="257" y="206"/>
                </a:cubicBezTo>
                <a:cubicBezTo>
                  <a:pt x="262" y="203"/>
                  <a:pt x="267" y="197"/>
                  <a:pt x="267" y="192"/>
                </a:cubicBezTo>
                <a:cubicBezTo>
                  <a:pt x="268" y="161"/>
                  <a:pt x="268" y="131"/>
                  <a:pt x="268" y="101"/>
                </a:cubicBezTo>
                <a:cubicBezTo>
                  <a:pt x="245" y="93"/>
                  <a:pt x="223" y="87"/>
                  <a:pt x="202" y="79"/>
                </a:cubicBezTo>
                <a:cubicBezTo>
                  <a:pt x="182" y="71"/>
                  <a:pt x="171" y="77"/>
                  <a:pt x="162" y="99"/>
                </a:cubicBezTo>
                <a:close/>
                <a:moveTo>
                  <a:pt x="22" y="153"/>
                </a:moveTo>
                <a:cubicBezTo>
                  <a:pt x="66" y="141"/>
                  <a:pt x="86" y="100"/>
                  <a:pt x="125" y="74"/>
                </a:cubicBezTo>
                <a:cubicBezTo>
                  <a:pt x="65" y="73"/>
                  <a:pt x="50" y="120"/>
                  <a:pt x="22" y="153"/>
                </a:cubicBezTo>
                <a:close/>
                <a:moveTo>
                  <a:pt x="195" y="190"/>
                </a:moveTo>
                <a:cubicBezTo>
                  <a:pt x="171" y="166"/>
                  <a:pt x="144" y="165"/>
                  <a:pt x="97" y="187"/>
                </a:cubicBezTo>
                <a:cubicBezTo>
                  <a:pt x="131" y="205"/>
                  <a:pt x="161" y="192"/>
                  <a:pt x="195" y="190"/>
                </a:cubicBezTo>
                <a:close/>
                <a:moveTo>
                  <a:pt x="207" y="218"/>
                </a:moveTo>
                <a:cubicBezTo>
                  <a:pt x="207" y="215"/>
                  <a:pt x="207" y="211"/>
                  <a:pt x="208" y="207"/>
                </a:cubicBezTo>
                <a:cubicBezTo>
                  <a:pt x="180" y="206"/>
                  <a:pt x="153" y="213"/>
                  <a:pt x="125" y="216"/>
                </a:cubicBezTo>
                <a:cubicBezTo>
                  <a:pt x="153" y="230"/>
                  <a:pt x="180" y="218"/>
                  <a:pt x="207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8982075" y="3144838"/>
            <a:ext cx="1109663" cy="868362"/>
          </a:xfrm>
          <a:custGeom>
            <a:avLst/>
            <a:gdLst>
              <a:gd name="T0" fmla="*/ 85 w 337"/>
              <a:gd name="T1" fmla="*/ 189 h 264"/>
              <a:gd name="T2" fmla="*/ 7 w 337"/>
              <a:gd name="T3" fmla="*/ 251 h 264"/>
              <a:gd name="T4" fmla="*/ 1 w 337"/>
              <a:gd name="T5" fmla="*/ 248 h 264"/>
              <a:gd name="T6" fmla="*/ 35 w 337"/>
              <a:gd name="T7" fmla="*/ 171 h 264"/>
              <a:gd name="T8" fmla="*/ 29 w 337"/>
              <a:gd name="T9" fmla="*/ 171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0 w 337"/>
              <a:gd name="T17" fmla="*/ 51 h 264"/>
              <a:gd name="T18" fmla="*/ 163 w 337"/>
              <a:gd name="T19" fmla="*/ 21 h 264"/>
              <a:gd name="T20" fmla="*/ 198 w 337"/>
              <a:gd name="T21" fmla="*/ 14 h 264"/>
              <a:gd name="T22" fmla="*/ 199 w 337"/>
              <a:gd name="T23" fmla="*/ 49 h 264"/>
              <a:gd name="T24" fmla="*/ 192 w 337"/>
              <a:gd name="T25" fmla="*/ 59 h 264"/>
              <a:gd name="T26" fmla="*/ 266 w 337"/>
              <a:gd name="T27" fmla="*/ 83 h 264"/>
              <a:gd name="T28" fmla="*/ 269 w 337"/>
              <a:gd name="T29" fmla="*/ 63 h 264"/>
              <a:gd name="T30" fmla="*/ 337 w 337"/>
              <a:gd name="T31" fmla="*/ 63 h 264"/>
              <a:gd name="T32" fmla="*/ 337 w 337"/>
              <a:gd name="T33" fmla="*/ 233 h 264"/>
              <a:gd name="T34" fmla="*/ 276 w 337"/>
              <a:gd name="T35" fmla="*/ 232 h 264"/>
              <a:gd name="T36" fmla="*/ 260 w 337"/>
              <a:gd name="T37" fmla="*/ 223 h 264"/>
              <a:gd name="T38" fmla="*/ 237 w 337"/>
              <a:gd name="T39" fmla="*/ 241 h 264"/>
              <a:gd name="T40" fmla="*/ 228 w 337"/>
              <a:gd name="T41" fmla="*/ 252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100 h 264"/>
              <a:gd name="T50" fmla="*/ 209 w 337"/>
              <a:gd name="T51" fmla="*/ 107 h 264"/>
              <a:gd name="T52" fmla="*/ 198 w 337"/>
              <a:gd name="T53" fmla="*/ 116 h 264"/>
              <a:gd name="T54" fmla="*/ 148 w 337"/>
              <a:gd name="T55" fmla="*/ 119 h 264"/>
              <a:gd name="T56" fmla="*/ 89 w 337"/>
              <a:gd name="T57" fmla="*/ 166 h 264"/>
              <a:gd name="T58" fmla="*/ 103 w 337"/>
              <a:gd name="T59" fmla="*/ 165 h 264"/>
              <a:gd name="T60" fmla="*/ 184 w 337"/>
              <a:gd name="T61" fmla="*/ 159 h 264"/>
              <a:gd name="T62" fmla="*/ 196 w 337"/>
              <a:gd name="T63" fmla="*/ 159 h 264"/>
              <a:gd name="T64" fmla="*/ 231 w 337"/>
              <a:gd name="T65" fmla="*/ 159 h 264"/>
              <a:gd name="T66" fmla="*/ 208 w 337"/>
              <a:gd name="T67" fmla="*/ 175 h 264"/>
              <a:gd name="T68" fmla="*/ 205 w 337"/>
              <a:gd name="T69" fmla="*/ 178 h 264"/>
              <a:gd name="T70" fmla="*/ 228 w 337"/>
              <a:gd name="T71" fmla="*/ 215 h 264"/>
              <a:gd name="T72" fmla="*/ 257 w 337"/>
              <a:gd name="T73" fmla="*/ 206 h 264"/>
              <a:gd name="T74" fmla="*/ 267 w 337"/>
              <a:gd name="T75" fmla="*/ 192 h 264"/>
              <a:gd name="T76" fmla="*/ 268 w 337"/>
              <a:gd name="T77" fmla="*/ 101 h 264"/>
              <a:gd name="T78" fmla="*/ 202 w 337"/>
              <a:gd name="T79" fmla="*/ 79 h 264"/>
              <a:gd name="T80" fmla="*/ 163 w 337"/>
              <a:gd name="T81" fmla="*/ 99 h 264"/>
              <a:gd name="T82" fmla="*/ 22 w 337"/>
              <a:gd name="T83" fmla="*/ 153 h 264"/>
              <a:gd name="T84" fmla="*/ 125 w 337"/>
              <a:gd name="T85" fmla="*/ 74 h 264"/>
              <a:gd name="T86" fmla="*/ 22 w 337"/>
              <a:gd name="T87" fmla="*/ 153 h 264"/>
              <a:gd name="T88" fmla="*/ 195 w 337"/>
              <a:gd name="T89" fmla="*/ 190 h 264"/>
              <a:gd name="T90" fmla="*/ 97 w 337"/>
              <a:gd name="T91" fmla="*/ 187 h 264"/>
              <a:gd name="T92" fmla="*/ 195 w 337"/>
              <a:gd name="T93" fmla="*/ 190 h 264"/>
              <a:gd name="T94" fmla="*/ 207 w 337"/>
              <a:gd name="T95" fmla="*/ 218 h 264"/>
              <a:gd name="T96" fmla="*/ 208 w 337"/>
              <a:gd name="T97" fmla="*/ 208 h 264"/>
              <a:gd name="T98" fmla="*/ 126 w 337"/>
              <a:gd name="T99" fmla="*/ 216 h 264"/>
              <a:gd name="T100" fmla="*/ 207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4" y="220"/>
                  <a:pt x="41" y="242"/>
                  <a:pt x="7" y="251"/>
                </a:cubicBezTo>
                <a:cubicBezTo>
                  <a:pt x="5" y="250"/>
                  <a:pt x="3" y="249"/>
                  <a:pt x="1" y="248"/>
                </a:cubicBezTo>
                <a:cubicBezTo>
                  <a:pt x="12" y="222"/>
                  <a:pt x="23" y="197"/>
                  <a:pt x="35" y="171"/>
                </a:cubicBezTo>
                <a:cubicBezTo>
                  <a:pt x="35" y="171"/>
                  <a:pt x="32" y="172"/>
                  <a:pt x="29" y="171"/>
                </a:cubicBezTo>
                <a:cubicBezTo>
                  <a:pt x="19" y="166"/>
                  <a:pt x="9" y="161"/>
                  <a:pt x="0" y="156"/>
                </a:cubicBezTo>
                <a:cubicBezTo>
                  <a:pt x="4" y="148"/>
                  <a:pt x="8" y="141"/>
                  <a:pt x="13" y="133"/>
                </a:cubicBezTo>
                <a:cubicBezTo>
                  <a:pt x="15" y="129"/>
                  <a:pt x="19" y="126"/>
                  <a:pt x="22" y="122"/>
                </a:cubicBezTo>
                <a:cubicBezTo>
                  <a:pt x="47" y="82"/>
                  <a:pt x="82" y="58"/>
                  <a:pt x="130" y="51"/>
                </a:cubicBezTo>
                <a:cubicBezTo>
                  <a:pt x="143" y="49"/>
                  <a:pt x="154" y="33"/>
                  <a:pt x="163" y="21"/>
                </a:cubicBezTo>
                <a:cubicBezTo>
                  <a:pt x="174" y="8"/>
                  <a:pt x="182" y="0"/>
                  <a:pt x="198" y="14"/>
                </a:cubicBezTo>
                <a:cubicBezTo>
                  <a:pt x="213" y="26"/>
                  <a:pt x="213" y="37"/>
                  <a:pt x="199" y="49"/>
                </a:cubicBezTo>
                <a:cubicBezTo>
                  <a:pt x="197" y="51"/>
                  <a:pt x="196" y="54"/>
                  <a:pt x="192" y="59"/>
                </a:cubicBezTo>
                <a:cubicBezTo>
                  <a:pt x="217" y="67"/>
                  <a:pt x="241" y="74"/>
                  <a:pt x="266" y="83"/>
                </a:cubicBezTo>
                <a:cubicBezTo>
                  <a:pt x="267" y="76"/>
                  <a:pt x="268" y="69"/>
                  <a:pt x="269" y="63"/>
                </a:cubicBezTo>
                <a:cubicBezTo>
                  <a:pt x="292" y="63"/>
                  <a:pt x="314" y="63"/>
                  <a:pt x="337" y="63"/>
                </a:cubicBezTo>
                <a:cubicBezTo>
                  <a:pt x="337" y="120"/>
                  <a:pt x="337" y="175"/>
                  <a:pt x="337" y="233"/>
                </a:cubicBezTo>
                <a:cubicBezTo>
                  <a:pt x="316" y="233"/>
                  <a:pt x="296" y="234"/>
                  <a:pt x="276" y="232"/>
                </a:cubicBezTo>
                <a:cubicBezTo>
                  <a:pt x="270" y="232"/>
                  <a:pt x="264" y="222"/>
                  <a:pt x="260" y="223"/>
                </a:cubicBezTo>
                <a:cubicBezTo>
                  <a:pt x="251" y="226"/>
                  <a:pt x="236" y="224"/>
                  <a:pt x="237" y="241"/>
                </a:cubicBezTo>
                <a:cubicBezTo>
                  <a:pt x="237" y="245"/>
                  <a:pt x="232" y="250"/>
                  <a:pt x="228" y="252"/>
                </a:cubicBezTo>
                <a:cubicBezTo>
                  <a:pt x="203" y="262"/>
                  <a:pt x="177" y="264"/>
                  <a:pt x="153" y="253"/>
                </a:cubicBezTo>
                <a:cubicBezTo>
                  <a:pt x="124" y="241"/>
                  <a:pt x="103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6" y="99"/>
                  <a:pt x="197" y="100"/>
                </a:cubicBezTo>
                <a:cubicBezTo>
                  <a:pt x="201" y="100"/>
                  <a:pt x="205" y="105"/>
                  <a:pt x="209" y="107"/>
                </a:cubicBezTo>
                <a:cubicBezTo>
                  <a:pt x="205" y="110"/>
                  <a:pt x="201" y="115"/>
                  <a:pt x="198" y="116"/>
                </a:cubicBezTo>
                <a:cubicBezTo>
                  <a:pt x="181" y="117"/>
                  <a:pt x="164" y="118"/>
                  <a:pt x="148" y="119"/>
                </a:cubicBezTo>
                <a:cubicBezTo>
                  <a:pt x="118" y="120"/>
                  <a:pt x="98" y="135"/>
                  <a:pt x="89" y="166"/>
                </a:cubicBezTo>
                <a:cubicBezTo>
                  <a:pt x="94" y="166"/>
                  <a:pt x="100" y="168"/>
                  <a:pt x="103" y="165"/>
                </a:cubicBezTo>
                <a:cubicBezTo>
                  <a:pt x="129" y="146"/>
                  <a:pt x="157" y="153"/>
                  <a:pt x="184" y="159"/>
                </a:cubicBezTo>
                <a:cubicBezTo>
                  <a:pt x="188" y="159"/>
                  <a:pt x="192" y="159"/>
                  <a:pt x="196" y="159"/>
                </a:cubicBezTo>
                <a:cubicBezTo>
                  <a:pt x="208" y="159"/>
                  <a:pt x="230" y="156"/>
                  <a:pt x="231" y="159"/>
                </a:cubicBezTo>
                <a:cubicBezTo>
                  <a:pt x="235" y="176"/>
                  <a:pt x="216" y="170"/>
                  <a:pt x="208" y="175"/>
                </a:cubicBezTo>
                <a:cubicBezTo>
                  <a:pt x="208" y="176"/>
                  <a:pt x="207" y="176"/>
                  <a:pt x="205" y="178"/>
                </a:cubicBezTo>
                <a:cubicBezTo>
                  <a:pt x="212" y="190"/>
                  <a:pt x="220" y="202"/>
                  <a:pt x="228" y="215"/>
                </a:cubicBezTo>
                <a:cubicBezTo>
                  <a:pt x="238" y="212"/>
                  <a:pt x="248" y="210"/>
                  <a:pt x="257" y="206"/>
                </a:cubicBezTo>
                <a:cubicBezTo>
                  <a:pt x="262" y="203"/>
                  <a:pt x="267" y="197"/>
                  <a:pt x="267" y="192"/>
                </a:cubicBezTo>
                <a:cubicBezTo>
                  <a:pt x="268" y="161"/>
                  <a:pt x="268" y="131"/>
                  <a:pt x="268" y="101"/>
                </a:cubicBezTo>
                <a:cubicBezTo>
                  <a:pt x="245" y="93"/>
                  <a:pt x="223" y="87"/>
                  <a:pt x="202" y="79"/>
                </a:cubicBezTo>
                <a:cubicBezTo>
                  <a:pt x="183" y="71"/>
                  <a:pt x="171" y="77"/>
                  <a:pt x="163" y="99"/>
                </a:cubicBezTo>
                <a:close/>
                <a:moveTo>
                  <a:pt x="22" y="153"/>
                </a:moveTo>
                <a:cubicBezTo>
                  <a:pt x="66" y="142"/>
                  <a:pt x="86" y="100"/>
                  <a:pt x="125" y="74"/>
                </a:cubicBezTo>
                <a:cubicBezTo>
                  <a:pt x="65" y="73"/>
                  <a:pt x="50" y="120"/>
                  <a:pt x="22" y="153"/>
                </a:cubicBezTo>
                <a:close/>
                <a:moveTo>
                  <a:pt x="195" y="190"/>
                </a:moveTo>
                <a:cubicBezTo>
                  <a:pt x="171" y="166"/>
                  <a:pt x="144" y="165"/>
                  <a:pt x="97" y="187"/>
                </a:cubicBezTo>
                <a:cubicBezTo>
                  <a:pt x="131" y="205"/>
                  <a:pt x="161" y="192"/>
                  <a:pt x="195" y="190"/>
                </a:cubicBezTo>
                <a:close/>
                <a:moveTo>
                  <a:pt x="207" y="218"/>
                </a:moveTo>
                <a:cubicBezTo>
                  <a:pt x="207" y="215"/>
                  <a:pt x="208" y="211"/>
                  <a:pt x="208" y="208"/>
                </a:cubicBezTo>
                <a:cubicBezTo>
                  <a:pt x="180" y="206"/>
                  <a:pt x="153" y="213"/>
                  <a:pt x="126" y="216"/>
                </a:cubicBezTo>
                <a:cubicBezTo>
                  <a:pt x="153" y="230"/>
                  <a:pt x="180" y="218"/>
                  <a:pt x="207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10985500" y="2335213"/>
            <a:ext cx="1108075" cy="868362"/>
          </a:xfrm>
          <a:custGeom>
            <a:avLst/>
            <a:gdLst>
              <a:gd name="T0" fmla="*/ 85 w 337"/>
              <a:gd name="T1" fmla="*/ 189 h 264"/>
              <a:gd name="T2" fmla="*/ 8 w 337"/>
              <a:gd name="T3" fmla="*/ 251 h 264"/>
              <a:gd name="T4" fmla="*/ 2 w 337"/>
              <a:gd name="T5" fmla="*/ 248 h 264"/>
              <a:gd name="T6" fmla="*/ 35 w 337"/>
              <a:gd name="T7" fmla="*/ 171 h 264"/>
              <a:gd name="T8" fmla="*/ 29 w 337"/>
              <a:gd name="T9" fmla="*/ 171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1 w 337"/>
              <a:gd name="T17" fmla="*/ 51 h 264"/>
              <a:gd name="T18" fmla="*/ 164 w 337"/>
              <a:gd name="T19" fmla="*/ 21 h 264"/>
              <a:gd name="T20" fmla="*/ 199 w 337"/>
              <a:gd name="T21" fmla="*/ 14 h 264"/>
              <a:gd name="T22" fmla="*/ 200 w 337"/>
              <a:gd name="T23" fmla="*/ 49 h 264"/>
              <a:gd name="T24" fmla="*/ 193 w 337"/>
              <a:gd name="T25" fmla="*/ 59 h 264"/>
              <a:gd name="T26" fmla="*/ 267 w 337"/>
              <a:gd name="T27" fmla="*/ 83 h 264"/>
              <a:gd name="T28" fmla="*/ 270 w 337"/>
              <a:gd name="T29" fmla="*/ 63 h 264"/>
              <a:gd name="T30" fmla="*/ 337 w 337"/>
              <a:gd name="T31" fmla="*/ 63 h 264"/>
              <a:gd name="T32" fmla="*/ 337 w 337"/>
              <a:gd name="T33" fmla="*/ 233 h 264"/>
              <a:gd name="T34" fmla="*/ 277 w 337"/>
              <a:gd name="T35" fmla="*/ 232 h 264"/>
              <a:gd name="T36" fmla="*/ 261 w 337"/>
              <a:gd name="T37" fmla="*/ 224 h 264"/>
              <a:gd name="T38" fmla="*/ 237 w 337"/>
              <a:gd name="T39" fmla="*/ 241 h 264"/>
              <a:gd name="T40" fmla="*/ 229 w 337"/>
              <a:gd name="T41" fmla="*/ 252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100 h 264"/>
              <a:gd name="T50" fmla="*/ 209 w 337"/>
              <a:gd name="T51" fmla="*/ 108 h 264"/>
              <a:gd name="T52" fmla="*/ 198 w 337"/>
              <a:gd name="T53" fmla="*/ 116 h 264"/>
              <a:gd name="T54" fmla="*/ 148 w 337"/>
              <a:gd name="T55" fmla="*/ 119 h 264"/>
              <a:gd name="T56" fmla="*/ 90 w 337"/>
              <a:gd name="T57" fmla="*/ 166 h 264"/>
              <a:gd name="T58" fmla="*/ 103 w 337"/>
              <a:gd name="T59" fmla="*/ 165 h 264"/>
              <a:gd name="T60" fmla="*/ 185 w 337"/>
              <a:gd name="T61" fmla="*/ 159 h 264"/>
              <a:gd name="T62" fmla="*/ 197 w 337"/>
              <a:gd name="T63" fmla="*/ 159 h 264"/>
              <a:gd name="T64" fmla="*/ 231 w 337"/>
              <a:gd name="T65" fmla="*/ 159 h 264"/>
              <a:gd name="T66" fmla="*/ 209 w 337"/>
              <a:gd name="T67" fmla="*/ 175 h 264"/>
              <a:gd name="T68" fmla="*/ 205 w 337"/>
              <a:gd name="T69" fmla="*/ 178 h 264"/>
              <a:gd name="T70" fmla="*/ 229 w 337"/>
              <a:gd name="T71" fmla="*/ 215 h 264"/>
              <a:gd name="T72" fmla="*/ 258 w 337"/>
              <a:gd name="T73" fmla="*/ 206 h 264"/>
              <a:gd name="T74" fmla="*/ 268 w 337"/>
              <a:gd name="T75" fmla="*/ 192 h 264"/>
              <a:gd name="T76" fmla="*/ 268 w 337"/>
              <a:gd name="T77" fmla="*/ 101 h 264"/>
              <a:gd name="T78" fmla="*/ 203 w 337"/>
              <a:gd name="T79" fmla="*/ 79 h 264"/>
              <a:gd name="T80" fmla="*/ 163 w 337"/>
              <a:gd name="T81" fmla="*/ 99 h 264"/>
              <a:gd name="T82" fmla="*/ 23 w 337"/>
              <a:gd name="T83" fmla="*/ 153 h 264"/>
              <a:gd name="T84" fmla="*/ 126 w 337"/>
              <a:gd name="T85" fmla="*/ 74 h 264"/>
              <a:gd name="T86" fmla="*/ 23 w 337"/>
              <a:gd name="T87" fmla="*/ 153 h 264"/>
              <a:gd name="T88" fmla="*/ 195 w 337"/>
              <a:gd name="T89" fmla="*/ 191 h 264"/>
              <a:gd name="T90" fmla="*/ 98 w 337"/>
              <a:gd name="T91" fmla="*/ 187 h 264"/>
              <a:gd name="T92" fmla="*/ 195 w 337"/>
              <a:gd name="T93" fmla="*/ 191 h 264"/>
              <a:gd name="T94" fmla="*/ 208 w 337"/>
              <a:gd name="T95" fmla="*/ 218 h 264"/>
              <a:gd name="T96" fmla="*/ 208 w 337"/>
              <a:gd name="T97" fmla="*/ 208 h 264"/>
              <a:gd name="T98" fmla="*/ 126 w 337"/>
              <a:gd name="T99" fmla="*/ 216 h 264"/>
              <a:gd name="T100" fmla="*/ 208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5" y="220"/>
                  <a:pt x="41" y="242"/>
                  <a:pt x="8" y="251"/>
                </a:cubicBezTo>
                <a:cubicBezTo>
                  <a:pt x="6" y="250"/>
                  <a:pt x="4" y="249"/>
                  <a:pt x="2" y="248"/>
                </a:cubicBezTo>
                <a:cubicBezTo>
                  <a:pt x="13" y="222"/>
                  <a:pt x="24" y="197"/>
                  <a:pt x="35" y="171"/>
                </a:cubicBezTo>
                <a:cubicBezTo>
                  <a:pt x="36" y="171"/>
                  <a:pt x="32" y="172"/>
                  <a:pt x="29" y="171"/>
                </a:cubicBezTo>
                <a:cubicBezTo>
                  <a:pt x="20" y="166"/>
                  <a:pt x="10" y="161"/>
                  <a:pt x="0" y="156"/>
                </a:cubicBezTo>
                <a:cubicBezTo>
                  <a:pt x="5" y="149"/>
                  <a:pt x="9" y="141"/>
                  <a:pt x="13" y="133"/>
                </a:cubicBezTo>
                <a:cubicBezTo>
                  <a:pt x="16" y="129"/>
                  <a:pt x="20" y="126"/>
                  <a:pt x="22" y="122"/>
                </a:cubicBezTo>
                <a:cubicBezTo>
                  <a:pt x="48" y="82"/>
                  <a:pt x="83" y="58"/>
                  <a:pt x="131" y="51"/>
                </a:cubicBezTo>
                <a:cubicBezTo>
                  <a:pt x="143" y="49"/>
                  <a:pt x="155" y="33"/>
                  <a:pt x="164" y="21"/>
                </a:cubicBezTo>
                <a:cubicBezTo>
                  <a:pt x="174" y="8"/>
                  <a:pt x="183" y="0"/>
                  <a:pt x="199" y="14"/>
                </a:cubicBezTo>
                <a:cubicBezTo>
                  <a:pt x="214" y="26"/>
                  <a:pt x="214" y="37"/>
                  <a:pt x="200" y="49"/>
                </a:cubicBezTo>
                <a:cubicBezTo>
                  <a:pt x="198" y="51"/>
                  <a:pt x="196" y="54"/>
                  <a:pt x="193" y="59"/>
                </a:cubicBezTo>
                <a:cubicBezTo>
                  <a:pt x="218" y="67"/>
                  <a:pt x="241" y="74"/>
                  <a:pt x="267" y="83"/>
                </a:cubicBezTo>
                <a:cubicBezTo>
                  <a:pt x="268" y="76"/>
                  <a:pt x="269" y="69"/>
                  <a:pt x="270" y="63"/>
                </a:cubicBezTo>
                <a:cubicBezTo>
                  <a:pt x="293" y="63"/>
                  <a:pt x="314" y="63"/>
                  <a:pt x="337" y="63"/>
                </a:cubicBezTo>
                <a:cubicBezTo>
                  <a:pt x="337" y="120"/>
                  <a:pt x="337" y="175"/>
                  <a:pt x="337" y="233"/>
                </a:cubicBezTo>
                <a:cubicBezTo>
                  <a:pt x="316" y="233"/>
                  <a:pt x="296" y="234"/>
                  <a:pt x="277" y="232"/>
                </a:cubicBezTo>
                <a:cubicBezTo>
                  <a:pt x="271" y="232"/>
                  <a:pt x="265" y="222"/>
                  <a:pt x="261" y="224"/>
                </a:cubicBezTo>
                <a:cubicBezTo>
                  <a:pt x="251" y="226"/>
                  <a:pt x="236" y="224"/>
                  <a:pt x="237" y="241"/>
                </a:cubicBezTo>
                <a:cubicBezTo>
                  <a:pt x="237" y="245"/>
                  <a:pt x="233" y="250"/>
                  <a:pt x="229" y="252"/>
                </a:cubicBezTo>
                <a:cubicBezTo>
                  <a:pt x="204" y="262"/>
                  <a:pt x="178" y="264"/>
                  <a:pt x="153" y="253"/>
                </a:cubicBezTo>
                <a:cubicBezTo>
                  <a:pt x="124" y="241"/>
                  <a:pt x="104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7" y="99"/>
                  <a:pt x="197" y="100"/>
                </a:cubicBezTo>
                <a:cubicBezTo>
                  <a:pt x="202" y="100"/>
                  <a:pt x="205" y="105"/>
                  <a:pt x="209" y="108"/>
                </a:cubicBezTo>
                <a:cubicBezTo>
                  <a:pt x="206" y="110"/>
                  <a:pt x="202" y="115"/>
                  <a:pt x="198" y="116"/>
                </a:cubicBezTo>
                <a:cubicBezTo>
                  <a:pt x="182" y="117"/>
                  <a:pt x="165" y="118"/>
                  <a:pt x="148" y="119"/>
                </a:cubicBezTo>
                <a:cubicBezTo>
                  <a:pt x="118" y="120"/>
                  <a:pt x="99" y="135"/>
                  <a:pt x="90" y="166"/>
                </a:cubicBezTo>
                <a:cubicBezTo>
                  <a:pt x="95" y="166"/>
                  <a:pt x="100" y="168"/>
                  <a:pt x="103" y="165"/>
                </a:cubicBezTo>
                <a:cubicBezTo>
                  <a:pt x="129" y="146"/>
                  <a:pt x="157" y="154"/>
                  <a:pt x="185" y="159"/>
                </a:cubicBezTo>
                <a:cubicBezTo>
                  <a:pt x="189" y="159"/>
                  <a:pt x="193" y="159"/>
                  <a:pt x="197" y="159"/>
                </a:cubicBezTo>
                <a:cubicBezTo>
                  <a:pt x="209" y="159"/>
                  <a:pt x="231" y="156"/>
                  <a:pt x="231" y="159"/>
                </a:cubicBezTo>
                <a:cubicBezTo>
                  <a:pt x="235" y="176"/>
                  <a:pt x="217" y="170"/>
                  <a:pt x="209" y="175"/>
                </a:cubicBezTo>
                <a:cubicBezTo>
                  <a:pt x="208" y="176"/>
                  <a:pt x="208" y="176"/>
                  <a:pt x="205" y="178"/>
                </a:cubicBezTo>
                <a:cubicBezTo>
                  <a:pt x="213" y="190"/>
                  <a:pt x="221" y="202"/>
                  <a:pt x="229" y="215"/>
                </a:cubicBezTo>
                <a:cubicBezTo>
                  <a:pt x="239" y="212"/>
                  <a:pt x="249" y="210"/>
                  <a:pt x="258" y="206"/>
                </a:cubicBezTo>
                <a:cubicBezTo>
                  <a:pt x="262" y="203"/>
                  <a:pt x="268" y="197"/>
                  <a:pt x="268" y="192"/>
                </a:cubicBezTo>
                <a:cubicBezTo>
                  <a:pt x="269" y="161"/>
                  <a:pt x="268" y="131"/>
                  <a:pt x="268" y="101"/>
                </a:cubicBezTo>
                <a:cubicBezTo>
                  <a:pt x="245" y="93"/>
                  <a:pt x="224" y="87"/>
                  <a:pt x="203" y="79"/>
                </a:cubicBezTo>
                <a:cubicBezTo>
                  <a:pt x="183" y="71"/>
                  <a:pt x="172" y="77"/>
                  <a:pt x="163" y="99"/>
                </a:cubicBezTo>
                <a:close/>
                <a:moveTo>
                  <a:pt x="23" y="153"/>
                </a:moveTo>
                <a:cubicBezTo>
                  <a:pt x="67" y="142"/>
                  <a:pt x="87" y="100"/>
                  <a:pt x="126" y="74"/>
                </a:cubicBezTo>
                <a:cubicBezTo>
                  <a:pt x="65" y="73"/>
                  <a:pt x="51" y="120"/>
                  <a:pt x="23" y="153"/>
                </a:cubicBezTo>
                <a:close/>
                <a:moveTo>
                  <a:pt x="195" y="191"/>
                </a:moveTo>
                <a:cubicBezTo>
                  <a:pt x="171" y="166"/>
                  <a:pt x="144" y="165"/>
                  <a:pt x="98" y="187"/>
                </a:cubicBezTo>
                <a:cubicBezTo>
                  <a:pt x="132" y="205"/>
                  <a:pt x="162" y="192"/>
                  <a:pt x="195" y="191"/>
                </a:cubicBezTo>
                <a:close/>
                <a:moveTo>
                  <a:pt x="208" y="218"/>
                </a:moveTo>
                <a:cubicBezTo>
                  <a:pt x="208" y="215"/>
                  <a:pt x="208" y="211"/>
                  <a:pt x="208" y="208"/>
                </a:cubicBezTo>
                <a:cubicBezTo>
                  <a:pt x="181" y="206"/>
                  <a:pt x="154" y="214"/>
                  <a:pt x="126" y="216"/>
                </a:cubicBezTo>
                <a:cubicBezTo>
                  <a:pt x="153" y="230"/>
                  <a:pt x="181" y="218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10067925" y="1354138"/>
            <a:ext cx="1108075" cy="869950"/>
          </a:xfrm>
          <a:custGeom>
            <a:avLst/>
            <a:gdLst>
              <a:gd name="T0" fmla="*/ 85 w 337"/>
              <a:gd name="T1" fmla="*/ 189 h 264"/>
              <a:gd name="T2" fmla="*/ 8 w 337"/>
              <a:gd name="T3" fmla="*/ 251 h 264"/>
              <a:gd name="T4" fmla="*/ 1 w 337"/>
              <a:gd name="T5" fmla="*/ 248 h 264"/>
              <a:gd name="T6" fmla="*/ 35 w 337"/>
              <a:gd name="T7" fmla="*/ 171 h 264"/>
              <a:gd name="T8" fmla="*/ 29 w 337"/>
              <a:gd name="T9" fmla="*/ 171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1 w 337"/>
              <a:gd name="T17" fmla="*/ 51 h 264"/>
              <a:gd name="T18" fmla="*/ 163 w 337"/>
              <a:gd name="T19" fmla="*/ 22 h 264"/>
              <a:gd name="T20" fmla="*/ 199 w 337"/>
              <a:gd name="T21" fmla="*/ 14 h 264"/>
              <a:gd name="T22" fmla="*/ 200 w 337"/>
              <a:gd name="T23" fmla="*/ 49 h 264"/>
              <a:gd name="T24" fmla="*/ 193 w 337"/>
              <a:gd name="T25" fmla="*/ 59 h 264"/>
              <a:gd name="T26" fmla="*/ 266 w 337"/>
              <a:gd name="T27" fmla="*/ 83 h 264"/>
              <a:gd name="T28" fmla="*/ 270 w 337"/>
              <a:gd name="T29" fmla="*/ 63 h 264"/>
              <a:gd name="T30" fmla="*/ 337 w 337"/>
              <a:gd name="T31" fmla="*/ 63 h 264"/>
              <a:gd name="T32" fmla="*/ 337 w 337"/>
              <a:gd name="T33" fmla="*/ 233 h 264"/>
              <a:gd name="T34" fmla="*/ 276 w 337"/>
              <a:gd name="T35" fmla="*/ 233 h 264"/>
              <a:gd name="T36" fmla="*/ 260 w 337"/>
              <a:gd name="T37" fmla="*/ 224 h 264"/>
              <a:gd name="T38" fmla="*/ 237 w 337"/>
              <a:gd name="T39" fmla="*/ 241 h 264"/>
              <a:gd name="T40" fmla="*/ 229 w 337"/>
              <a:gd name="T41" fmla="*/ 252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100 h 264"/>
              <a:gd name="T50" fmla="*/ 209 w 337"/>
              <a:gd name="T51" fmla="*/ 108 h 264"/>
              <a:gd name="T52" fmla="*/ 198 w 337"/>
              <a:gd name="T53" fmla="*/ 116 h 264"/>
              <a:gd name="T54" fmla="*/ 148 w 337"/>
              <a:gd name="T55" fmla="*/ 119 h 264"/>
              <a:gd name="T56" fmla="*/ 89 w 337"/>
              <a:gd name="T57" fmla="*/ 166 h 264"/>
              <a:gd name="T58" fmla="*/ 103 w 337"/>
              <a:gd name="T59" fmla="*/ 166 h 264"/>
              <a:gd name="T60" fmla="*/ 185 w 337"/>
              <a:gd name="T61" fmla="*/ 159 h 264"/>
              <a:gd name="T62" fmla="*/ 197 w 337"/>
              <a:gd name="T63" fmla="*/ 159 h 264"/>
              <a:gd name="T64" fmla="*/ 231 w 337"/>
              <a:gd name="T65" fmla="*/ 159 h 264"/>
              <a:gd name="T66" fmla="*/ 209 w 337"/>
              <a:gd name="T67" fmla="*/ 176 h 264"/>
              <a:gd name="T68" fmla="*/ 205 w 337"/>
              <a:gd name="T69" fmla="*/ 178 h 264"/>
              <a:gd name="T70" fmla="*/ 229 w 337"/>
              <a:gd name="T71" fmla="*/ 215 h 264"/>
              <a:gd name="T72" fmla="*/ 257 w 337"/>
              <a:gd name="T73" fmla="*/ 206 h 264"/>
              <a:gd name="T74" fmla="*/ 268 w 337"/>
              <a:gd name="T75" fmla="*/ 192 h 264"/>
              <a:gd name="T76" fmla="*/ 268 w 337"/>
              <a:gd name="T77" fmla="*/ 101 h 264"/>
              <a:gd name="T78" fmla="*/ 202 w 337"/>
              <a:gd name="T79" fmla="*/ 79 h 264"/>
              <a:gd name="T80" fmla="*/ 163 w 337"/>
              <a:gd name="T81" fmla="*/ 99 h 264"/>
              <a:gd name="T82" fmla="*/ 23 w 337"/>
              <a:gd name="T83" fmla="*/ 153 h 264"/>
              <a:gd name="T84" fmla="*/ 126 w 337"/>
              <a:gd name="T85" fmla="*/ 74 h 264"/>
              <a:gd name="T86" fmla="*/ 23 w 337"/>
              <a:gd name="T87" fmla="*/ 153 h 264"/>
              <a:gd name="T88" fmla="*/ 195 w 337"/>
              <a:gd name="T89" fmla="*/ 191 h 264"/>
              <a:gd name="T90" fmla="*/ 97 w 337"/>
              <a:gd name="T91" fmla="*/ 188 h 264"/>
              <a:gd name="T92" fmla="*/ 195 w 337"/>
              <a:gd name="T93" fmla="*/ 191 h 264"/>
              <a:gd name="T94" fmla="*/ 208 w 337"/>
              <a:gd name="T95" fmla="*/ 218 h 264"/>
              <a:gd name="T96" fmla="*/ 208 w 337"/>
              <a:gd name="T97" fmla="*/ 208 h 264"/>
              <a:gd name="T98" fmla="*/ 126 w 337"/>
              <a:gd name="T99" fmla="*/ 217 h 264"/>
              <a:gd name="T100" fmla="*/ 208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4" y="220"/>
                  <a:pt x="41" y="242"/>
                  <a:pt x="8" y="251"/>
                </a:cubicBezTo>
                <a:cubicBezTo>
                  <a:pt x="6" y="250"/>
                  <a:pt x="3" y="249"/>
                  <a:pt x="1" y="248"/>
                </a:cubicBezTo>
                <a:cubicBezTo>
                  <a:pt x="13" y="222"/>
                  <a:pt x="24" y="197"/>
                  <a:pt x="35" y="171"/>
                </a:cubicBezTo>
                <a:cubicBezTo>
                  <a:pt x="36" y="172"/>
                  <a:pt x="32" y="172"/>
                  <a:pt x="29" y="171"/>
                </a:cubicBezTo>
                <a:cubicBezTo>
                  <a:pt x="19" y="166"/>
                  <a:pt x="10" y="161"/>
                  <a:pt x="0" y="156"/>
                </a:cubicBezTo>
                <a:cubicBezTo>
                  <a:pt x="4" y="149"/>
                  <a:pt x="8" y="141"/>
                  <a:pt x="13" y="133"/>
                </a:cubicBezTo>
                <a:cubicBezTo>
                  <a:pt x="15" y="129"/>
                  <a:pt x="19" y="126"/>
                  <a:pt x="22" y="122"/>
                </a:cubicBezTo>
                <a:cubicBezTo>
                  <a:pt x="47" y="82"/>
                  <a:pt x="83" y="58"/>
                  <a:pt x="131" y="51"/>
                </a:cubicBezTo>
                <a:cubicBezTo>
                  <a:pt x="143" y="49"/>
                  <a:pt x="154" y="33"/>
                  <a:pt x="163" y="22"/>
                </a:cubicBezTo>
                <a:cubicBezTo>
                  <a:pt x="174" y="8"/>
                  <a:pt x="183" y="0"/>
                  <a:pt x="199" y="14"/>
                </a:cubicBezTo>
                <a:cubicBezTo>
                  <a:pt x="213" y="26"/>
                  <a:pt x="213" y="37"/>
                  <a:pt x="200" y="49"/>
                </a:cubicBezTo>
                <a:cubicBezTo>
                  <a:pt x="197" y="51"/>
                  <a:pt x="196" y="55"/>
                  <a:pt x="193" y="59"/>
                </a:cubicBezTo>
                <a:cubicBezTo>
                  <a:pt x="217" y="67"/>
                  <a:pt x="241" y="75"/>
                  <a:pt x="266" y="83"/>
                </a:cubicBezTo>
                <a:cubicBezTo>
                  <a:pt x="267" y="76"/>
                  <a:pt x="268" y="70"/>
                  <a:pt x="270" y="63"/>
                </a:cubicBezTo>
                <a:cubicBezTo>
                  <a:pt x="292" y="63"/>
                  <a:pt x="314" y="63"/>
                  <a:pt x="337" y="63"/>
                </a:cubicBezTo>
                <a:cubicBezTo>
                  <a:pt x="337" y="120"/>
                  <a:pt x="337" y="175"/>
                  <a:pt x="337" y="233"/>
                </a:cubicBezTo>
                <a:cubicBezTo>
                  <a:pt x="316" y="233"/>
                  <a:pt x="296" y="234"/>
                  <a:pt x="276" y="233"/>
                </a:cubicBezTo>
                <a:cubicBezTo>
                  <a:pt x="271" y="232"/>
                  <a:pt x="265" y="223"/>
                  <a:pt x="260" y="224"/>
                </a:cubicBezTo>
                <a:cubicBezTo>
                  <a:pt x="251" y="226"/>
                  <a:pt x="236" y="224"/>
                  <a:pt x="237" y="241"/>
                </a:cubicBezTo>
                <a:cubicBezTo>
                  <a:pt x="237" y="245"/>
                  <a:pt x="232" y="250"/>
                  <a:pt x="229" y="252"/>
                </a:cubicBezTo>
                <a:cubicBezTo>
                  <a:pt x="204" y="262"/>
                  <a:pt x="178" y="264"/>
                  <a:pt x="153" y="253"/>
                </a:cubicBezTo>
                <a:cubicBezTo>
                  <a:pt x="124" y="241"/>
                  <a:pt x="103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7" y="99"/>
                  <a:pt x="197" y="100"/>
                </a:cubicBezTo>
                <a:cubicBezTo>
                  <a:pt x="201" y="100"/>
                  <a:pt x="205" y="105"/>
                  <a:pt x="209" y="108"/>
                </a:cubicBezTo>
                <a:cubicBezTo>
                  <a:pt x="205" y="110"/>
                  <a:pt x="202" y="115"/>
                  <a:pt x="198" y="116"/>
                </a:cubicBezTo>
                <a:cubicBezTo>
                  <a:pt x="181" y="117"/>
                  <a:pt x="165" y="118"/>
                  <a:pt x="148" y="119"/>
                </a:cubicBezTo>
                <a:cubicBezTo>
                  <a:pt x="118" y="120"/>
                  <a:pt x="99" y="135"/>
                  <a:pt x="89" y="166"/>
                </a:cubicBezTo>
                <a:cubicBezTo>
                  <a:pt x="94" y="166"/>
                  <a:pt x="100" y="168"/>
                  <a:pt x="103" y="166"/>
                </a:cubicBezTo>
                <a:cubicBezTo>
                  <a:pt x="129" y="146"/>
                  <a:pt x="157" y="154"/>
                  <a:pt x="185" y="159"/>
                </a:cubicBezTo>
                <a:cubicBezTo>
                  <a:pt x="188" y="160"/>
                  <a:pt x="193" y="159"/>
                  <a:pt x="197" y="159"/>
                </a:cubicBezTo>
                <a:cubicBezTo>
                  <a:pt x="209" y="159"/>
                  <a:pt x="230" y="156"/>
                  <a:pt x="231" y="159"/>
                </a:cubicBezTo>
                <a:cubicBezTo>
                  <a:pt x="235" y="176"/>
                  <a:pt x="217" y="170"/>
                  <a:pt x="209" y="176"/>
                </a:cubicBezTo>
                <a:cubicBezTo>
                  <a:pt x="208" y="176"/>
                  <a:pt x="207" y="176"/>
                  <a:pt x="205" y="178"/>
                </a:cubicBezTo>
                <a:cubicBezTo>
                  <a:pt x="213" y="190"/>
                  <a:pt x="220" y="202"/>
                  <a:pt x="229" y="215"/>
                </a:cubicBezTo>
                <a:cubicBezTo>
                  <a:pt x="239" y="212"/>
                  <a:pt x="249" y="210"/>
                  <a:pt x="257" y="206"/>
                </a:cubicBezTo>
                <a:cubicBezTo>
                  <a:pt x="262" y="204"/>
                  <a:pt x="267" y="197"/>
                  <a:pt x="268" y="192"/>
                </a:cubicBezTo>
                <a:cubicBezTo>
                  <a:pt x="269" y="162"/>
                  <a:pt x="268" y="131"/>
                  <a:pt x="268" y="101"/>
                </a:cubicBezTo>
                <a:cubicBezTo>
                  <a:pt x="245" y="93"/>
                  <a:pt x="223" y="87"/>
                  <a:pt x="202" y="79"/>
                </a:cubicBezTo>
                <a:cubicBezTo>
                  <a:pt x="183" y="71"/>
                  <a:pt x="171" y="77"/>
                  <a:pt x="163" y="99"/>
                </a:cubicBezTo>
                <a:close/>
                <a:moveTo>
                  <a:pt x="23" y="153"/>
                </a:moveTo>
                <a:cubicBezTo>
                  <a:pt x="67" y="142"/>
                  <a:pt x="87" y="100"/>
                  <a:pt x="126" y="74"/>
                </a:cubicBezTo>
                <a:cubicBezTo>
                  <a:pt x="65" y="73"/>
                  <a:pt x="50" y="121"/>
                  <a:pt x="23" y="153"/>
                </a:cubicBezTo>
                <a:close/>
                <a:moveTo>
                  <a:pt x="195" y="191"/>
                </a:moveTo>
                <a:cubicBezTo>
                  <a:pt x="171" y="166"/>
                  <a:pt x="144" y="165"/>
                  <a:pt x="97" y="188"/>
                </a:cubicBezTo>
                <a:cubicBezTo>
                  <a:pt x="131" y="205"/>
                  <a:pt x="162" y="192"/>
                  <a:pt x="195" y="191"/>
                </a:cubicBezTo>
                <a:close/>
                <a:moveTo>
                  <a:pt x="208" y="218"/>
                </a:moveTo>
                <a:cubicBezTo>
                  <a:pt x="208" y="215"/>
                  <a:pt x="208" y="211"/>
                  <a:pt x="208" y="208"/>
                </a:cubicBezTo>
                <a:cubicBezTo>
                  <a:pt x="181" y="206"/>
                  <a:pt x="153" y="214"/>
                  <a:pt x="126" y="217"/>
                </a:cubicBezTo>
                <a:cubicBezTo>
                  <a:pt x="153" y="230"/>
                  <a:pt x="180" y="218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>
            <a:off x="10985500" y="3944938"/>
            <a:ext cx="1108075" cy="868362"/>
          </a:xfrm>
          <a:custGeom>
            <a:avLst/>
            <a:gdLst>
              <a:gd name="T0" fmla="*/ 85 w 337"/>
              <a:gd name="T1" fmla="*/ 189 h 264"/>
              <a:gd name="T2" fmla="*/ 8 w 337"/>
              <a:gd name="T3" fmla="*/ 251 h 264"/>
              <a:gd name="T4" fmla="*/ 2 w 337"/>
              <a:gd name="T5" fmla="*/ 247 h 264"/>
              <a:gd name="T6" fmla="*/ 35 w 337"/>
              <a:gd name="T7" fmla="*/ 171 h 264"/>
              <a:gd name="T8" fmla="*/ 29 w 337"/>
              <a:gd name="T9" fmla="*/ 170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1 w 337"/>
              <a:gd name="T17" fmla="*/ 50 h 264"/>
              <a:gd name="T18" fmla="*/ 164 w 337"/>
              <a:gd name="T19" fmla="*/ 21 h 264"/>
              <a:gd name="T20" fmla="*/ 199 w 337"/>
              <a:gd name="T21" fmla="*/ 13 h 264"/>
              <a:gd name="T22" fmla="*/ 200 w 337"/>
              <a:gd name="T23" fmla="*/ 49 h 264"/>
              <a:gd name="T24" fmla="*/ 193 w 337"/>
              <a:gd name="T25" fmla="*/ 58 h 264"/>
              <a:gd name="T26" fmla="*/ 267 w 337"/>
              <a:gd name="T27" fmla="*/ 83 h 264"/>
              <a:gd name="T28" fmla="*/ 270 w 337"/>
              <a:gd name="T29" fmla="*/ 63 h 264"/>
              <a:gd name="T30" fmla="*/ 337 w 337"/>
              <a:gd name="T31" fmla="*/ 63 h 264"/>
              <a:gd name="T32" fmla="*/ 337 w 337"/>
              <a:gd name="T33" fmla="*/ 233 h 264"/>
              <a:gd name="T34" fmla="*/ 277 w 337"/>
              <a:gd name="T35" fmla="*/ 232 h 264"/>
              <a:gd name="T36" fmla="*/ 261 w 337"/>
              <a:gd name="T37" fmla="*/ 223 h 264"/>
              <a:gd name="T38" fmla="*/ 237 w 337"/>
              <a:gd name="T39" fmla="*/ 241 h 264"/>
              <a:gd name="T40" fmla="*/ 229 w 337"/>
              <a:gd name="T41" fmla="*/ 251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99 h 264"/>
              <a:gd name="T50" fmla="*/ 209 w 337"/>
              <a:gd name="T51" fmla="*/ 107 h 264"/>
              <a:gd name="T52" fmla="*/ 198 w 337"/>
              <a:gd name="T53" fmla="*/ 115 h 264"/>
              <a:gd name="T54" fmla="*/ 148 w 337"/>
              <a:gd name="T55" fmla="*/ 118 h 264"/>
              <a:gd name="T56" fmla="*/ 90 w 337"/>
              <a:gd name="T57" fmla="*/ 165 h 264"/>
              <a:gd name="T58" fmla="*/ 103 w 337"/>
              <a:gd name="T59" fmla="*/ 165 h 264"/>
              <a:gd name="T60" fmla="*/ 185 w 337"/>
              <a:gd name="T61" fmla="*/ 158 h 264"/>
              <a:gd name="T62" fmla="*/ 197 w 337"/>
              <a:gd name="T63" fmla="*/ 159 h 264"/>
              <a:gd name="T64" fmla="*/ 231 w 337"/>
              <a:gd name="T65" fmla="*/ 158 h 264"/>
              <a:gd name="T66" fmla="*/ 209 w 337"/>
              <a:gd name="T67" fmla="*/ 175 h 264"/>
              <a:gd name="T68" fmla="*/ 205 w 337"/>
              <a:gd name="T69" fmla="*/ 178 h 264"/>
              <a:gd name="T70" fmla="*/ 229 w 337"/>
              <a:gd name="T71" fmla="*/ 215 h 264"/>
              <a:gd name="T72" fmla="*/ 258 w 337"/>
              <a:gd name="T73" fmla="*/ 205 h 264"/>
              <a:gd name="T74" fmla="*/ 268 w 337"/>
              <a:gd name="T75" fmla="*/ 192 h 264"/>
              <a:gd name="T76" fmla="*/ 268 w 337"/>
              <a:gd name="T77" fmla="*/ 101 h 264"/>
              <a:gd name="T78" fmla="*/ 203 w 337"/>
              <a:gd name="T79" fmla="*/ 78 h 264"/>
              <a:gd name="T80" fmla="*/ 163 w 337"/>
              <a:gd name="T81" fmla="*/ 99 h 264"/>
              <a:gd name="T82" fmla="*/ 23 w 337"/>
              <a:gd name="T83" fmla="*/ 153 h 264"/>
              <a:gd name="T84" fmla="*/ 126 w 337"/>
              <a:gd name="T85" fmla="*/ 74 h 264"/>
              <a:gd name="T86" fmla="*/ 23 w 337"/>
              <a:gd name="T87" fmla="*/ 153 h 264"/>
              <a:gd name="T88" fmla="*/ 195 w 337"/>
              <a:gd name="T89" fmla="*/ 190 h 264"/>
              <a:gd name="T90" fmla="*/ 98 w 337"/>
              <a:gd name="T91" fmla="*/ 187 h 264"/>
              <a:gd name="T92" fmla="*/ 195 w 337"/>
              <a:gd name="T93" fmla="*/ 190 h 264"/>
              <a:gd name="T94" fmla="*/ 208 w 337"/>
              <a:gd name="T95" fmla="*/ 218 h 264"/>
              <a:gd name="T96" fmla="*/ 208 w 337"/>
              <a:gd name="T97" fmla="*/ 207 h 264"/>
              <a:gd name="T98" fmla="*/ 126 w 337"/>
              <a:gd name="T99" fmla="*/ 216 h 264"/>
              <a:gd name="T100" fmla="*/ 208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5" y="219"/>
                  <a:pt x="41" y="242"/>
                  <a:pt x="8" y="251"/>
                </a:cubicBezTo>
                <a:cubicBezTo>
                  <a:pt x="6" y="250"/>
                  <a:pt x="4" y="248"/>
                  <a:pt x="2" y="247"/>
                </a:cubicBezTo>
                <a:cubicBezTo>
                  <a:pt x="13" y="222"/>
                  <a:pt x="24" y="197"/>
                  <a:pt x="35" y="171"/>
                </a:cubicBezTo>
                <a:cubicBezTo>
                  <a:pt x="36" y="171"/>
                  <a:pt x="32" y="172"/>
                  <a:pt x="29" y="170"/>
                </a:cubicBezTo>
                <a:cubicBezTo>
                  <a:pt x="20" y="166"/>
                  <a:pt x="10" y="161"/>
                  <a:pt x="0" y="156"/>
                </a:cubicBezTo>
                <a:cubicBezTo>
                  <a:pt x="5" y="148"/>
                  <a:pt x="9" y="140"/>
                  <a:pt x="13" y="133"/>
                </a:cubicBezTo>
                <a:cubicBezTo>
                  <a:pt x="16" y="129"/>
                  <a:pt x="20" y="126"/>
                  <a:pt x="22" y="122"/>
                </a:cubicBezTo>
                <a:cubicBezTo>
                  <a:pt x="48" y="82"/>
                  <a:pt x="83" y="58"/>
                  <a:pt x="131" y="50"/>
                </a:cubicBezTo>
                <a:cubicBezTo>
                  <a:pt x="143" y="48"/>
                  <a:pt x="155" y="33"/>
                  <a:pt x="164" y="21"/>
                </a:cubicBezTo>
                <a:cubicBezTo>
                  <a:pt x="174" y="8"/>
                  <a:pt x="183" y="0"/>
                  <a:pt x="199" y="13"/>
                </a:cubicBezTo>
                <a:cubicBezTo>
                  <a:pt x="214" y="25"/>
                  <a:pt x="214" y="36"/>
                  <a:pt x="200" y="49"/>
                </a:cubicBezTo>
                <a:cubicBezTo>
                  <a:pt x="198" y="51"/>
                  <a:pt x="196" y="54"/>
                  <a:pt x="193" y="58"/>
                </a:cubicBezTo>
                <a:cubicBezTo>
                  <a:pt x="218" y="66"/>
                  <a:pt x="241" y="74"/>
                  <a:pt x="267" y="83"/>
                </a:cubicBezTo>
                <a:cubicBezTo>
                  <a:pt x="268" y="75"/>
                  <a:pt x="269" y="69"/>
                  <a:pt x="270" y="63"/>
                </a:cubicBezTo>
                <a:cubicBezTo>
                  <a:pt x="293" y="63"/>
                  <a:pt x="314" y="63"/>
                  <a:pt x="337" y="63"/>
                </a:cubicBezTo>
                <a:cubicBezTo>
                  <a:pt x="337" y="119"/>
                  <a:pt x="337" y="175"/>
                  <a:pt x="337" y="233"/>
                </a:cubicBezTo>
                <a:cubicBezTo>
                  <a:pt x="316" y="233"/>
                  <a:pt x="296" y="233"/>
                  <a:pt x="277" y="232"/>
                </a:cubicBezTo>
                <a:cubicBezTo>
                  <a:pt x="271" y="232"/>
                  <a:pt x="265" y="222"/>
                  <a:pt x="261" y="223"/>
                </a:cubicBezTo>
                <a:cubicBezTo>
                  <a:pt x="251" y="225"/>
                  <a:pt x="236" y="223"/>
                  <a:pt x="237" y="241"/>
                </a:cubicBezTo>
                <a:cubicBezTo>
                  <a:pt x="237" y="244"/>
                  <a:pt x="233" y="250"/>
                  <a:pt x="229" y="251"/>
                </a:cubicBezTo>
                <a:cubicBezTo>
                  <a:pt x="204" y="261"/>
                  <a:pt x="178" y="264"/>
                  <a:pt x="153" y="253"/>
                </a:cubicBezTo>
                <a:cubicBezTo>
                  <a:pt x="124" y="241"/>
                  <a:pt x="104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7" y="98"/>
                  <a:pt x="197" y="99"/>
                </a:cubicBezTo>
                <a:cubicBezTo>
                  <a:pt x="202" y="100"/>
                  <a:pt x="205" y="104"/>
                  <a:pt x="209" y="107"/>
                </a:cubicBezTo>
                <a:cubicBezTo>
                  <a:pt x="206" y="110"/>
                  <a:pt x="202" y="115"/>
                  <a:pt x="198" y="115"/>
                </a:cubicBezTo>
                <a:cubicBezTo>
                  <a:pt x="182" y="117"/>
                  <a:pt x="165" y="118"/>
                  <a:pt x="148" y="118"/>
                </a:cubicBezTo>
                <a:cubicBezTo>
                  <a:pt x="118" y="120"/>
                  <a:pt x="99" y="135"/>
                  <a:pt x="90" y="165"/>
                </a:cubicBezTo>
                <a:cubicBezTo>
                  <a:pt x="95" y="165"/>
                  <a:pt x="100" y="167"/>
                  <a:pt x="103" y="165"/>
                </a:cubicBezTo>
                <a:cubicBezTo>
                  <a:pt x="129" y="146"/>
                  <a:pt x="157" y="153"/>
                  <a:pt x="185" y="158"/>
                </a:cubicBezTo>
                <a:cubicBezTo>
                  <a:pt x="189" y="159"/>
                  <a:pt x="193" y="159"/>
                  <a:pt x="197" y="159"/>
                </a:cubicBezTo>
                <a:cubicBezTo>
                  <a:pt x="209" y="158"/>
                  <a:pt x="231" y="156"/>
                  <a:pt x="231" y="158"/>
                </a:cubicBezTo>
                <a:cubicBezTo>
                  <a:pt x="235" y="176"/>
                  <a:pt x="217" y="170"/>
                  <a:pt x="209" y="175"/>
                </a:cubicBezTo>
                <a:cubicBezTo>
                  <a:pt x="208" y="176"/>
                  <a:pt x="208" y="176"/>
                  <a:pt x="205" y="178"/>
                </a:cubicBezTo>
                <a:cubicBezTo>
                  <a:pt x="213" y="190"/>
                  <a:pt x="221" y="201"/>
                  <a:pt x="229" y="215"/>
                </a:cubicBezTo>
                <a:cubicBezTo>
                  <a:pt x="239" y="212"/>
                  <a:pt x="249" y="210"/>
                  <a:pt x="258" y="205"/>
                </a:cubicBezTo>
                <a:cubicBezTo>
                  <a:pt x="262" y="203"/>
                  <a:pt x="268" y="197"/>
                  <a:pt x="268" y="192"/>
                </a:cubicBezTo>
                <a:cubicBezTo>
                  <a:pt x="269" y="161"/>
                  <a:pt x="268" y="131"/>
                  <a:pt x="268" y="101"/>
                </a:cubicBezTo>
                <a:cubicBezTo>
                  <a:pt x="245" y="93"/>
                  <a:pt x="224" y="87"/>
                  <a:pt x="203" y="78"/>
                </a:cubicBezTo>
                <a:cubicBezTo>
                  <a:pt x="183" y="71"/>
                  <a:pt x="172" y="77"/>
                  <a:pt x="163" y="99"/>
                </a:cubicBezTo>
                <a:close/>
                <a:moveTo>
                  <a:pt x="23" y="153"/>
                </a:moveTo>
                <a:cubicBezTo>
                  <a:pt x="67" y="141"/>
                  <a:pt x="87" y="100"/>
                  <a:pt x="126" y="74"/>
                </a:cubicBezTo>
                <a:cubicBezTo>
                  <a:pt x="65" y="73"/>
                  <a:pt x="51" y="120"/>
                  <a:pt x="23" y="153"/>
                </a:cubicBezTo>
                <a:close/>
                <a:moveTo>
                  <a:pt x="195" y="190"/>
                </a:moveTo>
                <a:cubicBezTo>
                  <a:pt x="171" y="166"/>
                  <a:pt x="144" y="165"/>
                  <a:pt x="98" y="187"/>
                </a:cubicBezTo>
                <a:cubicBezTo>
                  <a:pt x="132" y="205"/>
                  <a:pt x="162" y="192"/>
                  <a:pt x="195" y="190"/>
                </a:cubicBezTo>
                <a:close/>
                <a:moveTo>
                  <a:pt x="208" y="218"/>
                </a:moveTo>
                <a:cubicBezTo>
                  <a:pt x="208" y="215"/>
                  <a:pt x="208" y="211"/>
                  <a:pt x="208" y="207"/>
                </a:cubicBezTo>
                <a:cubicBezTo>
                  <a:pt x="181" y="206"/>
                  <a:pt x="154" y="213"/>
                  <a:pt x="126" y="216"/>
                </a:cubicBezTo>
                <a:cubicBezTo>
                  <a:pt x="153" y="230"/>
                  <a:pt x="181" y="218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10"/>
          <p:cNvSpPr>
            <a:spLocks noEditPoints="1"/>
          </p:cNvSpPr>
          <p:nvPr userDrawn="1"/>
        </p:nvSpPr>
        <p:spPr bwMode="auto">
          <a:xfrm>
            <a:off x="11025188" y="68263"/>
            <a:ext cx="1108075" cy="865187"/>
          </a:xfrm>
          <a:custGeom>
            <a:avLst/>
            <a:gdLst>
              <a:gd name="T0" fmla="*/ 85 w 337"/>
              <a:gd name="T1" fmla="*/ 188 h 263"/>
              <a:gd name="T2" fmla="*/ 8 w 337"/>
              <a:gd name="T3" fmla="*/ 250 h 263"/>
              <a:gd name="T4" fmla="*/ 1 w 337"/>
              <a:gd name="T5" fmla="*/ 247 h 263"/>
              <a:gd name="T6" fmla="*/ 35 w 337"/>
              <a:gd name="T7" fmla="*/ 171 h 263"/>
              <a:gd name="T8" fmla="*/ 29 w 337"/>
              <a:gd name="T9" fmla="*/ 170 h 263"/>
              <a:gd name="T10" fmla="*/ 0 w 337"/>
              <a:gd name="T11" fmla="*/ 156 h 263"/>
              <a:gd name="T12" fmla="*/ 13 w 337"/>
              <a:gd name="T13" fmla="*/ 132 h 263"/>
              <a:gd name="T14" fmla="*/ 22 w 337"/>
              <a:gd name="T15" fmla="*/ 122 h 263"/>
              <a:gd name="T16" fmla="*/ 131 w 337"/>
              <a:gd name="T17" fmla="*/ 50 h 263"/>
              <a:gd name="T18" fmla="*/ 163 w 337"/>
              <a:gd name="T19" fmla="*/ 21 h 263"/>
              <a:gd name="T20" fmla="*/ 199 w 337"/>
              <a:gd name="T21" fmla="*/ 13 h 263"/>
              <a:gd name="T22" fmla="*/ 200 w 337"/>
              <a:gd name="T23" fmla="*/ 48 h 263"/>
              <a:gd name="T24" fmla="*/ 193 w 337"/>
              <a:gd name="T25" fmla="*/ 58 h 263"/>
              <a:gd name="T26" fmla="*/ 266 w 337"/>
              <a:gd name="T27" fmla="*/ 82 h 263"/>
              <a:gd name="T28" fmla="*/ 269 w 337"/>
              <a:gd name="T29" fmla="*/ 62 h 263"/>
              <a:gd name="T30" fmla="*/ 337 w 337"/>
              <a:gd name="T31" fmla="*/ 62 h 263"/>
              <a:gd name="T32" fmla="*/ 337 w 337"/>
              <a:gd name="T33" fmla="*/ 232 h 263"/>
              <a:gd name="T34" fmla="*/ 276 w 337"/>
              <a:gd name="T35" fmla="*/ 232 h 263"/>
              <a:gd name="T36" fmla="*/ 260 w 337"/>
              <a:gd name="T37" fmla="*/ 223 h 263"/>
              <a:gd name="T38" fmla="*/ 237 w 337"/>
              <a:gd name="T39" fmla="*/ 241 h 263"/>
              <a:gd name="T40" fmla="*/ 228 w 337"/>
              <a:gd name="T41" fmla="*/ 251 h 263"/>
              <a:gd name="T42" fmla="*/ 153 w 337"/>
              <a:gd name="T43" fmla="*/ 253 h 263"/>
              <a:gd name="T44" fmla="*/ 85 w 337"/>
              <a:gd name="T45" fmla="*/ 188 h 263"/>
              <a:gd name="T46" fmla="*/ 163 w 337"/>
              <a:gd name="T47" fmla="*/ 99 h 263"/>
              <a:gd name="T48" fmla="*/ 197 w 337"/>
              <a:gd name="T49" fmla="*/ 99 h 263"/>
              <a:gd name="T50" fmla="*/ 209 w 337"/>
              <a:gd name="T51" fmla="*/ 107 h 263"/>
              <a:gd name="T52" fmla="*/ 198 w 337"/>
              <a:gd name="T53" fmla="*/ 115 h 263"/>
              <a:gd name="T54" fmla="*/ 148 w 337"/>
              <a:gd name="T55" fmla="*/ 118 h 263"/>
              <a:gd name="T56" fmla="*/ 89 w 337"/>
              <a:gd name="T57" fmla="*/ 165 h 263"/>
              <a:gd name="T58" fmla="*/ 103 w 337"/>
              <a:gd name="T59" fmla="*/ 165 h 263"/>
              <a:gd name="T60" fmla="*/ 185 w 337"/>
              <a:gd name="T61" fmla="*/ 158 h 263"/>
              <a:gd name="T62" fmla="*/ 197 w 337"/>
              <a:gd name="T63" fmla="*/ 158 h 263"/>
              <a:gd name="T64" fmla="*/ 231 w 337"/>
              <a:gd name="T65" fmla="*/ 158 h 263"/>
              <a:gd name="T66" fmla="*/ 208 w 337"/>
              <a:gd name="T67" fmla="*/ 175 h 263"/>
              <a:gd name="T68" fmla="*/ 205 w 337"/>
              <a:gd name="T69" fmla="*/ 177 h 263"/>
              <a:gd name="T70" fmla="*/ 229 w 337"/>
              <a:gd name="T71" fmla="*/ 214 h 263"/>
              <a:gd name="T72" fmla="*/ 257 w 337"/>
              <a:gd name="T73" fmla="*/ 205 h 263"/>
              <a:gd name="T74" fmla="*/ 268 w 337"/>
              <a:gd name="T75" fmla="*/ 191 h 263"/>
              <a:gd name="T76" fmla="*/ 268 w 337"/>
              <a:gd name="T77" fmla="*/ 100 h 263"/>
              <a:gd name="T78" fmla="*/ 202 w 337"/>
              <a:gd name="T79" fmla="*/ 78 h 263"/>
              <a:gd name="T80" fmla="*/ 163 w 337"/>
              <a:gd name="T81" fmla="*/ 99 h 263"/>
              <a:gd name="T82" fmla="*/ 23 w 337"/>
              <a:gd name="T83" fmla="*/ 152 h 263"/>
              <a:gd name="T84" fmla="*/ 126 w 337"/>
              <a:gd name="T85" fmla="*/ 73 h 263"/>
              <a:gd name="T86" fmla="*/ 23 w 337"/>
              <a:gd name="T87" fmla="*/ 152 h 263"/>
              <a:gd name="T88" fmla="*/ 195 w 337"/>
              <a:gd name="T89" fmla="*/ 190 h 263"/>
              <a:gd name="T90" fmla="*/ 97 w 337"/>
              <a:gd name="T91" fmla="*/ 187 h 263"/>
              <a:gd name="T92" fmla="*/ 195 w 337"/>
              <a:gd name="T93" fmla="*/ 190 h 263"/>
              <a:gd name="T94" fmla="*/ 207 w 337"/>
              <a:gd name="T95" fmla="*/ 218 h 263"/>
              <a:gd name="T96" fmla="*/ 208 w 337"/>
              <a:gd name="T97" fmla="*/ 207 h 263"/>
              <a:gd name="T98" fmla="*/ 126 w 337"/>
              <a:gd name="T99" fmla="*/ 216 h 263"/>
              <a:gd name="T100" fmla="*/ 207 w 337"/>
              <a:gd name="T101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3">
                <a:moveTo>
                  <a:pt x="85" y="188"/>
                </a:moveTo>
                <a:cubicBezTo>
                  <a:pt x="64" y="219"/>
                  <a:pt x="41" y="241"/>
                  <a:pt x="8" y="250"/>
                </a:cubicBezTo>
                <a:cubicBezTo>
                  <a:pt x="5" y="249"/>
                  <a:pt x="3" y="248"/>
                  <a:pt x="1" y="247"/>
                </a:cubicBezTo>
                <a:cubicBezTo>
                  <a:pt x="12" y="222"/>
                  <a:pt x="24" y="196"/>
                  <a:pt x="35" y="171"/>
                </a:cubicBezTo>
                <a:cubicBezTo>
                  <a:pt x="36" y="171"/>
                  <a:pt x="32" y="171"/>
                  <a:pt x="29" y="170"/>
                </a:cubicBezTo>
                <a:cubicBezTo>
                  <a:pt x="19" y="166"/>
                  <a:pt x="10" y="160"/>
                  <a:pt x="0" y="156"/>
                </a:cubicBezTo>
                <a:cubicBezTo>
                  <a:pt x="4" y="148"/>
                  <a:pt x="8" y="140"/>
                  <a:pt x="13" y="132"/>
                </a:cubicBezTo>
                <a:cubicBezTo>
                  <a:pt x="15" y="128"/>
                  <a:pt x="19" y="125"/>
                  <a:pt x="22" y="122"/>
                </a:cubicBezTo>
                <a:cubicBezTo>
                  <a:pt x="47" y="81"/>
                  <a:pt x="82" y="57"/>
                  <a:pt x="131" y="50"/>
                </a:cubicBezTo>
                <a:cubicBezTo>
                  <a:pt x="143" y="48"/>
                  <a:pt x="154" y="32"/>
                  <a:pt x="163" y="21"/>
                </a:cubicBezTo>
                <a:cubicBezTo>
                  <a:pt x="174" y="8"/>
                  <a:pt x="182" y="0"/>
                  <a:pt x="199" y="13"/>
                </a:cubicBezTo>
                <a:cubicBezTo>
                  <a:pt x="213" y="25"/>
                  <a:pt x="213" y="36"/>
                  <a:pt x="200" y="48"/>
                </a:cubicBezTo>
                <a:cubicBezTo>
                  <a:pt x="197" y="51"/>
                  <a:pt x="196" y="54"/>
                  <a:pt x="193" y="58"/>
                </a:cubicBezTo>
                <a:cubicBezTo>
                  <a:pt x="217" y="66"/>
                  <a:pt x="241" y="74"/>
                  <a:pt x="266" y="82"/>
                </a:cubicBezTo>
                <a:cubicBezTo>
                  <a:pt x="267" y="75"/>
                  <a:pt x="268" y="69"/>
                  <a:pt x="269" y="62"/>
                </a:cubicBezTo>
                <a:cubicBezTo>
                  <a:pt x="292" y="62"/>
                  <a:pt x="314" y="62"/>
                  <a:pt x="337" y="62"/>
                </a:cubicBezTo>
                <a:cubicBezTo>
                  <a:pt x="337" y="119"/>
                  <a:pt x="337" y="174"/>
                  <a:pt x="337" y="232"/>
                </a:cubicBezTo>
                <a:cubicBezTo>
                  <a:pt x="316" y="232"/>
                  <a:pt x="296" y="233"/>
                  <a:pt x="276" y="232"/>
                </a:cubicBezTo>
                <a:cubicBezTo>
                  <a:pt x="271" y="231"/>
                  <a:pt x="265" y="222"/>
                  <a:pt x="260" y="223"/>
                </a:cubicBezTo>
                <a:cubicBezTo>
                  <a:pt x="251" y="225"/>
                  <a:pt x="236" y="223"/>
                  <a:pt x="237" y="241"/>
                </a:cubicBezTo>
                <a:cubicBezTo>
                  <a:pt x="237" y="244"/>
                  <a:pt x="232" y="249"/>
                  <a:pt x="228" y="251"/>
                </a:cubicBezTo>
                <a:cubicBezTo>
                  <a:pt x="204" y="261"/>
                  <a:pt x="178" y="263"/>
                  <a:pt x="153" y="253"/>
                </a:cubicBezTo>
                <a:cubicBezTo>
                  <a:pt x="124" y="240"/>
                  <a:pt x="103" y="217"/>
                  <a:pt x="85" y="188"/>
                </a:cubicBezTo>
                <a:close/>
                <a:moveTo>
                  <a:pt x="163" y="99"/>
                </a:moveTo>
                <a:cubicBezTo>
                  <a:pt x="176" y="99"/>
                  <a:pt x="186" y="98"/>
                  <a:pt x="197" y="99"/>
                </a:cubicBezTo>
                <a:cubicBezTo>
                  <a:pt x="201" y="99"/>
                  <a:pt x="205" y="104"/>
                  <a:pt x="209" y="107"/>
                </a:cubicBezTo>
                <a:cubicBezTo>
                  <a:pt x="205" y="110"/>
                  <a:pt x="202" y="115"/>
                  <a:pt x="198" y="115"/>
                </a:cubicBezTo>
                <a:cubicBezTo>
                  <a:pt x="181" y="117"/>
                  <a:pt x="165" y="117"/>
                  <a:pt x="148" y="118"/>
                </a:cubicBezTo>
                <a:cubicBezTo>
                  <a:pt x="118" y="119"/>
                  <a:pt x="99" y="134"/>
                  <a:pt x="89" y="165"/>
                </a:cubicBezTo>
                <a:cubicBezTo>
                  <a:pt x="94" y="165"/>
                  <a:pt x="100" y="167"/>
                  <a:pt x="103" y="165"/>
                </a:cubicBezTo>
                <a:cubicBezTo>
                  <a:pt x="129" y="146"/>
                  <a:pt x="157" y="153"/>
                  <a:pt x="185" y="158"/>
                </a:cubicBezTo>
                <a:cubicBezTo>
                  <a:pt x="188" y="159"/>
                  <a:pt x="193" y="158"/>
                  <a:pt x="197" y="158"/>
                </a:cubicBezTo>
                <a:cubicBezTo>
                  <a:pt x="208" y="158"/>
                  <a:pt x="230" y="156"/>
                  <a:pt x="231" y="158"/>
                </a:cubicBezTo>
                <a:cubicBezTo>
                  <a:pt x="235" y="176"/>
                  <a:pt x="217" y="169"/>
                  <a:pt x="208" y="175"/>
                </a:cubicBezTo>
                <a:cubicBezTo>
                  <a:pt x="208" y="175"/>
                  <a:pt x="207" y="175"/>
                  <a:pt x="205" y="177"/>
                </a:cubicBezTo>
                <a:cubicBezTo>
                  <a:pt x="213" y="189"/>
                  <a:pt x="220" y="201"/>
                  <a:pt x="229" y="214"/>
                </a:cubicBezTo>
                <a:cubicBezTo>
                  <a:pt x="239" y="211"/>
                  <a:pt x="248" y="209"/>
                  <a:pt x="257" y="205"/>
                </a:cubicBezTo>
                <a:cubicBezTo>
                  <a:pt x="262" y="203"/>
                  <a:pt x="267" y="196"/>
                  <a:pt x="268" y="191"/>
                </a:cubicBezTo>
                <a:cubicBezTo>
                  <a:pt x="269" y="161"/>
                  <a:pt x="268" y="130"/>
                  <a:pt x="268" y="100"/>
                </a:cubicBezTo>
                <a:cubicBezTo>
                  <a:pt x="245" y="93"/>
                  <a:pt x="223" y="86"/>
                  <a:pt x="202" y="78"/>
                </a:cubicBezTo>
                <a:cubicBezTo>
                  <a:pt x="183" y="70"/>
                  <a:pt x="171" y="77"/>
                  <a:pt x="163" y="99"/>
                </a:cubicBezTo>
                <a:close/>
                <a:moveTo>
                  <a:pt x="23" y="152"/>
                </a:moveTo>
                <a:cubicBezTo>
                  <a:pt x="66" y="141"/>
                  <a:pt x="86" y="100"/>
                  <a:pt x="126" y="73"/>
                </a:cubicBezTo>
                <a:cubicBezTo>
                  <a:pt x="65" y="72"/>
                  <a:pt x="50" y="120"/>
                  <a:pt x="23" y="152"/>
                </a:cubicBezTo>
                <a:close/>
                <a:moveTo>
                  <a:pt x="195" y="190"/>
                </a:moveTo>
                <a:cubicBezTo>
                  <a:pt x="171" y="165"/>
                  <a:pt x="144" y="165"/>
                  <a:pt x="97" y="187"/>
                </a:cubicBezTo>
                <a:cubicBezTo>
                  <a:pt x="131" y="205"/>
                  <a:pt x="162" y="191"/>
                  <a:pt x="195" y="190"/>
                </a:cubicBezTo>
                <a:close/>
                <a:moveTo>
                  <a:pt x="207" y="218"/>
                </a:moveTo>
                <a:cubicBezTo>
                  <a:pt x="208" y="214"/>
                  <a:pt x="208" y="211"/>
                  <a:pt x="208" y="207"/>
                </a:cubicBezTo>
                <a:cubicBezTo>
                  <a:pt x="180" y="205"/>
                  <a:pt x="153" y="213"/>
                  <a:pt x="126" y="216"/>
                </a:cubicBezTo>
                <a:cubicBezTo>
                  <a:pt x="153" y="229"/>
                  <a:pt x="180" y="218"/>
                  <a:pt x="207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1"/>
          <p:cNvSpPr>
            <a:spLocks noEditPoints="1"/>
          </p:cNvSpPr>
          <p:nvPr userDrawn="1"/>
        </p:nvSpPr>
        <p:spPr bwMode="auto">
          <a:xfrm>
            <a:off x="2770188" y="2098675"/>
            <a:ext cx="1108075" cy="865187"/>
          </a:xfrm>
          <a:custGeom>
            <a:avLst/>
            <a:gdLst>
              <a:gd name="T0" fmla="*/ 85 w 337"/>
              <a:gd name="T1" fmla="*/ 188 h 263"/>
              <a:gd name="T2" fmla="*/ 8 w 337"/>
              <a:gd name="T3" fmla="*/ 250 h 263"/>
              <a:gd name="T4" fmla="*/ 2 w 337"/>
              <a:gd name="T5" fmla="*/ 247 h 263"/>
              <a:gd name="T6" fmla="*/ 35 w 337"/>
              <a:gd name="T7" fmla="*/ 171 h 263"/>
              <a:gd name="T8" fmla="*/ 29 w 337"/>
              <a:gd name="T9" fmla="*/ 170 h 263"/>
              <a:gd name="T10" fmla="*/ 0 w 337"/>
              <a:gd name="T11" fmla="*/ 155 h 263"/>
              <a:gd name="T12" fmla="*/ 13 w 337"/>
              <a:gd name="T13" fmla="*/ 132 h 263"/>
              <a:gd name="T14" fmla="*/ 22 w 337"/>
              <a:gd name="T15" fmla="*/ 121 h 263"/>
              <a:gd name="T16" fmla="*/ 131 w 337"/>
              <a:gd name="T17" fmla="*/ 50 h 263"/>
              <a:gd name="T18" fmla="*/ 163 w 337"/>
              <a:gd name="T19" fmla="*/ 21 h 263"/>
              <a:gd name="T20" fmla="*/ 199 w 337"/>
              <a:gd name="T21" fmla="*/ 13 h 263"/>
              <a:gd name="T22" fmla="*/ 200 w 337"/>
              <a:gd name="T23" fmla="*/ 48 h 263"/>
              <a:gd name="T24" fmla="*/ 193 w 337"/>
              <a:gd name="T25" fmla="*/ 58 h 263"/>
              <a:gd name="T26" fmla="*/ 266 w 337"/>
              <a:gd name="T27" fmla="*/ 82 h 263"/>
              <a:gd name="T28" fmla="*/ 270 w 337"/>
              <a:gd name="T29" fmla="*/ 62 h 263"/>
              <a:gd name="T30" fmla="*/ 337 w 337"/>
              <a:gd name="T31" fmla="*/ 62 h 263"/>
              <a:gd name="T32" fmla="*/ 337 w 337"/>
              <a:gd name="T33" fmla="*/ 232 h 263"/>
              <a:gd name="T34" fmla="*/ 276 w 337"/>
              <a:gd name="T35" fmla="*/ 232 h 263"/>
              <a:gd name="T36" fmla="*/ 260 w 337"/>
              <a:gd name="T37" fmla="*/ 223 h 263"/>
              <a:gd name="T38" fmla="*/ 237 w 337"/>
              <a:gd name="T39" fmla="*/ 241 h 263"/>
              <a:gd name="T40" fmla="*/ 229 w 337"/>
              <a:gd name="T41" fmla="*/ 251 h 263"/>
              <a:gd name="T42" fmla="*/ 153 w 337"/>
              <a:gd name="T43" fmla="*/ 252 h 263"/>
              <a:gd name="T44" fmla="*/ 85 w 337"/>
              <a:gd name="T45" fmla="*/ 188 h 263"/>
              <a:gd name="T46" fmla="*/ 163 w 337"/>
              <a:gd name="T47" fmla="*/ 99 h 263"/>
              <a:gd name="T48" fmla="*/ 197 w 337"/>
              <a:gd name="T49" fmla="*/ 99 h 263"/>
              <a:gd name="T50" fmla="*/ 209 w 337"/>
              <a:gd name="T51" fmla="*/ 107 h 263"/>
              <a:gd name="T52" fmla="*/ 198 w 337"/>
              <a:gd name="T53" fmla="*/ 115 h 263"/>
              <a:gd name="T54" fmla="*/ 148 w 337"/>
              <a:gd name="T55" fmla="*/ 118 h 263"/>
              <a:gd name="T56" fmla="*/ 90 w 337"/>
              <a:gd name="T57" fmla="*/ 165 h 263"/>
              <a:gd name="T58" fmla="*/ 103 w 337"/>
              <a:gd name="T59" fmla="*/ 165 h 263"/>
              <a:gd name="T60" fmla="*/ 185 w 337"/>
              <a:gd name="T61" fmla="*/ 158 h 263"/>
              <a:gd name="T62" fmla="*/ 197 w 337"/>
              <a:gd name="T63" fmla="*/ 158 h 263"/>
              <a:gd name="T64" fmla="*/ 231 w 337"/>
              <a:gd name="T65" fmla="*/ 158 h 263"/>
              <a:gd name="T66" fmla="*/ 209 w 337"/>
              <a:gd name="T67" fmla="*/ 175 h 263"/>
              <a:gd name="T68" fmla="*/ 205 w 337"/>
              <a:gd name="T69" fmla="*/ 177 h 263"/>
              <a:gd name="T70" fmla="*/ 229 w 337"/>
              <a:gd name="T71" fmla="*/ 214 h 263"/>
              <a:gd name="T72" fmla="*/ 257 w 337"/>
              <a:gd name="T73" fmla="*/ 205 h 263"/>
              <a:gd name="T74" fmla="*/ 268 w 337"/>
              <a:gd name="T75" fmla="*/ 191 h 263"/>
              <a:gd name="T76" fmla="*/ 268 w 337"/>
              <a:gd name="T77" fmla="*/ 100 h 263"/>
              <a:gd name="T78" fmla="*/ 202 w 337"/>
              <a:gd name="T79" fmla="*/ 78 h 263"/>
              <a:gd name="T80" fmla="*/ 163 w 337"/>
              <a:gd name="T81" fmla="*/ 99 h 263"/>
              <a:gd name="T82" fmla="*/ 23 w 337"/>
              <a:gd name="T83" fmla="*/ 152 h 263"/>
              <a:gd name="T84" fmla="*/ 126 w 337"/>
              <a:gd name="T85" fmla="*/ 73 h 263"/>
              <a:gd name="T86" fmla="*/ 23 w 337"/>
              <a:gd name="T87" fmla="*/ 152 h 263"/>
              <a:gd name="T88" fmla="*/ 195 w 337"/>
              <a:gd name="T89" fmla="*/ 190 h 263"/>
              <a:gd name="T90" fmla="*/ 97 w 337"/>
              <a:gd name="T91" fmla="*/ 187 h 263"/>
              <a:gd name="T92" fmla="*/ 195 w 337"/>
              <a:gd name="T93" fmla="*/ 190 h 263"/>
              <a:gd name="T94" fmla="*/ 208 w 337"/>
              <a:gd name="T95" fmla="*/ 218 h 263"/>
              <a:gd name="T96" fmla="*/ 208 w 337"/>
              <a:gd name="T97" fmla="*/ 207 h 263"/>
              <a:gd name="T98" fmla="*/ 126 w 337"/>
              <a:gd name="T99" fmla="*/ 216 h 263"/>
              <a:gd name="T100" fmla="*/ 208 w 337"/>
              <a:gd name="T101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3">
                <a:moveTo>
                  <a:pt x="85" y="188"/>
                </a:moveTo>
                <a:cubicBezTo>
                  <a:pt x="64" y="219"/>
                  <a:pt x="41" y="241"/>
                  <a:pt x="8" y="250"/>
                </a:cubicBezTo>
                <a:cubicBezTo>
                  <a:pt x="6" y="249"/>
                  <a:pt x="4" y="248"/>
                  <a:pt x="2" y="247"/>
                </a:cubicBezTo>
                <a:cubicBezTo>
                  <a:pt x="13" y="222"/>
                  <a:pt x="24" y="196"/>
                  <a:pt x="35" y="171"/>
                </a:cubicBezTo>
                <a:cubicBezTo>
                  <a:pt x="36" y="171"/>
                  <a:pt x="32" y="171"/>
                  <a:pt x="29" y="170"/>
                </a:cubicBezTo>
                <a:cubicBezTo>
                  <a:pt x="19" y="165"/>
                  <a:pt x="10" y="160"/>
                  <a:pt x="0" y="155"/>
                </a:cubicBezTo>
                <a:cubicBezTo>
                  <a:pt x="4" y="148"/>
                  <a:pt x="8" y="140"/>
                  <a:pt x="13" y="132"/>
                </a:cubicBezTo>
                <a:cubicBezTo>
                  <a:pt x="15" y="128"/>
                  <a:pt x="19" y="125"/>
                  <a:pt x="22" y="121"/>
                </a:cubicBezTo>
                <a:cubicBezTo>
                  <a:pt x="47" y="81"/>
                  <a:pt x="83" y="57"/>
                  <a:pt x="131" y="50"/>
                </a:cubicBezTo>
                <a:cubicBezTo>
                  <a:pt x="143" y="48"/>
                  <a:pt x="154" y="32"/>
                  <a:pt x="163" y="21"/>
                </a:cubicBezTo>
                <a:cubicBezTo>
                  <a:pt x="174" y="7"/>
                  <a:pt x="183" y="0"/>
                  <a:pt x="199" y="13"/>
                </a:cubicBezTo>
                <a:cubicBezTo>
                  <a:pt x="214" y="25"/>
                  <a:pt x="213" y="36"/>
                  <a:pt x="200" y="48"/>
                </a:cubicBezTo>
                <a:cubicBezTo>
                  <a:pt x="197" y="51"/>
                  <a:pt x="196" y="54"/>
                  <a:pt x="193" y="58"/>
                </a:cubicBezTo>
                <a:cubicBezTo>
                  <a:pt x="217" y="66"/>
                  <a:pt x="241" y="74"/>
                  <a:pt x="266" y="82"/>
                </a:cubicBezTo>
                <a:cubicBezTo>
                  <a:pt x="268" y="75"/>
                  <a:pt x="269" y="69"/>
                  <a:pt x="270" y="62"/>
                </a:cubicBezTo>
                <a:cubicBezTo>
                  <a:pt x="292" y="62"/>
                  <a:pt x="314" y="62"/>
                  <a:pt x="337" y="62"/>
                </a:cubicBezTo>
                <a:cubicBezTo>
                  <a:pt x="337" y="119"/>
                  <a:pt x="337" y="174"/>
                  <a:pt x="337" y="232"/>
                </a:cubicBezTo>
                <a:cubicBezTo>
                  <a:pt x="316" y="232"/>
                  <a:pt x="296" y="233"/>
                  <a:pt x="276" y="232"/>
                </a:cubicBezTo>
                <a:cubicBezTo>
                  <a:pt x="271" y="231"/>
                  <a:pt x="265" y="222"/>
                  <a:pt x="260" y="223"/>
                </a:cubicBezTo>
                <a:cubicBezTo>
                  <a:pt x="251" y="225"/>
                  <a:pt x="236" y="223"/>
                  <a:pt x="237" y="241"/>
                </a:cubicBezTo>
                <a:cubicBezTo>
                  <a:pt x="237" y="244"/>
                  <a:pt x="232" y="249"/>
                  <a:pt x="229" y="251"/>
                </a:cubicBezTo>
                <a:cubicBezTo>
                  <a:pt x="204" y="261"/>
                  <a:pt x="178" y="263"/>
                  <a:pt x="153" y="252"/>
                </a:cubicBezTo>
                <a:cubicBezTo>
                  <a:pt x="124" y="240"/>
                  <a:pt x="104" y="217"/>
                  <a:pt x="85" y="188"/>
                </a:cubicBezTo>
                <a:close/>
                <a:moveTo>
                  <a:pt x="163" y="99"/>
                </a:moveTo>
                <a:cubicBezTo>
                  <a:pt x="176" y="99"/>
                  <a:pt x="187" y="98"/>
                  <a:pt x="197" y="99"/>
                </a:cubicBezTo>
                <a:cubicBezTo>
                  <a:pt x="201" y="99"/>
                  <a:pt x="205" y="104"/>
                  <a:pt x="209" y="107"/>
                </a:cubicBezTo>
                <a:cubicBezTo>
                  <a:pt x="205" y="110"/>
                  <a:pt x="202" y="114"/>
                  <a:pt x="198" y="115"/>
                </a:cubicBezTo>
                <a:cubicBezTo>
                  <a:pt x="181" y="117"/>
                  <a:pt x="165" y="117"/>
                  <a:pt x="148" y="118"/>
                </a:cubicBezTo>
                <a:cubicBezTo>
                  <a:pt x="118" y="119"/>
                  <a:pt x="99" y="134"/>
                  <a:pt x="90" y="165"/>
                </a:cubicBezTo>
                <a:cubicBezTo>
                  <a:pt x="94" y="165"/>
                  <a:pt x="100" y="167"/>
                  <a:pt x="103" y="165"/>
                </a:cubicBezTo>
                <a:cubicBezTo>
                  <a:pt x="129" y="145"/>
                  <a:pt x="157" y="153"/>
                  <a:pt x="185" y="158"/>
                </a:cubicBezTo>
                <a:cubicBezTo>
                  <a:pt x="189" y="159"/>
                  <a:pt x="193" y="158"/>
                  <a:pt x="197" y="158"/>
                </a:cubicBezTo>
                <a:cubicBezTo>
                  <a:pt x="209" y="158"/>
                  <a:pt x="230" y="155"/>
                  <a:pt x="231" y="158"/>
                </a:cubicBezTo>
                <a:cubicBezTo>
                  <a:pt x="235" y="175"/>
                  <a:pt x="217" y="169"/>
                  <a:pt x="209" y="175"/>
                </a:cubicBezTo>
                <a:cubicBezTo>
                  <a:pt x="208" y="175"/>
                  <a:pt x="208" y="175"/>
                  <a:pt x="205" y="177"/>
                </a:cubicBezTo>
                <a:cubicBezTo>
                  <a:pt x="213" y="189"/>
                  <a:pt x="220" y="201"/>
                  <a:pt x="229" y="214"/>
                </a:cubicBezTo>
                <a:cubicBezTo>
                  <a:pt x="239" y="211"/>
                  <a:pt x="249" y="209"/>
                  <a:pt x="257" y="205"/>
                </a:cubicBezTo>
                <a:cubicBezTo>
                  <a:pt x="262" y="203"/>
                  <a:pt x="268" y="196"/>
                  <a:pt x="268" y="191"/>
                </a:cubicBezTo>
                <a:cubicBezTo>
                  <a:pt x="269" y="161"/>
                  <a:pt x="268" y="130"/>
                  <a:pt x="268" y="100"/>
                </a:cubicBezTo>
                <a:cubicBezTo>
                  <a:pt x="245" y="92"/>
                  <a:pt x="223" y="86"/>
                  <a:pt x="202" y="78"/>
                </a:cubicBezTo>
                <a:cubicBezTo>
                  <a:pt x="183" y="70"/>
                  <a:pt x="171" y="76"/>
                  <a:pt x="163" y="99"/>
                </a:cubicBezTo>
                <a:close/>
                <a:moveTo>
                  <a:pt x="23" y="152"/>
                </a:moveTo>
                <a:cubicBezTo>
                  <a:pt x="67" y="141"/>
                  <a:pt x="87" y="99"/>
                  <a:pt x="126" y="73"/>
                </a:cubicBezTo>
                <a:cubicBezTo>
                  <a:pt x="65" y="72"/>
                  <a:pt x="50" y="120"/>
                  <a:pt x="23" y="152"/>
                </a:cubicBezTo>
                <a:close/>
                <a:moveTo>
                  <a:pt x="195" y="190"/>
                </a:moveTo>
                <a:cubicBezTo>
                  <a:pt x="171" y="165"/>
                  <a:pt x="144" y="164"/>
                  <a:pt x="97" y="187"/>
                </a:cubicBezTo>
                <a:cubicBezTo>
                  <a:pt x="131" y="204"/>
                  <a:pt x="162" y="191"/>
                  <a:pt x="195" y="190"/>
                </a:cubicBezTo>
                <a:close/>
                <a:moveTo>
                  <a:pt x="208" y="218"/>
                </a:moveTo>
                <a:cubicBezTo>
                  <a:pt x="208" y="214"/>
                  <a:pt x="208" y="210"/>
                  <a:pt x="208" y="207"/>
                </a:cubicBezTo>
                <a:cubicBezTo>
                  <a:pt x="181" y="205"/>
                  <a:pt x="153" y="213"/>
                  <a:pt x="126" y="216"/>
                </a:cubicBezTo>
                <a:cubicBezTo>
                  <a:pt x="153" y="229"/>
                  <a:pt x="180" y="218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1325563" y="1062038"/>
            <a:ext cx="1108075" cy="868362"/>
          </a:xfrm>
          <a:custGeom>
            <a:avLst/>
            <a:gdLst>
              <a:gd name="T0" fmla="*/ 85 w 337"/>
              <a:gd name="T1" fmla="*/ 189 h 264"/>
              <a:gd name="T2" fmla="*/ 8 w 337"/>
              <a:gd name="T3" fmla="*/ 251 h 264"/>
              <a:gd name="T4" fmla="*/ 2 w 337"/>
              <a:gd name="T5" fmla="*/ 247 h 264"/>
              <a:gd name="T6" fmla="*/ 35 w 337"/>
              <a:gd name="T7" fmla="*/ 171 h 264"/>
              <a:gd name="T8" fmla="*/ 29 w 337"/>
              <a:gd name="T9" fmla="*/ 170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1 w 337"/>
              <a:gd name="T17" fmla="*/ 50 h 264"/>
              <a:gd name="T18" fmla="*/ 163 w 337"/>
              <a:gd name="T19" fmla="*/ 21 h 264"/>
              <a:gd name="T20" fmla="*/ 199 w 337"/>
              <a:gd name="T21" fmla="*/ 13 h 264"/>
              <a:gd name="T22" fmla="*/ 200 w 337"/>
              <a:gd name="T23" fmla="*/ 49 h 264"/>
              <a:gd name="T24" fmla="*/ 193 w 337"/>
              <a:gd name="T25" fmla="*/ 58 h 264"/>
              <a:gd name="T26" fmla="*/ 266 w 337"/>
              <a:gd name="T27" fmla="*/ 83 h 264"/>
              <a:gd name="T28" fmla="*/ 270 w 337"/>
              <a:gd name="T29" fmla="*/ 63 h 264"/>
              <a:gd name="T30" fmla="*/ 337 w 337"/>
              <a:gd name="T31" fmla="*/ 63 h 264"/>
              <a:gd name="T32" fmla="*/ 337 w 337"/>
              <a:gd name="T33" fmla="*/ 233 h 264"/>
              <a:gd name="T34" fmla="*/ 276 w 337"/>
              <a:gd name="T35" fmla="*/ 232 h 264"/>
              <a:gd name="T36" fmla="*/ 260 w 337"/>
              <a:gd name="T37" fmla="*/ 223 h 264"/>
              <a:gd name="T38" fmla="*/ 237 w 337"/>
              <a:gd name="T39" fmla="*/ 241 h 264"/>
              <a:gd name="T40" fmla="*/ 229 w 337"/>
              <a:gd name="T41" fmla="*/ 251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99 h 264"/>
              <a:gd name="T50" fmla="*/ 209 w 337"/>
              <a:gd name="T51" fmla="*/ 107 h 264"/>
              <a:gd name="T52" fmla="*/ 198 w 337"/>
              <a:gd name="T53" fmla="*/ 115 h 264"/>
              <a:gd name="T54" fmla="*/ 148 w 337"/>
              <a:gd name="T55" fmla="*/ 118 h 264"/>
              <a:gd name="T56" fmla="*/ 90 w 337"/>
              <a:gd name="T57" fmla="*/ 165 h 264"/>
              <a:gd name="T58" fmla="*/ 103 w 337"/>
              <a:gd name="T59" fmla="*/ 165 h 264"/>
              <a:gd name="T60" fmla="*/ 185 w 337"/>
              <a:gd name="T61" fmla="*/ 158 h 264"/>
              <a:gd name="T62" fmla="*/ 197 w 337"/>
              <a:gd name="T63" fmla="*/ 159 h 264"/>
              <a:gd name="T64" fmla="*/ 231 w 337"/>
              <a:gd name="T65" fmla="*/ 158 h 264"/>
              <a:gd name="T66" fmla="*/ 209 w 337"/>
              <a:gd name="T67" fmla="*/ 175 h 264"/>
              <a:gd name="T68" fmla="*/ 205 w 337"/>
              <a:gd name="T69" fmla="*/ 178 h 264"/>
              <a:gd name="T70" fmla="*/ 229 w 337"/>
              <a:gd name="T71" fmla="*/ 214 h 264"/>
              <a:gd name="T72" fmla="*/ 257 w 337"/>
              <a:gd name="T73" fmla="*/ 205 h 264"/>
              <a:gd name="T74" fmla="*/ 268 w 337"/>
              <a:gd name="T75" fmla="*/ 192 h 264"/>
              <a:gd name="T76" fmla="*/ 268 w 337"/>
              <a:gd name="T77" fmla="*/ 101 h 264"/>
              <a:gd name="T78" fmla="*/ 202 w 337"/>
              <a:gd name="T79" fmla="*/ 78 h 264"/>
              <a:gd name="T80" fmla="*/ 163 w 337"/>
              <a:gd name="T81" fmla="*/ 99 h 264"/>
              <a:gd name="T82" fmla="*/ 23 w 337"/>
              <a:gd name="T83" fmla="*/ 153 h 264"/>
              <a:gd name="T84" fmla="*/ 126 w 337"/>
              <a:gd name="T85" fmla="*/ 74 h 264"/>
              <a:gd name="T86" fmla="*/ 23 w 337"/>
              <a:gd name="T87" fmla="*/ 153 h 264"/>
              <a:gd name="T88" fmla="*/ 195 w 337"/>
              <a:gd name="T89" fmla="*/ 190 h 264"/>
              <a:gd name="T90" fmla="*/ 97 w 337"/>
              <a:gd name="T91" fmla="*/ 187 h 264"/>
              <a:gd name="T92" fmla="*/ 195 w 337"/>
              <a:gd name="T93" fmla="*/ 190 h 264"/>
              <a:gd name="T94" fmla="*/ 208 w 337"/>
              <a:gd name="T95" fmla="*/ 218 h 264"/>
              <a:gd name="T96" fmla="*/ 208 w 337"/>
              <a:gd name="T97" fmla="*/ 207 h 264"/>
              <a:gd name="T98" fmla="*/ 126 w 337"/>
              <a:gd name="T99" fmla="*/ 216 h 264"/>
              <a:gd name="T100" fmla="*/ 208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4" y="219"/>
                  <a:pt x="41" y="242"/>
                  <a:pt x="8" y="251"/>
                </a:cubicBezTo>
                <a:cubicBezTo>
                  <a:pt x="6" y="249"/>
                  <a:pt x="4" y="248"/>
                  <a:pt x="2" y="247"/>
                </a:cubicBezTo>
                <a:cubicBezTo>
                  <a:pt x="13" y="222"/>
                  <a:pt x="24" y="197"/>
                  <a:pt x="35" y="171"/>
                </a:cubicBezTo>
                <a:cubicBezTo>
                  <a:pt x="36" y="171"/>
                  <a:pt x="32" y="172"/>
                  <a:pt x="29" y="170"/>
                </a:cubicBezTo>
                <a:cubicBezTo>
                  <a:pt x="19" y="166"/>
                  <a:pt x="10" y="161"/>
                  <a:pt x="0" y="156"/>
                </a:cubicBezTo>
                <a:cubicBezTo>
                  <a:pt x="4" y="148"/>
                  <a:pt x="8" y="140"/>
                  <a:pt x="13" y="133"/>
                </a:cubicBezTo>
                <a:cubicBezTo>
                  <a:pt x="15" y="129"/>
                  <a:pt x="19" y="126"/>
                  <a:pt x="22" y="122"/>
                </a:cubicBezTo>
                <a:cubicBezTo>
                  <a:pt x="47" y="82"/>
                  <a:pt x="83" y="58"/>
                  <a:pt x="131" y="50"/>
                </a:cubicBezTo>
                <a:cubicBezTo>
                  <a:pt x="143" y="48"/>
                  <a:pt x="154" y="33"/>
                  <a:pt x="163" y="21"/>
                </a:cubicBezTo>
                <a:cubicBezTo>
                  <a:pt x="174" y="8"/>
                  <a:pt x="183" y="0"/>
                  <a:pt x="199" y="13"/>
                </a:cubicBezTo>
                <a:cubicBezTo>
                  <a:pt x="214" y="25"/>
                  <a:pt x="213" y="36"/>
                  <a:pt x="200" y="49"/>
                </a:cubicBezTo>
                <a:cubicBezTo>
                  <a:pt x="197" y="51"/>
                  <a:pt x="196" y="54"/>
                  <a:pt x="193" y="58"/>
                </a:cubicBezTo>
                <a:cubicBezTo>
                  <a:pt x="217" y="66"/>
                  <a:pt x="241" y="74"/>
                  <a:pt x="266" y="83"/>
                </a:cubicBezTo>
                <a:cubicBezTo>
                  <a:pt x="268" y="75"/>
                  <a:pt x="269" y="69"/>
                  <a:pt x="270" y="63"/>
                </a:cubicBezTo>
                <a:cubicBezTo>
                  <a:pt x="292" y="63"/>
                  <a:pt x="314" y="63"/>
                  <a:pt x="337" y="63"/>
                </a:cubicBezTo>
                <a:cubicBezTo>
                  <a:pt x="337" y="119"/>
                  <a:pt x="337" y="175"/>
                  <a:pt x="337" y="233"/>
                </a:cubicBezTo>
                <a:cubicBezTo>
                  <a:pt x="316" y="233"/>
                  <a:pt x="296" y="233"/>
                  <a:pt x="276" y="232"/>
                </a:cubicBezTo>
                <a:cubicBezTo>
                  <a:pt x="271" y="232"/>
                  <a:pt x="265" y="222"/>
                  <a:pt x="260" y="223"/>
                </a:cubicBezTo>
                <a:cubicBezTo>
                  <a:pt x="251" y="225"/>
                  <a:pt x="236" y="223"/>
                  <a:pt x="237" y="241"/>
                </a:cubicBezTo>
                <a:cubicBezTo>
                  <a:pt x="237" y="244"/>
                  <a:pt x="232" y="250"/>
                  <a:pt x="229" y="251"/>
                </a:cubicBezTo>
                <a:cubicBezTo>
                  <a:pt x="204" y="261"/>
                  <a:pt x="178" y="264"/>
                  <a:pt x="153" y="253"/>
                </a:cubicBezTo>
                <a:cubicBezTo>
                  <a:pt x="124" y="240"/>
                  <a:pt x="104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7" y="98"/>
                  <a:pt x="197" y="99"/>
                </a:cubicBezTo>
                <a:cubicBezTo>
                  <a:pt x="201" y="100"/>
                  <a:pt x="205" y="104"/>
                  <a:pt x="209" y="107"/>
                </a:cubicBezTo>
                <a:cubicBezTo>
                  <a:pt x="205" y="110"/>
                  <a:pt x="202" y="115"/>
                  <a:pt x="198" y="115"/>
                </a:cubicBezTo>
                <a:cubicBezTo>
                  <a:pt x="181" y="117"/>
                  <a:pt x="165" y="118"/>
                  <a:pt x="148" y="118"/>
                </a:cubicBezTo>
                <a:cubicBezTo>
                  <a:pt x="118" y="119"/>
                  <a:pt x="99" y="135"/>
                  <a:pt x="90" y="165"/>
                </a:cubicBezTo>
                <a:cubicBezTo>
                  <a:pt x="94" y="165"/>
                  <a:pt x="100" y="167"/>
                  <a:pt x="103" y="165"/>
                </a:cubicBezTo>
                <a:cubicBezTo>
                  <a:pt x="129" y="146"/>
                  <a:pt x="157" y="153"/>
                  <a:pt x="185" y="158"/>
                </a:cubicBezTo>
                <a:cubicBezTo>
                  <a:pt x="189" y="159"/>
                  <a:pt x="193" y="159"/>
                  <a:pt x="197" y="159"/>
                </a:cubicBezTo>
                <a:cubicBezTo>
                  <a:pt x="209" y="158"/>
                  <a:pt x="230" y="156"/>
                  <a:pt x="231" y="158"/>
                </a:cubicBezTo>
                <a:cubicBezTo>
                  <a:pt x="235" y="176"/>
                  <a:pt x="217" y="170"/>
                  <a:pt x="209" y="175"/>
                </a:cubicBezTo>
                <a:cubicBezTo>
                  <a:pt x="208" y="175"/>
                  <a:pt x="208" y="176"/>
                  <a:pt x="205" y="178"/>
                </a:cubicBezTo>
                <a:cubicBezTo>
                  <a:pt x="213" y="189"/>
                  <a:pt x="220" y="201"/>
                  <a:pt x="229" y="214"/>
                </a:cubicBezTo>
                <a:cubicBezTo>
                  <a:pt x="239" y="212"/>
                  <a:pt x="249" y="210"/>
                  <a:pt x="257" y="205"/>
                </a:cubicBezTo>
                <a:cubicBezTo>
                  <a:pt x="262" y="203"/>
                  <a:pt x="268" y="196"/>
                  <a:pt x="268" y="192"/>
                </a:cubicBezTo>
                <a:cubicBezTo>
                  <a:pt x="269" y="161"/>
                  <a:pt x="268" y="131"/>
                  <a:pt x="268" y="101"/>
                </a:cubicBezTo>
                <a:cubicBezTo>
                  <a:pt x="245" y="93"/>
                  <a:pt x="223" y="87"/>
                  <a:pt x="202" y="78"/>
                </a:cubicBezTo>
                <a:cubicBezTo>
                  <a:pt x="183" y="71"/>
                  <a:pt x="171" y="77"/>
                  <a:pt x="163" y="99"/>
                </a:cubicBezTo>
                <a:close/>
                <a:moveTo>
                  <a:pt x="23" y="153"/>
                </a:moveTo>
                <a:cubicBezTo>
                  <a:pt x="67" y="141"/>
                  <a:pt x="87" y="100"/>
                  <a:pt x="126" y="74"/>
                </a:cubicBezTo>
                <a:cubicBezTo>
                  <a:pt x="65" y="73"/>
                  <a:pt x="50" y="120"/>
                  <a:pt x="23" y="153"/>
                </a:cubicBezTo>
                <a:close/>
                <a:moveTo>
                  <a:pt x="195" y="190"/>
                </a:moveTo>
                <a:cubicBezTo>
                  <a:pt x="171" y="165"/>
                  <a:pt x="144" y="165"/>
                  <a:pt x="97" y="187"/>
                </a:cubicBezTo>
                <a:cubicBezTo>
                  <a:pt x="131" y="205"/>
                  <a:pt x="162" y="192"/>
                  <a:pt x="195" y="190"/>
                </a:cubicBezTo>
                <a:close/>
                <a:moveTo>
                  <a:pt x="208" y="218"/>
                </a:moveTo>
                <a:cubicBezTo>
                  <a:pt x="208" y="214"/>
                  <a:pt x="208" y="211"/>
                  <a:pt x="208" y="207"/>
                </a:cubicBezTo>
                <a:cubicBezTo>
                  <a:pt x="181" y="206"/>
                  <a:pt x="153" y="213"/>
                  <a:pt x="126" y="216"/>
                </a:cubicBezTo>
                <a:cubicBezTo>
                  <a:pt x="153" y="230"/>
                  <a:pt x="180" y="218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3"/>
          <p:cNvSpPr>
            <a:spLocks noEditPoints="1"/>
          </p:cNvSpPr>
          <p:nvPr userDrawn="1"/>
        </p:nvSpPr>
        <p:spPr bwMode="auto">
          <a:xfrm>
            <a:off x="200025" y="2401888"/>
            <a:ext cx="1109663" cy="868362"/>
          </a:xfrm>
          <a:custGeom>
            <a:avLst/>
            <a:gdLst>
              <a:gd name="T0" fmla="*/ 85 w 337"/>
              <a:gd name="T1" fmla="*/ 189 h 264"/>
              <a:gd name="T2" fmla="*/ 8 w 337"/>
              <a:gd name="T3" fmla="*/ 251 h 264"/>
              <a:gd name="T4" fmla="*/ 2 w 337"/>
              <a:gd name="T5" fmla="*/ 248 h 264"/>
              <a:gd name="T6" fmla="*/ 35 w 337"/>
              <a:gd name="T7" fmla="*/ 171 h 264"/>
              <a:gd name="T8" fmla="*/ 29 w 337"/>
              <a:gd name="T9" fmla="*/ 171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1 w 337"/>
              <a:gd name="T17" fmla="*/ 51 h 264"/>
              <a:gd name="T18" fmla="*/ 164 w 337"/>
              <a:gd name="T19" fmla="*/ 21 h 264"/>
              <a:gd name="T20" fmla="*/ 199 w 337"/>
              <a:gd name="T21" fmla="*/ 14 h 264"/>
              <a:gd name="T22" fmla="*/ 200 w 337"/>
              <a:gd name="T23" fmla="*/ 49 h 264"/>
              <a:gd name="T24" fmla="*/ 193 w 337"/>
              <a:gd name="T25" fmla="*/ 59 h 264"/>
              <a:gd name="T26" fmla="*/ 267 w 337"/>
              <a:gd name="T27" fmla="*/ 83 h 264"/>
              <a:gd name="T28" fmla="*/ 270 w 337"/>
              <a:gd name="T29" fmla="*/ 63 h 264"/>
              <a:gd name="T30" fmla="*/ 337 w 337"/>
              <a:gd name="T31" fmla="*/ 63 h 264"/>
              <a:gd name="T32" fmla="*/ 337 w 337"/>
              <a:gd name="T33" fmla="*/ 233 h 264"/>
              <a:gd name="T34" fmla="*/ 277 w 337"/>
              <a:gd name="T35" fmla="*/ 233 h 264"/>
              <a:gd name="T36" fmla="*/ 261 w 337"/>
              <a:gd name="T37" fmla="*/ 224 h 264"/>
              <a:gd name="T38" fmla="*/ 237 w 337"/>
              <a:gd name="T39" fmla="*/ 241 h 264"/>
              <a:gd name="T40" fmla="*/ 229 w 337"/>
              <a:gd name="T41" fmla="*/ 252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100 h 264"/>
              <a:gd name="T50" fmla="*/ 209 w 337"/>
              <a:gd name="T51" fmla="*/ 108 h 264"/>
              <a:gd name="T52" fmla="*/ 198 w 337"/>
              <a:gd name="T53" fmla="*/ 116 h 264"/>
              <a:gd name="T54" fmla="*/ 148 w 337"/>
              <a:gd name="T55" fmla="*/ 119 h 264"/>
              <a:gd name="T56" fmla="*/ 90 w 337"/>
              <a:gd name="T57" fmla="*/ 166 h 264"/>
              <a:gd name="T58" fmla="*/ 103 w 337"/>
              <a:gd name="T59" fmla="*/ 166 h 264"/>
              <a:gd name="T60" fmla="*/ 185 w 337"/>
              <a:gd name="T61" fmla="*/ 159 h 264"/>
              <a:gd name="T62" fmla="*/ 197 w 337"/>
              <a:gd name="T63" fmla="*/ 159 h 264"/>
              <a:gd name="T64" fmla="*/ 231 w 337"/>
              <a:gd name="T65" fmla="*/ 159 h 264"/>
              <a:gd name="T66" fmla="*/ 209 w 337"/>
              <a:gd name="T67" fmla="*/ 176 h 264"/>
              <a:gd name="T68" fmla="*/ 205 w 337"/>
              <a:gd name="T69" fmla="*/ 178 h 264"/>
              <a:gd name="T70" fmla="*/ 229 w 337"/>
              <a:gd name="T71" fmla="*/ 215 h 264"/>
              <a:gd name="T72" fmla="*/ 257 w 337"/>
              <a:gd name="T73" fmla="*/ 206 h 264"/>
              <a:gd name="T74" fmla="*/ 268 w 337"/>
              <a:gd name="T75" fmla="*/ 192 h 264"/>
              <a:gd name="T76" fmla="*/ 268 w 337"/>
              <a:gd name="T77" fmla="*/ 101 h 264"/>
              <a:gd name="T78" fmla="*/ 203 w 337"/>
              <a:gd name="T79" fmla="*/ 79 h 264"/>
              <a:gd name="T80" fmla="*/ 163 w 337"/>
              <a:gd name="T81" fmla="*/ 99 h 264"/>
              <a:gd name="T82" fmla="*/ 23 w 337"/>
              <a:gd name="T83" fmla="*/ 153 h 264"/>
              <a:gd name="T84" fmla="*/ 126 w 337"/>
              <a:gd name="T85" fmla="*/ 74 h 264"/>
              <a:gd name="T86" fmla="*/ 23 w 337"/>
              <a:gd name="T87" fmla="*/ 153 h 264"/>
              <a:gd name="T88" fmla="*/ 195 w 337"/>
              <a:gd name="T89" fmla="*/ 191 h 264"/>
              <a:gd name="T90" fmla="*/ 97 w 337"/>
              <a:gd name="T91" fmla="*/ 188 h 264"/>
              <a:gd name="T92" fmla="*/ 195 w 337"/>
              <a:gd name="T93" fmla="*/ 191 h 264"/>
              <a:gd name="T94" fmla="*/ 208 w 337"/>
              <a:gd name="T95" fmla="*/ 218 h 264"/>
              <a:gd name="T96" fmla="*/ 208 w 337"/>
              <a:gd name="T97" fmla="*/ 208 h 264"/>
              <a:gd name="T98" fmla="*/ 126 w 337"/>
              <a:gd name="T99" fmla="*/ 217 h 264"/>
              <a:gd name="T100" fmla="*/ 208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5" y="220"/>
                  <a:pt x="41" y="242"/>
                  <a:pt x="8" y="251"/>
                </a:cubicBezTo>
                <a:cubicBezTo>
                  <a:pt x="6" y="250"/>
                  <a:pt x="4" y="249"/>
                  <a:pt x="2" y="248"/>
                </a:cubicBezTo>
                <a:cubicBezTo>
                  <a:pt x="13" y="222"/>
                  <a:pt x="24" y="197"/>
                  <a:pt x="35" y="171"/>
                </a:cubicBezTo>
                <a:cubicBezTo>
                  <a:pt x="36" y="172"/>
                  <a:pt x="32" y="172"/>
                  <a:pt x="29" y="171"/>
                </a:cubicBezTo>
                <a:cubicBezTo>
                  <a:pt x="19" y="166"/>
                  <a:pt x="10" y="161"/>
                  <a:pt x="0" y="156"/>
                </a:cubicBezTo>
                <a:cubicBezTo>
                  <a:pt x="5" y="149"/>
                  <a:pt x="9" y="141"/>
                  <a:pt x="13" y="133"/>
                </a:cubicBezTo>
                <a:cubicBezTo>
                  <a:pt x="16" y="129"/>
                  <a:pt x="20" y="126"/>
                  <a:pt x="22" y="122"/>
                </a:cubicBezTo>
                <a:cubicBezTo>
                  <a:pt x="48" y="82"/>
                  <a:pt x="83" y="58"/>
                  <a:pt x="131" y="51"/>
                </a:cubicBezTo>
                <a:cubicBezTo>
                  <a:pt x="143" y="49"/>
                  <a:pt x="154" y="33"/>
                  <a:pt x="164" y="21"/>
                </a:cubicBezTo>
                <a:cubicBezTo>
                  <a:pt x="174" y="8"/>
                  <a:pt x="183" y="0"/>
                  <a:pt x="199" y="14"/>
                </a:cubicBezTo>
                <a:cubicBezTo>
                  <a:pt x="214" y="26"/>
                  <a:pt x="213" y="37"/>
                  <a:pt x="200" y="49"/>
                </a:cubicBezTo>
                <a:cubicBezTo>
                  <a:pt x="198" y="51"/>
                  <a:pt x="196" y="54"/>
                  <a:pt x="193" y="59"/>
                </a:cubicBezTo>
                <a:cubicBezTo>
                  <a:pt x="218" y="67"/>
                  <a:pt x="241" y="75"/>
                  <a:pt x="267" y="83"/>
                </a:cubicBezTo>
                <a:cubicBezTo>
                  <a:pt x="268" y="76"/>
                  <a:pt x="269" y="70"/>
                  <a:pt x="270" y="63"/>
                </a:cubicBezTo>
                <a:cubicBezTo>
                  <a:pt x="292" y="63"/>
                  <a:pt x="314" y="63"/>
                  <a:pt x="337" y="63"/>
                </a:cubicBezTo>
                <a:cubicBezTo>
                  <a:pt x="337" y="120"/>
                  <a:pt x="337" y="175"/>
                  <a:pt x="337" y="233"/>
                </a:cubicBezTo>
                <a:cubicBezTo>
                  <a:pt x="316" y="233"/>
                  <a:pt x="296" y="234"/>
                  <a:pt x="277" y="233"/>
                </a:cubicBezTo>
                <a:cubicBezTo>
                  <a:pt x="271" y="232"/>
                  <a:pt x="265" y="223"/>
                  <a:pt x="261" y="224"/>
                </a:cubicBezTo>
                <a:cubicBezTo>
                  <a:pt x="251" y="226"/>
                  <a:pt x="236" y="224"/>
                  <a:pt x="237" y="241"/>
                </a:cubicBezTo>
                <a:cubicBezTo>
                  <a:pt x="237" y="245"/>
                  <a:pt x="232" y="250"/>
                  <a:pt x="229" y="252"/>
                </a:cubicBezTo>
                <a:cubicBezTo>
                  <a:pt x="204" y="262"/>
                  <a:pt x="178" y="264"/>
                  <a:pt x="153" y="253"/>
                </a:cubicBezTo>
                <a:cubicBezTo>
                  <a:pt x="124" y="241"/>
                  <a:pt x="104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7" y="99"/>
                  <a:pt x="197" y="100"/>
                </a:cubicBezTo>
                <a:cubicBezTo>
                  <a:pt x="201" y="100"/>
                  <a:pt x="205" y="105"/>
                  <a:pt x="209" y="108"/>
                </a:cubicBezTo>
                <a:cubicBezTo>
                  <a:pt x="205" y="110"/>
                  <a:pt x="202" y="115"/>
                  <a:pt x="198" y="116"/>
                </a:cubicBezTo>
                <a:cubicBezTo>
                  <a:pt x="182" y="117"/>
                  <a:pt x="165" y="118"/>
                  <a:pt x="148" y="119"/>
                </a:cubicBezTo>
                <a:cubicBezTo>
                  <a:pt x="118" y="120"/>
                  <a:pt x="99" y="135"/>
                  <a:pt x="90" y="166"/>
                </a:cubicBezTo>
                <a:cubicBezTo>
                  <a:pt x="94" y="166"/>
                  <a:pt x="100" y="168"/>
                  <a:pt x="103" y="166"/>
                </a:cubicBezTo>
                <a:cubicBezTo>
                  <a:pt x="129" y="146"/>
                  <a:pt x="157" y="154"/>
                  <a:pt x="185" y="159"/>
                </a:cubicBezTo>
                <a:cubicBezTo>
                  <a:pt x="189" y="160"/>
                  <a:pt x="193" y="159"/>
                  <a:pt x="197" y="159"/>
                </a:cubicBezTo>
                <a:cubicBezTo>
                  <a:pt x="209" y="159"/>
                  <a:pt x="231" y="156"/>
                  <a:pt x="231" y="159"/>
                </a:cubicBezTo>
                <a:cubicBezTo>
                  <a:pt x="235" y="176"/>
                  <a:pt x="217" y="170"/>
                  <a:pt x="209" y="176"/>
                </a:cubicBezTo>
                <a:cubicBezTo>
                  <a:pt x="208" y="176"/>
                  <a:pt x="208" y="176"/>
                  <a:pt x="205" y="178"/>
                </a:cubicBezTo>
                <a:cubicBezTo>
                  <a:pt x="213" y="190"/>
                  <a:pt x="221" y="202"/>
                  <a:pt x="229" y="215"/>
                </a:cubicBezTo>
                <a:cubicBezTo>
                  <a:pt x="239" y="212"/>
                  <a:pt x="249" y="210"/>
                  <a:pt x="257" y="206"/>
                </a:cubicBezTo>
                <a:cubicBezTo>
                  <a:pt x="262" y="203"/>
                  <a:pt x="268" y="197"/>
                  <a:pt x="268" y="192"/>
                </a:cubicBezTo>
                <a:cubicBezTo>
                  <a:pt x="269" y="162"/>
                  <a:pt x="268" y="131"/>
                  <a:pt x="268" y="101"/>
                </a:cubicBezTo>
                <a:cubicBezTo>
                  <a:pt x="245" y="93"/>
                  <a:pt x="224" y="87"/>
                  <a:pt x="203" y="79"/>
                </a:cubicBezTo>
                <a:cubicBezTo>
                  <a:pt x="183" y="71"/>
                  <a:pt x="171" y="77"/>
                  <a:pt x="163" y="99"/>
                </a:cubicBezTo>
                <a:close/>
                <a:moveTo>
                  <a:pt x="23" y="153"/>
                </a:moveTo>
                <a:cubicBezTo>
                  <a:pt x="67" y="142"/>
                  <a:pt x="87" y="100"/>
                  <a:pt x="126" y="74"/>
                </a:cubicBezTo>
                <a:cubicBezTo>
                  <a:pt x="65" y="73"/>
                  <a:pt x="50" y="121"/>
                  <a:pt x="23" y="153"/>
                </a:cubicBezTo>
                <a:close/>
                <a:moveTo>
                  <a:pt x="195" y="191"/>
                </a:moveTo>
                <a:cubicBezTo>
                  <a:pt x="171" y="166"/>
                  <a:pt x="144" y="165"/>
                  <a:pt x="97" y="188"/>
                </a:cubicBezTo>
                <a:cubicBezTo>
                  <a:pt x="132" y="205"/>
                  <a:pt x="162" y="192"/>
                  <a:pt x="195" y="191"/>
                </a:cubicBezTo>
                <a:close/>
                <a:moveTo>
                  <a:pt x="208" y="218"/>
                </a:moveTo>
                <a:cubicBezTo>
                  <a:pt x="208" y="215"/>
                  <a:pt x="208" y="211"/>
                  <a:pt x="208" y="208"/>
                </a:cubicBezTo>
                <a:cubicBezTo>
                  <a:pt x="181" y="206"/>
                  <a:pt x="153" y="214"/>
                  <a:pt x="126" y="217"/>
                </a:cubicBezTo>
                <a:cubicBezTo>
                  <a:pt x="153" y="230"/>
                  <a:pt x="181" y="218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3022600" y="3881438"/>
            <a:ext cx="1108075" cy="866775"/>
          </a:xfrm>
          <a:custGeom>
            <a:avLst/>
            <a:gdLst>
              <a:gd name="T0" fmla="*/ 85 w 337"/>
              <a:gd name="T1" fmla="*/ 188 h 263"/>
              <a:gd name="T2" fmla="*/ 8 w 337"/>
              <a:gd name="T3" fmla="*/ 250 h 263"/>
              <a:gd name="T4" fmla="*/ 2 w 337"/>
              <a:gd name="T5" fmla="*/ 247 h 263"/>
              <a:gd name="T6" fmla="*/ 35 w 337"/>
              <a:gd name="T7" fmla="*/ 171 h 263"/>
              <a:gd name="T8" fmla="*/ 29 w 337"/>
              <a:gd name="T9" fmla="*/ 170 h 263"/>
              <a:gd name="T10" fmla="*/ 0 w 337"/>
              <a:gd name="T11" fmla="*/ 156 h 263"/>
              <a:gd name="T12" fmla="*/ 13 w 337"/>
              <a:gd name="T13" fmla="*/ 132 h 263"/>
              <a:gd name="T14" fmla="*/ 22 w 337"/>
              <a:gd name="T15" fmla="*/ 122 h 263"/>
              <a:gd name="T16" fmla="*/ 131 w 337"/>
              <a:gd name="T17" fmla="*/ 50 h 263"/>
              <a:gd name="T18" fmla="*/ 163 w 337"/>
              <a:gd name="T19" fmla="*/ 21 h 263"/>
              <a:gd name="T20" fmla="*/ 199 w 337"/>
              <a:gd name="T21" fmla="*/ 13 h 263"/>
              <a:gd name="T22" fmla="*/ 200 w 337"/>
              <a:gd name="T23" fmla="*/ 49 h 263"/>
              <a:gd name="T24" fmla="*/ 193 w 337"/>
              <a:gd name="T25" fmla="*/ 58 h 263"/>
              <a:gd name="T26" fmla="*/ 266 w 337"/>
              <a:gd name="T27" fmla="*/ 82 h 263"/>
              <a:gd name="T28" fmla="*/ 270 w 337"/>
              <a:gd name="T29" fmla="*/ 62 h 263"/>
              <a:gd name="T30" fmla="*/ 337 w 337"/>
              <a:gd name="T31" fmla="*/ 62 h 263"/>
              <a:gd name="T32" fmla="*/ 337 w 337"/>
              <a:gd name="T33" fmla="*/ 232 h 263"/>
              <a:gd name="T34" fmla="*/ 276 w 337"/>
              <a:gd name="T35" fmla="*/ 232 h 263"/>
              <a:gd name="T36" fmla="*/ 260 w 337"/>
              <a:gd name="T37" fmla="*/ 223 h 263"/>
              <a:gd name="T38" fmla="*/ 237 w 337"/>
              <a:gd name="T39" fmla="*/ 241 h 263"/>
              <a:gd name="T40" fmla="*/ 229 w 337"/>
              <a:gd name="T41" fmla="*/ 251 h 263"/>
              <a:gd name="T42" fmla="*/ 153 w 337"/>
              <a:gd name="T43" fmla="*/ 253 h 263"/>
              <a:gd name="T44" fmla="*/ 85 w 337"/>
              <a:gd name="T45" fmla="*/ 188 h 263"/>
              <a:gd name="T46" fmla="*/ 163 w 337"/>
              <a:gd name="T47" fmla="*/ 99 h 263"/>
              <a:gd name="T48" fmla="*/ 197 w 337"/>
              <a:gd name="T49" fmla="*/ 99 h 263"/>
              <a:gd name="T50" fmla="*/ 209 w 337"/>
              <a:gd name="T51" fmla="*/ 107 h 263"/>
              <a:gd name="T52" fmla="*/ 198 w 337"/>
              <a:gd name="T53" fmla="*/ 115 h 263"/>
              <a:gd name="T54" fmla="*/ 148 w 337"/>
              <a:gd name="T55" fmla="*/ 118 h 263"/>
              <a:gd name="T56" fmla="*/ 90 w 337"/>
              <a:gd name="T57" fmla="*/ 165 h 263"/>
              <a:gd name="T58" fmla="*/ 103 w 337"/>
              <a:gd name="T59" fmla="*/ 165 h 263"/>
              <a:gd name="T60" fmla="*/ 185 w 337"/>
              <a:gd name="T61" fmla="*/ 158 h 263"/>
              <a:gd name="T62" fmla="*/ 197 w 337"/>
              <a:gd name="T63" fmla="*/ 158 h 263"/>
              <a:gd name="T64" fmla="*/ 231 w 337"/>
              <a:gd name="T65" fmla="*/ 158 h 263"/>
              <a:gd name="T66" fmla="*/ 209 w 337"/>
              <a:gd name="T67" fmla="*/ 175 h 263"/>
              <a:gd name="T68" fmla="*/ 205 w 337"/>
              <a:gd name="T69" fmla="*/ 177 h 263"/>
              <a:gd name="T70" fmla="*/ 229 w 337"/>
              <a:gd name="T71" fmla="*/ 214 h 263"/>
              <a:gd name="T72" fmla="*/ 257 w 337"/>
              <a:gd name="T73" fmla="*/ 205 h 263"/>
              <a:gd name="T74" fmla="*/ 268 w 337"/>
              <a:gd name="T75" fmla="*/ 191 h 263"/>
              <a:gd name="T76" fmla="*/ 268 w 337"/>
              <a:gd name="T77" fmla="*/ 100 h 263"/>
              <a:gd name="T78" fmla="*/ 202 w 337"/>
              <a:gd name="T79" fmla="*/ 78 h 263"/>
              <a:gd name="T80" fmla="*/ 163 w 337"/>
              <a:gd name="T81" fmla="*/ 99 h 263"/>
              <a:gd name="T82" fmla="*/ 23 w 337"/>
              <a:gd name="T83" fmla="*/ 152 h 263"/>
              <a:gd name="T84" fmla="*/ 126 w 337"/>
              <a:gd name="T85" fmla="*/ 73 h 263"/>
              <a:gd name="T86" fmla="*/ 23 w 337"/>
              <a:gd name="T87" fmla="*/ 152 h 263"/>
              <a:gd name="T88" fmla="*/ 195 w 337"/>
              <a:gd name="T89" fmla="*/ 190 h 263"/>
              <a:gd name="T90" fmla="*/ 97 w 337"/>
              <a:gd name="T91" fmla="*/ 187 h 263"/>
              <a:gd name="T92" fmla="*/ 195 w 337"/>
              <a:gd name="T93" fmla="*/ 190 h 263"/>
              <a:gd name="T94" fmla="*/ 208 w 337"/>
              <a:gd name="T95" fmla="*/ 218 h 263"/>
              <a:gd name="T96" fmla="*/ 208 w 337"/>
              <a:gd name="T97" fmla="*/ 207 h 263"/>
              <a:gd name="T98" fmla="*/ 126 w 337"/>
              <a:gd name="T99" fmla="*/ 216 h 263"/>
              <a:gd name="T100" fmla="*/ 208 w 337"/>
              <a:gd name="T101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3">
                <a:moveTo>
                  <a:pt x="85" y="188"/>
                </a:moveTo>
                <a:cubicBezTo>
                  <a:pt x="64" y="219"/>
                  <a:pt x="41" y="241"/>
                  <a:pt x="8" y="250"/>
                </a:cubicBezTo>
                <a:cubicBezTo>
                  <a:pt x="6" y="249"/>
                  <a:pt x="4" y="248"/>
                  <a:pt x="2" y="247"/>
                </a:cubicBezTo>
                <a:cubicBezTo>
                  <a:pt x="13" y="222"/>
                  <a:pt x="24" y="197"/>
                  <a:pt x="35" y="171"/>
                </a:cubicBezTo>
                <a:cubicBezTo>
                  <a:pt x="36" y="171"/>
                  <a:pt x="32" y="171"/>
                  <a:pt x="29" y="170"/>
                </a:cubicBezTo>
                <a:cubicBezTo>
                  <a:pt x="19" y="166"/>
                  <a:pt x="10" y="161"/>
                  <a:pt x="0" y="156"/>
                </a:cubicBezTo>
                <a:cubicBezTo>
                  <a:pt x="4" y="148"/>
                  <a:pt x="8" y="140"/>
                  <a:pt x="13" y="132"/>
                </a:cubicBezTo>
                <a:cubicBezTo>
                  <a:pt x="15" y="128"/>
                  <a:pt x="19" y="125"/>
                  <a:pt x="22" y="122"/>
                </a:cubicBezTo>
                <a:cubicBezTo>
                  <a:pt x="47" y="81"/>
                  <a:pt x="83" y="57"/>
                  <a:pt x="131" y="50"/>
                </a:cubicBezTo>
                <a:cubicBezTo>
                  <a:pt x="143" y="48"/>
                  <a:pt x="154" y="32"/>
                  <a:pt x="163" y="21"/>
                </a:cubicBezTo>
                <a:cubicBezTo>
                  <a:pt x="174" y="8"/>
                  <a:pt x="183" y="0"/>
                  <a:pt x="199" y="13"/>
                </a:cubicBezTo>
                <a:cubicBezTo>
                  <a:pt x="214" y="25"/>
                  <a:pt x="213" y="36"/>
                  <a:pt x="200" y="49"/>
                </a:cubicBezTo>
                <a:cubicBezTo>
                  <a:pt x="197" y="51"/>
                  <a:pt x="196" y="54"/>
                  <a:pt x="193" y="58"/>
                </a:cubicBezTo>
                <a:cubicBezTo>
                  <a:pt x="217" y="66"/>
                  <a:pt x="241" y="74"/>
                  <a:pt x="266" y="82"/>
                </a:cubicBezTo>
                <a:cubicBezTo>
                  <a:pt x="268" y="75"/>
                  <a:pt x="269" y="69"/>
                  <a:pt x="270" y="62"/>
                </a:cubicBezTo>
                <a:cubicBezTo>
                  <a:pt x="292" y="62"/>
                  <a:pt x="314" y="62"/>
                  <a:pt x="337" y="62"/>
                </a:cubicBezTo>
                <a:cubicBezTo>
                  <a:pt x="337" y="119"/>
                  <a:pt x="337" y="175"/>
                  <a:pt x="337" y="232"/>
                </a:cubicBezTo>
                <a:cubicBezTo>
                  <a:pt x="316" y="232"/>
                  <a:pt x="296" y="233"/>
                  <a:pt x="276" y="232"/>
                </a:cubicBezTo>
                <a:cubicBezTo>
                  <a:pt x="271" y="232"/>
                  <a:pt x="265" y="222"/>
                  <a:pt x="260" y="223"/>
                </a:cubicBezTo>
                <a:cubicBezTo>
                  <a:pt x="251" y="225"/>
                  <a:pt x="236" y="223"/>
                  <a:pt x="237" y="241"/>
                </a:cubicBezTo>
                <a:cubicBezTo>
                  <a:pt x="237" y="244"/>
                  <a:pt x="232" y="249"/>
                  <a:pt x="229" y="251"/>
                </a:cubicBezTo>
                <a:cubicBezTo>
                  <a:pt x="204" y="261"/>
                  <a:pt x="178" y="263"/>
                  <a:pt x="153" y="253"/>
                </a:cubicBezTo>
                <a:cubicBezTo>
                  <a:pt x="124" y="240"/>
                  <a:pt x="103" y="217"/>
                  <a:pt x="85" y="188"/>
                </a:cubicBezTo>
                <a:close/>
                <a:moveTo>
                  <a:pt x="163" y="99"/>
                </a:moveTo>
                <a:cubicBezTo>
                  <a:pt x="176" y="99"/>
                  <a:pt x="187" y="98"/>
                  <a:pt x="197" y="99"/>
                </a:cubicBezTo>
                <a:cubicBezTo>
                  <a:pt x="201" y="100"/>
                  <a:pt x="205" y="104"/>
                  <a:pt x="209" y="107"/>
                </a:cubicBezTo>
                <a:cubicBezTo>
                  <a:pt x="205" y="110"/>
                  <a:pt x="202" y="115"/>
                  <a:pt x="198" y="115"/>
                </a:cubicBezTo>
                <a:cubicBezTo>
                  <a:pt x="181" y="117"/>
                  <a:pt x="165" y="117"/>
                  <a:pt x="148" y="118"/>
                </a:cubicBezTo>
                <a:cubicBezTo>
                  <a:pt x="118" y="119"/>
                  <a:pt x="99" y="134"/>
                  <a:pt x="90" y="165"/>
                </a:cubicBezTo>
                <a:cubicBezTo>
                  <a:pt x="94" y="165"/>
                  <a:pt x="100" y="167"/>
                  <a:pt x="103" y="165"/>
                </a:cubicBezTo>
                <a:cubicBezTo>
                  <a:pt x="129" y="146"/>
                  <a:pt x="157" y="153"/>
                  <a:pt x="185" y="158"/>
                </a:cubicBezTo>
                <a:cubicBezTo>
                  <a:pt x="189" y="159"/>
                  <a:pt x="193" y="158"/>
                  <a:pt x="197" y="158"/>
                </a:cubicBezTo>
                <a:cubicBezTo>
                  <a:pt x="209" y="158"/>
                  <a:pt x="230" y="156"/>
                  <a:pt x="231" y="158"/>
                </a:cubicBezTo>
                <a:cubicBezTo>
                  <a:pt x="235" y="176"/>
                  <a:pt x="217" y="169"/>
                  <a:pt x="209" y="175"/>
                </a:cubicBezTo>
                <a:cubicBezTo>
                  <a:pt x="208" y="175"/>
                  <a:pt x="208" y="176"/>
                  <a:pt x="205" y="177"/>
                </a:cubicBezTo>
                <a:cubicBezTo>
                  <a:pt x="213" y="189"/>
                  <a:pt x="220" y="201"/>
                  <a:pt x="229" y="214"/>
                </a:cubicBezTo>
                <a:cubicBezTo>
                  <a:pt x="239" y="211"/>
                  <a:pt x="249" y="209"/>
                  <a:pt x="257" y="205"/>
                </a:cubicBezTo>
                <a:cubicBezTo>
                  <a:pt x="262" y="203"/>
                  <a:pt x="268" y="196"/>
                  <a:pt x="268" y="191"/>
                </a:cubicBezTo>
                <a:cubicBezTo>
                  <a:pt x="269" y="161"/>
                  <a:pt x="268" y="130"/>
                  <a:pt x="268" y="100"/>
                </a:cubicBezTo>
                <a:cubicBezTo>
                  <a:pt x="245" y="93"/>
                  <a:pt x="223" y="86"/>
                  <a:pt x="202" y="78"/>
                </a:cubicBezTo>
                <a:cubicBezTo>
                  <a:pt x="183" y="71"/>
                  <a:pt x="171" y="77"/>
                  <a:pt x="163" y="99"/>
                </a:cubicBezTo>
                <a:close/>
                <a:moveTo>
                  <a:pt x="23" y="152"/>
                </a:moveTo>
                <a:cubicBezTo>
                  <a:pt x="67" y="141"/>
                  <a:pt x="87" y="100"/>
                  <a:pt x="126" y="73"/>
                </a:cubicBezTo>
                <a:cubicBezTo>
                  <a:pt x="65" y="72"/>
                  <a:pt x="50" y="120"/>
                  <a:pt x="23" y="152"/>
                </a:cubicBezTo>
                <a:close/>
                <a:moveTo>
                  <a:pt x="195" y="190"/>
                </a:moveTo>
                <a:cubicBezTo>
                  <a:pt x="171" y="165"/>
                  <a:pt x="144" y="165"/>
                  <a:pt x="97" y="187"/>
                </a:cubicBezTo>
                <a:cubicBezTo>
                  <a:pt x="131" y="205"/>
                  <a:pt x="162" y="191"/>
                  <a:pt x="195" y="190"/>
                </a:cubicBezTo>
                <a:close/>
                <a:moveTo>
                  <a:pt x="208" y="218"/>
                </a:moveTo>
                <a:cubicBezTo>
                  <a:pt x="208" y="214"/>
                  <a:pt x="208" y="211"/>
                  <a:pt x="208" y="207"/>
                </a:cubicBezTo>
                <a:cubicBezTo>
                  <a:pt x="181" y="205"/>
                  <a:pt x="153" y="213"/>
                  <a:pt x="126" y="216"/>
                </a:cubicBezTo>
                <a:cubicBezTo>
                  <a:pt x="153" y="229"/>
                  <a:pt x="180" y="218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5"/>
          <p:cNvSpPr>
            <a:spLocks noEditPoints="1"/>
          </p:cNvSpPr>
          <p:nvPr userDrawn="1"/>
        </p:nvSpPr>
        <p:spPr bwMode="auto">
          <a:xfrm>
            <a:off x="5094288" y="4464050"/>
            <a:ext cx="1109663" cy="869950"/>
          </a:xfrm>
          <a:custGeom>
            <a:avLst/>
            <a:gdLst>
              <a:gd name="T0" fmla="*/ 85 w 337"/>
              <a:gd name="T1" fmla="*/ 189 h 264"/>
              <a:gd name="T2" fmla="*/ 8 w 337"/>
              <a:gd name="T3" fmla="*/ 251 h 264"/>
              <a:gd name="T4" fmla="*/ 1 w 337"/>
              <a:gd name="T5" fmla="*/ 248 h 264"/>
              <a:gd name="T6" fmla="*/ 35 w 337"/>
              <a:gd name="T7" fmla="*/ 171 h 264"/>
              <a:gd name="T8" fmla="*/ 29 w 337"/>
              <a:gd name="T9" fmla="*/ 171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1 w 337"/>
              <a:gd name="T17" fmla="*/ 50 h 264"/>
              <a:gd name="T18" fmla="*/ 163 w 337"/>
              <a:gd name="T19" fmla="*/ 21 h 264"/>
              <a:gd name="T20" fmla="*/ 199 w 337"/>
              <a:gd name="T21" fmla="*/ 14 h 264"/>
              <a:gd name="T22" fmla="*/ 200 w 337"/>
              <a:gd name="T23" fmla="*/ 49 h 264"/>
              <a:gd name="T24" fmla="*/ 193 w 337"/>
              <a:gd name="T25" fmla="*/ 58 h 264"/>
              <a:gd name="T26" fmla="*/ 266 w 337"/>
              <a:gd name="T27" fmla="*/ 83 h 264"/>
              <a:gd name="T28" fmla="*/ 269 w 337"/>
              <a:gd name="T29" fmla="*/ 63 h 264"/>
              <a:gd name="T30" fmla="*/ 337 w 337"/>
              <a:gd name="T31" fmla="*/ 63 h 264"/>
              <a:gd name="T32" fmla="*/ 337 w 337"/>
              <a:gd name="T33" fmla="*/ 233 h 264"/>
              <a:gd name="T34" fmla="*/ 276 w 337"/>
              <a:gd name="T35" fmla="*/ 232 h 264"/>
              <a:gd name="T36" fmla="*/ 260 w 337"/>
              <a:gd name="T37" fmla="*/ 223 h 264"/>
              <a:gd name="T38" fmla="*/ 237 w 337"/>
              <a:gd name="T39" fmla="*/ 241 h 264"/>
              <a:gd name="T40" fmla="*/ 228 w 337"/>
              <a:gd name="T41" fmla="*/ 252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100 h 264"/>
              <a:gd name="T50" fmla="*/ 209 w 337"/>
              <a:gd name="T51" fmla="*/ 107 h 264"/>
              <a:gd name="T52" fmla="*/ 198 w 337"/>
              <a:gd name="T53" fmla="*/ 116 h 264"/>
              <a:gd name="T54" fmla="*/ 148 w 337"/>
              <a:gd name="T55" fmla="*/ 119 h 264"/>
              <a:gd name="T56" fmla="*/ 89 w 337"/>
              <a:gd name="T57" fmla="*/ 166 h 264"/>
              <a:gd name="T58" fmla="*/ 103 w 337"/>
              <a:gd name="T59" fmla="*/ 165 h 264"/>
              <a:gd name="T60" fmla="*/ 185 w 337"/>
              <a:gd name="T61" fmla="*/ 159 h 264"/>
              <a:gd name="T62" fmla="*/ 197 w 337"/>
              <a:gd name="T63" fmla="*/ 159 h 264"/>
              <a:gd name="T64" fmla="*/ 231 w 337"/>
              <a:gd name="T65" fmla="*/ 159 h 264"/>
              <a:gd name="T66" fmla="*/ 208 w 337"/>
              <a:gd name="T67" fmla="*/ 175 h 264"/>
              <a:gd name="T68" fmla="*/ 205 w 337"/>
              <a:gd name="T69" fmla="*/ 178 h 264"/>
              <a:gd name="T70" fmla="*/ 229 w 337"/>
              <a:gd name="T71" fmla="*/ 215 h 264"/>
              <a:gd name="T72" fmla="*/ 257 w 337"/>
              <a:gd name="T73" fmla="*/ 206 h 264"/>
              <a:gd name="T74" fmla="*/ 268 w 337"/>
              <a:gd name="T75" fmla="*/ 192 h 264"/>
              <a:gd name="T76" fmla="*/ 268 w 337"/>
              <a:gd name="T77" fmla="*/ 101 h 264"/>
              <a:gd name="T78" fmla="*/ 202 w 337"/>
              <a:gd name="T79" fmla="*/ 79 h 264"/>
              <a:gd name="T80" fmla="*/ 163 w 337"/>
              <a:gd name="T81" fmla="*/ 99 h 264"/>
              <a:gd name="T82" fmla="*/ 23 w 337"/>
              <a:gd name="T83" fmla="*/ 153 h 264"/>
              <a:gd name="T84" fmla="*/ 126 w 337"/>
              <a:gd name="T85" fmla="*/ 74 h 264"/>
              <a:gd name="T86" fmla="*/ 23 w 337"/>
              <a:gd name="T87" fmla="*/ 153 h 264"/>
              <a:gd name="T88" fmla="*/ 195 w 337"/>
              <a:gd name="T89" fmla="*/ 190 h 264"/>
              <a:gd name="T90" fmla="*/ 97 w 337"/>
              <a:gd name="T91" fmla="*/ 187 h 264"/>
              <a:gd name="T92" fmla="*/ 195 w 337"/>
              <a:gd name="T93" fmla="*/ 190 h 264"/>
              <a:gd name="T94" fmla="*/ 208 w 337"/>
              <a:gd name="T95" fmla="*/ 218 h 264"/>
              <a:gd name="T96" fmla="*/ 208 w 337"/>
              <a:gd name="T97" fmla="*/ 208 h 264"/>
              <a:gd name="T98" fmla="*/ 126 w 337"/>
              <a:gd name="T99" fmla="*/ 216 h 264"/>
              <a:gd name="T100" fmla="*/ 208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4" y="220"/>
                  <a:pt x="41" y="242"/>
                  <a:pt x="8" y="251"/>
                </a:cubicBezTo>
                <a:cubicBezTo>
                  <a:pt x="6" y="250"/>
                  <a:pt x="3" y="249"/>
                  <a:pt x="1" y="248"/>
                </a:cubicBezTo>
                <a:cubicBezTo>
                  <a:pt x="13" y="222"/>
                  <a:pt x="24" y="197"/>
                  <a:pt x="35" y="171"/>
                </a:cubicBezTo>
                <a:cubicBezTo>
                  <a:pt x="36" y="171"/>
                  <a:pt x="32" y="172"/>
                  <a:pt x="29" y="171"/>
                </a:cubicBezTo>
                <a:cubicBezTo>
                  <a:pt x="19" y="166"/>
                  <a:pt x="10" y="161"/>
                  <a:pt x="0" y="156"/>
                </a:cubicBezTo>
                <a:cubicBezTo>
                  <a:pt x="4" y="148"/>
                  <a:pt x="8" y="141"/>
                  <a:pt x="13" y="133"/>
                </a:cubicBezTo>
                <a:cubicBezTo>
                  <a:pt x="15" y="129"/>
                  <a:pt x="19" y="126"/>
                  <a:pt x="22" y="122"/>
                </a:cubicBezTo>
                <a:cubicBezTo>
                  <a:pt x="47" y="82"/>
                  <a:pt x="83" y="58"/>
                  <a:pt x="131" y="50"/>
                </a:cubicBezTo>
                <a:cubicBezTo>
                  <a:pt x="143" y="49"/>
                  <a:pt x="154" y="33"/>
                  <a:pt x="163" y="21"/>
                </a:cubicBezTo>
                <a:cubicBezTo>
                  <a:pt x="174" y="8"/>
                  <a:pt x="183" y="0"/>
                  <a:pt x="199" y="14"/>
                </a:cubicBezTo>
                <a:cubicBezTo>
                  <a:pt x="213" y="26"/>
                  <a:pt x="213" y="37"/>
                  <a:pt x="200" y="49"/>
                </a:cubicBezTo>
                <a:cubicBezTo>
                  <a:pt x="197" y="51"/>
                  <a:pt x="196" y="54"/>
                  <a:pt x="193" y="58"/>
                </a:cubicBezTo>
                <a:cubicBezTo>
                  <a:pt x="217" y="67"/>
                  <a:pt x="241" y="74"/>
                  <a:pt x="266" y="83"/>
                </a:cubicBezTo>
                <a:cubicBezTo>
                  <a:pt x="267" y="76"/>
                  <a:pt x="268" y="69"/>
                  <a:pt x="269" y="63"/>
                </a:cubicBezTo>
                <a:cubicBezTo>
                  <a:pt x="292" y="63"/>
                  <a:pt x="314" y="63"/>
                  <a:pt x="337" y="63"/>
                </a:cubicBezTo>
                <a:cubicBezTo>
                  <a:pt x="337" y="120"/>
                  <a:pt x="337" y="175"/>
                  <a:pt x="337" y="233"/>
                </a:cubicBezTo>
                <a:cubicBezTo>
                  <a:pt x="316" y="233"/>
                  <a:pt x="296" y="234"/>
                  <a:pt x="276" y="232"/>
                </a:cubicBezTo>
                <a:cubicBezTo>
                  <a:pt x="271" y="232"/>
                  <a:pt x="265" y="222"/>
                  <a:pt x="260" y="223"/>
                </a:cubicBezTo>
                <a:cubicBezTo>
                  <a:pt x="251" y="226"/>
                  <a:pt x="236" y="224"/>
                  <a:pt x="237" y="241"/>
                </a:cubicBezTo>
                <a:cubicBezTo>
                  <a:pt x="237" y="245"/>
                  <a:pt x="232" y="250"/>
                  <a:pt x="228" y="252"/>
                </a:cubicBezTo>
                <a:cubicBezTo>
                  <a:pt x="204" y="262"/>
                  <a:pt x="178" y="264"/>
                  <a:pt x="153" y="253"/>
                </a:cubicBezTo>
                <a:cubicBezTo>
                  <a:pt x="124" y="241"/>
                  <a:pt x="103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6" y="99"/>
                  <a:pt x="197" y="100"/>
                </a:cubicBezTo>
                <a:cubicBezTo>
                  <a:pt x="201" y="100"/>
                  <a:pt x="205" y="105"/>
                  <a:pt x="209" y="107"/>
                </a:cubicBezTo>
                <a:cubicBezTo>
                  <a:pt x="205" y="110"/>
                  <a:pt x="202" y="115"/>
                  <a:pt x="198" y="116"/>
                </a:cubicBezTo>
                <a:cubicBezTo>
                  <a:pt x="181" y="117"/>
                  <a:pt x="165" y="118"/>
                  <a:pt x="148" y="119"/>
                </a:cubicBezTo>
                <a:cubicBezTo>
                  <a:pt x="118" y="120"/>
                  <a:pt x="99" y="135"/>
                  <a:pt x="89" y="166"/>
                </a:cubicBezTo>
                <a:cubicBezTo>
                  <a:pt x="94" y="166"/>
                  <a:pt x="100" y="168"/>
                  <a:pt x="103" y="165"/>
                </a:cubicBezTo>
                <a:cubicBezTo>
                  <a:pt x="129" y="146"/>
                  <a:pt x="157" y="153"/>
                  <a:pt x="185" y="159"/>
                </a:cubicBezTo>
                <a:cubicBezTo>
                  <a:pt x="188" y="159"/>
                  <a:pt x="193" y="159"/>
                  <a:pt x="197" y="159"/>
                </a:cubicBezTo>
                <a:cubicBezTo>
                  <a:pt x="209" y="159"/>
                  <a:pt x="230" y="156"/>
                  <a:pt x="231" y="159"/>
                </a:cubicBezTo>
                <a:cubicBezTo>
                  <a:pt x="235" y="176"/>
                  <a:pt x="217" y="170"/>
                  <a:pt x="208" y="175"/>
                </a:cubicBezTo>
                <a:cubicBezTo>
                  <a:pt x="208" y="176"/>
                  <a:pt x="207" y="176"/>
                  <a:pt x="205" y="178"/>
                </a:cubicBezTo>
                <a:cubicBezTo>
                  <a:pt x="213" y="190"/>
                  <a:pt x="220" y="202"/>
                  <a:pt x="229" y="215"/>
                </a:cubicBezTo>
                <a:cubicBezTo>
                  <a:pt x="239" y="212"/>
                  <a:pt x="249" y="210"/>
                  <a:pt x="257" y="206"/>
                </a:cubicBezTo>
                <a:cubicBezTo>
                  <a:pt x="262" y="203"/>
                  <a:pt x="267" y="197"/>
                  <a:pt x="268" y="192"/>
                </a:cubicBezTo>
                <a:cubicBezTo>
                  <a:pt x="269" y="161"/>
                  <a:pt x="268" y="131"/>
                  <a:pt x="268" y="101"/>
                </a:cubicBezTo>
                <a:cubicBezTo>
                  <a:pt x="245" y="93"/>
                  <a:pt x="223" y="87"/>
                  <a:pt x="202" y="79"/>
                </a:cubicBezTo>
                <a:cubicBezTo>
                  <a:pt x="183" y="71"/>
                  <a:pt x="171" y="77"/>
                  <a:pt x="163" y="99"/>
                </a:cubicBezTo>
                <a:close/>
                <a:moveTo>
                  <a:pt x="23" y="153"/>
                </a:moveTo>
                <a:cubicBezTo>
                  <a:pt x="66" y="141"/>
                  <a:pt x="86" y="100"/>
                  <a:pt x="126" y="74"/>
                </a:cubicBezTo>
                <a:cubicBezTo>
                  <a:pt x="65" y="73"/>
                  <a:pt x="50" y="120"/>
                  <a:pt x="23" y="153"/>
                </a:cubicBezTo>
                <a:close/>
                <a:moveTo>
                  <a:pt x="195" y="190"/>
                </a:moveTo>
                <a:cubicBezTo>
                  <a:pt x="171" y="166"/>
                  <a:pt x="144" y="165"/>
                  <a:pt x="97" y="187"/>
                </a:cubicBezTo>
                <a:cubicBezTo>
                  <a:pt x="131" y="205"/>
                  <a:pt x="162" y="192"/>
                  <a:pt x="195" y="190"/>
                </a:cubicBezTo>
                <a:close/>
                <a:moveTo>
                  <a:pt x="208" y="218"/>
                </a:moveTo>
                <a:cubicBezTo>
                  <a:pt x="208" y="215"/>
                  <a:pt x="208" y="211"/>
                  <a:pt x="208" y="208"/>
                </a:cubicBezTo>
                <a:cubicBezTo>
                  <a:pt x="181" y="206"/>
                  <a:pt x="153" y="213"/>
                  <a:pt x="126" y="216"/>
                </a:cubicBezTo>
                <a:cubicBezTo>
                  <a:pt x="153" y="230"/>
                  <a:pt x="180" y="218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6"/>
          <p:cNvSpPr>
            <a:spLocks noEditPoints="1"/>
          </p:cNvSpPr>
          <p:nvPr userDrawn="1"/>
        </p:nvSpPr>
        <p:spPr bwMode="auto">
          <a:xfrm>
            <a:off x="9124950" y="5784850"/>
            <a:ext cx="1104900" cy="868362"/>
          </a:xfrm>
          <a:custGeom>
            <a:avLst/>
            <a:gdLst>
              <a:gd name="T0" fmla="*/ 84 w 336"/>
              <a:gd name="T1" fmla="*/ 189 h 264"/>
              <a:gd name="T2" fmla="*/ 7 w 336"/>
              <a:gd name="T3" fmla="*/ 251 h 264"/>
              <a:gd name="T4" fmla="*/ 1 w 336"/>
              <a:gd name="T5" fmla="*/ 247 h 264"/>
              <a:gd name="T6" fmla="*/ 35 w 336"/>
              <a:gd name="T7" fmla="*/ 171 h 264"/>
              <a:gd name="T8" fmla="*/ 29 w 336"/>
              <a:gd name="T9" fmla="*/ 170 h 264"/>
              <a:gd name="T10" fmla="*/ 0 w 336"/>
              <a:gd name="T11" fmla="*/ 156 h 264"/>
              <a:gd name="T12" fmla="*/ 13 w 336"/>
              <a:gd name="T13" fmla="*/ 133 h 264"/>
              <a:gd name="T14" fmla="*/ 21 w 336"/>
              <a:gd name="T15" fmla="*/ 122 h 264"/>
              <a:gd name="T16" fmla="*/ 130 w 336"/>
              <a:gd name="T17" fmla="*/ 50 h 264"/>
              <a:gd name="T18" fmla="*/ 163 w 336"/>
              <a:gd name="T19" fmla="*/ 21 h 264"/>
              <a:gd name="T20" fmla="*/ 198 w 336"/>
              <a:gd name="T21" fmla="*/ 13 h 264"/>
              <a:gd name="T22" fmla="*/ 199 w 336"/>
              <a:gd name="T23" fmla="*/ 49 h 264"/>
              <a:gd name="T24" fmla="*/ 192 w 336"/>
              <a:gd name="T25" fmla="*/ 58 h 264"/>
              <a:gd name="T26" fmla="*/ 266 w 336"/>
              <a:gd name="T27" fmla="*/ 83 h 264"/>
              <a:gd name="T28" fmla="*/ 269 w 336"/>
              <a:gd name="T29" fmla="*/ 63 h 264"/>
              <a:gd name="T30" fmla="*/ 336 w 336"/>
              <a:gd name="T31" fmla="*/ 63 h 264"/>
              <a:gd name="T32" fmla="*/ 336 w 336"/>
              <a:gd name="T33" fmla="*/ 233 h 264"/>
              <a:gd name="T34" fmla="*/ 276 w 336"/>
              <a:gd name="T35" fmla="*/ 232 h 264"/>
              <a:gd name="T36" fmla="*/ 260 w 336"/>
              <a:gd name="T37" fmla="*/ 223 h 264"/>
              <a:gd name="T38" fmla="*/ 236 w 336"/>
              <a:gd name="T39" fmla="*/ 241 h 264"/>
              <a:gd name="T40" fmla="*/ 228 w 336"/>
              <a:gd name="T41" fmla="*/ 251 h 264"/>
              <a:gd name="T42" fmla="*/ 153 w 336"/>
              <a:gd name="T43" fmla="*/ 253 h 264"/>
              <a:gd name="T44" fmla="*/ 84 w 336"/>
              <a:gd name="T45" fmla="*/ 189 h 264"/>
              <a:gd name="T46" fmla="*/ 162 w 336"/>
              <a:gd name="T47" fmla="*/ 99 h 264"/>
              <a:gd name="T48" fmla="*/ 197 w 336"/>
              <a:gd name="T49" fmla="*/ 99 h 264"/>
              <a:gd name="T50" fmla="*/ 209 w 336"/>
              <a:gd name="T51" fmla="*/ 107 h 264"/>
              <a:gd name="T52" fmla="*/ 197 w 336"/>
              <a:gd name="T53" fmla="*/ 115 h 264"/>
              <a:gd name="T54" fmla="*/ 148 w 336"/>
              <a:gd name="T55" fmla="*/ 118 h 264"/>
              <a:gd name="T56" fmla="*/ 89 w 336"/>
              <a:gd name="T57" fmla="*/ 165 h 264"/>
              <a:gd name="T58" fmla="*/ 103 w 336"/>
              <a:gd name="T59" fmla="*/ 165 h 264"/>
              <a:gd name="T60" fmla="*/ 184 w 336"/>
              <a:gd name="T61" fmla="*/ 158 h 264"/>
              <a:gd name="T62" fmla="*/ 196 w 336"/>
              <a:gd name="T63" fmla="*/ 159 h 264"/>
              <a:gd name="T64" fmla="*/ 231 w 336"/>
              <a:gd name="T65" fmla="*/ 158 h 264"/>
              <a:gd name="T66" fmla="*/ 208 w 336"/>
              <a:gd name="T67" fmla="*/ 175 h 264"/>
              <a:gd name="T68" fmla="*/ 205 w 336"/>
              <a:gd name="T69" fmla="*/ 178 h 264"/>
              <a:gd name="T70" fmla="*/ 228 w 336"/>
              <a:gd name="T71" fmla="*/ 215 h 264"/>
              <a:gd name="T72" fmla="*/ 257 w 336"/>
              <a:gd name="T73" fmla="*/ 205 h 264"/>
              <a:gd name="T74" fmla="*/ 267 w 336"/>
              <a:gd name="T75" fmla="*/ 192 h 264"/>
              <a:gd name="T76" fmla="*/ 268 w 336"/>
              <a:gd name="T77" fmla="*/ 101 h 264"/>
              <a:gd name="T78" fmla="*/ 202 w 336"/>
              <a:gd name="T79" fmla="*/ 78 h 264"/>
              <a:gd name="T80" fmla="*/ 162 w 336"/>
              <a:gd name="T81" fmla="*/ 99 h 264"/>
              <a:gd name="T82" fmla="*/ 22 w 336"/>
              <a:gd name="T83" fmla="*/ 153 h 264"/>
              <a:gd name="T84" fmla="*/ 125 w 336"/>
              <a:gd name="T85" fmla="*/ 74 h 264"/>
              <a:gd name="T86" fmla="*/ 22 w 336"/>
              <a:gd name="T87" fmla="*/ 153 h 264"/>
              <a:gd name="T88" fmla="*/ 195 w 336"/>
              <a:gd name="T89" fmla="*/ 190 h 264"/>
              <a:gd name="T90" fmla="*/ 97 w 336"/>
              <a:gd name="T91" fmla="*/ 187 h 264"/>
              <a:gd name="T92" fmla="*/ 195 w 336"/>
              <a:gd name="T93" fmla="*/ 190 h 264"/>
              <a:gd name="T94" fmla="*/ 207 w 336"/>
              <a:gd name="T95" fmla="*/ 218 h 264"/>
              <a:gd name="T96" fmla="*/ 208 w 336"/>
              <a:gd name="T97" fmla="*/ 207 h 264"/>
              <a:gd name="T98" fmla="*/ 125 w 336"/>
              <a:gd name="T99" fmla="*/ 216 h 264"/>
              <a:gd name="T100" fmla="*/ 207 w 336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6" h="264">
                <a:moveTo>
                  <a:pt x="84" y="189"/>
                </a:moveTo>
                <a:cubicBezTo>
                  <a:pt x="64" y="220"/>
                  <a:pt x="41" y="242"/>
                  <a:pt x="7" y="251"/>
                </a:cubicBezTo>
                <a:cubicBezTo>
                  <a:pt x="5" y="250"/>
                  <a:pt x="3" y="248"/>
                  <a:pt x="1" y="247"/>
                </a:cubicBezTo>
                <a:cubicBezTo>
                  <a:pt x="12" y="222"/>
                  <a:pt x="23" y="197"/>
                  <a:pt x="35" y="171"/>
                </a:cubicBezTo>
                <a:cubicBezTo>
                  <a:pt x="35" y="171"/>
                  <a:pt x="32" y="172"/>
                  <a:pt x="29" y="170"/>
                </a:cubicBezTo>
                <a:cubicBezTo>
                  <a:pt x="19" y="166"/>
                  <a:pt x="9" y="161"/>
                  <a:pt x="0" y="156"/>
                </a:cubicBezTo>
                <a:cubicBezTo>
                  <a:pt x="4" y="148"/>
                  <a:pt x="8" y="140"/>
                  <a:pt x="13" y="133"/>
                </a:cubicBezTo>
                <a:cubicBezTo>
                  <a:pt x="15" y="129"/>
                  <a:pt x="19" y="126"/>
                  <a:pt x="21" y="122"/>
                </a:cubicBezTo>
                <a:cubicBezTo>
                  <a:pt x="47" y="82"/>
                  <a:pt x="82" y="58"/>
                  <a:pt x="130" y="50"/>
                </a:cubicBezTo>
                <a:cubicBezTo>
                  <a:pt x="143" y="48"/>
                  <a:pt x="154" y="33"/>
                  <a:pt x="163" y="21"/>
                </a:cubicBezTo>
                <a:cubicBezTo>
                  <a:pt x="173" y="8"/>
                  <a:pt x="182" y="0"/>
                  <a:pt x="198" y="13"/>
                </a:cubicBezTo>
                <a:cubicBezTo>
                  <a:pt x="213" y="25"/>
                  <a:pt x="213" y="37"/>
                  <a:pt x="199" y="49"/>
                </a:cubicBezTo>
                <a:cubicBezTo>
                  <a:pt x="197" y="51"/>
                  <a:pt x="195" y="54"/>
                  <a:pt x="192" y="58"/>
                </a:cubicBezTo>
                <a:cubicBezTo>
                  <a:pt x="217" y="66"/>
                  <a:pt x="241" y="74"/>
                  <a:pt x="266" y="83"/>
                </a:cubicBezTo>
                <a:cubicBezTo>
                  <a:pt x="267" y="75"/>
                  <a:pt x="268" y="69"/>
                  <a:pt x="269" y="63"/>
                </a:cubicBezTo>
                <a:cubicBezTo>
                  <a:pt x="292" y="63"/>
                  <a:pt x="314" y="63"/>
                  <a:pt x="336" y="63"/>
                </a:cubicBezTo>
                <a:cubicBezTo>
                  <a:pt x="336" y="119"/>
                  <a:pt x="336" y="175"/>
                  <a:pt x="336" y="233"/>
                </a:cubicBezTo>
                <a:cubicBezTo>
                  <a:pt x="316" y="233"/>
                  <a:pt x="296" y="233"/>
                  <a:pt x="276" y="232"/>
                </a:cubicBezTo>
                <a:cubicBezTo>
                  <a:pt x="270" y="232"/>
                  <a:pt x="264" y="222"/>
                  <a:pt x="260" y="223"/>
                </a:cubicBezTo>
                <a:cubicBezTo>
                  <a:pt x="250" y="225"/>
                  <a:pt x="236" y="223"/>
                  <a:pt x="236" y="241"/>
                </a:cubicBezTo>
                <a:cubicBezTo>
                  <a:pt x="237" y="244"/>
                  <a:pt x="232" y="250"/>
                  <a:pt x="228" y="251"/>
                </a:cubicBezTo>
                <a:cubicBezTo>
                  <a:pt x="203" y="261"/>
                  <a:pt x="177" y="264"/>
                  <a:pt x="153" y="253"/>
                </a:cubicBezTo>
                <a:cubicBezTo>
                  <a:pt x="124" y="241"/>
                  <a:pt x="103" y="218"/>
                  <a:pt x="84" y="189"/>
                </a:cubicBezTo>
                <a:close/>
                <a:moveTo>
                  <a:pt x="162" y="99"/>
                </a:moveTo>
                <a:cubicBezTo>
                  <a:pt x="175" y="99"/>
                  <a:pt x="186" y="98"/>
                  <a:pt x="197" y="99"/>
                </a:cubicBezTo>
                <a:cubicBezTo>
                  <a:pt x="201" y="100"/>
                  <a:pt x="205" y="105"/>
                  <a:pt x="209" y="107"/>
                </a:cubicBezTo>
                <a:cubicBezTo>
                  <a:pt x="205" y="110"/>
                  <a:pt x="201" y="115"/>
                  <a:pt x="197" y="115"/>
                </a:cubicBezTo>
                <a:cubicBezTo>
                  <a:pt x="181" y="117"/>
                  <a:pt x="164" y="118"/>
                  <a:pt x="148" y="118"/>
                </a:cubicBezTo>
                <a:cubicBezTo>
                  <a:pt x="117" y="120"/>
                  <a:pt x="98" y="135"/>
                  <a:pt x="89" y="165"/>
                </a:cubicBezTo>
                <a:cubicBezTo>
                  <a:pt x="94" y="165"/>
                  <a:pt x="100" y="167"/>
                  <a:pt x="103" y="165"/>
                </a:cubicBezTo>
                <a:cubicBezTo>
                  <a:pt x="129" y="146"/>
                  <a:pt x="156" y="153"/>
                  <a:pt x="184" y="158"/>
                </a:cubicBezTo>
                <a:cubicBezTo>
                  <a:pt x="188" y="159"/>
                  <a:pt x="192" y="159"/>
                  <a:pt x="196" y="159"/>
                </a:cubicBezTo>
                <a:cubicBezTo>
                  <a:pt x="208" y="158"/>
                  <a:pt x="230" y="156"/>
                  <a:pt x="231" y="158"/>
                </a:cubicBezTo>
                <a:cubicBezTo>
                  <a:pt x="234" y="176"/>
                  <a:pt x="216" y="170"/>
                  <a:pt x="208" y="175"/>
                </a:cubicBezTo>
                <a:cubicBezTo>
                  <a:pt x="208" y="176"/>
                  <a:pt x="207" y="176"/>
                  <a:pt x="205" y="178"/>
                </a:cubicBezTo>
                <a:cubicBezTo>
                  <a:pt x="212" y="190"/>
                  <a:pt x="220" y="202"/>
                  <a:pt x="228" y="215"/>
                </a:cubicBezTo>
                <a:cubicBezTo>
                  <a:pt x="238" y="212"/>
                  <a:pt x="248" y="210"/>
                  <a:pt x="257" y="205"/>
                </a:cubicBezTo>
                <a:cubicBezTo>
                  <a:pt x="262" y="203"/>
                  <a:pt x="267" y="197"/>
                  <a:pt x="267" y="192"/>
                </a:cubicBezTo>
                <a:cubicBezTo>
                  <a:pt x="268" y="161"/>
                  <a:pt x="268" y="131"/>
                  <a:pt x="268" y="101"/>
                </a:cubicBezTo>
                <a:cubicBezTo>
                  <a:pt x="245" y="93"/>
                  <a:pt x="223" y="87"/>
                  <a:pt x="202" y="78"/>
                </a:cubicBezTo>
                <a:cubicBezTo>
                  <a:pt x="182" y="71"/>
                  <a:pt x="171" y="77"/>
                  <a:pt x="162" y="99"/>
                </a:cubicBezTo>
                <a:close/>
                <a:moveTo>
                  <a:pt x="22" y="153"/>
                </a:moveTo>
                <a:cubicBezTo>
                  <a:pt x="66" y="141"/>
                  <a:pt x="86" y="100"/>
                  <a:pt x="125" y="74"/>
                </a:cubicBezTo>
                <a:cubicBezTo>
                  <a:pt x="65" y="73"/>
                  <a:pt x="50" y="120"/>
                  <a:pt x="22" y="153"/>
                </a:cubicBezTo>
                <a:close/>
                <a:moveTo>
                  <a:pt x="195" y="190"/>
                </a:moveTo>
                <a:cubicBezTo>
                  <a:pt x="171" y="166"/>
                  <a:pt x="144" y="165"/>
                  <a:pt x="97" y="187"/>
                </a:cubicBezTo>
                <a:cubicBezTo>
                  <a:pt x="131" y="205"/>
                  <a:pt x="161" y="192"/>
                  <a:pt x="195" y="190"/>
                </a:cubicBezTo>
                <a:close/>
                <a:moveTo>
                  <a:pt x="207" y="218"/>
                </a:moveTo>
                <a:cubicBezTo>
                  <a:pt x="207" y="215"/>
                  <a:pt x="207" y="211"/>
                  <a:pt x="208" y="207"/>
                </a:cubicBezTo>
                <a:cubicBezTo>
                  <a:pt x="180" y="206"/>
                  <a:pt x="153" y="213"/>
                  <a:pt x="125" y="216"/>
                </a:cubicBezTo>
                <a:cubicBezTo>
                  <a:pt x="153" y="230"/>
                  <a:pt x="180" y="218"/>
                  <a:pt x="207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7"/>
          <p:cNvSpPr>
            <a:spLocks noEditPoints="1"/>
          </p:cNvSpPr>
          <p:nvPr userDrawn="1"/>
        </p:nvSpPr>
        <p:spPr bwMode="auto">
          <a:xfrm>
            <a:off x="11061700" y="5880100"/>
            <a:ext cx="1108075" cy="868362"/>
          </a:xfrm>
          <a:custGeom>
            <a:avLst/>
            <a:gdLst>
              <a:gd name="T0" fmla="*/ 85 w 337"/>
              <a:gd name="T1" fmla="*/ 189 h 264"/>
              <a:gd name="T2" fmla="*/ 7 w 337"/>
              <a:gd name="T3" fmla="*/ 251 h 264"/>
              <a:gd name="T4" fmla="*/ 1 w 337"/>
              <a:gd name="T5" fmla="*/ 247 h 264"/>
              <a:gd name="T6" fmla="*/ 35 w 337"/>
              <a:gd name="T7" fmla="*/ 171 h 264"/>
              <a:gd name="T8" fmla="*/ 29 w 337"/>
              <a:gd name="T9" fmla="*/ 171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0 w 337"/>
              <a:gd name="T17" fmla="*/ 50 h 264"/>
              <a:gd name="T18" fmla="*/ 163 w 337"/>
              <a:gd name="T19" fmla="*/ 21 h 264"/>
              <a:gd name="T20" fmla="*/ 198 w 337"/>
              <a:gd name="T21" fmla="*/ 13 h 264"/>
              <a:gd name="T22" fmla="*/ 199 w 337"/>
              <a:gd name="T23" fmla="*/ 49 h 264"/>
              <a:gd name="T24" fmla="*/ 192 w 337"/>
              <a:gd name="T25" fmla="*/ 58 h 264"/>
              <a:gd name="T26" fmla="*/ 266 w 337"/>
              <a:gd name="T27" fmla="*/ 83 h 264"/>
              <a:gd name="T28" fmla="*/ 269 w 337"/>
              <a:gd name="T29" fmla="*/ 63 h 264"/>
              <a:gd name="T30" fmla="*/ 337 w 337"/>
              <a:gd name="T31" fmla="*/ 63 h 264"/>
              <a:gd name="T32" fmla="*/ 337 w 337"/>
              <a:gd name="T33" fmla="*/ 233 h 264"/>
              <a:gd name="T34" fmla="*/ 276 w 337"/>
              <a:gd name="T35" fmla="*/ 232 h 264"/>
              <a:gd name="T36" fmla="*/ 260 w 337"/>
              <a:gd name="T37" fmla="*/ 223 h 264"/>
              <a:gd name="T38" fmla="*/ 237 w 337"/>
              <a:gd name="T39" fmla="*/ 241 h 264"/>
              <a:gd name="T40" fmla="*/ 228 w 337"/>
              <a:gd name="T41" fmla="*/ 252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100 h 264"/>
              <a:gd name="T50" fmla="*/ 209 w 337"/>
              <a:gd name="T51" fmla="*/ 107 h 264"/>
              <a:gd name="T52" fmla="*/ 198 w 337"/>
              <a:gd name="T53" fmla="*/ 116 h 264"/>
              <a:gd name="T54" fmla="*/ 148 w 337"/>
              <a:gd name="T55" fmla="*/ 119 h 264"/>
              <a:gd name="T56" fmla="*/ 89 w 337"/>
              <a:gd name="T57" fmla="*/ 166 h 264"/>
              <a:gd name="T58" fmla="*/ 103 w 337"/>
              <a:gd name="T59" fmla="*/ 165 h 264"/>
              <a:gd name="T60" fmla="*/ 184 w 337"/>
              <a:gd name="T61" fmla="*/ 159 h 264"/>
              <a:gd name="T62" fmla="*/ 196 w 337"/>
              <a:gd name="T63" fmla="*/ 159 h 264"/>
              <a:gd name="T64" fmla="*/ 231 w 337"/>
              <a:gd name="T65" fmla="*/ 158 h 264"/>
              <a:gd name="T66" fmla="*/ 208 w 337"/>
              <a:gd name="T67" fmla="*/ 175 h 264"/>
              <a:gd name="T68" fmla="*/ 205 w 337"/>
              <a:gd name="T69" fmla="*/ 178 h 264"/>
              <a:gd name="T70" fmla="*/ 228 w 337"/>
              <a:gd name="T71" fmla="*/ 215 h 264"/>
              <a:gd name="T72" fmla="*/ 257 w 337"/>
              <a:gd name="T73" fmla="*/ 206 h 264"/>
              <a:gd name="T74" fmla="*/ 267 w 337"/>
              <a:gd name="T75" fmla="*/ 192 h 264"/>
              <a:gd name="T76" fmla="*/ 268 w 337"/>
              <a:gd name="T77" fmla="*/ 101 h 264"/>
              <a:gd name="T78" fmla="*/ 202 w 337"/>
              <a:gd name="T79" fmla="*/ 79 h 264"/>
              <a:gd name="T80" fmla="*/ 163 w 337"/>
              <a:gd name="T81" fmla="*/ 99 h 264"/>
              <a:gd name="T82" fmla="*/ 22 w 337"/>
              <a:gd name="T83" fmla="*/ 153 h 264"/>
              <a:gd name="T84" fmla="*/ 125 w 337"/>
              <a:gd name="T85" fmla="*/ 74 h 264"/>
              <a:gd name="T86" fmla="*/ 22 w 337"/>
              <a:gd name="T87" fmla="*/ 153 h 264"/>
              <a:gd name="T88" fmla="*/ 195 w 337"/>
              <a:gd name="T89" fmla="*/ 190 h 264"/>
              <a:gd name="T90" fmla="*/ 97 w 337"/>
              <a:gd name="T91" fmla="*/ 187 h 264"/>
              <a:gd name="T92" fmla="*/ 195 w 337"/>
              <a:gd name="T93" fmla="*/ 190 h 264"/>
              <a:gd name="T94" fmla="*/ 207 w 337"/>
              <a:gd name="T95" fmla="*/ 218 h 264"/>
              <a:gd name="T96" fmla="*/ 208 w 337"/>
              <a:gd name="T97" fmla="*/ 208 h 264"/>
              <a:gd name="T98" fmla="*/ 126 w 337"/>
              <a:gd name="T99" fmla="*/ 216 h 264"/>
              <a:gd name="T100" fmla="*/ 207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4" y="220"/>
                  <a:pt x="41" y="242"/>
                  <a:pt x="7" y="251"/>
                </a:cubicBezTo>
                <a:cubicBezTo>
                  <a:pt x="5" y="250"/>
                  <a:pt x="3" y="249"/>
                  <a:pt x="1" y="247"/>
                </a:cubicBezTo>
                <a:cubicBezTo>
                  <a:pt x="12" y="222"/>
                  <a:pt x="23" y="197"/>
                  <a:pt x="35" y="171"/>
                </a:cubicBezTo>
                <a:cubicBezTo>
                  <a:pt x="35" y="171"/>
                  <a:pt x="32" y="172"/>
                  <a:pt x="29" y="171"/>
                </a:cubicBezTo>
                <a:cubicBezTo>
                  <a:pt x="19" y="166"/>
                  <a:pt x="9" y="161"/>
                  <a:pt x="0" y="156"/>
                </a:cubicBezTo>
                <a:cubicBezTo>
                  <a:pt x="4" y="148"/>
                  <a:pt x="8" y="140"/>
                  <a:pt x="13" y="133"/>
                </a:cubicBezTo>
                <a:cubicBezTo>
                  <a:pt x="15" y="129"/>
                  <a:pt x="19" y="126"/>
                  <a:pt x="22" y="122"/>
                </a:cubicBezTo>
                <a:cubicBezTo>
                  <a:pt x="47" y="82"/>
                  <a:pt x="82" y="58"/>
                  <a:pt x="130" y="50"/>
                </a:cubicBezTo>
                <a:cubicBezTo>
                  <a:pt x="143" y="49"/>
                  <a:pt x="154" y="33"/>
                  <a:pt x="163" y="21"/>
                </a:cubicBezTo>
                <a:cubicBezTo>
                  <a:pt x="174" y="8"/>
                  <a:pt x="182" y="0"/>
                  <a:pt x="198" y="13"/>
                </a:cubicBezTo>
                <a:cubicBezTo>
                  <a:pt x="213" y="26"/>
                  <a:pt x="213" y="37"/>
                  <a:pt x="199" y="49"/>
                </a:cubicBezTo>
                <a:cubicBezTo>
                  <a:pt x="197" y="51"/>
                  <a:pt x="196" y="54"/>
                  <a:pt x="192" y="58"/>
                </a:cubicBezTo>
                <a:cubicBezTo>
                  <a:pt x="217" y="67"/>
                  <a:pt x="241" y="74"/>
                  <a:pt x="266" y="83"/>
                </a:cubicBezTo>
                <a:cubicBezTo>
                  <a:pt x="267" y="75"/>
                  <a:pt x="268" y="69"/>
                  <a:pt x="269" y="63"/>
                </a:cubicBezTo>
                <a:cubicBezTo>
                  <a:pt x="292" y="63"/>
                  <a:pt x="314" y="63"/>
                  <a:pt x="337" y="63"/>
                </a:cubicBezTo>
                <a:cubicBezTo>
                  <a:pt x="337" y="119"/>
                  <a:pt x="337" y="175"/>
                  <a:pt x="337" y="233"/>
                </a:cubicBezTo>
                <a:cubicBezTo>
                  <a:pt x="316" y="233"/>
                  <a:pt x="296" y="234"/>
                  <a:pt x="276" y="232"/>
                </a:cubicBezTo>
                <a:cubicBezTo>
                  <a:pt x="270" y="232"/>
                  <a:pt x="264" y="222"/>
                  <a:pt x="260" y="223"/>
                </a:cubicBezTo>
                <a:cubicBezTo>
                  <a:pt x="251" y="226"/>
                  <a:pt x="236" y="224"/>
                  <a:pt x="237" y="241"/>
                </a:cubicBezTo>
                <a:cubicBezTo>
                  <a:pt x="237" y="245"/>
                  <a:pt x="232" y="250"/>
                  <a:pt x="228" y="252"/>
                </a:cubicBezTo>
                <a:cubicBezTo>
                  <a:pt x="203" y="262"/>
                  <a:pt x="177" y="264"/>
                  <a:pt x="153" y="253"/>
                </a:cubicBezTo>
                <a:cubicBezTo>
                  <a:pt x="124" y="241"/>
                  <a:pt x="103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6" y="98"/>
                  <a:pt x="197" y="100"/>
                </a:cubicBezTo>
                <a:cubicBezTo>
                  <a:pt x="201" y="100"/>
                  <a:pt x="205" y="105"/>
                  <a:pt x="209" y="107"/>
                </a:cubicBezTo>
                <a:cubicBezTo>
                  <a:pt x="205" y="110"/>
                  <a:pt x="201" y="115"/>
                  <a:pt x="198" y="116"/>
                </a:cubicBezTo>
                <a:cubicBezTo>
                  <a:pt x="181" y="117"/>
                  <a:pt x="164" y="118"/>
                  <a:pt x="148" y="119"/>
                </a:cubicBezTo>
                <a:cubicBezTo>
                  <a:pt x="118" y="120"/>
                  <a:pt x="98" y="135"/>
                  <a:pt x="89" y="166"/>
                </a:cubicBezTo>
                <a:cubicBezTo>
                  <a:pt x="94" y="166"/>
                  <a:pt x="100" y="168"/>
                  <a:pt x="103" y="165"/>
                </a:cubicBezTo>
                <a:cubicBezTo>
                  <a:pt x="129" y="146"/>
                  <a:pt x="157" y="153"/>
                  <a:pt x="184" y="159"/>
                </a:cubicBezTo>
                <a:cubicBezTo>
                  <a:pt x="188" y="159"/>
                  <a:pt x="192" y="159"/>
                  <a:pt x="196" y="159"/>
                </a:cubicBezTo>
                <a:cubicBezTo>
                  <a:pt x="208" y="159"/>
                  <a:pt x="230" y="156"/>
                  <a:pt x="231" y="158"/>
                </a:cubicBezTo>
                <a:cubicBezTo>
                  <a:pt x="235" y="176"/>
                  <a:pt x="216" y="170"/>
                  <a:pt x="208" y="175"/>
                </a:cubicBezTo>
                <a:cubicBezTo>
                  <a:pt x="208" y="176"/>
                  <a:pt x="207" y="176"/>
                  <a:pt x="205" y="178"/>
                </a:cubicBezTo>
                <a:cubicBezTo>
                  <a:pt x="212" y="190"/>
                  <a:pt x="220" y="202"/>
                  <a:pt x="228" y="215"/>
                </a:cubicBezTo>
                <a:cubicBezTo>
                  <a:pt x="238" y="212"/>
                  <a:pt x="248" y="210"/>
                  <a:pt x="257" y="206"/>
                </a:cubicBezTo>
                <a:cubicBezTo>
                  <a:pt x="262" y="203"/>
                  <a:pt x="267" y="197"/>
                  <a:pt x="267" y="192"/>
                </a:cubicBezTo>
                <a:cubicBezTo>
                  <a:pt x="268" y="161"/>
                  <a:pt x="268" y="131"/>
                  <a:pt x="268" y="101"/>
                </a:cubicBezTo>
                <a:cubicBezTo>
                  <a:pt x="245" y="93"/>
                  <a:pt x="223" y="87"/>
                  <a:pt x="202" y="79"/>
                </a:cubicBezTo>
                <a:cubicBezTo>
                  <a:pt x="183" y="71"/>
                  <a:pt x="171" y="77"/>
                  <a:pt x="163" y="99"/>
                </a:cubicBezTo>
                <a:close/>
                <a:moveTo>
                  <a:pt x="22" y="153"/>
                </a:moveTo>
                <a:cubicBezTo>
                  <a:pt x="66" y="141"/>
                  <a:pt x="86" y="100"/>
                  <a:pt x="125" y="74"/>
                </a:cubicBezTo>
                <a:cubicBezTo>
                  <a:pt x="65" y="73"/>
                  <a:pt x="50" y="120"/>
                  <a:pt x="22" y="153"/>
                </a:cubicBezTo>
                <a:close/>
                <a:moveTo>
                  <a:pt x="195" y="190"/>
                </a:moveTo>
                <a:cubicBezTo>
                  <a:pt x="171" y="166"/>
                  <a:pt x="144" y="165"/>
                  <a:pt x="97" y="187"/>
                </a:cubicBezTo>
                <a:cubicBezTo>
                  <a:pt x="131" y="205"/>
                  <a:pt x="161" y="192"/>
                  <a:pt x="195" y="190"/>
                </a:cubicBezTo>
                <a:close/>
                <a:moveTo>
                  <a:pt x="207" y="218"/>
                </a:moveTo>
                <a:cubicBezTo>
                  <a:pt x="207" y="215"/>
                  <a:pt x="208" y="211"/>
                  <a:pt x="208" y="208"/>
                </a:cubicBezTo>
                <a:cubicBezTo>
                  <a:pt x="180" y="206"/>
                  <a:pt x="153" y="213"/>
                  <a:pt x="126" y="216"/>
                </a:cubicBezTo>
                <a:cubicBezTo>
                  <a:pt x="153" y="230"/>
                  <a:pt x="180" y="218"/>
                  <a:pt x="207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8"/>
          <p:cNvSpPr>
            <a:spLocks noEditPoints="1"/>
          </p:cNvSpPr>
          <p:nvPr userDrawn="1"/>
        </p:nvSpPr>
        <p:spPr bwMode="auto">
          <a:xfrm>
            <a:off x="4059238" y="5849938"/>
            <a:ext cx="1108075" cy="868362"/>
          </a:xfrm>
          <a:custGeom>
            <a:avLst/>
            <a:gdLst>
              <a:gd name="T0" fmla="*/ 85 w 337"/>
              <a:gd name="T1" fmla="*/ 189 h 264"/>
              <a:gd name="T2" fmla="*/ 8 w 337"/>
              <a:gd name="T3" fmla="*/ 251 h 264"/>
              <a:gd name="T4" fmla="*/ 1 w 337"/>
              <a:gd name="T5" fmla="*/ 247 h 264"/>
              <a:gd name="T6" fmla="*/ 35 w 337"/>
              <a:gd name="T7" fmla="*/ 171 h 264"/>
              <a:gd name="T8" fmla="*/ 29 w 337"/>
              <a:gd name="T9" fmla="*/ 171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1 w 337"/>
              <a:gd name="T17" fmla="*/ 50 h 264"/>
              <a:gd name="T18" fmla="*/ 163 w 337"/>
              <a:gd name="T19" fmla="*/ 21 h 264"/>
              <a:gd name="T20" fmla="*/ 199 w 337"/>
              <a:gd name="T21" fmla="*/ 13 h 264"/>
              <a:gd name="T22" fmla="*/ 200 w 337"/>
              <a:gd name="T23" fmla="*/ 49 h 264"/>
              <a:gd name="T24" fmla="*/ 193 w 337"/>
              <a:gd name="T25" fmla="*/ 58 h 264"/>
              <a:gd name="T26" fmla="*/ 266 w 337"/>
              <a:gd name="T27" fmla="*/ 83 h 264"/>
              <a:gd name="T28" fmla="*/ 270 w 337"/>
              <a:gd name="T29" fmla="*/ 63 h 264"/>
              <a:gd name="T30" fmla="*/ 337 w 337"/>
              <a:gd name="T31" fmla="*/ 63 h 264"/>
              <a:gd name="T32" fmla="*/ 337 w 337"/>
              <a:gd name="T33" fmla="*/ 233 h 264"/>
              <a:gd name="T34" fmla="*/ 276 w 337"/>
              <a:gd name="T35" fmla="*/ 232 h 264"/>
              <a:gd name="T36" fmla="*/ 260 w 337"/>
              <a:gd name="T37" fmla="*/ 223 h 264"/>
              <a:gd name="T38" fmla="*/ 237 w 337"/>
              <a:gd name="T39" fmla="*/ 241 h 264"/>
              <a:gd name="T40" fmla="*/ 229 w 337"/>
              <a:gd name="T41" fmla="*/ 251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100 h 264"/>
              <a:gd name="T50" fmla="*/ 209 w 337"/>
              <a:gd name="T51" fmla="*/ 107 h 264"/>
              <a:gd name="T52" fmla="*/ 198 w 337"/>
              <a:gd name="T53" fmla="*/ 115 h 264"/>
              <a:gd name="T54" fmla="*/ 148 w 337"/>
              <a:gd name="T55" fmla="*/ 118 h 264"/>
              <a:gd name="T56" fmla="*/ 89 w 337"/>
              <a:gd name="T57" fmla="*/ 166 h 264"/>
              <a:gd name="T58" fmla="*/ 103 w 337"/>
              <a:gd name="T59" fmla="*/ 165 h 264"/>
              <a:gd name="T60" fmla="*/ 185 w 337"/>
              <a:gd name="T61" fmla="*/ 159 h 264"/>
              <a:gd name="T62" fmla="*/ 197 w 337"/>
              <a:gd name="T63" fmla="*/ 159 h 264"/>
              <a:gd name="T64" fmla="*/ 231 w 337"/>
              <a:gd name="T65" fmla="*/ 158 h 264"/>
              <a:gd name="T66" fmla="*/ 209 w 337"/>
              <a:gd name="T67" fmla="*/ 175 h 264"/>
              <a:gd name="T68" fmla="*/ 205 w 337"/>
              <a:gd name="T69" fmla="*/ 178 h 264"/>
              <a:gd name="T70" fmla="*/ 229 w 337"/>
              <a:gd name="T71" fmla="*/ 215 h 264"/>
              <a:gd name="T72" fmla="*/ 257 w 337"/>
              <a:gd name="T73" fmla="*/ 206 h 264"/>
              <a:gd name="T74" fmla="*/ 268 w 337"/>
              <a:gd name="T75" fmla="*/ 192 h 264"/>
              <a:gd name="T76" fmla="*/ 268 w 337"/>
              <a:gd name="T77" fmla="*/ 101 h 264"/>
              <a:gd name="T78" fmla="*/ 202 w 337"/>
              <a:gd name="T79" fmla="*/ 79 h 264"/>
              <a:gd name="T80" fmla="*/ 163 w 337"/>
              <a:gd name="T81" fmla="*/ 99 h 264"/>
              <a:gd name="T82" fmla="*/ 23 w 337"/>
              <a:gd name="T83" fmla="*/ 153 h 264"/>
              <a:gd name="T84" fmla="*/ 126 w 337"/>
              <a:gd name="T85" fmla="*/ 74 h 264"/>
              <a:gd name="T86" fmla="*/ 23 w 337"/>
              <a:gd name="T87" fmla="*/ 153 h 264"/>
              <a:gd name="T88" fmla="*/ 195 w 337"/>
              <a:gd name="T89" fmla="*/ 190 h 264"/>
              <a:gd name="T90" fmla="*/ 97 w 337"/>
              <a:gd name="T91" fmla="*/ 187 h 264"/>
              <a:gd name="T92" fmla="*/ 195 w 337"/>
              <a:gd name="T93" fmla="*/ 190 h 264"/>
              <a:gd name="T94" fmla="*/ 208 w 337"/>
              <a:gd name="T95" fmla="*/ 218 h 264"/>
              <a:gd name="T96" fmla="*/ 208 w 337"/>
              <a:gd name="T97" fmla="*/ 207 h 264"/>
              <a:gd name="T98" fmla="*/ 126 w 337"/>
              <a:gd name="T99" fmla="*/ 216 h 264"/>
              <a:gd name="T100" fmla="*/ 208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4" y="220"/>
                  <a:pt x="41" y="242"/>
                  <a:pt x="8" y="251"/>
                </a:cubicBezTo>
                <a:cubicBezTo>
                  <a:pt x="6" y="250"/>
                  <a:pt x="3" y="249"/>
                  <a:pt x="1" y="247"/>
                </a:cubicBezTo>
                <a:cubicBezTo>
                  <a:pt x="13" y="222"/>
                  <a:pt x="24" y="197"/>
                  <a:pt x="35" y="171"/>
                </a:cubicBezTo>
                <a:cubicBezTo>
                  <a:pt x="36" y="171"/>
                  <a:pt x="32" y="172"/>
                  <a:pt x="29" y="171"/>
                </a:cubicBezTo>
                <a:cubicBezTo>
                  <a:pt x="19" y="166"/>
                  <a:pt x="10" y="161"/>
                  <a:pt x="0" y="156"/>
                </a:cubicBezTo>
                <a:cubicBezTo>
                  <a:pt x="4" y="148"/>
                  <a:pt x="8" y="140"/>
                  <a:pt x="13" y="133"/>
                </a:cubicBezTo>
                <a:cubicBezTo>
                  <a:pt x="15" y="129"/>
                  <a:pt x="19" y="126"/>
                  <a:pt x="22" y="122"/>
                </a:cubicBezTo>
                <a:cubicBezTo>
                  <a:pt x="47" y="82"/>
                  <a:pt x="83" y="58"/>
                  <a:pt x="131" y="50"/>
                </a:cubicBezTo>
                <a:cubicBezTo>
                  <a:pt x="143" y="48"/>
                  <a:pt x="154" y="33"/>
                  <a:pt x="163" y="21"/>
                </a:cubicBezTo>
                <a:cubicBezTo>
                  <a:pt x="174" y="8"/>
                  <a:pt x="183" y="0"/>
                  <a:pt x="199" y="13"/>
                </a:cubicBezTo>
                <a:cubicBezTo>
                  <a:pt x="213" y="26"/>
                  <a:pt x="213" y="37"/>
                  <a:pt x="200" y="49"/>
                </a:cubicBezTo>
                <a:cubicBezTo>
                  <a:pt x="197" y="51"/>
                  <a:pt x="196" y="54"/>
                  <a:pt x="193" y="58"/>
                </a:cubicBezTo>
                <a:cubicBezTo>
                  <a:pt x="217" y="66"/>
                  <a:pt x="241" y="74"/>
                  <a:pt x="266" y="83"/>
                </a:cubicBezTo>
                <a:cubicBezTo>
                  <a:pt x="267" y="75"/>
                  <a:pt x="268" y="69"/>
                  <a:pt x="270" y="63"/>
                </a:cubicBezTo>
                <a:cubicBezTo>
                  <a:pt x="292" y="63"/>
                  <a:pt x="314" y="63"/>
                  <a:pt x="337" y="63"/>
                </a:cubicBezTo>
                <a:cubicBezTo>
                  <a:pt x="337" y="119"/>
                  <a:pt x="337" y="175"/>
                  <a:pt x="337" y="233"/>
                </a:cubicBezTo>
                <a:cubicBezTo>
                  <a:pt x="316" y="233"/>
                  <a:pt x="296" y="233"/>
                  <a:pt x="276" y="232"/>
                </a:cubicBezTo>
                <a:cubicBezTo>
                  <a:pt x="271" y="232"/>
                  <a:pt x="265" y="222"/>
                  <a:pt x="260" y="223"/>
                </a:cubicBezTo>
                <a:cubicBezTo>
                  <a:pt x="251" y="226"/>
                  <a:pt x="236" y="223"/>
                  <a:pt x="237" y="241"/>
                </a:cubicBezTo>
                <a:cubicBezTo>
                  <a:pt x="237" y="245"/>
                  <a:pt x="232" y="250"/>
                  <a:pt x="229" y="251"/>
                </a:cubicBezTo>
                <a:cubicBezTo>
                  <a:pt x="204" y="262"/>
                  <a:pt x="178" y="264"/>
                  <a:pt x="153" y="253"/>
                </a:cubicBezTo>
                <a:cubicBezTo>
                  <a:pt x="124" y="241"/>
                  <a:pt x="103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7" y="98"/>
                  <a:pt x="197" y="100"/>
                </a:cubicBezTo>
                <a:cubicBezTo>
                  <a:pt x="201" y="100"/>
                  <a:pt x="205" y="105"/>
                  <a:pt x="209" y="107"/>
                </a:cubicBezTo>
                <a:cubicBezTo>
                  <a:pt x="205" y="110"/>
                  <a:pt x="202" y="115"/>
                  <a:pt x="198" y="115"/>
                </a:cubicBezTo>
                <a:cubicBezTo>
                  <a:pt x="181" y="117"/>
                  <a:pt x="165" y="118"/>
                  <a:pt x="148" y="118"/>
                </a:cubicBezTo>
                <a:cubicBezTo>
                  <a:pt x="118" y="120"/>
                  <a:pt x="99" y="135"/>
                  <a:pt x="89" y="166"/>
                </a:cubicBezTo>
                <a:cubicBezTo>
                  <a:pt x="94" y="166"/>
                  <a:pt x="100" y="167"/>
                  <a:pt x="103" y="165"/>
                </a:cubicBezTo>
                <a:cubicBezTo>
                  <a:pt x="129" y="146"/>
                  <a:pt x="157" y="153"/>
                  <a:pt x="185" y="159"/>
                </a:cubicBezTo>
                <a:cubicBezTo>
                  <a:pt x="188" y="159"/>
                  <a:pt x="193" y="159"/>
                  <a:pt x="197" y="159"/>
                </a:cubicBezTo>
                <a:cubicBezTo>
                  <a:pt x="209" y="158"/>
                  <a:pt x="230" y="156"/>
                  <a:pt x="231" y="158"/>
                </a:cubicBezTo>
                <a:cubicBezTo>
                  <a:pt x="235" y="176"/>
                  <a:pt x="217" y="170"/>
                  <a:pt x="209" y="175"/>
                </a:cubicBezTo>
                <a:cubicBezTo>
                  <a:pt x="208" y="176"/>
                  <a:pt x="207" y="176"/>
                  <a:pt x="205" y="178"/>
                </a:cubicBezTo>
                <a:cubicBezTo>
                  <a:pt x="213" y="190"/>
                  <a:pt x="220" y="202"/>
                  <a:pt x="229" y="215"/>
                </a:cubicBezTo>
                <a:cubicBezTo>
                  <a:pt x="239" y="212"/>
                  <a:pt x="249" y="210"/>
                  <a:pt x="257" y="206"/>
                </a:cubicBezTo>
                <a:cubicBezTo>
                  <a:pt x="262" y="203"/>
                  <a:pt x="267" y="197"/>
                  <a:pt x="268" y="192"/>
                </a:cubicBezTo>
                <a:cubicBezTo>
                  <a:pt x="269" y="161"/>
                  <a:pt x="268" y="131"/>
                  <a:pt x="268" y="101"/>
                </a:cubicBezTo>
                <a:cubicBezTo>
                  <a:pt x="245" y="93"/>
                  <a:pt x="223" y="87"/>
                  <a:pt x="202" y="79"/>
                </a:cubicBezTo>
                <a:cubicBezTo>
                  <a:pt x="183" y="71"/>
                  <a:pt x="171" y="77"/>
                  <a:pt x="163" y="99"/>
                </a:cubicBezTo>
                <a:close/>
                <a:moveTo>
                  <a:pt x="23" y="153"/>
                </a:moveTo>
                <a:cubicBezTo>
                  <a:pt x="67" y="141"/>
                  <a:pt x="87" y="100"/>
                  <a:pt x="126" y="74"/>
                </a:cubicBezTo>
                <a:cubicBezTo>
                  <a:pt x="65" y="73"/>
                  <a:pt x="50" y="120"/>
                  <a:pt x="23" y="153"/>
                </a:cubicBezTo>
                <a:close/>
                <a:moveTo>
                  <a:pt x="195" y="190"/>
                </a:moveTo>
                <a:cubicBezTo>
                  <a:pt x="171" y="166"/>
                  <a:pt x="144" y="165"/>
                  <a:pt x="97" y="187"/>
                </a:cubicBezTo>
                <a:cubicBezTo>
                  <a:pt x="131" y="205"/>
                  <a:pt x="162" y="192"/>
                  <a:pt x="195" y="190"/>
                </a:cubicBezTo>
                <a:close/>
                <a:moveTo>
                  <a:pt x="208" y="218"/>
                </a:moveTo>
                <a:cubicBezTo>
                  <a:pt x="208" y="215"/>
                  <a:pt x="208" y="211"/>
                  <a:pt x="208" y="207"/>
                </a:cubicBezTo>
                <a:cubicBezTo>
                  <a:pt x="181" y="206"/>
                  <a:pt x="153" y="213"/>
                  <a:pt x="126" y="216"/>
                </a:cubicBezTo>
                <a:cubicBezTo>
                  <a:pt x="153" y="230"/>
                  <a:pt x="180" y="218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9"/>
          <p:cNvSpPr>
            <a:spLocks noEditPoints="1"/>
          </p:cNvSpPr>
          <p:nvPr userDrawn="1"/>
        </p:nvSpPr>
        <p:spPr bwMode="auto">
          <a:xfrm>
            <a:off x="4460875" y="384175"/>
            <a:ext cx="1108075" cy="868362"/>
          </a:xfrm>
          <a:custGeom>
            <a:avLst/>
            <a:gdLst>
              <a:gd name="T0" fmla="*/ 85 w 337"/>
              <a:gd name="T1" fmla="*/ 189 h 264"/>
              <a:gd name="T2" fmla="*/ 8 w 337"/>
              <a:gd name="T3" fmla="*/ 251 h 264"/>
              <a:gd name="T4" fmla="*/ 2 w 337"/>
              <a:gd name="T5" fmla="*/ 248 h 264"/>
              <a:gd name="T6" fmla="*/ 35 w 337"/>
              <a:gd name="T7" fmla="*/ 171 h 264"/>
              <a:gd name="T8" fmla="*/ 29 w 337"/>
              <a:gd name="T9" fmla="*/ 171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1 w 337"/>
              <a:gd name="T17" fmla="*/ 51 h 264"/>
              <a:gd name="T18" fmla="*/ 163 w 337"/>
              <a:gd name="T19" fmla="*/ 21 h 264"/>
              <a:gd name="T20" fmla="*/ 199 w 337"/>
              <a:gd name="T21" fmla="*/ 14 h 264"/>
              <a:gd name="T22" fmla="*/ 200 w 337"/>
              <a:gd name="T23" fmla="*/ 49 h 264"/>
              <a:gd name="T24" fmla="*/ 193 w 337"/>
              <a:gd name="T25" fmla="*/ 59 h 264"/>
              <a:gd name="T26" fmla="*/ 266 w 337"/>
              <a:gd name="T27" fmla="*/ 83 h 264"/>
              <a:gd name="T28" fmla="*/ 270 w 337"/>
              <a:gd name="T29" fmla="*/ 63 h 264"/>
              <a:gd name="T30" fmla="*/ 337 w 337"/>
              <a:gd name="T31" fmla="*/ 63 h 264"/>
              <a:gd name="T32" fmla="*/ 337 w 337"/>
              <a:gd name="T33" fmla="*/ 233 h 264"/>
              <a:gd name="T34" fmla="*/ 276 w 337"/>
              <a:gd name="T35" fmla="*/ 233 h 264"/>
              <a:gd name="T36" fmla="*/ 260 w 337"/>
              <a:gd name="T37" fmla="*/ 224 h 264"/>
              <a:gd name="T38" fmla="*/ 237 w 337"/>
              <a:gd name="T39" fmla="*/ 241 h 264"/>
              <a:gd name="T40" fmla="*/ 229 w 337"/>
              <a:gd name="T41" fmla="*/ 252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100 h 264"/>
              <a:gd name="T50" fmla="*/ 209 w 337"/>
              <a:gd name="T51" fmla="*/ 108 h 264"/>
              <a:gd name="T52" fmla="*/ 198 w 337"/>
              <a:gd name="T53" fmla="*/ 116 h 264"/>
              <a:gd name="T54" fmla="*/ 148 w 337"/>
              <a:gd name="T55" fmla="*/ 119 h 264"/>
              <a:gd name="T56" fmla="*/ 90 w 337"/>
              <a:gd name="T57" fmla="*/ 166 h 264"/>
              <a:gd name="T58" fmla="*/ 103 w 337"/>
              <a:gd name="T59" fmla="*/ 166 h 264"/>
              <a:gd name="T60" fmla="*/ 185 w 337"/>
              <a:gd name="T61" fmla="*/ 159 h 264"/>
              <a:gd name="T62" fmla="*/ 197 w 337"/>
              <a:gd name="T63" fmla="*/ 159 h 264"/>
              <a:gd name="T64" fmla="*/ 231 w 337"/>
              <a:gd name="T65" fmla="*/ 159 h 264"/>
              <a:gd name="T66" fmla="*/ 209 w 337"/>
              <a:gd name="T67" fmla="*/ 176 h 264"/>
              <a:gd name="T68" fmla="*/ 205 w 337"/>
              <a:gd name="T69" fmla="*/ 178 h 264"/>
              <a:gd name="T70" fmla="*/ 229 w 337"/>
              <a:gd name="T71" fmla="*/ 215 h 264"/>
              <a:gd name="T72" fmla="*/ 257 w 337"/>
              <a:gd name="T73" fmla="*/ 206 h 264"/>
              <a:gd name="T74" fmla="*/ 268 w 337"/>
              <a:gd name="T75" fmla="*/ 192 h 264"/>
              <a:gd name="T76" fmla="*/ 268 w 337"/>
              <a:gd name="T77" fmla="*/ 101 h 264"/>
              <a:gd name="T78" fmla="*/ 202 w 337"/>
              <a:gd name="T79" fmla="*/ 79 h 264"/>
              <a:gd name="T80" fmla="*/ 163 w 337"/>
              <a:gd name="T81" fmla="*/ 99 h 264"/>
              <a:gd name="T82" fmla="*/ 23 w 337"/>
              <a:gd name="T83" fmla="*/ 153 h 264"/>
              <a:gd name="T84" fmla="*/ 126 w 337"/>
              <a:gd name="T85" fmla="*/ 74 h 264"/>
              <a:gd name="T86" fmla="*/ 23 w 337"/>
              <a:gd name="T87" fmla="*/ 153 h 264"/>
              <a:gd name="T88" fmla="*/ 195 w 337"/>
              <a:gd name="T89" fmla="*/ 191 h 264"/>
              <a:gd name="T90" fmla="*/ 97 w 337"/>
              <a:gd name="T91" fmla="*/ 188 h 264"/>
              <a:gd name="T92" fmla="*/ 195 w 337"/>
              <a:gd name="T93" fmla="*/ 191 h 264"/>
              <a:gd name="T94" fmla="*/ 208 w 337"/>
              <a:gd name="T95" fmla="*/ 218 h 264"/>
              <a:gd name="T96" fmla="*/ 208 w 337"/>
              <a:gd name="T97" fmla="*/ 208 h 264"/>
              <a:gd name="T98" fmla="*/ 126 w 337"/>
              <a:gd name="T99" fmla="*/ 217 h 264"/>
              <a:gd name="T100" fmla="*/ 208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4" y="220"/>
                  <a:pt x="41" y="242"/>
                  <a:pt x="8" y="251"/>
                </a:cubicBezTo>
                <a:cubicBezTo>
                  <a:pt x="6" y="250"/>
                  <a:pt x="4" y="249"/>
                  <a:pt x="2" y="248"/>
                </a:cubicBezTo>
                <a:cubicBezTo>
                  <a:pt x="13" y="222"/>
                  <a:pt x="24" y="197"/>
                  <a:pt x="35" y="171"/>
                </a:cubicBezTo>
                <a:cubicBezTo>
                  <a:pt x="36" y="171"/>
                  <a:pt x="32" y="172"/>
                  <a:pt x="29" y="171"/>
                </a:cubicBezTo>
                <a:cubicBezTo>
                  <a:pt x="19" y="166"/>
                  <a:pt x="10" y="161"/>
                  <a:pt x="0" y="156"/>
                </a:cubicBezTo>
                <a:cubicBezTo>
                  <a:pt x="4" y="149"/>
                  <a:pt x="8" y="141"/>
                  <a:pt x="13" y="133"/>
                </a:cubicBezTo>
                <a:cubicBezTo>
                  <a:pt x="15" y="129"/>
                  <a:pt x="19" y="126"/>
                  <a:pt x="22" y="122"/>
                </a:cubicBezTo>
                <a:cubicBezTo>
                  <a:pt x="47" y="82"/>
                  <a:pt x="83" y="58"/>
                  <a:pt x="131" y="51"/>
                </a:cubicBezTo>
                <a:cubicBezTo>
                  <a:pt x="143" y="49"/>
                  <a:pt x="154" y="33"/>
                  <a:pt x="163" y="21"/>
                </a:cubicBezTo>
                <a:cubicBezTo>
                  <a:pt x="174" y="8"/>
                  <a:pt x="183" y="0"/>
                  <a:pt x="199" y="14"/>
                </a:cubicBezTo>
                <a:cubicBezTo>
                  <a:pt x="214" y="26"/>
                  <a:pt x="213" y="37"/>
                  <a:pt x="200" y="49"/>
                </a:cubicBezTo>
                <a:cubicBezTo>
                  <a:pt x="197" y="51"/>
                  <a:pt x="196" y="54"/>
                  <a:pt x="193" y="59"/>
                </a:cubicBezTo>
                <a:cubicBezTo>
                  <a:pt x="217" y="67"/>
                  <a:pt x="241" y="75"/>
                  <a:pt x="266" y="83"/>
                </a:cubicBezTo>
                <a:cubicBezTo>
                  <a:pt x="268" y="76"/>
                  <a:pt x="269" y="70"/>
                  <a:pt x="270" y="63"/>
                </a:cubicBezTo>
                <a:cubicBezTo>
                  <a:pt x="292" y="63"/>
                  <a:pt x="314" y="63"/>
                  <a:pt x="337" y="63"/>
                </a:cubicBezTo>
                <a:cubicBezTo>
                  <a:pt x="337" y="120"/>
                  <a:pt x="337" y="175"/>
                  <a:pt x="337" y="233"/>
                </a:cubicBezTo>
                <a:cubicBezTo>
                  <a:pt x="316" y="233"/>
                  <a:pt x="296" y="234"/>
                  <a:pt x="276" y="233"/>
                </a:cubicBezTo>
                <a:cubicBezTo>
                  <a:pt x="271" y="232"/>
                  <a:pt x="265" y="223"/>
                  <a:pt x="260" y="224"/>
                </a:cubicBezTo>
                <a:cubicBezTo>
                  <a:pt x="251" y="226"/>
                  <a:pt x="236" y="224"/>
                  <a:pt x="237" y="241"/>
                </a:cubicBezTo>
                <a:cubicBezTo>
                  <a:pt x="237" y="245"/>
                  <a:pt x="232" y="250"/>
                  <a:pt x="229" y="252"/>
                </a:cubicBezTo>
                <a:cubicBezTo>
                  <a:pt x="204" y="262"/>
                  <a:pt x="178" y="264"/>
                  <a:pt x="153" y="253"/>
                </a:cubicBezTo>
                <a:cubicBezTo>
                  <a:pt x="124" y="241"/>
                  <a:pt x="103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7" y="99"/>
                  <a:pt x="197" y="100"/>
                </a:cubicBezTo>
                <a:cubicBezTo>
                  <a:pt x="201" y="100"/>
                  <a:pt x="205" y="105"/>
                  <a:pt x="209" y="108"/>
                </a:cubicBezTo>
                <a:cubicBezTo>
                  <a:pt x="205" y="110"/>
                  <a:pt x="202" y="115"/>
                  <a:pt x="198" y="116"/>
                </a:cubicBezTo>
                <a:cubicBezTo>
                  <a:pt x="181" y="117"/>
                  <a:pt x="165" y="118"/>
                  <a:pt x="148" y="119"/>
                </a:cubicBezTo>
                <a:cubicBezTo>
                  <a:pt x="118" y="120"/>
                  <a:pt x="99" y="135"/>
                  <a:pt x="90" y="166"/>
                </a:cubicBezTo>
                <a:cubicBezTo>
                  <a:pt x="94" y="166"/>
                  <a:pt x="100" y="168"/>
                  <a:pt x="103" y="166"/>
                </a:cubicBezTo>
                <a:cubicBezTo>
                  <a:pt x="129" y="146"/>
                  <a:pt x="157" y="154"/>
                  <a:pt x="185" y="159"/>
                </a:cubicBezTo>
                <a:cubicBezTo>
                  <a:pt x="189" y="160"/>
                  <a:pt x="193" y="159"/>
                  <a:pt x="197" y="159"/>
                </a:cubicBezTo>
                <a:cubicBezTo>
                  <a:pt x="209" y="159"/>
                  <a:pt x="230" y="156"/>
                  <a:pt x="231" y="159"/>
                </a:cubicBezTo>
                <a:cubicBezTo>
                  <a:pt x="235" y="176"/>
                  <a:pt x="217" y="170"/>
                  <a:pt x="209" y="176"/>
                </a:cubicBezTo>
                <a:cubicBezTo>
                  <a:pt x="208" y="176"/>
                  <a:pt x="208" y="176"/>
                  <a:pt x="205" y="178"/>
                </a:cubicBezTo>
                <a:cubicBezTo>
                  <a:pt x="213" y="190"/>
                  <a:pt x="220" y="202"/>
                  <a:pt x="229" y="215"/>
                </a:cubicBezTo>
                <a:cubicBezTo>
                  <a:pt x="239" y="212"/>
                  <a:pt x="249" y="210"/>
                  <a:pt x="257" y="206"/>
                </a:cubicBezTo>
                <a:cubicBezTo>
                  <a:pt x="262" y="203"/>
                  <a:pt x="268" y="197"/>
                  <a:pt x="268" y="192"/>
                </a:cubicBezTo>
                <a:cubicBezTo>
                  <a:pt x="269" y="162"/>
                  <a:pt x="268" y="131"/>
                  <a:pt x="268" y="101"/>
                </a:cubicBezTo>
                <a:cubicBezTo>
                  <a:pt x="245" y="93"/>
                  <a:pt x="223" y="87"/>
                  <a:pt x="202" y="79"/>
                </a:cubicBezTo>
                <a:cubicBezTo>
                  <a:pt x="183" y="71"/>
                  <a:pt x="171" y="77"/>
                  <a:pt x="163" y="99"/>
                </a:cubicBezTo>
                <a:close/>
                <a:moveTo>
                  <a:pt x="23" y="153"/>
                </a:moveTo>
                <a:cubicBezTo>
                  <a:pt x="67" y="142"/>
                  <a:pt x="87" y="100"/>
                  <a:pt x="126" y="74"/>
                </a:cubicBezTo>
                <a:cubicBezTo>
                  <a:pt x="65" y="73"/>
                  <a:pt x="50" y="121"/>
                  <a:pt x="23" y="153"/>
                </a:cubicBezTo>
                <a:close/>
                <a:moveTo>
                  <a:pt x="195" y="191"/>
                </a:moveTo>
                <a:cubicBezTo>
                  <a:pt x="171" y="166"/>
                  <a:pt x="144" y="165"/>
                  <a:pt x="97" y="188"/>
                </a:cubicBezTo>
                <a:cubicBezTo>
                  <a:pt x="131" y="205"/>
                  <a:pt x="162" y="192"/>
                  <a:pt x="195" y="191"/>
                </a:cubicBezTo>
                <a:close/>
                <a:moveTo>
                  <a:pt x="208" y="218"/>
                </a:moveTo>
                <a:cubicBezTo>
                  <a:pt x="208" y="215"/>
                  <a:pt x="208" y="211"/>
                  <a:pt x="208" y="208"/>
                </a:cubicBezTo>
                <a:cubicBezTo>
                  <a:pt x="181" y="206"/>
                  <a:pt x="153" y="214"/>
                  <a:pt x="126" y="217"/>
                </a:cubicBezTo>
                <a:cubicBezTo>
                  <a:pt x="153" y="230"/>
                  <a:pt x="180" y="218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20"/>
          <p:cNvSpPr>
            <a:spLocks noEditPoints="1"/>
          </p:cNvSpPr>
          <p:nvPr userDrawn="1"/>
        </p:nvSpPr>
        <p:spPr bwMode="auto">
          <a:xfrm>
            <a:off x="4587875" y="2335213"/>
            <a:ext cx="1106488" cy="868362"/>
          </a:xfrm>
          <a:custGeom>
            <a:avLst/>
            <a:gdLst>
              <a:gd name="T0" fmla="*/ 84 w 336"/>
              <a:gd name="T1" fmla="*/ 189 h 264"/>
              <a:gd name="T2" fmla="*/ 7 w 336"/>
              <a:gd name="T3" fmla="*/ 251 h 264"/>
              <a:gd name="T4" fmla="*/ 1 w 336"/>
              <a:gd name="T5" fmla="*/ 248 h 264"/>
              <a:gd name="T6" fmla="*/ 35 w 336"/>
              <a:gd name="T7" fmla="*/ 171 h 264"/>
              <a:gd name="T8" fmla="*/ 29 w 336"/>
              <a:gd name="T9" fmla="*/ 171 h 264"/>
              <a:gd name="T10" fmla="*/ 0 w 336"/>
              <a:gd name="T11" fmla="*/ 156 h 264"/>
              <a:gd name="T12" fmla="*/ 13 w 336"/>
              <a:gd name="T13" fmla="*/ 133 h 264"/>
              <a:gd name="T14" fmla="*/ 21 w 336"/>
              <a:gd name="T15" fmla="*/ 122 h 264"/>
              <a:gd name="T16" fmla="*/ 130 w 336"/>
              <a:gd name="T17" fmla="*/ 51 h 264"/>
              <a:gd name="T18" fmla="*/ 163 w 336"/>
              <a:gd name="T19" fmla="*/ 21 h 264"/>
              <a:gd name="T20" fmla="*/ 198 w 336"/>
              <a:gd name="T21" fmla="*/ 14 h 264"/>
              <a:gd name="T22" fmla="*/ 199 w 336"/>
              <a:gd name="T23" fmla="*/ 49 h 264"/>
              <a:gd name="T24" fmla="*/ 192 w 336"/>
              <a:gd name="T25" fmla="*/ 59 h 264"/>
              <a:gd name="T26" fmla="*/ 266 w 336"/>
              <a:gd name="T27" fmla="*/ 83 h 264"/>
              <a:gd name="T28" fmla="*/ 269 w 336"/>
              <a:gd name="T29" fmla="*/ 63 h 264"/>
              <a:gd name="T30" fmla="*/ 336 w 336"/>
              <a:gd name="T31" fmla="*/ 63 h 264"/>
              <a:gd name="T32" fmla="*/ 336 w 336"/>
              <a:gd name="T33" fmla="*/ 233 h 264"/>
              <a:gd name="T34" fmla="*/ 276 w 336"/>
              <a:gd name="T35" fmla="*/ 232 h 264"/>
              <a:gd name="T36" fmla="*/ 260 w 336"/>
              <a:gd name="T37" fmla="*/ 224 h 264"/>
              <a:gd name="T38" fmla="*/ 236 w 336"/>
              <a:gd name="T39" fmla="*/ 241 h 264"/>
              <a:gd name="T40" fmla="*/ 228 w 336"/>
              <a:gd name="T41" fmla="*/ 252 h 264"/>
              <a:gd name="T42" fmla="*/ 152 w 336"/>
              <a:gd name="T43" fmla="*/ 253 h 264"/>
              <a:gd name="T44" fmla="*/ 84 w 336"/>
              <a:gd name="T45" fmla="*/ 189 h 264"/>
              <a:gd name="T46" fmla="*/ 162 w 336"/>
              <a:gd name="T47" fmla="*/ 99 h 264"/>
              <a:gd name="T48" fmla="*/ 197 w 336"/>
              <a:gd name="T49" fmla="*/ 100 h 264"/>
              <a:gd name="T50" fmla="*/ 208 w 336"/>
              <a:gd name="T51" fmla="*/ 108 h 264"/>
              <a:gd name="T52" fmla="*/ 197 w 336"/>
              <a:gd name="T53" fmla="*/ 116 h 264"/>
              <a:gd name="T54" fmla="*/ 148 w 336"/>
              <a:gd name="T55" fmla="*/ 119 h 264"/>
              <a:gd name="T56" fmla="*/ 89 w 336"/>
              <a:gd name="T57" fmla="*/ 166 h 264"/>
              <a:gd name="T58" fmla="*/ 103 w 336"/>
              <a:gd name="T59" fmla="*/ 165 h 264"/>
              <a:gd name="T60" fmla="*/ 184 w 336"/>
              <a:gd name="T61" fmla="*/ 159 h 264"/>
              <a:gd name="T62" fmla="*/ 196 w 336"/>
              <a:gd name="T63" fmla="*/ 159 h 264"/>
              <a:gd name="T64" fmla="*/ 230 w 336"/>
              <a:gd name="T65" fmla="*/ 159 h 264"/>
              <a:gd name="T66" fmla="*/ 208 w 336"/>
              <a:gd name="T67" fmla="*/ 175 h 264"/>
              <a:gd name="T68" fmla="*/ 205 w 336"/>
              <a:gd name="T69" fmla="*/ 178 h 264"/>
              <a:gd name="T70" fmla="*/ 228 w 336"/>
              <a:gd name="T71" fmla="*/ 215 h 264"/>
              <a:gd name="T72" fmla="*/ 257 w 336"/>
              <a:gd name="T73" fmla="*/ 206 h 264"/>
              <a:gd name="T74" fmla="*/ 267 w 336"/>
              <a:gd name="T75" fmla="*/ 192 h 264"/>
              <a:gd name="T76" fmla="*/ 268 w 336"/>
              <a:gd name="T77" fmla="*/ 101 h 264"/>
              <a:gd name="T78" fmla="*/ 202 w 336"/>
              <a:gd name="T79" fmla="*/ 79 h 264"/>
              <a:gd name="T80" fmla="*/ 162 w 336"/>
              <a:gd name="T81" fmla="*/ 99 h 264"/>
              <a:gd name="T82" fmla="*/ 22 w 336"/>
              <a:gd name="T83" fmla="*/ 153 h 264"/>
              <a:gd name="T84" fmla="*/ 125 w 336"/>
              <a:gd name="T85" fmla="*/ 74 h 264"/>
              <a:gd name="T86" fmla="*/ 22 w 336"/>
              <a:gd name="T87" fmla="*/ 153 h 264"/>
              <a:gd name="T88" fmla="*/ 195 w 336"/>
              <a:gd name="T89" fmla="*/ 191 h 264"/>
              <a:gd name="T90" fmla="*/ 97 w 336"/>
              <a:gd name="T91" fmla="*/ 187 h 264"/>
              <a:gd name="T92" fmla="*/ 195 w 336"/>
              <a:gd name="T93" fmla="*/ 191 h 264"/>
              <a:gd name="T94" fmla="*/ 207 w 336"/>
              <a:gd name="T95" fmla="*/ 218 h 264"/>
              <a:gd name="T96" fmla="*/ 208 w 336"/>
              <a:gd name="T97" fmla="*/ 208 h 264"/>
              <a:gd name="T98" fmla="*/ 125 w 336"/>
              <a:gd name="T99" fmla="*/ 216 h 264"/>
              <a:gd name="T100" fmla="*/ 207 w 336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6" h="264">
                <a:moveTo>
                  <a:pt x="84" y="189"/>
                </a:moveTo>
                <a:cubicBezTo>
                  <a:pt x="64" y="220"/>
                  <a:pt x="41" y="242"/>
                  <a:pt x="7" y="251"/>
                </a:cubicBezTo>
                <a:cubicBezTo>
                  <a:pt x="5" y="250"/>
                  <a:pt x="3" y="249"/>
                  <a:pt x="1" y="248"/>
                </a:cubicBezTo>
                <a:cubicBezTo>
                  <a:pt x="12" y="222"/>
                  <a:pt x="23" y="197"/>
                  <a:pt x="35" y="171"/>
                </a:cubicBezTo>
                <a:cubicBezTo>
                  <a:pt x="35" y="171"/>
                  <a:pt x="32" y="172"/>
                  <a:pt x="29" y="171"/>
                </a:cubicBezTo>
                <a:cubicBezTo>
                  <a:pt x="19" y="166"/>
                  <a:pt x="9" y="161"/>
                  <a:pt x="0" y="156"/>
                </a:cubicBezTo>
                <a:cubicBezTo>
                  <a:pt x="4" y="149"/>
                  <a:pt x="8" y="141"/>
                  <a:pt x="13" y="133"/>
                </a:cubicBezTo>
                <a:cubicBezTo>
                  <a:pt x="15" y="129"/>
                  <a:pt x="19" y="126"/>
                  <a:pt x="21" y="122"/>
                </a:cubicBezTo>
                <a:cubicBezTo>
                  <a:pt x="47" y="82"/>
                  <a:pt x="82" y="58"/>
                  <a:pt x="130" y="51"/>
                </a:cubicBezTo>
                <a:cubicBezTo>
                  <a:pt x="143" y="49"/>
                  <a:pt x="154" y="33"/>
                  <a:pt x="163" y="21"/>
                </a:cubicBezTo>
                <a:cubicBezTo>
                  <a:pt x="173" y="8"/>
                  <a:pt x="182" y="0"/>
                  <a:pt x="198" y="14"/>
                </a:cubicBezTo>
                <a:cubicBezTo>
                  <a:pt x="213" y="26"/>
                  <a:pt x="213" y="37"/>
                  <a:pt x="199" y="49"/>
                </a:cubicBezTo>
                <a:cubicBezTo>
                  <a:pt x="197" y="51"/>
                  <a:pt x="195" y="54"/>
                  <a:pt x="192" y="59"/>
                </a:cubicBezTo>
                <a:cubicBezTo>
                  <a:pt x="217" y="67"/>
                  <a:pt x="241" y="74"/>
                  <a:pt x="266" y="83"/>
                </a:cubicBezTo>
                <a:cubicBezTo>
                  <a:pt x="267" y="76"/>
                  <a:pt x="268" y="69"/>
                  <a:pt x="269" y="63"/>
                </a:cubicBezTo>
                <a:cubicBezTo>
                  <a:pt x="292" y="63"/>
                  <a:pt x="314" y="63"/>
                  <a:pt x="336" y="63"/>
                </a:cubicBezTo>
                <a:cubicBezTo>
                  <a:pt x="336" y="120"/>
                  <a:pt x="336" y="175"/>
                  <a:pt x="336" y="233"/>
                </a:cubicBezTo>
                <a:cubicBezTo>
                  <a:pt x="316" y="233"/>
                  <a:pt x="296" y="234"/>
                  <a:pt x="276" y="232"/>
                </a:cubicBezTo>
                <a:cubicBezTo>
                  <a:pt x="270" y="232"/>
                  <a:pt x="264" y="222"/>
                  <a:pt x="260" y="224"/>
                </a:cubicBezTo>
                <a:cubicBezTo>
                  <a:pt x="250" y="226"/>
                  <a:pt x="236" y="224"/>
                  <a:pt x="236" y="241"/>
                </a:cubicBezTo>
                <a:cubicBezTo>
                  <a:pt x="237" y="245"/>
                  <a:pt x="232" y="250"/>
                  <a:pt x="228" y="252"/>
                </a:cubicBezTo>
                <a:cubicBezTo>
                  <a:pt x="203" y="262"/>
                  <a:pt x="177" y="264"/>
                  <a:pt x="152" y="253"/>
                </a:cubicBezTo>
                <a:cubicBezTo>
                  <a:pt x="124" y="241"/>
                  <a:pt x="103" y="218"/>
                  <a:pt x="84" y="189"/>
                </a:cubicBezTo>
                <a:close/>
                <a:moveTo>
                  <a:pt x="162" y="99"/>
                </a:moveTo>
                <a:cubicBezTo>
                  <a:pt x="175" y="99"/>
                  <a:pt x="186" y="99"/>
                  <a:pt x="197" y="100"/>
                </a:cubicBezTo>
                <a:cubicBezTo>
                  <a:pt x="201" y="100"/>
                  <a:pt x="205" y="105"/>
                  <a:pt x="208" y="108"/>
                </a:cubicBezTo>
                <a:cubicBezTo>
                  <a:pt x="205" y="110"/>
                  <a:pt x="201" y="115"/>
                  <a:pt x="197" y="116"/>
                </a:cubicBezTo>
                <a:cubicBezTo>
                  <a:pt x="181" y="117"/>
                  <a:pt x="164" y="118"/>
                  <a:pt x="148" y="119"/>
                </a:cubicBezTo>
                <a:cubicBezTo>
                  <a:pt x="117" y="120"/>
                  <a:pt x="98" y="135"/>
                  <a:pt x="89" y="166"/>
                </a:cubicBezTo>
                <a:cubicBezTo>
                  <a:pt x="94" y="166"/>
                  <a:pt x="100" y="168"/>
                  <a:pt x="103" y="165"/>
                </a:cubicBezTo>
                <a:cubicBezTo>
                  <a:pt x="129" y="146"/>
                  <a:pt x="156" y="154"/>
                  <a:pt x="184" y="159"/>
                </a:cubicBezTo>
                <a:cubicBezTo>
                  <a:pt x="188" y="159"/>
                  <a:pt x="192" y="159"/>
                  <a:pt x="196" y="159"/>
                </a:cubicBezTo>
                <a:cubicBezTo>
                  <a:pt x="208" y="159"/>
                  <a:pt x="230" y="156"/>
                  <a:pt x="230" y="159"/>
                </a:cubicBezTo>
                <a:cubicBezTo>
                  <a:pt x="234" y="176"/>
                  <a:pt x="216" y="170"/>
                  <a:pt x="208" y="175"/>
                </a:cubicBezTo>
                <a:cubicBezTo>
                  <a:pt x="208" y="176"/>
                  <a:pt x="207" y="176"/>
                  <a:pt x="205" y="178"/>
                </a:cubicBezTo>
                <a:cubicBezTo>
                  <a:pt x="212" y="190"/>
                  <a:pt x="220" y="202"/>
                  <a:pt x="228" y="215"/>
                </a:cubicBezTo>
                <a:cubicBezTo>
                  <a:pt x="238" y="212"/>
                  <a:pt x="248" y="210"/>
                  <a:pt x="257" y="206"/>
                </a:cubicBezTo>
                <a:cubicBezTo>
                  <a:pt x="262" y="203"/>
                  <a:pt x="267" y="197"/>
                  <a:pt x="267" y="192"/>
                </a:cubicBezTo>
                <a:cubicBezTo>
                  <a:pt x="268" y="161"/>
                  <a:pt x="268" y="131"/>
                  <a:pt x="268" y="101"/>
                </a:cubicBezTo>
                <a:cubicBezTo>
                  <a:pt x="245" y="93"/>
                  <a:pt x="223" y="87"/>
                  <a:pt x="202" y="79"/>
                </a:cubicBezTo>
                <a:cubicBezTo>
                  <a:pt x="182" y="71"/>
                  <a:pt x="171" y="77"/>
                  <a:pt x="162" y="99"/>
                </a:cubicBezTo>
                <a:close/>
                <a:moveTo>
                  <a:pt x="22" y="153"/>
                </a:moveTo>
                <a:cubicBezTo>
                  <a:pt x="66" y="142"/>
                  <a:pt x="86" y="100"/>
                  <a:pt x="125" y="74"/>
                </a:cubicBezTo>
                <a:cubicBezTo>
                  <a:pt x="65" y="73"/>
                  <a:pt x="50" y="120"/>
                  <a:pt x="22" y="153"/>
                </a:cubicBezTo>
                <a:close/>
                <a:moveTo>
                  <a:pt x="195" y="191"/>
                </a:moveTo>
                <a:cubicBezTo>
                  <a:pt x="171" y="166"/>
                  <a:pt x="144" y="165"/>
                  <a:pt x="97" y="187"/>
                </a:cubicBezTo>
                <a:cubicBezTo>
                  <a:pt x="131" y="205"/>
                  <a:pt x="161" y="192"/>
                  <a:pt x="195" y="191"/>
                </a:cubicBezTo>
                <a:close/>
                <a:moveTo>
                  <a:pt x="207" y="218"/>
                </a:moveTo>
                <a:cubicBezTo>
                  <a:pt x="207" y="215"/>
                  <a:pt x="207" y="211"/>
                  <a:pt x="208" y="208"/>
                </a:cubicBezTo>
                <a:cubicBezTo>
                  <a:pt x="180" y="206"/>
                  <a:pt x="153" y="214"/>
                  <a:pt x="125" y="216"/>
                </a:cubicBezTo>
                <a:cubicBezTo>
                  <a:pt x="153" y="230"/>
                  <a:pt x="180" y="218"/>
                  <a:pt x="207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21"/>
          <p:cNvSpPr>
            <a:spLocks noEditPoints="1"/>
          </p:cNvSpPr>
          <p:nvPr userDrawn="1"/>
        </p:nvSpPr>
        <p:spPr bwMode="auto">
          <a:xfrm>
            <a:off x="6394450" y="5945188"/>
            <a:ext cx="1104900" cy="865187"/>
          </a:xfrm>
          <a:custGeom>
            <a:avLst/>
            <a:gdLst>
              <a:gd name="T0" fmla="*/ 84 w 336"/>
              <a:gd name="T1" fmla="*/ 188 h 263"/>
              <a:gd name="T2" fmla="*/ 7 w 336"/>
              <a:gd name="T3" fmla="*/ 250 h 263"/>
              <a:gd name="T4" fmla="*/ 1 w 336"/>
              <a:gd name="T5" fmla="*/ 247 h 263"/>
              <a:gd name="T6" fmla="*/ 35 w 336"/>
              <a:gd name="T7" fmla="*/ 171 h 263"/>
              <a:gd name="T8" fmla="*/ 29 w 336"/>
              <a:gd name="T9" fmla="*/ 170 h 263"/>
              <a:gd name="T10" fmla="*/ 0 w 336"/>
              <a:gd name="T11" fmla="*/ 156 h 263"/>
              <a:gd name="T12" fmla="*/ 12 w 336"/>
              <a:gd name="T13" fmla="*/ 132 h 263"/>
              <a:gd name="T14" fmla="*/ 21 w 336"/>
              <a:gd name="T15" fmla="*/ 122 h 263"/>
              <a:gd name="T16" fmla="*/ 130 w 336"/>
              <a:gd name="T17" fmla="*/ 50 h 263"/>
              <a:gd name="T18" fmla="*/ 163 w 336"/>
              <a:gd name="T19" fmla="*/ 21 h 263"/>
              <a:gd name="T20" fmla="*/ 198 w 336"/>
              <a:gd name="T21" fmla="*/ 13 h 263"/>
              <a:gd name="T22" fmla="*/ 199 w 336"/>
              <a:gd name="T23" fmla="*/ 49 h 263"/>
              <a:gd name="T24" fmla="*/ 192 w 336"/>
              <a:gd name="T25" fmla="*/ 58 h 263"/>
              <a:gd name="T26" fmla="*/ 266 w 336"/>
              <a:gd name="T27" fmla="*/ 82 h 263"/>
              <a:gd name="T28" fmla="*/ 269 w 336"/>
              <a:gd name="T29" fmla="*/ 62 h 263"/>
              <a:gd name="T30" fmla="*/ 336 w 336"/>
              <a:gd name="T31" fmla="*/ 62 h 263"/>
              <a:gd name="T32" fmla="*/ 336 w 336"/>
              <a:gd name="T33" fmla="*/ 232 h 263"/>
              <a:gd name="T34" fmla="*/ 276 w 336"/>
              <a:gd name="T35" fmla="*/ 232 h 263"/>
              <a:gd name="T36" fmla="*/ 260 w 336"/>
              <a:gd name="T37" fmla="*/ 223 h 263"/>
              <a:gd name="T38" fmla="*/ 236 w 336"/>
              <a:gd name="T39" fmla="*/ 241 h 263"/>
              <a:gd name="T40" fmla="*/ 228 w 336"/>
              <a:gd name="T41" fmla="*/ 251 h 263"/>
              <a:gd name="T42" fmla="*/ 152 w 336"/>
              <a:gd name="T43" fmla="*/ 253 h 263"/>
              <a:gd name="T44" fmla="*/ 84 w 336"/>
              <a:gd name="T45" fmla="*/ 188 h 263"/>
              <a:gd name="T46" fmla="*/ 162 w 336"/>
              <a:gd name="T47" fmla="*/ 99 h 263"/>
              <a:gd name="T48" fmla="*/ 197 w 336"/>
              <a:gd name="T49" fmla="*/ 99 h 263"/>
              <a:gd name="T50" fmla="*/ 208 w 336"/>
              <a:gd name="T51" fmla="*/ 107 h 263"/>
              <a:gd name="T52" fmla="*/ 197 w 336"/>
              <a:gd name="T53" fmla="*/ 115 h 263"/>
              <a:gd name="T54" fmla="*/ 148 w 336"/>
              <a:gd name="T55" fmla="*/ 118 h 263"/>
              <a:gd name="T56" fmla="*/ 89 w 336"/>
              <a:gd name="T57" fmla="*/ 165 h 263"/>
              <a:gd name="T58" fmla="*/ 103 w 336"/>
              <a:gd name="T59" fmla="*/ 165 h 263"/>
              <a:gd name="T60" fmla="*/ 184 w 336"/>
              <a:gd name="T61" fmla="*/ 158 h 263"/>
              <a:gd name="T62" fmla="*/ 196 w 336"/>
              <a:gd name="T63" fmla="*/ 158 h 263"/>
              <a:gd name="T64" fmla="*/ 230 w 336"/>
              <a:gd name="T65" fmla="*/ 158 h 263"/>
              <a:gd name="T66" fmla="*/ 208 w 336"/>
              <a:gd name="T67" fmla="*/ 175 h 263"/>
              <a:gd name="T68" fmla="*/ 204 w 336"/>
              <a:gd name="T69" fmla="*/ 177 h 263"/>
              <a:gd name="T70" fmla="*/ 228 w 336"/>
              <a:gd name="T71" fmla="*/ 214 h 263"/>
              <a:gd name="T72" fmla="*/ 257 w 336"/>
              <a:gd name="T73" fmla="*/ 205 h 263"/>
              <a:gd name="T74" fmla="*/ 267 w 336"/>
              <a:gd name="T75" fmla="*/ 191 h 263"/>
              <a:gd name="T76" fmla="*/ 268 w 336"/>
              <a:gd name="T77" fmla="*/ 100 h 263"/>
              <a:gd name="T78" fmla="*/ 202 w 336"/>
              <a:gd name="T79" fmla="*/ 78 h 263"/>
              <a:gd name="T80" fmla="*/ 162 w 336"/>
              <a:gd name="T81" fmla="*/ 99 h 263"/>
              <a:gd name="T82" fmla="*/ 22 w 336"/>
              <a:gd name="T83" fmla="*/ 152 h 263"/>
              <a:gd name="T84" fmla="*/ 125 w 336"/>
              <a:gd name="T85" fmla="*/ 74 h 263"/>
              <a:gd name="T86" fmla="*/ 22 w 336"/>
              <a:gd name="T87" fmla="*/ 152 h 263"/>
              <a:gd name="T88" fmla="*/ 194 w 336"/>
              <a:gd name="T89" fmla="*/ 190 h 263"/>
              <a:gd name="T90" fmla="*/ 97 w 336"/>
              <a:gd name="T91" fmla="*/ 187 h 263"/>
              <a:gd name="T92" fmla="*/ 194 w 336"/>
              <a:gd name="T93" fmla="*/ 190 h 263"/>
              <a:gd name="T94" fmla="*/ 207 w 336"/>
              <a:gd name="T95" fmla="*/ 218 h 263"/>
              <a:gd name="T96" fmla="*/ 208 w 336"/>
              <a:gd name="T97" fmla="*/ 207 h 263"/>
              <a:gd name="T98" fmla="*/ 125 w 336"/>
              <a:gd name="T99" fmla="*/ 216 h 263"/>
              <a:gd name="T100" fmla="*/ 207 w 336"/>
              <a:gd name="T101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6" h="263">
                <a:moveTo>
                  <a:pt x="84" y="188"/>
                </a:moveTo>
                <a:cubicBezTo>
                  <a:pt x="64" y="219"/>
                  <a:pt x="41" y="242"/>
                  <a:pt x="7" y="250"/>
                </a:cubicBezTo>
                <a:cubicBezTo>
                  <a:pt x="5" y="249"/>
                  <a:pt x="3" y="248"/>
                  <a:pt x="1" y="247"/>
                </a:cubicBezTo>
                <a:cubicBezTo>
                  <a:pt x="12" y="222"/>
                  <a:pt x="23" y="197"/>
                  <a:pt x="35" y="171"/>
                </a:cubicBezTo>
                <a:cubicBezTo>
                  <a:pt x="35" y="171"/>
                  <a:pt x="31" y="171"/>
                  <a:pt x="29" y="170"/>
                </a:cubicBezTo>
                <a:cubicBezTo>
                  <a:pt x="19" y="166"/>
                  <a:pt x="9" y="161"/>
                  <a:pt x="0" y="156"/>
                </a:cubicBezTo>
                <a:cubicBezTo>
                  <a:pt x="4" y="148"/>
                  <a:pt x="8" y="140"/>
                  <a:pt x="12" y="132"/>
                </a:cubicBezTo>
                <a:cubicBezTo>
                  <a:pt x="15" y="129"/>
                  <a:pt x="19" y="126"/>
                  <a:pt x="21" y="122"/>
                </a:cubicBezTo>
                <a:cubicBezTo>
                  <a:pt x="47" y="81"/>
                  <a:pt x="82" y="57"/>
                  <a:pt x="130" y="50"/>
                </a:cubicBezTo>
                <a:cubicBezTo>
                  <a:pt x="142" y="48"/>
                  <a:pt x="154" y="32"/>
                  <a:pt x="163" y="21"/>
                </a:cubicBezTo>
                <a:cubicBezTo>
                  <a:pt x="173" y="8"/>
                  <a:pt x="182" y="0"/>
                  <a:pt x="198" y="13"/>
                </a:cubicBezTo>
                <a:cubicBezTo>
                  <a:pt x="213" y="25"/>
                  <a:pt x="213" y="36"/>
                  <a:pt x="199" y="49"/>
                </a:cubicBezTo>
                <a:cubicBezTo>
                  <a:pt x="197" y="51"/>
                  <a:pt x="195" y="54"/>
                  <a:pt x="192" y="58"/>
                </a:cubicBezTo>
                <a:cubicBezTo>
                  <a:pt x="217" y="66"/>
                  <a:pt x="240" y="74"/>
                  <a:pt x="266" y="82"/>
                </a:cubicBezTo>
                <a:cubicBezTo>
                  <a:pt x="267" y="75"/>
                  <a:pt x="268" y="69"/>
                  <a:pt x="269" y="62"/>
                </a:cubicBezTo>
                <a:cubicBezTo>
                  <a:pt x="292" y="62"/>
                  <a:pt x="313" y="62"/>
                  <a:pt x="336" y="62"/>
                </a:cubicBezTo>
                <a:cubicBezTo>
                  <a:pt x="336" y="119"/>
                  <a:pt x="336" y="175"/>
                  <a:pt x="336" y="232"/>
                </a:cubicBezTo>
                <a:cubicBezTo>
                  <a:pt x="315" y="232"/>
                  <a:pt x="296" y="233"/>
                  <a:pt x="276" y="232"/>
                </a:cubicBezTo>
                <a:cubicBezTo>
                  <a:pt x="270" y="232"/>
                  <a:pt x="264" y="222"/>
                  <a:pt x="260" y="223"/>
                </a:cubicBezTo>
                <a:cubicBezTo>
                  <a:pt x="250" y="225"/>
                  <a:pt x="236" y="223"/>
                  <a:pt x="236" y="241"/>
                </a:cubicBezTo>
                <a:cubicBezTo>
                  <a:pt x="236" y="244"/>
                  <a:pt x="232" y="250"/>
                  <a:pt x="228" y="251"/>
                </a:cubicBezTo>
                <a:cubicBezTo>
                  <a:pt x="203" y="261"/>
                  <a:pt x="177" y="263"/>
                  <a:pt x="152" y="253"/>
                </a:cubicBezTo>
                <a:cubicBezTo>
                  <a:pt x="124" y="240"/>
                  <a:pt x="103" y="217"/>
                  <a:pt x="84" y="188"/>
                </a:cubicBezTo>
                <a:close/>
                <a:moveTo>
                  <a:pt x="162" y="99"/>
                </a:moveTo>
                <a:cubicBezTo>
                  <a:pt x="175" y="99"/>
                  <a:pt x="186" y="98"/>
                  <a:pt x="197" y="99"/>
                </a:cubicBezTo>
                <a:cubicBezTo>
                  <a:pt x="201" y="100"/>
                  <a:pt x="204" y="104"/>
                  <a:pt x="208" y="107"/>
                </a:cubicBezTo>
                <a:cubicBezTo>
                  <a:pt x="205" y="110"/>
                  <a:pt x="201" y="115"/>
                  <a:pt x="197" y="115"/>
                </a:cubicBezTo>
                <a:cubicBezTo>
                  <a:pt x="181" y="117"/>
                  <a:pt x="164" y="117"/>
                  <a:pt x="148" y="118"/>
                </a:cubicBezTo>
                <a:cubicBezTo>
                  <a:pt x="117" y="119"/>
                  <a:pt x="98" y="134"/>
                  <a:pt x="89" y="165"/>
                </a:cubicBezTo>
                <a:cubicBezTo>
                  <a:pt x="94" y="165"/>
                  <a:pt x="100" y="167"/>
                  <a:pt x="103" y="165"/>
                </a:cubicBezTo>
                <a:cubicBezTo>
                  <a:pt x="129" y="146"/>
                  <a:pt x="156" y="153"/>
                  <a:pt x="184" y="158"/>
                </a:cubicBezTo>
                <a:cubicBezTo>
                  <a:pt x="188" y="159"/>
                  <a:pt x="192" y="158"/>
                  <a:pt x="196" y="158"/>
                </a:cubicBezTo>
                <a:cubicBezTo>
                  <a:pt x="208" y="158"/>
                  <a:pt x="230" y="156"/>
                  <a:pt x="230" y="158"/>
                </a:cubicBezTo>
                <a:cubicBezTo>
                  <a:pt x="234" y="176"/>
                  <a:pt x="216" y="169"/>
                  <a:pt x="208" y="175"/>
                </a:cubicBezTo>
                <a:cubicBezTo>
                  <a:pt x="208" y="175"/>
                  <a:pt x="207" y="176"/>
                  <a:pt x="204" y="177"/>
                </a:cubicBezTo>
                <a:cubicBezTo>
                  <a:pt x="212" y="189"/>
                  <a:pt x="220" y="201"/>
                  <a:pt x="228" y="214"/>
                </a:cubicBezTo>
                <a:cubicBezTo>
                  <a:pt x="238" y="211"/>
                  <a:pt x="248" y="210"/>
                  <a:pt x="257" y="205"/>
                </a:cubicBezTo>
                <a:cubicBezTo>
                  <a:pt x="262" y="203"/>
                  <a:pt x="267" y="196"/>
                  <a:pt x="267" y="191"/>
                </a:cubicBezTo>
                <a:cubicBezTo>
                  <a:pt x="268" y="161"/>
                  <a:pt x="268" y="130"/>
                  <a:pt x="268" y="100"/>
                </a:cubicBezTo>
                <a:cubicBezTo>
                  <a:pt x="245" y="93"/>
                  <a:pt x="223" y="86"/>
                  <a:pt x="202" y="78"/>
                </a:cubicBezTo>
                <a:cubicBezTo>
                  <a:pt x="182" y="71"/>
                  <a:pt x="171" y="77"/>
                  <a:pt x="162" y="99"/>
                </a:cubicBezTo>
                <a:close/>
                <a:moveTo>
                  <a:pt x="22" y="152"/>
                </a:moveTo>
                <a:cubicBezTo>
                  <a:pt x="66" y="141"/>
                  <a:pt x="86" y="100"/>
                  <a:pt x="125" y="74"/>
                </a:cubicBezTo>
                <a:cubicBezTo>
                  <a:pt x="65" y="72"/>
                  <a:pt x="50" y="120"/>
                  <a:pt x="22" y="152"/>
                </a:cubicBezTo>
                <a:close/>
                <a:moveTo>
                  <a:pt x="194" y="190"/>
                </a:moveTo>
                <a:cubicBezTo>
                  <a:pt x="171" y="165"/>
                  <a:pt x="144" y="165"/>
                  <a:pt x="97" y="187"/>
                </a:cubicBezTo>
                <a:cubicBezTo>
                  <a:pt x="131" y="205"/>
                  <a:pt x="161" y="191"/>
                  <a:pt x="194" y="190"/>
                </a:cubicBezTo>
                <a:close/>
                <a:moveTo>
                  <a:pt x="207" y="218"/>
                </a:moveTo>
                <a:cubicBezTo>
                  <a:pt x="207" y="214"/>
                  <a:pt x="207" y="211"/>
                  <a:pt x="208" y="207"/>
                </a:cubicBezTo>
                <a:cubicBezTo>
                  <a:pt x="180" y="205"/>
                  <a:pt x="153" y="213"/>
                  <a:pt x="125" y="216"/>
                </a:cubicBezTo>
                <a:cubicBezTo>
                  <a:pt x="153" y="229"/>
                  <a:pt x="180" y="218"/>
                  <a:pt x="207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2"/>
          <p:cNvSpPr>
            <a:spLocks noEditPoints="1"/>
          </p:cNvSpPr>
          <p:nvPr userDrawn="1"/>
        </p:nvSpPr>
        <p:spPr bwMode="auto">
          <a:xfrm>
            <a:off x="6473825" y="157163"/>
            <a:ext cx="1108075" cy="865187"/>
          </a:xfrm>
          <a:custGeom>
            <a:avLst/>
            <a:gdLst>
              <a:gd name="T0" fmla="*/ 85 w 337"/>
              <a:gd name="T1" fmla="*/ 189 h 263"/>
              <a:gd name="T2" fmla="*/ 8 w 337"/>
              <a:gd name="T3" fmla="*/ 250 h 263"/>
              <a:gd name="T4" fmla="*/ 2 w 337"/>
              <a:gd name="T5" fmla="*/ 247 h 263"/>
              <a:gd name="T6" fmla="*/ 35 w 337"/>
              <a:gd name="T7" fmla="*/ 171 h 263"/>
              <a:gd name="T8" fmla="*/ 29 w 337"/>
              <a:gd name="T9" fmla="*/ 170 h 263"/>
              <a:gd name="T10" fmla="*/ 0 w 337"/>
              <a:gd name="T11" fmla="*/ 156 h 263"/>
              <a:gd name="T12" fmla="*/ 13 w 337"/>
              <a:gd name="T13" fmla="*/ 133 h 263"/>
              <a:gd name="T14" fmla="*/ 22 w 337"/>
              <a:gd name="T15" fmla="*/ 122 h 263"/>
              <a:gd name="T16" fmla="*/ 131 w 337"/>
              <a:gd name="T17" fmla="*/ 50 h 263"/>
              <a:gd name="T18" fmla="*/ 164 w 337"/>
              <a:gd name="T19" fmla="*/ 21 h 263"/>
              <a:gd name="T20" fmla="*/ 199 w 337"/>
              <a:gd name="T21" fmla="*/ 13 h 263"/>
              <a:gd name="T22" fmla="*/ 200 w 337"/>
              <a:gd name="T23" fmla="*/ 49 h 263"/>
              <a:gd name="T24" fmla="*/ 193 w 337"/>
              <a:gd name="T25" fmla="*/ 58 h 263"/>
              <a:gd name="T26" fmla="*/ 267 w 337"/>
              <a:gd name="T27" fmla="*/ 82 h 263"/>
              <a:gd name="T28" fmla="*/ 270 w 337"/>
              <a:gd name="T29" fmla="*/ 63 h 263"/>
              <a:gd name="T30" fmla="*/ 337 w 337"/>
              <a:gd name="T31" fmla="*/ 63 h 263"/>
              <a:gd name="T32" fmla="*/ 337 w 337"/>
              <a:gd name="T33" fmla="*/ 232 h 263"/>
              <a:gd name="T34" fmla="*/ 277 w 337"/>
              <a:gd name="T35" fmla="*/ 232 h 263"/>
              <a:gd name="T36" fmla="*/ 261 w 337"/>
              <a:gd name="T37" fmla="*/ 223 h 263"/>
              <a:gd name="T38" fmla="*/ 237 w 337"/>
              <a:gd name="T39" fmla="*/ 241 h 263"/>
              <a:gd name="T40" fmla="*/ 229 w 337"/>
              <a:gd name="T41" fmla="*/ 251 h 263"/>
              <a:gd name="T42" fmla="*/ 153 w 337"/>
              <a:gd name="T43" fmla="*/ 253 h 263"/>
              <a:gd name="T44" fmla="*/ 85 w 337"/>
              <a:gd name="T45" fmla="*/ 189 h 263"/>
              <a:gd name="T46" fmla="*/ 163 w 337"/>
              <a:gd name="T47" fmla="*/ 99 h 263"/>
              <a:gd name="T48" fmla="*/ 197 w 337"/>
              <a:gd name="T49" fmla="*/ 99 h 263"/>
              <a:gd name="T50" fmla="*/ 209 w 337"/>
              <a:gd name="T51" fmla="*/ 107 h 263"/>
              <a:gd name="T52" fmla="*/ 198 w 337"/>
              <a:gd name="T53" fmla="*/ 115 h 263"/>
              <a:gd name="T54" fmla="*/ 148 w 337"/>
              <a:gd name="T55" fmla="*/ 118 h 263"/>
              <a:gd name="T56" fmla="*/ 90 w 337"/>
              <a:gd name="T57" fmla="*/ 165 h 263"/>
              <a:gd name="T58" fmla="*/ 103 w 337"/>
              <a:gd name="T59" fmla="*/ 165 h 263"/>
              <a:gd name="T60" fmla="*/ 185 w 337"/>
              <a:gd name="T61" fmla="*/ 158 h 263"/>
              <a:gd name="T62" fmla="*/ 197 w 337"/>
              <a:gd name="T63" fmla="*/ 158 h 263"/>
              <a:gd name="T64" fmla="*/ 231 w 337"/>
              <a:gd name="T65" fmla="*/ 158 h 263"/>
              <a:gd name="T66" fmla="*/ 209 w 337"/>
              <a:gd name="T67" fmla="*/ 175 h 263"/>
              <a:gd name="T68" fmla="*/ 205 w 337"/>
              <a:gd name="T69" fmla="*/ 177 h 263"/>
              <a:gd name="T70" fmla="*/ 229 w 337"/>
              <a:gd name="T71" fmla="*/ 214 h 263"/>
              <a:gd name="T72" fmla="*/ 258 w 337"/>
              <a:gd name="T73" fmla="*/ 205 h 263"/>
              <a:gd name="T74" fmla="*/ 268 w 337"/>
              <a:gd name="T75" fmla="*/ 191 h 263"/>
              <a:gd name="T76" fmla="*/ 269 w 337"/>
              <a:gd name="T77" fmla="*/ 100 h 263"/>
              <a:gd name="T78" fmla="*/ 203 w 337"/>
              <a:gd name="T79" fmla="*/ 78 h 263"/>
              <a:gd name="T80" fmla="*/ 163 w 337"/>
              <a:gd name="T81" fmla="*/ 99 h 263"/>
              <a:gd name="T82" fmla="*/ 23 w 337"/>
              <a:gd name="T83" fmla="*/ 152 h 263"/>
              <a:gd name="T84" fmla="*/ 126 w 337"/>
              <a:gd name="T85" fmla="*/ 74 h 263"/>
              <a:gd name="T86" fmla="*/ 23 w 337"/>
              <a:gd name="T87" fmla="*/ 152 h 263"/>
              <a:gd name="T88" fmla="*/ 195 w 337"/>
              <a:gd name="T89" fmla="*/ 190 h 263"/>
              <a:gd name="T90" fmla="*/ 98 w 337"/>
              <a:gd name="T91" fmla="*/ 187 h 263"/>
              <a:gd name="T92" fmla="*/ 195 w 337"/>
              <a:gd name="T93" fmla="*/ 190 h 263"/>
              <a:gd name="T94" fmla="*/ 208 w 337"/>
              <a:gd name="T95" fmla="*/ 218 h 263"/>
              <a:gd name="T96" fmla="*/ 208 w 337"/>
              <a:gd name="T97" fmla="*/ 207 h 263"/>
              <a:gd name="T98" fmla="*/ 126 w 337"/>
              <a:gd name="T99" fmla="*/ 216 h 263"/>
              <a:gd name="T100" fmla="*/ 208 w 337"/>
              <a:gd name="T101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3">
                <a:moveTo>
                  <a:pt x="85" y="189"/>
                </a:moveTo>
                <a:cubicBezTo>
                  <a:pt x="65" y="219"/>
                  <a:pt x="41" y="242"/>
                  <a:pt x="8" y="250"/>
                </a:cubicBezTo>
                <a:cubicBezTo>
                  <a:pt x="6" y="249"/>
                  <a:pt x="4" y="248"/>
                  <a:pt x="2" y="247"/>
                </a:cubicBezTo>
                <a:cubicBezTo>
                  <a:pt x="13" y="222"/>
                  <a:pt x="24" y="197"/>
                  <a:pt x="35" y="171"/>
                </a:cubicBezTo>
                <a:cubicBezTo>
                  <a:pt x="36" y="171"/>
                  <a:pt x="32" y="172"/>
                  <a:pt x="29" y="170"/>
                </a:cubicBezTo>
                <a:cubicBezTo>
                  <a:pt x="20" y="166"/>
                  <a:pt x="10" y="161"/>
                  <a:pt x="0" y="156"/>
                </a:cubicBezTo>
                <a:cubicBezTo>
                  <a:pt x="5" y="148"/>
                  <a:pt x="9" y="140"/>
                  <a:pt x="13" y="133"/>
                </a:cubicBezTo>
                <a:cubicBezTo>
                  <a:pt x="16" y="129"/>
                  <a:pt x="20" y="126"/>
                  <a:pt x="22" y="122"/>
                </a:cubicBezTo>
                <a:cubicBezTo>
                  <a:pt x="48" y="81"/>
                  <a:pt x="83" y="58"/>
                  <a:pt x="131" y="50"/>
                </a:cubicBezTo>
                <a:cubicBezTo>
                  <a:pt x="143" y="48"/>
                  <a:pt x="155" y="32"/>
                  <a:pt x="164" y="21"/>
                </a:cubicBezTo>
                <a:cubicBezTo>
                  <a:pt x="174" y="8"/>
                  <a:pt x="183" y="0"/>
                  <a:pt x="199" y="13"/>
                </a:cubicBezTo>
                <a:cubicBezTo>
                  <a:pt x="214" y="25"/>
                  <a:pt x="214" y="36"/>
                  <a:pt x="200" y="49"/>
                </a:cubicBezTo>
                <a:cubicBezTo>
                  <a:pt x="198" y="51"/>
                  <a:pt x="196" y="54"/>
                  <a:pt x="193" y="58"/>
                </a:cubicBezTo>
                <a:cubicBezTo>
                  <a:pt x="218" y="66"/>
                  <a:pt x="241" y="74"/>
                  <a:pt x="267" y="82"/>
                </a:cubicBezTo>
                <a:cubicBezTo>
                  <a:pt x="268" y="75"/>
                  <a:pt x="269" y="69"/>
                  <a:pt x="270" y="63"/>
                </a:cubicBezTo>
                <a:cubicBezTo>
                  <a:pt x="293" y="63"/>
                  <a:pt x="314" y="63"/>
                  <a:pt x="337" y="63"/>
                </a:cubicBezTo>
                <a:cubicBezTo>
                  <a:pt x="337" y="119"/>
                  <a:pt x="337" y="175"/>
                  <a:pt x="337" y="232"/>
                </a:cubicBezTo>
                <a:cubicBezTo>
                  <a:pt x="316" y="232"/>
                  <a:pt x="296" y="233"/>
                  <a:pt x="277" y="232"/>
                </a:cubicBezTo>
                <a:cubicBezTo>
                  <a:pt x="271" y="232"/>
                  <a:pt x="265" y="222"/>
                  <a:pt x="261" y="223"/>
                </a:cubicBezTo>
                <a:cubicBezTo>
                  <a:pt x="251" y="225"/>
                  <a:pt x="236" y="223"/>
                  <a:pt x="237" y="241"/>
                </a:cubicBezTo>
                <a:cubicBezTo>
                  <a:pt x="237" y="244"/>
                  <a:pt x="233" y="250"/>
                  <a:pt x="229" y="251"/>
                </a:cubicBezTo>
                <a:cubicBezTo>
                  <a:pt x="204" y="261"/>
                  <a:pt x="178" y="263"/>
                  <a:pt x="153" y="253"/>
                </a:cubicBezTo>
                <a:cubicBezTo>
                  <a:pt x="124" y="240"/>
                  <a:pt x="104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7" y="98"/>
                  <a:pt x="197" y="99"/>
                </a:cubicBezTo>
                <a:cubicBezTo>
                  <a:pt x="202" y="100"/>
                  <a:pt x="205" y="104"/>
                  <a:pt x="209" y="107"/>
                </a:cubicBezTo>
                <a:cubicBezTo>
                  <a:pt x="206" y="110"/>
                  <a:pt x="202" y="115"/>
                  <a:pt x="198" y="115"/>
                </a:cubicBezTo>
                <a:cubicBezTo>
                  <a:pt x="182" y="117"/>
                  <a:pt x="165" y="117"/>
                  <a:pt x="148" y="118"/>
                </a:cubicBezTo>
                <a:cubicBezTo>
                  <a:pt x="118" y="119"/>
                  <a:pt x="99" y="135"/>
                  <a:pt x="90" y="165"/>
                </a:cubicBezTo>
                <a:cubicBezTo>
                  <a:pt x="95" y="165"/>
                  <a:pt x="101" y="167"/>
                  <a:pt x="103" y="165"/>
                </a:cubicBezTo>
                <a:cubicBezTo>
                  <a:pt x="129" y="146"/>
                  <a:pt x="157" y="153"/>
                  <a:pt x="185" y="158"/>
                </a:cubicBezTo>
                <a:cubicBezTo>
                  <a:pt x="189" y="159"/>
                  <a:pt x="193" y="158"/>
                  <a:pt x="197" y="158"/>
                </a:cubicBezTo>
                <a:cubicBezTo>
                  <a:pt x="209" y="158"/>
                  <a:pt x="231" y="156"/>
                  <a:pt x="231" y="158"/>
                </a:cubicBezTo>
                <a:cubicBezTo>
                  <a:pt x="235" y="176"/>
                  <a:pt x="217" y="169"/>
                  <a:pt x="209" y="175"/>
                </a:cubicBezTo>
                <a:cubicBezTo>
                  <a:pt x="208" y="175"/>
                  <a:pt x="208" y="176"/>
                  <a:pt x="205" y="177"/>
                </a:cubicBezTo>
                <a:cubicBezTo>
                  <a:pt x="213" y="189"/>
                  <a:pt x="221" y="201"/>
                  <a:pt x="229" y="214"/>
                </a:cubicBezTo>
                <a:cubicBezTo>
                  <a:pt x="239" y="211"/>
                  <a:pt x="249" y="210"/>
                  <a:pt x="258" y="205"/>
                </a:cubicBezTo>
                <a:cubicBezTo>
                  <a:pt x="262" y="203"/>
                  <a:pt x="268" y="196"/>
                  <a:pt x="268" y="191"/>
                </a:cubicBezTo>
                <a:cubicBezTo>
                  <a:pt x="269" y="161"/>
                  <a:pt x="269" y="130"/>
                  <a:pt x="269" y="100"/>
                </a:cubicBezTo>
                <a:cubicBezTo>
                  <a:pt x="245" y="93"/>
                  <a:pt x="224" y="86"/>
                  <a:pt x="203" y="78"/>
                </a:cubicBezTo>
                <a:cubicBezTo>
                  <a:pt x="183" y="71"/>
                  <a:pt x="172" y="77"/>
                  <a:pt x="163" y="99"/>
                </a:cubicBezTo>
                <a:close/>
                <a:moveTo>
                  <a:pt x="23" y="152"/>
                </a:moveTo>
                <a:cubicBezTo>
                  <a:pt x="67" y="141"/>
                  <a:pt x="87" y="100"/>
                  <a:pt x="126" y="74"/>
                </a:cubicBezTo>
                <a:cubicBezTo>
                  <a:pt x="66" y="72"/>
                  <a:pt x="51" y="120"/>
                  <a:pt x="23" y="152"/>
                </a:cubicBezTo>
                <a:close/>
                <a:moveTo>
                  <a:pt x="195" y="190"/>
                </a:moveTo>
                <a:cubicBezTo>
                  <a:pt x="171" y="165"/>
                  <a:pt x="144" y="165"/>
                  <a:pt x="98" y="187"/>
                </a:cubicBezTo>
                <a:cubicBezTo>
                  <a:pt x="132" y="205"/>
                  <a:pt x="162" y="191"/>
                  <a:pt x="195" y="190"/>
                </a:cubicBezTo>
                <a:close/>
                <a:moveTo>
                  <a:pt x="208" y="218"/>
                </a:moveTo>
                <a:cubicBezTo>
                  <a:pt x="208" y="214"/>
                  <a:pt x="208" y="211"/>
                  <a:pt x="208" y="207"/>
                </a:cubicBezTo>
                <a:cubicBezTo>
                  <a:pt x="181" y="205"/>
                  <a:pt x="154" y="213"/>
                  <a:pt x="126" y="216"/>
                </a:cubicBezTo>
                <a:cubicBezTo>
                  <a:pt x="153" y="229"/>
                  <a:pt x="181" y="218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3"/>
          <p:cNvSpPr>
            <a:spLocks noEditPoints="1"/>
          </p:cNvSpPr>
          <p:nvPr userDrawn="1"/>
        </p:nvSpPr>
        <p:spPr bwMode="auto">
          <a:xfrm>
            <a:off x="7281863" y="1568450"/>
            <a:ext cx="1104900" cy="865187"/>
          </a:xfrm>
          <a:custGeom>
            <a:avLst/>
            <a:gdLst>
              <a:gd name="T0" fmla="*/ 84 w 336"/>
              <a:gd name="T1" fmla="*/ 189 h 263"/>
              <a:gd name="T2" fmla="*/ 7 w 336"/>
              <a:gd name="T3" fmla="*/ 250 h 263"/>
              <a:gd name="T4" fmla="*/ 1 w 336"/>
              <a:gd name="T5" fmla="*/ 247 h 263"/>
              <a:gd name="T6" fmla="*/ 35 w 336"/>
              <a:gd name="T7" fmla="*/ 171 h 263"/>
              <a:gd name="T8" fmla="*/ 29 w 336"/>
              <a:gd name="T9" fmla="*/ 170 h 263"/>
              <a:gd name="T10" fmla="*/ 0 w 336"/>
              <a:gd name="T11" fmla="*/ 156 h 263"/>
              <a:gd name="T12" fmla="*/ 13 w 336"/>
              <a:gd name="T13" fmla="*/ 133 h 263"/>
              <a:gd name="T14" fmla="*/ 21 w 336"/>
              <a:gd name="T15" fmla="*/ 122 h 263"/>
              <a:gd name="T16" fmla="*/ 130 w 336"/>
              <a:gd name="T17" fmla="*/ 50 h 263"/>
              <a:gd name="T18" fmla="*/ 163 w 336"/>
              <a:gd name="T19" fmla="*/ 21 h 263"/>
              <a:gd name="T20" fmla="*/ 198 w 336"/>
              <a:gd name="T21" fmla="*/ 13 h 263"/>
              <a:gd name="T22" fmla="*/ 199 w 336"/>
              <a:gd name="T23" fmla="*/ 49 h 263"/>
              <a:gd name="T24" fmla="*/ 192 w 336"/>
              <a:gd name="T25" fmla="*/ 58 h 263"/>
              <a:gd name="T26" fmla="*/ 266 w 336"/>
              <a:gd name="T27" fmla="*/ 82 h 263"/>
              <a:gd name="T28" fmla="*/ 269 w 336"/>
              <a:gd name="T29" fmla="*/ 63 h 263"/>
              <a:gd name="T30" fmla="*/ 336 w 336"/>
              <a:gd name="T31" fmla="*/ 63 h 263"/>
              <a:gd name="T32" fmla="*/ 336 w 336"/>
              <a:gd name="T33" fmla="*/ 232 h 263"/>
              <a:gd name="T34" fmla="*/ 276 w 336"/>
              <a:gd name="T35" fmla="*/ 232 h 263"/>
              <a:gd name="T36" fmla="*/ 260 w 336"/>
              <a:gd name="T37" fmla="*/ 223 h 263"/>
              <a:gd name="T38" fmla="*/ 236 w 336"/>
              <a:gd name="T39" fmla="*/ 241 h 263"/>
              <a:gd name="T40" fmla="*/ 228 w 336"/>
              <a:gd name="T41" fmla="*/ 251 h 263"/>
              <a:gd name="T42" fmla="*/ 152 w 336"/>
              <a:gd name="T43" fmla="*/ 253 h 263"/>
              <a:gd name="T44" fmla="*/ 84 w 336"/>
              <a:gd name="T45" fmla="*/ 189 h 263"/>
              <a:gd name="T46" fmla="*/ 162 w 336"/>
              <a:gd name="T47" fmla="*/ 99 h 263"/>
              <a:gd name="T48" fmla="*/ 197 w 336"/>
              <a:gd name="T49" fmla="*/ 99 h 263"/>
              <a:gd name="T50" fmla="*/ 208 w 336"/>
              <a:gd name="T51" fmla="*/ 107 h 263"/>
              <a:gd name="T52" fmla="*/ 197 w 336"/>
              <a:gd name="T53" fmla="*/ 115 h 263"/>
              <a:gd name="T54" fmla="*/ 148 w 336"/>
              <a:gd name="T55" fmla="*/ 118 h 263"/>
              <a:gd name="T56" fmla="*/ 89 w 336"/>
              <a:gd name="T57" fmla="*/ 165 h 263"/>
              <a:gd name="T58" fmla="*/ 103 w 336"/>
              <a:gd name="T59" fmla="*/ 165 h 263"/>
              <a:gd name="T60" fmla="*/ 184 w 336"/>
              <a:gd name="T61" fmla="*/ 158 h 263"/>
              <a:gd name="T62" fmla="*/ 196 w 336"/>
              <a:gd name="T63" fmla="*/ 158 h 263"/>
              <a:gd name="T64" fmla="*/ 230 w 336"/>
              <a:gd name="T65" fmla="*/ 158 h 263"/>
              <a:gd name="T66" fmla="*/ 208 w 336"/>
              <a:gd name="T67" fmla="*/ 175 h 263"/>
              <a:gd name="T68" fmla="*/ 205 w 336"/>
              <a:gd name="T69" fmla="*/ 177 h 263"/>
              <a:gd name="T70" fmla="*/ 228 w 336"/>
              <a:gd name="T71" fmla="*/ 214 h 263"/>
              <a:gd name="T72" fmla="*/ 257 w 336"/>
              <a:gd name="T73" fmla="*/ 205 h 263"/>
              <a:gd name="T74" fmla="*/ 267 w 336"/>
              <a:gd name="T75" fmla="*/ 192 h 263"/>
              <a:gd name="T76" fmla="*/ 268 w 336"/>
              <a:gd name="T77" fmla="*/ 100 h 263"/>
              <a:gd name="T78" fmla="*/ 202 w 336"/>
              <a:gd name="T79" fmla="*/ 78 h 263"/>
              <a:gd name="T80" fmla="*/ 162 w 336"/>
              <a:gd name="T81" fmla="*/ 99 h 263"/>
              <a:gd name="T82" fmla="*/ 22 w 336"/>
              <a:gd name="T83" fmla="*/ 152 h 263"/>
              <a:gd name="T84" fmla="*/ 125 w 336"/>
              <a:gd name="T85" fmla="*/ 74 h 263"/>
              <a:gd name="T86" fmla="*/ 22 w 336"/>
              <a:gd name="T87" fmla="*/ 152 h 263"/>
              <a:gd name="T88" fmla="*/ 194 w 336"/>
              <a:gd name="T89" fmla="*/ 190 h 263"/>
              <a:gd name="T90" fmla="*/ 97 w 336"/>
              <a:gd name="T91" fmla="*/ 187 h 263"/>
              <a:gd name="T92" fmla="*/ 194 w 336"/>
              <a:gd name="T93" fmla="*/ 190 h 263"/>
              <a:gd name="T94" fmla="*/ 207 w 336"/>
              <a:gd name="T95" fmla="*/ 218 h 263"/>
              <a:gd name="T96" fmla="*/ 208 w 336"/>
              <a:gd name="T97" fmla="*/ 207 h 263"/>
              <a:gd name="T98" fmla="*/ 125 w 336"/>
              <a:gd name="T99" fmla="*/ 216 h 263"/>
              <a:gd name="T100" fmla="*/ 207 w 336"/>
              <a:gd name="T101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6" h="263">
                <a:moveTo>
                  <a:pt x="84" y="189"/>
                </a:moveTo>
                <a:cubicBezTo>
                  <a:pt x="64" y="219"/>
                  <a:pt x="41" y="242"/>
                  <a:pt x="7" y="250"/>
                </a:cubicBezTo>
                <a:cubicBezTo>
                  <a:pt x="5" y="249"/>
                  <a:pt x="3" y="248"/>
                  <a:pt x="1" y="247"/>
                </a:cubicBezTo>
                <a:cubicBezTo>
                  <a:pt x="12" y="222"/>
                  <a:pt x="23" y="197"/>
                  <a:pt x="35" y="171"/>
                </a:cubicBezTo>
                <a:cubicBezTo>
                  <a:pt x="35" y="171"/>
                  <a:pt x="31" y="172"/>
                  <a:pt x="29" y="170"/>
                </a:cubicBezTo>
                <a:cubicBezTo>
                  <a:pt x="19" y="166"/>
                  <a:pt x="9" y="161"/>
                  <a:pt x="0" y="156"/>
                </a:cubicBezTo>
                <a:cubicBezTo>
                  <a:pt x="4" y="148"/>
                  <a:pt x="8" y="140"/>
                  <a:pt x="13" y="133"/>
                </a:cubicBezTo>
                <a:cubicBezTo>
                  <a:pt x="15" y="129"/>
                  <a:pt x="19" y="126"/>
                  <a:pt x="21" y="122"/>
                </a:cubicBezTo>
                <a:cubicBezTo>
                  <a:pt x="47" y="81"/>
                  <a:pt x="82" y="58"/>
                  <a:pt x="130" y="50"/>
                </a:cubicBezTo>
                <a:cubicBezTo>
                  <a:pt x="142" y="48"/>
                  <a:pt x="154" y="32"/>
                  <a:pt x="163" y="21"/>
                </a:cubicBezTo>
                <a:cubicBezTo>
                  <a:pt x="173" y="8"/>
                  <a:pt x="182" y="0"/>
                  <a:pt x="198" y="13"/>
                </a:cubicBezTo>
                <a:cubicBezTo>
                  <a:pt x="213" y="25"/>
                  <a:pt x="213" y="36"/>
                  <a:pt x="199" y="49"/>
                </a:cubicBezTo>
                <a:cubicBezTo>
                  <a:pt x="197" y="51"/>
                  <a:pt x="195" y="54"/>
                  <a:pt x="192" y="58"/>
                </a:cubicBezTo>
                <a:cubicBezTo>
                  <a:pt x="217" y="66"/>
                  <a:pt x="241" y="74"/>
                  <a:pt x="266" y="82"/>
                </a:cubicBezTo>
                <a:cubicBezTo>
                  <a:pt x="267" y="75"/>
                  <a:pt x="268" y="69"/>
                  <a:pt x="269" y="63"/>
                </a:cubicBezTo>
                <a:cubicBezTo>
                  <a:pt x="292" y="63"/>
                  <a:pt x="313" y="63"/>
                  <a:pt x="336" y="63"/>
                </a:cubicBezTo>
                <a:cubicBezTo>
                  <a:pt x="336" y="119"/>
                  <a:pt x="336" y="175"/>
                  <a:pt x="336" y="232"/>
                </a:cubicBezTo>
                <a:cubicBezTo>
                  <a:pt x="315" y="232"/>
                  <a:pt x="296" y="233"/>
                  <a:pt x="276" y="232"/>
                </a:cubicBezTo>
                <a:cubicBezTo>
                  <a:pt x="270" y="232"/>
                  <a:pt x="264" y="222"/>
                  <a:pt x="260" y="223"/>
                </a:cubicBezTo>
                <a:cubicBezTo>
                  <a:pt x="250" y="225"/>
                  <a:pt x="236" y="223"/>
                  <a:pt x="236" y="241"/>
                </a:cubicBezTo>
                <a:cubicBezTo>
                  <a:pt x="236" y="244"/>
                  <a:pt x="232" y="250"/>
                  <a:pt x="228" y="251"/>
                </a:cubicBezTo>
                <a:cubicBezTo>
                  <a:pt x="203" y="261"/>
                  <a:pt x="177" y="263"/>
                  <a:pt x="152" y="253"/>
                </a:cubicBezTo>
                <a:cubicBezTo>
                  <a:pt x="124" y="240"/>
                  <a:pt x="103" y="218"/>
                  <a:pt x="84" y="189"/>
                </a:cubicBezTo>
                <a:close/>
                <a:moveTo>
                  <a:pt x="162" y="99"/>
                </a:moveTo>
                <a:cubicBezTo>
                  <a:pt x="175" y="99"/>
                  <a:pt x="186" y="98"/>
                  <a:pt x="197" y="99"/>
                </a:cubicBezTo>
                <a:cubicBezTo>
                  <a:pt x="201" y="100"/>
                  <a:pt x="204" y="104"/>
                  <a:pt x="208" y="107"/>
                </a:cubicBezTo>
                <a:cubicBezTo>
                  <a:pt x="205" y="110"/>
                  <a:pt x="201" y="115"/>
                  <a:pt x="197" y="115"/>
                </a:cubicBezTo>
                <a:cubicBezTo>
                  <a:pt x="181" y="117"/>
                  <a:pt x="164" y="117"/>
                  <a:pt x="148" y="118"/>
                </a:cubicBezTo>
                <a:cubicBezTo>
                  <a:pt x="117" y="119"/>
                  <a:pt x="98" y="135"/>
                  <a:pt x="89" y="165"/>
                </a:cubicBezTo>
                <a:cubicBezTo>
                  <a:pt x="94" y="165"/>
                  <a:pt x="100" y="167"/>
                  <a:pt x="103" y="165"/>
                </a:cubicBezTo>
                <a:cubicBezTo>
                  <a:pt x="129" y="146"/>
                  <a:pt x="156" y="153"/>
                  <a:pt x="184" y="158"/>
                </a:cubicBezTo>
                <a:cubicBezTo>
                  <a:pt x="188" y="159"/>
                  <a:pt x="192" y="158"/>
                  <a:pt x="196" y="158"/>
                </a:cubicBezTo>
                <a:cubicBezTo>
                  <a:pt x="208" y="158"/>
                  <a:pt x="230" y="156"/>
                  <a:pt x="230" y="158"/>
                </a:cubicBezTo>
                <a:cubicBezTo>
                  <a:pt x="234" y="176"/>
                  <a:pt x="216" y="169"/>
                  <a:pt x="208" y="175"/>
                </a:cubicBezTo>
                <a:cubicBezTo>
                  <a:pt x="208" y="175"/>
                  <a:pt x="207" y="176"/>
                  <a:pt x="205" y="177"/>
                </a:cubicBezTo>
                <a:cubicBezTo>
                  <a:pt x="212" y="189"/>
                  <a:pt x="220" y="201"/>
                  <a:pt x="228" y="214"/>
                </a:cubicBezTo>
                <a:cubicBezTo>
                  <a:pt x="238" y="211"/>
                  <a:pt x="248" y="210"/>
                  <a:pt x="257" y="205"/>
                </a:cubicBezTo>
                <a:cubicBezTo>
                  <a:pt x="262" y="203"/>
                  <a:pt x="267" y="196"/>
                  <a:pt x="267" y="192"/>
                </a:cubicBezTo>
                <a:cubicBezTo>
                  <a:pt x="268" y="161"/>
                  <a:pt x="268" y="130"/>
                  <a:pt x="268" y="100"/>
                </a:cubicBezTo>
                <a:cubicBezTo>
                  <a:pt x="245" y="93"/>
                  <a:pt x="223" y="86"/>
                  <a:pt x="202" y="78"/>
                </a:cubicBezTo>
                <a:cubicBezTo>
                  <a:pt x="182" y="71"/>
                  <a:pt x="171" y="77"/>
                  <a:pt x="162" y="99"/>
                </a:cubicBezTo>
                <a:close/>
                <a:moveTo>
                  <a:pt x="22" y="152"/>
                </a:moveTo>
                <a:cubicBezTo>
                  <a:pt x="66" y="141"/>
                  <a:pt x="86" y="100"/>
                  <a:pt x="125" y="74"/>
                </a:cubicBezTo>
                <a:cubicBezTo>
                  <a:pt x="65" y="72"/>
                  <a:pt x="50" y="120"/>
                  <a:pt x="22" y="152"/>
                </a:cubicBezTo>
                <a:close/>
                <a:moveTo>
                  <a:pt x="194" y="190"/>
                </a:moveTo>
                <a:cubicBezTo>
                  <a:pt x="171" y="165"/>
                  <a:pt x="144" y="165"/>
                  <a:pt x="97" y="187"/>
                </a:cubicBezTo>
                <a:cubicBezTo>
                  <a:pt x="131" y="205"/>
                  <a:pt x="161" y="191"/>
                  <a:pt x="194" y="190"/>
                </a:cubicBezTo>
                <a:close/>
                <a:moveTo>
                  <a:pt x="207" y="218"/>
                </a:moveTo>
                <a:cubicBezTo>
                  <a:pt x="207" y="214"/>
                  <a:pt x="207" y="211"/>
                  <a:pt x="208" y="207"/>
                </a:cubicBezTo>
                <a:cubicBezTo>
                  <a:pt x="180" y="205"/>
                  <a:pt x="153" y="213"/>
                  <a:pt x="125" y="216"/>
                </a:cubicBezTo>
                <a:cubicBezTo>
                  <a:pt x="153" y="229"/>
                  <a:pt x="180" y="218"/>
                  <a:pt x="207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4"/>
          <p:cNvSpPr>
            <a:spLocks noEditPoints="1"/>
          </p:cNvSpPr>
          <p:nvPr userDrawn="1"/>
        </p:nvSpPr>
        <p:spPr bwMode="auto">
          <a:xfrm>
            <a:off x="6523038" y="2979738"/>
            <a:ext cx="1108075" cy="869950"/>
          </a:xfrm>
          <a:custGeom>
            <a:avLst/>
            <a:gdLst>
              <a:gd name="T0" fmla="*/ 85 w 337"/>
              <a:gd name="T1" fmla="*/ 189 h 264"/>
              <a:gd name="T2" fmla="*/ 8 w 337"/>
              <a:gd name="T3" fmla="*/ 250 h 264"/>
              <a:gd name="T4" fmla="*/ 2 w 337"/>
              <a:gd name="T5" fmla="*/ 247 h 264"/>
              <a:gd name="T6" fmla="*/ 35 w 337"/>
              <a:gd name="T7" fmla="*/ 171 h 264"/>
              <a:gd name="T8" fmla="*/ 29 w 337"/>
              <a:gd name="T9" fmla="*/ 170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1 w 337"/>
              <a:gd name="T17" fmla="*/ 50 h 264"/>
              <a:gd name="T18" fmla="*/ 163 w 337"/>
              <a:gd name="T19" fmla="*/ 21 h 264"/>
              <a:gd name="T20" fmla="*/ 199 w 337"/>
              <a:gd name="T21" fmla="*/ 13 h 264"/>
              <a:gd name="T22" fmla="*/ 200 w 337"/>
              <a:gd name="T23" fmla="*/ 49 h 264"/>
              <a:gd name="T24" fmla="*/ 193 w 337"/>
              <a:gd name="T25" fmla="*/ 58 h 264"/>
              <a:gd name="T26" fmla="*/ 266 w 337"/>
              <a:gd name="T27" fmla="*/ 82 h 264"/>
              <a:gd name="T28" fmla="*/ 270 w 337"/>
              <a:gd name="T29" fmla="*/ 63 h 264"/>
              <a:gd name="T30" fmla="*/ 337 w 337"/>
              <a:gd name="T31" fmla="*/ 63 h 264"/>
              <a:gd name="T32" fmla="*/ 337 w 337"/>
              <a:gd name="T33" fmla="*/ 232 h 264"/>
              <a:gd name="T34" fmla="*/ 276 w 337"/>
              <a:gd name="T35" fmla="*/ 232 h 264"/>
              <a:gd name="T36" fmla="*/ 260 w 337"/>
              <a:gd name="T37" fmla="*/ 223 h 264"/>
              <a:gd name="T38" fmla="*/ 237 w 337"/>
              <a:gd name="T39" fmla="*/ 241 h 264"/>
              <a:gd name="T40" fmla="*/ 229 w 337"/>
              <a:gd name="T41" fmla="*/ 251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99 h 264"/>
              <a:gd name="T50" fmla="*/ 209 w 337"/>
              <a:gd name="T51" fmla="*/ 107 h 264"/>
              <a:gd name="T52" fmla="*/ 198 w 337"/>
              <a:gd name="T53" fmla="*/ 115 h 264"/>
              <a:gd name="T54" fmla="*/ 148 w 337"/>
              <a:gd name="T55" fmla="*/ 118 h 264"/>
              <a:gd name="T56" fmla="*/ 90 w 337"/>
              <a:gd name="T57" fmla="*/ 165 h 264"/>
              <a:gd name="T58" fmla="*/ 103 w 337"/>
              <a:gd name="T59" fmla="*/ 165 h 264"/>
              <a:gd name="T60" fmla="*/ 185 w 337"/>
              <a:gd name="T61" fmla="*/ 158 h 264"/>
              <a:gd name="T62" fmla="*/ 197 w 337"/>
              <a:gd name="T63" fmla="*/ 158 h 264"/>
              <a:gd name="T64" fmla="*/ 231 w 337"/>
              <a:gd name="T65" fmla="*/ 158 h 264"/>
              <a:gd name="T66" fmla="*/ 209 w 337"/>
              <a:gd name="T67" fmla="*/ 175 h 264"/>
              <a:gd name="T68" fmla="*/ 205 w 337"/>
              <a:gd name="T69" fmla="*/ 177 h 264"/>
              <a:gd name="T70" fmla="*/ 229 w 337"/>
              <a:gd name="T71" fmla="*/ 214 h 264"/>
              <a:gd name="T72" fmla="*/ 257 w 337"/>
              <a:gd name="T73" fmla="*/ 205 h 264"/>
              <a:gd name="T74" fmla="*/ 268 w 337"/>
              <a:gd name="T75" fmla="*/ 192 h 264"/>
              <a:gd name="T76" fmla="*/ 268 w 337"/>
              <a:gd name="T77" fmla="*/ 100 h 264"/>
              <a:gd name="T78" fmla="*/ 202 w 337"/>
              <a:gd name="T79" fmla="*/ 78 h 264"/>
              <a:gd name="T80" fmla="*/ 163 w 337"/>
              <a:gd name="T81" fmla="*/ 99 h 264"/>
              <a:gd name="T82" fmla="*/ 23 w 337"/>
              <a:gd name="T83" fmla="*/ 152 h 264"/>
              <a:gd name="T84" fmla="*/ 126 w 337"/>
              <a:gd name="T85" fmla="*/ 74 h 264"/>
              <a:gd name="T86" fmla="*/ 23 w 337"/>
              <a:gd name="T87" fmla="*/ 152 h 264"/>
              <a:gd name="T88" fmla="*/ 195 w 337"/>
              <a:gd name="T89" fmla="*/ 190 h 264"/>
              <a:gd name="T90" fmla="*/ 97 w 337"/>
              <a:gd name="T91" fmla="*/ 187 h 264"/>
              <a:gd name="T92" fmla="*/ 195 w 337"/>
              <a:gd name="T93" fmla="*/ 190 h 264"/>
              <a:gd name="T94" fmla="*/ 208 w 337"/>
              <a:gd name="T95" fmla="*/ 218 h 264"/>
              <a:gd name="T96" fmla="*/ 208 w 337"/>
              <a:gd name="T97" fmla="*/ 207 h 264"/>
              <a:gd name="T98" fmla="*/ 126 w 337"/>
              <a:gd name="T99" fmla="*/ 216 h 264"/>
              <a:gd name="T100" fmla="*/ 208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4" y="219"/>
                  <a:pt x="41" y="242"/>
                  <a:pt x="8" y="250"/>
                </a:cubicBezTo>
                <a:cubicBezTo>
                  <a:pt x="6" y="249"/>
                  <a:pt x="4" y="248"/>
                  <a:pt x="2" y="247"/>
                </a:cubicBezTo>
                <a:cubicBezTo>
                  <a:pt x="13" y="222"/>
                  <a:pt x="24" y="197"/>
                  <a:pt x="35" y="171"/>
                </a:cubicBezTo>
                <a:cubicBezTo>
                  <a:pt x="36" y="171"/>
                  <a:pt x="32" y="172"/>
                  <a:pt x="29" y="170"/>
                </a:cubicBezTo>
                <a:cubicBezTo>
                  <a:pt x="19" y="166"/>
                  <a:pt x="10" y="161"/>
                  <a:pt x="0" y="156"/>
                </a:cubicBezTo>
                <a:cubicBezTo>
                  <a:pt x="4" y="148"/>
                  <a:pt x="8" y="140"/>
                  <a:pt x="13" y="133"/>
                </a:cubicBezTo>
                <a:cubicBezTo>
                  <a:pt x="15" y="129"/>
                  <a:pt x="19" y="126"/>
                  <a:pt x="22" y="122"/>
                </a:cubicBezTo>
                <a:cubicBezTo>
                  <a:pt x="47" y="81"/>
                  <a:pt x="83" y="58"/>
                  <a:pt x="131" y="50"/>
                </a:cubicBezTo>
                <a:cubicBezTo>
                  <a:pt x="143" y="48"/>
                  <a:pt x="154" y="32"/>
                  <a:pt x="163" y="21"/>
                </a:cubicBezTo>
                <a:cubicBezTo>
                  <a:pt x="174" y="8"/>
                  <a:pt x="183" y="0"/>
                  <a:pt x="199" y="13"/>
                </a:cubicBezTo>
                <a:cubicBezTo>
                  <a:pt x="214" y="25"/>
                  <a:pt x="213" y="36"/>
                  <a:pt x="200" y="49"/>
                </a:cubicBezTo>
                <a:cubicBezTo>
                  <a:pt x="197" y="51"/>
                  <a:pt x="196" y="54"/>
                  <a:pt x="193" y="58"/>
                </a:cubicBezTo>
                <a:cubicBezTo>
                  <a:pt x="217" y="66"/>
                  <a:pt x="241" y="74"/>
                  <a:pt x="266" y="82"/>
                </a:cubicBezTo>
                <a:cubicBezTo>
                  <a:pt x="268" y="75"/>
                  <a:pt x="269" y="69"/>
                  <a:pt x="270" y="63"/>
                </a:cubicBezTo>
                <a:cubicBezTo>
                  <a:pt x="292" y="63"/>
                  <a:pt x="314" y="63"/>
                  <a:pt x="337" y="63"/>
                </a:cubicBezTo>
                <a:cubicBezTo>
                  <a:pt x="337" y="119"/>
                  <a:pt x="337" y="175"/>
                  <a:pt x="337" y="232"/>
                </a:cubicBezTo>
                <a:cubicBezTo>
                  <a:pt x="316" y="232"/>
                  <a:pt x="296" y="233"/>
                  <a:pt x="276" y="232"/>
                </a:cubicBezTo>
                <a:cubicBezTo>
                  <a:pt x="271" y="232"/>
                  <a:pt x="265" y="222"/>
                  <a:pt x="260" y="223"/>
                </a:cubicBezTo>
                <a:cubicBezTo>
                  <a:pt x="251" y="225"/>
                  <a:pt x="236" y="223"/>
                  <a:pt x="237" y="241"/>
                </a:cubicBezTo>
                <a:cubicBezTo>
                  <a:pt x="237" y="244"/>
                  <a:pt x="232" y="250"/>
                  <a:pt x="229" y="251"/>
                </a:cubicBezTo>
                <a:cubicBezTo>
                  <a:pt x="204" y="261"/>
                  <a:pt x="178" y="264"/>
                  <a:pt x="153" y="253"/>
                </a:cubicBezTo>
                <a:cubicBezTo>
                  <a:pt x="124" y="240"/>
                  <a:pt x="103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7" y="98"/>
                  <a:pt x="197" y="99"/>
                </a:cubicBezTo>
                <a:cubicBezTo>
                  <a:pt x="201" y="100"/>
                  <a:pt x="205" y="104"/>
                  <a:pt x="209" y="107"/>
                </a:cubicBezTo>
                <a:cubicBezTo>
                  <a:pt x="205" y="110"/>
                  <a:pt x="202" y="115"/>
                  <a:pt x="198" y="115"/>
                </a:cubicBezTo>
                <a:cubicBezTo>
                  <a:pt x="181" y="117"/>
                  <a:pt x="165" y="118"/>
                  <a:pt x="148" y="118"/>
                </a:cubicBezTo>
                <a:cubicBezTo>
                  <a:pt x="118" y="119"/>
                  <a:pt x="99" y="135"/>
                  <a:pt x="90" y="165"/>
                </a:cubicBezTo>
                <a:cubicBezTo>
                  <a:pt x="94" y="165"/>
                  <a:pt x="100" y="167"/>
                  <a:pt x="103" y="165"/>
                </a:cubicBezTo>
                <a:cubicBezTo>
                  <a:pt x="129" y="146"/>
                  <a:pt x="157" y="153"/>
                  <a:pt x="185" y="158"/>
                </a:cubicBezTo>
                <a:cubicBezTo>
                  <a:pt x="189" y="159"/>
                  <a:pt x="193" y="158"/>
                  <a:pt x="197" y="158"/>
                </a:cubicBezTo>
                <a:cubicBezTo>
                  <a:pt x="209" y="158"/>
                  <a:pt x="230" y="156"/>
                  <a:pt x="231" y="158"/>
                </a:cubicBezTo>
                <a:cubicBezTo>
                  <a:pt x="235" y="176"/>
                  <a:pt x="217" y="169"/>
                  <a:pt x="209" y="175"/>
                </a:cubicBezTo>
                <a:cubicBezTo>
                  <a:pt x="208" y="175"/>
                  <a:pt x="208" y="176"/>
                  <a:pt x="205" y="177"/>
                </a:cubicBezTo>
                <a:cubicBezTo>
                  <a:pt x="213" y="189"/>
                  <a:pt x="220" y="201"/>
                  <a:pt x="229" y="214"/>
                </a:cubicBezTo>
                <a:cubicBezTo>
                  <a:pt x="239" y="211"/>
                  <a:pt x="249" y="210"/>
                  <a:pt x="257" y="205"/>
                </a:cubicBezTo>
                <a:cubicBezTo>
                  <a:pt x="262" y="203"/>
                  <a:pt x="268" y="196"/>
                  <a:pt x="268" y="192"/>
                </a:cubicBezTo>
                <a:cubicBezTo>
                  <a:pt x="269" y="161"/>
                  <a:pt x="268" y="130"/>
                  <a:pt x="268" y="100"/>
                </a:cubicBezTo>
                <a:cubicBezTo>
                  <a:pt x="245" y="93"/>
                  <a:pt x="223" y="86"/>
                  <a:pt x="202" y="78"/>
                </a:cubicBezTo>
                <a:cubicBezTo>
                  <a:pt x="183" y="71"/>
                  <a:pt x="171" y="77"/>
                  <a:pt x="163" y="99"/>
                </a:cubicBezTo>
                <a:close/>
                <a:moveTo>
                  <a:pt x="23" y="152"/>
                </a:moveTo>
                <a:cubicBezTo>
                  <a:pt x="67" y="141"/>
                  <a:pt x="87" y="100"/>
                  <a:pt x="126" y="74"/>
                </a:cubicBezTo>
                <a:cubicBezTo>
                  <a:pt x="65" y="72"/>
                  <a:pt x="50" y="120"/>
                  <a:pt x="23" y="152"/>
                </a:cubicBezTo>
                <a:close/>
                <a:moveTo>
                  <a:pt x="195" y="190"/>
                </a:moveTo>
                <a:cubicBezTo>
                  <a:pt x="171" y="165"/>
                  <a:pt x="144" y="165"/>
                  <a:pt x="97" y="187"/>
                </a:cubicBezTo>
                <a:cubicBezTo>
                  <a:pt x="131" y="205"/>
                  <a:pt x="162" y="191"/>
                  <a:pt x="195" y="190"/>
                </a:cubicBezTo>
                <a:close/>
                <a:moveTo>
                  <a:pt x="208" y="218"/>
                </a:moveTo>
                <a:cubicBezTo>
                  <a:pt x="208" y="214"/>
                  <a:pt x="208" y="211"/>
                  <a:pt x="208" y="207"/>
                </a:cubicBezTo>
                <a:cubicBezTo>
                  <a:pt x="181" y="205"/>
                  <a:pt x="153" y="213"/>
                  <a:pt x="126" y="216"/>
                </a:cubicBezTo>
                <a:cubicBezTo>
                  <a:pt x="153" y="229"/>
                  <a:pt x="180" y="218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5"/>
          <p:cNvSpPr>
            <a:spLocks noEditPoints="1"/>
          </p:cNvSpPr>
          <p:nvPr userDrawn="1"/>
        </p:nvSpPr>
        <p:spPr bwMode="auto">
          <a:xfrm>
            <a:off x="7972425" y="4464050"/>
            <a:ext cx="1109663" cy="869950"/>
          </a:xfrm>
          <a:custGeom>
            <a:avLst/>
            <a:gdLst>
              <a:gd name="T0" fmla="*/ 85 w 337"/>
              <a:gd name="T1" fmla="*/ 189 h 264"/>
              <a:gd name="T2" fmla="*/ 8 w 337"/>
              <a:gd name="T3" fmla="*/ 251 h 264"/>
              <a:gd name="T4" fmla="*/ 2 w 337"/>
              <a:gd name="T5" fmla="*/ 248 h 264"/>
              <a:gd name="T6" fmla="*/ 35 w 337"/>
              <a:gd name="T7" fmla="*/ 171 h 264"/>
              <a:gd name="T8" fmla="*/ 29 w 337"/>
              <a:gd name="T9" fmla="*/ 171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1 w 337"/>
              <a:gd name="T17" fmla="*/ 50 h 264"/>
              <a:gd name="T18" fmla="*/ 163 w 337"/>
              <a:gd name="T19" fmla="*/ 21 h 264"/>
              <a:gd name="T20" fmla="*/ 199 w 337"/>
              <a:gd name="T21" fmla="*/ 14 h 264"/>
              <a:gd name="T22" fmla="*/ 200 w 337"/>
              <a:gd name="T23" fmla="*/ 49 h 264"/>
              <a:gd name="T24" fmla="*/ 193 w 337"/>
              <a:gd name="T25" fmla="*/ 58 h 264"/>
              <a:gd name="T26" fmla="*/ 266 w 337"/>
              <a:gd name="T27" fmla="*/ 83 h 264"/>
              <a:gd name="T28" fmla="*/ 270 w 337"/>
              <a:gd name="T29" fmla="*/ 63 h 264"/>
              <a:gd name="T30" fmla="*/ 337 w 337"/>
              <a:gd name="T31" fmla="*/ 63 h 264"/>
              <a:gd name="T32" fmla="*/ 337 w 337"/>
              <a:gd name="T33" fmla="*/ 233 h 264"/>
              <a:gd name="T34" fmla="*/ 276 w 337"/>
              <a:gd name="T35" fmla="*/ 232 h 264"/>
              <a:gd name="T36" fmla="*/ 260 w 337"/>
              <a:gd name="T37" fmla="*/ 223 h 264"/>
              <a:gd name="T38" fmla="*/ 237 w 337"/>
              <a:gd name="T39" fmla="*/ 241 h 264"/>
              <a:gd name="T40" fmla="*/ 229 w 337"/>
              <a:gd name="T41" fmla="*/ 252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100 h 264"/>
              <a:gd name="T50" fmla="*/ 209 w 337"/>
              <a:gd name="T51" fmla="*/ 107 h 264"/>
              <a:gd name="T52" fmla="*/ 198 w 337"/>
              <a:gd name="T53" fmla="*/ 116 h 264"/>
              <a:gd name="T54" fmla="*/ 148 w 337"/>
              <a:gd name="T55" fmla="*/ 119 h 264"/>
              <a:gd name="T56" fmla="*/ 90 w 337"/>
              <a:gd name="T57" fmla="*/ 166 h 264"/>
              <a:gd name="T58" fmla="*/ 103 w 337"/>
              <a:gd name="T59" fmla="*/ 165 h 264"/>
              <a:gd name="T60" fmla="*/ 185 w 337"/>
              <a:gd name="T61" fmla="*/ 159 h 264"/>
              <a:gd name="T62" fmla="*/ 197 w 337"/>
              <a:gd name="T63" fmla="*/ 159 h 264"/>
              <a:gd name="T64" fmla="*/ 231 w 337"/>
              <a:gd name="T65" fmla="*/ 159 h 264"/>
              <a:gd name="T66" fmla="*/ 209 w 337"/>
              <a:gd name="T67" fmla="*/ 175 h 264"/>
              <a:gd name="T68" fmla="*/ 205 w 337"/>
              <a:gd name="T69" fmla="*/ 178 h 264"/>
              <a:gd name="T70" fmla="*/ 229 w 337"/>
              <a:gd name="T71" fmla="*/ 215 h 264"/>
              <a:gd name="T72" fmla="*/ 257 w 337"/>
              <a:gd name="T73" fmla="*/ 206 h 264"/>
              <a:gd name="T74" fmla="*/ 268 w 337"/>
              <a:gd name="T75" fmla="*/ 192 h 264"/>
              <a:gd name="T76" fmla="*/ 268 w 337"/>
              <a:gd name="T77" fmla="*/ 101 h 264"/>
              <a:gd name="T78" fmla="*/ 202 w 337"/>
              <a:gd name="T79" fmla="*/ 79 h 264"/>
              <a:gd name="T80" fmla="*/ 163 w 337"/>
              <a:gd name="T81" fmla="*/ 99 h 264"/>
              <a:gd name="T82" fmla="*/ 23 w 337"/>
              <a:gd name="T83" fmla="*/ 153 h 264"/>
              <a:gd name="T84" fmla="*/ 126 w 337"/>
              <a:gd name="T85" fmla="*/ 74 h 264"/>
              <a:gd name="T86" fmla="*/ 23 w 337"/>
              <a:gd name="T87" fmla="*/ 153 h 264"/>
              <a:gd name="T88" fmla="*/ 195 w 337"/>
              <a:gd name="T89" fmla="*/ 190 h 264"/>
              <a:gd name="T90" fmla="*/ 97 w 337"/>
              <a:gd name="T91" fmla="*/ 187 h 264"/>
              <a:gd name="T92" fmla="*/ 195 w 337"/>
              <a:gd name="T93" fmla="*/ 190 h 264"/>
              <a:gd name="T94" fmla="*/ 208 w 337"/>
              <a:gd name="T95" fmla="*/ 218 h 264"/>
              <a:gd name="T96" fmla="*/ 208 w 337"/>
              <a:gd name="T97" fmla="*/ 208 h 264"/>
              <a:gd name="T98" fmla="*/ 126 w 337"/>
              <a:gd name="T99" fmla="*/ 216 h 264"/>
              <a:gd name="T100" fmla="*/ 208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5" y="220"/>
                  <a:pt x="41" y="242"/>
                  <a:pt x="8" y="251"/>
                </a:cubicBezTo>
                <a:cubicBezTo>
                  <a:pt x="6" y="250"/>
                  <a:pt x="4" y="249"/>
                  <a:pt x="2" y="248"/>
                </a:cubicBezTo>
                <a:cubicBezTo>
                  <a:pt x="13" y="222"/>
                  <a:pt x="24" y="197"/>
                  <a:pt x="35" y="171"/>
                </a:cubicBezTo>
                <a:cubicBezTo>
                  <a:pt x="36" y="171"/>
                  <a:pt x="32" y="172"/>
                  <a:pt x="29" y="171"/>
                </a:cubicBezTo>
                <a:cubicBezTo>
                  <a:pt x="19" y="166"/>
                  <a:pt x="10" y="161"/>
                  <a:pt x="0" y="156"/>
                </a:cubicBezTo>
                <a:cubicBezTo>
                  <a:pt x="5" y="148"/>
                  <a:pt x="9" y="141"/>
                  <a:pt x="13" y="133"/>
                </a:cubicBezTo>
                <a:cubicBezTo>
                  <a:pt x="16" y="129"/>
                  <a:pt x="19" y="126"/>
                  <a:pt x="22" y="122"/>
                </a:cubicBezTo>
                <a:cubicBezTo>
                  <a:pt x="48" y="82"/>
                  <a:pt x="83" y="58"/>
                  <a:pt x="131" y="50"/>
                </a:cubicBezTo>
                <a:cubicBezTo>
                  <a:pt x="143" y="49"/>
                  <a:pt x="154" y="33"/>
                  <a:pt x="163" y="21"/>
                </a:cubicBezTo>
                <a:cubicBezTo>
                  <a:pt x="174" y="8"/>
                  <a:pt x="183" y="0"/>
                  <a:pt x="199" y="14"/>
                </a:cubicBezTo>
                <a:cubicBezTo>
                  <a:pt x="214" y="26"/>
                  <a:pt x="213" y="37"/>
                  <a:pt x="200" y="49"/>
                </a:cubicBezTo>
                <a:cubicBezTo>
                  <a:pt x="198" y="51"/>
                  <a:pt x="196" y="54"/>
                  <a:pt x="193" y="58"/>
                </a:cubicBezTo>
                <a:cubicBezTo>
                  <a:pt x="218" y="67"/>
                  <a:pt x="241" y="74"/>
                  <a:pt x="266" y="83"/>
                </a:cubicBezTo>
                <a:cubicBezTo>
                  <a:pt x="268" y="76"/>
                  <a:pt x="269" y="69"/>
                  <a:pt x="270" y="63"/>
                </a:cubicBezTo>
                <a:cubicBezTo>
                  <a:pt x="292" y="63"/>
                  <a:pt x="314" y="63"/>
                  <a:pt x="337" y="63"/>
                </a:cubicBezTo>
                <a:cubicBezTo>
                  <a:pt x="337" y="120"/>
                  <a:pt x="337" y="175"/>
                  <a:pt x="337" y="233"/>
                </a:cubicBezTo>
                <a:cubicBezTo>
                  <a:pt x="316" y="233"/>
                  <a:pt x="296" y="234"/>
                  <a:pt x="276" y="232"/>
                </a:cubicBezTo>
                <a:cubicBezTo>
                  <a:pt x="271" y="232"/>
                  <a:pt x="265" y="222"/>
                  <a:pt x="260" y="223"/>
                </a:cubicBezTo>
                <a:cubicBezTo>
                  <a:pt x="251" y="226"/>
                  <a:pt x="236" y="224"/>
                  <a:pt x="237" y="241"/>
                </a:cubicBezTo>
                <a:cubicBezTo>
                  <a:pt x="237" y="245"/>
                  <a:pt x="232" y="250"/>
                  <a:pt x="229" y="252"/>
                </a:cubicBezTo>
                <a:cubicBezTo>
                  <a:pt x="204" y="262"/>
                  <a:pt x="178" y="264"/>
                  <a:pt x="153" y="253"/>
                </a:cubicBezTo>
                <a:cubicBezTo>
                  <a:pt x="124" y="241"/>
                  <a:pt x="104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7" y="99"/>
                  <a:pt x="197" y="100"/>
                </a:cubicBezTo>
                <a:cubicBezTo>
                  <a:pt x="201" y="100"/>
                  <a:pt x="205" y="105"/>
                  <a:pt x="209" y="107"/>
                </a:cubicBezTo>
                <a:cubicBezTo>
                  <a:pt x="205" y="110"/>
                  <a:pt x="202" y="115"/>
                  <a:pt x="198" y="116"/>
                </a:cubicBezTo>
                <a:cubicBezTo>
                  <a:pt x="181" y="117"/>
                  <a:pt x="165" y="118"/>
                  <a:pt x="148" y="119"/>
                </a:cubicBezTo>
                <a:cubicBezTo>
                  <a:pt x="118" y="120"/>
                  <a:pt x="99" y="135"/>
                  <a:pt x="90" y="166"/>
                </a:cubicBezTo>
                <a:cubicBezTo>
                  <a:pt x="94" y="166"/>
                  <a:pt x="100" y="168"/>
                  <a:pt x="103" y="165"/>
                </a:cubicBezTo>
                <a:cubicBezTo>
                  <a:pt x="129" y="146"/>
                  <a:pt x="157" y="153"/>
                  <a:pt x="185" y="159"/>
                </a:cubicBezTo>
                <a:cubicBezTo>
                  <a:pt x="189" y="159"/>
                  <a:pt x="193" y="159"/>
                  <a:pt x="197" y="159"/>
                </a:cubicBezTo>
                <a:cubicBezTo>
                  <a:pt x="209" y="159"/>
                  <a:pt x="231" y="156"/>
                  <a:pt x="231" y="159"/>
                </a:cubicBezTo>
                <a:cubicBezTo>
                  <a:pt x="235" y="176"/>
                  <a:pt x="217" y="170"/>
                  <a:pt x="209" y="175"/>
                </a:cubicBezTo>
                <a:cubicBezTo>
                  <a:pt x="208" y="176"/>
                  <a:pt x="208" y="176"/>
                  <a:pt x="205" y="178"/>
                </a:cubicBezTo>
                <a:cubicBezTo>
                  <a:pt x="213" y="190"/>
                  <a:pt x="220" y="202"/>
                  <a:pt x="229" y="215"/>
                </a:cubicBezTo>
                <a:cubicBezTo>
                  <a:pt x="239" y="212"/>
                  <a:pt x="249" y="210"/>
                  <a:pt x="257" y="206"/>
                </a:cubicBezTo>
                <a:cubicBezTo>
                  <a:pt x="262" y="203"/>
                  <a:pt x="268" y="197"/>
                  <a:pt x="268" y="192"/>
                </a:cubicBezTo>
                <a:cubicBezTo>
                  <a:pt x="269" y="161"/>
                  <a:pt x="268" y="131"/>
                  <a:pt x="268" y="101"/>
                </a:cubicBezTo>
                <a:cubicBezTo>
                  <a:pt x="245" y="93"/>
                  <a:pt x="223" y="87"/>
                  <a:pt x="202" y="79"/>
                </a:cubicBezTo>
                <a:cubicBezTo>
                  <a:pt x="183" y="71"/>
                  <a:pt x="171" y="77"/>
                  <a:pt x="163" y="99"/>
                </a:cubicBezTo>
                <a:close/>
                <a:moveTo>
                  <a:pt x="23" y="153"/>
                </a:moveTo>
                <a:cubicBezTo>
                  <a:pt x="67" y="141"/>
                  <a:pt x="87" y="100"/>
                  <a:pt x="126" y="74"/>
                </a:cubicBezTo>
                <a:cubicBezTo>
                  <a:pt x="65" y="73"/>
                  <a:pt x="50" y="120"/>
                  <a:pt x="23" y="153"/>
                </a:cubicBezTo>
                <a:close/>
                <a:moveTo>
                  <a:pt x="195" y="190"/>
                </a:moveTo>
                <a:cubicBezTo>
                  <a:pt x="171" y="166"/>
                  <a:pt x="144" y="165"/>
                  <a:pt x="97" y="187"/>
                </a:cubicBezTo>
                <a:cubicBezTo>
                  <a:pt x="132" y="205"/>
                  <a:pt x="162" y="192"/>
                  <a:pt x="195" y="190"/>
                </a:cubicBezTo>
                <a:close/>
                <a:moveTo>
                  <a:pt x="208" y="218"/>
                </a:moveTo>
                <a:cubicBezTo>
                  <a:pt x="208" y="215"/>
                  <a:pt x="208" y="211"/>
                  <a:pt x="208" y="208"/>
                </a:cubicBezTo>
                <a:cubicBezTo>
                  <a:pt x="181" y="206"/>
                  <a:pt x="153" y="213"/>
                  <a:pt x="126" y="216"/>
                </a:cubicBezTo>
                <a:cubicBezTo>
                  <a:pt x="153" y="230"/>
                  <a:pt x="180" y="218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6"/>
          <p:cNvSpPr>
            <a:spLocks noEditPoints="1"/>
          </p:cNvSpPr>
          <p:nvPr userDrawn="1"/>
        </p:nvSpPr>
        <p:spPr bwMode="auto">
          <a:xfrm>
            <a:off x="355600" y="3841750"/>
            <a:ext cx="1108075" cy="869950"/>
          </a:xfrm>
          <a:custGeom>
            <a:avLst/>
            <a:gdLst>
              <a:gd name="T0" fmla="*/ 85 w 337"/>
              <a:gd name="T1" fmla="*/ 189 h 264"/>
              <a:gd name="T2" fmla="*/ 8 w 337"/>
              <a:gd name="T3" fmla="*/ 251 h 264"/>
              <a:gd name="T4" fmla="*/ 2 w 337"/>
              <a:gd name="T5" fmla="*/ 247 h 264"/>
              <a:gd name="T6" fmla="*/ 35 w 337"/>
              <a:gd name="T7" fmla="*/ 171 h 264"/>
              <a:gd name="T8" fmla="*/ 29 w 337"/>
              <a:gd name="T9" fmla="*/ 170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1 w 337"/>
              <a:gd name="T17" fmla="*/ 50 h 264"/>
              <a:gd name="T18" fmla="*/ 163 w 337"/>
              <a:gd name="T19" fmla="*/ 21 h 264"/>
              <a:gd name="T20" fmla="*/ 199 w 337"/>
              <a:gd name="T21" fmla="*/ 13 h 264"/>
              <a:gd name="T22" fmla="*/ 200 w 337"/>
              <a:gd name="T23" fmla="*/ 49 h 264"/>
              <a:gd name="T24" fmla="*/ 193 w 337"/>
              <a:gd name="T25" fmla="*/ 58 h 264"/>
              <a:gd name="T26" fmla="*/ 266 w 337"/>
              <a:gd name="T27" fmla="*/ 83 h 264"/>
              <a:gd name="T28" fmla="*/ 270 w 337"/>
              <a:gd name="T29" fmla="*/ 63 h 264"/>
              <a:gd name="T30" fmla="*/ 337 w 337"/>
              <a:gd name="T31" fmla="*/ 63 h 264"/>
              <a:gd name="T32" fmla="*/ 337 w 337"/>
              <a:gd name="T33" fmla="*/ 233 h 264"/>
              <a:gd name="T34" fmla="*/ 276 w 337"/>
              <a:gd name="T35" fmla="*/ 232 h 264"/>
              <a:gd name="T36" fmla="*/ 260 w 337"/>
              <a:gd name="T37" fmla="*/ 223 h 264"/>
              <a:gd name="T38" fmla="*/ 237 w 337"/>
              <a:gd name="T39" fmla="*/ 241 h 264"/>
              <a:gd name="T40" fmla="*/ 229 w 337"/>
              <a:gd name="T41" fmla="*/ 251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99 h 264"/>
              <a:gd name="T50" fmla="*/ 209 w 337"/>
              <a:gd name="T51" fmla="*/ 107 h 264"/>
              <a:gd name="T52" fmla="*/ 198 w 337"/>
              <a:gd name="T53" fmla="*/ 115 h 264"/>
              <a:gd name="T54" fmla="*/ 148 w 337"/>
              <a:gd name="T55" fmla="*/ 118 h 264"/>
              <a:gd name="T56" fmla="*/ 90 w 337"/>
              <a:gd name="T57" fmla="*/ 165 h 264"/>
              <a:gd name="T58" fmla="*/ 103 w 337"/>
              <a:gd name="T59" fmla="*/ 165 h 264"/>
              <a:gd name="T60" fmla="*/ 185 w 337"/>
              <a:gd name="T61" fmla="*/ 158 h 264"/>
              <a:gd name="T62" fmla="*/ 197 w 337"/>
              <a:gd name="T63" fmla="*/ 159 h 264"/>
              <a:gd name="T64" fmla="*/ 231 w 337"/>
              <a:gd name="T65" fmla="*/ 158 h 264"/>
              <a:gd name="T66" fmla="*/ 209 w 337"/>
              <a:gd name="T67" fmla="*/ 175 h 264"/>
              <a:gd name="T68" fmla="*/ 205 w 337"/>
              <a:gd name="T69" fmla="*/ 178 h 264"/>
              <a:gd name="T70" fmla="*/ 229 w 337"/>
              <a:gd name="T71" fmla="*/ 215 h 264"/>
              <a:gd name="T72" fmla="*/ 257 w 337"/>
              <a:gd name="T73" fmla="*/ 205 h 264"/>
              <a:gd name="T74" fmla="*/ 268 w 337"/>
              <a:gd name="T75" fmla="*/ 192 h 264"/>
              <a:gd name="T76" fmla="*/ 268 w 337"/>
              <a:gd name="T77" fmla="*/ 101 h 264"/>
              <a:gd name="T78" fmla="*/ 202 w 337"/>
              <a:gd name="T79" fmla="*/ 78 h 264"/>
              <a:gd name="T80" fmla="*/ 163 w 337"/>
              <a:gd name="T81" fmla="*/ 99 h 264"/>
              <a:gd name="T82" fmla="*/ 23 w 337"/>
              <a:gd name="T83" fmla="*/ 153 h 264"/>
              <a:gd name="T84" fmla="*/ 126 w 337"/>
              <a:gd name="T85" fmla="*/ 74 h 264"/>
              <a:gd name="T86" fmla="*/ 23 w 337"/>
              <a:gd name="T87" fmla="*/ 153 h 264"/>
              <a:gd name="T88" fmla="*/ 195 w 337"/>
              <a:gd name="T89" fmla="*/ 190 h 264"/>
              <a:gd name="T90" fmla="*/ 97 w 337"/>
              <a:gd name="T91" fmla="*/ 187 h 264"/>
              <a:gd name="T92" fmla="*/ 195 w 337"/>
              <a:gd name="T93" fmla="*/ 190 h 264"/>
              <a:gd name="T94" fmla="*/ 208 w 337"/>
              <a:gd name="T95" fmla="*/ 218 h 264"/>
              <a:gd name="T96" fmla="*/ 208 w 337"/>
              <a:gd name="T97" fmla="*/ 207 h 264"/>
              <a:gd name="T98" fmla="*/ 126 w 337"/>
              <a:gd name="T99" fmla="*/ 216 h 264"/>
              <a:gd name="T100" fmla="*/ 208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4" y="219"/>
                  <a:pt x="41" y="242"/>
                  <a:pt x="8" y="251"/>
                </a:cubicBezTo>
                <a:cubicBezTo>
                  <a:pt x="6" y="250"/>
                  <a:pt x="4" y="248"/>
                  <a:pt x="2" y="247"/>
                </a:cubicBezTo>
                <a:cubicBezTo>
                  <a:pt x="13" y="222"/>
                  <a:pt x="24" y="197"/>
                  <a:pt x="35" y="171"/>
                </a:cubicBezTo>
                <a:cubicBezTo>
                  <a:pt x="36" y="171"/>
                  <a:pt x="32" y="172"/>
                  <a:pt x="29" y="170"/>
                </a:cubicBezTo>
                <a:cubicBezTo>
                  <a:pt x="19" y="166"/>
                  <a:pt x="10" y="161"/>
                  <a:pt x="0" y="156"/>
                </a:cubicBezTo>
                <a:cubicBezTo>
                  <a:pt x="4" y="148"/>
                  <a:pt x="8" y="140"/>
                  <a:pt x="13" y="133"/>
                </a:cubicBezTo>
                <a:cubicBezTo>
                  <a:pt x="15" y="129"/>
                  <a:pt x="19" y="126"/>
                  <a:pt x="22" y="122"/>
                </a:cubicBezTo>
                <a:cubicBezTo>
                  <a:pt x="47" y="82"/>
                  <a:pt x="83" y="58"/>
                  <a:pt x="131" y="50"/>
                </a:cubicBezTo>
                <a:cubicBezTo>
                  <a:pt x="143" y="48"/>
                  <a:pt x="154" y="33"/>
                  <a:pt x="163" y="21"/>
                </a:cubicBezTo>
                <a:cubicBezTo>
                  <a:pt x="174" y="8"/>
                  <a:pt x="183" y="0"/>
                  <a:pt x="199" y="13"/>
                </a:cubicBezTo>
                <a:cubicBezTo>
                  <a:pt x="214" y="25"/>
                  <a:pt x="213" y="36"/>
                  <a:pt x="200" y="49"/>
                </a:cubicBezTo>
                <a:cubicBezTo>
                  <a:pt x="197" y="51"/>
                  <a:pt x="196" y="54"/>
                  <a:pt x="193" y="58"/>
                </a:cubicBezTo>
                <a:cubicBezTo>
                  <a:pt x="217" y="66"/>
                  <a:pt x="241" y="74"/>
                  <a:pt x="266" y="83"/>
                </a:cubicBezTo>
                <a:cubicBezTo>
                  <a:pt x="268" y="75"/>
                  <a:pt x="269" y="69"/>
                  <a:pt x="270" y="63"/>
                </a:cubicBezTo>
                <a:cubicBezTo>
                  <a:pt x="292" y="63"/>
                  <a:pt x="314" y="63"/>
                  <a:pt x="337" y="63"/>
                </a:cubicBezTo>
                <a:cubicBezTo>
                  <a:pt x="337" y="119"/>
                  <a:pt x="337" y="175"/>
                  <a:pt x="337" y="233"/>
                </a:cubicBezTo>
                <a:cubicBezTo>
                  <a:pt x="316" y="233"/>
                  <a:pt x="296" y="233"/>
                  <a:pt x="276" y="232"/>
                </a:cubicBezTo>
                <a:cubicBezTo>
                  <a:pt x="271" y="232"/>
                  <a:pt x="265" y="222"/>
                  <a:pt x="260" y="223"/>
                </a:cubicBezTo>
                <a:cubicBezTo>
                  <a:pt x="251" y="225"/>
                  <a:pt x="236" y="223"/>
                  <a:pt x="237" y="241"/>
                </a:cubicBezTo>
                <a:cubicBezTo>
                  <a:pt x="237" y="244"/>
                  <a:pt x="232" y="250"/>
                  <a:pt x="229" y="251"/>
                </a:cubicBezTo>
                <a:cubicBezTo>
                  <a:pt x="204" y="261"/>
                  <a:pt x="178" y="264"/>
                  <a:pt x="153" y="253"/>
                </a:cubicBezTo>
                <a:cubicBezTo>
                  <a:pt x="124" y="241"/>
                  <a:pt x="104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7" y="98"/>
                  <a:pt x="197" y="99"/>
                </a:cubicBezTo>
                <a:cubicBezTo>
                  <a:pt x="201" y="100"/>
                  <a:pt x="205" y="104"/>
                  <a:pt x="209" y="107"/>
                </a:cubicBezTo>
                <a:cubicBezTo>
                  <a:pt x="205" y="110"/>
                  <a:pt x="202" y="115"/>
                  <a:pt x="198" y="115"/>
                </a:cubicBezTo>
                <a:cubicBezTo>
                  <a:pt x="181" y="117"/>
                  <a:pt x="165" y="118"/>
                  <a:pt x="148" y="118"/>
                </a:cubicBezTo>
                <a:cubicBezTo>
                  <a:pt x="118" y="120"/>
                  <a:pt x="99" y="135"/>
                  <a:pt x="90" y="165"/>
                </a:cubicBezTo>
                <a:cubicBezTo>
                  <a:pt x="94" y="165"/>
                  <a:pt x="100" y="167"/>
                  <a:pt x="103" y="165"/>
                </a:cubicBezTo>
                <a:cubicBezTo>
                  <a:pt x="129" y="146"/>
                  <a:pt x="157" y="153"/>
                  <a:pt x="185" y="158"/>
                </a:cubicBezTo>
                <a:cubicBezTo>
                  <a:pt x="189" y="159"/>
                  <a:pt x="193" y="159"/>
                  <a:pt x="197" y="159"/>
                </a:cubicBezTo>
                <a:cubicBezTo>
                  <a:pt x="209" y="158"/>
                  <a:pt x="230" y="156"/>
                  <a:pt x="231" y="158"/>
                </a:cubicBezTo>
                <a:cubicBezTo>
                  <a:pt x="235" y="176"/>
                  <a:pt x="217" y="170"/>
                  <a:pt x="209" y="175"/>
                </a:cubicBezTo>
                <a:cubicBezTo>
                  <a:pt x="208" y="175"/>
                  <a:pt x="208" y="176"/>
                  <a:pt x="205" y="178"/>
                </a:cubicBezTo>
                <a:cubicBezTo>
                  <a:pt x="213" y="190"/>
                  <a:pt x="220" y="201"/>
                  <a:pt x="229" y="215"/>
                </a:cubicBezTo>
                <a:cubicBezTo>
                  <a:pt x="239" y="212"/>
                  <a:pt x="249" y="210"/>
                  <a:pt x="257" y="205"/>
                </a:cubicBezTo>
                <a:cubicBezTo>
                  <a:pt x="262" y="203"/>
                  <a:pt x="268" y="197"/>
                  <a:pt x="268" y="192"/>
                </a:cubicBezTo>
                <a:cubicBezTo>
                  <a:pt x="269" y="161"/>
                  <a:pt x="268" y="131"/>
                  <a:pt x="268" y="101"/>
                </a:cubicBezTo>
                <a:cubicBezTo>
                  <a:pt x="245" y="93"/>
                  <a:pt x="223" y="87"/>
                  <a:pt x="202" y="78"/>
                </a:cubicBezTo>
                <a:cubicBezTo>
                  <a:pt x="183" y="71"/>
                  <a:pt x="171" y="77"/>
                  <a:pt x="163" y="99"/>
                </a:cubicBezTo>
                <a:close/>
                <a:moveTo>
                  <a:pt x="23" y="153"/>
                </a:moveTo>
                <a:cubicBezTo>
                  <a:pt x="67" y="141"/>
                  <a:pt x="87" y="100"/>
                  <a:pt x="126" y="74"/>
                </a:cubicBezTo>
                <a:cubicBezTo>
                  <a:pt x="65" y="73"/>
                  <a:pt x="50" y="120"/>
                  <a:pt x="23" y="153"/>
                </a:cubicBezTo>
                <a:close/>
                <a:moveTo>
                  <a:pt x="195" y="190"/>
                </a:moveTo>
                <a:cubicBezTo>
                  <a:pt x="171" y="166"/>
                  <a:pt x="144" y="165"/>
                  <a:pt x="97" y="187"/>
                </a:cubicBezTo>
                <a:cubicBezTo>
                  <a:pt x="131" y="205"/>
                  <a:pt x="162" y="192"/>
                  <a:pt x="195" y="190"/>
                </a:cubicBezTo>
                <a:close/>
                <a:moveTo>
                  <a:pt x="208" y="218"/>
                </a:moveTo>
                <a:cubicBezTo>
                  <a:pt x="208" y="214"/>
                  <a:pt x="208" y="211"/>
                  <a:pt x="208" y="207"/>
                </a:cubicBezTo>
                <a:cubicBezTo>
                  <a:pt x="181" y="206"/>
                  <a:pt x="153" y="213"/>
                  <a:pt x="126" y="216"/>
                </a:cubicBezTo>
                <a:cubicBezTo>
                  <a:pt x="153" y="230"/>
                  <a:pt x="180" y="218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7"/>
          <p:cNvSpPr>
            <a:spLocks noEditPoints="1"/>
          </p:cNvSpPr>
          <p:nvPr userDrawn="1"/>
        </p:nvSpPr>
        <p:spPr bwMode="auto">
          <a:xfrm>
            <a:off x="76200" y="5754688"/>
            <a:ext cx="1108075" cy="868362"/>
          </a:xfrm>
          <a:custGeom>
            <a:avLst/>
            <a:gdLst>
              <a:gd name="T0" fmla="*/ 85 w 337"/>
              <a:gd name="T1" fmla="*/ 189 h 264"/>
              <a:gd name="T2" fmla="*/ 8 w 337"/>
              <a:gd name="T3" fmla="*/ 250 h 264"/>
              <a:gd name="T4" fmla="*/ 2 w 337"/>
              <a:gd name="T5" fmla="*/ 247 h 264"/>
              <a:gd name="T6" fmla="*/ 35 w 337"/>
              <a:gd name="T7" fmla="*/ 171 h 264"/>
              <a:gd name="T8" fmla="*/ 29 w 337"/>
              <a:gd name="T9" fmla="*/ 170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1 w 337"/>
              <a:gd name="T17" fmla="*/ 50 h 264"/>
              <a:gd name="T18" fmla="*/ 163 w 337"/>
              <a:gd name="T19" fmla="*/ 21 h 264"/>
              <a:gd name="T20" fmla="*/ 199 w 337"/>
              <a:gd name="T21" fmla="*/ 13 h 264"/>
              <a:gd name="T22" fmla="*/ 200 w 337"/>
              <a:gd name="T23" fmla="*/ 49 h 264"/>
              <a:gd name="T24" fmla="*/ 193 w 337"/>
              <a:gd name="T25" fmla="*/ 58 h 264"/>
              <a:gd name="T26" fmla="*/ 266 w 337"/>
              <a:gd name="T27" fmla="*/ 82 h 264"/>
              <a:gd name="T28" fmla="*/ 270 w 337"/>
              <a:gd name="T29" fmla="*/ 63 h 264"/>
              <a:gd name="T30" fmla="*/ 337 w 337"/>
              <a:gd name="T31" fmla="*/ 63 h 264"/>
              <a:gd name="T32" fmla="*/ 337 w 337"/>
              <a:gd name="T33" fmla="*/ 232 h 264"/>
              <a:gd name="T34" fmla="*/ 276 w 337"/>
              <a:gd name="T35" fmla="*/ 232 h 264"/>
              <a:gd name="T36" fmla="*/ 260 w 337"/>
              <a:gd name="T37" fmla="*/ 223 h 264"/>
              <a:gd name="T38" fmla="*/ 237 w 337"/>
              <a:gd name="T39" fmla="*/ 241 h 264"/>
              <a:gd name="T40" fmla="*/ 229 w 337"/>
              <a:gd name="T41" fmla="*/ 251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99 h 264"/>
              <a:gd name="T50" fmla="*/ 209 w 337"/>
              <a:gd name="T51" fmla="*/ 107 h 264"/>
              <a:gd name="T52" fmla="*/ 198 w 337"/>
              <a:gd name="T53" fmla="*/ 115 h 264"/>
              <a:gd name="T54" fmla="*/ 148 w 337"/>
              <a:gd name="T55" fmla="*/ 118 h 264"/>
              <a:gd name="T56" fmla="*/ 89 w 337"/>
              <a:gd name="T57" fmla="*/ 165 h 264"/>
              <a:gd name="T58" fmla="*/ 103 w 337"/>
              <a:gd name="T59" fmla="*/ 165 h 264"/>
              <a:gd name="T60" fmla="*/ 185 w 337"/>
              <a:gd name="T61" fmla="*/ 158 h 264"/>
              <a:gd name="T62" fmla="*/ 197 w 337"/>
              <a:gd name="T63" fmla="*/ 158 h 264"/>
              <a:gd name="T64" fmla="*/ 231 w 337"/>
              <a:gd name="T65" fmla="*/ 158 h 264"/>
              <a:gd name="T66" fmla="*/ 209 w 337"/>
              <a:gd name="T67" fmla="*/ 175 h 264"/>
              <a:gd name="T68" fmla="*/ 205 w 337"/>
              <a:gd name="T69" fmla="*/ 177 h 264"/>
              <a:gd name="T70" fmla="*/ 229 w 337"/>
              <a:gd name="T71" fmla="*/ 214 h 264"/>
              <a:gd name="T72" fmla="*/ 257 w 337"/>
              <a:gd name="T73" fmla="*/ 205 h 264"/>
              <a:gd name="T74" fmla="*/ 268 w 337"/>
              <a:gd name="T75" fmla="*/ 192 h 264"/>
              <a:gd name="T76" fmla="*/ 268 w 337"/>
              <a:gd name="T77" fmla="*/ 100 h 264"/>
              <a:gd name="T78" fmla="*/ 202 w 337"/>
              <a:gd name="T79" fmla="*/ 78 h 264"/>
              <a:gd name="T80" fmla="*/ 163 w 337"/>
              <a:gd name="T81" fmla="*/ 99 h 264"/>
              <a:gd name="T82" fmla="*/ 23 w 337"/>
              <a:gd name="T83" fmla="*/ 152 h 264"/>
              <a:gd name="T84" fmla="*/ 126 w 337"/>
              <a:gd name="T85" fmla="*/ 74 h 264"/>
              <a:gd name="T86" fmla="*/ 23 w 337"/>
              <a:gd name="T87" fmla="*/ 152 h 264"/>
              <a:gd name="T88" fmla="*/ 195 w 337"/>
              <a:gd name="T89" fmla="*/ 190 h 264"/>
              <a:gd name="T90" fmla="*/ 97 w 337"/>
              <a:gd name="T91" fmla="*/ 187 h 264"/>
              <a:gd name="T92" fmla="*/ 195 w 337"/>
              <a:gd name="T93" fmla="*/ 190 h 264"/>
              <a:gd name="T94" fmla="*/ 208 w 337"/>
              <a:gd name="T95" fmla="*/ 218 h 264"/>
              <a:gd name="T96" fmla="*/ 208 w 337"/>
              <a:gd name="T97" fmla="*/ 207 h 264"/>
              <a:gd name="T98" fmla="*/ 126 w 337"/>
              <a:gd name="T99" fmla="*/ 216 h 264"/>
              <a:gd name="T100" fmla="*/ 208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4" y="219"/>
                  <a:pt x="41" y="242"/>
                  <a:pt x="8" y="250"/>
                </a:cubicBezTo>
                <a:cubicBezTo>
                  <a:pt x="6" y="249"/>
                  <a:pt x="4" y="248"/>
                  <a:pt x="2" y="247"/>
                </a:cubicBezTo>
                <a:cubicBezTo>
                  <a:pt x="13" y="222"/>
                  <a:pt x="24" y="197"/>
                  <a:pt x="35" y="171"/>
                </a:cubicBezTo>
                <a:cubicBezTo>
                  <a:pt x="36" y="171"/>
                  <a:pt x="32" y="172"/>
                  <a:pt x="29" y="170"/>
                </a:cubicBezTo>
                <a:cubicBezTo>
                  <a:pt x="19" y="166"/>
                  <a:pt x="10" y="161"/>
                  <a:pt x="0" y="156"/>
                </a:cubicBezTo>
                <a:cubicBezTo>
                  <a:pt x="4" y="148"/>
                  <a:pt x="8" y="140"/>
                  <a:pt x="13" y="133"/>
                </a:cubicBezTo>
                <a:cubicBezTo>
                  <a:pt x="15" y="129"/>
                  <a:pt x="19" y="126"/>
                  <a:pt x="22" y="122"/>
                </a:cubicBezTo>
                <a:cubicBezTo>
                  <a:pt x="47" y="81"/>
                  <a:pt x="83" y="58"/>
                  <a:pt x="131" y="50"/>
                </a:cubicBezTo>
                <a:cubicBezTo>
                  <a:pt x="143" y="48"/>
                  <a:pt x="154" y="32"/>
                  <a:pt x="163" y="21"/>
                </a:cubicBezTo>
                <a:cubicBezTo>
                  <a:pt x="174" y="8"/>
                  <a:pt x="183" y="0"/>
                  <a:pt x="199" y="13"/>
                </a:cubicBezTo>
                <a:cubicBezTo>
                  <a:pt x="214" y="25"/>
                  <a:pt x="213" y="36"/>
                  <a:pt x="200" y="49"/>
                </a:cubicBezTo>
                <a:cubicBezTo>
                  <a:pt x="197" y="51"/>
                  <a:pt x="196" y="54"/>
                  <a:pt x="193" y="58"/>
                </a:cubicBezTo>
                <a:cubicBezTo>
                  <a:pt x="217" y="66"/>
                  <a:pt x="241" y="74"/>
                  <a:pt x="266" y="82"/>
                </a:cubicBezTo>
                <a:cubicBezTo>
                  <a:pt x="268" y="75"/>
                  <a:pt x="269" y="69"/>
                  <a:pt x="270" y="63"/>
                </a:cubicBezTo>
                <a:cubicBezTo>
                  <a:pt x="292" y="63"/>
                  <a:pt x="314" y="63"/>
                  <a:pt x="337" y="63"/>
                </a:cubicBezTo>
                <a:cubicBezTo>
                  <a:pt x="337" y="119"/>
                  <a:pt x="337" y="175"/>
                  <a:pt x="337" y="232"/>
                </a:cubicBezTo>
                <a:cubicBezTo>
                  <a:pt x="316" y="232"/>
                  <a:pt x="296" y="233"/>
                  <a:pt x="276" y="232"/>
                </a:cubicBezTo>
                <a:cubicBezTo>
                  <a:pt x="271" y="232"/>
                  <a:pt x="265" y="222"/>
                  <a:pt x="260" y="223"/>
                </a:cubicBezTo>
                <a:cubicBezTo>
                  <a:pt x="251" y="225"/>
                  <a:pt x="236" y="223"/>
                  <a:pt x="237" y="241"/>
                </a:cubicBezTo>
                <a:cubicBezTo>
                  <a:pt x="237" y="244"/>
                  <a:pt x="232" y="250"/>
                  <a:pt x="229" y="251"/>
                </a:cubicBezTo>
                <a:cubicBezTo>
                  <a:pt x="204" y="261"/>
                  <a:pt x="178" y="264"/>
                  <a:pt x="153" y="253"/>
                </a:cubicBezTo>
                <a:cubicBezTo>
                  <a:pt x="124" y="240"/>
                  <a:pt x="103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7" y="98"/>
                  <a:pt x="197" y="99"/>
                </a:cubicBezTo>
                <a:cubicBezTo>
                  <a:pt x="201" y="100"/>
                  <a:pt x="205" y="104"/>
                  <a:pt x="209" y="107"/>
                </a:cubicBezTo>
                <a:cubicBezTo>
                  <a:pt x="205" y="110"/>
                  <a:pt x="202" y="115"/>
                  <a:pt x="198" y="115"/>
                </a:cubicBezTo>
                <a:cubicBezTo>
                  <a:pt x="181" y="117"/>
                  <a:pt x="165" y="118"/>
                  <a:pt x="148" y="118"/>
                </a:cubicBezTo>
                <a:cubicBezTo>
                  <a:pt x="118" y="119"/>
                  <a:pt x="99" y="135"/>
                  <a:pt x="89" y="165"/>
                </a:cubicBezTo>
                <a:cubicBezTo>
                  <a:pt x="94" y="165"/>
                  <a:pt x="100" y="167"/>
                  <a:pt x="103" y="165"/>
                </a:cubicBezTo>
                <a:cubicBezTo>
                  <a:pt x="129" y="146"/>
                  <a:pt x="157" y="153"/>
                  <a:pt x="185" y="158"/>
                </a:cubicBezTo>
                <a:cubicBezTo>
                  <a:pt x="189" y="159"/>
                  <a:pt x="193" y="158"/>
                  <a:pt x="197" y="158"/>
                </a:cubicBezTo>
                <a:cubicBezTo>
                  <a:pt x="209" y="158"/>
                  <a:pt x="230" y="156"/>
                  <a:pt x="231" y="158"/>
                </a:cubicBezTo>
                <a:cubicBezTo>
                  <a:pt x="235" y="176"/>
                  <a:pt x="217" y="169"/>
                  <a:pt x="209" y="175"/>
                </a:cubicBezTo>
                <a:cubicBezTo>
                  <a:pt x="208" y="175"/>
                  <a:pt x="208" y="176"/>
                  <a:pt x="205" y="177"/>
                </a:cubicBezTo>
                <a:cubicBezTo>
                  <a:pt x="213" y="189"/>
                  <a:pt x="220" y="201"/>
                  <a:pt x="229" y="214"/>
                </a:cubicBezTo>
                <a:cubicBezTo>
                  <a:pt x="239" y="211"/>
                  <a:pt x="249" y="210"/>
                  <a:pt x="257" y="205"/>
                </a:cubicBezTo>
                <a:cubicBezTo>
                  <a:pt x="262" y="203"/>
                  <a:pt x="268" y="196"/>
                  <a:pt x="268" y="192"/>
                </a:cubicBezTo>
                <a:cubicBezTo>
                  <a:pt x="269" y="161"/>
                  <a:pt x="268" y="130"/>
                  <a:pt x="268" y="100"/>
                </a:cubicBezTo>
                <a:cubicBezTo>
                  <a:pt x="245" y="93"/>
                  <a:pt x="223" y="86"/>
                  <a:pt x="202" y="78"/>
                </a:cubicBezTo>
                <a:cubicBezTo>
                  <a:pt x="183" y="71"/>
                  <a:pt x="171" y="77"/>
                  <a:pt x="163" y="99"/>
                </a:cubicBezTo>
                <a:close/>
                <a:moveTo>
                  <a:pt x="23" y="152"/>
                </a:moveTo>
                <a:cubicBezTo>
                  <a:pt x="67" y="141"/>
                  <a:pt x="87" y="100"/>
                  <a:pt x="126" y="74"/>
                </a:cubicBezTo>
                <a:cubicBezTo>
                  <a:pt x="65" y="72"/>
                  <a:pt x="50" y="120"/>
                  <a:pt x="23" y="152"/>
                </a:cubicBezTo>
                <a:close/>
                <a:moveTo>
                  <a:pt x="195" y="190"/>
                </a:moveTo>
                <a:cubicBezTo>
                  <a:pt x="171" y="165"/>
                  <a:pt x="144" y="165"/>
                  <a:pt x="97" y="187"/>
                </a:cubicBezTo>
                <a:cubicBezTo>
                  <a:pt x="131" y="205"/>
                  <a:pt x="162" y="191"/>
                  <a:pt x="195" y="190"/>
                </a:cubicBezTo>
                <a:close/>
                <a:moveTo>
                  <a:pt x="208" y="218"/>
                </a:moveTo>
                <a:cubicBezTo>
                  <a:pt x="208" y="214"/>
                  <a:pt x="208" y="211"/>
                  <a:pt x="208" y="207"/>
                </a:cubicBezTo>
                <a:cubicBezTo>
                  <a:pt x="181" y="205"/>
                  <a:pt x="153" y="213"/>
                  <a:pt x="126" y="216"/>
                </a:cubicBezTo>
                <a:cubicBezTo>
                  <a:pt x="153" y="229"/>
                  <a:pt x="180" y="218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8"/>
          <p:cNvSpPr>
            <a:spLocks noEditPoints="1"/>
          </p:cNvSpPr>
          <p:nvPr userDrawn="1"/>
        </p:nvSpPr>
        <p:spPr bwMode="auto">
          <a:xfrm>
            <a:off x="2216150" y="5224463"/>
            <a:ext cx="1109663" cy="868362"/>
          </a:xfrm>
          <a:custGeom>
            <a:avLst/>
            <a:gdLst>
              <a:gd name="T0" fmla="*/ 85 w 337"/>
              <a:gd name="T1" fmla="*/ 189 h 264"/>
              <a:gd name="T2" fmla="*/ 7 w 337"/>
              <a:gd name="T3" fmla="*/ 251 h 264"/>
              <a:gd name="T4" fmla="*/ 1 w 337"/>
              <a:gd name="T5" fmla="*/ 247 h 264"/>
              <a:gd name="T6" fmla="*/ 35 w 337"/>
              <a:gd name="T7" fmla="*/ 171 h 264"/>
              <a:gd name="T8" fmla="*/ 29 w 337"/>
              <a:gd name="T9" fmla="*/ 170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0 w 337"/>
              <a:gd name="T17" fmla="*/ 50 h 264"/>
              <a:gd name="T18" fmla="*/ 163 w 337"/>
              <a:gd name="T19" fmla="*/ 21 h 264"/>
              <a:gd name="T20" fmla="*/ 198 w 337"/>
              <a:gd name="T21" fmla="*/ 13 h 264"/>
              <a:gd name="T22" fmla="*/ 199 w 337"/>
              <a:gd name="T23" fmla="*/ 49 h 264"/>
              <a:gd name="T24" fmla="*/ 192 w 337"/>
              <a:gd name="T25" fmla="*/ 58 h 264"/>
              <a:gd name="T26" fmla="*/ 266 w 337"/>
              <a:gd name="T27" fmla="*/ 83 h 264"/>
              <a:gd name="T28" fmla="*/ 269 w 337"/>
              <a:gd name="T29" fmla="*/ 63 h 264"/>
              <a:gd name="T30" fmla="*/ 337 w 337"/>
              <a:gd name="T31" fmla="*/ 63 h 264"/>
              <a:gd name="T32" fmla="*/ 337 w 337"/>
              <a:gd name="T33" fmla="*/ 233 h 264"/>
              <a:gd name="T34" fmla="*/ 276 w 337"/>
              <a:gd name="T35" fmla="*/ 232 h 264"/>
              <a:gd name="T36" fmla="*/ 260 w 337"/>
              <a:gd name="T37" fmla="*/ 223 h 264"/>
              <a:gd name="T38" fmla="*/ 237 w 337"/>
              <a:gd name="T39" fmla="*/ 241 h 264"/>
              <a:gd name="T40" fmla="*/ 228 w 337"/>
              <a:gd name="T41" fmla="*/ 251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99 h 264"/>
              <a:gd name="T50" fmla="*/ 209 w 337"/>
              <a:gd name="T51" fmla="*/ 107 h 264"/>
              <a:gd name="T52" fmla="*/ 198 w 337"/>
              <a:gd name="T53" fmla="*/ 115 h 264"/>
              <a:gd name="T54" fmla="*/ 148 w 337"/>
              <a:gd name="T55" fmla="*/ 118 h 264"/>
              <a:gd name="T56" fmla="*/ 89 w 337"/>
              <a:gd name="T57" fmla="*/ 165 h 264"/>
              <a:gd name="T58" fmla="*/ 103 w 337"/>
              <a:gd name="T59" fmla="*/ 165 h 264"/>
              <a:gd name="T60" fmla="*/ 184 w 337"/>
              <a:gd name="T61" fmla="*/ 158 h 264"/>
              <a:gd name="T62" fmla="*/ 196 w 337"/>
              <a:gd name="T63" fmla="*/ 159 h 264"/>
              <a:gd name="T64" fmla="*/ 231 w 337"/>
              <a:gd name="T65" fmla="*/ 158 h 264"/>
              <a:gd name="T66" fmla="*/ 208 w 337"/>
              <a:gd name="T67" fmla="*/ 175 h 264"/>
              <a:gd name="T68" fmla="*/ 205 w 337"/>
              <a:gd name="T69" fmla="*/ 178 h 264"/>
              <a:gd name="T70" fmla="*/ 228 w 337"/>
              <a:gd name="T71" fmla="*/ 214 h 264"/>
              <a:gd name="T72" fmla="*/ 257 w 337"/>
              <a:gd name="T73" fmla="*/ 205 h 264"/>
              <a:gd name="T74" fmla="*/ 267 w 337"/>
              <a:gd name="T75" fmla="*/ 192 h 264"/>
              <a:gd name="T76" fmla="*/ 268 w 337"/>
              <a:gd name="T77" fmla="*/ 100 h 264"/>
              <a:gd name="T78" fmla="*/ 202 w 337"/>
              <a:gd name="T79" fmla="*/ 78 h 264"/>
              <a:gd name="T80" fmla="*/ 163 w 337"/>
              <a:gd name="T81" fmla="*/ 99 h 264"/>
              <a:gd name="T82" fmla="*/ 22 w 337"/>
              <a:gd name="T83" fmla="*/ 153 h 264"/>
              <a:gd name="T84" fmla="*/ 125 w 337"/>
              <a:gd name="T85" fmla="*/ 74 h 264"/>
              <a:gd name="T86" fmla="*/ 22 w 337"/>
              <a:gd name="T87" fmla="*/ 153 h 264"/>
              <a:gd name="T88" fmla="*/ 195 w 337"/>
              <a:gd name="T89" fmla="*/ 190 h 264"/>
              <a:gd name="T90" fmla="*/ 97 w 337"/>
              <a:gd name="T91" fmla="*/ 187 h 264"/>
              <a:gd name="T92" fmla="*/ 195 w 337"/>
              <a:gd name="T93" fmla="*/ 190 h 264"/>
              <a:gd name="T94" fmla="*/ 207 w 337"/>
              <a:gd name="T95" fmla="*/ 218 h 264"/>
              <a:gd name="T96" fmla="*/ 208 w 337"/>
              <a:gd name="T97" fmla="*/ 207 h 264"/>
              <a:gd name="T98" fmla="*/ 126 w 337"/>
              <a:gd name="T99" fmla="*/ 216 h 264"/>
              <a:gd name="T100" fmla="*/ 207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4" y="219"/>
                  <a:pt x="41" y="242"/>
                  <a:pt x="7" y="251"/>
                </a:cubicBezTo>
                <a:cubicBezTo>
                  <a:pt x="5" y="249"/>
                  <a:pt x="3" y="248"/>
                  <a:pt x="1" y="247"/>
                </a:cubicBezTo>
                <a:cubicBezTo>
                  <a:pt x="12" y="222"/>
                  <a:pt x="23" y="197"/>
                  <a:pt x="35" y="171"/>
                </a:cubicBezTo>
                <a:cubicBezTo>
                  <a:pt x="35" y="171"/>
                  <a:pt x="32" y="172"/>
                  <a:pt x="29" y="170"/>
                </a:cubicBezTo>
                <a:cubicBezTo>
                  <a:pt x="19" y="166"/>
                  <a:pt x="9" y="161"/>
                  <a:pt x="0" y="156"/>
                </a:cubicBezTo>
                <a:cubicBezTo>
                  <a:pt x="4" y="148"/>
                  <a:pt x="8" y="140"/>
                  <a:pt x="13" y="133"/>
                </a:cubicBezTo>
                <a:cubicBezTo>
                  <a:pt x="15" y="129"/>
                  <a:pt x="19" y="126"/>
                  <a:pt x="22" y="122"/>
                </a:cubicBezTo>
                <a:cubicBezTo>
                  <a:pt x="47" y="82"/>
                  <a:pt x="82" y="58"/>
                  <a:pt x="130" y="50"/>
                </a:cubicBezTo>
                <a:cubicBezTo>
                  <a:pt x="143" y="48"/>
                  <a:pt x="154" y="33"/>
                  <a:pt x="163" y="21"/>
                </a:cubicBezTo>
                <a:cubicBezTo>
                  <a:pt x="174" y="8"/>
                  <a:pt x="182" y="0"/>
                  <a:pt x="198" y="13"/>
                </a:cubicBezTo>
                <a:cubicBezTo>
                  <a:pt x="213" y="25"/>
                  <a:pt x="213" y="36"/>
                  <a:pt x="199" y="49"/>
                </a:cubicBezTo>
                <a:cubicBezTo>
                  <a:pt x="197" y="51"/>
                  <a:pt x="196" y="54"/>
                  <a:pt x="192" y="58"/>
                </a:cubicBezTo>
                <a:cubicBezTo>
                  <a:pt x="217" y="66"/>
                  <a:pt x="241" y="74"/>
                  <a:pt x="266" y="83"/>
                </a:cubicBezTo>
                <a:cubicBezTo>
                  <a:pt x="267" y="75"/>
                  <a:pt x="268" y="69"/>
                  <a:pt x="269" y="63"/>
                </a:cubicBezTo>
                <a:cubicBezTo>
                  <a:pt x="292" y="63"/>
                  <a:pt x="314" y="63"/>
                  <a:pt x="337" y="63"/>
                </a:cubicBezTo>
                <a:cubicBezTo>
                  <a:pt x="337" y="119"/>
                  <a:pt x="337" y="175"/>
                  <a:pt x="337" y="233"/>
                </a:cubicBezTo>
                <a:cubicBezTo>
                  <a:pt x="316" y="233"/>
                  <a:pt x="296" y="233"/>
                  <a:pt x="276" y="232"/>
                </a:cubicBezTo>
                <a:cubicBezTo>
                  <a:pt x="271" y="232"/>
                  <a:pt x="264" y="222"/>
                  <a:pt x="260" y="223"/>
                </a:cubicBezTo>
                <a:cubicBezTo>
                  <a:pt x="251" y="225"/>
                  <a:pt x="236" y="223"/>
                  <a:pt x="237" y="241"/>
                </a:cubicBezTo>
                <a:cubicBezTo>
                  <a:pt x="237" y="244"/>
                  <a:pt x="232" y="250"/>
                  <a:pt x="228" y="251"/>
                </a:cubicBezTo>
                <a:cubicBezTo>
                  <a:pt x="203" y="261"/>
                  <a:pt x="177" y="264"/>
                  <a:pt x="153" y="253"/>
                </a:cubicBezTo>
                <a:cubicBezTo>
                  <a:pt x="124" y="240"/>
                  <a:pt x="103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6" y="98"/>
                  <a:pt x="197" y="99"/>
                </a:cubicBezTo>
                <a:cubicBezTo>
                  <a:pt x="201" y="100"/>
                  <a:pt x="205" y="104"/>
                  <a:pt x="209" y="107"/>
                </a:cubicBezTo>
                <a:cubicBezTo>
                  <a:pt x="205" y="110"/>
                  <a:pt x="201" y="115"/>
                  <a:pt x="198" y="115"/>
                </a:cubicBezTo>
                <a:cubicBezTo>
                  <a:pt x="181" y="117"/>
                  <a:pt x="164" y="118"/>
                  <a:pt x="148" y="118"/>
                </a:cubicBezTo>
                <a:cubicBezTo>
                  <a:pt x="118" y="119"/>
                  <a:pt x="98" y="135"/>
                  <a:pt x="89" y="165"/>
                </a:cubicBezTo>
                <a:cubicBezTo>
                  <a:pt x="94" y="165"/>
                  <a:pt x="100" y="167"/>
                  <a:pt x="103" y="165"/>
                </a:cubicBezTo>
                <a:cubicBezTo>
                  <a:pt x="129" y="146"/>
                  <a:pt x="157" y="153"/>
                  <a:pt x="184" y="158"/>
                </a:cubicBezTo>
                <a:cubicBezTo>
                  <a:pt x="188" y="159"/>
                  <a:pt x="192" y="159"/>
                  <a:pt x="196" y="159"/>
                </a:cubicBezTo>
                <a:cubicBezTo>
                  <a:pt x="208" y="158"/>
                  <a:pt x="230" y="156"/>
                  <a:pt x="231" y="158"/>
                </a:cubicBezTo>
                <a:cubicBezTo>
                  <a:pt x="235" y="176"/>
                  <a:pt x="216" y="169"/>
                  <a:pt x="208" y="175"/>
                </a:cubicBezTo>
                <a:cubicBezTo>
                  <a:pt x="208" y="175"/>
                  <a:pt x="207" y="176"/>
                  <a:pt x="205" y="178"/>
                </a:cubicBezTo>
                <a:cubicBezTo>
                  <a:pt x="212" y="189"/>
                  <a:pt x="220" y="201"/>
                  <a:pt x="228" y="214"/>
                </a:cubicBezTo>
                <a:cubicBezTo>
                  <a:pt x="238" y="212"/>
                  <a:pt x="248" y="210"/>
                  <a:pt x="257" y="205"/>
                </a:cubicBezTo>
                <a:cubicBezTo>
                  <a:pt x="262" y="203"/>
                  <a:pt x="267" y="196"/>
                  <a:pt x="267" y="192"/>
                </a:cubicBezTo>
                <a:cubicBezTo>
                  <a:pt x="268" y="161"/>
                  <a:pt x="268" y="131"/>
                  <a:pt x="268" y="100"/>
                </a:cubicBezTo>
                <a:cubicBezTo>
                  <a:pt x="245" y="93"/>
                  <a:pt x="223" y="87"/>
                  <a:pt x="202" y="78"/>
                </a:cubicBezTo>
                <a:cubicBezTo>
                  <a:pt x="183" y="71"/>
                  <a:pt x="171" y="77"/>
                  <a:pt x="163" y="99"/>
                </a:cubicBezTo>
                <a:close/>
                <a:moveTo>
                  <a:pt x="22" y="153"/>
                </a:moveTo>
                <a:cubicBezTo>
                  <a:pt x="66" y="141"/>
                  <a:pt x="86" y="100"/>
                  <a:pt x="125" y="74"/>
                </a:cubicBezTo>
                <a:cubicBezTo>
                  <a:pt x="65" y="73"/>
                  <a:pt x="50" y="120"/>
                  <a:pt x="22" y="153"/>
                </a:cubicBezTo>
                <a:close/>
                <a:moveTo>
                  <a:pt x="195" y="190"/>
                </a:moveTo>
                <a:cubicBezTo>
                  <a:pt x="171" y="165"/>
                  <a:pt x="144" y="165"/>
                  <a:pt x="97" y="187"/>
                </a:cubicBezTo>
                <a:cubicBezTo>
                  <a:pt x="131" y="205"/>
                  <a:pt x="161" y="192"/>
                  <a:pt x="195" y="190"/>
                </a:cubicBezTo>
                <a:close/>
                <a:moveTo>
                  <a:pt x="207" y="218"/>
                </a:moveTo>
                <a:cubicBezTo>
                  <a:pt x="207" y="214"/>
                  <a:pt x="208" y="211"/>
                  <a:pt x="208" y="207"/>
                </a:cubicBezTo>
                <a:cubicBezTo>
                  <a:pt x="180" y="206"/>
                  <a:pt x="153" y="213"/>
                  <a:pt x="126" y="216"/>
                </a:cubicBezTo>
                <a:cubicBezTo>
                  <a:pt x="153" y="230"/>
                  <a:pt x="180" y="218"/>
                  <a:pt x="207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9"/>
          <p:cNvSpPr>
            <a:spLocks noEditPoints="1"/>
          </p:cNvSpPr>
          <p:nvPr userDrawn="1"/>
        </p:nvSpPr>
        <p:spPr bwMode="auto">
          <a:xfrm>
            <a:off x="-3175" y="130175"/>
            <a:ext cx="1108075" cy="868362"/>
          </a:xfrm>
          <a:custGeom>
            <a:avLst/>
            <a:gdLst>
              <a:gd name="T0" fmla="*/ 85 w 337"/>
              <a:gd name="T1" fmla="*/ 189 h 264"/>
              <a:gd name="T2" fmla="*/ 8 w 337"/>
              <a:gd name="T3" fmla="*/ 251 h 264"/>
              <a:gd name="T4" fmla="*/ 2 w 337"/>
              <a:gd name="T5" fmla="*/ 247 h 264"/>
              <a:gd name="T6" fmla="*/ 35 w 337"/>
              <a:gd name="T7" fmla="*/ 171 h 264"/>
              <a:gd name="T8" fmla="*/ 29 w 337"/>
              <a:gd name="T9" fmla="*/ 170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1 w 337"/>
              <a:gd name="T17" fmla="*/ 50 h 264"/>
              <a:gd name="T18" fmla="*/ 164 w 337"/>
              <a:gd name="T19" fmla="*/ 21 h 264"/>
              <a:gd name="T20" fmla="*/ 199 w 337"/>
              <a:gd name="T21" fmla="*/ 13 h 264"/>
              <a:gd name="T22" fmla="*/ 200 w 337"/>
              <a:gd name="T23" fmla="*/ 49 h 264"/>
              <a:gd name="T24" fmla="*/ 193 w 337"/>
              <a:gd name="T25" fmla="*/ 58 h 264"/>
              <a:gd name="T26" fmla="*/ 267 w 337"/>
              <a:gd name="T27" fmla="*/ 83 h 264"/>
              <a:gd name="T28" fmla="*/ 270 w 337"/>
              <a:gd name="T29" fmla="*/ 63 h 264"/>
              <a:gd name="T30" fmla="*/ 337 w 337"/>
              <a:gd name="T31" fmla="*/ 63 h 264"/>
              <a:gd name="T32" fmla="*/ 337 w 337"/>
              <a:gd name="T33" fmla="*/ 233 h 264"/>
              <a:gd name="T34" fmla="*/ 277 w 337"/>
              <a:gd name="T35" fmla="*/ 232 h 264"/>
              <a:gd name="T36" fmla="*/ 261 w 337"/>
              <a:gd name="T37" fmla="*/ 223 h 264"/>
              <a:gd name="T38" fmla="*/ 237 w 337"/>
              <a:gd name="T39" fmla="*/ 241 h 264"/>
              <a:gd name="T40" fmla="*/ 229 w 337"/>
              <a:gd name="T41" fmla="*/ 251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99 h 264"/>
              <a:gd name="T50" fmla="*/ 209 w 337"/>
              <a:gd name="T51" fmla="*/ 107 h 264"/>
              <a:gd name="T52" fmla="*/ 198 w 337"/>
              <a:gd name="T53" fmla="*/ 115 h 264"/>
              <a:gd name="T54" fmla="*/ 148 w 337"/>
              <a:gd name="T55" fmla="*/ 118 h 264"/>
              <a:gd name="T56" fmla="*/ 90 w 337"/>
              <a:gd name="T57" fmla="*/ 165 h 264"/>
              <a:gd name="T58" fmla="*/ 103 w 337"/>
              <a:gd name="T59" fmla="*/ 165 h 264"/>
              <a:gd name="T60" fmla="*/ 185 w 337"/>
              <a:gd name="T61" fmla="*/ 158 h 264"/>
              <a:gd name="T62" fmla="*/ 197 w 337"/>
              <a:gd name="T63" fmla="*/ 159 h 264"/>
              <a:gd name="T64" fmla="*/ 231 w 337"/>
              <a:gd name="T65" fmla="*/ 158 h 264"/>
              <a:gd name="T66" fmla="*/ 209 w 337"/>
              <a:gd name="T67" fmla="*/ 175 h 264"/>
              <a:gd name="T68" fmla="*/ 205 w 337"/>
              <a:gd name="T69" fmla="*/ 178 h 264"/>
              <a:gd name="T70" fmla="*/ 229 w 337"/>
              <a:gd name="T71" fmla="*/ 214 h 264"/>
              <a:gd name="T72" fmla="*/ 258 w 337"/>
              <a:gd name="T73" fmla="*/ 205 h 264"/>
              <a:gd name="T74" fmla="*/ 268 w 337"/>
              <a:gd name="T75" fmla="*/ 192 h 264"/>
              <a:gd name="T76" fmla="*/ 268 w 337"/>
              <a:gd name="T77" fmla="*/ 100 h 264"/>
              <a:gd name="T78" fmla="*/ 203 w 337"/>
              <a:gd name="T79" fmla="*/ 78 h 264"/>
              <a:gd name="T80" fmla="*/ 163 w 337"/>
              <a:gd name="T81" fmla="*/ 99 h 264"/>
              <a:gd name="T82" fmla="*/ 23 w 337"/>
              <a:gd name="T83" fmla="*/ 153 h 264"/>
              <a:gd name="T84" fmla="*/ 126 w 337"/>
              <a:gd name="T85" fmla="*/ 74 h 264"/>
              <a:gd name="T86" fmla="*/ 23 w 337"/>
              <a:gd name="T87" fmla="*/ 153 h 264"/>
              <a:gd name="T88" fmla="*/ 195 w 337"/>
              <a:gd name="T89" fmla="*/ 190 h 264"/>
              <a:gd name="T90" fmla="*/ 97 w 337"/>
              <a:gd name="T91" fmla="*/ 187 h 264"/>
              <a:gd name="T92" fmla="*/ 195 w 337"/>
              <a:gd name="T93" fmla="*/ 190 h 264"/>
              <a:gd name="T94" fmla="*/ 208 w 337"/>
              <a:gd name="T95" fmla="*/ 218 h 264"/>
              <a:gd name="T96" fmla="*/ 208 w 337"/>
              <a:gd name="T97" fmla="*/ 207 h 264"/>
              <a:gd name="T98" fmla="*/ 126 w 337"/>
              <a:gd name="T99" fmla="*/ 216 h 264"/>
              <a:gd name="T100" fmla="*/ 208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5" y="219"/>
                  <a:pt x="41" y="242"/>
                  <a:pt x="8" y="251"/>
                </a:cubicBezTo>
                <a:cubicBezTo>
                  <a:pt x="6" y="249"/>
                  <a:pt x="4" y="248"/>
                  <a:pt x="2" y="247"/>
                </a:cubicBezTo>
                <a:cubicBezTo>
                  <a:pt x="13" y="222"/>
                  <a:pt x="24" y="197"/>
                  <a:pt x="35" y="171"/>
                </a:cubicBezTo>
                <a:cubicBezTo>
                  <a:pt x="36" y="171"/>
                  <a:pt x="32" y="172"/>
                  <a:pt x="29" y="170"/>
                </a:cubicBezTo>
                <a:cubicBezTo>
                  <a:pt x="20" y="166"/>
                  <a:pt x="10" y="161"/>
                  <a:pt x="0" y="156"/>
                </a:cubicBezTo>
                <a:cubicBezTo>
                  <a:pt x="5" y="148"/>
                  <a:pt x="9" y="140"/>
                  <a:pt x="13" y="133"/>
                </a:cubicBezTo>
                <a:cubicBezTo>
                  <a:pt x="16" y="129"/>
                  <a:pt x="20" y="126"/>
                  <a:pt x="22" y="122"/>
                </a:cubicBezTo>
                <a:cubicBezTo>
                  <a:pt x="48" y="82"/>
                  <a:pt x="83" y="58"/>
                  <a:pt x="131" y="50"/>
                </a:cubicBezTo>
                <a:cubicBezTo>
                  <a:pt x="143" y="48"/>
                  <a:pt x="154" y="33"/>
                  <a:pt x="164" y="21"/>
                </a:cubicBezTo>
                <a:cubicBezTo>
                  <a:pt x="174" y="8"/>
                  <a:pt x="183" y="0"/>
                  <a:pt x="199" y="13"/>
                </a:cubicBezTo>
                <a:cubicBezTo>
                  <a:pt x="214" y="25"/>
                  <a:pt x="213" y="36"/>
                  <a:pt x="200" y="49"/>
                </a:cubicBezTo>
                <a:cubicBezTo>
                  <a:pt x="198" y="51"/>
                  <a:pt x="196" y="54"/>
                  <a:pt x="193" y="58"/>
                </a:cubicBezTo>
                <a:cubicBezTo>
                  <a:pt x="218" y="66"/>
                  <a:pt x="241" y="74"/>
                  <a:pt x="267" y="83"/>
                </a:cubicBezTo>
                <a:cubicBezTo>
                  <a:pt x="268" y="75"/>
                  <a:pt x="269" y="69"/>
                  <a:pt x="270" y="63"/>
                </a:cubicBezTo>
                <a:cubicBezTo>
                  <a:pt x="292" y="63"/>
                  <a:pt x="314" y="63"/>
                  <a:pt x="337" y="63"/>
                </a:cubicBezTo>
                <a:cubicBezTo>
                  <a:pt x="337" y="119"/>
                  <a:pt x="337" y="175"/>
                  <a:pt x="337" y="233"/>
                </a:cubicBezTo>
                <a:cubicBezTo>
                  <a:pt x="316" y="233"/>
                  <a:pt x="296" y="233"/>
                  <a:pt x="277" y="232"/>
                </a:cubicBezTo>
                <a:cubicBezTo>
                  <a:pt x="271" y="232"/>
                  <a:pt x="265" y="222"/>
                  <a:pt x="261" y="223"/>
                </a:cubicBezTo>
                <a:cubicBezTo>
                  <a:pt x="251" y="225"/>
                  <a:pt x="236" y="223"/>
                  <a:pt x="237" y="241"/>
                </a:cubicBezTo>
                <a:cubicBezTo>
                  <a:pt x="237" y="244"/>
                  <a:pt x="232" y="250"/>
                  <a:pt x="229" y="251"/>
                </a:cubicBezTo>
                <a:cubicBezTo>
                  <a:pt x="204" y="261"/>
                  <a:pt x="178" y="264"/>
                  <a:pt x="153" y="253"/>
                </a:cubicBezTo>
                <a:cubicBezTo>
                  <a:pt x="124" y="240"/>
                  <a:pt x="104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7" y="98"/>
                  <a:pt x="197" y="99"/>
                </a:cubicBezTo>
                <a:cubicBezTo>
                  <a:pt x="201" y="100"/>
                  <a:pt x="205" y="104"/>
                  <a:pt x="209" y="107"/>
                </a:cubicBezTo>
                <a:cubicBezTo>
                  <a:pt x="205" y="110"/>
                  <a:pt x="202" y="115"/>
                  <a:pt x="198" y="115"/>
                </a:cubicBezTo>
                <a:cubicBezTo>
                  <a:pt x="182" y="117"/>
                  <a:pt x="165" y="118"/>
                  <a:pt x="148" y="118"/>
                </a:cubicBezTo>
                <a:cubicBezTo>
                  <a:pt x="118" y="119"/>
                  <a:pt x="99" y="135"/>
                  <a:pt x="90" y="165"/>
                </a:cubicBezTo>
                <a:cubicBezTo>
                  <a:pt x="94" y="165"/>
                  <a:pt x="100" y="167"/>
                  <a:pt x="103" y="165"/>
                </a:cubicBezTo>
                <a:cubicBezTo>
                  <a:pt x="129" y="146"/>
                  <a:pt x="157" y="153"/>
                  <a:pt x="185" y="158"/>
                </a:cubicBezTo>
                <a:cubicBezTo>
                  <a:pt x="189" y="159"/>
                  <a:pt x="193" y="159"/>
                  <a:pt x="197" y="159"/>
                </a:cubicBezTo>
                <a:cubicBezTo>
                  <a:pt x="209" y="158"/>
                  <a:pt x="231" y="156"/>
                  <a:pt x="231" y="158"/>
                </a:cubicBezTo>
                <a:cubicBezTo>
                  <a:pt x="235" y="176"/>
                  <a:pt x="217" y="170"/>
                  <a:pt x="209" y="175"/>
                </a:cubicBezTo>
                <a:cubicBezTo>
                  <a:pt x="208" y="175"/>
                  <a:pt x="208" y="176"/>
                  <a:pt x="205" y="178"/>
                </a:cubicBezTo>
                <a:cubicBezTo>
                  <a:pt x="213" y="189"/>
                  <a:pt x="221" y="201"/>
                  <a:pt x="229" y="214"/>
                </a:cubicBezTo>
                <a:cubicBezTo>
                  <a:pt x="239" y="212"/>
                  <a:pt x="249" y="210"/>
                  <a:pt x="258" y="205"/>
                </a:cubicBezTo>
                <a:cubicBezTo>
                  <a:pt x="262" y="203"/>
                  <a:pt x="268" y="196"/>
                  <a:pt x="268" y="192"/>
                </a:cubicBezTo>
                <a:cubicBezTo>
                  <a:pt x="269" y="161"/>
                  <a:pt x="268" y="131"/>
                  <a:pt x="268" y="100"/>
                </a:cubicBezTo>
                <a:cubicBezTo>
                  <a:pt x="245" y="93"/>
                  <a:pt x="224" y="87"/>
                  <a:pt x="203" y="78"/>
                </a:cubicBezTo>
                <a:cubicBezTo>
                  <a:pt x="183" y="71"/>
                  <a:pt x="171" y="77"/>
                  <a:pt x="163" y="99"/>
                </a:cubicBezTo>
                <a:close/>
                <a:moveTo>
                  <a:pt x="23" y="153"/>
                </a:moveTo>
                <a:cubicBezTo>
                  <a:pt x="67" y="141"/>
                  <a:pt x="87" y="100"/>
                  <a:pt x="126" y="74"/>
                </a:cubicBezTo>
                <a:cubicBezTo>
                  <a:pt x="65" y="73"/>
                  <a:pt x="50" y="120"/>
                  <a:pt x="23" y="153"/>
                </a:cubicBezTo>
                <a:close/>
                <a:moveTo>
                  <a:pt x="195" y="190"/>
                </a:moveTo>
                <a:cubicBezTo>
                  <a:pt x="171" y="165"/>
                  <a:pt x="144" y="165"/>
                  <a:pt x="97" y="187"/>
                </a:cubicBezTo>
                <a:cubicBezTo>
                  <a:pt x="132" y="205"/>
                  <a:pt x="162" y="192"/>
                  <a:pt x="195" y="190"/>
                </a:cubicBezTo>
                <a:close/>
                <a:moveTo>
                  <a:pt x="208" y="218"/>
                </a:moveTo>
                <a:cubicBezTo>
                  <a:pt x="208" y="214"/>
                  <a:pt x="208" y="211"/>
                  <a:pt x="208" y="207"/>
                </a:cubicBezTo>
                <a:cubicBezTo>
                  <a:pt x="181" y="206"/>
                  <a:pt x="154" y="213"/>
                  <a:pt x="126" y="216"/>
                </a:cubicBezTo>
                <a:cubicBezTo>
                  <a:pt x="153" y="230"/>
                  <a:pt x="181" y="218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30"/>
          <p:cNvSpPr>
            <a:spLocks noEditPoints="1"/>
          </p:cNvSpPr>
          <p:nvPr userDrawn="1"/>
        </p:nvSpPr>
        <p:spPr bwMode="auto">
          <a:xfrm>
            <a:off x="2611438" y="225425"/>
            <a:ext cx="1108075" cy="869950"/>
          </a:xfrm>
          <a:custGeom>
            <a:avLst/>
            <a:gdLst>
              <a:gd name="T0" fmla="*/ 85 w 337"/>
              <a:gd name="T1" fmla="*/ 189 h 264"/>
              <a:gd name="T2" fmla="*/ 8 w 337"/>
              <a:gd name="T3" fmla="*/ 251 h 264"/>
              <a:gd name="T4" fmla="*/ 1 w 337"/>
              <a:gd name="T5" fmla="*/ 248 h 264"/>
              <a:gd name="T6" fmla="*/ 35 w 337"/>
              <a:gd name="T7" fmla="*/ 171 h 264"/>
              <a:gd name="T8" fmla="*/ 29 w 337"/>
              <a:gd name="T9" fmla="*/ 171 h 264"/>
              <a:gd name="T10" fmla="*/ 0 w 337"/>
              <a:gd name="T11" fmla="*/ 156 h 264"/>
              <a:gd name="T12" fmla="*/ 13 w 337"/>
              <a:gd name="T13" fmla="*/ 133 h 264"/>
              <a:gd name="T14" fmla="*/ 22 w 337"/>
              <a:gd name="T15" fmla="*/ 122 h 264"/>
              <a:gd name="T16" fmla="*/ 131 w 337"/>
              <a:gd name="T17" fmla="*/ 51 h 264"/>
              <a:gd name="T18" fmla="*/ 163 w 337"/>
              <a:gd name="T19" fmla="*/ 22 h 264"/>
              <a:gd name="T20" fmla="*/ 199 w 337"/>
              <a:gd name="T21" fmla="*/ 14 h 264"/>
              <a:gd name="T22" fmla="*/ 200 w 337"/>
              <a:gd name="T23" fmla="*/ 49 h 264"/>
              <a:gd name="T24" fmla="*/ 193 w 337"/>
              <a:gd name="T25" fmla="*/ 59 h 264"/>
              <a:gd name="T26" fmla="*/ 266 w 337"/>
              <a:gd name="T27" fmla="*/ 83 h 264"/>
              <a:gd name="T28" fmla="*/ 270 w 337"/>
              <a:gd name="T29" fmla="*/ 63 h 264"/>
              <a:gd name="T30" fmla="*/ 337 w 337"/>
              <a:gd name="T31" fmla="*/ 63 h 264"/>
              <a:gd name="T32" fmla="*/ 337 w 337"/>
              <a:gd name="T33" fmla="*/ 233 h 264"/>
              <a:gd name="T34" fmla="*/ 276 w 337"/>
              <a:gd name="T35" fmla="*/ 233 h 264"/>
              <a:gd name="T36" fmla="*/ 260 w 337"/>
              <a:gd name="T37" fmla="*/ 224 h 264"/>
              <a:gd name="T38" fmla="*/ 237 w 337"/>
              <a:gd name="T39" fmla="*/ 242 h 264"/>
              <a:gd name="T40" fmla="*/ 229 w 337"/>
              <a:gd name="T41" fmla="*/ 252 h 264"/>
              <a:gd name="T42" fmla="*/ 153 w 337"/>
              <a:gd name="T43" fmla="*/ 253 h 264"/>
              <a:gd name="T44" fmla="*/ 85 w 337"/>
              <a:gd name="T45" fmla="*/ 189 h 264"/>
              <a:gd name="T46" fmla="*/ 163 w 337"/>
              <a:gd name="T47" fmla="*/ 99 h 264"/>
              <a:gd name="T48" fmla="*/ 197 w 337"/>
              <a:gd name="T49" fmla="*/ 100 h 264"/>
              <a:gd name="T50" fmla="*/ 209 w 337"/>
              <a:gd name="T51" fmla="*/ 108 h 264"/>
              <a:gd name="T52" fmla="*/ 198 w 337"/>
              <a:gd name="T53" fmla="*/ 116 h 264"/>
              <a:gd name="T54" fmla="*/ 148 w 337"/>
              <a:gd name="T55" fmla="*/ 119 h 264"/>
              <a:gd name="T56" fmla="*/ 89 w 337"/>
              <a:gd name="T57" fmla="*/ 166 h 264"/>
              <a:gd name="T58" fmla="*/ 103 w 337"/>
              <a:gd name="T59" fmla="*/ 166 h 264"/>
              <a:gd name="T60" fmla="*/ 185 w 337"/>
              <a:gd name="T61" fmla="*/ 159 h 264"/>
              <a:gd name="T62" fmla="*/ 197 w 337"/>
              <a:gd name="T63" fmla="*/ 159 h 264"/>
              <a:gd name="T64" fmla="*/ 231 w 337"/>
              <a:gd name="T65" fmla="*/ 159 h 264"/>
              <a:gd name="T66" fmla="*/ 209 w 337"/>
              <a:gd name="T67" fmla="*/ 176 h 264"/>
              <a:gd name="T68" fmla="*/ 205 w 337"/>
              <a:gd name="T69" fmla="*/ 178 h 264"/>
              <a:gd name="T70" fmla="*/ 229 w 337"/>
              <a:gd name="T71" fmla="*/ 215 h 264"/>
              <a:gd name="T72" fmla="*/ 257 w 337"/>
              <a:gd name="T73" fmla="*/ 206 h 264"/>
              <a:gd name="T74" fmla="*/ 268 w 337"/>
              <a:gd name="T75" fmla="*/ 192 h 264"/>
              <a:gd name="T76" fmla="*/ 268 w 337"/>
              <a:gd name="T77" fmla="*/ 101 h 264"/>
              <a:gd name="T78" fmla="*/ 202 w 337"/>
              <a:gd name="T79" fmla="*/ 79 h 264"/>
              <a:gd name="T80" fmla="*/ 163 w 337"/>
              <a:gd name="T81" fmla="*/ 99 h 264"/>
              <a:gd name="T82" fmla="*/ 23 w 337"/>
              <a:gd name="T83" fmla="*/ 153 h 264"/>
              <a:gd name="T84" fmla="*/ 126 w 337"/>
              <a:gd name="T85" fmla="*/ 74 h 264"/>
              <a:gd name="T86" fmla="*/ 23 w 337"/>
              <a:gd name="T87" fmla="*/ 153 h 264"/>
              <a:gd name="T88" fmla="*/ 195 w 337"/>
              <a:gd name="T89" fmla="*/ 191 h 264"/>
              <a:gd name="T90" fmla="*/ 97 w 337"/>
              <a:gd name="T91" fmla="*/ 188 h 264"/>
              <a:gd name="T92" fmla="*/ 195 w 337"/>
              <a:gd name="T93" fmla="*/ 191 h 264"/>
              <a:gd name="T94" fmla="*/ 208 w 337"/>
              <a:gd name="T95" fmla="*/ 218 h 264"/>
              <a:gd name="T96" fmla="*/ 208 w 337"/>
              <a:gd name="T97" fmla="*/ 208 h 264"/>
              <a:gd name="T98" fmla="*/ 126 w 337"/>
              <a:gd name="T99" fmla="*/ 217 h 264"/>
              <a:gd name="T100" fmla="*/ 208 w 337"/>
              <a:gd name="T101" fmla="*/ 21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" h="264">
                <a:moveTo>
                  <a:pt x="85" y="189"/>
                </a:moveTo>
                <a:cubicBezTo>
                  <a:pt x="64" y="220"/>
                  <a:pt x="41" y="242"/>
                  <a:pt x="8" y="251"/>
                </a:cubicBezTo>
                <a:cubicBezTo>
                  <a:pt x="6" y="250"/>
                  <a:pt x="4" y="249"/>
                  <a:pt x="1" y="248"/>
                </a:cubicBezTo>
                <a:cubicBezTo>
                  <a:pt x="13" y="222"/>
                  <a:pt x="24" y="197"/>
                  <a:pt x="35" y="171"/>
                </a:cubicBezTo>
                <a:cubicBezTo>
                  <a:pt x="36" y="172"/>
                  <a:pt x="32" y="172"/>
                  <a:pt x="29" y="171"/>
                </a:cubicBezTo>
                <a:cubicBezTo>
                  <a:pt x="19" y="166"/>
                  <a:pt x="10" y="161"/>
                  <a:pt x="0" y="156"/>
                </a:cubicBezTo>
                <a:cubicBezTo>
                  <a:pt x="4" y="149"/>
                  <a:pt x="8" y="141"/>
                  <a:pt x="13" y="133"/>
                </a:cubicBezTo>
                <a:cubicBezTo>
                  <a:pt x="15" y="129"/>
                  <a:pt x="19" y="126"/>
                  <a:pt x="22" y="122"/>
                </a:cubicBezTo>
                <a:cubicBezTo>
                  <a:pt x="47" y="82"/>
                  <a:pt x="83" y="58"/>
                  <a:pt x="131" y="51"/>
                </a:cubicBezTo>
                <a:cubicBezTo>
                  <a:pt x="143" y="49"/>
                  <a:pt x="154" y="33"/>
                  <a:pt x="163" y="22"/>
                </a:cubicBezTo>
                <a:cubicBezTo>
                  <a:pt x="174" y="8"/>
                  <a:pt x="183" y="0"/>
                  <a:pt x="199" y="14"/>
                </a:cubicBezTo>
                <a:cubicBezTo>
                  <a:pt x="213" y="26"/>
                  <a:pt x="213" y="37"/>
                  <a:pt x="200" y="49"/>
                </a:cubicBezTo>
                <a:cubicBezTo>
                  <a:pt x="197" y="51"/>
                  <a:pt x="196" y="55"/>
                  <a:pt x="193" y="59"/>
                </a:cubicBezTo>
                <a:cubicBezTo>
                  <a:pt x="217" y="67"/>
                  <a:pt x="241" y="75"/>
                  <a:pt x="266" y="83"/>
                </a:cubicBezTo>
                <a:cubicBezTo>
                  <a:pt x="268" y="76"/>
                  <a:pt x="269" y="70"/>
                  <a:pt x="270" y="63"/>
                </a:cubicBezTo>
                <a:cubicBezTo>
                  <a:pt x="292" y="63"/>
                  <a:pt x="314" y="63"/>
                  <a:pt x="337" y="63"/>
                </a:cubicBezTo>
                <a:cubicBezTo>
                  <a:pt x="337" y="120"/>
                  <a:pt x="337" y="175"/>
                  <a:pt x="337" y="233"/>
                </a:cubicBezTo>
                <a:cubicBezTo>
                  <a:pt x="316" y="233"/>
                  <a:pt x="296" y="234"/>
                  <a:pt x="276" y="233"/>
                </a:cubicBezTo>
                <a:cubicBezTo>
                  <a:pt x="271" y="232"/>
                  <a:pt x="265" y="223"/>
                  <a:pt x="260" y="224"/>
                </a:cubicBezTo>
                <a:cubicBezTo>
                  <a:pt x="251" y="226"/>
                  <a:pt x="236" y="224"/>
                  <a:pt x="237" y="242"/>
                </a:cubicBezTo>
                <a:cubicBezTo>
                  <a:pt x="237" y="245"/>
                  <a:pt x="232" y="250"/>
                  <a:pt x="229" y="252"/>
                </a:cubicBezTo>
                <a:cubicBezTo>
                  <a:pt x="204" y="262"/>
                  <a:pt x="178" y="264"/>
                  <a:pt x="153" y="253"/>
                </a:cubicBezTo>
                <a:cubicBezTo>
                  <a:pt x="124" y="241"/>
                  <a:pt x="103" y="218"/>
                  <a:pt x="85" y="189"/>
                </a:cubicBezTo>
                <a:close/>
                <a:moveTo>
                  <a:pt x="163" y="99"/>
                </a:moveTo>
                <a:cubicBezTo>
                  <a:pt x="176" y="99"/>
                  <a:pt x="187" y="99"/>
                  <a:pt x="197" y="100"/>
                </a:cubicBezTo>
                <a:cubicBezTo>
                  <a:pt x="201" y="100"/>
                  <a:pt x="205" y="105"/>
                  <a:pt x="209" y="108"/>
                </a:cubicBezTo>
                <a:cubicBezTo>
                  <a:pt x="205" y="110"/>
                  <a:pt x="202" y="115"/>
                  <a:pt x="198" y="116"/>
                </a:cubicBezTo>
                <a:cubicBezTo>
                  <a:pt x="181" y="117"/>
                  <a:pt x="165" y="118"/>
                  <a:pt x="148" y="119"/>
                </a:cubicBezTo>
                <a:cubicBezTo>
                  <a:pt x="118" y="120"/>
                  <a:pt x="99" y="135"/>
                  <a:pt x="89" y="166"/>
                </a:cubicBezTo>
                <a:cubicBezTo>
                  <a:pt x="94" y="166"/>
                  <a:pt x="100" y="168"/>
                  <a:pt x="103" y="166"/>
                </a:cubicBezTo>
                <a:cubicBezTo>
                  <a:pt x="129" y="146"/>
                  <a:pt x="157" y="154"/>
                  <a:pt x="185" y="159"/>
                </a:cubicBezTo>
                <a:cubicBezTo>
                  <a:pt x="189" y="160"/>
                  <a:pt x="193" y="159"/>
                  <a:pt x="197" y="159"/>
                </a:cubicBezTo>
                <a:cubicBezTo>
                  <a:pt x="209" y="159"/>
                  <a:pt x="230" y="156"/>
                  <a:pt x="231" y="159"/>
                </a:cubicBezTo>
                <a:cubicBezTo>
                  <a:pt x="235" y="176"/>
                  <a:pt x="217" y="170"/>
                  <a:pt x="209" y="176"/>
                </a:cubicBezTo>
                <a:cubicBezTo>
                  <a:pt x="208" y="176"/>
                  <a:pt x="208" y="176"/>
                  <a:pt x="205" y="178"/>
                </a:cubicBezTo>
                <a:cubicBezTo>
                  <a:pt x="213" y="190"/>
                  <a:pt x="220" y="202"/>
                  <a:pt x="229" y="215"/>
                </a:cubicBezTo>
                <a:cubicBezTo>
                  <a:pt x="239" y="212"/>
                  <a:pt x="249" y="210"/>
                  <a:pt x="257" y="206"/>
                </a:cubicBezTo>
                <a:cubicBezTo>
                  <a:pt x="262" y="204"/>
                  <a:pt x="268" y="197"/>
                  <a:pt x="268" y="192"/>
                </a:cubicBezTo>
                <a:cubicBezTo>
                  <a:pt x="269" y="162"/>
                  <a:pt x="268" y="131"/>
                  <a:pt x="268" y="101"/>
                </a:cubicBezTo>
                <a:cubicBezTo>
                  <a:pt x="245" y="93"/>
                  <a:pt x="223" y="87"/>
                  <a:pt x="202" y="79"/>
                </a:cubicBezTo>
                <a:cubicBezTo>
                  <a:pt x="183" y="71"/>
                  <a:pt x="171" y="77"/>
                  <a:pt x="163" y="99"/>
                </a:cubicBezTo>
                <a:close/>
                <a:moveTo>
                  <a:pt x="23" y="153"/>
                </a:moveTo>
                <a:cubicBezTo>
                  <a:pt x="67" y="142"/>
                  <a:pt x="87" y="100"/>
                  <a:pt x="126" y="74"/>
                </a:cubicBezTo>
                <a:cubicBezTo>
                  <a:pt x="65" y="73"/>
                  <a:pt x="50" y="121"/>
                  <a:pt x="23" y="153"/>
                </a:cubicBezTo>
                <a:close/>
                <a:moveTo>
                  <a:pt x="195" y="191"/>
                </a:moveTo>
                <a:cubicBezTo>
                  <a:pt x="171" y="166"/>
                  <a:pt x="144" y="165"/>
                  <a:pt x="97" y="188"/>
                </a:cubicBezTo>
                <a:cubicBezTo>
                  <a:pt x="131" y="205"/>
                  <a:pt x="162" y="192"/>
                  <a:pt x="195" y="191"/>
                </a:cubicBezTo>
                <a:close/>
                <a:moveTo>
                  <a:pt x="208" y="218"/>
                </a:moveTo>
                <a:cubicBezTo>
                  <a:pt x="208" y="215"/>
                  <a:pt x="208" y="211"/>
                  <a:pt x="208" y="208"/>
                </a:cubicBezTo>
                <a:cubicBezTo>
                  <a:pt x="181" y="206"/>
                  <a:pt x="153" y="214"/>
                  <a:pt x="126" y="217"/>
                </a:cubicBezTo>
                <a:cubicBezTo>
                  <a:pt x="153" y="230"/>
                  <a:pt x="180" y="219"/>
                  <a:pt x="208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9164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45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" b="136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97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 userDrawn="1"/>
        </p:nvGrpSpPr>
        <p:grpSpPr>
          <a:xfrm>
            <a:off x="1" y="-67945"/>
            <a:ext cx="12192000" cy="6925946"/>
            <a:chOff x="0" y="-22225"/>
            <a:chExt cx="12134851" cy="6796088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63500" y="-22225"/>
              <a:ext cx="1411288" cy="1050925"/>
            </a:xfrm>
            <a:custGeom>
              <a:avLst/>
              <a:gdLst>
                <a:gd name="T0" fmla="*/ 72 w 449"/>
                <a:gd name="T1" fmla="*/ 230 h 334"/>
                <a:gd name="T2" fmla="*/ 132 w 449"/>
                <a:gd name="T3" fmla="*/ 63 h 334"/>
                <a:gd name="T4" fmla="*/ 81 w 449"/>
                <a:gd name="T5" fmla="*/ 43 h 334"/>
                <a:gd name="T6" fmla="*/ 68 w 449"/>
                <a:gd name="T7" fmla="*/ 28 h 334"/>
                <a:gd name="T8" fmla="*/ 88 w 449"/>
                <a:gd name="T9" fmla="*/ 24 h 334"/>
                <a:gd name="T10" fmla="*/ 141 w 449"/>
                <a:gd name="T11" fmla="*/ 43 h 334"/>
                <a:gd name="T12" fmla="*/ 149 w 449"/>
                <a:gd name="T13" fmla="*/ 29 h 334"/>
                <a:gd name="T14" fmla="*/ 201 w 449"/>
                <a:gd name="T15" fmla="*/ 24 h 334"/>
                <a:gd name="T16" fmla="*/ 269 w 449"/>
                <a:gd name="T17" fmla="*/ 59 h 334"/>
                <a:gd name="T18" fmla="*/ 320 w 449"/>
                <a:gd name="T19" fmla="*/ 88 h 334"/>
                <a:gd name="T20" fmla="*/ 372 w 449"/>
                <a:gd name="T21" fmla="*/ 136 h 334"/>
                <a:gd name="T22" fmla="*/ 386 w 449"/>
                <a:gd name="T23" fmla="*/ 162 h 334"/>
                <a:gd name="T24" fmla="*/ 364 w 449"/>
                <a:gd name="T25" fmla="*/ 185 h 334"/>
                <a:gd name="T26" fmla="*/ 449 w 449"/>
                <a:gd name="T27" fmla="*/ 312 h 334"/>
                <a:gd name="T28" fmla="*/ 374 w 449"/>
                <a:gd name="T29" fmla="*/ 276 h 334"/>
                <a:gd name="T30" fmla="*/ 325 w 449"/>
                <a:gd name="T31" fmla="*/ 275 h 334"/>
                <a:gd name="T32" fmla="*/ 227 w 449"/>
                <a:gd name="T33" fmla="*/ 323 h 334"/>
                <a:gd name="T34" fmla="*/ 167 w 449"/>
                <a:gd name="T35" fmla="*/ 330 h 334"/>
                <a:gd name="T36" fmla="*/ 78 w 449"/>
                <a:gd name="T37" fmla="*/ 273 h 334"/>
                <a:gd name="T38" fmla="*/ 54 w 449"/>
                <a:gd name="T39" fmla="*/ 244 h 334"/>
                <a:gd name="T40" fmla="*/ 7 w 449"/>
                <a:gd name="T41" fmla="*/ 219 h 334"/>
                <a:gd name="T42" fmla="*/ 0 w 449"/>
                <a:gd name="T43" fmla="*/ 205 h 334"/>
                <a:gd name="T44" fmla="*/ 17 w 449"/>
                <a:gd name="T45" fmla="*/ 202 h 334"/>
                <a:gd name="T46" fmla="*/ 72 w 449"/>
                <a:gd name="T47" fmla="*/ 230 h 334"/>
                <a:gd name="T48" fmla="*/ 314 w 449"/>
                <a:gd name="T49" fmla="*/ 257 h 334"/>
                <a:gd name="T50" fmla="*/ 298 w 449"/>
                <a:gd name="T51" fmla="*/ 248 h 334"/>
                <a:gd name="T52" fmla="*/ 171 w 449"/>
                <a:gd name="T53" fmla="*/ 175 h 334"/>
                <a:gd name="T54" fmla="*/ 163 w 449"/>
                <a:gd name="T55" fmla="*/ 158 h 334"/>
                <a:gd name="T56" fmla="*/ 181 w 449"/>
                <a:gd name="T57" fmla="*/ 159 h 334"/>
                <a:gd name="T58" fmla="*/ 221 w 449"/>
                <a:gd name="T59" fmla="*/ 180 h 334"/>
                <a:gd name="T60" fmla="*/ 317 w 449"/>
                <a:gd name="T61" fmla="*/ 235 h 334"/>
                <a:gd name="T62" fmla="*/ 350 w 449"/>
                <a:gd name="T63" fmla="*/ 234 h 334"/>
                <a:gd name="T64" fmla="*/ 341 w 449"/>
                <a:gd name="T65" fmla="*/ 205 h 334"/>
                <a:gd name="T66" fmla="*/ 322 w 449"/>
                <a:gd name="T67" fmla="*/ 189 h 334"/>
                <a:gd name="T68" fmla="*/ 187 w 449"/>
                <a:gd name="T69" fmla="*/ 88 h 334"/>
                <a:gd name="T70" fmla="*/ 145 w 449"/>
                <a:gd name="T71" fmla="*/ 83 h 334"/>
                <a:gd name="T72" fmla="*/ 120 w 449"/>
                <a:gd name="T73" fmla="*/ 108 h 334"/>
                <a:gd name="T74" fmla="*/ 97 w 449"/>
                <a:gd name="T75" fmla="*/ 264 h 334"/>
                <a:gd name="T76" fmla="*/ 168 w 449"/>
                <a:gd name="T77" fmla="*/ 307 h 334"/>
                <a:gd name="T78" fmla="*/ 141 w 449"/>
                <a:gd name="T79" fmla="*/ 293 h 334"/>
                <a:gd name="T80" fmla="*/ 133 w 449"/>
                <a:gd name="T81" fmla="*/ 279 h 334"/>
                <a:gd name="T82" fmla="*/ 150 w 449"/>
                <a:gd name="T83" fmla="*/ 275 h 334"/>
                <a:gd name="T84" fmla="*/ 200 w 449"/>
                <a:gd name="T85" fmla="*/ 299 h 334"/>
                <a:gd name="T86" fmla="*/ 253 w 449"/>
                <a:gd name="T87" fmla="*/ 288 h 334"/>
                <a:gd name="T88" fmla="*/ 154 w 449"/>
                <a:gd name="T89" fmla="*/ 237 h 334"/>
                <a:gd name="T90" fmla="*/ 139 w 449"/>
                <a:gd name="T91" fmla="*/ 220 h 334"/>
                <a:gd name="T92" fmla="*/ 163 w 449"/>
                <a:gd name="T93" fmla="*/ 220 h 334"/>
                <a:gd name="T94" fmla="*/ 262 w 449"/>
                <a:gd name="T95" fmla="*/ 269 h 334"/>
                <a:gd name="T96" fmla="*/ 314 w 449"/>
                <a:gd name="T97" fmla="*/ 257 h 334"/>
                <a:gd name="T98" fmla="*/ 263 w 449"/>
                <a:gd name="T99" fmla="*/ 77 h 334"/>
                <a:gd name="T100" fmla="*/ 258 w 449"/>
                <a:gd name="T101" fmla="*/ 83 h 334"/>
                <a:gd name="T102" fmla="*/ 331 w 449"/>
                <a:gd name="T103" fmla="*/ 152 h 334"/>
                <a:gd name="T104" fmla="*/ 359 w 449"/>
                <a:gd name="T105" fmla="*/ 160 h 334"/>
                <a:gd name="T106" fmla="*/ 362 w 449"/>
                <a:gd name="T107" fmla="*/ 152 h 334"/>
                <a:gd name="T108" fmla="*/ 263 w 449"/>
                <a:gd name="T109" fmla="*/ 7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334">
                  <a:moveTo>
                    <a:pt x="72" y="230"/>
                  </a:moveTo>
                  <a:cubicBezTo>
                    <a:pt x="74" y="166"/>
                    <a:pt x="81" y="107"/>
                    <a:pt x="132" y="63"/>
                  </a:cubicBezTo>
                  <a:cubicBezTo>
                    <a:pt x="114" y="56"/>
                    <a:pt x="97" y="50"/>
                    <a:pt x="81" y="43"/>
                  </a:cubicBezTo>
                  <a:cubicBezTo>
                    <a:pt x="75" y="40"/>
                    <a:pt x="72" y="33"/>
                    <a:pt x="68" y="28"/>
                  </a:cubicBezTo>
                  <a:cubicBezTo>
                    <a:pt x="75" y="26"/>
                    <a:pt x="82" y="23"/>
                    <a:pt x="88" y="24"/>
                  </a:cubicBezTo>
                  <a:cubicBezTo>
                    <a:pt x="105" y="29"/>
                    <a:pt x="122" y="36"/>
                    <a:pt x="141" y="43"/>
                  </a:cubicBezTo>
                  <a:cubicBezTo>
                    <a:pt x="144" y="37"/>
                    <a:pt x="146" y="33"/>
                    <a:pt x="149" y="29"/>
                  </a:cubicBezTo>
                  <a:cubicBezTo>
                    <a:pt x="167" y="2"/>
                    <a:pt x="179" y="0"/>
                    <a:pt x="201" y="24"/>
                  </a:cubicBezTo>
                  <a:cubicBezTo>
                    <a:pt x="220" y="44"/>
                    <a:pt x="238" y="59"/>
                    <a:pt x="269" y="59"/>
                  </a:cubicBezTo>
                  <a:cubicBezTo>
                    <a:pt x="286" y="60"/>
                    <a:pt x="304" y="76"/>
                    <a:pt x="320" y="88"/>
                  </a:cubicBezTo>
                  <a:cubicBezTo>
                    <a:pt x="338" y="103"/>
                    <a:pt x="355" y="119"/>
                    <a:pt x="372" y="136"/>
                  </a:cubicBezTo>
                  <a:cubicBezTo>
                    <a:pt x="379" y="143"/>
                    <a:pt x="387" y="154"/>
                    <a:pt x="386" y="162"/>
                  </a:cubicBezTo>
                  <a:cubicBezTo>
                    <a:pt x="385" y="169"/>
                    <a:pt x="373" y="176"/>
                    <a:pt x="364" y="185"/>
                  </a:cubicBezTo>
                  <a:cubicBezTo>
                    <a:pt x="395" y="221"/>
                    <a:pt x="443" y="251"/>
                    <a:pt x="449" y="312"/>
                  </a:cubicBezTo>
                  <a:cubicBezTo>
                    <a:pt x="421" y="304"/>
                    <a:pt x="394" y="297"/>
                    <a:pt x="374" y="276"/>
                  </a:cubicBezTo>
                  <a:cubicBezTo>
                    <a:pt x="352" y="253"/>
                    <a:pt x="351" y="257"/>
                    <a:pt x="325" y="275"/>
                  </a:cubicBezTo>
                  <a:cubicBezTo>
                    <a:pt x="295" y="295"/>
                    <a:pt x="261" y="310"/>
                    <a:pt x="227" y="323"/>
                  </a:cubicBezTo>
                  <a:cubicBezTo>
                    <a:pt x="209" y="330"/>
                    <a:pt x="187" y="328"/>
                    <a:pt x="167" y="330"/>
                  </a:cubicBezTo>
                  <a:cubicBezTo>
                    <a:pt x="135" y="334"/>
                    <a:pt x="84" y="303"/>
                    <a:pt x="78" y="273"/>
                  </a:cubicBezTo>
                  <a:cubicBezTo>
                    <a:pt x="74" y="257"/>
                    <a:pt x="66" y="250"/>
                    <a:pt x="54" y="244"/>
                  </a:cubicBezTo>
                  <a:cubicBezTo>
                    <a:pt x="38" y="236"/>
                    <a:pt x="22" y="228"/>
                    <a:pt x="7" y="219"/>
                  </a:cubicBezTo>
                  <a:cubicBezTo>
                    <a:pt x="4" y="217"/>
                    <a:pt x="3" y="210"/>
                    <a:pt x="0" y="205"/>
                  </a:cubicBezTo>
                  <a:cubicBezTo>
                    <a:pt x="6" y="204"/>
                    <a:pt x="13" y="200"/>
                    <a:pt x="17" y="202"/>
                  </a:cubicBezTo>
                  <a:cubicBezTo>
                    <a:pt x="35" y="210"/>
                    <a:pt x="51" y="219"/>
                    <a:pt x="72" y="230"/>
                  </a:cubicBezTo>
                  <a:close/>
                  <a:moveTo>
                    <a:pt x="314" y="257"/>
                  </a:moveTo>
                  <a:cubicBezTo>
                    <a:pt x="307" y="253"/>
                    <a:pt x="302" y="251"/>
                    <a:pt x="298" y="248"/>
                  </a:cubicBezTo>
                  <a:cubicBezTo>
                    <a:pt x="256" y="224"/>
                    <a:pt x="213" y="200"/>
                    <a:pt x="171" y="175"/>
                  </a:cubicBezTo>
                  <a:cubicBezTo>
                    <a:pt x="167" y="173"/>
                    <a:pt x="166" y="164"/>
                    <a:pt x="163" y="158"/>
                  </a:cubicBezTo>
                  <a:cubicBezTo>
                    <a:pt x="169" y="158"/>
                    <a:pt x="176" y="156"/>
                    <a:pt x="181" y="159"/>
                  </a:cubicBezTo>
                  <a:cubicBezTo>
                    <a:pt x="195" y="165"/>
                    <a:pt x="208" y="173"/>
                    <a:pt x="221" y="180"/>
                  </a:cubicBezTo>
                  <a:cubicBezTo>
                    <a:pt x="253" y="198"/>
                    <a:pt x="285" y="216"/>
                    <a:pt x="317" y="235"/>
                  </a:cubicBezTo>
                  <a:cubicBezTo>
                    <a:pt x="329" y="242"/>
                    <a:pt x="342" y="247"/>
                    <a:pt x="350" y="234"/>
                  </a:cubicBezTo>
                  <a:cubicBezTo>
                    <a:pt x="353" y="227"/>
                    <a:pt x="346" y="214"/>
                    <a:pt x="341" y="205"/>
                  </a:cubicBezTo>
                  <a:cubicBezTo>
                    <a:pt x="337" y="198"/>
                    <a:pt x="329" y="194"/>
                    <a:pt x="322" y="189"/>
                  </a:cubicBezTo>
                  <a:cubicBezTo>
                    <a:pt x="277" y="155"/>
                    <a:pt x="231" y="123"/>
                    <a:pt x="187" y="88"/>
                  </a:cubicBezTo>
                  <a:cubicBezTo>
                    <a:pt x="172" y="76"/>
                    <a:pt x="159" y="73"/>
                    <a:pt x="145" y="83"/>
                  </a:cubicBezTo>
                  <a:cubicBezTo>
                    <a:pt x="135" y="89"/>
                    <a:pt x="127" y="98"/>
                    <a:pt x="120" y="108"/>
                  </a:cubicBezTo>
                  <a:cubicBezTo>
                    <a:pt x="90" y="156"/>
                    <a:pt x="90" y="210"/>
                    <a:pt x="97" y="264"/>
                  </a:cubicBezTo>
                  <a:cubicBezTo>
                    <a:pt x="100" y="287"/>
                    <a:pt x="138" y="310"/>
                    <a:pt x="168" y="307"/>
                  </a:cubicBezTo>
                  <a:cubicBezTo>
                    <a:pt x="157" y="302"/>
                    <a:pt x="148" y="298"/>
                    <a:pt x="141" y="293"/>
                  </a:cubicBezTo>
                  <a:cubicBezTo>
                    <a:pt x="137" y="290"/>
                    <a:pt x="135" y="284"/>
                    <a:pt x="133" y="279"/>
                  </a:cubicBezTo>
                  <a:cubicBezTo>
                    <a:pt x="139" y="278"/>
                    <a:pt x="145" y="273"/>
                    <a:pt x="150" y="275"/>
                  </a:cubicBezTo>
                  <a:cubicBezTo>
                    <a:pt x="167" y="282"/>
                    <a:pt x="183" y="292"/>
                    <a:pt x="200" y="299"/>
                  </a:cubicBezTo>
                  <a:cubicBezTo>
                    <a:pt x="219" y="306"/>
                    <a:pt x="237" y="306"/>
                    <a:pt x="253" y="288"/>
                  </a:cubicBezTo>
                  <a:cubicBezTo>
                    <a:pt x="219" y="271"/>
                    <a:pt x="186" y="255"/>
                    <a:pt x="154" y="237"/>
                  </a:cubicBezTo>
                  <a:cubicBezTo>
                    <a:pt x="147" y="234"/>
                    <a:pt x="144" y="226"/>
                    <a:pt x="139" y="220"/>
                  </a:cubicBezTo>
                  <a:cubicBezTo>
                    <a:pt x="147" y="219"/>
                    <a:pt x="157" y="216"/>
                    <a:pt x="163" y="220"/>
                  </a:cubicBezTo>
                  <a:cubicBezTo>
                    <a:pt x="197" y="235"/>
                    <a:pt x="229" y="253"/>
                    <a:pt x="262" y="269"/>
                  </a:cubicBezTo>
                  <a:cubicBezTo>
                    <a:pt x="281" y="278"/>
                    <a:pt x="298" y="275"/>
                    <a:pt x="314" y="257"/>
                  </a:cubicBezTo>
                  <a:close/>
                  <a:moveTo>
                    <a:pt x="263" y="77"/>
                  </a:moveTo>
                  <a:cubicBezTo>
                    <a:pt x="261" y="79"/>
                    <a:pt x="260" y="81"/>
                    <a:pt x="258" y="83"/>
                  </a:cubicBezTo>
                  <a:cubicBezTo>
                    <a:pt x="283" y="106"/>
                    <a:pt x="306" y="130"/>
                    <a:pt x="331" y="152"/>
                  </a:cubicBezTo>
                  <a:cubicBezTo>
                    <a:pt x="338" y="158"/>
                    <a:pt x="350" y="157"/>
                    <a:pt x="359" y="160"/>
                  </a:cubicBezTo>
                  <a:cubicBezTo>
                    <a:pt x="360" y="157"/>
                    <a:pt x="361" y="155"/>
                    <a:pt x="362" y="152"/>
                  </a:cubicBezTo>
                  <a:cubicBezTo>
                    <a:pt x="322" y="136"/>
                    <a:pt x="309" y="85"/>
                    <a:pt x="263" y="77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3975" y="1249363"/>
              <a:ext cx="1046163" cy="779463"/>
            </a:xfrm>
            <a:custGeom>
              <a:avLst/>
              <a:gdLst>
                <a:gd name="T0" fmla="*/ 53 w 333"/>
                <a:gd name="T1" fmla="*/ 170 h 248"/>
                <a:gd name="T2" fmla="*/ 98 w 333"/>
                <a:gd name="T3" fmla="*/ 47 h 248"/>
                <a:gd name="T4" fmla="*/ 59 w 333"/>
                <a:gd name="T5" fmla="*/ 32 h 248"/>
                <a:gd name="T6" fmla="*/ 50 w 333"/>
                <a:gd name="T7" fmla="*/ 21 h 248"/>
                <a:gd name="T8" fmla="*/ 65 w 333"/>
                <a:gd name="T9" fmla="*/ 18 h 248"/>
                <a:gd name="T10" fmla="*/ 104 w 333"/>
                <a:gd name="T11" fmla="*/ 32 h 248"/>
                <a:gd name="T12" fmla="*/ 110 w 333"/>
                <a:gd name="T13" fmla="*/ 22 h 248"/>
                <a:gd name="T14" fmla="*/ 149 w 333"/>
                <a:gd name="T15" fmla="*/ 17 h 248"/>
                <a:gd name="T16" fmla="*/ 200 w 333"/>
                <a:gd name="T17" fmla="*/ 44 h 248"/>
                <a:gd name="T18" fmla="*/ 237 w 333"/>
                <a:gd name="T19" fmla="*/ 66 h 248"/>
                <a:gd name="T20" fmla="*/ 276 w 333"/>
                <a:gd name="T21" fmla="*/ 101 h 248"/>
                <a:gd name="T22" fmla="*/ 287 w 333"/>
                <a:gd name="T23" fmla="*/ 120 h 248"/>
                <a:gd name="T24" fmla="*/ 270 w 333"/>
                <a:gd name="T25" fmla="*/ 137 h 248"/>
                <a:gd name="T26" fmla="*/ 333 w 333"/>
                <a:gd name="T27" fmla="*/ 232 h 248"/>
                <a:gd name="T28" fmla="*/ 277 w 333"/>
                <a:gd name="T29" fmla="*/ 205 h 248"/>
                <a:gd name="T30" fmla="*/ 241 w 333"/>
                <a:gd name="T31" fmla="*/ 204 h 248"/>
                <a:gd name="T32" fmla="*/ 168 w 333"/>
                <a:gd name="T33" fmla="*/ 240 h 248"/>
                <a:gd name="T34" fmla="*/ 124 w 333"/>
                <a:gd name="T35" fmla="*/ 245 h 248"/>
                <a:gd name="T36" fmla="*/ 57 w 333"/>
                <a:gd name="T37" fmla="*/ 202 h 248"/>
                <a:gd name="T38" fmla="*/ 40 w 333"/>
                <a:gd name="T39" fmla="*/ 181 h 248"/>
                <a:gd name="T40" fmla="*/ 5 w 333"/>
                <a:gd name="T41" fmla="*/ 163 h 248"/>
                <a:gd name="T42" fmla="*/ 0 w 333"/>
                <a:gd name="T43" fmla="*/ 152 h 248"/>
                <a:gd name="T44" fmla="*/ 12 w 333"/>
                <a:gd name="T45" fmla="*/ 150 h 248"/>
                <a:gd name="T46" fmla="*/ 53 w 333"/>
                <a:gd name="T47" fmla="*/ 170 h 248"/>
                <a:gd name="T48" fmla="*/ 233 w 333"/>
                <a:gd name="T49" fmla="*/ 191 h 248"/>
                <a:gd name="T50" fmla="*/ 221 w 333"/>
                <a:gd name="T51" fmla="*/ 184 h 248"/>
                <a:gd name="T52" fmla="*/ 127 w 333"/>
                <a:gd name="T53" fmla="*/ 130 h 248"/>
                <a:gd name="T54" fmla="*/ 121 w 333"/>
                <a:gd name="T55" fmla="*/ 117 h 248"/>
                <a:gd name="T56" fmla="*/ 134 w 333"/>
                <a:gd name="T57" fmla="*/ 118 h 248"/>
                <a:gd name="T58" fmla="*/ 163 w 333"/>
                <a:gd name="T59" fmla="*/ 134 h 248"/>
                <a:gd name="T60" fmla="*/ 235 w 333"/>
                <a:gd name="T61" fmla="*/ 175 h 248"/>
                <a:gd name="T62" fmla="*/ 259 w 333"/>
                <a:gd name="T63" fmla="*/ 174 h 248"/>
                <a:gd name="T64" fmla="*/ 253 w 333"/>
                <a:gd name="T65" fmla="*/ 152 h 248"/>
                <a:gd name="T66" fmla="*/ 239 w 333"/>
                <a:gd name="T67" fmla="*/ 140 h 248"/>
                <a:gd name="T68" fmla="*/ 139 w 333"/>
                <a:gd name="T69" fmla="*/ 65 h 248"/>
                <a:gd name="T70" fmla="*/ 107 w 333"/>
                <a:gd name="T71" fmla="*/ 62 h 248"/>
                <a:gd name="T72" fmla="*/ 89 w 333"/>
                <a:gd name="T73" fmla="*/ 80 h 248"/>
                <a:gd name="T74" fmla="*/ 72 w 333"/>
                <a:gd name="T75" fmla="*/ 196 h 248"/>
                <a:gd name="T76" fmla="*/ 124 w 333"/>
                <a:gd name="T77" fmla="*/ 228 h 248"/>
                <a:gd name="T78" fmla="*/ 104 w 333"/>
                <a:gd name="T79" fmla="*/ 218 h 248"/>
                <a:gd name="T80" fmla="*/ 98 w 333"/>
                <a:gd name="T81" fmla="*/ 207 h 248"/>
                <a:gd name="T82" fmla="*/ 111 w 333"/>
                <a:gd name="T83" fmla="*/ 204 h 248"/>
                <a:gd name="T84" fmla="*/ 148 w 333"/>
                <a:gd name="T85" fmla="*/ 222 h 248"/>
                <a:gd name="T86" fmla="*/ 188 w 333"/>
                <a:gd name="T87" fmla="*/ 214 h 248"/>
                <a:gd name="T88" fmla="*/ 114 w 333"/>
                <a:gd name="T89" fmla="*/ 176 h 248"/>
                <a:gd name="T90" fmla="*/ 103 w 333"/>
                <a:gd name="T91" fmla="*/ 163 h 248"/>
                <a:gd name="T92" fmla="*/ 121 w 333"/>
                <a:gd name="T93" fmla="*/ 163 h 248"/>
                <a:gd name="T94" fmla="*/ 194 w 333"/>
                <a:gd name="T95" fmla="*/ 200 h 248"/>
                <a:gd name="T96" fmla="*/ 233 w 333"/>
                <a:gd name="T97" fmla="*/ 191 h 248"/>
                <a:gd name="T98" fmla="*/ 195 w 333"/>
                <a:gd name="T99" fmla="*/ 57 h 248"/>
                <a:gd name="T100" fmla="*/ 192 w 333"/>
                <a:gd name="T101" fmla="*/ 61 h 248"/>
                <a:gd name="T102" fmla="*/ 245 w 333"/>
                <a:gd name="T103" fmla="*/ 113 h 248"/>
                <a:gd name="T104" fmla="*/ 266 w 333"/>
                <a:gd name="T105" fmla="*/ 119 h 248"/>
                <a:gd name="T106" fmla="*/ 269 w 333"/>
                <a:gd name="T107" fmla="*/ 113 h 248"/>
                <a:gd name="T108" fmla="*/ 195 w 333"/>
                <a:gd name="T109" fmla="*/ 5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3" h="248">
                  <a:moveTo>
                    <a:pt x="53" y="170"/>
                  </a:moveTo>
                  <a:cubicBezTo>
                    <a:pt x="54" y="123"/>
                    <a:pt x="59" y="80"/>
                    <a:pt x="98" y="47"/>
                  </a:cubicBezTo>
                  <a:cubicBezTo>
                    <a:pt x="84" y="42"/>
                    <a:pt x="72" y="37"/>
                    <a:pt x="59" y="32"/>
                  </a:cubicBezTo>
                  <a:cubicBezTo>
                    <a:pt x="56" y="30"/>
                    <a:pt x="53" y="24"/>
                    <a:pt x="50" y="21"/>
                  </a:cubicBezTo>
                  <a:cubicBezTo>
                    <a:pt x="55" y="20"/>
                    <a:pt x="61" y="17"/>
                    <a:pt x="65" y="18"/>
                  </a:cubicBezTo>
                  <a:cubicBezTo>
                    <a:pt x="78" y="22"/>
                    <a:pt x="91" y="27"/>
                    <a:pt x="104" y="32"/>
                  </a:cubicBezTo>
                  <a:cubicBezTo>
                    <a:pt x="106" y="28"/>
                    <a:pt x="108" y="25"/>
                    <a:pt x="110" y="22"/>
                  </a:cubicBezTo>
                  <a:cubicBezTo>
                    <a:pt x="124" y="2"/>
                    <a:pt x="133" y="0"/>
                    <a:pt x="149" y="17"/>
                  </a:cubicBezTo>
                  <a:cubicBezTo>
                    <a:pt x="163" y="32"/>
                    <a:pt x="177" y="44"/>
                    <a:pt x="200" y="44"/>
                  </a:cubicBezTo>
                  <a:cubicBezTo>
                    <a:pt x="212" y="44"/>
                    <a:pt x="226" y="57"/>
                    <a:pt x="237" y="66"/>
                  </a:cubicBezTo>
                  <a:cubicBezTo>
                    <a:pt x="251" y="76"/>
                    <a:pt x="264" y="88"/>
                    <a:pt x="276" y="101"/>
                  </a:cubicBezTo>
                  <a:cubicBezTo>
                    <a:pt x="281" y="106"/>
                    <a:pt x="287" y="114"/>
                    <a:pt x="287" y="120"/>
                  </a:cubicBezTo>
                  <a:cubicBezTo>
                    <a:pt x="286" y="126"/>
                    <a:pt x="277" y="131"/>
                    <a:pt x="270" y="137"/>
                  </a:cubicBezTo>
                  <a:cubicBezTo>
                    <a:pt x="293" y="164"/>
                    <a:pt x="329" y="186"/>
                    <a:pt x="333" y="232"/>
                  </a:cubicBezTo>
                  <a:cubicBezTo>
                    <a:pt x="312" y="226"/>
                    <a:pt x="293" y="221"/>
                    <a:pt x="277" y="205"/>
                  </a:cubicBezTo>
                  <a:cubicBezTo>
                    <a:pt x="261" y="188"/>
                    <a:pt x="260" y="191"/>
                    <a:pt x="241" y="204"/>
                  </a:cubicBezTo>
                  <a:cubicBezTo>
                    <a:pt x="219" y="219"/>
                    <a:pt x="193" y="230"/>
                    <a:pt x="168" y="240"/>
                  </a:cubicBezTo>
                  <a:cubicBezTo>
                    <a:pt x="154" y="245"/>
                    <a:pt x="139" y="244"/>
                    <a:pt x="124" y="245"/>
                  </a:cubicBezTo>
                  <a:cubicBezTo>
                    <a:pt x="100" y="248"/>
                    <a:pt x="62" y="225"/>
                    <a:pt x="57" y="202"/>
                  </a:cubicBezTo>
                  <a:cubicBezTo>
                    <a:pt x="55" y="191"/>
                    <a:pt x="49" y="186"/>
                    <a:pt x="40" y="181"/>
                  </a:cubicBezTo>
                  <a:cubicBezTo>
                    <a:pt x="28" y="175"/>
                    <a:pt x="16" y="169"/>
                    <a:pt x="5" y="163"/>
                  </a:cubicBezTo>
                  <a:cubicBezTo>
                    <a:pt x="2" y="161"/>
                    <a:pt x="1" y="156"/>
                    <a:pt x="0" y="152"/>
                  </a:cubicBezTo>
                  <a:cubicBezTo>
                    <a:pt x="4" y="151"/>
                    <a:pt x="9" y="149"/>
                    <a:pt x="12" y="150"/>
                  </a:cubicBezTo>
                  <a:cubicBezTo>
                    <a:pt x="25" y="156"/>
                    <a:pt x="38" y="163"/>
                    <a:pt x="53" y="170"/>
                  </a:cubicBezTo>
                  <a:close/>
                  <a:moveTo>
                    <a:pt x="233" y="191"/>
                  </a:moveTo>
                  <a:cubicBezTo>
                    <a:pt x="227" y="188"/>
                    <a:pt x="224" y="186"/>
                    <a:pt x="221" y="184"/>
                  </a:cubicBezTo>
                  <a:cubicBezTo>
                    <a:pt x="190" y="166"/>
                    <a:pt x="158" y="149"/>
                    <a:pt x="127" y="130"/>
                  </a:cubicBezTo>
                  <a:cubicBezTo>
                    <a:pt x="124" y="128"/>
                    <a:pt x="123" y="122"/>
                    <a:pt x="121" y="117"/>
                  </a:cubicBezTo>
                  <a:cubicBezTo>
                    <a:pt x="125" y="117"/>
                    <a:pt x="130" y="116"/>
                    <a:pt x="134" y="118"/>
                  </a:cubicBezTo>
                  <a:cubicBezTo>
                    <a:pt x="144" y="122"/>
                    <a:pt x="154" y="128"/>
                    <a:pt x="163" y="134"/>
                  </a:cubicBezTo>
                  <a:cubicBezTo>
                    <a:pt x="187" y="147"/>
                    <a:pt x="211" y="161"/>
                    <a:pt x="235" y="175"/>
                  </a:cubicBezTo>
                  <a:cubicBezTo>
                    <a:pt x="244" y="180"/>
                    <a:pt x="254" y="183"/>
                    <a:pt x="259" y="174"/>
                  </a:cubicBezTo>
                  <a:cubicBezTo>
                    <a:pt x="262" y="169"/>
                    <a:pt x="257" y="159"/>
                    <a:pt x="253" y="152"/>
                  </a:cubicBezTo>
                  <a:cubicBezTo>
                    <a:pt x="250" y="147"/>
                    <a:pt x="244" y="144"/>
                    <a:pt x="239" y="140"/>
                  </a:cubicBezTo>
                  <a:cubicBezTo>
                    <a:pt x="205" y="115"/>
                    <a:pt x="171" y="91"/>
                    <a:pt x="139" y="65"/>
                  </a:cubicBezTo>
                  <a:cubicBezTo>
                    <a:pt x="127" y="56"/>
                    <a:pt x="118" y="54"/>
                    <a:pt x="107" y="62"/>
                  </a:cubicBezTo>
                  <a:cubicBezTo>
                    <a:pt x="100" y="66"/>
                    <a:pt x="94" y="73"/>
                    <a:pt x="89" y="80"/>
                  </a:cubicBezTo>
                  <a:cubicBezTo>
                    <a:pt x="66" y="116"/>
                    <a:pt x="67" y="156"/>
                    <a:pt x="72" y="196"/>
                  </a:cubicBezTo>
                  <a:cubicBezTo>
                    <a:pt x="74" y="213"/>
                    <a:pt x="102" y="230"/>
                    <a:pt x="124" y="228"/>
                  </a:cubicBezTo>
                  <a:cubicBezTo>
                    <a:pt x="116" y="224"/>
                    <a:pt x="110" y="221"/>
                    <a:pt x="104" y="218"/>
                  </a:cubicBezTo>
                  <a:cubicBezTo>
                    <a:pt x="101" y="215"/>
                    <a:pt x="100" y="211"/>
                    <a:pt x="98" y="207"/>
                  </a:cubicBezTo>
                  <a:cubicBezTo>
                    <a:pt x="102" y="206"/>
                    <a:pt x="108" y="203"/>
                    <a:pt x="111" y="204"/>
                  </a:cubicBezTo>
                  <a:cubicBezTo>
                    <a:pt x="124" y="209"/>
                    <a:pt x="135" y="217"/>
                    <a:pt x="148" y="222"/>
                  </a:cubicBezTo>
                  <a:cubicBezTo>
                    <a:pt x="162" y="228"/>
                    <a:pt x="176" y="227"/>
                    <a:pt x="188" y="214"/>
                  </a:cubicBezTo>
                  <a:cubicBezTo>
                    <a:pt x="162" y="201"/>
                    <a:pt x="138" y="189"/>
                    <a:pt x="114" y="176"/>
                  </a:cubicBezTo>
                  <a:cubicBezTo>
                    <a:pt x="109" y="174"/>
                    <a:pt x="107" y="167"/>
                    <a:pt x="103" y="163"/>
                  </a:cubicBezTo>
                  <a:cubicBezTo>
                    <a:pt x="109" y="163"/>
                    <a:pt x="116" y="161"/>
                    <a:pt x="121" y="163"/>
                  </a:cubicBezTo>
                  <a:cubicBezTo>
                    <a:pt x="146" y="175"/>
                    <a:pt x="170" y="188"/>
                    <a:pt x="194" y="200"/>
                  </a:cubicBezTo>
                  <a:cubicBezTo>
                    <a:pt x="208" y="206"/>
                    <a:pt x="221" y="204"/>
                    <a:pt x="233" y="191"/>
                  </a:cubicBezTo>
                  <a:close/>
                  <a:moveTo>
                    <a:pt x="195" y="57"/>
                  </a:moveTo>
                  <a:cubicBezTo>
                    <a:pt x="194" y="59"/>
                    <a:pt x="193" y="60"/>
                    <a:pt x="192" y="61"/>
                  </a:cubicBezTo>
                  <a:cubicBezTo>
                    <a:pt x="209" y="79"/>
                    <a:pt x="227" y="96"/>
                    <a:pt x="245" y="113"/>
                  </a:cubicBezTo>
                  <a:cubicBezTo>
                    <a:pt x="250" y="117"/>
                    <a:pt x="259" y="117"/>
                    <a:pt x="266" y="119"/>
                  </a:cubicBezTo>
                  <a:cubicBezTo>
                    <a:pt x="267" y="117"/>
                    <a:pt x="268" y="115"/>
                    <a:pt x="269" y="113"/>
                  </a:cubicBezTo>
                  <a:cubicBezTo>
                    <a:pt x="239" y="101"/>
                    <a:pt x="229" y="63"/>
                    <a:pt x="195" y="57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50800" y="2374900"/>
              <a:ext cx="657225" cy="485775"/>
            </a:xfrm>
            <a:custGeom>
              <a:avLst/>
              <a:gdLst>
                <a:gd name="T0" fmla="*/ 34 w 209"/>
                <a:gd name="T1" fmla="*/ 106 h 154"/>
                <a:gd name="T2" fmla="*/ 62 w 209"/>
                <a:gd name="T3" fmla="*/ 29 h 154"/>
                <a:gd name="T4" fmla="*/ 38 w 209"/>
                <a:gd name="T5" fmla="*/ 19 h 154"/>
                <a:gd name="T6" fmla="*/ 32 w 209"/>
                <a:gd name="T7" fmla="*/ 13 h 154"/>
                <a:gd name="T8" fmla="*/ 41 w 209"/>
                <a:gd name="T9" fmla="*/ 11 h 154"/>
                <a:gd name="T10" fmla="*/ 66 w 209"/>
                <a:gd name="T11" fmla="*/ 20 h 154"/>
                <a:gd name="T12" fmla="*/ 69 w 209"/>
                <a:gd name="T13" fmla="*/ 13 h 154"/>
                <a:gd name="T14" fmla="*/ 94 w 209"/>
                <a:gd name="T15" fmla="*/ 11 h 154"/>
                <a:gd name="T16" fmla="*/ 125 w 209"/>
                <a:gd name="T17" fmla="*/ 27 h 154"/>
                <a:gd name="T18" fmla="*/ 149 w 209"/>
                <a:gd name="T19" fmla="*/ 41 h 154"/>
                <a:gd name="T20" fmla="*/ 173 w 209"/>
                <a:gd name="T21" fmla="*/ 63 h 154"/>
                <a:gd name="T22" fmla="*/ 180 w 209"/>
                <a:gd name="T23" fmla="*/ 75 h 154"/>
                <a:gd name="T24" fmla="*/ 169 w 209"/>
                <a:gd name="T25" fmla="*/ 86 h 154"/>
                <a:gd name="T26" fmla="*/ 209 w 209"/>
                <a:gd name="T27" fmla="*/ 145 h 154"/>
                <a:gd name="T28" fmla="*/ 174 w 209"/>
                <a:gd name="T29" fmla="*/ 128 h 154"/>
                <a:gd name="T30" fmla="*/ 151 w 209"/>
                <a:gd name="T31" fmla="*/ 127 h 154"/>
                <a:gd name="T32" fmla="*/ 105 w 209"/>
                <a:gd name="T33" fmla="*/ 150 h 154"/>
                <a:gd name="T34" fmla="*/ 78 w 209"/>
                <a:gd name="T35" fmla="*/ 153 h 154"/>
                <a:gd name="T36" fmla="*/ 36 w 209"/>
                <a:gd name="T37" fmla="*/ 126 h 154"/>
                <a:gd name="T38" fmla="*/ 25 w 209"/>
                <a:gd name="T39" fmla="*/ 113 h 154"/>
                <a:gd name="T40" fmla="*/ 4 w 209"/>
                <a:gd name="T41" fmla="*/ 101 h 154"/>
                <a:gd name="T42" fmla="*/ 0 w 209"/>
                <a:gd name="T43" fmla="*/ 95 h 154"/>
                <a:gd name="T44" fmla="*/ 8 w 209"/>
                <a:gd name="T45" fmla="*/ 94 h 154"/>
                <a:gd name="T46" fmla="*/ 34 w 209"/>
                <a:gd name="T47" fmla="*/ 106 h 154"/>
                <a:gd name="T48" fmla="*/ 146 w 209"/>
                <a:gd name="T49" fmla="*/ 119 h 154"/>
                <a:gd name="T50" fmla="*/ 139 w 209"/>
                <a:gd name="T51" fmla="*/ 115 h 154"/>
                <a:gd name="T52" fmla="*/ 80 w 209"/>
                <a:gd name="T53" fmla="*/ 81 h 154"/>
                <a:gd name="T54" fmla="*/ 76 w 209"/>
                <a:gd name="T55" fmla="*/ 73 h 154"/>
                <a:gd name="T56" fmla="*/ 84 w 209"/>
                <a:gd name="T57" fmla="*/ 73 h 154"/>
                <a:gd name="T58" fmla="*/ 103 w 209"/>
                <a:gd name="T59" fmla="*/ 83 h 154"/>
                <a:gd name="T60" fmla="*/ 147 w 209"/>
                <a:gd name="T61" fmla="*/ 109 h 154"/>
                <a:gd name="T62" fmla="*/ 163 w 209"/>
                <a:gd name="T63" fmla="*/ 108 h 154"/>
                <a:gd name="T64" fmla="*/ 158 w 209"/>
                <a:gd name="T65" fmla="*/ 95 h 154"/>
                <a:gd name="T66" fmla="*/ 150 w 209"/>
                <a:gd name="T67" fmla="*/ 87 h 154"/>
                <a:gd name="T68" fmla="*/ 87 w 209"/>
                <a:gd name="T69" fmla="*/ 41 h 154"/>
                <a:gd name="T70" fmla="*/ 67 w 209"/>
                <a:gd name="T71" fmla="*/ 38 h 154"/>
                <a:gd name="T72" fmla="*/ 56 w 209"/>
                <a:gd name="T73" fmla="*/ 50 h 154"/>
                <a:gd name="T74" fmla="*/ 45 w 209"/>
                <a:gd name="T75" fmla="*/ 122 h 154"/>
                <a:gd name="T76" fmla="*/ 78 w 209"/>
                <a:gd name="T77" fmla="*/ 142 h 154"/>
                <a:gd name="T78" fmla="*/ 66 w 209"/>
                <a:gd name="T79" fmla="*/ 136 h 154"/>
                <a:gd name="T80" fmla="*/ 62 w 209"/>
                <a:gd name="T81" fmla="*/ 129 h 154"/>
                <a:gd name="T82" fmla="*/ 70 w 209"/>
                <a:gd name="T83" fmla="*/ 127 h 154"/>
                <a:gd name="T84" fmla="*/ 93 w 209"/>
                <a:gd name="T85" fmla="*/ 138 h 154"/>
                <a:gd name="T86" fmla="*/ 118 w 209"/>
                <a:gd name="T87" fmla="*/ 134 h 154"/>
                <a:gd name="T88" fmla="*/ 72 w 209"/>
                <a:gd name="T89" fmla="*/ 110 h 154"/>
                <a:gd name="T90" fmla="*/ 65 w 209"/>
                <a:gd name="T91" fmla="*/ 102 h 154"/>
                <a:gd name="T92" fmla="*/ 76 w 209"/>
                <a:gd name="T93" fmla="*/ 102 h 154"/>
                <a:gd name="T94" fmla="*/ 122 w 209"/>
                <a:gd name="T95" fmla="*/ 124 h 154"/>
                <a:gd name="T96" fmla="*/ 146 w 209"/>
                <a:gd name="T97" fmla="*/ 119 h 154"/>
                <a:gd name="T98" fmla="*/ 122 w 209"/>
                <a:gd name="T99" fmla="*/ 36 h 154"/>
                <a:gd name="T100" fmla="*/ 120 w 209"/>
                <a:gd name="T101" fmla="*/ 38 h 154"/>
                <a:gd name="T102" fmla="*/ 154 w 209"/>
                <a:gd name="T103" fmla="*/ 70 h 154"/>
                <a:gd name="T104" fmla="*/ 167 w 209"/>
                <a:gd name="T105" fmla="*/ 74 h 154"/>
                <a:gd name="T106" fmla="*/ 168 w 209"/>
                <a:gd name="T107" fmla="*/ 70 h 154"/>
                <a:gd name="T108" fmla="*/ 122 w 209"/>
                <a:gd name="T109" fmla="*/ 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9" h="154">
                  <a:moveTo>
                    <a:pt x="34" y="106"/>
                  </a:moveTo>
                  <a:cubicBezTo>
                    <a:pt x="34" y="77"/>
                    <a:pt x="38" y="50"/>
                    <a:pt x="62" y="29"/>
                  </a:cubicBezTo>
                  <a:cubicBezTo>
                    <a:pt x="53" y="26"/>
                    <a:pt x="45" y="23"/>
                    <a:pt x="38" y="19"/>
                  </a:cubicBezTo>
                  <a:cubicBezTo>
                    <a:pt x="35" y="18"/>
                    <a:pt x="34" y="15"/>
                    <a:pt x="32" y="13"/>
                  </a:cubicBezTo>
                  <a:cubicBezTo>
                    <a:pt x="35" y="12"/>
                    <a:pt x="38" y="10"/>
                    <a:pt x="41" y="11"/>
                  </a:cubicBezTo>
                  <a:cubicBezTo>
                    <a:pt x="49" y="13"/>
                    <a:pt x="57" y="17"/>
                    <a:pt x="66" y="20"/>
                  </a:cubicBezTo>
                  <a:cubicBezTo>
                    <a:pt x="67" y="17"/>
                    <a:pt x="68" y="15"/>
                    <a:pt x="69" y="13"/>
                  </a:cubicBezTo>
                  <a:cubicBezTo>
                    <a:pt x="78" y="1"/>
                    <a:pt x="84" y="0"/>
                    <a:pt x="94" y="11"/>
                  </a:cubicBezTo>
                  <a:cubicBezTo>
                    <a:pt x="102" y="20"/>
                    <a:pt x="111" y="27"/>
                    <a:pt x="125" y="27"/>
                  </a:cubicBezTo>
                  <a:cubicBezTo>
                    <a:pt x="133" y="28"/>
                    <a:pt x="141" y="35"/>
                    <a:pt x="149" y="41"/>
                  </a:cubicBezTo>
                  <a:cubicBezTo>
                    <a:pt x="157" y="47"/>
                    <a:pt x="165" y="55"/>
                    <a:pt x="173" y="63"/>
                  </a:cubicBezTo>
                  <a:cubicBezTo>
                    <a:pt x="176" y="66"/>
                    <a:pt x="180" y="71"/>
                    <a:pt x="180" y="75"/>
                  </a:cubicBezTo>
                  <a:cubicBezTo>
                    <a:pt x="179" y="78"/>
                    <a:pt x="173" y="81"/>
                    <a:pt x="169" y="86"/>
                  </a:cubicBezTo>
                  <a:cubicBezTo>
                    <a:pt x="184" y="102"/>
                    <a:pt x="206" y="116"/>
                    <a:pt x="209" y="145"/>
                  </a:cubicBezTo>
                  <a:cubicBezTo>
                    <a:pt x="196" y="141"/>
                    <a:pt x="183" y="138"/>
                    <a:pt x="174" y="128"/>
                  </a:cubicBezTo>
                  <a:cubicBezTo>
                    <a:pt x="163" y="117"/>
                    <a:pt x="163" y="119"/>
                    <a:pt x="151" y="127"/>
                  </a:cubicBezTo>
                  <a:cubicBezTo>
                    <a:pt x="137" y="137"/>
                    <a:pt x="121" y="144"/>
                    <a:pt x="105" y="150"/>
                  </a:cubicBezTo>
                  <a:cubicBezTo>
                    <a:pt x="97" y="153"/>
                    <a:pt x="87" y="152"/>
                    <a:pt x="78" y="153"/>
                  </a:cubicBezTo>
                  <a:cubicBezTo>
                    <a:pt x="63" y="154"/>
                    <a:pt x="39" y="140"/>
                    <a:pt x="36" y="126"/>
                  </a:cubicBezTo>
                  <a:cubicBezTo>
                    <a:pt x="35" y="119"/>
                    <a:pt x="31" y="116"/>
                    <a:pt x="25" y="113"/>
                  </a:cubicBezTo>
                  <a:cubicBezTo>
                    <a:pt x="18" y="109"/>
                    <a:pt x="11" y="106"/>
                    <a:pt x="4" y="101"/>
                  </a:cubicBezTo>
                  <a:cubicBezTo>
                    <a:pt x="2" y="100"/>
                    <a:pt x="1" y="97"/>
                    <a:pt x="0" y="95"/>
                  </a:cubicBezTo>
                  <a:cubicBezTo>
                    <a:pt x="3" y="94"/>
                    <a:pt x="6" y="93"/>
                    <a:pt x="8" y="94"/>
                  </a:cubicBezTo>
                  <a:cubicBezTo>
                    <a:pt x="16" y="97"/>
                    <a:pt x="24" y="101"/>
                    <a:pt x="34" y="106"/>
                  </a:cubicBezTo>
                  <a:close/>
                  <a:moveTo>
                    <a:pt x="146" y="119"/>
                  </a:moveTo>
                  <a:cubicBezTo>
                    <a:pt x="143" y="117"/>
                    <a:pt x="141" y="116"/>
                    <a:pt x="139" y="115"/>
                  </a:cubicBezTo>
                  <a:cubicBezTo>
                    <a:pt x="119" y="104"/>
                    <a:pt x="99" y="93"/>
                    <a:pt x="80" y="81"/>
                  </a:cubicBezTo>
                  <a:cubicBezTo>
                    <a:pt x="78" y="80"/>
                    <a:pt x="77" y="76"/>
                    <a:pt x="76" y="73"/>
                  </a:cubicBezTo>
                  <a:cubicBezTo>
                    <a:pt x="79" y="73"/>
                    <a:pt x="82" y="72"/>
                    <a:pt x="84" y="73"/>
                  </a:cubicBezTo>
                  <a:cubicBezTo>
                    <a:pt x="91" y="76"/>
                    <a:pt x="97" y="80"/>
                    <a:pt x="103" y="83"/>
                  </a:cubicBezTo>
                  <a:cubicBezTo>
                    <a:pt x="118" y="92"/>
                    <a:pt x="133" y="100"/>
                    <a:pt x="147" y="109"/>
                  </a:cubicBezTo>
                  <a:cubicBezTo>
                    <a:pt x="153" y="112"/>
                    <a:pt x="159" y="114"/>
                    <a:pt x="163" y="108"/>
                  </a:cubicBezTo>
                  <a:cubicBezTo>
                    <a:pt x="164" y="105"/>
                    <a:pt x="161" y="99"/>
                    <a:pt x="158" y="95"/>
                  </a:cubicBezTo>
                  <a:cubicBezTo>
                    <a:pt x="157" y="92"/>
                    <a:pt x="153" y="90"/>
                    <a:pt x="150" y="87"/>
                  </a:cubicBezTo>
                  <a:cubicBezTo>
                    <a:pt x="129" y="72"/>
                    <a:pt x="107" y="57"/>
                    <a:pt x="87" y="41"/>
                  </a:cubicBezTo>
                  <a:cubicBezTo>
                    <a:pt x="80" y="35"/>
                    <a:pt x="74" y="34"/>
                    <a:pt x="67" y="38"/>
                  </a:cubicBezTo>
                  <a:cubicBezTo>
                    <a:pt x="63" y="41"/>
                    <a:pt x="59" y="45"/>
                    <a:pt x="56" y="50"/>
                  </a:cubicBezTo>
                  <a:cubicBezTo>
                    <a:pt x="42" y="72"/>
                    <a:pt x="42" y="97"/>
                    <a:pt x="45" y="122"/>
                  </a:cubicBezTo>
                  <a:cubicBezTo>
                    <a:pt x="46" y="133"/>
                    <a:pt x="64" y="143"/>
                    <a:pt x="78" y="142"/>
                  </a:cubicBezTo>
                  <a:cubicBezTo>
                    <a:pt x="73" y="140"/>
                    <a:pt x="69" y="138"/>
                    <a:pt x="66" y="136"/>
                  </a:cubicBezTo>
                  <a:cubicBezTo>
                    <a:pt x="64" y="134"/>
                    <a:pt x="63" y="131"/>
                    <a:pt x="62" y="129"/>
                  </a:cubicBezTo>
                  <a:cubicBezTo>
                    <a:pt x="65" y="129"/>
                    <a:pt x="68" y="127"/>
                    <a:pt x="70" y="127"/>
                  </a:cubicBezTo>
                  <a:cubicBezTo>
                    <a:pt x="78" y="131"/>
                    <a:pt x="85" y="135"/>
                    <a:pt x="93" y="138"/>
                  </a:cubicBezTo>
                  <a:cubicBezTo>
                    <a:pt x="102" y="142"/>
                    <a:pt x="110" y="142"/>
                    <a:pt x="118" y="134"/>
                  </a:cubicBezTo>
                  <a:cubicBezTo>
                    <a:pt x="102" y="125"/>
                    <a:pt x="87" y="118"/>
                    <a:pt x="72" y="110"/>
                  </a:cubicBezTo>
                  <a:cubicBezTo>
                    <a:pt x="69" y="108"/>
                    <a:pt x="67" y="104"/>
                    <a:pt x="65" y="102"/>
                  </a:cubicBezTo>
                  <a:cubicBezTo>
                    <a:pt x="69" y="102"/>
                    <a:pt x="73" y="100"/>
                    <a:pt x="76" y="102"/>
                  </a:cubicBezTo>
                  <a:cubicBezTo>
                    <a:pt x="92" y="109"/>
                    <a:pt x="107" y="117"/>
                    <a:pt x="122" y="124"/>
                  </a:cubicBezTo>
                  <a:cubicBezTo>
                    <a:pt x="131" y="129"/>
                    <a:pt x="138" y="127"/>
                    <a:pt x="146" y="119"/>
                  </a:cubicBezTo>
                  <a:close/>
                  <a:moveTo>
                    <a:pt x="122" y="36"/>
                  </a:moveTo>
                  <a:cubicBezTo>
                    <a:pt x="122" y="36"/>
                    <a:pt x="121" y="37"/>
                    <a:pt x="120" y="38"/>
                  </a:cubicBezTo>
                  <a:cubicBezTo>
                    <a:pt x="131" y="49"/>
                    <a:pt x="142" y="60"/>
                    <a:pt x="154" y="70"/>
                  </a:cubicBezTo>
                  <a:cubicBezTo>
                    <a:pt x="157" y="73"/>
                    <a:pt x="162" y="73"/>
                    <a:pt x="167" y="74"/>
                  </a:cubicBezTo>
                  <a:cubicBezTo>
                    <a:pt x="167" y="73"/>
                    <a:pt x="168" y="72"/>
                    <a:pt x="168" y="70"/>
                  </a:cubicBezTo>
                  <a:cubicBezTo>
                    <a:pt x="150" y="63"/>
                    <a:pt x="144" y="39"/>
                    <a:pt x="122" y="36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0" y="5719763"/>
              <a:ext cx="1411288" cy="1047750"/>
            </a:xfrm>
            <a:custGeom>
              <a:avLst/>
              <a:gdLst>
                <a:gd name="T0" fmla="*/ 72 w 449"/>
                <a:gd name="T1" fmla="*/ 229 h 333"/>
                <a:gd name="T2" fmla="*/ 132 w 449"/>
                <a:gd name="T3" fmla="*/ 63 h 333"/>
                <a:gd name="T4" fmla="*/ 81 w 449"/>
                <a:gd name="T5" fmla="*/ 42 h 333"/>
                <a:gd name="T6" fmla="*/ 68 w 449"/>
                <a:gd name="T7" fmla="*/ 28 h 333"/>
                <a:gd name="T8" fmla="*/ 88 w 449"/>
                <a:gd name="T9" fmla="*/ 24 h 333"/>
                <a:gd name="T10" fmla="*/ 141 w 449"/>
                <a:gd name="T11" fmla="*/ 43 h 333"/>
                <a:gd name="T12" fmla="*/ 149 w 449"/>
                <a:gd name="T13" fmla="*/ 29 h 333"/>
                <a:gd name="T14" fmla="*/ 201 w 449"/>
                <a:gd name="T15" fmla="*/ 24 h 333"/>
                <a:gd name="T16" fmla="*/ 269 w 449"/>
                <a:gd name="T17" fmla="*/ 59 h 333"/>
                <a:gd name="T18" fmla="*/ 320 w 449"/>
                <a:gd name="T19" fmla="*/ 88 h 333"/>
                <a:gd name="T20" fmla="*/ 372 w 449"/>
                <a:gd name="T21" fmla="*/ 136 h 333"/>
                <a:gd name="T22" fmla="*/ 386 w 449"/>
                <a:gd name="T23" fmla="*/ 162 h 333"/>
                <a:gd name="T24" fmla="*/ 364 w 449"/>
                <a:gd name="T25" fmla="*/ 185 h 333"/>
                <a:gd name="T26" fmla="*/ 449 w 449"/>
                <a:gd name="T27" fmla="*/ 312 h 333"/>
                <a:gd name="T28" fmla="*/ 374 w 449"/>
                <a:gd name="T29" fmla="*/ 276 h 333"/>
                <a:gd name="T30" fmla="*/ 325 w 449"/>
                <a:gd name="T31" fmla="*/ 275 h 333"/>
                <a:gd name="T32" fmla="*/ 226 w 449"/>
                <a:gd name="T33" fmla="*/ 323 h 333"/>
                <a:gd name="T34" fmla="*/ 167 w 449"/>
                <a:gd name="T35" fmla="*/ 330 h 333"/>
                <a:gd name="T36" fmla="*/ 78 w 449"/>
                <a:gd name="T37" fmla="*/ 272 h 333"/>
                <a:gd name="T38" fmla="*/ 54 w 449"/>
                <a:gd name="T39" fmla="*/ 244 h 333"/>
                <a:gd name="T40" fmla="*/ 7 w 449"/>
                <a:gd name="T41" fmla="*/ 219 h 333"/>
                <a:gd name="T42" fmla="*/ 0 w 449"/>
                <a:gd name="T43" fmla="*/ 205 h 333"/>
                <a:gd name="T44" fmla="*/ 17 w 449"/>
                <a:gd name="T45" fmla="*/ 202 h 333"/>
                <a:gd name="T46" fmla="*/ 72 w 449"/>
                <a:gd name="T47" fmla="*/ 229 h 333"/>
                <a:gd name="T48" fmla="*/ 314 w 449"/>
                <a:gd name="T49" fmla="*/ 257 h 333"/>
                <a:gd name="T50" fmla="*/ 298 w 449"/>
                <a:gd name="T51" fmla="*/ 248 h 333"/>
                <a:gd name="T52" fmla="*/ 171 w 449"/>
                <a:gd name="T53" fmla="*/ 175 h 333"/>
                <a:gd name="T54" fmla="*/ 163 w 449"/>
                <a:gd name="T55" fmla="*/ 158 h 333"/>
                <a:gd name="T56" fmla="*/ 181 w 449"/>
                <a:gd name="T57" fmla="*/ 158 h 333"/>
                <a:gd name="T58" fmla="*/ 221 w 449"/>
                <a:gd name="T59" fmla="*/ 180 h 333"/>
                <a:gd name="T60" fmla="*/ 317 w 449"/>
                <a:gd name="T61" fmla="*/ 235 h 333"/>
                <a:gd name="T62" fmla="*/ 350 w 449"/>
                <a:gd name="T63" fmla="*/ 234 h 333"/>
                <a:gd name="T64" fmla="*/ 341 w 449"/>
                <a:gd name="T65" fmla="*/ 205 h 333"/>
                <a:gd name="T66" fmla="*/ 322 w 449"/>
                <a:gd name="T67" fmla="*/ 189 h 333"/>
                <a:gd name="T68" fmla="*/ 187 w 449"/>
                <a:gd name="T69" fmla="*/ 88 h 333"/>
                <a:gd name="T70" fmla="*/ 145 w 449"/>
                <a:gd name="T71" fmla="*/ 83 h 333"/>
                <a:gd name="T72" fmla="*/ 120 w 449"/>
                <a:gd name="T73" fmla="*/ 107 h 333"/>
                <a:gd name="T74" fmla="*/ 97 w 449"/>
                <a:gd name="T75" fmla="*/ 264 h 333"/>
                <a:gd name="T76" fmla="*/ 168 w 449"/>
                <a:gd name="T77" fmla="*/ 307 h 333"/>
                <a:gd name="T78" fmla="*/ 141 w 449"/>
                <a:gd name="T79" fmla="*/ 293 h 333"/>
                <a:gd name="T80" fmla="*/ 133 w 449"/>
                <a:gd name="T81" fmla="*/ 279 h 333"/>
                <a:gd name="T82" fmla="*/ 150 w 449"/>
                <a:gd name="T83" fmla="*/ 275 h 333"/>
                <a:gd name="T84" fmla="*/ 200 w 449"/>
                <a:gd name="T85" fmla="*/ 299 h 333"/>
                <a:gd name="T86" fmla="*/ 253 w 449"/>
                <a:gd name="T87" fmla="*/ 288 h 333"/>
                <a:gd name="T88" fmla="*/ 154 w 449"/>
                <a:gd name="T89" fmla="*/ 237 h 333"/>
                <a:gd name="T90" fmla="*/ 139 w 449"/>
                <a:gd name="T91" fmla="*/ 220 h 333"/>
                <a:gd name="T92" fmla="*/ 163 w 449"/>
                <a:gd name="T93" fmla="*/ 219 h 333"/>
                <a:gd name="T94" fmla="*/ 262 w 449"/>
                <a:gd name="T95" fmla="*/ 269 h 333"/>
                <a:gd name="T96" fmla="*/ 314 w 449"/>
                <a:gd name="T97" fmla="*/ 257 h 333"/>
                <a:gd name="T98" fmla="*/ 263 w 449"/>
                <a:gd name="T99" fmla="*/ 77 h 333"/>
                <a:gd name="T100" fmla="*/ 258 w 449"/>
                <a:gd name="T101" fmla="*/ 83 h 333"/>
                <a:gd name="T102" fmla="*/ 331 w 449"/>
                <a:gd name="T103" fmla="*/ 152 h 333"/>
                <a:gd name="T104" fmla="*/ 359 w 449"/>
                <a:gd name="T105" fmla="*/ 160 h 333"/>
                <a:gd name="T106" fmla="*/ 362 w 449"/>
                <a:gd name="T107" fmla="*/ 152 h 333"/>
                <a:gd name="T108" fmla="*/ 263 w 449"/>
                <a:gd name="T109" fmla="*/ 7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333">
                  <a:moveTo>
                    <a:pt x="72" y="229"/>
                  </a:moveTo>
                  <a:cubicBezTo>
                    <a:pt x="74" y="166"/>
                    <a:pt x="81" y="107"/>
                    <a:pt x="132" y="63"/>
                  </a:cubicBezTo>
                  <a:cubicBezTo>
                    <a:pt x="114" y="56"/>
                    <a:pt x="97" y="50"/>
                    <a:pt x="81" y="42"/>
                  </a:cubicBezTo>
                  <a:cubicBezTo>
                    <a:pt x="75" y="40"/>
                    <a:pt x="72" y="33"/>
                    <a:pt x="68" y="28"/>
                  </a:cubicBezTo>
                  <a:cubicBezTo>
                    <a:pt x="75" y="26"/>
                    <a:pt x="82" y="23"/>
                    <a:pt x="88" y="24"/>
                  </a:cubicBezTo>
                  <a:cubicBezTo>
                    <a:pt x="105" y="29"/>
                    <a:pt x="122" y="36"/>
                    <a:pt x="141" y="43"/>
                  </a:cubicBezTo>
                  <a:cubicBezTo>
                    <a:pt x="144" y="37"/>
                    <a:pt x="146" y="33"/>
                    <a:pt x="149" y="29"/>
                  </a:cubicBezTo>
                  <a:cubicBezTo>
                    <a:pt x="167" y="2"/>
                    <a:pt x="179" y="0"/>
                    <a:pt x="201" y="24"/>
                  </a:cubicBezTo>
                  <a:cubicBezTo>
                    <a:pt x="220" y="43"/>
                    <a:pt x="238" y="59"/>
                    <a:pt x="269" y="59"/>
                  </a:cubicBezTo>
                  <a:cubicBezTo>
                    <a:pt x="286" y="60"/>
                    <a:pt x="304" y="76"/>
                    <a:pt x="320" y="88"/>
                  </a:cubicBezTo>
                  <a:cubicBezTo>
                    <a:pt x="338" y="102"/>
                    <a:pt x="355" y="119"/>
                    <a:pt x="372" y="136"/>
                  </a:cubicBezTo>
                  <a:cubicBezTo>
                    <a:pt x="379" y="143"/>
                    <a:pt x="387" y="154"/>
                    <a:pt x="386" y="162"/>
                  </a:cubicBezTo>
                  <a:cubicBezTo>
                    <a:pt x="385" y="169"/>
                    <a:pt x="373" y="176"/>
                    <a:pt x="364" y="185"/>
                  </a:cubicBezTo>
                  <a:cubicBezTo>
                    <a:pt x="395" y="221"/>
                    <a:pt x="443" y="251"/>
                    <a:pt x="449" y="312"/>
                  </a:cubicBezTo>
                  <a:cubicBezTo>
                    <a:pt x="421" y="304"/>
                    <a:pt x="394" y="297"/>
                    <a:pt x="374" y="276"/>
                  </a:cubicBezTo>
                  <a:cubicBezTo>
                    <a:pt x="351" y="253"/>
                    <a:pt x="351" y="257"/>
                    <a:pt x="325" y="275"/>
                  </a:cubicBezTo>
                  <a:cubicBezTo>
                    <a:pt x="295" y="295"/>
                    <a:pt x="261" y="310"/>
                    <a:pt x="226" y="323"/>
                  </a:cubicBezTo>
                  <a:cubicBezTo>
                    <a:pt x="209" y="330"/>
                    <a:pt x="187" y="328"/>
                    <a:pt x="167" y="330"/>
                  </a:cubicBezTo>
                  <a:cubicBezTo>
                    <a:pt x="135" y="333"/>
                    <a:pt x="84" y="303"/>
                    <a:pt x="78" y="272"/>
                  </a:cubicBezTo>
                  <a:cubicBezTo>
                    <a:pt x="74" y="257"/>
                    <a:pt x="66" y="250"/>
                    <a:pt x="54" y="244"/>
                  </a:cubicBezTo>
                  <a:cubicBezTo>
                    <a:pt x="38" y="236"/>
                    <a:pt x="22" y="228"/>
                    <a:pt x="7" y="219"/>
                  </a:cubicBezTo>
                  <a:cubicBezTo>
                    <a:pt x="3" y="216"/>
                    <a:pt x="2" y="210"/>
                    <a:pt x="0" y="205"/>
                  </a:cubicBezTo>
                  <a:cubicBezTo>
                    <a:pt x="6" y="204"/>
                    <a:pt x="13" y="200"/>
                    <a:pt x="17" y="202"/>
                  </a:cubicBezTo>
                  <a:cubicBezTo>
                    <a:pt x="34" y="210"/>
                    <a:pt x="51" y="219"/>
                    <a:pt x="72" y="229"/>
                  </a:cubicBezTo>
                  <a:close/>
                  <a:moveTo>
                    <a:pt x="314" y="257"/>
                  </a:moveTo>
                  <a:cubicBezTo>
                    <a:pt x="307" y="253"/>
                    <a:pt x="302" y="251"/>
                    <a:pt x="298" y="248"/>
                  </a:cubicBezTo>
                  <a:cubicBezTo>
                    <a:pt x="256" y="224"/>
                    <a:pt x="213" y="200"/>
                    <a:pt x="171" y="175"/>
                  </a:cubicBezTo>
                  <a:cubicBezTo>
                    <a:pt x="167" y="173"/>
                    <a:pt x="166" y="164"/>
                    <a:pt x="163" y="158"/>
                  </a:cubicBezTo>
                  <a:cubicBezTo>
                    <a:pt x="169" y="158"/>
                    <a:pt x="176" y="156"/>
                    <a:pt x="181" y="158"/>
                  </a:cubicBezTo>
                  <a:cubicBezTo>
                    <a:pt x="195" y="165"/>
                    <a:pt x="207" y="173"/>
                    <a:pt x="221" y="180"/>
                  </a:cubicBezTo>
                  <a:cubicBezTo>
                    <a:pt x="253" y="198"/>
                    <a:pt x="285" y="216"/>
                    <a:pt x="317" y="235"/>
                  </a:cubicBezTo>
                  <a:cubicBezTo>
                    <a:pt x="329" y="242"/>
                    <a:pt x="342" y="247"/>
                    <a:pt x="350" y="234"/>
                  </a:cubicBezTo>
                  <a:cubicBezTo>
                    <a:pt x="353" y="227"/>
                    <a:pt x="346" y="214"/>
                    <a:pt x="341" y="205"/>
                  </a:cubicBezTo>
                  <a:cubicBezTo>
                    <a:pt x="337" y="198"/>
                    <a:pt x="329" y="194"/>
                    <a:pt x="322" y="189"/>
                  </a:cubicBezTo>
                  <a:cubicBezTo>
                    <a:pt x="277" y="155"/>
                    <a:pt x="231" y="123"/>
                    <a:pt x="187" y="88"/>
                  </a:cubicBezTo>
                  <a:cubicBezTo>
                    <a:pt x="172" y="75"/>
                    <a:pt x="159" y="73"/>
                    <a:pt x="145" y="83"/>
                  </a:cubicBezTo>
                  <a:cubicBezTo>
                    <a:pt x="135" y="89"/>
                    <a:pt x="127" y="98"/>
                    <a:pt x="120" y="107"/>
                  </a:cubicBezTo>
                  <a:cubicBezTo>
                    <a:pt x="90" y="156"/>
                    <a:pt x="90" y="210"/>
                    <a:pt x="97" y="264"/>
                  </a:cubicBezTo>
                  <a:cubicBezTo>
                    <a:pt x="100" y="287"/>
                    <a:pt x="138" y="310"/>
                    <a:pt x="168" y="307"/>
                  </a:cubicBezTo>
                  <a:cubicBezTo>
                    <a:pt x="157" y="301"/>
                    <a:pt x="148" y="298"/>
                    <a:pt x="141" y="293"/>
                  </a:cubicBezTo>
                  <a:cubicBezTo>
                    <a:pt x="137" y="290"/>
                    <a:pt x="135" y="284"/>
                    <a:pt x="133" y="279"/>
                  </a:cubicBezTo>
                  <a:cubicBezTo>
                    <a:pt x="138" y="278"/>
                    <a:pt x="145" y="273"/>
                    <a:pt x="150" y="275"/>
                  </a:cubicBezTo>
                  <a:cubicBezTo>
                    <a:pt x="167" y="282"/>
                    <a:pt x="183" y="292"/>
                    <a:pt x="200" y="299"/>
                  </a:cubicBezTo>
                  <a:cubicBezTo>
                    <a:pt x="219" y="306"/>
                    <a:pt x="237" y="306"/>
                    <a:pt x="253" y="288"/>
                  </a:cubicBezTo>
                  <a:cubicBezTo>
                    <a:pt x="219" y="271"/>
                    <a:pt x="186" y="255"/>
                    <a:pt x="154" y="237"/>
                  </a:cubicBezTo>
                  <a:cubicBezTo>
                    <a:pt x="147" y="234"/>
                    <a:pt x="144" y="225"/>
                    <a:pt x="139" y="220"/>
                  </a:cubicBezTo>
                  <a:cubicBezTo>
                    <a:pt x="147" y="219"/>
                    <a:pt x="157" y="216"/>
                    <a:pt x="163" y="219"/>
                  </a:cubicBezTo>
                  <a:cubicBezTo>
                    <a:pt x="197" y="235"/>
                    <a:pt x="229" y="252"/>
                    <a:pt x="262" y="269"/>
                  </a:cubicBezTo>
                  <a:cubicBezTo>
                    <a:pt x="281" y="278"/>
                    <a:pt x="298" y="275"/>
                    <a:pt x="314" y="257"/>
                  </a:cubicBezTo>
                  <a:close/>
                  <a:moveTo>
                    <a:pt x="263" y="77"/>
                  </a:moveTo>
                  <a:cubicBezTo>
                    <a:pt x="261" y="79"/>
                    <a:pt x="260" y="81"/>
                    <a:pt x="258" y="83"/>
                  </a:cubicBezTo>
                  <a:cubicBezTo>
                    <a:pt x="282" y="106"/>
                    <a:pt x="306" y="130"/>
                    <a:pt x="331" y="152"/>
                  </a:cubicBezTo>
                  <a:cubicBezTo>
                    <a:pt x="338" y="157"/>
                    <a:pt x="350" y="157"/>
                    <a:pt x="359" y="160"/>
                  </a:cubicBezTo>
                  <a:cubicBezTo>
                    <a:pt x="360" y="157"/>
                    <a:pt x="361" y="155"/>
                    <a:pt x="362" y="152"/>
                  </a:cubicBezTo>
                  <a:cubicBezTo>
                    <a:pt x="322" y="136"/>
                    <a:pt x="309" y="85"/>
                    <a:pt x="263" y="77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28575" y="4521200"/>
              <a:ext cx="1049338" cy="777875"/>
            </a:xfrm>
            <a:custGeom>
              <a:avLst/>
              <a:gdLst>
                <a:gd name="T0" fmla="*/ 53 w 334"/>
                <a:gd name="T1" fmla="*/ 170 h 247"/>
                <a:gd name="T2" fmla="*/ 98 w 334"/>
                <a:gd name="T3" fmla="*/ 46 h 247"/>
                <a:gd name="T4" fmla="*/ 60 w 334"/>
                <a:gd name="T5" fmla="*/ 31 h 247"/>
                <a:gd name="T6" fmla="*/ 51 w 334"/>
                <a:gd name="T7" fmla="*/ 20 h 247"/>
                <a:gd name="T8" fmla="*/ 65 w 334"/>
                <a:gd name="T9" fmla="*/ 17 h 247"/>
                <a:gd name="T10" fmla="*/ 105 w 334"/>
                <a:gd name="T11" fmla="*/ 31 h 247"/>
                <a:gd name="T12" fmla="*/ 111 w 334"/>
                <a:gd name="T13" fmla="*/ 21 h 247"/>
                <a:gd name="T14" fmla="*/ 150 w 334"/>
                <a:gd name="T15" fmla="*/ 17 h 247"/>
                <a:gd name="T16" fmla="*/ 200 w 334"/>
                <a:gd name="T17" fmla="*/ 44 h 247"/>
                <a:gd name="T18" fmla="*/ 238 w 334"/>
                <a:gd name="T19" fmla="*/ 65 h 247"/>
                <a:gd name="T20" fmla="*/ 276 w 334"/>
                <a:gd name="T21" fmla="*/ 100 h 247"/>
                <a:gd name="T22" fmla="*/ 287 w 334"/>
                <a:gd name="T23" fmla="*/ 119 h 247"/>
                <a:gd name="T24" fmla="*/ 270 w 334"/>
                <a:gd name="T25" fmla="*/ 137 h 247"/>
                <a:gd name="T26" fmla="*/ 334 w 334"/>
                <a:gd name="T27" fmla="*/ 231 h 247"/>
                <a:gd name="T28" fmla="*/ 278 w 334"/>
                <a:gd name="T29" fmla="*/ 204 h 247"/>
                <a:gd name="T30" fmla="*/ 242 w 334"/>
                <a:gd name="T31" fmla="*/ 204 h 247"/>
                <a:gd name="T32" fmla="*/ 168 w 334"/>
                <a:gd name="T33" fmla="*/ 239 h 247"/>
                <a:gd name="T34" fmla="*/ 124 w 334"/>
                <a:gd name="T35" fmla="*/ 245 h 247"/>
                <a:gd name="T36" fmla="*/ 58 w 334"/>
                <a:gd name="T37" fmla="*/ 202 h 247"/>
                <a:gd name="T38" fmla="*/ 40 w 334"/>
                <a:gd name="T39" fmla="*/ 181 h 247"/>
                <a:gd name="T40" fmla="*/ 5 w 334"/>
                <a:gd name="T41" fmla="*/ 162 h 247"/>
                <a:gd name="T42" fmla="*/ 0 w 334"/>
                <a:gd name="T43" fmla="*/ 152 h 247"/>
                <a:gd name="T44" fmla="*/ 13 w 334"/>
                <a:gd name="T45" fmla="*/ 150 h 247"/>
                <a:gd name="T46" fmla="*/ 53 w 334"/>
                <a:gd name="T47" fmla="*/ 170 h 247"/>
                <a:gd name="T48" fmla="*/ 233 w 334"/>
                <a:gd name="T49" fmla="*/ 191 h 247"/>
                <a:gd name="T50" fmla="*/ 222 w 334"/>
                <a:gd name="T51" fmla="*/ 184 h 247"/>
                <a:gd name="T52" fmla="*/ 127 w 334"/>
                <a:gd name="T53" fmla="*/ 130 h 247"/>
                <a:gd name="T54" fmla="*/ 121 w 334"/>
                <a:gd name="T55" fmla="*/ 117 h 247"/>
                <a:gd name="T56" fmla="*/ 134 w 334"/>
                <a:gd name="T57" fmla="*/ 117 h 247"/>
                <a:gd name="T58" fmla="*/ 164 w 334"/>
                <a:gd name="T59" fmla="*/ 133 h 247"/>
                <a:gd name="T60" fmla="*/ 236 w 334"/>
                <a:gd name="T61" fmla="*/ 174 h 247"/>
                <a:gd name="T62" fmla="*/ 260 w 334"/>
                <a:gd name="T63" fmla="*/ 173 h 247"/>
                <a:gd name="T64" fmla="*/ 253 w 334"/>
                <a:gd name="T65" fmla="*/ 152 h 247"/>
                <a:gd name="T66" fmla="*/ 239 w 334"/>
                <a:gd name="T67" fmla="*/ 140 h 247"/>
                <a:gd name="T68" fmla="*/ 139 w 334"/>
                <a:gd name="T69" fmla="*/ 65 h 247"/>
                <a:gd name="T70" fmla="*/ 107 w 334"/>
                <a:gd name="T71" fmla="*/ 61 h 247"/>
                <a:gd name="T72" fmla="*/ 90 w 334"/>
                <a:gd name="T73" fmla="*/ 79 h 247"/>
                <a:gd name="T74" fmla="*/ 72 w 334"/>
                <a:gd name="T75" fmla="*/ 195 h 247"/>
                <a:gd name="T76" fmla="*/ 125 w 334"/>
                <a:gd name="T77" fmla="*/ 227 h 247"/>
                <a:gd name="T78" fmla="*/ 105 w 334"/>
                <a:gd name="T79" fmla="*/ 217 h 247"/>
                <a:gd name="T80" fmla="*/ 99 w 334"/>
                <a:gd name="T81" fmla="*/ 207 h 247"/>
                <a:gd name="T82" fmla="*/ 111 w 334"/>
                <a:gd name="T83" fmla="*/ 204 h 247"/>
                <a:gd name="T84" fmla="*/ 149 w 334"/>
                <a:gd name="T85" fmla="*/ 221 h 247"/>
                <a:gd name="T86" fmla="*/ 188 w 334"/>
                <a:gd name="T87" fmla="*/ 214 h 247"/>
                <a:gd name="T88" fmla="*/ 114 w 334"/>
                <a:gd name="T89" fmla="*/ 175 h 247"/>
                <a:gd name="T90" fmla="*/ 104 w 334"/>
                <a:gd name="T91" fmla="*/ 162 h 247"/>
                <a:gd name="T92" fmla="*/ 121 w 334"/>
                <a:gd name="T93" fmla="*/ 162 h 247"/>
                <a:gd name="T94" fmla="*/ 195 w 334"/>
                <a:gd name="T95" fmla="*/ 199 h 247"/>
                <a:gd name="T96" fmla="*/ 233 w 334"/>
                <a:gd name="T97" fmla="*/ 191 h 247"/>
                <a:gd name="T98" fmla="*/ 195 w 334"/>
                <a:gd name="T99" fmla="*/ 57 h 247"/>
                <a:gd name="T100" fmla="*/ 192 w 334"/>
                <a:gd name="T101" fmla="*/ 61 h 247"/>
                <a:gd name="T102" fmla="*/ 246 w 334"/>
                <a:gd name="T103" fmla="*/ 112 h 247"/>
                <a:gd name="T104" fmla="*/ 267 w 334"/>
                <a:gd name="T105" fmla="*/ 118 h 247"/>
                <a:gd name="T106" fmla="*/ 269 w 334"/>
                <a:gd name="T107" fmla="*/ 112 h 247"/>
                <a:gd name="T108" fmla="*/ 195 w 334"/>
                <a:gd name="T109" fmla="*/ 5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" h="247">
                  <a:moveTo>
                    <a:pt x="53" y="170"/>
                  </a:moveTo>
                  <a:cubicBezTo>
                    <a:pt x="55" y="122"/>
                    <a:pt x="60" y="79"/>
                    <a:pt x="98" y="46"/>
                  </a:cubicBezTo>
                  <a:cubicBezTo>
                    <a:pt x="85" y="41"/>
                    <a:pt x="72" y="37"/>
                    <a:pt x="60" y="31"/>
                  </a:cubicBezTo>
                  <a:cubicBezTo>
                    <a:pt x="56" y="29"/>
                    <a:pt x="54" y="24"/>
                    <a:pt x="51" y="20"/>
                  </a:cubicBezTo>
                  <a:cubicBezTo>
                    <a:pt x="56" y="19"/>
                    <a:pt x="61" y="16"/>
                    <a:pt x="65" y="17"/>
                  </a:cubicBezTo>
                  <a:cubicBezTo>
                    <a:pt x="78" y="21"/>
                    <a:pt x="91" y="26"/>
                    <a:pt x="105" y="31"/>
                  </a:cubicBezTo>
                  <a:cubicBezTo>
                    <a:pt x="107" y="27"/>
                    <a:pt x="109" y="24"/>
                    <a:pt x="111" y="21"/>
                  </a:cubicBezTo>
                  <a:cubicBezTo>
                    <a:pt x="124" y="1"/>
                    <a:pt x="133" y="0"/>
                    <a:pt x="150" y="17"/>
                  </a:cubicBezTo>
                  <a:cubicBezTo>
                    <a:pt x="164" y="32"/>
                    <a:pt x="177" y="43"/>
                    <a:pt x="200" y="44"/>
                  </a:cubicBezTo>
                  <a:cubicBezTo>
                    <a:pt x="213" y="44"/>
                    <a:pt x="226" y="56"/>
                    <a:pt x="238" y="65"/>
                  </a:cubicBezTo>
                  <a:cubicBezTo>
                    <a:pt x="251" y="76"/>
                    <a:pt x="264" y="88"/>
                    <a:pt x="276" y="100"/>
                  </a:cubicBezTo>
                  <a:cubicBezTo>
                    <a:pt x="281" y="106"/>
                    <a:pt x="288" y="114"/>
                    <a:pt x="287" y="119"/>
                  </a:cubicBezTo>
                  <a:cubicBezTo>
                    <a:pt x="286" y="125"/>
                    <a:pt x="277" y="130"/>
                    <a:pt x="270" y="137"/>
                  </a:cubicBezTo>
                  <a:cubicBezTo>
                    <a:pt x="294" y="163"/>
                    <a:pt x="329" y="186"/>
                    <a:pt x="334" y="231"/>
                  </a:cubicBezTo>
                  <a:cubicBezTo>
                    <a:pt x="313" y="225"/>
                    <a:pt x="293" y="220"/>
                    <a:pt x="278" y="204"/>
                  </a:cubicBezTo>
                  <a:cubicBezTo>
                    <a:pt x="261" y="187"/>
                    <a:pt x="261" y="190"/>
                    <a:pt x="242" y="204"/>
                  </a:cubicBezTo>
                  <a:cubicBezTo>
                    <a:pt x="219" y="219"/>
                    <a:pt x="194" y="230"/>
                    <a:pt x="168" y="239"/>
                  </a:cubicBezTo>
                  <a:cubicBezTo>
                    <a:pt x="155" y="245"/>
                    <a:pt x="139" y="243"/>
                    <a:pt x="124" y="245"/>
                  </a:cubicBezTo>
                  <a:cubicBezTo>
                    <a:pt x="101" y="247"/>
                    <a:pt x="63" y="225"/>
                    <a:pt x="58" y="202"/>
                  </a:cubicBezTo>
                  <a:cubicBezTo>
                    <a:pt x="55" y="190"/>
                    <a:pt x="49" y="185"/>
                    <a:pt x="40" y="181"/>
                  </a:cubicBezTo>
                  <a:cubicBezTo>
                    <a:pt x="28" y="175"/>
                    <a:pt x="17" y="169"/>
                    <a:pt x="5" y="162"/>
                  </a:cubicBezTo>
                  <a:cubicBezTo>
                    <a:pt x="3" y="160"/>
                    <a:pt x="2" y="155"/>
                    <a:pt x="0" y="152"/>
                  </a:cubicBezTo>
                  <a:cubicBezTo>
                    <a:pt x="4" y="151"/>
                    <a:pt x="9" y="148"/>
                    <a:pt x="13" y="150"/>
                  </a:cubicBezTo>
                  <a:cubicBezTo>
                    <a:pt x="26" y="155"/>
                    <a:pt x="38" y="162"/>
                    <a:pt x="53" y="170"/>
                  </a:cubicBezTo>
                  <a:close/>
                  <a:moveTo>
                    <a:pt x="233" y="191"/>
                  </a:moveTo>
                  <a:cubicBezTo>
                    <a:pt x="228" y="188"/>
                    <a:pt x="225" y="186"/>
                    <a:pt x="222" y="184"/>
                  </a:cubicBezTo>
                  <a:cubicBezTo>
                    <a:pt x="190" y="166"/>
                    <a:pt x="158" y="148"/>
                    <a:pt x="127" y="130"/>
                  </a:cubicBezTo>
                  <a:cubicBezTo>
                    <a:pt x="124" y="128"/>
                    <a:pt x="123" y="121"/>
                    <a:pt x="121" y="117"/>
                  </a:cubicBezTo>
                  <a:cubicBezTo>
                    <a:pt x="126" y="117"/>
                    <a:pt x="131" y="115"/>
                    <a:pt x="134" y="117"/>
                  </a:cubicBezTo>
                  <a:cubicBezTo>
                    <a:pt x="145" y="122"/>
                    <a:pt x="154" y="128"/>
                    <a:pt x="164" y="133"/>
                  </a:cubicBezTo>
                  <a:cubicBezTo>
                    <a:pt x="188" y="147"/>
                    <a:pt x="212" y="160"/>
                    <a:pt x="236" y="174"/>
                  </a:cubicBezTo>
                  <a:cubicBezTo>
                    <a:pt x="244" y="179"/>
                    <a:pt x="254" y="183"/>
                    <a:pt x="260" y="173"/>
                  </a:cubicBezTo>
                  <a:cubicBezTo>
                    <a:pt x="262" y="168"/>
                    <a:pt x="257" y="158"/>
                    <a:pt x="253" y="152"/>
                  </a:cubicBezTo>
                  <a:cubicBezTo>
                    <a:pt x="250" y="147"/>
                    <a:pt x="244" y="143"/>
                    <a:pt x="239" y="140"/>
                  </a:cubicBezTo>
                  <a:cubicBezTo>
                    <a:pt x="206" y="115"/>
                    <a:pt x="171" y="91"/>
                    <a:pt x="139" y="65"/>
                  </a:cubicBezTo>
                  <a:cubicBezTo>
                    <a:pt x="128" y="55"/>
                    <a:pt x="118" y="54"/>
                    <a:pt x="107" y="61"/>
                  </a:cubicBezTo>
                  <a:cubicBezTo>
                    <a:pt x="100" y="66"/>
                    <a:pt x="94" y="72"/>
                    <a:pt x="90" y="79"/>
                  </a:cubicBezTo>
                  <a:cubicBezTo>
                    <a:pt x="67" y="115"/>
                    <a:pt x="67" y="155"/>
                    <a:pt x="72" y="195"/>
                  </a:cubicBezTo>
                  <a:cubicBezTo>
                    <a:pt x="74" y="212"/>
                    <a:pt x="103" y="229"/>
                    <a:pt x="125" y="227"/>
                  </a:cubicBezTo>
                  <a:cubicBezTo>
                    <a:pt x="117" y="223"/>
                    <a:pt x="110" y="221"/>
                    <a:pt x="105" y="217"/>
                  </a:cubicBezTo>
                  <a:cubicBezTo>
                    <a:pt x="102" y="215"/>
                    <a:pt x="101" y="210"/>
                    <a:pt x="99" y="207"/>
                  </a:cubicBezTo>
                  <a:cubicBezTo>
                    <a:pt x="103" y="206"/>
                    <a:pt x="108" y="202"/>
                    <a:pt x="111" y="204"/>
                  </a:cubicBezTo>
                  <a:cubicBezTo>
                    <a:pt x="124" y="209"/>
                    <a:pt x="136" y="216"/>
                    <a:pt x="149" y="221"/>
                  </a:cubicBezTo>
                  <a:cubicBezTo>
                    <a:pt x="163" y="227"/>
                    <a:pt x="176" y="227"/>
                    <a:pt x="188" y="214"/>
                  </a:cubicBezTo>
                  <a:cubicBezTo>
                    <a:pt x="163" y="201"/>
                    <a:pt x="138" y="188"/>
                    <a:pt x="114" y="175"/>
                  </a:cubicBezTo>
                  <a:cubicBezTo>
                    <a:pt x="110" y="173"/>
                    <a:pt x="107" y="167"/>
                    <a:pt x="104" y="162"/>
                  </a:cubicBezTo>
                  <a:cubicBezTo>
                    <a:pt x="110" y="162"/>
                    <a:pt x="116" y="160"/>
                    <a:pt x="121" y="162"/>
                  </a:cubicBezTo>
                  <a:cubicBezTo>
                    <a:pt x="146" y="174"/>
                    <a:pt x="170" y="187"/>
                    <a:pt x="195" y="199"/>
                  </a:cubicBezTo>
                  <a:cubicBezTo>
                    <a:pt x="209" y="206"/>
                    <a:pt x="221" y="204"/>
                    <a:pt x="233" y="191"/>
                  </a:cubicBezTo>
                  <a:close/>
                  <a:moveTo>
                    <a:pt x="195" y="57"/>
                  </a:moveTo>
                  <a:cubicBezTo>
                    <a:pt x="194" y="58"/>
                    <a:pt x="193" y="60"/>
                    <a:pt x="192" y="61"/>
                  </a:cubicBezTo>
                  <a:cubicBezTo>
                    <a:pt x="210" y="78"/>
                    <a:pt x="227" y="96"/>
                    <a:pt x="246" y="112"/>
                  </a:cubicBezTo>
                  <a:cubicBezTo>
                    <a:pt x="251" y="116"/>
                    <a:pt x="260" y="116"/>
                    <a:pt x="267" y="118"/>
                  </a:cubicBezTo>
                  <a:cubicBezTo>
                    <a:pt x="268" y="116"/>
                    <a:pt x="268" y="114"/>
                    <a:pt x="269" y="112"/>
                  </a:cubicBezTo>
                  <a:cubicBezTo>
                    <a:pt x="239" y="101"/>
                    <a:pt x="229" y="63"/>
                    <a:pt x="195" y="57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100013" y="3602038"/>
              <a:ext cx="654050" cy="487363"/>
            </a:xfrm>
            <a:custGeom>
              <a:avLst/>
              <a:gdLst>
                <a:gd name="T0" fmla="*/ 33 w 208"/>
                <a:gd name="T1" fmla="*/ 107 h 155"/>
                <a:gd name="T2" fmla="*/ 61 w 208"/>
                <a:gd name="T3" fmla="*/ 29 h 155"/>
                <a:gd name="T4" fmla="*/ 37 w 208"/>
                <a:gd name="T5" fmla="*/ 20 h 155"/>
                <a:gd name="T6" fmla="*/ 32 w 208"/>
                <a:gd name="T7" fmla="*/ 13 h 155"/>
                <a:gd name="T8" fmla="*/ 41 w 208"/>
                <a:gd name="T9" fmla="*/ 11 h 155"/>
                <a:gd name="T10" fmla="*/ 65 w 208"/>
                <a:gd name="T11" fmla="*/ 20 h 155"/>
                <a:gd name="T12" fmla="*/ 69 w 208"/>
                <a:gd name="T13" fmla="*/ 14 h 155"/>
                <a:gd name="T14" fmla="*/ 93 w 208"/>
                <a:gd name="T15" fmla="*/ 11 h 155"/>
                <a:gd name="T16" fmla="*/ 125 w 208"/>
                <a:gd name="T17" fmla="*/ 28 h 155"/>
                <a:gd name="T18" fmla="*/ 148 w 208"/>
                <a:gd name="T19" fmla="*/ 41 h 155"/>
                <a:gd name="T20" fmla="*/ 172 w 208"/>
                <a:gd name="T21" fmla="*/ 63 h 155"/>
                <a:gd name="T22" fmla="*/ 179 w 208"/>
                <a:gd name="T23" fmla="*/ 75 h 155"/>
                <a:gd name="T24" fmla="*/ 169 w 208"/>
                <a:gd name="T25" fmla="*/ 86 h 155"/>
                <a:gd name="T26" fmla="*/ 208 w 208"/>
                <a:gd name="T27" fmla="*/ 145 h 155"/>
                <a:gd name="T28" fmla="*/ 173 w 208"/>
                <a:gd name="T29" fmla="*/ 128 h 155"/>
                <a:gd name="T30" fmla="*/ 151 w 208"/>
                <a:gd name="T31" fmla="*/ 128 h 155"/>
                <a:gd name="T32" fmla="*/ 105 w 208"/>
                <a:gd name="T33" fmla="*/ 150 h 155"/>
                <a:gd name="T34" fmla="*/ 78 w 208"/>
                <a:gd name="T35" fmla="*/ 153 h 155"/>
                <a:gd name="T36" fmla="*/ 36 w 208"/>
                <a:gd name="T37" fmla="*/ 126 h 155"/>
                <a:gd name="T38" fmla="*/ 25 w 208"/>
                <a:gd name="T39" fmla="*/ 113 h 155"/>
                <a:gd name="T40" fmla="*/ 3 w 208"/>
                <a:gd name="T41" fmla="*/ 102 h 155"/>
                <a:gd name="T42" fmla="*/ 0 w 208"/>
                <a:gd name="T43" fmla="*/ 95 h 155"/>
                <a:gd name="T44" fmla="*/ 8 w 208"/>
                <a:gd name="T45" fmla="*/ 94 h 155"/>
                <a:gd name="T46" fmla="*/ 33 w 208"/>
                <a:gd name="T47" fmla="*/ 107 h 155"/>
                <a:gd name="T48" fmla="*/ 146 w 208"/>
                <a:gd name="T49" fmla="*/ 120 h 155"/>
                <a:gd name="T50" fmla="*/ 138 w 208"/>
                <a:gd name="T51" fmla="*/ 115 h 155"/>
                <a:gd name="T52" fmla="*/ 80 w 208"/>
                <a:gd name="T53" fmla="*/ 81 h 155"/>
                <a:gd name="T54" fmla="*/ 76 w 208"/>
                <a:gd name="T55" fmla="*/ 73 h 155"/>
                <a:gd name="T56" fmla="*/ 84 w 208"/>
                <a:gd name="T57" fmla="*/ 74 h 155"/>
                <a:gd name="T58" fmla="*/ 102 w 208"/>
                <a:gd name="T59" fmla="*/ 84 h 155"/>
                <a:gd name="T60" fmla="*/ 147 w 208"/>
                <a:gd name="T61" fmla="*/ 109 h 155"/>
                <a:gd name="T62" fmla="*/ 162 w 208"/>
                <a:gd name="T63" fmla="*/ 108 h 155"/>
                <a:gd name="T64" fmla="*/ 158 w 208"/>
                <a:gd name="T65" fmla="*/ 95 h 155"/>
                <a:gd name="T66" fmla="*/ 149 w 208"/>
                <a:gd name="T67" fmla="*/ 88 h 155"/>
                <a:gd name="T68" fmla="*/ 87 w 208"/>
                <a:gd name="T69" fmla="*/ 41 h 155"/>
                <a:gd name="T70" fmla="*/ 67 w 208"/>
                <a:gd name="T71" fmla="*/ 39 h 155"/>
                <a:gd name="T72" fmla="*/ 56 w 208"/>
                <a:gd name="T73" fmla="*/ 50 h 155"/>
                <a:gd name="T74" fmla="*/ 45 w 208"/>
                <a:gd name="T75" fmla="*/ 122 h 155"/>
                <a:gd name="T76" fmla="*/ 78 w 208"/>
                <a:gd name="T77" fmla="*/ 143 h 155"/>
                <a:gd name="T78" fmla="*/ 65 w 208"/>
                <a:gd name="T79" fmla="*/ 136 h 155"/>
                <a:gd name="T80" fmla="*/ 62 w 208"/>
                <a:gd name="T81" fmla="*/ 130 h 155"/>
                <a:gd name="T82" fmla="*/ 70 w 208"/>
                <a:gd name="T83" fmla="*/ 128 h 155"/>
                <a:gd name="T84" fmla="*/ 93 w 208"/>
                <a:gd name="T85" fmla="*/ 139 h 155"/>
                <a:gd name="T86" fmla="*/ 117 w 208"/>
                <a:gd name="T87" fmla="*/ 134 h 155"/>
                <a:gd name="T88" fmla="*/ 71 w 208"/>
                <a:gd name="T89" fmla="*/ 110 h 155"/>
                <a:gd name="T90" fmla="*/ 65 w 208"/>
                <a:gd name="T91" fmla="*/ 102 h 155"/>
                <a:gd name="T92" fmla="*/ 76 w 208"/>
                <a:gd name="T93" fmla="*/ 102 h 155"/>
                <a:gd name="T94" fmla="*/ 122 w 208"/>
                <a:gd name="T95" fmla="*/ 125 h 155"/>
                <a:gd name="T96" fmla="*/ 146 w 208"/>
                <a:gd name="T97" fmla="*/ 120 h 155"/>
                <a:gd name="T98" fmla="*/ 122 w 208"/>
                <a:gd name="T99" fmla="*/ 36 h 155"/>
                <a:gd name="T100" fmla="*/ 120 w 208"/>
                <a:gd name="T101" fmla="*/ 38 h 155"/>
                <a:gd name="T102" fmla="*/ 154 w 208"/>
                <a:gd name="T103" fmla="*/ 71 h 155"/>
                <a:gd name="T104" fmla="*/ 167 w 208"/>
                <a:gd name="T105" fmla="*/ 74 h 155"/>
                <a:gd name="T106" fmla="*/ 168 w 208"/>
                <a:gd name="T107" fmla="*/ 71 h 155"/>
                <a:gd name="T108" fmla="*/ 122 w 208"/>
                <a:gd name="T109" fmla="*/ 3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5">
                  <a:moveTo>
                    <a:pt x="33" y="107"/>
                  </a:moveTo>
                  <a:cubicBezTo>
                    <a:pt x="34" y="77"/>
                    <a:pt x="37" y="50"/>
                    <a:pt x="61" y="29"/>
                  </a:cubicBezTo>
                  <a:cubicBezTo>
                    <a:pt x="53" y="26"/>
                    <a:pt x="45" y="23"/>
                    <a:pt x="37" y="20"/>
                  </a:cubicBezTo>
                  <a:cubicBezTo>
                    <a:pt x="35" y="19"/>
                    <a:pt x="34" y="15"/>
                    <a:pt x="32" y="13"/>
                  </a:cubicBezTo>
                  <a:cubicBezTo>
                    <a:pt x="35" y="12"/>
                    <a:pt x="38" y="11"/>
                    <a:pt x="41" y="11"/>
                  </a:cubicBezTo>
                  <a:cubicBezTo>
                    <a:pt x="49" y="14"/>
                    <a:pt x="57" y="17"/>
                    <a:pt x="65" y="20"/>
                  </a:cubicBezTo>
                  <a:cubicBezTo>
                    <a:pt x="67" y="17"/>
                    <a:pt x="68" y="15"/>
                    <a:pt x="69" y="14"/>
                  </a:cubicBezTo>
                  <a:cubicBezTo>
                    <a:pt x="77" y="1"/>
                    <a:pt x="83" y="0"/>
                    <a:pt x="93" y="11"/>
                  </a:cubicBezTo>
                  <a:cubicBezTo>
                    <a:pt x="102" y="20"/>
                    <a:pt x="111" y="27"/>
                    <a:pt x="125" y="28"/>
                  </a:cubicBezTo>
                  <a:cubicBezTo>
                    <a:pt x="133" y="28"/>
                    <a:pt x="141" y="36"/>
                    <a:pt x="148" y="41"/>
                  </a:cubicBezTo>
                  <a:cubicBezTo>
                    <a:pt x="157" y="48"/>
                    <a:pt x="165" y="55"/>
                    <a:pt x="172" y="63"/>
                  </a:cubicBezTo>
                  <a:cubicBezTo>
                    <a:pt x="176" y="66"/>
                    <a:pt x="180" y="71"/>
                    <a:pt x="179" y="75"/>
                  </a:cubicBezTo>
                  <a:cubicBezTo>
                    <a:pt x="179" y="79"/>
                    <a:pt x="173" y="82"/>
                    <a:pt x="169" y="86"/>
                  </a:cubicBezTo>
                  <a:cubicBezTo>
                    <a:pt x="183" y="102"/>
                    <a:pt x="205" y="116"/>
                    <a:pt x="208" y="145"/>
                  </a:cubicBezTo>
                  <a:cubicBezTo>
                    <a:pt x="195" y="141"/>
                    <a:pt x="183" y="138"/>
                    <a:pt x="173" y="128"/>
                  </a:cubicBezTo>
                  <a:cubicBezTo>
                    <a:pt x="163" y="117"/>
                    <a:pt x="163" y="119"/>
                    <a:pt x="151" y="128"/>
                  </a:cubicBezTo>
                  <a:cubicBezTo>
                    <a:pt x="137" y="137"/>
                    <a:pt x="121" y="144"/>
                    <a:pt x="105" y="150"/>
                  </a:cubicBezTo>
                  <a:cubicBezTo>
                    <a:pt x="97" y="153"/>
                    <a:pt x="87" y="152"/>
                    <a:pt x="78" y="153"/>
                  </a:cubicBezTo>
                  <a:cubicBezTo>
                    <a:pt x="63" y="155"/>
                    <a:pt x="39" y="141"/>
                    <a:pt x="36" y="126"/>
                  </a:cubicBezTo>
                  <a:cubicBezTo>
                    <a:pt x="34" y="119"/>
                    <a:pt x="31" y="116"/>
                    <a:pt x="25" y="113"/>
                  </a:cubicBezTo>
                  <a:cubicBezTo>
                    <a:pt x="18" y="110"/>
                    <a:pt x="10" y="106"/>
                    <a:pt x="3" y="102"/>
                  </a:cubicBezTo>
                  <a:cubicBezTo>
                    <a:pt x="2" y="101"/>
                    <a:pt x="1" y="97"/>
                    <a:pt x="0" y="95"/>
                  </a:cubicBezTo>
                  <a:cubicBezTo>
                    <a:pt x="3" y="95"/>
                    <a:pt x="6" y="93"/>
                    <a:pt x="8" y="94"/>
                  </a:cubicBezTo>
                  <a:cubicBezTo>
                    <a:pt x="16" y="97"/>
                    <a:pt x="24" y="102"/>
                    <a:pt x="33" y="107"/>
                  </a:cubicBezTo>
                  <a:close/>
                  <a:moveTo>
                    <a:pt x="146" y="120"/>
                  </a:moveTo>
                  <a:cubicBezTo>
                    <a:pt x="142" y="118"/>
                    <a:pt x="140" y="116"/>
                    <a:pt x="138" y="115"/>
                  </a:cubicBezTo>
                  <a:cubicBezTo>
                    <a:pt x="119" y="104"/>
                    <a:pt x="99" y="93"/>
                    <a:pt x="80" y="81"/>
                  </a:cubicBezTo>
                  <a:cubicBezTo>
                    <a:pt x="77" y="80"/>
                    <a:pt x="77" y="76"/>
                    <a:pt x="76" y="73"/>
                  </a:cubicBezTo>
                  <a:cubicBezTo>
                    <a:pt x="78" y="73"/>
                    <a:pt x="82" y="73"/>
                    <a:pt x="84" y="74"/>
                  </a:cubicBezTo>
                  <a:cubicBezTo>
                    <a:pt x="90" y="77"/>
                    <a:pt x="96" y="80"/>
                    <a:pt x="102" y="84"/>
                  </a:cubicBezTo>
                  <a:cubicBezTo>
                    <a:pt x="117" y="92"/>
                    <a:pt x="132" y="100"/>
                    <a:pt x="147" y="109"/>
                  </a:cubicBezTo>
                  <a:cubicBezTo>
                    <a:pt x="153" y="112"/>
                    <a:pt x="159" y="115"/>
                    <a:pt x="162" y="108"/>
                  </a:cubicBezTo>
                  <a:cubicBezTo>
                    <a:pt x="164" y="106"/>
                    <a:pt x="161" y="99"/>
                    <a:pt x="158" y="95"/>
                  </a:cubicBezTo>
                  <a:cubicBezTo>
                    <a:pt x="156" y="92"/>
                    <a:pt x="153" y="90"/>
                    <a:pt x="149" y="88"/>
                  </a:cubicBezTo>
                  <a:cubicBezTo>
                    <a:pt x="128" y="72"/>
                    <a:pt x="107" y="57"/>
                    <a:pt x="87" y="41"/>
                  </a:cubicBezTo>
                  <a:cubicBezTo>
                    <a:pt x="80" y="35"/>
                    <a:pt x="74" y="34"/>
                    <a:pt x="67" y="39"/>
                  </a:cubicBezTo>
                  <a:cubicBezTo>
                    <a:pt x="63" y="41"/>
                    <a:pt x="59" y="46"/>
                    <a:pt x="56" y="50"/>
                  </a:cubicBezTo>
                  <a:cubicBezTo>
                    <a:pt x="42" y="72"/>
                    <a:pt x="42" y="97"/>
                    <a:pt x="45" y="122"/>
                  </a:cubicBezTo>
                  <a:cubicBezTo>
                    <a:pt x="46" y="133"/>
                    <a:pt x="64" y="144"/>
                    <a:pt x="78" y="143"/>
                  </a:cubicBezTo>
                  <a:cubicBezTo>
                    <a:pt x="73" y="140"/>
                    <a:pt x="69" y="138"/>
                    <a:pt x="65" y="136"/>
                  </a:cubicBezTo>
                  <a:cubicBezTo>
                    <a:pt x="64" y="135"/>
                    <a:pt x="63" y="132"/>
                    <a:pt x="62" y="130"/>
                  </a:cubicBezTo>
                  <a:cubicBezTo>
                    <a:pt x="64" y="129"/>
                    <a:pt x="67" y="127"/>
                    <a:pt x="70" y="128"/>
                  </a:cubicBezTo>
                  <a:cubicBezTo>
                    <a:pt x="77" y="131"/>
                    <a:pt x="85" y="135"/>
                    <a:pt x="93" y="139"/>
                  </a:cubicBezTo>
                  <a:cubicBezTo>
                    <a:pt x="102" y="142"/>
                    <a:pt x="110" y="142"/>
                    <a:pt x="117" y="134"/>
                  </a:cubicBezTo>
                  <a:cubicBezTo>
                    <a:pt x="102" y="126"/>
                    <a:pt x="86" y="118"/>
                    <a:pt x="71" y="110"/>
                  </a:cubicBezTo>
                  <a:cubicBezTo>
                    <a:pt x="68" y="109"/>
                    <a:pt x="67" y="105"/>
                    <a:pt x="65" y="102"/>
                  </a:cubicBezTo>
                  <a:cubicBezTo>
                    <a:pt x="68" y="102"/>
                    <a:pt x="73" y="101"/>
                    <a:pt x="76" y="102"/>
                  </a:cubicBezTo>
                  <a:cubicBezTo>
                    <a:pt x="91" y="109"/>
                    <a:pt x="106" y="117"/>
                    <a:pt x="122" y="125"/>
                  </a:cubicBezTo>
                  <a:cubicBezTo>
                    <a:pt x="130" y="129"/>
                    <a:pt x="138" y="128"/>
                    <a:pt x="146" y="120"/>
                  </a:cubicBezTo>
                  <a:close/>
                  <a:moveTo>
                    <a:pt x="122" y="36"/>
                  </a:moveTo>
                  <a:cubicBezTo>
                    <a:pt x="121" y="37"/>
                    <a:pt x="121" y="38"/>
                    <a:pt x="120" y="38"/>
                  </a:cubicBezTo>
                  <a:cubicBezTo>
                    <a:pt x="131" y="49"/>
                    <a:pt x="142" y="60"/>
                    <a:pt x="154" y="71"/>
                  </a:cubicBezTo>
                  <a:cubicBezTo>
                    <a:pt x="157" y="73"/>
                    <a:pt x="162" y="73"/>
                    <a:pt x="167" y="74"/>
                  </a:cubicBezTo>
                  <a:cubicBezTo>
                    <a:pt x="167" y="73"/>
                    <a:pt x="167" y="72"/>
                    <a:pt x="168" y="71"/>
                  </a:cubicBezTo>
                  <a:cubicBezTo>
                    <a:pt x="149" y="63"/>
                    <a:pt x="143" y="40"/>
                    <a:pt x="122" y="36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10660063" y="-15875"/>
              <a:ext cx="1411288" cy="1050925"/>
            </a:xfrm>
            <a:custGeom>
              <a:avLst/>
              <a:gdLst>
                <a:gd name="T0" fmla="*/ 432 w 449"/>
                <a:gd name="T1" fmla="*/ 202 h 334"/>
                <a:gd name="T2" fmla="*/ 449 w 449"/>
                <a:gd name="T3" fmla="*/ 205 h 334"/>
                <a:gd name="T4" fmla="*/ 442 w 449"/>
                <a:gd name="T5" fmla="*/ 219 h 334"/>
                <a:gd name="T6" fmla="*/ 395 w 449"/>
                <a:gd name="T7" fmla="*/ 244 h 334"/>
                <a:gd name="T8" fmla="*/ 371 w 449"/>
                <a:gd name="T9" fmla="*/ 273 h 334"/>
                <a:gd name="T10" fmla="*/ 282 w 449"/>
                <a:gd name="T11" fmla="*/ 330 h 334"/>
                <a:gd name="T12" fmla="*/ 222 w 449"/>
                <a:gd name="T13" fmla="*/ 323 h 334"/>
                <a:gd name="T14" fmla="*/ 124 w 449"/>
                <a:gd name="T15" fmla="*/ 275 h 334"/>
                <a:gd name="T16" fmla="*/ 75 w 449"/>
                <a:gd name="T17" fmla="*/ 276 h 334"/>
                <a:gd name="T18" fmla="*/ 0 w 449"/>
                <a:gd name="T19" fmla="*/ 312 h 334"/>
                <a:gd name="T20" fmla="*/ 85 w 449"/>
                <a:gd name="T21" fmla="*/ 185 h 334"/>
                <a:gd name="T22" fmla="*/ 62 w 449"/>
                <a:gd name="T23" fmla="*/ 162 h 334"/>
                <a:gd name="T24" fmla="*/ 77 w 449"/>
                <a:gd name="T25" fmla="*/ 136 h 334"/>
                <a:gd name="T26" fmla="*/ 129 w 449"/>
                <a:gd name="T27" fmla="*/ 88 h 334"/>
                <a:gd name="T28" fmla="*/ 180 w 449"/>
                <a:gd name="T29" fmla="*/ 59 h 334"/>
                <a:gd name="T30" fmla="*/ 248 w 449"/>
                <a:gd name="T31" fmla="*/ 24 h 334"/>
                <a:gd name="T32" fmla="*/ 300 w 449"/>
                <a:gd name="T33" fmla="*/ 29 h 334"/>
                <a:gd name="T34" fmla="*/ 308 w 449"/>
                <a:gd name="T35" fmla="*/ 43 h 334"/>
                <a:gd name="T36" fmla="*/ 361 w 449"/>
                <a:gd name="T37" fmla="*/ 24 h 334"/>
                <a:gd name="T38" fmla="*/ 381 w 449"/>
                <a:gd name="T39" fmla="*/ 28 h 334"/>
                <a:gd name="T40" fmla="*/ 368 w 449"/>
                <a:gd name="T41" fmla="*/ 43 h 334"/>
                <a:gd name="T42" fmla="*/ 316 w 449"/>
                <a:gd name="T43" fmla="*/ 63 h 334"/>
                <a:gd name="T44" fmla="*/ 377 w 449"/>
                <a:gd name="T45" fmla="*/ 230 h 334"/>
                <a:gd name="T46" fmla="*/ 432 w 449"/>
                <a:gd name="T47" fmla="*/ 202 h 334"/>
                <a:gd name="T48" fmla="*/ 186 w 449"/>
                <a:gd name="T49" fmla="*/ 269 h 334"/>
                <a:gd name="T50" fmla="*/ 286 w 449"/>
                <a:gd name="T51" fmla="*/ 220 h 334"/>
                <a:gd name="T52" fmla="*/ 309 w 449"/>
                <a:gd name="T53" fmla="*/ 220 h 334"/>
                <a:gd name="T54" fmla="*/ 295 w 449"/>
                <a:gd name="T55" fmla="*/ 237 h 334"/>
                <a:gd name="T56" fmla="*/ 196 w 449"/>
                <a:gd name="T57" fmla="*/ 288 h 334"/>
                <a:gd name="T58" fmla="*/ 249 w 449"/>
                <a:gd name="T59" fmla="*/ 299 h 334"/>
                <a:gd name="T60" fmla="*/ 299 w 449"/>
                <a:gd name="T61" fmla="*/ 275 h 334"/>
                <a:gd name="T62" fmla="*/ 316 w 449"/>
                <a:gd name="T63" fmla="*/ 279 h 334"/>
                <a:gd name="T64" fmla="*/ 308 w 449"/>
                <a:gd name="T65" fmla="*/ 293 h 334"/>
                <a:gd name="T66" fmla="*/ 281 w 449"/>
                <a:gd name="T67" fmla="*/ 307 h 334"/>
                <a:gd name="T68" fmla="*/ 352 w 449"/>
                <a:gd name="T69" fmla="*/ 264 h 334"/>
                <a:gd name="T70" fmla="*/ 328 w 449"/>
                <a:gd name="T71" fmla="*/ 108 h 334"/>
                <a:gd name="T72" fmla="*/ 304 w 449"/>
                <a:gd name="T73" fmla="*/ 83 h 334"/>
                <a:gd name="T74" fmla="*/ 262 w 449"/>
                <a:gd name="T75" fmla="*/ 88 h 334"/>
                <a:gd name="T76" fmla="*/ 127 w 449"/>
                <a:gd name="T77" fmla="*/ 189 h 334"/>
                <a:gd name="T78" fmla="*/ 108 w 449"/>
                <a:gd name="T79" fmla="*/ 205 h 334"/>
                <a:gd name="T80" fmla="*/ 99 w 449"/>
                <a:gd name="T81" fmla="*/ 234 h 334"/>
                <a:gd name="T82" fmla="*/ 132 w 449"/>
                <a:gd name="T83" fmla="*/ 235 h 334"/>
                <a:gd name="T84" fmla="*/ 228 w 449"/>
                <a:gd name="T85" fmla="*/ 180 h 334"/>
                <a:gd name="T86" fmla="*/ 268 w 449"/>
                <a:gd name="T87" fmla="*/ 159 h 334"/>
                <a:gd name="T88" fmla="*/ 286 w 449"/>
                <a:gd name="T89" fmla="*/ 158 h 334"/>
                <a:gd name="T90" fmla="*/ 277 w 449"/>
                <a:gd name="T91" fmla="*/ 176 h 334"/>
                <a:gd name="T92" fmla="*/ 151 w 449"/>
                <a:gd name="T93" fmla="*/ 248 h 334"/>
                <a:gd name="T94" fmla="*/ 135 w 449"/>
                <a:gd name="T95" fmla="*/ 258 h 334"/>
                <a:gd name="T96" fmla="*/ 186 w 449"/>
                <a:gd name="T97" fmla="*/ 269 h 334"/>
                <a:gd name="T98" fmla="*/ 87 w 449"/>
                <a:gd name="T99" fmla="*/ 152 h 334"/>
                <a:gd name="T100" fmla="*/ 90 w 449"/>
                <a:gd name="T101" fmla="*/ 160 h 334"/>
                <a:gd name="T102" fmla="*/ 118 w 449"/>
                <a:gd name="T103" fmla="*/ 152 h 334"/>
                <a:gd name="T104" fmla="*/ 190 w 449"/>
                <a:gd name="T105" fmla="*/ 83 h 334"/>
                <a:gd name="T106" fmla="*/ 186 w 449"/>
                <a:gd name="T107" fmla="*/ 77 h 334"/>
                <a:gd name="T108" fmla="*/ 87 w 449"/>
                <a:gd name="T109" fmla="*/ 15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334">
                  <a:moveTo>
                    <a:pt x="432" y="202"/>
                  </a:moveTo>
                  <a:cubicBezTo>
                    <a:pt x="436" y="200"/>
                    <a:pt x="443" y="204"/>
                    <a:pt x="449" y="205"/>
                  </a:cubicBezTo>
                  <a:cubicBezTo>
                    <a:pt x="446" y="210"/>
                    <a:pt x="445" y="217"/>
                    <a:pt x="442" y="219"/>
                  </a:cubicBezTo>
                  <a:cubicBezTo>
                    <a:pt x="427" y="228"/>
                    <a:pt x="411" y="236"/>
                    <a:pt x="395" y="244"/>
                  </a:cubicBezTo>
                  <a:cubicBezTo>
                    <a:pt x="382" y="250"/>
                    <a:pt x="375" y="257"/>
                    <a:pt x="371" y="273"/>
                  </a:cubicBezTo>
                  <a:cubicBezTo>
                    <a:pt x="364" y="303"/>
                    <a:pt x="313" y="334"/>
                    <a:pt x="282" y="330"/>
                  </a:cubicBezTo>
                  <a:cubicBezTo>
                    <a:pt x="262" y="328"/>
                    <a:pt x="240" y="330"/>
                    <a:pt x="222" y="323"/>
                  </a:cubicBezTo>
                  <a:cubicBezTo>
                    <a:pt x="188" y="310"/>
                    <a:pt x="154" y="295"/>
                    <a:pt x="124" y="275"/>
                  </a:cubicBezTo>
                  <a:cubicBezTo>
                    <a:pt x="98" y="257"/>
                    <a:pt x="97" y="253"/>
                    <a:pt x="75" y="276"/>
                  </a:cubicBezTo>
                  <a:cubicBezTo>
                    <a:pt x="54" y="297"/>
                    <a:pt x="28" y="304"/>
                    <a:pt x="0" y="312"/>
                  </a:cubicBezTo>
                  <a:cubicBezTo>
                    <a:pt x="6" y="251"/>
                    <a:pt x="54" y="221"/>
                    <a:pt x="85" y="185"/>
                  </a:cubicBezTo>
                  <a:cubicBezTo>
                    <a:pt x="76" y="176"/>
                    <a:pt x="63" y="170"/>
                    <a:pt x="62" y="162"/>
                  </a:cubicBezTo>
                  <a:cubicBezTo>
                    <a:pt x="62" y="154"/>
                    <a:pt x="70" y="143"/>
                    <a:pt x="77" y="136"/>
                  </a:cubicBezTo>
                  <a:cubicBezTo>
                    <a:pt x="93" y="119"/>
                    <a:pt x="110" y="103"/>
                    <a:pt x="129" y="88"/>
                  </a:cubicBezTo>
                  <a:cubicBezTo>
                    <a:pt x="145" y="76"/>
                    <a:pt x="162" y="60"/>
                    <a:pt x="180" y="59"/>
                  </a:cubicBezTo>
                  <a:cubicBezTo>
                    <a:pt x="211" y="59"/>
                    <a:pt x="229" y="44"/>
                    <a:pt x="248" y="24"/>
                  </a:cubicBezTo>
                  <a:cubicBezTo>
                    <a:pt x="269" y="0"/>
                    <a:pt x="282" y="2"/>
                    <a:pt x="300" y="29"/>
                  </a:cubicBezTo>
                  <a:cubicBezTo>
                    <a:pt x="303" y="33"/>
                    <a:pt x="305" y="37"/>
                    <a:pt x="308" y="43"/>
                  </a:cubicBezTo>
                  <a:cubicBezTo>
                    <a:pt x="326" y="36"/>
                    <a:pt x="343" y="29"/>
                    <a:pt x="361" y="24"/>
                  </a:cubicBezTo>
                  <a:cubicBezTo>
                    <a:pt x="367" y="23"/>
                    <a:pt x="374" y="26"/>
                    <a:pt x="381" y="28"/>
                  </a:cubicBezTo>
                  <a:cubicBezTo>
                    <a:pt x="377" y="33"/>
                    <a:pt x="374" y="40"/>
                    <a:pt x="368" y="43"/>
                  </a:cubicBezTo>
                  <a:cubicBezTo>
                    <a:pt x="352" y="50"/>
                    <a:pt x="335" y="56"/>
                    <a:pt x="316" y="63"/>
                  </a:cubicBezTo>
                  <a:cubicBezTo>
                    <a:pt x="368" y="108"/>
                    <a:pt x="375" y="166"/>
                    <a:pt x="377" y="230"/>
                  </a:cubicBezTo>
                  <a:cubicBezTo>
                    <a:pt x="398" y="219"/>
                    <a:pt x="414" y="210"/>
                    <a:pt x="432" y="202"/>
                  </a:cubicBezTo>
                  <a:close/>
                  <a:moveTo>
                    <a:pt x="186" y="269"/>
                  </a:moveTo>
                  <a:cubicBezTo>
                    <a:pt x="220" y="253"/>
                    <a:pt x="252" y="235"/>
                    <a:pt x="286" y="220"/>
                  </a:cubicBezTo>
                  <a:cubicBezTo>
                    <a:pt x="292" y="217"/>
                    <a:pt x="302" y="219"/>
                    <a:pt x="309" y="220"/>
                  </a:cubicBezTo>
                  <a:cubicBezTo>
                    <a:pt x="305" y="226"/>
                    <a:pt x="301" y="234"/>
                    <a:pt x="295" y="237"/>
                  </a:cubicBezTo>
                  <a:cubicBezTo>
                    <a:pt x="263" y="255"/>
                    <a:pt x="230" y="271"/>
                    <a:pt x="196" y="288"/>
                  </a:cubicBezTo>
                  <a:cubicBezTo>
                    <a:pt x="212" y="306"/>
                    <a:pt x="230" y="307"/>
                    <a:pt x="249" y="299"/>
                  </a:cubicBezTo>
                  <a:cubicBezTo>
                    <a:pt x="266" y="292"/>
                    <a:pt x="282" y="282"/>
                    <a:pt x="299" y="275"/>
                  </a:cubicBezTo>
                  <a:cubicBezTo>
                    <a:pt x="303" y="273"/>
                    <a:pt x="310" y="278"/>
                    <a:pt x="316" y="279"/>
                  </a:cubicBezTo>
                  <a:cubicBezTo>
                    <a:pt x="313" y="284"/>
                    <a:pt x="312" y="290"/>
                    <a:pt x="308" y="293"/>
                  </a:cubicBezTo>
                  <a:cubicBezTo>
                    <a:pt x="301" y="298"/>
                    <a:pt x="292" y="302"/>
                    <a:pt x="281" y="307"/>
                  </a:cubicBezTo>
                  <a:cubicBezTo>
                    <a:pt x="311" y="310"/>
                    <a:pt x="349" y="287"/>
                    <a:pt x="352" y="264"/>
                  </a:cubicBezTo>
                  <a:cubicBezTo>
                    <a:pt x="358" y="210"/>
                    <a:pt x="359" y="156"/>
                    <a:pt x="328" y="108"/>
                  </a:cubicBezTo>
                  <a:cubicBezTo>
                    <a:pt x="322" y="98"/>
                    <a:pt x="314" y="89"/>
                    <a:pt x="304" y="83"/>
                  </a:cubicBezTo>
                  <a:cubicBezTo>
                    <a:pt x="290" y="73"/>
                    <a:pt x="277" y="76"/>
                    <a:pt x="262" y="88"/>
                  </a:cubicBezTo>
                  <a:cubicBezTo>
                    <a:pt x="218" y="123"/>
                    <a:pt x="172" y="155"/>
                    <a:pt x="127" y="189"/>
                  </a:cubicBezTo>
                  <a:cubicBezTo>
                    <a:pt x="120" y="194"/>
                    <a:pt x="112" y="198"/>
                    <a:pt x="108" y="205"/>
                  </a:cubicBezTo>
                  <a:cubicBezTo>
                    <a:pt x="103" y="214"/>
                    <a:pt x="96" y="228"/>
                    <a:pt x="99" y="234"/>
                  </a:cubicBezTo>
                  <a:cubicBezTo>
                    <a:pt x="107" y="247"/>
                    <a:pt x="120" y="242"/>
                    <a:pt x="132" y="235"/>
                  </a:cubicBezTo>
                  <a:cubicBezTo>
                    <a:pt x="164" y="216"/>
                    <a:pt x="196" y="199"/>
                    <a:pt x="228" y="180"/>
                  </a:cubicBezTo>
                  <a:cubicBezTo>
                    <a:pt x="241" y="173"/>
                    <a:pt x="254" y="165"/>
                    <a:pt x="268" y="159"/>
                  </a:cubicBezTo>
                  <a:cubicBezTo>
                    <a:pt x="273" y="156"/>
                    <a:pt x="280" y="158"/>
                    <a:pt x="286" y="158"/>
                  </a:cubicBezTo>
                  <a:cubicBezTo>
                    <a:pt x="283" y="164"/>
                    <a:pt x="282" y="173"/>
                    <a:pt x="277" y="176"/>
                  </a:cubicBezTo>
                  <a:cubicBezTo>
                    <a:pt x="236" y="200"/>
                    <a:pt x="193" y="224"/>
                    <a:pt x="151" y="248"/>
                  </a:cubicBezTo>
                  <a:cubicBezTo>
                    <a:pt x="146" y="251"/>
                    <a:pt x="142" y="253"/>
                    <a:pt x="135" y="258"/>
                  </a:cubicBezTo>
                  <a:cubicBezTo>
                    <a:pt x="151" y="275"/>
                    <a:pt x="168" y="278"/>
                    <a:pt x="186" y="269"/>
                  </a:cubicBezTo>
                  <a:close/>
                  <a:moveTo>
                    <a:pt x="87" y="152"/>
                  </a:moveTo>
                  <a:cubicBezTo>
                    <a:pt x="88" y="155"/>
                    <a:pt x="89" y="157"/>
                    <a:pt x="90" y="160"/>
                  </a:cubicBezTo>
                  <a:cubicBezTo>
                    <a:pt x="99" y="157"/>
                    <a:pt x="111" y="158"/>
                    <a:pt x="118" y="152"/>
                  </a:cubicBezTo>
                  <a:cubicBezTo>
                    <a:pt x="143" y="130"/>
                    <a:pt x="166" y="106"/>
                    <a:pt x="190" y="83"/>
                  </a:cubicBezTo>
                  <a:cubicBezTo>
                    <a:pt x="189" y="81"/>
                    <a:pt x="187" y="79"/>
                    <a:pt x="186" y="77"/>
                  </a:cubicBezTo>
                  <a:cubicBezTo>
                    <a:pt x="140" y="86"/>
                    <a:pt x="127" y="136"/>
                    <a:pt x="87" y="152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11034713" y="1255713"/>
              <a:ext cx="1046163" cy="779463"/>
            </a:xfrm>
            <a:custGeom>
              <a:avLst/>
              <a:gdLst>
                <a:gd name="T0" fmla="*/ 321 w 333"/>
                <a:gd name="T1" fmla="*/ 150 h 248"/>
                <a:gd name="T2" fmla="*/ 333 w 333"/>
                <a:gd name="T3" fmla="*/ 152 h 248"/>
                <a:gd name="T4" fmla="*/ 328 w 333"/>
                <a:gd name="T5" fmla="*/ 163 h 248"/>
                <a:gd name="T6" fmla="*/ 293 w 333"/>
                <a:gd name="T7" fmla="*/ 181 h 248"/>
                <a:gd name="T8" fmla="*/ 276 w 333"/>
                <a:gd name="T9" fmla="*/ 202 h 248"/>
                <a:gd name="T10" fmla="*/ 209 w 333"/>
                <a:gd name="T11" fmla="*/ 245 h 248"/>
                <a:gd name="T12" fmla="*/ 165 w 333"/>
                <a:gd name="T13" fmla="*/ 240 h 248"/>
                <a:gd name="T14" fmla="*/ 92 w 333"/>
                <a:gd name="T15" fmla="*/ 204 h 248"/>
                <a:gd name="T16" fmla="*/ 56 w 333"/>
                <a:gd name="T17" fmla="*/ 205 h 248"/>
                <a:gd name="T18" fmla="*/ 0 w 333"/>
                <a:gd name="T19" fmla="*/ 232 h 248"/>
                <a:gd name="T20" fmla="*/ 63 w 333"/>
                <a:gd name="T21" fmla="*/ 137 h 248"/>
                <a:gd name="T22" fmla="*/ 46 w 333"/>
                <a:gd name="T23" fmla="*/ 120 h 248"/>
                <a:gd name="T24" fmla="*/ 57 w 333"/>
                <a:gd name="T25" fmla="*/ 101 h 248"/>
                <a:gd name="T26" fmla="*/ 96 w 333"/>
                <a:gd name="T27" fmla="*/ 66 h 248"/>
                <a:gd name="T28" fmla="*/ 133 w 333"/>
                <a:gd name="T29" fmla="*/ 44 h 248"/>
                <a:gd name="T30" fmla="*/ 184 w 333"/>
                <a:gd name="T31" fmla="*/ 18 h 248"/>
                <a:gd name="T32" fmla="*/ 223 w 333"/>
                <a:gd name="T33" fmla="*/ 22 h 248"/>
                <a:gd name="T34" fmla="*/ 229 w 333"/>
                <a:gd name="T35" fmla="*/ 32 h 248"/>
                <a:gd name="T36" fmla="*/ 268 w 333"/>
                <a:gd name="T37" fmla="*/ 18 h 248"/>
                <a:gd name="T38" fmla="*/ 283 w 333"/>
                <a:gd name="T39" fmla="*/ 21 h 248"/>
                <a:gd name="T40" fmla="*/ 273 w 333"/>
                <a:gd name="T41" fmla="*/ 32 h 248"/>
                <a:gd name="T42" fmla="*/ 235 w 333"/>
                <a:gd name="T43" fmla="*/ 47 h 248"/>
                <a:gd name="T44" fmla="*/ 280 w 333"/>
                <a:gd name="T45" fmla="*/ 171 h 248"/>
                <a:gd name="T46" fmla="*/ 321 w 333"/>
                <a:gd name="T47" fmla="*/ 150 h 248"/>
                <a:gd name="T48" fmla="*/ 138 w 333"/>
                <a:gd name="T49" fmla="*/ 200 h 248"/>
                <a:gd name="T50" fmla="*/ 212 w 333"/>
                <a:gd name="T51" fmla="*/ 163 h 248"/>
                <a:gd name="T52" fmla="*/ 230 w 333"/>
                <a:gd name="T53" fmla="*/ 163 h 248"/>
                <a:gd name="T54" fmla="*/ 219 w 333"/>
                <a:gd name="T55" fmla="*/ 176 h 248"/>
                <a:gd name="T56" fmla="*/ 145 w 333"/>
                <a:gd name="T57" fmla="*/ 214 h 248"/>
                <a:gd name="T58" fmla="*/ 185 w 333"/>
                <a:gd name="T59" fmla="*/ 222 h 248"/>
                <a:gd name="T60" fmla="*/ 222 w 333"/>
                <a:gd name="T61" fmla="*/ 204 h 248"/>
                <a:gd name="T62" fmla="*/ 235 w 333"/>
                <a:gd name="T63" fmla="*/ 207 h 248"/>
                <a:gd name="T64" fmla="*/ 229 w 333"/>
                <a:gd name="T65" fmla="*/ 218 h 248"/>
                <a:gd name="T66" fmla="*/ 209 w 333"/>
                <a:gd name="T67" fmla="*/ 228 h 248"/>
                <a:gd name="T68" fmla="*/ 261 w 333"/>
                <a:gd name="T69" fmla="*/ 196 h 248"/>
                <a:gd name="T70" fmla="*/ 244 w 333"/>
                <a:gd name="T71" fmla="*/ 80 h 248"/>
                <a:gd name="T72" fmla="*/ 226 w 333"/>
                <a:gd name="T73" fmla="*/ 62 h 248"/>
                <a:gd name="T74" fmla="*/ 194 w 333"/>
                <a:gd name="T75" fmla="*/ 65 h 248"/>
                <a:gd name="T76" fmla="*/ 94 w 333"/>
                <a:gd name="T77" fmla="*/ 140 h 248"/>
                <a:gd name="T78" fmla="*/ 80 w 333"/>
                <a:gd name="T79" fmla="*/ 152 h 248"/>
                <a:gd name="T80" fmla="*/ 74 w 333"/>
                <a:gd name="T81" fmla="*/ 174 h 248"/>
                <a:gd name="T82" fmla="*/ 98 w 333"/>
                <a:gd name="T83" fmla="*/ 175 h 248"/>
                <a:gd name="T84" fmla="*/ 169 w 333"/>
                <a:gd name="T85" fmla="*/ 134 h 248"/>
                <a:gd name="T86" fmla="*/ 199 w 333"/>
                <a:gd name="T87" fmla="*/ 118 h 248"/>
                <a:gd name="T88" fmla="*/ 212 w 333"/>
                <a:gd name="T89" fmla="*/ 117 h 248"/>
                <a:gd name="T90" fmla="*/ 206 w 333"/>
                <a:gd name="T91" fmla="*/ 130 h 248"/>
                <a:gd name="T92" fmla="*/ 112 w 333"/>
                <a:gd name="T93" fmla="*/ 184 h 248"/>
                <a:gd name="T94" fmla="*/ 100 w 333"/>
                <a:gd name="T95" fmla="*/ 191 h 248"/>
                <a:gd name="T96" fmla="*/ 138 w 333"/>
                <a:gd name="T97" fmla="*/ 200 h 248"/>
                <a:gd name="T98" fmla="*/ 64 w 333"/>
                <a:gd name="T99" fmla="*/ 113 h 248"/>
                <a:gd name="T100" fmla="*/ 67 w 333"/>
                <a:gd name="T101" fmla="*/ 119 h 248"/>
                <a:gd name="T102" fmla="*/ 87 w 333"/>
                <a:gd name="T103" fmla="*/ 113 h 248"/>
                <a:gd name="T104" fmla="*/ 141 w 333"/>
                <a:gd name="T105" fmla="*/ 62 h 248"/>
                <a:gd name="T106" fmla="*/ 138 w 333"/>
                <a:gd name="T107" fmla="*/ 57 h 248"/>
                <a:gd name="T108" fmla="*/ 64 w 333"/>
                <a:gd name="T109" fmla="*/ 1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3" h="248">
                  <a:moveTo>
                    <a:pt x="321" y="150"/>
                  </a:moveTo>
                  <a:cubicBezTo>
                    <a:pt x="324" y="149"/>
                    <a:pt x="329" y="151"/>
                    <a:pt x="333" y="152"/>
                  </a:cubicBezTo>
                  <a:cubicBezTo>
                    <a:pt x="331" y="156"/>
                    <a:pt x="331" y="161"/>
                    <a:pt x="328" y="163"/>
                  </a:cubicBezTo>
                  <a:cubicBezTo>
                    <a:pt x="317" y="169"/>
                    <a:pt x="305" y="176"/>
                    <a:pt x="293" y="181"/>
                  </a:cubicBezTo>
                  <a:cubicBezTo>
                    <a:pt x="284" y="186"/>
                    <a:pt x="278" y="191"/>
                    <a:pt x="276" y="202"/>
                  </a:cubicBezTo>
                  <a:cubicBezTo>
                    <a:pt x="271" y="225"/>
                    <a:pt x="233" y="248"/>
                    <a:pt x="209" y="245"/>
                  </a:cubicBezTo>
                  <a:cubicBezTo>
                    <a:pt x="194" y="244"/>
                    <a:pt x="178" y="245"/>
                    <a:pt x="165" y="240"/>
                  </a:cubicBezTo>
                  <a:cubicBezTo>
                    <a:pt x="140" y="230"/>
                    <a:pt x="114" y="219"/>
                    <a:pt x="92" y="204"/>
                  </a:cubicBezTo>
                  <a:cubicBezTo>
                    <a:pt x="73" y="191"/>
                    <a:pt x="72" y="188"/>
                    <a:pt x="56" y="205"/>
                  </a:cubicBezTo>
                  <a:cubicBezTo>
                    <a:pt x="40" y="221"/>
                    <a:pt x="21" y="226"/>
                    <a:pt x="0" y="232"/>
                  </a:cubicBezTo>
                  <a:cubicBezTo>
                    <a:pt x="4" y="186"/>
                    <a:pt x="40" y="164"/>
                    <a:pt x="63" y="137"/>
                  </a:cubicBezTo>
                  <a:cubicBezTo>
                    <a:pt x="56" y="131"/>
                    <a:pt x="47" y="126"/>
                    <a:pt x="46" y="120"/>
                  </a:cubicBezTo>
                  <a:cubicBezTo>
                    <a:pt x="46" y="114"/>
                    <a:pt x="52" y="106"/>
                    <a:pt x="57" y="101"/>
                  </a:cubicBezTo>
                  <a:cubicBezTo>
                    <a:pt x="69" y="88"/>
                    <a:pt x="82" y="76"/>
                    <a:pt x="96" y="66"/>
                  </a:cubicBezTo>
                  <a:cubicBezTo>
                    <a:pt x="107" y="57"/>
                    <a:pt x="121" y="44"/>
                    <a:pt x="133" y="44"/>
                  </a:cubicBezTo>
                  <a:cubicBezTo>
                    <a:pt x="156" y="44"/>
                    <a:pt x="170" y="32"/>
                    <a:pt x="184" y="18"/>
                  </a:cubicBezTo>
                  <a:cubicBezTo>
                    <a:pt x="200" y="0"/>
                    <a:pt x="209" y="2"/>
                    <a:pt x="223" y="22"/>
                  </a:cubicBezTo>
                  <a:cubicBezTo>
                    <a:pt x="225" y="25"/>
                    <a:pt x="226" y="28"/>
                    <a:pt x="229" y="32"/>
                  </a:cubicBezTo>
                  <a:cubicBezTo>
                    <a:pt x="242" y="27"/>
                    <a:pt x="255" y="22"/>
                    <a:pt x="268" y="18"/>
                  </a:cubicBezTo>
                  <a:cubicBezTo>
                    <a:pt x="272" y="17"/>
                    <a:pt x="278" y="20"/>
                    <a:pt x="283" y="21"/>
                  </a:cubicBezTo>
                  <a:cubicBezTo>
                    <a:pt x="280" y="24"/>
                    <a:pt x="277" y="30"/>
                    <a:pt x="273" y="32"/>
                  </a:cubicBezTo>
                  <a:cubicBezTo>
                    <a:pt x="261" y="37"/>
                    <a:pt x="249" y="42"/>
                    <a:pt x="235" y="47"/>
                  </a:cubicBezTo>
                  <a:cubicBezTo>
                    <a:pt x="273" y="80"/>
                    <a:pt x="279" y="123"/>
                    <a:pt x="280" y="171"/>
                  </a:cubicBezTo>
                  <a:cubicBezTo>
                    <a:pt x="295" y="163"/>
                    <a:pt x="308" y="156"/>
                    <a:pt x="321" y="150"/>
                  </a:cubicBezTo>
                  <a:close/>
                  <a:moveTo>
                    <a:pt x="138" y="200"/>
                  </a:moveTo>
                  <a:cubicBezTo>
                    <a:pt x="163" y="188"/>
                    <a:pt x="187" y="175"/>
                    <a:pt x="212" y="163"/>
                  </a:cubicBezTo>
                  <a:cubicBezTo>
                    <a:pt x="217" y="161"/>
                    <a:pt x="224" y="163"/>
                    <a:pt x="230" y="163"/>
                  </a:cubicBezTo>
                  <a:cubicBezTo>
                    <a:pt x="226" y="168"/>
                    <a:pt x="224" y="174"/>
                    <a:pt x="219" y="176"/>
                  </a:cubicBezTo>
                  <a:cubicBezTo>
                    <a:pt x="195" y="189"/>
                    <a:pt x="171" y="201"/>
                    <a:pt x="145" y="214"/>
                  </a:cubicBezTo>
                  <a:cubicBezTo>
                    <a:pt x="157" y="227"/>
                    <a:pt x="171" y="228"/>
                    <a:pt x="185" y="222"/>
                  </a:cubicBezTo>
                  <a:cubicBezTo>
                    <a:pt x="197" y="217"/>
                    <a:pt x="209" y="209"/>
                    <a:pt x="222" y="204"/>
                  </a:cubicBezTo>
                  <a:cubicBezTo>
                    <a:pt x="225" y="203"/>
                    <a:pt x="230" y="206"/>
                    <a:pt x="235" y="207"/>
                  </a:cubicBezTo>
                  <a:cubicBezTo>
                    <a:pt x="233" y="211"/>
                    <a:pt x="232" y="215"/>
                    <a:pt x="229" y="218"/>
                  </a:cubicBezTo>
                  <a:cubicBezTo>
                    <a:pt x="223" y="222"/>
                    <a:pt x="217" y="224"/>
                    <a:pt x="209" y="228"/>
                  </a:cubicBezTo>
                  <a:cubicBezTo>
                    <a:pt x="231" y="230"/>
                    <a:pt x="259" y="213"/>
                    <a:pt x="261" y="196"/>
                  </a:cubicBezTo>
                  <a:cubicBezTo>
                    <a:pt x="266" y="156"/>
                    <a:pt x="267" y="116"/>
                    <a:pt x="244" y="80"/>
                  </a:cubicBezTo>
                  <a:cubicBezTo>
                    <a:pt x="239" y="73"/>
                    <a:pt x="233" y="66"/>
                    <a:pt x="226" y="62"/>
                  </a:cubicBezTo>
                  <a:cubicBezTo>
                    <a:pt x="215" y="54"/>
                    <a:pt x="206" y="56"/>
                    <a:pt x="194" y="65"/>
                  </a:cubicBezTo>
                  <a:cubicBezTo>
                    <a:pt x="162" y="92"/>
                    <a:pt x="128" y="115"/>
                    <a:pt x="94" y="140"/>
                  </a:cubicBezTo>
                  <a:cubicBezTo>
                    <a:pt x="89" y="144"/>
                    <a:pt x="83" y="147"/>
                    <a:pt x="80" y="152"/>
                  </a:cubicBezTo>
                  <a:cubicBezTo>
                    <a:pt x="76" y="159"/>
                    <a:pt x="71" y="169"/>
                    <a:pt x="74" y="174"/>
                  </a:cubicBezTo>
                  <a:cubicBezTo>
                    <a:pt x="79" y="184"/>
                    <a:pt x="89" y="180"/>
                    <a:pt x="98" y="175"/>
                  </a:cubicBezTo>
                  <a:cubicBezTo>
                    <a:pt x="121" y="161"/>
                    <a:pt x="146" y="147"/>
                    <a:pt x="169" y="134"/>
                  </a:cubicBezTo>
                  <a:cubicBezTo>
                    <a:pt x="179" y="128"/>
                    <a:pt x="189" y="122"/>
                    <a:pt x="199" y="118"/>
                  </a:cubicBezTo>
                  <a:cubicBezTo>
                    <a:pt x="203" y="116"/>
                    <a:pt x="208" y="117"/>
                    <a:pt x="212" y="117"/>
                  </a:cubicBezTo>
                  <a:cubicBezTo>
                    <a:pt x="210" y="122"/>
                    <a:pt x="209" y="128"/>
                    <a:pt x="206" y="130"/>
                  </a:cubicBezTo>
                  <a:cubicBezTo>
                    <a:pt x="175" y="149"/>
                    <a:pt x="143" y="166"/>
                    <a:pt x="112" y="184"/>
                  </a:cubicBezTo>
                  <a:cubicBezTo>
                    <a:pt x="109" y="186"/>
                    <a:pt x="105" y="188"/>
                    <a:pt x="100" y="191"/>
                  </a:cubicBezTo>
                  <a:cubicBezTo>
                    <a:pt x="112" y="204"/>
                    <a:pt x="125" y="206"/>
                    <a:pt x="138" y="200"/>
                  </a:cubicBezTo>
                  <a:close/>
                  <a:moveTo>
                    <a:pt x="64" y="113"/>
                  </a:moveTo>
                  <a:cubicBezTo>
                    <a:pt x="65" y="115"/>
                    <a:pt x="66" y="117"/>
                    <a:pt x="67" y="119"/>
                  </a:cubicBezTo>
                  <a:cubicBezTo>
                    <a:pt x="74" y="117"/>
                    <a:pt x="83" y="117"/>
                    <a:pt x="87" y="113"/>
                  </a:cubicBezTo>
                  <a:cubicBezTo>
                    <a:pt x="106" y="96"/>
                    <a:pt x="123" y="79"/>
                    <a:pt x="141" y="62"/>
                  </a:cubicBezTo>
                  <a:cubicBezTo>
                    <a:pt x="140" y="60"/>
                    <a:pt x="139" y="59"/>
                    <a:pt x="138" y="57"/>
                  </a:cubicBezTo>
                  <a:cubicBezTo>
                    <a:pt x="104" y="64"/>
                    <a:pt x="94" y="101"/>
                    <a:pt x="64" y="113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11426825" y="2381250"/>
              <a:ext cx="654050" cy="487363"/>
            </a:xfrm>
            <a:custGeom>
              <a:avLst/>
              <a:gdLst>
                <a:gd name="T0" fmla="*/ 201 w 208"/>
                <a:gd name="T1" fmla="*/ 94 h 155"/>
                <a:gd name="T2" fmla="*/ 208 w 208"/>
                <a:gd name="T3" fmla="*/ 95 h 155"/>
                <a:gd name="T4" fmla="*/ 205 w 208"/>
                <a:gd name="T5" fmla="*/ 101 h 155"/>
                <a:gd name="T6" fmla="*/ 184 w 208"/>
                <a:gd name="T7" fmla="*/ 113 h 155"/>
                <a:gd name="T8" fmla="*/ 173 w 208"/>
                <a:gd name="T9" fmla="*/ 126 h 155"/>
                <a:gd name="T10" fmla="*/ 131 w 208"/>
                <a:gd name="T11" fmla="*/ 153 h 155"/>
                <a:gd name="T12" fmla="*/ 104 w 208"/>
                <a:gd name="T13" fmla="*/ 150 h 155"/>
                <a:gd name="T14" fmla="*/ 58 w 208"/>
                <a:gd name="T15" fmla="*/ 127 h 155"/>
                <a:gd name="T16" fmla="*/ 35 w 208"/>
                <a:gd name="T17" fmla="*/ 128 h 155"/>
                <a:gd name="T18" fmla="*/ 0 w 208"/>
                <a:gd name="T19" fmla="*/ 145 h 155"/>
                <a:gd name="T20" fmla="*/ 40 w 208"/>
                <a:gd name="T21" fmla="*/ 86 h 155"/>
                <a:gd name="T22" fmla="*/ 29 w 208"/>
                <a:gd name="T23" fmla="*/ 75 h 155"/>
                <a:gd name="T24" fmla="*/ 36 w 208"/>
                <a:gd name="T25" fmla="*/ 63 h 155"/>
                <a:gd name="T26" fmla="*/ 60 w 208"/>
                <a:gd name="T27" fmla="*/ 41 h 155"/>
                <a:gd name="T28" fmla="*/ 84 w 208"/>
                <a:gd name="T29" fmla="*/ 27 h 155"/>
                <a:gd name="T30" fmla="*/ 115 w 208"/>
                <a:gd name="T31" fmla="*/ 11 h 155"/>
                <a:gd name="T32" fmla="*/ 140 w 208"/>
                <a:gd name="T33" fmla="*/ 13 h 155"/>
                <a:gd name="T34" fmla="*/ 143 w 208"/>
                <a:gd name="T35" fmla="*/ 20 h 155"/>
                <a:gd name="T36" fmla="*/ 168 w 208"/>
                <a:gd name="T37" fmla="*/ 11 h 155"/>
                <a:gd name="T38" fmla="*/ 177 w 208"/>
                <a:gd name="T39" fmla="*/ 13 h 155"/>
                <a:gd name="T40" fmla="*/ 171 w 208"/>
                <a:gd name="T41" fmla="*/ 20 h 155"/>
                <a:gd name="T42" fmla="*/ 147 w 208"/>
                <a:gd name="T43" fmla="*/ 29 h 155"/>
                <a:gd name="T44" fmla="*/ 175 w 208"/>
                <a:gd name="T45" fmla="*/ 106 h 155"/>
                <a:gd name="T46" fmla="*/ 201 w 208"/>
                <a:gd name="T47" fmla="*/ 94 h 155"/>
                <a:gd name="T48" fmla="*/ 87 w 208"/>
                <a:gd name="T49" fmla="*/ 124 h 155"/>
                <a:gd name="T50" fmla="*/ 133 w 208"/>
                <a:gd name="T51" fmla="*/ 102 h 155"/>
                <a:gd name="T52" fmla="*/ 144 w 208"/>
                <a:gd name="T53" fmla="*/ 102 h 155"/>
                <a:gd name="T54" fmla="*/ 137 w 208"/>
                <a:gd name="T55" fmla="*/ 110 h 155"/>
                <a:gd name="T56" fmla="*/ 91 w 208"/>
                <a:gd name="T57" fmla="*/ 134 h 155"/>
                <a:gd name="T58" fmla="*/ 116 w 208"/>
                <a:gd name="T59" fmla="*/ 138 h 155"/>
                <a:gd name="T60" fmla="*/ 139 w 208"/>
                <a:gd name="T61" fmla="*/ 127 h 155"/>
                <a:gd name="T62" fmla="*/ 147 w 208"/>
                <a:gd name="T63" fmla="*/ 129 h 155"/>
                <a:gd name="T64" fmla="*/ 143 w 208"/>
                <a:gd name="T65" fmla="*/ 136 h 155"/>
                <a:gd name="T66" fmla="*/ 131 w 208"/>
                <a:gd name="T67" fmla="*/ 142 h 155"/>
                <a:gd name="T68" fmla="*/ 164 w 208"/>
                <a:gd name="T69" fmla="*/ 122 h 155"/>
                <a:gd name="T70" fmla="*/ 153 w 208"/>
                <a:gd name="T71" fmla="*/ 50 h 155"/>
                <a:gd name="T72" fmla="*/ 142 w 208"/>
                <a:gd name="T73" fmla="*/ 38 h 155"/>
                <a:gd name="T74" fmla="*/ 122 w 208"/>
                <a:gd name="T75" fmla="*/ 41 h 155"/>
                <a:gd name="T76" fmla="*/ 59 w 208"/>
                <a:gd name="T77" fmla="*/ 87 h 155"/>
                <a:gd name="T78" fmla="*/ 50 w 208"/>
                <a:gd name="T79" fmla="*/ 95 h 155"/>
                <a:gd name="T80" fmla="*/ 46 w 208"/>
                <a:gd name="T81" fmla="*/ 108 h 155"/>
                <a:gd name="T82" fmla="*/ 62 w 208"/>
                <a:gd name="T83" fmla="*/ 109 h 155"/>
                <a:gd name="T84" fmla="*/ 106 w 208"/>
                <a:gd name="T85" fmla="*/ 83 h 155"/>
                <a:gd name="T86" fmla="*/ 125 w 208"/>
                <a:gd name="T87" fmla="*/ 73 h 155"/>
                <a:gd name="T88" fmla="*/ 133 w 208"/>
                <a:gd name="T89" fmla="*/ 73 h 155"/>
                <a:gd name="T90" fmla="*/ 129 w 208"/>
                <a:gd name="T91" fmla="*/ 81 h 155"/>
                <a:gd name="T92" fmla="*/ 70 w 208"/>
                <a:gd name="T93" fmla="*/ 115 h 155"/>
                <a:gd name="T94" fmla="*/ 63 w 208"/>
                <a:gd name="T95" fmla="*/ 119 h 155"/>
                <a:gd name="T96" fmla="*/ 87 w 208"/>
                <a:gd name="T97" fmla="*/ 124 h 155"/>
                <a:gd name="T98" fmla="*/ 41 w 208"/>
                <a:gd name="T99" fmla="*/ 70 h 155"/>
                <a:gd name="T100" fmla="*/ 42 w 208"/>
                <a:gd name="T101" fmla="*/ 74 h 155"/>
                <a:gd name="T102" fmla="*/ 55 w 208"/>
                <a:gd name="T103" fmla="*/ 70 h 155"/>
                <a:gd name="T104" fmla="*/ 89 w 208"/>
                <a:gd name="T105" fmla="*/ 38 h 155"/>
                <a:gd name="T106" fmla="*/ 87 w 208"/>
                <a:gd name="T107" fmla="*/ 36 h 155"/>
                <a:gd name="T108" fmla="*/ 41 w 208"/>
                <a:gd name="T109" fmla="*/ 7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5">
                  <a:moveTo>
                    <a:pt x="201" y="94"/>
                  </a:moveTo>
                  <a:cubicBezTo>
                    <a:pt x="203" y="93"/>
                    <a:pt x="206" y="94"/>
                    <a:pt x="208" y="95"/>
                  </a:cubicBezTo>
                  <a:cubicBezTo>
                    <a:pt x="207" y="97"/>
                    <a:pt x="207" y="100"/>
                    <a:pt x="205" y="101"/>
                  </a:cubicBezTo>
                  <a:cubicBezTo>
                    <a:pt x="198" y="106"/>
                    <a:pt x="191" y="109"/>
                    <a:pt x="184" y="113"/>
                  </a:cubicBezTo>
                  <a:cubicBezTo>
                    <a:pt x="178" y="116"/>
                    <a:pt x="174" y="119"/>
                    <a:pt x="173" y="126"/>
                  </a:cubicBezTo>
                  <a:cubicBezTo>
                    <a:pt x="169" y="140"/>
                    <a:pt x="146" y="155"/>
                    <a:pt x="131" y="153"/>
                  </a:cubicBezTo>
                  <a:cubicBezTo>
                    <a:pt x="122" y="152"/>
                    <a:pt x="112" y="153"/>
                    <a:pt x="104" y="150"/>
                  </a:cubicBezTo>
                  <a:cubicBezTo>
                    <a:pt x="88" y="144"/>
                    <a:pt x="72" y="137"/>
                    <a:pt x="58" y="127"/>
                  </a:cubicBezTo>
                  <a:cubicBezTo>
                    <a:pt x="46" y="119"/>
                    <a:pt x="46" y="117"/>
                    <a:pt x="35" y="128"/>
                  </a:cubicBezTo>
                  <a:cubicBezTo>
                    <a:pt x="26" y="138"/>
                    <a:pt x="13" y="141"/>
                    <a:pt x="0" y="145"/>
                  </a:cubicBezTo>
                  <a:cubicBezTo>
                    <a:pt x="3" y="116"/>
                    <a:pt x="25" y="102"/>
                    <a:pt x="40" y="86"/>
                  </a:cubicBezTo>
                  <a:cubicBezTo>
                    <a:pt x="35" y="81"/>
                    <a:pt x="30" y="78"/>
                    <a:pt x="29" y="75"/>
                  </a:cubicBezTo>
                  <a:cubicBezTo>
                    <a:pt x="29" y="71"/>
                    <a:pt x="33" y="66"/>
                    <a:pt x="36" y="63"/>
                  </a:cubicBezTo>
                  <a:cubicBezTo>
                    <a:pt x="44" y="55"/>
                    <a:pt x="52" y="47"/>
                    <a:pt x="60" y="41"/>
                  </a:cubicBezTo>
                  <a:cubicBezTo>
                    <a:pt x="67" y="35"/>
                    <a:pt x="76" y="28"/>
                    <a:pt x="84" y="27"/>
                  </a:cubicBezTo>
                  <a:cubicBezTo>
                    <a:pt x="98" y="27"/>
                    <a:pt x="106" y="20"/>
                    <a:pt x="115" y="11"/>
                  </a:cubicBezTo>
                  <a:cubicBezTo>
                    <a:pt x="125" y="0"/>
                    <a:pt x="131" y="1"/>
                    <a:pt x="140" y="13"/>
                  </a:cubicBezTo>
                  <a:cubicBezTo>
                    <a:pt x="141" y="15"/>
                    <a:pt x="142" y="17"/>
                    <a:pt x="143" y="20"/>
                  </a:cubicBezTo>
                  <a:cubicBezTo>
                    <a:pt x="152" y="17"/>
                    <a:pt x="160" y="13"/>
                    <a:pt x="168" y="11"/>
                  </a:cubicBezTo>
                  <a:cubicBezTo>
                    <a:pt x="171" y="10"/>
                    <a:pt x="174" y="12"/>
                    <a:pt x="177" y="13"/>
                  </a:cubicBezTo>
                  <a:cubicBezTo>
                    <a:pt x="175" y="15"/>
                    <a:pt x="174" y="18"/>
                    <a:pt x="171" y="20"/>
                  </a:cubicBezTo>
                  <a:cubicBezTo>
                    <a:pt x="164" y="23"/>
                    <a:pt x="156" y="26"/>
                    <a:pt x="147" y="29"/>
                  </a:cubicBezTo>
                  <a:cubicBezTo>
                    <a:pt x="171" y="50"/>
                    <a:pt x="174" y="77"/>
                    <a:pt x="175" y="106"/>
                  </a:cubicBezTo>
                  <a:cubicBezTo>
                    <a:pt x="185" y="101"/>
                    <a:pt x="193" y="97"/>
                    <a:pt x="201" y="94"/>
                  </a:cubicBezTo>
                  <a:close/>
                  <a:moveTo>
                    <a:pt x="87" y="124"/>
                  </a:moveTo>
                  <a:cubicBezTo>
                    <a:pt x="102" y="117"/>
                    <a:pt x="117" y="109"/>
                    <a:pt x="133" y="102"/>
                  </a:cubicBezTo>
                  <a:cubicBezTo>
                    <a:pt x="136" y="100"/>
                    <a:pt x="140" y="102"/>
                    <a:pt x="144" y="102"/>
                  </a:cubicBezTo>
                  <a:cubicBezTo>
                    <a:pt x="142" y="104"/>
                    <a:pt x="140" y="108"/>
                    <a:pt x="137" y="110"/>
                  </a:cubicBezTo>
                  <a:cubicBezTo>
                    <a:pt x="122" y="118"/>
                    <a:pt x="107" y="125"/>
                    <a:pt x="91" y="134"/>
                  </a:cubicBezTo>
                  <a:cubicBezTo>
                    <a:pt x="99" y="142"/>
                    <a:pt x="107" y="142"/>
                    <a:pt x="116" y="138"/>
                  </a:cubicBezTo>
                  <a:cubicBezTo>
                    <a:pt x="124" y="135"/>
                    <a:pt x="131" y="131"/>
                    <a:pt x="139" y="127"/>
                  </a:cubicBezTo>
                  <a:cubicBezTo>
                    <a:pt x="141" y="127"/>
                    <a:pt x="144" y="129"/>
                    <a:pt x="147" y="129"/>
                  </a:cubicBezTo>
                  <a:cubicBezTo>
                    <a:pt x="146" y="132"/>
                    <a:pt x="145" y="134"/>
                    <a:pt x="143" y="136"/>
                  </a:cubicBezTo>
                  <a:cubicBezTo>
                    <a:pt x="140" y="138"/>
                    <a:pt x="136" y="140"/>
                    <a:pt x="131" y="142"/>
                  </a:cubicBezTo>
                  <a:cubicBezTo>
                    <a:pt x="145" y="144"/>
                    <a:pt x="162" y="133"/>
                    <a:pt x="164" y="122"/>
                  </a:cubicBezTo>
                  <a:cubicBezTo>
                    <a:pt x="167" y="97"/>
                    <a:pt x="167" y="72"/>
                    <a:pt x="153" y="50"/>
                  </a:cubicBezTo>
                  <a:cubicBezTo>
                    <a:pt x="150" y="45"/>
                    <a:pt x="146" y="41"/>
                    <a:pt x="142" y="38"/>
                  </a:cubicBezTo>
                  <a:cubicBezTo>
                    <a:pt x="135" y="34"/>
                    <a:pt x="129" y="35"/>
                    <a:pt x="122" y="41"/>
                  </a:cubicBezTo>
                  <a:cubicBezTo>
                    <a:pt x="102" y="57"/>
                    <a:pt x="80" y="72"/>
                    <a:pt x="59" y="87"/>
                  </a:cubicBezTo>
                  <a:cubicBezTo>
                    <a:pt x="56" y="90"/>
                    <a:pt x="52" y="92"/>
                    <a:pt x="50" y="95"/>
                  </a:cubicBezTo>
                  <a:cubicBezTo>
                    <a:pt x="48" y="99"/>
                    <a:pt x="45" y="105"/>
                    <a:pt x="46" y="108"/>
                  </a:cubicBezTo>
                  <a:cubicBezTo>
                    <a:pt x="50" y="114"/>
                    <a:pt x="56" y="112"/>
                    <a:pt x="62" y="109"/>
                  </a:cubicBezTo>
                  <a:cubicBezTo>
                    <a:pt x="76" y="100"/>
                    <a:pt x="91" y="92"/>
                    <a:pt x="106" y="83"/>
                  </a:cubicBezTo>
                  <a:cubicBezTo>
                    <a:pt x="112" y="80"/>
                    <a:pt x="118" y="76"/>
                    <a:pt x="125" y="73"/>
                  </a:cubicBezTo>
                  <a:cubicBezTo>
                    <a:pt x="127" y="72"/>
                    <a:pt x="130" y="73"/>
                    <a:pt x="133" y="73"/>
                  </a:cubicBezTo>
                  <a:cubicBezTo>
                    <a:pt x="132" y="76"/>
                    <a:pt x="131" y="80"/>
                    <a:pt x="129" y="81"/>
                  </a:cubicBezTo>
                  <a:cubicBezTo>
                    <a:pt x="110" y="93"/>
                    <a:pt x="90" y="104"/>
                    <a:pt x="70" y="115"/>
                  </a:cubicBezTo>
                  <a:cubicBezTo>
                    <a:pt x="68" y="116"/>
                    <a:pt x="66" y="117"/>
                    <a:pt x="63" y="119"/>
                  </a:cubicBezTo>
                  <a:cubicBezTo>
                    <a:pt x="70" y="127"/>
                    <a:pt x="78" y="129"/>
                    <a:pt x="87" y="124"/>
                  </a:cubicBezTo>
                  <a:close/>
                  <a:moveTo>
                    <a:pt x="41" y="70"/>
                  </a:moveTo>
                  <a:cubicBezTo>
                    <a:pt x="41" y="72"/>
                    <a:pt x="42" y="73"/>
                    <a:pt x="42" y="74"/>
                  </a:cubicBezTo>
                  <a:cubicBezTo>
                    <a:pt x="46" y="73"/>
                    <a:pt x="52" y="73"/>
                    <a:pt x="55" y="70"/>
                  </a:cubicBezTo>
                  <a:cubicBezTo>
                    <a:pt x="67" y="60"/>
                    <a:pt x="78" y="49"/>
                    <a:pt x="89" y="38"/>
                  </a:cubicBezTo>
                  <a:cubicBezTo>
                    <a:pt x="88" y="37"/>
                    <a:pt x="87" y="37"/>
                    <a:pt x="87" y="36"/>
                  </a:cubicBezTo>
                  <a:cubicBezTo>
                    <a:pt x="65" y="39"/>
                    <a:pt x="59" y="63"/>
                    <a:pt x="41" y="7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10723563" y="5726113"/>
              <a:ext cx="1411288" cy="1047750"/>
            </a:xfrm>
            <a:custGeom>
              <a:avLst/>
              <a:gdLst>
                <a:gd name="T0" fmla="*/ 432 w 449"/>
                <a:gd name="T1" fmla="*/ 202 h 333"/>
                <a:gd name="T2" fmla="*/ 449 w 449"/>
                <a:gd name="T3" fmla="*/ 205 h 333"/>
                <a:gd name="T4" fmla="*/ 442 w 449"/>
                <a:gd name="T5" fmla="*/ 219 h 333"/>
                <a:gd name="T6" fmla="*/ 395 w 449"/>
                <a:gd name="T7" fmla="*/ 244 h 333"/>
                <a:gd name="T8" fmla="*/ 371 w 449"/>
                <a:gd name="T9" fmla="*/ 272 h 333"/>
                <a:gd name="T10" fmla="*/ 282 w 449"/>
                <a:gd name="T11" fmla="*/ 330 h 333"/>
                <a:gd name="T12" fmla="*/ 222 w 449"/>
                <a:gd name="T13" fmla="*/ 323 h 333"/>
                <a:gd name="T14" fmla="*/ 124 w 449"/>
                <a:gd name="T15" fmla="*/ 275 h 333"/>
                <a:gd name="T16" fmla="*/ 75 w 449"/>
                <a:gd name="T17" fmla="*/ 276 h 333"/>
                <a:gd name="T18" fmla="*/ 0 w 449"/>
                <a:gd name="T19" fmla="*/ 312 h 333"/>
                <a:gd name="T20" fmla="*/ 85 w 449"/>
                <a:gd name="T21" fmla="*/ 185 h 333"/>
                <a:gd name="T22" fmla="*/ 63 w 449"/>
                <a:gd name="T23" fmla="*/ 162 h 333"/>
                <a:gd name="T24" fmla="*/ 77 w 449"/>
                <a:gd name="T25" fmla="*/ 136 h 333"/>
                <a:gd name="T26" fmla="*/ 129 w 449"/>
                <a:gd name="T27" fmla="*/ 88 h 333"/>
                <a:gd name="T28" fmla="*/ 180 w 449"/>
                <a:gd name="T29" fmla="*/ 59 h 333"/>
                <a:gd name="T30" fmla="*/ 248 w 449"/>
                <a:gd name="T31" fmla="*/ 24 h 333"/>
                <a:gd name="T32" fmla="*/ 300 w 449"/>
                <a:gd name="T33" fmla="*/ 29 h 333"/>
                <a:gd name="T34" fmla="*/ 308 w 449"/>
                <a:gd name="T35" fmla="*/ 43 h 333"/>
                <a:gd name="T36" fmla="*/ 361 w 449"/>
                <a:gd name="T37" fmla="*/ 24 h 333"/>
                <a:gd name="T38" fmla="*/ 381 w 449"/>
                <a:gd name="T39" fmla="*/ 28 h 333"/>
                <a:gd name="T40" fmla="*/ 368 w 449"/>
                <a:gd name="T41" fmla="*/ 42 h 333"/>
                <a:gd name="T42" fmla="*/ 317 w 449"/>
                <a:gd name="T43" fmla="*/ 63 h 333"/>
                <a:gd name="T44" fmla="*/ 377 w 449"/>
                <a:gd name="T45" fmla="*/ 230 h 333"/>
                <a:gd name="T46" fmla="*/ 432 w 449"/>
                <a:gd name="T47" fmla="*/ 202 h 333"/>
                <a:gd name="T48" fmla="*/ 187 w 449"/>
                <a:gd name="T49" fmla="*/ 269 h 333"/>
                <a:gd name="T50" fmla="*/ 286 w 449"/>
                <a:gd name="T51" fmla="*/ 219 h 333"/>
                <a:gd name="T52" fmla="*/ 310 w 449"/>
                <a:gd name="T53" fmla="*/ 220 h 333"/>
                <a:gd name="T54" fmla="*/ 295 w 449"/>
                <a:gd name="T55" fmla="*/ 237 h 333"/>
                <a:gd name="T56" fmla="*/ 196 w 449"/>
                <a:gd name="T57" fmla="*/ 288 h 333"/>
                <a:gd name="T58" fmla="*/ 249 w 449"/>
                <a:gd name="T59" fmla="*/ 299 h 333"/>
                <a:gd name="T60" fmla="*/ 299 w 449"/>
                <a:gd name="T61" fmla="*/ 275 h 333"/>
                <a:gd name="T62" fmla="*/ 316 w 449"/>
                <a:gd name="T63" fmla="*/ 279 h 333"/>
                <a:gd name="T64" fmla="*/ 308 w 449"/>
                <a:gd name="T65" fmla="*/ 293 h 333"/>
                <a:gd name="T66" fmla="*/ 281 w 449"/>
                <a:gd name="T67" fmla="*/ 307 h 333"/>
                <a:gd name="T68" fmla="*/ 352 w 449"/>
                <a:gd name="T69" fmla="*/ 264 h 333"/>
                <a:gd name="T70" fmla="*/ 328 w 449"/>
                <a:gd name="T71" fmla="*/ 107 h 333"/>
                <a:gd name="T72" fmla="*/ 304 w 449"/>
                <a:gd name="T73" fmla="*/ 83 h 333"/>
                <a:gd name="T74" fmla="*/ 262 w 449"/>
                <a:gd name="T75" fmla="*/ 88 h 333"/>
                <a:gd name="T76" fmla="*/ 127 w 449"/>
                <a:gd name="T77" fmla="*/ 189 h 333"/>
                <a:gd name="T78" fmla="*/ 108 w 449"/>
                <a:gd name="T79" fmla="*/ 205 h 333"/>
                <a:gd name="T80" fmla="*/ 99 w 449"/>
                <a:gd name="T81" fmla="*/ 234 h 333"/>
                <a:gd name="T82" fmla="*/ 132 w 449"/>
                <a:gd name="T83" fmla="*/ 235 h 333"/>
                <a:gd name="T84" fmla="*/ 228 w 449"/>
                <a:gd name="T85" fmla="*/ 180 h 333"/>
                <a:gd name="T86" fmla="*/ 268 w 449"/>
                <a:gd name="T87" fmla="*/ 158 h 333"/>
                <a:gd name="T88" fmla="*/ 286 w 449"/>
                <a:gd name="T89" fmla="*/ 158 h 333"/>
                <a:gd name="T90" fmla="*/ 278 w 449"/>
                <a:gd name="T91" fmla="*/ 175 h 333"/>
                <a:gd name="T92" fmla="*/ 151 w 449"/>
                <a:gd name="T93" fmla="*/ 248 h 333"/>
                <a:gd name="T94" fmla="*/ 135 w 449"/>
                <a:gd name="T95" fmla="*/ 257 h 333"/>
                <a:gd name="T96" fmla="*/ 187 w 449"/>
                <a:gd name="T97" fmla="*/ 269 h 333"/>
                <a:gd name="T98" fmla="*/ 87 w 449"/>
                <a:gd name="T99" fmla="*/ 152 h 333"/>
                <a:gd name="T100" fmla="*/ 90 w 449"/>
                <a:gd name="T101" fmla="*/ 160 h 333"/>
                <a:gd name="T102" fmla="*/ 118 w 449"/>
                <a:gd name="T103" fmla="*/ 152 h 333"/>
                <a:gd name="T104" fmla="*/ 190 w 449"/>
                <a:gd name="T105" fmla="*/ 83 h 333"/>
                <a:gd name="T106" fmla="*/ 186 w 449"/>
                <a:gd name="T107" fmla="*/ 77 h 333"/>
                <a:gd name="T108" fmla="*/ 87 w 449"/>
                <a:gd name="T109" fmla="*/ 15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333">
                  <a:moveTo>
                    <a:pt x="432" y="202"/>
                  </a:moveTo>
                  <a:cubicBezTo>
                    <a:pt x="436" y="200"/>
                    <a:pt x="443" y="204"/>
                    <a:pt x="449" y="205"/>
                  </a:cubicBezTo>
                  <a:cubicBezTo>
                    <a:pt x="446" y="210"/>
                    <a:pt x="445" y="216"/>
                    <a:pt x="442" y="219"/>
                  </a:cubicBezTo>
                  <a:cubicBezTo>
                    <a:pt x="427" y="228"/>
                    <a:pt x="411" y="236"/>
                    <a:pt x="395" y="244"/>
                  </a:cubicBezTo>
                  <a:cubicBezTo>
                    <a:pt x="382" y="250"/>
                    <a:pt x="375" y="257"/>
                    <a:pt x="371" y="272"/>
                  </a:cubicBezTo>
                  <a:cubicBezTo>
                    <a:pt x="364" y="303"/>
                    <a:pt x="313" y="333"/>
                    <a:pt x="282" y="330"/>
                  </a:cubicBezTo>
                  <a:cubicBezTo>
                    <a:pt x="262" y="328"/>
                    <a:pt x="240" y="330"/>
                    <a:pt x="222" y="323"/>
                  </a:cubicBezTo>
                  <a:cubicBezTo>
                    <a:pt x="188" y="310"/>
                    <a:pt x="154" y="295"/>
                    <a:pt x="124" y="275"/>
                  </a:cubicBezTo>
                  <a:cubicBezTo>
                    <a:pt x="98" y="257"/>
                    <a:pt x="97" y="253"/>
                    <a:pt x="75" y="276"/>
                  </a:cubicBezTo>
                  <a:cubicBezTo>
                    <a:pt x="54" y="297"/>
                    <a:pt x="28" y="304"/>
                    <a:pt x="0" y="312"/>
                  </a:cubicBezTo>
                  <a:cubicBezTo>
                    <a:pt x="6" y="251"/>
                    <a:pt x="54" y="221"/>
                    <a:pt x="85" y="185"/>
                  </a:cubicBezTo>
                  <a:cubicBezTo>
                    <a:pt x="76" y="176"/>
                    <a:pt x="63" y="169"/>
                    <a:pt x="63" y="162"/>
                  </a:cubicBezTo>
                  <a:cubicBezTo>
                    <a:pt x="62" y="154"/>
                    <a:pt x="70" y="143"/>
                    <a:pt x="77" y="136"/>
                  </a:cubicBezTo>
                  <a:cubicBezTo>
                    <a:pt x="94" y="119"/>
                    <a:pt x="110" y="103"/>
                    <a:pt x="129" y="88"/>
                  </a:cubicBezTo>
                  <a:cubicBezTo>
                    <a:pt x="145" y="76"/>
                    <a:pt x="162" y="60"/>
                    <a:pt x="180" y="59"/>
                  </a:cubicBezTo>
                  <a:cubicBezTo>
                    <a:pt x="211" y="59"/>
                    <a:pt x="229" y="43"/>
                    <a:pt x="248" y="24"/>
                  </a:cubicBezTo>
                  <a:cubicBezTo>
                    <a:pt x="269" y="0"/>
                    <a:pt x="282" y="2"/>
                    <a:pt x="300" y="29"/>
                  </a:cubicBezTo>
                  <a:cubicBezTo>
                    <a:pt x="303" y="33"/>
                    <a:pt x="305" y="37"/>
                    <a:pt x="308" y="43"/>
                  </a:cubicBezTo>
                  <a:cubicBezTo>
                    <a:pt x="326" y="36"/>
                    <a:pt x="343" y="29"/>
                    <a:pt x="361" y="24"/>
                  </a:cubicBezTo>
                  <a:cubicBezTo>
                    <a:pt x="367" y="23"/>
                    <a:pt x="374" y="26"/>
                    <a:pt x="381" y="28"/>
                  </a:cubicBezTo>
                  <a:cubicBezTo>
                    <a:pt x="377" y="33"/>
                    <a:pt x="374" y="40"/>
                    <a:pt x="368" y="42"/>
                  </a:cubicBezTo>
                  <a:cubicBezTo>
                    <a:pt x="352" y="50"/>
                    <a:pt x="335" y="56"/>
                    <a:pt x="317" y="63"/>
                  </a:cubicBezTo>
                  <a:cubicBezTo>
                    <a:pt x="368" y="107"/>
                    <a:pt x="375" y="166"/>
                    <a:pt x="377" y="230"/>
                  </a:cubicBezTo>
                  <a:cubicBezTo>
                    <a:pt x="398" y="219"/>
                    <a:pt x="414" y="210"/>
                    <a:pt x="432" y="202"/>
                  </a:cubicBezTo>
                  <a:close/>
                  <a:moveTo>
                    <a:pt x="187" y="269"/>
                  </a:moveTo>
                  <a:cubicBezTo>
                    <a:pt x="220" y="253"/>
                    <a:pt x="252" y="235"/>
                    <a:pt x="286" y="219"/>
                  </a:cubicBezTo>
                  <a:cubicBezTo>
                    <a:pt x="292" y="216"/>
                    <a:pt x="302" y="219"/>
                    <a:pt x="310" y="220"/>
                  </a:cubicBezTo>
                  <a:cubicBezTo>
                    <a:pt x="305" y="226"/>
                    <a:pt x="301" y="234"/>
                    <a:pt x="295" y="237"/>
                  </a:cubicBezTo>
                  <a:cubicBezTo>
                    <a:pt x="263" y="255"/>
                    <a:pt x="230" y="271"/>
                    <a:pt x="196" y="288"/>
                  </a:cubicBezTo>
                  <a:cubicBezTo>
                    <a:pt x="212" y="306"/>
                    <a:pt x="230" y="306"/>
                    <a:pt x="249" y="299"/>
                  </a:cubicBezTo>
                  <a:cubicBezTo>
                    <a:pt x="266" y="292"/>
                    <a:pt x="282" y="282"/>
                    <a:pt x="299" y="275"/>
                  </a:cubicBezTo>
                  <a:cubicBezTo>
                    <a:pt x="304" y="273"/>
                    <a:pt x="310" y="278"/>
                    <a:pt x="316" y="279"/>
                  </a:cubicBezTo>
                  <a:cubicBezTo>
                    <a:pt x="313" y="284"/>
                    <a:pt x="312" y="290"/>
                    <a:pt x="308" y="293"/>
                  </a:cubicBezTo>
                  <a:cubicBezTo>
                    <a:pt x="301" y="298"/>
                    <a:pt x="292" y="302"/>
                    <a:pt x="281" y="307"/>
                  </a:cubicBezTo>
                  <a:cubicBezTo>
                    <a:pt x="311" y="310"/>
                    <a:pt x="349" y="287"/>
                    <a:pt x="352" y="264"/>
                  </a:cubicBezTo>
                  <a:cubicBezTo>
                    <a:pt x="358" y="210"/>
                    <a:pt x="359" y="156"/>
                    <a:pt x="328" y="107"/>
                  </a:cubicBezTo>
                  <a:cubicBezTo>
                    <a:pt x="322" y="98"/>
                    <a:pt x="314" y="89"/>
                    <a:pt x="304" y="83"/>
                  </a:cubicBezTo>
                  <a:cubicBezTo>
                    <a:pt x="290" y="73"/>
                    <a:pt x="277" y="76"/>
                    <a:pt x="262" y="88"/>
                  </a:cubicBezTo>
                  <a:cubicBezTo>
                    <a:pt x="218" y="123"/>
                    <a:pt x="172" y="155"/>
                    <a:pt x="127" y="189"/>
                  </a:cubicBezTo>
                  <a:cubicBezTo>
                    <a:pt x="120" y="194"/>
                    <a:pt x="112" y="198"/>
                    <a:pt x="108" y="205"/>
                  </a:cubicBezTo>
                  <a:cubicBezTo>
                    <a:pt x="103" y="214"/>
                    <a:pt x="96" y="227"/>
                    <a:pt x="99" y="234"/>
                  </a:cubicBezTo>
                  <a:cubicBezTo>
                    <a:pt x="107" y="247"/>
                    <a:pt x="120" y="242"/>
                    <a:pt x="132" y="235"/>
                  </a:cubicBezTo>
                  <a:cubicBezTo>
                    <a:pt x="164" y="216"/>
                    <a:pt x="196" y="198"/>
                    <a:pt x="228" y="180"/>
                  </a:cubicBezTo>
                  <a:cubicBezTo>
                    <a:pt x="241" y="173"/>
                    <a:pt x="254" y="165"/>
                    <a:pt x="268" y="158"/>
                  </a:cubicBezTo>
                  <a:cubicBezTo>
                    <a:pt x="273" y="156"/>
                    <a:pt x="280" y="158"/>
                    <a:pt x="286" y="158"/>
                  </a:cubicBezTo>
                  <a:cubicBezTo>
                    <a:pt x="283" y="164"/>
                    <a:pt x="282" y="173"/>
                    <a:pt x="278" y="175"/>
                  </a:cubicBezTo>
                  <a:cubicBezTo>
                    <a:pt x="236" y="200"/>
                    <a:pt x="193" y="224"/>
                    <a:pt x="151" y="248"/>
                  </a:cubicBezTo>
                  <a:cubicBezTo>
                    <a:pt x="146" y="251"/>
                    <a:pt x="142" y="253"/>
                    <a:pt x="135" y="257"/>
                  </a:cubicBezTo>
                  <a:cubicBezTo>
                    <a:pt x="151" y="275"/>
                    <a:pt x="168" y="278"/>
                    <a:pt x="187" y="269"/>
                  </a:cubicBezTo>
                  <a:close/>
                  <a:moveTo>
                    <a:pt x="87" y="152"/>
                  </a:moveTo>
                  <a:cubicBezTo>
                    <a:pt x="88" y="155"/>
                    <a:pt x="89" y="157"/>
                    <a:pt x="90" y="160"/>
                  </a:cubicBezTo>
                  <a:cubicBezTo>
                    <a:pt x="99" y="157"/>
                    <a:pt x="111" y="158"/>
                    <a:pt x="118" y="152"/>
                  </a:cubicBezTo>
                  <a:cubicBezTo>
                    <a:pt x="143" y="130"/>
                    <a:pt x="166" y="106"/>
                    <a:pt x="190" y="83"/>
                  </a:cubicBezTo>
                  <a:cubicBezTo>
                    <a:pt x="189" y="81"/>
                    <a:pt x="187" y="79"/>
                    <a:pt x="186" y="77"/>
                  </a:cubicBezTo>
                  <a:cubicBezTo>
                    <a:pt x="140" y="85"/>
                    <a:pt x="127" y="136"/>
                    <a:pt x="87" y="152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11056938" y="4527550"/>
              <a:ext cx="1049338" cy="776288"/>
            </a:xfrm>
            <a:custGeom>
              <a:avLst/>
              <a:gdLst>
                <a:gd name="T0" fmla="*/ 321 w 334"/>
                <a:gd name="T1" fmla="*/ 150 h 247"/>
                <a:gd name="T2" fmla="*/ 334 w 334"/>
                <a:gd name="T3" fmla="*/ 152 h 247"/>
                <a:gd name="T4" fmla="*/ 328 w 334"/>
                <a:gd name="T5" fmla="*/ 162 h 247"/>
                <a:gd name="T6" fmla="*/ 294 w 334"/>
                <a:gd name="T7" fmla="*/ 181 h 247"/>
                <a:gd name="T8" fmla="*/ 276 w 334"/>
                <a:gd name="T9" fmla="*/ 202 h 247"/>
                <a:gd name="T10" fmla="*/ 210 w 334"/>
                <a:gd name="T11" fmla="*/ 245 h 247"/>
                <a:gd name="T12" fmla="*/ 166 w 334"/>
                <a:gd name="T13" fmla="*/ 240 h 247"/>
                <a:gd name="T14" fmla="*/ 92 w 334"/>
                <a:gd name="T15" fmla="*/ 204 h 247"/>
                <a:gd name="T16" fmla="*/ 56 w 334"/>
                <a:gd name="T17" fmla="*/ 204 h 247"/>
                <a:gd name="T18" fmla="*/ 0 w 334"/>
                <a:gd name="T19" fmla="*/ 231 h 247"/>
                <a:gd name="T20" fmla="*/ 64 w 334"/>
                <a:gd name="T21" fmla="*/ 137 h 247"/>
                <a:gd name="T22" fmla="*/ 47 w 334"/>
                <a:gd name="T23" fmla="*/ 120 h 247"/>
                <a:gd name="T24" fmla="*/ 58 w 334"/>
                <a:gd name="T25" fmla="*/ 100 h 247"/>
                <a:gd name="T26" fmla="*/ 96 w 334"/>
                <a:gd name="T27" fmla="*/ 65 h 247"/>
                <a:gd name="T28" fmla="*/ 134 w 334"/>
                <a:gd name="T29" fmla="*/ 44 h 247"/>
                <a:gd name="T30" fmla="*/ 184 w 334"/>
                <a:gd name="T31" fmla="*/ 17 h 247"/>
                <a:gd name="T32" fmla="*/ 223 w 334"/>
                <a:gd name="T33" fmla="*/ 21 h 247"/>
                <a:gd name="T34" fmla="*/ 229 w 334"/>
                <a:gd name="T35" fmla="*/ 31 h 247"/>
                <a:gd name="T36" fmla="*/ 269 w 334"/>
                <a:gd name="T37" fmla="*/ 18 h 247"/>
                <a:gd name="T38" fmla="*/ 283 w 334"/>
                <a:gd name="T39" fmla="*/ 20 h 247"/>
                <a:gd name="T40" fmla="*/ 274 w 334"/>
                <a:gd name="T41" fmla="*/ 31 h 247"/>
                <a:gd name="T42" fmla="*/ 235 w 334"/>
                <a:gd name="T43" fmla="*/ 46 h 247"/>
                <a:gd name="T44" fmla="*/ 280 w 334"/>
                <a:gd name="T45" fmla="*/ 170 h 247"/>
                <a:gd name="T46" fmla="*/ 321 w 334"/>
                <a:gd name="T47" fmla="*/ 150 h 247"/>
                <a:gd name="T48" fmla="*/ 139 w 334"/>
                <a:gd name="T49" fmla="*/ 199 h 247"/>
                <a:gd name="T50" fmla="*/ 213 w 334"/>
                <a:gd name="T51" fmla="*/ 162 h 247"/>
                <a:gd name="T52" fmla="*/ 230 w 334"/>
                <a:gd name="T53" fmla="*/ 163 h 247"/>
                <a:gd name="T54" fmla="*/ 220 w 334"/>
                <a:gd name="T55" fmla="*/ 176 h 247"/>
                <a:gd name="T56" fmla="*/ 146 w 334"/>
                <a:gd name="T57" fmla="*/ 214 h 247"/>
                <a:gd name="T58" fmla="*/ 185 w 334"/>
                <a:gd name="T59" fmla="*/ 221 h 247"/>
                <a:gd name="T60" fmla="*/ 222 w 334"/>
                <a:gd name="T61" fmla="*/ 204 h 247"/>
                <a:gd name="T62" fmla="*/ 235 w 334"/>
                <a:gd name="T63" fmla="*/ 207 h 247"/>
                <a:gd name="T64" fmla="*/ 229 w 334"/>
                <a:gd name="T65" fmla="*/ 217 h 247"/>
                <a:gd name="T66" fmla="*/ 209 w 334"/>
                <a:gd name="T67" fmla="*/ 228 h 247"/>
                <a:gd name="T68" fmla="*/ 262 w 334"/>
                <a:gd name="T69" fmla="*/ 195 h 247"/>
                <a:gd name="T70" fmla="*/ 244 w 334"/>
                <a:gd name="T71" fmla="*/ 79 h 247"/>
                <a:gd name="T72" fmla="*/ 226 w 334"/>
                <a:gd name="T73" fmla="*/ 61 h 247"/>
                <a:gd name="T74" fmla="*/ 195 w 334"/>
                <a:gd name="T75" fmla="*/ 65 h 247"/>
                <a:gd name="T76" fmla="*/ 95 w 334"/>
                <a:gd name="T77" fmla="*/ 140 h 247"/>
                <a:gd name="T78" fmla="*/ 81 w 334"/>
                <a:gd name="T79" fmla="*/ 152 h 247"/>
                <a:gd name="T80" fmla="*/ 74 w 334"/>
                <a:gd name="T81" fmla="*/ 173 h 247"/>
                <a:gd name="T82" fmla="*/ 98 w 334"/>
                <a:gd name="T83" fmla="*/ 174 h 247"/>
                <a:gd name="T84" fmla="*/ 170 w 334"/>
                <a:gd name="T85" fmla="*/ 133 h 247"/>
                <a:gd name="T86" fmla="*/ 199 w 334"/>
                <a:gd name="T87" fmla="*/ 117 h 247"/>
                <a:gd name="T88" fmla="*/ 213 w 334"/>
                <a:gd name="T89" fmla="*/ 117 h 247"/>
                <a:gd name="T90" fmla="*/ 207 w 334"/>
                <a:gd name="T91" fmla="*/ 130 h 247"/>
                <a:gd name="T92" fmla="*/ 112 w 334"/>
                <a:gd name="T93" fmla="*/ 184 h 247"/>
                <a:gd name="T94" fmla="*/ 101 w 334"/>
                <a:gd name="T95" fmla="*/ 191 h 247"/>
                <a:gd name="T96" fmla="*/ 139 w 334"/>
                <a:gd name="T97" fmla="*/ 199 h 247"/>
                <a:gd name="T98" fmla="*/ 65 w 334"/>
                <a:gd name="T99" fmla="*/ 112 h 247"/>
                <a:gd name="T100" fmla="*/ 67 w 334"/>
                <a:gd name="T101" fmla="*/ 118 h 247"/>
                <a:gd name="T102" fmla="*/ 88 w 334"/>
                <a:gd name="T103" fmla="*/ 112 h 247"/>
                <a:gd name="T104" fmla="*/ 142 w 334"/>
                <a:gd name="T105" fmla="*/ 61 h 247"/>
                <a:gd name="T106" fmla="*/ 138 w 334"/>
                <a:gd name="T107" fmla="*/ 57 h 247"/>
                <a:gd name="T108" fmla="*/ 65 w 334"/>
                <a:gd name="T109" fmla="*/ 11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" h="247">
                  <a:moveTo>
                    <a:pt x="321" y="150"/>
                  </a:moveTo>
                  <a:cubicBezTo>
                    <a:pt x="324" y="148"/>
                    <a:pt x="329" y="151"/>
                    <a:pt x="334" y="152"/>
                  </a:cubicBezTo>
                  <a:cubicBezTo>
                    <a:pt x="332" y="155"/>
                    <a:pt x="331" y="160"/>
                    <a:pt x="328" y="162"/>
                  </a:cubicBezTo>
                  <a:cubicBezTo>
                    <a:pt x="317" y="169"/>
                    <a:pt x="306" y="175"/>
                    <a:pt x="294" y="181"/>
                  </a:cubicBezTo>
                  <a:cubicBezTo>
                    <a:pt x="284" y="185"/>
                    <a:pt x="279" y="190"/>
                    <a:pt x="276" y="202"/>
                  </a:cubicBezTo>
                  <a:cubicBezTo>
                    <a:pt x="271" y="225"/>
                    <a:pt x="233" y="247"/>
                    <a:pt x="210" y="245"/>
                  </a:cubicBezTo>
                  <a:cubicBezTo>
                    <a:pt x="195" y="243"/>
                    <a:pt x="179" y="245"/>
                    <a:pt x="166" y="240"/>
                  </a:cubicBezTo>
                  <a:cubicBezTo>
                    <a:pt x="140" y="230"/>
                    <a:pt x="115" y="219"/>
                    <a:pt x="92" y="204"/>
                  </a:cubicBezTo>
                  <a:cubicBezTo>
                    <a:pt x="73" y="191"/>
                    <a:pt x="73" y="187"/>
                    <a:pt x="56" y="204"/>
                  </a:cubicBezTo>
                  <a:cubicBezTo>
                    <a:pt x="41" y="220"/>
                    <a:pt x="21" y="225"/>
                    <a:pt x="0" y="231"/>
                  </a:cubicBezTo>
                  <a:cubicBezTo>
                    <a:pt x="5" y="186"/>
                    <a:pt x="40" y="163"/>
                    <a:pt x="64" y="137"/>
                  </a:cubicBezTo>
                  <a:cubicBezTo>
                    <a:pt x="57" y="130"/>
                    <a:pt x="47" y="125"/>
                    <a:pt x="47" y="120"/>
                  </a:cubicBezTo>
                  <a:cubicBezTo>
                    <a:pt x="46" y="114"/>
                    <a:pt x="52" y="106"/>
                    <a:pt x="58" y="100"/>
                  </a:cubicBezTo>
                  <a:cubicBezTo>
                    <a:pt x="70" y="88"/>
                    <a:pt x="82" y="76"/>
                    <a:pt x="96" y="65"/>
                  </a:cubicBezTo>
                  <a:cubicBezTo>
                    <a:pt x="108" y="56"/>
                    <a:pt x="121" y="44"/>
                    <a:pt x="134" y="44"/>
                  </a:cubicBezTo>
                  <a:cubicBezTo>
                    <a:pt x="157" y="43"/>
                    <a:pt x="170" y="32"/>
                    <a:pt x="184" y="17"/>
                  </a:cubicBezTo>
                  <a:cubicBezTo>
                    <a:pt x="200" y="0"/>
                    <a:pt x="210" y="1"/>
                    <a:pt x="223" y="21"/>
                  </a:cubicBezTo>
                  <a:cubicBezTo>
                    <a:pt x="225" y="24"/>
                    <a:pt x="227" y="27"/>
                    <a:pt x="229" y="31"/>
                  </a:cubicBezTo>
                  <a:cubicBezTo>
                    <a:pt x="243" y="26"/>
                    <a:pt x="255" y="21"/>
                    <a:pt x="269" y="18"/>
                  </a:cubicBezTo>
                  <a:cubicBezTo>
                    <a:pt x="273" y="16"/>
                    <a:pt x="278" y="19"/>
                    <a:pt x="283" y="20"/>
                  </a:cubicBezTo>
                  <a:cubicBezTo>
                    <a:pt x="280" y="24"/>
                    <a:pt x="278" y="29"/>
                    <a:pt x="274" y="31"/>
                  </a:cubicBezTo>
                  <a:cubicBezTo>
                    <a:pt x="262" y="37"/>
                    <a:pt x="249" y="41"/>
                    <a:pt x="235" y="46"/>
                  </a:cubicBezTo>
                  <a:cubicBezTo>
                    <a:pt x="274" y="79"/>
                    <a:pt x="279" y="122"/>
                    <a:pt x="280" y="170"/>
                  </a:cubicBezTo>
                  <a:cubicBezTo>
                    <a:pt x="296" y="162"/>
                    <a:pt x="308" y="155"/>
                    <a:pt x="321" y="150"/>
                  </a:cubicBezTo>
                  <a:close/>
                  <a:moveTo>
                    <a:pt x="139" y="199"/>
                  </a:moveTo>
                  <a:cubicBezTo>
                    <a:pt x="164" y="187"/>
                    <a:pt x="188" y="174"/>
                    <a:pt x="213" y="162"/>
                  </a:cubicBezTo>
                  <a:cubicBezTo>
                    <a:pt x="217" y="160"/>
                    <a:pt x="224" y="162"/>
                    <a:pt x="230" y="163"/>
                  </a:cubicBezTo>
                  <a:cubicBezTo>
                    <a:pt x="227" y="167"/>
                    <a:pt x="224" y="173"/>
                    <a:pt x="220" y="176"/>
                  </a:cubicBezTo>
                  <a:cubicBezTo>
                    <a:pt x="196" y="189"/>
                    <a:pt x="171" y="201"/>
                    <a:pt x="146" y="214"/>
                  </a:cubicBezTo>
                  <a:cubicBezTo>
                    <a:pt x="158" y="227"/>
                    <a:pt x="171" y="227"/>
                    <a:pt x="185" y="221"/>
                  </a:cubicBezTo>
                  <a:cubicBezTo>
                    <a:pt x="198" y="216"/>
                    <a:pt x="210" y="209"/>
                    <a:pt x="222" y="204"/>
                  </a:cubicBezTo>
                  <a:cubicBezTo>
                    <a:pt x="226" y="202"/>
                    <a:pt x="231" y="206"/>
                    <a:pt x="235" y="207"/>
                  </a:cubicBezTo>
                  <a:cubicBezTo>
                    <a:pt x="233" y="210"/>
                    <a:pt x="232" y="215"/>
                    <a:pt x="229" y="217"/>
                  </a:cubicBezTo>
                  <a:cubicBezTo>
                    <a:pt x="224" y="221"/>
                    <a:pt x="217" y="223"/>
                    <a:pt x="209" y="228"/>
                  </a:cubicBezTo>
                  <a:cubicBezTo>
                    <a:pt x="231" y="230"/>
                    <a:pt x="260" y="212"/>
                    <a:pt x="262" y="195"/>
                  </a:cubicBezTo>
                  <a:cubicBezTo>
                    <a:pt x="267" y="155"/>
                    <a:pt x="267" y="115"/>
                    <a:pt x="244" y="79"/>
                  </a:cubicBezTo>
                  <a:cubicBezTo>
                    <a:pt x="240" y="72"/>
                    <a:pt x="233" y="66"/>
                    <a:pt x="226" y="61"/>
                  </a:cubicBezTo>
                  <a:cubicBezTo>
                    <a:pt x="216" y="54"/>
                    <a:pt x="206" y="56"/>
                    <a:pt x="195" y="65"/>
                  </a:cubicBezTo>
                  <a:cubicBezTo>
                    <a:pt x="162" y="91"/>
                    <a:pt x="128" y="115"/>
                    <a:pt x="95" y="140"/>
                  </a:cubicBezTo>
                  <a:cubicBezTo>
                    <a:pt x="90" y="143"/>
                    <a:pt x="84" y="147"/>
                    <a:pt x="81" y="152"/>
                  </a:cubicBezTo>
                  <a:cubicBezTo>
                    <a:pt x="77" y="158"/>
                    <a:pt x="72" y="168"/>
                    <a:pt x="74" y="173"/>
                  </a:cubicBezTo>
                  <a:cubicBezTo>
                    <a:pt x="80" y="183"/>
                    <a:pt x="89" y="179"/>
                    <a:pt x="98" y="174"/>
                  </a:cubicBezTo>
                  <a:cubicBezTo>
                    <a:pt x="122" y="160"/>
                    <a:pt x="146" y="147"/>
                    <a:pt x="170" y="133"/>
                  </a:cubicBezTo>
                  <a:cubicBezTo>
                    <a:pt x="180" y="128"/>
                    <a:pt x="189" y="122"/>
                    <a:pt x="199" y="117"/>
                  </a:cubicBezTo>
                  <a:cubicBezTo>
                    <a:pt x="203" y="115"/>
                    <a:pt x="208" y="117"/>
                    <a:pt x="213" y="117"/>
                  </a:cubicBezTo>
                  <a:cubicBezTo>
                    <a:pt x="211" y="121"/>
                    <a:pt x="210" y="128"/>
                    <a:pt x="207" y="130"/>
                  </a:cubicBezTo>
                  <a:cubicBezTo>
                    <a:pt x="175" y="148"/>
                    <a:pt x="144" y="166"/>
                    <a:pt x="112" y="184"/>
                  </a:cubicBezTo>
                  <a:cubicBezTo>
                    <a:pt x="109" y="186"/>
                    <a:pt x="106" y="188"/>
                    <a:pt x="101" y="191"/>
                  </a:cubicBezTo>
                  <a:cubicBezTo>
                    <a:pt x="113" y="204"/>
                    <a:pt x="125" y="206"/>
                    <a:pt x="139" y="199"/>
                  </a:cubicBezTo>
                  <a:close/>
                  <a:moveTo>
                    <a:pt x="65" y="112"/>
                  </a:moveTo>
                  <a:cubicBezTo>
                    <a:pt x="66" y="114"/>
                    <a:pt x="66" y="116"/>
                    <a:pt x="67" y="118"/>
                  </a:cubicBezTo>
                  <a:cubicBezTo>
                    <a:pt x="74" y="116"/>
                    <a:pt x="83" y="116"/>
                    <a:pt x="88" y="112"/>
                  </a:cubicBezTo>
                  <a:cubicBezTo>
                    <a:pt x="107" y="96"/>
                    <a:pt x="124" y="78"/>
                    <a:pt x="142" y="61"/>
                  </a:cubicBezTo>
                  <a:cubicBezTo>
                    <a:pt x="141" y="60"/>
                    <a:pt x="140" y="58"/>
                    <a:pt x="138" y="57"/>
                  </a:cubicBezTo>
                  <a:cubicBezTo>
                    <a:pt x="104" y="63"/>
                    <a:pt x="95" y="101"/>
                    <a:pt x="65" y="112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11380788" y="3608388"/>
              <a:ext cx="654050" cy="487363"/>
            </a:xfrm>
            <a:custGeom>
              <a:avLst/>
              <a:gdLst>
                <a:gd name="T0" fmla="*/ 200 w 208"/>
                <a:gd name="T1" fmla="*/ 94 h 155"/>
                <a:gd name="T2" fmla="*/ 208 w 208"/>
                <a:gd name="T3" fmla="*/ 95 h 155"/>
                <a:gd name="T4" fmla="*/ 205 w 208"/>
                <a:gd name="T5" fmla="*/ 102 h 155"/>
                <a:gd name="T6" fmla="*/ 183 w 208"/>
                <a:gd name="T7" fmla="*/ 113 h 155"/>
                <a:gd name="T8" fmla="*/ 172 w 208"/>
                <a:gd name="T9" fmla="*/ 127 h 155"/>
                <a:gd name="T10" fmla="*/ 130 w 208"/>
                <a:gd name="T11" fmla="*/ 153 h 155"/>
                <a:gd name="T12" fmla="*/ 103 w 208"/>
                <a:gd name="T13" fmla="*/ 150 h 155"/>
                <a:gd name="T14" fmla="*/ 57 w 208"/>
                <a:gd name="T15" fmla="*/ 128 h 155"/>
                <a:gd name="T16" fmla="*/ 35 w 208"/>
                <a:gd name="T17" fmla="*/ 128 h 155"/>
                <a:gd name="T18" fmla="*/ 0 w 208"/>
                <a:gd name="T19" fmla="*/ 145 h 155"/>
                <a:gd name="T20" fmla="*/ 39 w 208"/>
                <a:gd name="T21" fmla="*/ 86 h 155"/>
                <a:gd name="T22" fmla="*/ 29 w 208"/>
                <a:gd name="T23" fmla="*/ 75 h 155"/>
                <a:gd name="T24" fmla="*/ 35 w 208"/>
                <a:gd name="T25" fmla="*/ 63 h 155"/>
                <a:gd name="T26" fmla="*/ 59 w 208"/>
                <a:gd name="T27" fmla="*/ 41 h 155"/>
                <a:gd name="T28" fmla="*/ 83 w 208"/>
                <a:gd name="T29" fmla="*/ 28 h 155"/>
                <a:gd name="T30" fmla="*/ 114 w 208"/>
                <a:gd name="T31" fmla="*/ 11 h 155"/>
                <a:gd name="T32" fmla="*/ 139 w 208"/>
                <a:gd name="T33" fmla="*/ 14 h 155"/>
                <a:gd name="T34" fmla="*/ 143 w 208"/>
                <a:gd name="T35" fmla="*/ 20 h 155"/>
                <a:gd name="T36" fmla="*/ 167 w 208"/>
                <a:gd name="T37" fmla="*/ 11 h 155"/>
                <a:gd name="T38" fmla="*/ 176 w 208"/>
                <a:gd name="T39" fmla="*/ 13 h 155"/>
                <a:gd name="T40" fmla="*/ 170 w 208"/>
                <a:gd name="T41" fmla="*/ 20 h 155"/>
                <a:gd name="T42" fmla="*/ 146 w 208"/>
                <a:gd name="T43" fmla="*/ 29 h 155"/>
                <a:gd name="T44" fmla="*/ 175 w 208"/>
                <a:gd name="T45" fmla="*/ 107 h 155"/>
                <a:gd name="T46" fmla="*/ 200 w 208"/>
                <a:gd name="T47" fmla="*/ 94 h 155"/>
                <a:gd name="T48" fmla="*/ 86 w 208"/>
                <a:gd name="T49" fmla="*/ 125 h 155"/>
                <a:gd name="T50" fmla="*/ 132 w 208"/>
                <a:gd name="T51" fmla="*/ 102 h 155"/>
                <a:gd name="T52" fmla="*/ 143 w 208"/>
                <a:gd name="T53" fmla="*/ 102 h 155"/>
                <a:gd name="T54" fmla="*/ 137 w 208"/>
                <a:gd name="T55" fmla="*/ 110 h 155"/>
                <a:gd name="T56" fmla="*/ 90 w 208"/>
                <a:gd name="T57" fmla="*/ 134 h 155"/>
                <a:gd name="T58" fmla="*/ 115 w 208"/>
                <a:gd name="T59" fmla="*/ 139 h 155"/>
                <a:gd name="T60" fmla="*/ 138 w 208"/>
                <a:gd name="T61" fmla="*/ 128 h 155"/>
                <a:gd name="T62" fmla="*/ 146 w 208"/>
                <a:gd name="T63" fmla="*/ 130 h 155"/>
                <a:gd name="T64" fmla="*/ 142 w 208"/>
                <a:gd name="T65" fmla="*/ 136 h 155"/>
                <a:gd name="T66" fmla="*/ 130 w 208"/>
                <a:gd name="T67" fmla="*/ 143 h 155"/>
                <a:gd name="T68" fmla="*/ 163 w 208"/>
                <a:gd name="T69" fmla="*/ 122 h 155"/>
                <a:gd name="T70" fmla="*/ 152 w 208"/>
                <a:gd name="T71" fmla="*/ 50 h 155"/>
                <a:gd name="T72" fmla="*/ 141 w 208"/>
                <a:gd name="T73" fmla="*/ 39 h 155"/>
                <a:gd name="T74" fmla="*/ 121 w 208"/>
                <a:gd name="T75" fmla="*/ 41 h 155"/>
                <a:gd name="T76" fmla="*/ 58 w 208"/>
                <a:gd name="T77" fmla="*/ 88 h 155"/>
                <a:gd name="T78" fmla="*/ 50 w 208"/>
                <a:gd name="T79" fmla="*/ 95 h 155"/>
                <a:gd name="T80" fmla="*/ 46 w 208"/>
                <a:gd name="T81" fmla="*/ 109 h 155"/>
                <a:gd name="T82" fmla="*/ 61 w 208"/>
                <a:gd name="T83" fmla="*/ 109 h 155"/>
                <a:gd name="T84" fmla="*/ 106 w 208"/>
                <a:gd name="T85" fmla="*/ 84 h 155"/>
                <a:gd name="T86" fmla="*/ 124 w 208"/>
                <a:gd name="T87" fmla="*/ 74 h 155"/>
                <a:gd name="T88" fmla="*/ 132 w 208"/>
                <a:gd name="T89" fmla="*/ 73 h 155"/>
                <a:gd name="T90" fmla="*/ 128 w 208"/>
                <a:gd name="T91" fmla="*/ 82 h 155"/>
                <a:gd name="T92" fmla="*/ 70 w 208"/>
                <a:gd name="T93" fmla="*/ 115 h 155"/>
                <a:gd name="T94" fmla="*/ 62 w 208"/>
                <a:gd name="T95" fmla="*/ 120 h 155"/>
                <a:gd name="T96" fmla="*/ 86 w 208"/>
                <a:gd name="T97" fmla="*/ 125 h 155"/>
                <a:gd name="T98" fmla="*/ 40 w 208"/>
                <a:gd name="T99" fmla="*/ 71 h 155"/>
                <a:gd name="T100" fmla="*/ 41 w 208"/>
                <a:gd name="T101" fmla="*/ 74 h 155"/>
                <a:gd name="T102" fmla="*/ 54 w 208"/>
                <a:gd name="T103" fmla="*/ 71 h 155"/>
                <a:gd name="T104" fmla="*/ 88 w 208"/>
                <a:gd name="T105" fmla="*/ 39 h 155"/>
                <a:gd name="T106" fmla="*/ 86 w 208"/>
                <a:gd name="T107" fmla="*/ 36 h 155"/>
                <a:gd name="T108" fmla="*/ 40 w 208"/>
                <a:gd name="T109" fmla="*/ 7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5">
                  <a:moveTo>
                    <a:pt x="200" y="94"/>
                  </a:moveTo>
                  <a:cubicBezTo>
                    <a:pt x="202" y="93"/>
                    <a:pt x="205" y="95"/>
                    <a:pt x="208" y="95"/>
                  </a:cubicBezTo>
                  <a:cubicBezTo>
                    <a:pt x="207" y="97"/>
                    <a:pt x="206" y="101"/>
                    <a:pt x="205" y="102"/>
                  </a:cubicBezTo>
                  <a:cubicBezTo>
                    <a:pt x="198" y="106"/>
                    <a:pt x="190" y="110"/>
                    <a:pt x="183" y="113"/>
                  </a:cubicBezTo>
                  <a:cubicBezTo>
                    <a:pt x="177" y="116"/>
                    <a:pt x="173" y="119"/>
                    <a:pt x="172" y="127"/>
                  </a:cubicBezTo>
                  <a:cubicBezTo>
                    <a:pt x="169" y="141"/>
                    <a:pt x="145" y="155"/>
                    <a:pt x="130" y="153"/>
                  </a:cubicBezTo>
                  <a:cubicBezTo>
                    <a:pt x="121" y="152"/>
                    <a:pt x="111" y="153"/>
                    <a:pt x="103" y="150"/>
                  </a:cubicBezTo>
                  <a:cubicBezTo>
                    <a:pt x="87" y="144"/>
                    <a:pt x="71" y="137"/>
                    <a:pt x="57" y="128"/>
                  </a:cubicBezTo>
                  <a:cubicBezTo>
                    <a:pt x="45" y="119"/>
                    <a:pt x="45" y="117"/>
                    <a:pt x="35" y="128"/>
                  </a:cubicBezTo>
                  <a:cubicBezTo>
                    <a:pt x="25" y="138"/>
                    <a:pt x="13" y="141"/>
                    <a:pt x="0" y="145"/>
                  </a:cubicBezTo>
                  <a:cubicBezTo>
                    <a:pt x="2" y="116"/>
                    <a:pt x="25" y="102"/>
                    <a:pt x="39" y="86"/>
                  </a:cubicBezTo>
                  <a:cubicBezTo>
                    <a:pt x="35" y="82"/>
                    <a:pt x="29" y="79"/>
                    <a:pt x="29" y="75"/>
                  </a:cubicBezTo>
                  <a:cubicBezTo>
                    <a:pt x="28" y="71"/>
                    <a:pt x="32" y="66"/>
                    <a:pt x="35" y="63"/>
                  </a:cubicBezTo>
                  <a:cubicBezTo>
                    <a:pt x="43" y="55"/>
                    <a:pt x="51" y="48"/>
                    <a:pt x="59" y="41"/>
                  </a:cubicBezTo>
                  <a:cubicBezTo>
                    <a:pt x="67" y="36"/>
                    <a:pt x="75" y="28"/>
                    <a:pt x="83" y="28"/>
                  </a:cubicBezTo>
                  <a:cubicBezTo>
                    <a:pt x="97" y="27"/>
                    <a:pt x="106" y="20"/>
                    <a:pt x="114" y="11"/>
                  </a:cubicBezTo>
                  <a:cubicBezTo>
                    <a:pt x="125" y="0"/>
                    <a:pt x="130" y="1"/>
                    <a:pt x="139" y="14"/>
                  </a:cubicBezTo>
                  <a:cubicBezTo>
                    <a:pt x="140" y="15"/>
                    <a:pt x="141" y="17"/>
                    <a:pt x="143" y="20"/>
                  </a:cubicBezTo>
                  <a:cubicBezTo>
                    <a:pt x="151" y="17"/>
                    <a:pt x="159" y="14"/>
                    <a:pt x="167" y="11"/>
                  </a:cubicBezTo>
                  <a:cubicBezTo>
                    <a:pt x="170" y="11"/>
                    <a:pt x="173" y="12"/>
                    <a:pt x="176" y="13"/>
                  </a:cubicBezTo>
                  <a:cubicBezTo>
                    <a:pt x="174" y="15"/>
                    <a:pt x="173" y="19"/>
                    <a:pt x="170" y="20"/>
                  </a:cubicBezTo>
                  <a:cubicBezTo>
                    <a:pt x="163" y="23"/>
                    <a:pt x="155" y="26"/>
                    <a:pt x="146" y="29"/>
                  </a:cubicBezTo>
                  <a:cubicBezTo>
                    <a:pt x="170" y="50"/>
                    <a:pt x="174" y="77"/>
                    <a:pt x="175" y="107"/>
                  </a:cubicBezTo>
                  <a:cubicBezTo>
                    <a:pt x="184" y="102"/>
                    <a:pt x="192" y="97"/>
                    <a:pt x="200" y="94"/>
                  </a:cubicBezTo>
                  <a:close/>
                  <a:moveTo>
                    <a:pt x="86" y="125"/>
                  </a:moveTo>
                  <a:cubicBezTo>
                    <a:pt x="102" y="117"/>
                    <a:pt x="117" y="109"/>
                    <a:pt x="132" y="102"/>
                  </a:cubicBezTo>
                  <a:cubicBezTo>
                    <a:pt x="135" y="101"/>
                    <a:pt x="140" y="102"/>
                    <a:pt x="143" y="102"/>
                  </a:cubicBezTo>
                  <a:cubicBezTo>
                    <a:pt x="141" y="105"/>
                    <a:pt x="139" y="109"/>
                    <a:pt x="137" y="110"/>
                  </a:cubicBezTo>
                  <a:cubicBezTo>
                    <a:pt x="122" y="118"/>
                    <a:pt x="106" y="126"/>
                    <a:pt x="90" y="134"/>
                  </a:cubicBezTo>
                  <a:cubicBezTo>
                    <a:pt x="98" y="142"/>
                    <a:pt x="106" y="142"/>
                    <a:pt x="115" y="139"/>
                  </a:cubicBezTo>
                  <a:cubicBezTo>
                    <a:pt x="123" y="135"/>
                    <a:pt x="130" y="131"/>
                    <a:pt x="138" y="128"/>
                  </a:cubicBezTo>
                  <a:cubicBezTo>
                    <a:pt x="140" y="127"/>
                    <a:pt x="144" y="129"/>
                    <a:pt x="146" y="130"/>
                  </a:cubicBezTo>
                  <a:cubicBezTo>
                    <a:pt x="145" y="132"/>
                    <a:pt x="144" y="135"/>
                    <a:pt x="142" y="136"/>
                  </a:cubicBezTo>
                  <a:cubicBezTo>
                    <a:pt x="139" y="138"/>
                    <a:pt x="135" y="140"/>
                    <a:pt x="130" y="143"/>
                  </a:cubicBezTo>
                  <a:cubicBezTo>
                    <a:pt x="144" y="144"/>
                    <a:pt x="162" y="133"/>
                    <a:pt x="163" y="122"/>
                  </a:cubicBezTo>
                  <a:cubicBezTo>
                    <a:pt x="166" y="97"/>
                    <a:pt x="166" y="72"/>
                    <a:pt x="152" y="50"/>
                  </a:cubicBezTo>
                  <a:cubicBezTo>
                    <a:pt x="149" y="46"/>
                    <a:pt x="145" y="41"/>
                    <a:pt x="141" y="39"/>
                  </a:cubicBezTo>
                  <a:cubicBezTo>
                    <a:pt x="134" y="34"/>
                    <a:pt x="128" y="35"/>
                    <a:pt x="121" y="41"/>
                  </a:cubicBezTo>
                  <a:cubicBezTo>
                    <a:pt x="101" y="57"/>
                    <a:pt x="79" y="72"/>
                    <a:pt x="58" y="88"/>
                  </a:cubicBezTo>
                  <a:cubicBezTo>
                    <a:pt x="55" y="90"/>
                    <a:pt x="52" y="92"/>
                    <a:pt x="50" y="95"/>
                  </a:cubicBezTo>
                  <a:cubicBezTo>
                    <a:pt x="47" y="99"/>
                    <a:pt x="44" y="106"/>
                    <a:pt x="46" y="109"/>
                  </a:cubicBezTo>
                  <a:cubicBezTo>
                    <a:pt x="49" y="115"/>
                    <a:pt x="55" y="112"/>
                    <a:pt x="61" y="109"/>
                  </a:cubicBezTo>
                  <a:cubicBezTo>
                    <a:pt x="76" y="101"/>
                    <a:pt x="91" y="92"/>
                    <a:pt x="106" y="84"/>
                  </a:cubicBezTo>
                  <a:cubicBezTo>
                    <a:pt x="112" y="80"/>
                    <a:pt x="118" y="77"/>
                    <a:pt x="124" y="74"/>
                  </a:cubicBezTo>
                  <a:cubicBezTo>
                    <a:pt x="126" y="73"/>
                    <a:pt x="129" y="73"/>
                    <a:pt x="132" y="73"/>
                  </a:cubicBezTo>
                  <a:cubicBezTo>
                    <a:pt x="131" y="76"/>
                    <a:pt x="130" y="80"/>
                    <a:pt x="128" y="82"/>
                  </a:cubicBezTo>
                  <a:cubicBezTo>
                    <a:pt x="109" y="93"/>
                    <a:pt x="89" y="104"/>
                    <a:pt x="70" y="115"/>
                  </a:cubicBezTo>
                  <a:cubicBezTo>
                    <a:pt x="68" y="116"/>
                    <a:pt x="66" y="118"/>
                    <a:pt x="62" y="120"/>
                  </a:cubicBezTo>
                  <a:cubicBezTo>
                    <a:pt x="70" y="128"/>
                    <a:pt x="78" y="129"/>
                    <a:pt x="86" y="125"/>
                  </a:cubicBezTo>
                  <a:close/>
                  <a:moveTo>
                    <a:pt x="40" y="71"/>
                  </a:moveTo>
                  <a:cubicBezTo>
                    <a:pt x="40" y="72"/>
                    <a:pt x="41" y="73"/>
                    <a:pt x="41" y="74"/>
                  </a:cubicBezTo>
                  <a:cubicBezTo>
                    <a:pt x="46" y="73"/>
                    <a:pt x="51" y="73"/>
                    <a:pt x="54" y="71"/>
                  </a:cubicBezTo>
                  <a:cubicBezTo>
                    <a:pt x="66" y="60"/>
                    <a:pt x="77" y="49"/>
                    <a:pt x="88" y="39"/>
                  </a:cubicBezTo>
                  <a:cubicBezTo>
                    <a:pt x="87" y="38"/>
                    <a:pt x="87" y="37"/>
                    <a:pt x="86" y="36"/>
                  </a:cubicBezTo>
                  <a:cubicBezTo>
                    <a:pt x="65" y="40"/>
                    <a:pt x="58" y="63"/>
                    <a:pt x="40" y="71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 userDrawn="1"/>
        </p:nvGrpSpPr>
        <p:grpSpPr>
          <a:xfrm>
            <a:off x="1" y="-67945"/>
            <a:ext cx="12192000" cy="6925946"/>
            <a:chOff x="0" y="-22225"/>
            <a:chExt cx="12134851" cy="6796088"/>
          </a:xfrm>
          <a:solidFill>
            <a:srgbClr val="FEB800"/>
          </a:solidFill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63500" y="-22225"/>
              <a:ext cx="1411288" cy="1050925"/>
            </a:xfrm>
            <a:custGeom>
              <a:avLst/>
              <a:gdLst>
                <a:gd name="T0" fmla="*/ 72 w 449"/>
                <a:gd name="T1" fmla="*/ 230 h 334"/>
                <a:gd name="T2" fmla="*/ 132 w 449"/>
                <a:gd name="T3" fmla="*/ 63 h 334"/>
                <a:gd name="T4" fmla="*/ 81 w 449"/>
                <a:gd name="T5" fmla="*/ 43 h 334"/>
                <a:gd name="T6" fmla="*/ 68 w 449"/>
                <a:gd name="T7" fmla="*/ 28 h 334"/>
                <a:gd name="T8" fmla="*/ 88 w 449"/>
                <a:gd name="T9" fmla="*/ 24 h 334"/>
                <a:gd name="T10" fmla="*/ 141 w 449"/>
                <a:gd name="T11" fmla="*/ 43 h 334"/>
                <a:gd name="T12" fmla="*/ 149 w 449"/>
                <a:gd name="T13" fmla="*/ 29 h 334"/>
                <a:gd name="T14" fmla="*/ 201 w 449"/>
                <a:gd name="T15" fmla="*/ 24 h 334"/>
                <a:gd name="T16" fmla="*/ 269 w 449"/>
                <a:gd name="T17" fmla="*/ 59 h 334"/>
                <a:gd name="T18" fmla="*/ 320 w 449"/>
                <a:gd name="T19" fmla="*/ 88 h 334"/>
                <a:gd name="T20" fmla="*/ 372 w 449"/>
                <a:gd name="T21" fmla="*/ 136 h 334"/>
                <a:gd name="T22" fmla="*/ 386 w 449"/>
                <a:gd name="T23" fmla="*/ 162 h 334"/>
                <a:gd name="T24" fmla="*/ 364 w 449"/>
                <a:gd name="T25" fmla="*/ 185 h 334"/>
                <a:gd name="T26" fmla="*/ 449 w 449"/>
                <a:gd name="T27" fmla="*/ 312 h 334"/>
                <a:gd name="T28" fmla="*/ 374 w 449"/>
                <a:gd name="T29" fmla="*/ 276 h 334"/>
                <a:gd name="T30" fmla="*/ 325 w 449"/>
                <a:gd name="T31" fmla="*/ 275 h 334"/>
                <a:gd name="T32" fmla="*/ 227 w 449"/>
                <a:gd name="T33" fmla="*/ 323 h 334"/>
                <a:gd name="T34" fmla="*/ 167 w 449"/>
                <a:gd name="T35" fmla="*/ 330 h 334"/>
                <a:gd name="T36" fmla="*/ 78 w 449"/>
                <a:gd name="T37" fmla="*/ 273 h 334"/>
                <a:gd name="T38" fmla="*/ 54 w 449"/>
                <a:gd name="T39" fmla="*/ 244 h 334"/>
                <a:gd name="T40" fmla="*/ 7 w 449"/>
                <a:gd name="T41" fmla="*/ 219 h 334"/>
                <a:gd name="T42" fmla="*/ 0 w 449"/>
                <a:gd name="T43" fmla="*/ 205 h 334"/>
                <a:gd name="T44" fmla="*/ 17 w 449"/>
                <a:gd name="T45" fmla="*/ 202 h 334"/>
                <a:gd name="T46" fmla="*/ 72 w 449"/>
                <a:gd name="T47" fmla="*/ 230 h 334"/>
                <a:gd name="T48" fmla="*/ 314 w 449"/>
                <a:gd name="T49" fmla="*/ 257 h 334"/>
                <a:gd name="T50" fmla="*/ 298 w 449"/>
                <a:gd name="T51" fmla="*/ 248 h 334"/>
                <a:gd name="T52" fmla="*/ 171 w 449"/>
                <a:gd name="T53" fmla="*/ 175 h 334"/>
                <a:gd name="T54" fmla="*/ 163 w 449"/>
                <a:gd name="T55" fmla="*/ 158 h 334"/>
                <a:gd name="T56" fmla="*/ 181 w 449"/>
                <a:gd name="T57" fmla="*/ 159 h 334"/>
                <a:gd name="T58" fmla="*/ 221 w 449"/>
                <a:gd name="T59" fmla="*/ 180 h 334"/>
                <a:gd name="T60" fmla="*/ 317 w 449"/>
                <a:gd name="T61" fmla="*/ 235 h 334"/>
                <a:gd name="T62" fmla="*/ 350 w 449"/>
                <a:gd name="T63" fmla="*/ 234 h 334"/>
                <a:gd name="T64" fmla="*/ 341 w 449"/>
                <a:gd name="T65" fmla="*/ 205 h 334"/>
                <a:gd name="T66" fmla="*/ 322 w 449"/>
                <a:gd name="T67" fmla="*/ 189 h 334"/>
                <a:gd name="T68" fmla="*/ 187 w 449"/>
                <a:gd name="T69" fmla="*/ 88 h 334"/>
                <a:gd name="T70" fmla="*/ 145 w 449"/>
                <a:gd name="T71" fmla="*/ 83 h 334"/>
                <a:gd name="T72" fmla="*/ 120 w 449"/>
                <a:gd name="T73" fmla="*/ 108 h 334"/>
                <a:gd name="T74" fmla="*/ 97 w 449"/>
                <a:gd name="T75" fmla="*/ 264 h 334"/>
                <a:gd name="T76" fmla="*/ 168 w 449"/>
                <a:gd name="T77" fmla="*/ 307 h 334"/>
                <a:gd name="T78" fmla="*/ 141 w 449"/>
                <a:gd name="T79" fmla="*/ 293 h 334"/>
                <a:gd name="T80" fmla="*/ 133 w 449"/>
                <a:gd name="T81" fmla="*/ 279 h 334"/>
                <a:gd name="T82" fmla="*/ 150 w 449"/>
                <a:gd name="T83" fmla="*/ 275 h 334"/>
                <a:gd name="T84" fmla="*/ 200 w 449"/>
                <a:gd name="T85" fmla="*/ 299 h 334"/>
                <a:gd name="T86" fmla="*/ 253 w 449"/>
                <a:gd name="T87" fmla="*/ 288 h 334"/>
                <a:gd name="T88" fmla="*/ 154 w 449"/>
                <a:gd name="T89" fmla="*/ 237 h 334"/>
                <a:gd name="T90" fmla="*/ 139 w 449"/>
                <a:gd name="T91" fmla="*/ 220 h 334"/>
                <a:gd name="T92" fmla="*/ 163 w 449"/>
                <a:gd name="T93" fmla="*/ 220 h 334"/>
                <a:gd name="T94" fmla="*/ 262 w 449"/>
                <a:gd name="T95" fmla="*/ 269 h 334"/>
                <a:gd name="T96" fmla="*/ 314 w 449"/>
                <a:gd name="T97" fmla="*/ 257 h 334"/>
                <a:gd name="T98" fmla="*/ 263 w 449"/>
                <a:gd name="T99" fmla="*/ 77 h 334"/>
                <a:gd name="T100" fmla="*/ 258 w 449"/>
                <a:gd name="T101" fmla="*/ 83 h 334"/>
                <a:gd name="T102" fmla="*/ 331 w 449"/>
                <a:gd name="T103" fmla="*/ 152 h 334"/>
                <a:gd name="T104" fmla="*/ 359 w 449"/>
                <a:gd name="T105" fmla="*/ 160 h 334"/>
                <a:gd name="T106" fmla="*/ 362 w 449"/>
                <a:gd name="T107" fmla="*/ 152 h 334"/>
                <a:gd name="T108" fmla="*/ 263 w 449"/>
                <a:gd name="T109" fmla="*/ 7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334">
                  <a:moveTo>
                    <a:pt x="72" y="230"/>
                  </a:moveTo>
                  <a:cubicBezTo>
                    <a:pt x="74" y="166"/>
                    <a:pt x="81" y="107"/>
                    <a:pt x="132" y="63"/>
                  </a:cubicBezTo>
                  <a:cubicBezTo>
                    <a:pt x="114" y="56"/>
                    <a:pt x="97" y="50"/>
                    <a:pt x="81" y="43"/>
                  </a:cubicBezTo>
                  <a:cubicBezTo>
                    <a:pt x="75" y="40"/>
                    <a:pt x="72" y="33"/>
                    <a:pt x="68" y="28"/>
                  </a:cubicBezTo>
                  <a:cubicBezTo>
                    <a:pt x="75" y="26"/>
                    <a:pt x="82" y="23"/>
                    <a:pt x="88" y="24"/>
                  </a:cubicBezTo>
                  <a:cubicBezTo>
                    <a:pt x="105" y="29"/>
                    <a:pt x="122" y="36"/>
                    <a:pt x="141" y="43"/>
                  </a:cubicBezTo>
                  <a:cubicBezTo>
                    <a:pt x="144" y="37"/>
                    <a:pt x="146" y="33"/>
                    <a:pt x="149" y="29"/>
                  </a:cubicBezTo>
                  <a:cubicBezTo>
                    <a:pt x="167" y="2"/>
                    <a:pt x="179" y="0"/>
                    <a:pt x="201" y="24"/>
                  </a:cubicBezTo>
                  <a:cubicBezTo>
                    <a:pt x="220" y="44"/>
                    <a:pt x="238" y="59"/>
                    <a:pt x="269" y="59"/>
                  </a:cubicBezTo>
                  <a:cubicBezTo>
                    <a:pt x="286" y="60"/>
                    <a:pt x="304" y="76"/>
                    <a:pt x="320" y="88"/>
                  </a:cubicBezTo>
                  <a:cubicBezTo>
                    <a:pt x="338" y="103"/>
                    <a:pt x="355" y="119"/>
                    <a:pt x="372" y="136"/>
                  </a:cubicBezTo>
                  <a:cubicBezTo>
                    <a:pt x="379" y="143"/>
                    <a:pt x="387" y="154"/>
                    <a:pt x="386" y="162"/>
                  </a:cubicBezTo>
                  <a:cubicBezTo>
                    <a:pt x="385" y="169"/>
                    <a:pt x="373" y="176"/>
                    <a:pt x="364" y="185"/>
                  </a:cubicBezTo>
                  <a:cubicBezTo>
                    <a:pt x="395" y="221"/>
                    <a:pt x="443" y="251"/>
                    <a:pt x="449" y="312"/>
                  </a:cubicBezTo>
                  <a:cubicBezTo>
                    <a:pt x="421" y="304"/>
                    <a:pt x="394" y="297"/>
                    <a:pt x="374" y="276"/>
                  </a:cubicBezTo>
                  <a:cubicBezTo>
                    <a:pt x="352" y="253"/>
                    <a:pt x="351" y="257"/>
                    <a:pt x="325" y="275"/>
                  </a:cubicBezTo>
                  <a:cubicBezTo>
                    <a:pt x="295" y="295"/>
                    <a:pt x="261" y="310"/>
                    <a:pt x="227" y="323"/>
                  </a:cubicBezTo>
                  <a:cubicBezTo>
                    <a:pt x="209" y="330"/>
                    <a:pt x="187" y="328"/>
                    <a:pt x="167" y="330"/>
                  </a:cubicBezTo>
                  <a:cubicBezTo>
                    <a:pt x="135" y="334"/>
                    <a:pt x="84" y="303"/>
                    <a:pt x="78" y="273"/>
                  </a:cubicBezTo>
                  <a:cubicBezTo>
                    <a:pt x="74" y="257"/>
                    <a:pt x="66" y="250"/>
                    <a:pt x="54" y="244"/>
                  </a:cubicBezTo>
                  <a:cubicBezTo>
                    <a:pt x="38" y="236"/>
                    <a:pt x="22" y="228"/>
                    <a:pt x="7" y="219"/>
                  </a:cubicBezTo>
                  <a:cubicBezTo>
                    <a:pt x="4" y="217"/>
                    <a:pt x="3" y="210"/>
                    <a:pt x="0" y="205"/>
                  </a:cubicBezTo>
                  <a:cubicBezTo>
                    <a:pt x="6" y="204"/>
                    <a:pt x="13" y="200"/>
                    <a:pt x="17" y="202"/>
                  </a:cubicBezTo>
                  <a:cubicBezTo>
                    <a:pt x="35" y="210"/>
                    <a:pt x="51" y="219"/>
                    <a:pt x="72" y="230"/>
                  </a:cubicBezTo>
                  <a:close/>
                  <a:moveTo>
                    <a:pt x="314" y="257"/>
                  </a:moveTo>
                  <a:cubicBezTo>
                    <a:pt x="307" y="253"/>
                    <a:pt x="302" y="251"/>
                    <a:pt x="298" y="248"/>
                  </a:cubicBezTo>
                  <a:cubicBezTo>
                    <a:pt x="256" y="224"/>
                    <a:pt x="213" y="200"/>
                    <a:pt x="171" y="175"/>
                  </a:cubicBezTo>
                  <a:cubicBezTo>
                    <a:pt x="167" y="173"/>
                    <a:pt x="166" y="164"/>
                    <a:pt x="163" y="158"/>
                  </a:cubicBezTo>
                  <a:cubicBezTo>
                    <a:pt x="169" y="158"/>
                    <a:pt x="176" y="156"/>
                    <a:pt x="181" y="159"/>
                  </a:cubicBezTo>
                  <a:cubicBezTo>
                    <a:pt x="195" y="165"/>
                    <a:pt x="208" y="173"/>
                    <a:pt x="221" y="180"/>
                  </a:cubicBezTo>
                  <a:cubicBezTo>
                    <a:pt x="253" y="198"/>
                    <a:pt x="285" y="216"/>
                    <a:pt x="317" y="235"/>
                  </a:cubicBezTo>
                  <a:cubicBezTo>
                    <a:pt x="329" y="242"/>
                    <a:pt x="342" y="247"/>
                    <a:pt x="350" y="234"/>
                  </a:cubicBezTo>
                  <a:cubicBezTo>
                    <a:pt x="353" y="227"/>
                    <a:pt x="346" y="214"/>
                    <a:pt x="341" y="205"/>
                  </a:cubicBezTo>
                  <a:cubicBezTo>
                    <a:pt x="337" y="198"/>
                    <a:pt x="329" y="194"/>
                    <a:pt x="322" y="189"/>
                  </a:cubicBezTo>
                  <a:cubicBezTo>
                    <a:pt x="277" y="155"/>
                    <a:pt x="231" y="123"/>
                    <a:pt x="187" y="88"/>
                  </a:cubicBezTo>
                  <a:cubicBezTo>
                    <a:pt x="172" y="76"/>
                    <a:pt x="159" y="73"/>
                    <a:pt x="145" y="83"/>
                  </a:cubicBezTo>
                  <a:cubicBezTo>
                    <a:pt x="135" y="89"/>
                    <a:pt x="127" y="98"/>
                    <a:pt x="120" y="108"/>
                  </a:cubicBezTo>
                  <a:cubicBezTo>
                    <a:pt x="90" y="156"/>
                    <a:pt x="90" y="210"/>
                    <a:pt x="97" y="264"/>
                  </a:cubicBezTo>
                  <a:cubicBezTo>
                    <a:pt x="100" y="287"/>
                    <a:pt x="138" y="310"/>
                    <a:pt x="168" y="307"/>
                  </a:cubicBezTo>
                  <a:cubicBezTo>
                    <a:pt x="157" y="302"/>
                    <a:pt x="148" y="298"/>
                    <a:pt x="141" y="293"/>
                  </a:cubicBezTo>
                  <a:cubicBezTo>
                    <a:pt x="137" y="290"/>
                    <a:pt x="135" y="284"/>
                    <a:pt x="133" y="279"/>
                  </a:cubicBezTo>
                  <a:cubicBezTo>
                    <a:pt x="139" y="278"/>
                    <a:pt x="145" y="273"/>
                    <a:pt x="150" y="275"/>
                  </a:cubicBezTo>
                  <a:cubicBezTo>
                    <a:pt x="167" y="282"/>
                    <a:pt x="183" y="292"/>
                    <a:pt x="200" y="299"/>
                  </a:cubicBezTo>
                  <a:cubicBezTo>
                    <a:pt x="219" y="306"/>
                    <a:pt x="237" y="306"/>
                    <a:pt x="253" y="288"/>
                  </a:cubicBezTo>
                  <a:cubicBezTo>
                    <a:pt x="219" y="271"/>
                    <a:pt x="186" y="255"/>
                    <a:pt x="154" y="237"/>
                  </a:cubicBezTo>
                  <a:cubicBezTo>
                    <a:pt x="147" y="234"/>
                    <a:pt x="144" y="226"/>
                    <a:pt x="139" y="220"/>
                  </a:cubicBezTo>
                  <a:cubicBezTo>
                    <a:pt x="147" y="219"/>
                    <a:pt x="157" y="216"/>
                    <a:pt x="163" y="220"/>
                  </a:cubicBezTo>
                  <a:cubicBezTo>
                    <a:pt x="197" y="235"/>
                    <a:pt x="229" y="253"/>
                    <a:pt x="262" y="269"/>
                  </a:cubicBezTo>
                  <a:cubicBezTo>
                    <a:pt x="281" y="278"/>
                    <a:pt x="298" y="275"/>
                    <a:pt x="314" y="257"/>
                  </a:cubicBezTo>
                  <a:close/>
                  <a:moveTo>
                    <a:pt x="263" y="77"/>
                  </a:moveTo>
                  <a:cubicBezTo>
                    <a:pt x="261" y="79"/>
                    <a:pt x="260" y="81"/>
                    <a:pt x="258" y="83"/>
                  </a:cubicBezTo>
                  <a:cubicBezTo>
                    <a:pt x="283" y="106"/>
                    <a:pt x="306" y="130"/>
                    <a:pt x="331" y="152"/>
                  </a:cubicBezTo>
                  <a:cubicBezTo>
                    <a:pt x="338" y="158"/>
                    <a:pt x="350" y="157"/>
                    <a:pt x="359" y="160"/>
                  </a:cubicBezTo>
                  <a:cubicBezTo>
                    <a:pt x="360" y="157"/>
                    <a:pt x="361" y="155"/>
                    <a:pt x="362" y="152"/>
                  </a:cubicBezTo>
                  <a:cubicBezTo>
                    <a:pt x="322" y="136"/>
                    <a:pt x="309" y="85"/>
                    <a:pt x="26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3975" y="1249363"/>
              <a:ext cx="1046163" cy="779463"/>
            </a:xfrm>
            <a:custGeom>
              <a:avLst/>
              <a:gdLst>
                <a:gd name="T0" fmla="*/ 53 w 333"/>
                <a:gd name="T1" fmla="*/ 170 h 248"/>
                <a:gd name="T2" fmla="*/ 98 w 333"/>
                <a:gd name="T3" fmla="*/ 47 h 248"/>
                <a:gd name="T4" fmla="*/ 59 w 333"/>
                <a:gd name="T5" fmla="*/ 32 h 248"/>
                <a:gd name="T6" fmla="*/ 50 w 333"/>
                <a:gd name="T7" fmla="*/ 21 h 248"/>
                <a:gd name="T8" fmla="*/ 65 w 333"/>
                <a:gd name="T9" fmla="*/ 18 h 248"/>
                <a:gd name="T10" fmla="*/ 104 w 333"/>
                <a:gd name="T11" fmla="*/ 32 h 248"/>
                <a:gd name="T12" fmla="*/ 110 w 333"/>
                <a:gd name="T13" fmla="*/ 22 h 248"/>
                <a:gd name="T14" fmla="*/ 149 w 333"/>
                <a:gd name="T15" fmla="*/ 17 h 248"/>
                <a:gd name="T16" fmla="*/ 200 w 333"/>
                <a:gd name="T17" fmla="*/ 44 h 248"/>
                <a:gd name="T18" fmla="*/ 237 w 333"/>
                <a:gd name="T19" fmla="*/ 66 h 248"/>
                <a:gd name="T20" fmla="*/ 276 w 333"/>
                <a:gd name="T21" fmla="*/ 101 h 248"/>
                <a:gd name="T22" fmla="*/ 287 w 333"/>
                <a:gd name="T23" fmla="*/ 120 h 248"/>
                <a:gd name="T24" fmla="*/ 270 w 333"/>
                <a:gd name="T25" fmla="*/ 137 h 248"/>
                <a:gd name="T26" fmla="*/ 333 w 333"/>
                <a:gd name="T27" fmla="*/ 232 h 248"/>
                <a:gd name="T28" fmla="*/ 277 w 333"/>
                <a:gd name="T29" fmla="*/ 205 h 248"/>
                <a:gd name="T30" fmla="*/ 241 w 333"/>
                <a:gd name="T31" fmla="*/ 204 h 248"/>
                <a:gd name="T32" fmla="*/ 168 w 333"/>
                <a:gd name="T33" fmla="*/ 240 h 248"/>
                <a:gd name="T34" fmla="*/ 124 w 333"/>
                <a:gd name="T35" fmla="*/ 245 h 248"/>
                <a:gd name="T36" fmla="*/ 57 w 333"/>
                <a:gd name="T37" fmla="*/ 202 h 248"/>
                <a:gd name="T38" fmla="*/ 40 w 333"/>
                <a:gd name="T39" fmla="*/ 181 h 248"/>
                <a:gd name="T40" fmla="*/ 5 w 333"/>
                <a:gd name="T41" fmla="*/ 163 h 248"/>
                <a:gd name="T42" fmla="*/ 0 w 333"/>
                <a:gd name="T43" fmla="*/ 152 h 248"/>
                <a:gd name="T44" fmla="*/ 12 w 333"/>
                <a:gd name="T45" fmla="*/ 150 h 248"/>
                <a:gd name="T46" fmla="*/ 53 w 333"/>
                <a:gd name="T47" fmla="*/ 170 h 248"/>
                <a:gd name="T48" fmla="*/ 233 w 333"/>
                <a:gd name="T49" fmla="*/ 191 h 248"/>
                <a:gd name="T50" fmla="*/ 221 w 333"/>
                <a:gd name="T51" fmla="*/ 184 h 248"/>
                <a:gd name="T52" fmla="*/ 127 w 333"/>
                <a:gd name="T53" fmla="*/ 130 h 248"/>
                <a:gd name="T54" fmla="*/ 121 w 333"/>
                <a:gd name="T55" fmla="*/ 117 h 248"/>
                <a:gd name="T56" fmla="*/ 134 w 333"/>
                <a:gd name="T57" fmla="*/ 118 h 248"/>
                <a:gd name="T58" fmla="*/ 163 w 333"/>
                <a:gd name="T59" fmla="*/ 134 h 248"/>
                <a:gd name="T60" fmla="*/ 235 w 333"/>
                <a:gd name="T61" fmla="*/ 175 h 248"/>
                <a:gd name="T62" fmla="*/ 259 w 333"/>
                <a:gd name="T63" fmla="*/ 174 h 248"/>
                <a:gd name="T64" fmla="*/ 253 w 333"/>
                <a:gd name="T65" fmla="*/ 152 h 248"/>
                <a:gd name="T66" fmla="*/ 239 w 333"/>
                <a:gd name="T67" fmla="*/ 140 h 248"/>
                <a:gd name="T68" fmla="*/ 139 w 333"/>
                <a:gd name="T69" fmla="*/ 65 h 248"/>
                <a:gd name="T70" fmla="*/ 107 w 333"/>
                <a:gd name="T71" fmla="*/ 62 h 248"/>
                <a:gd name="T72" fmla="*/ 89 w 333"/>
                <a:gd name="T73" fmla="*/ 80 h 248"/>
                <a:gd name="T74" fmla="*/ 72 w 333"/>
                <a:gd name="T75" fmla="*/ 196 h 248"/>
                <a:gd name="T76" fmla="*/ 124 w 333"/>
                <a:gd name="T77" fmla="*/ 228 h 248"/>
                <a:gd name="T78" fmla="*/ 104 w 333"/>
                <a:gd name="T79" fmla="*/ 218 h 248"/>
                <a:gd name="T80" fmla="*/ 98 w 333"/>
                <a:gd name="T81" fmla="*/ 207 h 248"/>
                <a:gd name="T82" fmla="*/ 111 w 333"/>
                <a:gd name="T83" fmla="*/ 204 h 248"/>
                <a:gd name="T84" fmla="*/ 148 w 333"/>
                <a:gd name="T85" fmla="*/ 222 h 248"/>
                <a:gd name="T86" fmla="*/ 188 w 333"/>
                <a:gd name="T87" fmla="*/ 214 h 248"/>
                <a:gd name="T88" fmla="*/ 114 w 333"/>
                <a:gd name="T89" fmla="*/ 176 h 248"/>
                <a:gd name="T90" fmla="*/ 103 w 333"/>
                <a:gd name="T91" fmla="*/ 163 h 248"/>
                <a:gd name="T92" fmla="*/ 121 w 333"/>
                <a:gd name="T93" fmla="*/ 163 h 248"/>
                <a:gd name="T94" fmla="*/ 194 w 333"/>
                <a:gd name="T95" fmla="*/ 200 h 248"/>
                <a:gd name="T96" fmla="*/ 233 w 333"/>
                <a:gd name="T97" fmla="*/ 191 h 248"/>
                <a:gd name="T98" fmla="*/ 195 w 333"/>
                <a:gd name="T99" fmla="*/ 57 h 248"/>
                <a:gd name="T100" fmla="*/ 192 w 333"/>
                <a:gd name="T101" fmla="*/ 61 h 248"/>
                <a:gd name="T102" fmla="*/ 245 w 333"/>
                <a:gd name="T103" fmla="*/ 113 h 248"/>
                <a:gd name="T104" fmla="*/ 266 w 333"/>
                <a:gd name="T105" fmla="*/ 119 h 248"/>
                <a:gd name="T106" fmla="*/ 269 w 333"/>
                <a:gd name="T107" fmla="*/ 113 h 248"/>
                <a:gd name="T108" fmla="*/ 195 w 333"/>
                <a:gd name="T109" fmla="*/ 5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3" h="248">
                  <a:moveTo>
                    <a:pt x="53" y="170"/>
                  </a:moveTo>
                  <a:cubicBezTo>
                    <a:pt x="54" y="123"/>
                    <a:pt x="59" y="80"/>
                    <a:pt x="98" y="47"/>
                  </a:cubicBezTo>
                  <a:cubicBezTo>
                    <a:pt x="84" y="42"/>
                    <a:pt x="72" y="37"/>
                    <a:pt x="59" y="32"/>
                  </a:cubicBezTo>
                  <a:cubicBezTo>
                    <a:pt x="56" y="30"/>
                    <a:pt x="53" y="24"/>
                    <a:pt x="50" y="21"/>
                  </a:cubicBezTo>
                  <a:cubicBezTo>
                    <a:pt x="55" y="20"/>
                    <a:pt x="61" y="17"/>
                    <a:pt x="65" y="18"/>
                  </a:cubicBezTo>
                  <a:cubicBezTo>
                    <a:pt x="78" y="22"/>
                    <a:pt x="91" y="27"/>
                    <a:pt x="104" y="32"/>
                  </a:cubicBezTo>
                  <a:cubicBezTo>
                    <a:pt x="106" y="28"/>
                    <a:pt x="108" y="25"/>
                    <a:pt x="110" y="22"/>
                  </a:cubicBezTo>
                  <a:cubicBezTo>
                    <a:pt x="124" y="2"/>
                    <a:pt x="133" y="0"/>
                    <a:pt x="149" y="17"/>
                  </a:cubicBezTo>
                  <a:cubicBezTo>
                    <a:pt x="163" y="32"/>
                    <a:pt x="177" y="44"/>
                    <a:pt x="200" y="44"/>
                  </a:cubicBezTo>
                  <a:cubicBezTo>
                    <a:pt x="212" y="44"/>
                    <a:pt x="226" y="57"/>
                    <a:pt x="237" y="66"/>
                  </a:cubicBezTo>
                  <a:cubicBezTo>
                    <a:pt x="251" y="76"/>
                    <a:pt x="264" y="88"/>
                    <a:pt x="276" y="101"/>
                  </a:cubicBezTo>
                  <a:cubicBezTo>
                    <a:pt x="281" y="106"/>
                    <a:pt x="287" y="114"/>
                    <a:pt x="287" y="120"/>
                  </a:cubicBezTo>
                  <a:cubicBezTo>
                    <a:pt x="286" y="126"/>
                    <a:pt x="277" y="131"/>
                    <a:pt x="270" y="137"/>
                  </a:cubicBezTo>
                  <a:cubicBezTo>
                    <a:pt x="293" y="164"/>
                    <a:pt x="329" y="186"/>
                    <a:pt x="333" y="232"/>
                  </a:cubicBezTo>
                  <a:cubicBezTo>
                    <a:pt x="312" y="226"/>
                    <a:pt x="293" y="221"/>
                    <a:pt x="277" y="205"/>
                  </a:cubicBezTo>
                  <a:cubicBezTo>
                    <a:pt x="261" y="188"/>
                    <a:pt x="260" y="191"/>
                    <a:pt x="241" y="204"/>
                  </a:cubicBezTo>
                  <a:cubicBezTo>
                    <a:pt x="219" y="219"/>
                    <a:pt x="193" y="230"/>
                    <a:pt x="168" y="240"/>
                  </a:cubicBezTo>
                  <a:cubicBezTo>
                    <a:pt x="154" y="245"/>
                    <a:pt x="139" y="244"/>
                    <a:pt x="124" y="245"/>
                  </a:cubicBezTo>
                  <a:cubicBezTo>
                    <a:pt x="100" y="248"/>
                    <a:pt x="62" y="225"/>
                    <a:pt x="57" y="202"/>
                  </a:cubicBezTo>
                  <a:cubicBezTo>
                    <a:pt x="55" y="191"/>
                    <a:pt x="49" y="186"/>
                    <a:pt x="40" y="181"/>
                  </a:cubicBezTo>
                  <a:cubicBezTo>
                    <a:pt x="28" y="175"/>
                    <a:pt x="16" y="169"/>
                    <a:pt x="5" y="163"/>
                  </a:cubicBezTo>
                  <a:cubicBezTo>
                    <a:pt x="2" y="161"/>
                    <a:pt x="1" y="156"/>
                    <a:pt x="0" y="152"/>
                  </a:cubicBezTo>
                  <a:cubicBezTo>
                    <a:pt x="4" y="151"/>
                    <a:pt x="9" y="149"/>
                    <a:pt x="12" y="150"/>
                  </a:cubicBezTo>
                  <a:cubicBezTo>
                    <a:pt x="25" y="156"/>
                    <a:pt x="38" y="163"/>
                    <a:pt x="53" y="170"/>
                  </a:cubicBezTo>
                  <a:close/>
                  <a:moveTo>
                    <a:pt x="233" y="191"/>
                  </a:moveTo>
                  <a:cubicBezTo>
                    <a:pt x="227" y="188"/>
                    <a:pt x="224" y="186"/>
                    <a:pt x="221" y="184"/>
                  </a:cubicBezTo>
                  <a:cubicBezTo>
                    <a:pt x="190" y="166"/>
                    <a:pt x="158" y="149"/>
                    <a:pt x="127" y="130"/>
                  </a:cubicBezTo>
                  <a:cubicBezTo>
                    <a:pt x="124" y="128"/>
                    <a:pt x="123" y="122"/>
                    <a:pt x="121" y="117"/>
                  </a:cubicBezTo>
                  <a:cubicBezTo>
                    <a:pt x="125" y="117"/>
                    <a:pt x="130" y="116"/>
                    <a:pt x="134" y="118"/>
                  </a:cubicBezTo>
                  <a:cubicBezTo>
                    <a:pt x="144" y="122"/>
                    <a:pt x="154" y="128"/>
                    <a:pt x="163" y="134"/>
                  </a:cubicBezTo>
                  <a:cubicBezTo>
                    <a:pt x="187" y="147"/>
                    <a:pt x="211" y="161"/>
                    <a:pt x="235" y="175"/>
                  </a:cubicBezTo>
                  <a:cubicBezTo>
                    <a:pt x="244" y="180"/>
                    <a:pt x="254" y="183"/>
                    <a:pt x="259" y="174"/>
                  </a:cubicBezTo>
                  <a:cubicBezTo>
                    <a:pt x="262" y="169"/>
                    <a:pt x="257" y="159"/>
                    <a:pt x="253" y="152"/>
                  </a:cubicBezTo>
                  <a:cubicBezTo>
                    <a:pt x="250" y="147"/>
                    <a:pt x="244" y="144"/>
                    <a:pt x="239" y="140"/>
                  </a:cubicBezTo>
                  <a:cubicBezTo>
                    <a:pt x="205" y="115"/>
                    <a:pt x="171" y="91"/>
                    <a:pt x="139" y="65"/>
                  </a:cubicBezTo>
                  <a:cubicBezTo>
                    <a:pt x="127" y="56"/>
                    <a:pt x="118" y="54"/>
                    <a:pt x="107" y="62"/>
                  </a:cubicBezTo>
                  <a:cubicBezTo>
                    <a:pt x="100" y="66"/>
                    <a:pt x="94" y="73"/>
                    <a:pt x="89" y="80"/>
                  </a:cubicBezTo>
                  <a:cubicBezTo>
                    <a:pt x="66" y="116"/>
                    <a:pt x="67" y="156"/>
                    <a:pt x="72" y="196"/>
                  </a:cubicBezTo>
                  <a:cubicBezTo>
                    <a:pt x="74" y="213"/>
                    <a:pt x="102" y="230"/>
                    <a:pt x="124" y="228"/>
                  </a:cubicBezTo>
                  <a:cubicBezTo>
                    <a:pt x="116" y="224"/>
                    <a:pt x="110" y="221"/>
                    <a:pt x="104" y="218"/>
                  </a:cubicBezTo>
                  <a:cubicBezTo>
                    <a:pt x="101" y="215"/>
                    <a:pt x="100" y="211"/>
                    <a:pt x="98" y="207"/>
                  </a:cubicBezTo>
                  <a:cubicBezTo>
                    <a:pt x="102" y="206"/>
                    <a:pt x="108" y="203"/>
                    <a:pt x="111" y="204"/>
                  </a:cubicBezTo>
                  <a:cubicBezTo>
                    <a:pt x="124" y="209"/>
                    <a:pt x="135" y="217"/>
                    <a:pt x="148" y="222"/>
                  </a:cubicBezTo>
                  <a:cubicBezTo>
                    <a:pt x="162" y="228"/>
                    <a:pt x="176" y="227"/>
                    <a:pt x="188" y="214"/>
                  </a:cubicBezTo>
                  <a:cubicBezTo>
                    <a:pt x="162" y="201"/>
                    <a:pt x="138" y="189"/>
                    <a:pt x="114" y="176"/>
                  </a:cubicBezTo>
                  <a:cubicBezTo>
                    <a:pt x="109" y="174"/>
                    <a:pt x="107" y="167"/>
                    <a:pt x="103" y="163"/>
                  </a:cubicBezTo>
                  <a:cubicBezTo>
                    <a:pt x="109" y="163"/>
                    <a:pt x="116" y="161"/>
                    <a:pt x="121" y="163"/>
                  </a:cubicBezTo>
                  <a:cubicBezTo>
                    <a:pt x="146" y="175"/>
                    <a:pt x="170" y="188"/>
                    <a:pt x="194" y="200"/>
                  </a:cubicBezTo>
                  <a:cubicBezTo>
                    <a:pt x="208" y="206"/>
                    <a:pt x="221" y="204"/>
                    <a:pt x="233" y="191"/>
                  </a:cubicBezTo>
                  <a:close/>
                  <a:moveTo>
                    <a:pt x="195" y="57"/>
                  </a:moveTo>
                  <a:cubicBezTo>
                    <a:pt x="194" y="59"/>
                    <a:pt x="193" y="60"/>
                    <a:pt x="192" y="61"/>
                  </a:cubicBezTo>
                  <a:cubicBezTo>
                    <a:pt x="209" y="79"/>
                    <a:pt x="227" y="96"/>
                    <a:pt x="245" y="113"/>
                  </a:cubicBezTo>
                  <a:cubicBezTo>
                    <a:pt x="250" y="117"/>
                    <a:pt x="259" y="117"/>
                    <a:pt x="266" y="119"/>
                  </a:cubicBezTo>
                  <a:cubicBezTo>
                    <a:pt x="267" y="117"/>
                    <a:pt x="268" y="115"/>
                    <a:pt x="269" y="113"/>
                  </a:cubicBezTo>
                  <a:cubicBezTo>
                    <a:pt x="239" y="101"/>
                    <a:pt x="229" y="63"/>
                    <a:pt x="19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50800" y="2374900"/>
              <a:ext cx="657225" cy="485775"/>
            </a:xfrm>
            <a:custGeom>
              <a:avLst/>
              <a:gdLst>
                <a:gd name="T0" fmla="*/ 34 w 209"/>
                <a:gd name="T1" fmla="*/ 106 h 154"/>
                <a:gd name="T2" fmla="*/ 62 w 209"/>
                <a:gd name="T3" fmla="*/ 29 h 154"/>
                <a:gd name="T4" fmla="*/ 38 w 209"/>
                <a:gd name="T5" fmla="*/ 19 h 154"/>
                <a:gd name="T6" fmla="*/ 32 w 209"/>
                <a:gd name="T7" fmla="*/ 13 h 154"/>
                <a:gd name="T8" fmla="*/ 41 w 209"/>
                <a:gd name="T9" fmla="*/ 11 h 154"/>
                <a:gd name="T10" fmla="*/ 66 w 209"/>
                <a:gd name="T11" fmla="*/ 20 h 154"/>
                <a:gd name="T12" fmla="*/ 69 w 209"/>
                <a:gd name="T13" fmla="*/ 13 h 154"/>
                <a:gd name="T14" fmla="*/ 94 w 209"/>
                <a:gd name="T15" fmla="*/ 11 h 154"/>
                <a:gd name="T16" fmla="*/ 125 w 209"/>
                <a:gd name="T17" fmla="*/ 27 h 154"/>
                <a:gd name="T18" fmla="*/ 149 w 209"/>
                <a:gd name="T19" fmla="*/ 41 h 154"/>
                <a:gd name="T20" fmla="*/ 173 w 209"/>
                <a:gd name="T21" fmla="*/ 63 h 154"/>
                <a:gd name="T22" fmla="*/ 180 w 209"/>
                <a:gd name="T23" fmla="*/ 75 h 154"/>
                <a:gd name="T24" fmla="*/ 169 w 209"/>
                <a:gd name="T25" fmla="*/ 86 h 154"/>
                <a:gd name="T26" fmla="*/ 209 w 209"/>
                <a:gd name="T27" fmla="*/ 145 h 154"/>
                <a:gd name="T28" fmla="*/ 174 w 209"/>
                <a:gd name="T29" fmla="*/ 128 h 154"/>
                <a:gd name="T30" fmla="*/ 151 w 209"/>
                <a:gd name="T31" fmla="*/ 127 h 154"/>
                <a:gd name="T32" fmla="*/ 105 w 209"/>
                <a:gd name="T33" fmla="*/ 150 h 154"/>
                <a:gd name="T34" fmla="*/ 78 w 209"/>
                <a:gd name="T35" fmla="*/ 153 h 154"/>
                <a:gd name="T36" fmla="*/ 36 w 209"/>
                <a:gd name="T37" fmla="*/ 126 h 154"/>
                <a:gd name="T38" fmla="*/ 25 w 209"/>
                <a:gd name="T39" fmla="*/ 113 h 154"/>
                <a:gd name="T40" fmla="*/ 4 w 209"/>
                <a:gd name="T41" fmla="*/ 101 h 154"/>
                <a:gd name="T42" fmla="*/ 0 w 209"/>
                <a:gd name="T43" fmla="*/ 95 h 154"/>
                <a:gd name="T44" fmla="*/ 8 w 209"/>
                <a:gd name="T45" fmla="*/ 94 h 154"/>
                <a:gd name="T46" fmla="*/ 34 w 209"/>
                <a:gd name="T47" fmla="*/ 106 h 154"/>
                <a:gd name="T48" fmla="*/ 146 w 209"/>
                <a:gd name="T49" fmla="*/ 119 h 154"/>
                <a:gd name="T50" fmla="*/ 139 w 209"/>
                <a:gd name="T51" fmla="*/ 115 h 154"/>
                <a:gd name="T52" fmla="*/ 80 w 209"/>
                <a:gd name="T53" fmla="*/ 81 h 154"/>
                <a:gd name="T54" fmla="*/ 76 w 209"/>
                <a:gd name="T55" fmla="*/ 73 h 154"/>
                <a:gd name="T56" fmla="*/ 84 w 209"/>
                <a:gd name="T57" fmla="*/ 73 h 154"/>
                <a:gd name="T58" fmla="*/ 103 w 209"/>
                <a:gd name="T59" fmla="*/ 83 h 154"/>
                <a:gd name="T60" fmla="*/ 147 w 209"/>
                <a:gd name="T61" fmla="*/ 109 h 154"/>
                <a:gd name="T62" fmla="*/ 163 w 209"/>
                <a:gd name="T63" fmla="*/ 108 h 154"/>
                <a:gd name="T64" fmla="*/ 158 w 209"/>
                <a:gd name="T65" fmla="*/ 95 h 154"/>
                <a:gd name="T66" fmla="*/ 150 w 209"/>
                <a:gd name="T67" fmla="*/ 87 h 154"/>
                <a:gd name="T68" fmla="*/ 87 w 209"/>
                <a:gd name="T69" fmla="*/ 41 h 154"/>
                <a:gd name="T70" fmla="*/ 67 w 209"/>
                <a:gd name="T71" fmla="*/ 38 h 154"/>
                <a:gd name="T72" fmla="*/ 56 w 209"/>
                <a:gd name="T73" fmla="*/ 50 h 154"/>
                <a:gd name="T74" fmla="*/ 45 w 209"/>
                <a:gd name="T75" fmla="*/ 122 h 154"/>
                <a:gd name="T76" fmla="*/ 78 w 209"/>
                <a:gd name="T77" fmla="*/ 142 h 154"/>
                <a:gd name="T78" fmla="*/ 66 w 209"/>
                <a:gd name="T79" fmla="*/ 136 h 154"/>
                <a:gd name="T80" fmla="*/ 62 w 209"/>
                <a:gd name="T81" fmla="*/ 129 h 154"/>
                <a:gd name="T82" fmla="*/ 70 w 209"/>
                <a:gd name="T83" fmla="*/ 127 h 154"/>
                <a:gd name="T84" fmla="*/ 93 w 209"/>
                <a:gd name="T85" fmla="*/ 138 h 154"/>
                <a:gd name="T86" fmla="*/ 118 w 209"/>
                <a:gd name="T87" fmla="*/ 134 h 154"/>
                <a:gd name="T88" fmla="*/ 72 w 209"/>
                <a:gd name="T89" fmla="*/ 110 h 154"/>
                <a:gd name="T90" fmla="*/ 65 w 209"/>
                <a:gd name="T91" fmla="*/ 102 h 154"/>
                <a:gd name="T92" fmla="*/ 76 w 209"/>
                <a:gd name="T93" fmla="*/ 102 h 154"/>
                <a:gd name="T94" fmla="*/ 122 w 209"/>
                <a:gd name="T95" fmla="*/ 124 h 154"/>
                <a:gd name="T96" fmla="*/ 146 w 209"/>
                <a:gd name="T97" fmla="*/ 119 h 154"/>
                <a:gd name="T98" fmla="*/ 122 w 209"/>
                <a:gd name="T99" fmla="*/ 36 h 154"/>
                <a:gd name="T100" fmla="*/ 120 w 209"/>
                <a:gd name="T101" fmla="*/ 38 h 154"/>
                <a:gd name="T102" fmla="*/ 154 w 209"/>
                <a:gd name="T103" fmla="*/ 70 h 154"/>
                <a:gd name="T104" fmla="*/ 167 w 209"/>
                <a:gd name="T105" fmla="*/ 74 h 154"/>
                <a:gd name="T106" fmla="*/ 168 w 209"/>
                <a:gd name="T107" fmla="*/ 70 h 154"/>
                <a:gd name="T108" fmla="*/ 122 w 209"/>
                <a:gd name="T109" fmla="*/ 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9" h="154">
                  <a:moveTo>
                    <a:pt x="34" y="106"/>
                  </a:moveTo>
                  <a:cubicBezTo>
                    <a:pt x="34" y="77"/>
                    <a:pt x="38" y="50"/>
                    <a:pt x="62" y="29"/>
                  </a:cubicBezTo>
                  <a:cubicBezTo>
                    <a:pt x="53" y="26"/>
                    <a:pt x="45" y="23"/>
                    <a:pt x="38" y="19"/>
                  </a:cubicBezTo>
                  <a:cubicBezTo>
                    <a:pt x="35" y="18"/>
                    <a:pt x="34" y="15"/>
                    <a:pt x="32" y="13"/>
                  </a:cubicBezTo>
                  <a:cubicBezTo>
                    <a:pt x="35" y="12"/>
                    <a:pt x="38" y="10"/>
                    <a:pt x="41" y="11"/>
                  </a:cubicBezTo>
                  <a:cubicBezTo>
                    <a:pt x="49" y="13"/>
                    <a:pt x="57" y="17"/>
                    <a:pt x="66" y="20"/>
                  </a:cubicBezTo>
                  <a:cubicBezTo>
                    <a:pt x="67" y="17"/>
                    <a:pt x="68" y="15"/>
                    <a:pt x="69" y="13"/>
                  </a:cubicBezTo>
                  <a:cubicBezTo>
                    <a:pt x="78" y="1"/>
                    <a:pt x="84" y="0"/>
                    <a:pt x="94" y="11"/>
                  </a:cubicBezTo>
                  <a:cubicBezTo>
                    <a:pt x="102" y="20"/>
                    <a:pt x="111" y="27"/>
                    <a:pt x="125" y="27"/>
                  </a:cubicBezTo>
                  <a:cubicBezTo>
                    <a:pt x="133" y="28"/>
                    <a:pt x="141" y="35"/>
                    <a:pt x="149" y="41"/>
                  </a:cubicBezTo>
                  <a:cubicBezTo>
                    <a:pt x="157" y="47"/>
                    <a:pt x="165" y="55"/>
                    <a:pt x="173" y="63"/>
                  </a:cubicBezTo>
                  <a:cubicBezTo>
                    <a:pt x="176" y="66"/>
                    <a:pt x="180" y="71"/>
                    <a:pt x="180" y="75"/>
                  </a:cubicBezTo>
                  <a:cubicBezTo>
                    <a:pt x="179" y="78"/>
                    <a:pt x="173" y="81"/>
                    <a:pt x="169" y="86"/>
                  </a:cubicBezTo>
                  <a:cubicBezTo>
                    <a:pt x="184" y="102"/>
                    <a:pt x="206" y="116"/>
                    <a:pt x="209" y="145"/>
                  </a:cubicBezTo>
                  <a:cubicBezTo>
                    <a:pt x="196" y="141"/>
                    <a:pt x="183" y="138"/>
                    <a:pt x="174" y="128"/>
                  </a:cubicBezTo>
                  <a:cubicBezTo>
                    <a:pt x="163" y="117"/>
                    <a:pt x="163" y="119"/>
                    <a:pt x="151" y="127"/>
                  </a:cubicBezTo>
                  <a:cubicBezTo>
                    <a:pt x="137" y="137"/>
                    <a:pt x="121" y="144"/>
                    <a:pt x="105" y="150"/>
                  </a:cubicBezTo>
                  <a:cubicBezTo>
                    <a:pt x="97" y="153"/>
                    <a:pt x="87" y="152"/>
                    <a:pt x="78" y="153"/>
                  </a:cubicBezTo>
                  <a:cubicBezTo>
                    <a:pt x="63" y="154"/>
                    <a:pt x="39" y="140"/>
                    <a:pt x="36" y="126"/>
                  </a:cubicBezTo>
                  <a:cubicBezTo>
                    <a:pt x="35" y="119"/>
                    <a:pt x="31" y="116"/>
                    <a:pt x="25" y="113"/>
                  </a:cubicBezTo>
                  <a:cubicBezTo>
                    <a:pt x="18" y="109"/>
                    <a:pt x="11" y="106"/>
                    <a:pt x="4" y="101"/>
                  </a:cubicBezTo>
                  <a:cubicBezTo>
                    <a:pt x="2" y="100"/>
                    <a:pt x="1" y="97"/>
                    <a:pt x="0" y="95"/>
                  </a:cubicBezTo>
                  <a:cubicBezTo>
                    <a:pt x="3" y="94"/>
                    <a:pt x="6" y="93"/>
                    <a:pt x="8" y="94"/>
                  </a:cubicBezTo>
                  <a:cubicBezTo>
                    <a:pt x="16" y="97"/>
                    <a:pt x="24" y="101"/>
                    <a:pt x="34" y="106"/>
                  </a:cubicBezTo>
                  <a:close/>
                  <a:moveTo>
                    <a:pt x="146" y="119"/>
                  </a:moveTo>
                  <a:cubicBezTo>
                    <a:pt x="143" y="117"/>
                    <a:pt x="141" y="116"/>
                    <a:pt x="139" y="115"/>
                  </a:cubicBezTo>
                  <a:cubicBezTo>
                    <a:pt x="119" y="104"/>
                    <a:pt x="99" y="93"/>
                    <a:pt x="80" y="81"/>
                  </a:cubicBezTo>
                  <a:cubicBezTo>
                    <a:pt x="78" y="80"/>
                    <a:pt x="77" y="76"/>
                    <a:pt x="76" y="73"/>
                  </a:cubicBezTo>
                  <a:cubicBezTo>
                    <a:pt x="79" y="73"/>
                    <a:pt x="82" y="72"/>
                    <a:pt x="84" y="73"/>
                  </a:cubicBezTo>
                  <a:cubicBezTo>
                    <a:pt x="91" y="76"/>
                    <a:pt x="97" y="80"/>
                    <a:pt x="103" y="83"/>
                  </a:cubicBezTo>
                  <a:cubicBezTo>
                    <a:pt x="118" y="92"/>
                    <a:pt x="133" y="100"/>
                    <a:pt x="147" y="109"/>
                  </a:cubicBezTo>
                  <a:cubicBezTo>
                    <a:pt x="153" y="112"/>
                    <a:pt x="159" y="114"/>
                    <a:pt x="163" y="108"/>
                  </a:cubicBezTo>
                  <a:cubicBezTo>
                    <a:pt x="164" y="105"/>
                    <a:pt x="161" y="99"/>
                    <a:pt x="158" y="95"/>
                  </a:cubicBezTo>
                  <a:cubicBezTo>
                    <a:pt x="157" y="92"/>
                    <a:pt x="153" y="90"/>
                    <a:pt x="150" y="87"/>
                  </a:cubicBezTo>
                  <a:cubicBezTo>
                    <a:pt x="129" y="72"/>
                    <a:pt x="107" y="57"/>
                    <a:pt x="87" y="41"/>
                  </a:cubicBezTo>
                  <a:cubicBezTo>
                    <a:pt x="80" y="35"/>
                    <a:pt x="74" y="34"/>
                    <a:pt x="67" y="38"/>
                  </a:cubicBezTo>
                  <a:cubicBezTo>
                    <a:pt x="63" y="41"/>
                    <a:pt x="59" y="45"/>
                    <a:pt x="56" y="50"/>
                  </a:cubicBezTo>
                  <a:cubicBezTo>
                    <a:pt x="42" y="72"/>
                    <a:pt x="42" y="97"/>
                    <a:pt x="45" y="122"/>
                  </a:cubicBezTo>
                  <a:cubicBezTo>
                    <a:pt x="46" y="133"/>
                    <a:pt x="64" y="143"/>
                    <a:pt x="78" y="142"/>
                  </a:cubicBezTo>
                  <a:cubicBezTo>
                    <a:pt x="73" y="140"/>
                    <a:pt x="69" y="138"/>
                    <a:pt x="66" y="136"/>
                  </a:cubicBezTo>
                  <a:cubicBezTo>
                    <a:pt x="64" y="134"/>
                    <a:pt x="63" y="131"/>
                    <a:pt x="62" y="129"/>
                  </a:cubicBezTo>
                  <a:cubicBezTo>
                    <a:pt x="65" y="129"/>
                    <a:pt x="68" y="127"/>
                    <a:pt x="70" y="127"/>
                  </a:cubicBezTo>
                  <a:cubicBezTo>
                    <a:pt x="78" y="131"/>
                    <a:pt x="85" y="135"/>
                    <a:pt x="93" y="138"/>
                  </a:cubicBezTo>
                  <a:cubicBezTo>
                    <a:pt x="102" y="142"/>
                    <a:pt x="110" y="142"/>
                    <a:pt x="118" y="134"/>
                  </a:cubicBezTo>
                  <a:cubicBezTo>
                    <a:pt x="102" y="125"/>
                    <a:pt x="87" y="118"/>
                    <a:pt x="72" y="110"/>
                  </a:cubicBezTo>
                  <a:cubicBezTo>
                    <a:pt x="69" y="108"/>
                    <a:pt x="67" y="104"/>
                    <a:pt x="65" y="102"/>
                  </a:cubicBezTo>
                  <a:cubicBezTo>
                    <a:pt x="69" y="102"/>
                    <a:pt x="73" y="100"/>
                    <a:pt x="76" y="102"/>
                  </a:cubicBezTo>
                  <a:cubicBezTo>
                    <a:pt x="92" y="109"/>
                    <a:pt x="107" y="117"/>
                    <a:pt x="122" y="124"/>
                  </a:cubicBezTo>
                  <a:cubicBezTo>
                    <a:pt x="131" y="129"/>
                    <a:pt x="138" y="127"/>
                    <a:pt x="146" y="119"/>
                  </a:cubicBezTo>
                  <a:close/>
                  <a:moveTo>
                    <a:pt x="122" y="36"/>
                  </a:moveTo>
                  <a:cubicBezTo>
                    <a:pt x="122" y="36"/>
                    <a:pt x="121" y="37"/>
                    <a:pt x="120" y="38"/>
                  </a:cubicBezTo>
                  <a:cubicBezTo>
                    <a:pt x="131" y="49"/>
                    <a:pt x="142" y="60"/>
                    <a:pt x="154" y="70"/>
                  </a:cubicBezTo>
                  <a:cubicBezTo>
                    <a:pt x="157" y="73"/>
                    <a:pt x="162" y="73"/>
                    <a:pt x="167" y="74"/>
                  </a:cubicBezTo>
                  <a:cubicBezTo>
                    <a:pt x="167" y="73"/>
                    <a:pt x="168" y="72"/>
                    <a:pt x="168" y="70"/>
                  </a:cubicBezTo>
                  <a:cubicBezTo>
                    <a:pt x="150" y="63"/>
                    <a:pt x="144" y="39"/>
                    <a:pt x="12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0" y="5719763"/>
              <a:ext cx="1411288" cy="1047750"/>
            </a:xfrm>
            <a:custGeom>
              <a:avLst/>
              <a:gdLst>
                <a:gd name="T0" fmla="*/ 72 w 449"/>
                <a:gd name="T1" fmla="*/ 229 h 333"/>
                <a:gd name="T2" fmla="*/ 132 w 449"/>
                <a:gd name="T3" fmla="*/ 63 h 333"/>
                <a:gd name="T4" fmla="*/ 81 w 449"/>
                <a:gd name="T5" fmla="*/ 42 h 333"/>
                <a:gd name="T6" fmla="*/ 68 w 449"/>
                <a:gd name="T7" fmla="*/ 28 h 333"/>
                <a:gd name="T8" fmla="*/ 88 w 449"/>
                <a:gd name="T9" fmla="*/ 24 h 333"/>
                <a:gd name="T10" fmla="*/ 141 w 449"/>
                <a:gd name="T11" fmla="*/ 43 h 333"/>
                <a:gd name="T12" fmla="*/ 149 w 449"/>
                <a:gd name="T13" fmla="*/ 29 h 333"/>
                <a:gd name="T14" fmla="*/ 201 w 449"/>
                <a:gd name="T15" fmla="*/ 24 h 333"/>
                <a:gd name="T16" fmla="*/ 269 w 449"/>
                <a:gd name="T17" fmla="*/ 59 h 333"/>
                <a:gd name="T18" fmla="*/ 320 w 449"/>
                <a:gd name="T19" fmla="*/ 88 h 333"/>
                <a:gd name="T20" fmla="*/ 372 w 449"/>
                <a:gd name="T21" fmla="*/ 136 h 333"/>
                <a:gd name="T22" fmla="*/ 386 w 449"/>
                <a:gd name="T23" fmla="*/ 162 h 333"/>
                <a:gd name="T24" fmla="*/ 364 w 449"/>
                <a:gd name="T25" fmla="*/ 185 h 333"/>
                <a:gd name="T26" fmla="*/ 449 w 449"/>
                <a:gd name="T27" fmla="*/ 312 h 333"/>
                <a:gd name="T28" fmla="*/ 374 w 449"/>
                <a:gd name="T29" fmla="*/ 276 h 333"/>
                <a:gd name="T30" fmla="*/ 325 w 449"/>
                <a:gd name="T31" fmla="*/ 275 h 333"/>
                <a:gd name="T32" fmla="*/ 226 w 449"/>
                <a:gd name="T33" fmla="*/ 323 h 333"/>
                <a:gd name="T34" fmla="*/ 167 w 449"/>
                <a:gd name="T35" fmla="*/ 330 h 333"/>
                <a:gd name="T36" fmla="*/ 78 w 449"/>
                <a:gd name="T37" fmla="*/ 272 h 333"/>
                <a:gd name="T38" fmla="*/ 54 w 449"/>
                <a:gd name="T39" fmla="*/ 244 h 333"/>
                <a:gd name="T40" fmla="*/ 7 w 449"/>
                <a:gd name="T41" fmla="*/ 219 h 333"/>
                <a:gd name="T42" fmla="*/ 0 w 449"/>
                <a:gd name="T43" fmla="*/ 205 h 333"/>
                <a:gd name="T44" fmla="*/ 17 w 449"/>
                <a:gd name="T45" fmla="*/ 202 h 333"/>
                <a:gd name="T46" fmla="*/ 72 w 449"/>
                <a:gd name="T47" fmla="*/ 229 h 333"/>
                <a:gd name="T48" fmla="*/ 314 w 449"/>
                <a:gd name="T49" fmla="*/ 257 h 333"/>
                <a:gd name="T50" fmla="*/ 298 w 449"/>
                <a:gd name="T51" fmla="*/ 248 h 333"/>
                <a:gd name="T52" fmla="*/ 171 w 449"/>
                <a:gd name="T53" fmla="*/ 175 h 333"/>
                <a:gd name="T54" fmla="*/ 163 w 449"/>
                <a:gd name="T55" fmla="*/ 158 h 333"/>
                <a:gd name="T56" fmla="*/ 181 w 449"/>
                <a:gd name="T57" fmla="*/ 158 h 333"/>
                <a:gd name="T58" fmla="*/ 221 w 449"/>
                <a:gd name="T59" fmla="*/ 180 h 333"/>
                <a:gd name="T60" fmla="*/ 317 w 449"/>
                <a:gd name="T61" fmla="*/ 235 h 333"/>
                <a:gd name="T62" fmla="*/ 350 w 449"/>
                <a:gd name="T63" fmla="*/ 234 h 333"/>
                <a:gd name="T64" fmla="*/ 341 w 449"/>
                <a:gd name="T65" fmla="*/ 205 h 333"/>
                <a:gd name="T66" fmla="*/ 322 w 449"/>
                <a:gd name="T67" fmla="*/ 189 h 333"/>
                <a:gd name="T68" fmla="*/ 187 w 449"/>
                <a:gd name="T69" fmla="*/ 88 h 333"/>
                <a:gd name="T70" fmla="*/ 145 w 449"/>
                <a:gd name="T71" fmla="*/ 83 h 333"/>
                <a:gd name="T72" fmla="*/ 120 w 449"/>
                <a:gd name="T73" fmla="*/ 107 h 333"/>
                <a:gd name="T74" fmla="*/ 97 w 449"/>
                <a:gd name="T75" fmla="*/ 264 h 333"/>
                <a:gd name="T76" fmla="*/ 168 w 449"/>
                <a:gd name="T77" fmla="*/ 307 h 333"/>
                <a:gd name="T78" fmla="*/ 141 w 449"/>
                <a:gd name="T79" fmla="*/ 293 h 333"/>
                <a:gd name="T80" fmla="*/ 133 w 449"/>
                <a:gd name="T81" fmla="*/ 279 h 333"/>
                <a:gd name="T82" fmla="*/ 150 w 449"/>
                <a:gd name="T83" fmla="*/ 275 h 333"/>
                <a:gd name="T84" fmla="*/ 200 w 449"/>
                <a:gd name="T85" fmla="*/ 299 h 333"/>
                <a:gd name="T86" fmla="*/ 253 w 449"/>
                <a:gd name="T87" fmla="*/ 288 h 333"/>
                <a:gd name="T88" fmla="*/ 154 w 449"/>
                <a:gd name="T89" fmla="*/ 237 h 333"/>
                <a:gd name="T90" fmla="*/ 139 w 449"/>
                <a:gd name="T91" fmla="*/ 220 h 333"/>
                <a:gd name="T92" fmla="*/ 163 w 449"/>
                <a:gd name="T93" fmla="*/ 219 h 333"/>
                <a:gd name="T94" fmla="*/ 262 w 449"/>
                <a:gd name="T95" fmla="*/ 269 h 333"/>
                <a:gd name="T96" fmla="*/ 314 w 449"/>
                <a:gd name="T97" fmla="*/ 257 h 333"/>
                <a:gd name="T98" fmla="*/ 263 w 449"/>
                <a:gd name="T99" fmla="*/ 77 h 333"/>
                <a:gd name="T100" fmla="*/ 258 w 449"/>
                <a:gd name="T101" fmla="*/ 83 h 333"/>
                <a:gd name="T102" fmla="*/ 331 w 449"/>
                <a:gd name="T103" fmla="*/ 152 h 333"/>
                <a:gd name="T104" fmla="*/ 359 w 449"/>
                <a:gd name="T105" fmla="*/ 160 h 333"/>
                <a:gd name="T106" fmla="*/ 362 w 449"/>
                <a:gd name="T107" fmla="*/ 152 h 333"/>
                <a:gd name="T108" fmla="*/ 263 w 449"/>
                <a:gd name="T109" fmla="*/ 7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333">
                  <a:moveTo>
                    <a:pt x="72" y="229"/>
                  </a:moveTo>
                  <a:cubicBezTo>
                    <a:pt x="74" y="166"/>
                    <a:pt x="81" y="107"/>
                    <a:pt x="132" y="63"/>
                  </a:cubicBezTo>
                  <a:cubicBezTo>
                    <a:pt x="114" y="56"/>
                    <a:pt x="97" y="50"/>
                    <a:pt x="81" y="42"/>
                  </a:cubicBezTo>
                  <a:cubicBezTo>
                    <a:pt x="75" y="40"/>
                    <a:pt x="72" y="33"/>
                    <a:pt x="68" y="28"/>
                  </a:cubicBezTo>
                  <a:cubicBezTo>
                    <a:pt x="75" y="26"/>
                    <a:pt x="82" y="23"/>
                    <a:pt x="88" y="24"/>
                  </a:cubicBezTo>
                  <a:cubicBezTo>
                    <a:pt x="105" y="29"/>
                    <a:pt x="122" y="36"/>
                    <a:pt x="141" y="43"/>
                  </a:cubicBezTo>
                  <a:cubicBezTo>
                    <a:pt x="144" y="37"/>
                    <a:pt x="146" y="33"/>
                    <a:pt x="149" y="29"/>
                  </a:cubicBezTo>
                  <a:cubicBezTo>
                    <a:pt x="167" y="2"/>
                    <a:pt x="179" y="0"/>
                    <a:pt x="201" y="24"/>
                  </a:cubicBezTo>
                  <a:cubicBezTo>
                    <a:pt x="220" y="43"/>
                    <a:pt x="238" y="59"/>
                    <a:pt x="269" y="59"/>
                  </a:cubicBezTo>
                  <a:cubicBezTo>
                    <a:pt x="286" y="60"/>
                    <a:pt x="304" y="76"/>
                    <a:pt x="320" y="88"/>
                  </a:cubicBezTo>
                  <a:cubicBezTo>
                    <a:pt x="338" y="102"/>
                    <a:pt x="355" y="119"/>
                    <a:pt x="372" y="136"/>
                  </a:cubicBezTo>
                  <a:cubicBezTo>
                    <a:pt x="379" y="143"/>
                    <a:pt x="387" y="154"/>
                    <a:pt x="386" y="162"/>
                  </a:cubicBezTo>
                  <a:cubicBezTo>
                    <a:pt x="385" y="169"/>
                    <a:pt x="373" y="176"/>
                    <a:pt x="364" y="185"/>
                  </a:cubicBezTo>
                  <a:cubicBezTo>
                    <a:pt x="395" y="221"/>
                    <a:pt x="443" y="251"/>
                    <a:pt x="449" y="312"/>
                  </a:cubicBezTo>
                  <a:cubicBezTo>
                    <a:pt x="421" y="304"/>
                    <a:pt x="394" y="297"/>
                    <a:pt x="374" y="276"/>
                  </a:cubicBezTo>
                  <a:cubicBezTo>
                    <a:pt x="351" y="253"/>
                    <a:pt x="351" y="257"/>
                    <a:pt x="325" y="275"/>
                  </a:cubicBezTo>
                  <a:cubicBezTo>
                    <a:pt x="295" y="295"/>
                    <a:pt x="261" y="310"/>
                    <a:pt x="226" y="323"/>
                  </a:cubicBezTo>
                  <a:cubicBezTo>
                    <a:pt x="209" y="330"/>
                    <a:pt x="187" y="328"/>
                    <a:pt x="167" y="330"/>
                  </a:cubicBezTo>
                  <a:cubicBezTo>
                    <a:pt x="135" y="333"/>
                    <a:pt x="84" y="303"/>
                    <a:pt x="78" y="272"/>
                  </a:cubicBezTo>
                  <a:cubicBezTo>
                    <a:pt x="74" y="257"/>
                    <a:pt x="66" y="250"/>
                    <a:pt x="54" y="244"/>
                  </a:cubicBezTo>
                  <a:cubicBezTo>
                    <a:pt x="38" y="236"/>
                    <a:pt x="22" y="228"/>
                    <a:pt x="7" y="219"/>
                  </a:cubicBezTo>
                  <a:cubicBezTo>
                    <a:pt x="3" y="216"/>
                    <a:pt x="2" y="210"/>
                    <a:pt x="0" y="205"/>
                  </a:cubicBezTo>
                  <a:cubicBezTo>
                    <a:pt x="6" y="204"/>
                    <a:pt x="13" y="200"/>
                    <a:pt x="17" y="202"/>
                  </a:cubicBezTo>
                  <a:cubicBezTo>
                    <a:pt x="34" y="210"/>
                    <a:pt x="51" y="219"/>
                    <a:pt x="72" y="229"/>
                  </a:cubicBezTo>
                  <a:close/>
                  <a:moveTo>
                    <a:pt x="314" y="257"/>
                  </a:moveTo>
                  <a:cubicBezTo>
                    <a:pt x="307" y="253"/>
                    <a:pt x="302" y="251"/>
                    <a:pt x="298" y="248"/>
                  </a:cubicBezTo>
                  <a:cubicBezTo>
                    <a:pt x="256" y="224"/>
                    <a:pt x="213" y="200"/>
                    <a:pt x="171" y="175"/>
                  </a:cubicBezTo>
                  <a:cubicBezTo>
                    <a:pt x="167" y="173"/>
                    <a:pt x="166" y="164"/>
                    <a:pt x="163" y="158"/>
                  </a:cubicBezTo>
                  <a:cubicBezTo>
                    <a:pt x="169" y="158"/>
                    <a:pt x="176" y="156"/>
                    <a:pt x="181" y="158"/>
                  </a:cubicBezTo>
                  <a:cubicBezTo>
                    <a:pt x="195" y="165"/>
                    <a:pt x="207" y="173"/>
                    <a:pt x="221" y="180"/>
                  </a:cubicBezTo>
                  <a:cubicBezTo>
                    <a:pt x="253" y="198"/>
                    <a:pt x="285" y="216"/>
                    <a:pt x="317" y="235"/>
                  </a:cubicBezTo>
                  <a:cubicBezTo>
                    <a:pt x="329" y="242"/>
                    <a:pt x="342" y="247"/>
                    <a:pt x="350" y="234"/>
                  </a:cubicBezTo>
                  <a:cubicBezTo>
                    <a:pt x="353" y="227"/>
                    <a:pt x="346" y="214"/>
                    <a:pt x="341" y="205"/>
                  </a:cubicBezTo>
                  <a:cubicBezTo>
                    <a:pt x="337" y="198"/>
                    <a:pt x="329" y="194"/>
                    <a:pt x="322" y="189"/>
                  </a:cubicBezTo>
                  <a:cubicBezTo>
                    <a:pt x="277" y="155"/>
                    <a:pt x="231" y="123"/>
                    <a:pt x="187" y="88"/>
                  </a:cubicBezTo>
                  <a:cubicBezTo>
                    <a:pt x="172" y="75"/>
                    <a:pt x="159" y="73"/>
                    <a:pt x="145" y="83"/>
                  </a:cubicBezTo>
                  <a:cubicBezTo>
                    <a:pt x="135" y="89"/>
                    <a:pt x="127" y="98"/>
                    <a:pt x="120" y="107"/>
                  </a:cubicBezTo>
                  <a:cubicBezTo>
                    <a:pt x="90" y="156"/>
                    <a:pt x="90" y="210"/>
                    <a:pt x="97" y="264"/>
                  </a:cubicBezTo>
                  <a:cubicBezTo>
                    <a:pt x="100" y="287"/>
                    <a:pt x="138" y="310"/>
                    <a:pt x="168" y="307"/>
                  </a:cubicBezTo>
                  <a:cubicBezTo>
                    <a:pt x="157" y="301"/>
                    <a:pt x="148" y="298"/>
                    <a:pt x="141" y="293"/>
                  </a:cubicBezTo>
                  <a:cubicBezTo>
                    <a:pt x="137" y="290"/>
                    <a:pt x="135" y="284"/>
                    <a:pt x="133" y="279"/>
                  </a:cubicBezTo>
                  <a:cubicBezTo>
                    <a:pt x="138" y="278"/>
                    <a:pt x="145" y="273"/>
                    <a:pt x="150" y="275"/>
                  </a:cubicBezTo>
                  <a:cubicBezTo>
                    <a:pt x="167" y="282"/>
                    <a:pt x="183" y="292"/>
                    <a:pt x="200" y="299"/>
                  </a:cubicBezTo>
                  <a:cubicBezTo>
                    <a:pt x="219" y="306"/>
                    <a:pt x="237" y="306"/>
                    <a:pt x="253" y="288"/>
                  </a:cubicBezTo>
                  <a:cubicBezTo>
                    <a:pt x="219" y="271"/>
                    <a:pt x="186" y="255"/>
                    <a:pt x="154" y="237"/>
                  </a:cubicBezTo>
                  <a:cubicBezTo>
                    <a:pt x="147" y="234"/>
                    <a:pt x="144" y="225"/>
                    <a:pt x="139" y="220"/>
                  </a:cubicBezTo>
                  <a:cubicBezTo>
                    <a:pt x="147" y="219"/>
                    <a:pt x="157" y="216"/>
                    <a:pt x="163" y="219"/>
                  </a:cubicBezTo>
                  <a:cubicBezTo>
                    <a:pt x="197" y="235"/>
                    <a:pt x="229" y="252"/>
                    <a:pt x="262" y="269"/>
                  </a:cubicBezTo>
                  <a:cubicBezTo>
                    <a:pt x="281" y="278"/>
                    <a:pt x="298" y="275"/>
                    <a:pt x="314" y="257"/>
                  </a:cubicBezTo>
                  <a:close/>
                  <a:moveTo>
                    <a:pt x="263" y="77"/>
                  </a:moveTo>
                  <a:cubicBezTo>
                    <a:pt x="261" y="79"/>
                    <a:pt x="260" y="81"/>
                    <a:pt x="258" y="83"/>
                  </a:cubicBezTo>
                  <a:cubicBezTo>
                    <a:pt x="282" y="106"/>
                    <a:pt x="306" y="130"/>
                    <a:pt x="331" y="152"/>
                  </a:cubicBezTo>
                  <a:cubicBezTo>
                    <a:pt x="338" y="157"/>
                    <a:pt x="350" y="157"/>
                    <a:pt x="359" y="160"/>
                  </a:cubicBezTo>
                  <a:cubicBezTo>
                    <a:pt x="360" y="157"/>
                    <a:pt x="361" y="155"/>
                    <a:pt x="362" y="152"/>
                  </a:cubicBezTo>
                  <a:cubicBezTo>
                    <a:pt x="322" y="136"/>
                    <a:pt x="309" y="85"/>
                    <a:pt x="26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28575" y="4521200"/>
              <a:ext cx="1049338" cy="777875"/>
            </a:xfrm>
            <a:custGeom>
              <a:avLst/>
              <a:gdLst>
                <a:gd name="T0" fmla="*/ 53 w 334"/>
                <a:gd name="T1" fmla="*/ 170 h 247"/>
                <a:gd name="T2" fmla="*/ 98 w 334"/>
                <a:gd name="T3" fmla="*/ 46 h 247"/>
                <a:gd name="T4" fmla="*/ 60 w 334"/>
                <a:gd name="T5" fmla="*/ 31 h 247"/>
                <a:gd name="T6" fmla="*/ 51 w 334"/>
                <a:gd name="T7" fmla="*/ 20 h 247"/>
                <a:gd name="T8" fmla="*/ 65 w 334"/>
                <a:gd name="T9" fmla="*/ 17 h 247"/>
                <a:gd name="T10" fmla="*/ 105 w 334"/>
                <a:gd name="T11" fmla="*/ 31 h 247"/>
                <a:gd name="T12" fmla="*/ 111 w 334"/>
                <a:gd name="T13" fmla="*/ 21 h 247"/>
                <a:gd name="T14" fmla="*/ 150 w 334"/>
                <a:gd name="T15" fmla="*/ 17 h 247"/>
                <a:gd name="T16" fmla="*/ 200 w 334"/>
                <a:gd name="T17" fmla="*/ 44 h 247"/>
                <a:gd name="T18" fmla="*/ 238 w 334"/>
                <a:gd name="T19" fmla="*/ 65 h 247"/>
                <a:gd name="T20" fmla="*/ 276 w 334"/>
                <a:gd name="T21" fmla="*/ 100 h 247"/>
                <a:gd name="T22" fmla="*/ 287 w 334"/>
                <a:gd name="T23" fmla="*/ 119 h 247"/>
                <a:gd name="T24" fmla="*/ 270 w 334"/>
                <a:gd name="T25" fmla="*/ 137 h 247"/>
                <a:gd name="T26" fmla="*/ 334 w 334"/>
                <a:gd name="T27" fmla="*/ 231 h 247"/>
                <a:gd name="T28" fmla="*/ 278 w 334"/>
                <a:gd name="T29" fmla="*/ 204 h 247"/>
                <a:gd name="T30" fmla="*/ 242 w 334"/>
                <a:gd name="T31" fmla="*/ 204 h 247"/>
                <a:gd name="T32" fmla="*/ 168 w 334"/>
                <a:gd name="T33" fmla="*/ 239 h 247"/>
                <a:gd name="T34" fmla="*/ 124 w 334"/>
                <a:gd name="T35" fmla="*/ 245 h 247"/>
                <a:gd name="T36" fmla="*/ 58 w 334"/>
                <a:gd name="T37" fmla="*/ 202 h 247"/>
                <a:gd name="T38" fmla="*/ 40 w 334"/>
                <a:gd name="T39" fmla="*/ 181 h 247"/>
                <a:gd name="T40" fmla="*/ 5 w 334"/>
                <a:gd name="T41" fmla="*/ 162 h 247"/>
                <a:gd name="T42" fmla="*/ 0 w 334"/>
                <a:gd name="T43" fmla="*/ 152 h 247"/>
                <a:gd name="T44" fmla="*/ 13 w 334"/>
                <a:gd name="T45" fmla="*/ 150 h 247"/>
                <a:gd name="T46" fmla="*/ 53 w 334"/>
                <a:gd name="T47" fmla="*/ 170 h 247"/>
                <a:gd name="T48" fmla="*/ 233 w 334"/>
                <a:gd name="T49" fmla="*/ 191 h 247"/>
                <a:gd name="T50" fmla="*/ 222 w 334"/>
                <a:gd name="T51" fmla="*/ 184 h 247"/>
                <a:gd name="T52" fmla="*/ 127 w 334"/>
                <a:gd name="T53" fmla="*/ 130 h 247"/>
                <a:gd name="T54" fmla="*/ 121 w 334"/>
                <a:gd name="T55" fmla="*/ 117 h 247"/>
                <a:gd name="T56" fmla="*/ 134 w 334"/>
                <a:gd name="T57" fmla="*/ 117 h 247"/>
                <a:gd name="T58" fmla="*/ 164 w 334"/>
                <a:gd name="T59" fmla="*/ 133 h 247"/>
                <a:gd name="T60" fmla="*/ 236 w 334"/>
                <a:gd name="T61" fmla="*/ 174 h 247"/>
                <a:gd name="T62" fmla="*/ 260 w 334"/>
                <a:gd name="T63" fmla="*/ 173 h 247"/>
                <a:gd name="T64" fmla="*/ 253 w 334"/>
                <a:gd name="T65" fmla="*/ 152 h 247"/>
                <a:gd name="T66" fmla="*/ 239 w 334"/>
                <a:gd name="T67" fmla="*/ 140 h 247"/>
                <a:gd name="T68" fmla="*/ 139 w 334"/>
                <a:gd name="T69" fmla="*/ 65 h 247"/>
                <a:gd name="T70" fmla="*/ 107 w 334"/>
                <a:gd name="T71" fmla="*/ 61 h 247"/>
                <a:gd name="T72" fmla="*/ 90 w 334"/>
                <a:gd name="T73" fmla="*/ 79 h 247"/>
                <a:gd name="T74" fmla="*/ 72 w 334"/>
                <a:gd name="T75" fmla="*/ 195 h 247"/>
                <a:gd name="T76" fmla="*/ 125 w 334"/>
                <a:gd name="T77" fmla="*/ 227 h 247"/>
                <a:gd name="T78" fmla="*/ 105 w 334"/>
                <a:gd name="T79" fmla="*/ 217 h 247"/>
                <a:gd name="T80" fmla="*/ 99 w 334"/>
                <a:gd name="T81" fmla="*/ 207 h 247"/>
                <a:gd name="T82" fmla="*/ 111 w 334"/>
                <a:gd name="T83" fmla="*/ 204 h 247"/>
                <a:gd name="T84" fmla="*/ 149 w 334"/>
                <a:gd name="T85" fmla="*/ 221 h 247"/>
                <a:gd name="T86" fmla="*/ 188 w 334"/>
                <a:gd name="T87" fmla="*/ 214 h 247"/>
                <a:gd name="T88" fmla="*/ 114 w 334"/>
                <a:gd name="T89" fmla="*/ 175 h 247"/>
                <a:gd name="T90" fmla="*/ 104 w 334"/>
                <a:gd name="T91" fmla="*/ 162 h 247"/>
                <a:gd name="T92" fmla="*/ 121 w 334"/>
                <a:gd name="T93" fmla="*/ 162 h 247"/>
                <a:gd name="T94" fmla="*/ 195 w 334"/>
                <a:gd name="T95" fmla="*/ 199 h 247"/>
                <a:gd name="T96" fmla="*/ 233 w 334"/>
                <a:gd name="T97" fmla="*/ 191 h 247"/>
                <a:gd name="T98" fmla="*/ 195 w 334"/>
                <a:gd name="T99" fmla="*/ 57 h 247"/>
                <a:gd name="T100" fmla="*/ 192 w 334"/>
                <a:gd name="T101" fmla="*/ 61 h 247"/>
                <a:gd name="T102" fmla="*/ 246 w 334"/>
                <a:gd name="T103" fmla="*/ 112 h 247"/>
                <a:gd name="T104" fmla="*/ 267 w 334"/>
                <a:gd name="T105" fmla="*/ 118 h 247"/>
                <a:gd name="T106" fmla="*/ 269 w 334"/>
                <a:gd name="T107" fmla="*/ 112 h 247"/>
                <a:gd name="T108" fmla="*/ 195 w 334"/>
                <a:gd name="T109" fmla="*/ 5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" h="247">
                  <a:moveTo>
                    <a:pt x="53" y="170"/>
                  </a:moveTo>
                  <a:cubicBezTo>
                    <a:pt x="55" y="122"/>
                    <a:pt x="60" y="79"/>
                    <a:pt x="98" y="46"/>
                  </a:cubicBezTo>
                  <a:cubicBezTo>
                    <a:pt x="85" y="41"/>
                    <a:pt x="72" y="37"/>
                    <a:pt x="60" y="31"/>
                  </a:cubicBezTo>
                  <a:cubicBezTo>
                    <a:pt x="56" y="29"/>
                    <a:pt x="54" y="24"/>
                    <a:pt x="51" y="20"/>
                  </a:cubicBezTo>
                  <a:cubicBezTo>
                    <a:pt x="56" y="19"/>
                    <a:pt x="61" y="16"/>
                    <a:pt x="65" y="17"/>
                  </a:cubicBezTo>
                  <a:cubicBezTo>
                    <a:pt x="78" y="21"/>
                    <a:pt x="91" y="26"/>
                    <a:pt x="105" y="31"/>
                  </a:cubicBezTo>
                  <a:cubicBezTo>
                    <a:pt x="107" y="27"/>
                    <a:pt x="109" y="24"/>
                    <a:pt x="111" y="21"/>
                  </a:cubicBezTo>
                  <a:cubicBezTo>
                    <a:pt x="124" y="1"/>
                    <a:pt x="133" y="0"/>
                    <a:pt x="150" y="17"/>
                  </a:cubicBezTo>
                  <a:cubicBezTo>
                    <a:pt x="164" y="32"/>
                    <a:pt x="177" y="43"/>
                    <a:pt x="200" y="44"/>
                  </a:cubicBezTo>
                  <a:cubicBezTo>
                    <a:pt x="213" y="44"/>
                    <a:pt x="226" y="56"/>
                    <a:pt x="238" y="65"/>
                  </a:cubicBezTo>
                  <a:cubicBezTo>
                    <a:pt x="251" y="76"/>
                    <a:pt x="264" y="88"/>
                    <a:pt x="276" y="100"/>
                  </a:cubicBezTo>
                  <a:cubicBezTo>
                    <a:pt x="281" y="106"/>
                    <a:pt x="288" y="114"/>
                    <a:pt x="287" y="119"/>
                  </a:cubicBezTo>
                  <a:cubicBezTo>
                    <a:pt x="286" y="125"/>
                    <a:pt x="277" y="130"/>
                    <a:pt x="270" y="137"/>
                  </a:cubicBezTo>
                  <a:cubicBezTo>
                    <a:pt x="294" y="163"/>
                    <a:pt x="329" y="186"/>
                    <a:pt x="334" y="231"/>
                  </a:cubicBezTo>
                  <a:cubicBezTo>
                    <a:pt x="313" y="225"/>
                    <a:pt x="293" y="220"/>
                    <a:pt x="278" y="204"/>
                  </a:cubicBezTo>
                  <a:cubicBezTo>
                    <a:pt x="261" y="187"/>
                    <a:pt x="261" y="190"/>
                    <a:pt x="242" y="204"/>
                  </a:cubicBezTo>
                  <a:cubicBezTo>
                    <a:pt x="219" y="219"/>
                    <a:pt x="194" y="230"/>
                    <a:pt x="168" y="239"/>
                  </a:cubicBezTo>
                  <a:cubicBezTo>
                    <a:pt x="155" y="245"/>
                    <a:pt x="139" y="243"/>
                    <a:pt x="124" y="245"/>
                  </a:cubicBezTo>
                  <a:cubicBezTo>
                    <a:pt x="101" y="247"/>
                    <a:pt x="63" y="225"/>
                    <a:pt x="58" y="202"/>
                  </a:cubicBezTo>
                  <a:cubicBezTo>
                    <a:pt x="55" y="190"/>
                    <a:pt x="49" y="185"/>
                    <a:pt x="40" y="181"/>
                  </a:cubicBezTo>
                  <a:cubicBezTo>
                    <a:pt x="28" y="175"/>
                    <a:pt x="17" y="169"/>
                    <a:pt x="5" y="162"/>
                  </a:cubicBezTo>
                  <a:cubicBezTo>
                    <a:pt x="3" y="160"/>
                    <a:pt x="2" y="155"/>
                    <a:pt x="0" y="152"/>
                  </a:cubicBezTo>
                  <a:cubicBezTo>
                    <a:pt x="4" y="151"/>
                    <a:pt x="9" y="148"/>
                    <a:pt x="13" y="150"/>
                  </a:cubicBezTo>
                  <a:cubicBezTo>
                    <a:pt x="26" y="155"/>
                    <a:pt x="38" y="162"/>
                    <a:pt x="53" y="170"/>
                  </a:cubicBezTo>
                  <a:close/>
                  <a:moveTo>
                    <a:pt x="233" y="191"/>
                  </a:moveTo>
                  <a:cubicBezTo>
                    <a:pt x="228" y="188"/>
                    <a:pt x="225" y="186"/>
                    <a:pt x="222" y="184"/>
                  </a:cubicBezTo>
                  <a:cubicBezTo>
                    <a:pt x="190" y="166"/>
                    <a:pt x="158" y="148"/>
                    <a:pt x="127" y="130"/>
                  </a:cubicBezTo>
                  <a:cubicBezTo>
                    <a:pt x="124" y="128"/>
                    <a:pt x="123" y="121"/>
                    <a:pt x="121" y="117"/>
                  </a:cubicBezTo>
                  <a:cubicBezTo>
                    <a:pt x="126" y="117"/>
                    <a:pt x="131" y="115"/>
                    <a:pt x="134" y="117"/>
                  </a:cubicBezTo>
                  <a:cubicBezTo>
                    <a:pt x="145" y="122"/>
                    <a:pt x="154" y="128"/>
                    <a:pt x="164" y="133"/>
                  </a:cubicBezTo>
                  <a:cubicBezTo>
                    <a:pt x="188" y="147"/>
                    <a:pt x="212" y="160"/>
                    <a:pt x="236" y="174"/>
                  </a:cubicBezTo>
                  <a:cubicBezTo>
                    <a:pt x="244" y="179"/>
                    <a:pt x="254" y="183"/>
                    <a:pt x="260" y="173"/>
                  </a:cubicBezTo>
                  <a:cubicBezTo>
                    <a:pt x="262" y="168"/>
                    <a:pt x="257" y="158"/>
                    <a:pt x="253" y="152"/>
                  </a:cubicBezTo>
                  <a:cubicBezTo>
                    <a:pt x="250" y="147"/>
                    <a:pt x="244" y="143"/>
                    <a:pt x="239" y="140"/>
                  </a:cubicBezTo>
                  <a:cubicBezTo>
                    <a:pt x="206" y="115"/>
                    <a:pt x="171" y="91"/>
                    <a:pt x="139" y="65"/>
                  </a:cubicBezTo>
                  <a:cubicBezTo>
                    <a:pt x="128" y="55"/>
                    <a:pt x="118" y="54"/>
                    <a:pt x="107" y="61"/>
                  </a:cubicBezTo>
                  <a:cubicBezTo>
                    <a:pt x="100" y="66"/>
                    <a:pt x="94" y="72"/>
                    <a:pt x="90" y="79"/>
                  </a:cubicBezTo>
                  <a:cubicBezTo>
                    <a:pt x="67" y="115"/>
                    <a:pt x="67" y="155"/>
                    <a:pt x="72" y="195"/>
                  </a:cubicBezTo>
                  <a:cubicBezTo>
                    <a:pt x="74" y="212"/>
                    <a:pt x="103" y="229"/>
                    <a:pt x="125" y="227"/>
                  </a:cubicBezTo>
                  <a:cubicBezTo>
                    <a:pt x="117" y="223"/>
                    <a:pt x="110" y="221"/>
                    <a:pt x="105" y="217"/>
                  </a:cubicBezTo>
                  <a:cubicBezTo>
                    <a:pt x="102" y="215"/>
                    <a:pt x="101" y="210"/>
                    <a:pt x="99" y="207"/>
                  </a:cubicBezTo>
                  <a:cubicBezTo>
                    <a:pt x="103" y="206"/>
                    <a:pt x="108" y="202"/>
                    <a:pt x="111" y="204"/>
                  </a:cubicBezTo>
                  <a:cubicBezTo>
                    <a:pt x="124" y="209"/>
                    <a:pt x="136" y="216"/>
                    <a:pt x="149" y="221"/>
                  </a:cubicBezTo>
                  <a:cubicBezTo>
                    <a:pt x="163" y="227"/>
                    <a:pt x="176" y="227"/>
                    <a:pt x="188" y="214"/>
                  </a:cubicBezTo>
                  <a:cubicBezTo>
                    <a:pt x="163" y="201"/>
                    <a:pt x="138" y="188"/>
                    <a:pt x="114" y="175"/>
                  </a:cubicBezTo>
                  <a:cubicBezTo>
                    <a:pt x="110" y="173"/>
                    <a:pt x="107" y="167"/>
                    <a:pt x="104" y="162"/>
                  </a:cubicBezTo>
                  <a:cubicBezTo>
                    <a:pt x="110" y="162"/>
                    <a:pt x="116" y="160"/>
                    <a:pt x="121" y="162"/>
                  </a:cubicBezTo>
                  <a:cubicBezTo>
                    <a:pt x="146" y="174"/>
                    <a:pt x="170" y="187"/>
                    <a:pt x="195" y="199"/>
                  </a:cubicBezTo>
                  <a:cubicBezTo>
                    <a:pt x="209" y="206"/>
                    <a:pt x="221" y="204"/>
                    <a:pt x="233" y="191"/>
                  </a:cubicBezTo>
                  <a:close/>
                  <a:moveTo>
                    <a:pt x="195" y="57"/>
                  </a:moveTo>
                  <a:cubicBezTo>
                    <a:pt x="194" y="58"/>
                    <a:pt x="193" y="60"/>
                    <a:pt x="192" y="61"/>
                  </a:cubicBezTo>
                  <a:cubicBezTo>
                    <a:pt x="210" y="78"/>
                    <a:pt x="227" y="96"/>
                    <a:pt x="246" y="112"/>
                  </a:cubicBezTo>
                  <a:cubicBezTo>
                    <a:pt x="251" y="116"/>
                    <a:pt x="260" y="116"/>
                    <a:pt x="267" y="118"/>
                  </a:cubicBezTo>
                  <a:cubicBezTo>
                    <a:pt x="268" y="116"/>
                    <a:pt x="268" y="114"/>
                    <a:pt x="269" y="112"/>
                  </a:cubicBezTo>
                  <a:cubicBezTo>
                    <a:pt x="239" y="101"/>
                    <a:pt x="229" y="63"/>
                    <a:pt x="19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100013" y="3602038"/>
              <a:ext cx="654050" cy="487363"/>
            </a:xfrm>
            <a:custGeom>
              <a:avLst/>
              <a:gdLst>
                <a:gd name="T0" fmla="*/ 33 w 208"/>
                <a:gd name="T1" fmla="*/ 107 h 155"/>
                <a:gd name="T2" fmla="*/ 61 w 208"/>
                <a:gd name="T3" fmla="*/ 29 h 155"/>
                <a:gd name="T4" fmla="*/ 37 w 208"/>
                <a:gd name="T5" fmla="*/ 20 h 155"/>
                <a:gd name="T6" fmla="*/ 32 w 208"/>
                <a:gd name="T7" fmla="*/ 13 h 155"/>
                <a:gd name="T8" fmla="*/ 41 w 208"/>
                <a:gd name="T9" fmla="*/ 11 h 155"/>
                <a:gd name="T10" fmla="*/ 65 w 208"/>
                <a:gd name="T11" fmla="*/ 20 h 155"/>
                <a:gd name="T12" fmla="*/ 69 w 208"/>
                <a:gd name="T13" fmla="*/ 14 h 155"/>
                <a:gd name="T14" fmla="*/ 93 w 208"/>
                <a:gd name="T15" fmla="*/ 11 h 155"/>
                <a:gd name="T16" fmla="*/ 125 w 208"/>
                <a:gd name="T17" fmla="*/ 28 h 155"/>
                <a:gd name="T18" fmla="*/ 148 w 208"/>
                <a:gd name="T19" fmla="*/ 41 h 155"/>
                <a:gd name="T20" fmla="*/ 172 w 208"/>
                <a:gd name="T21" fmla="*/ 63 h 155"/>
                <a:gd name="T22" fmla="*/ 179 w 208"/>
                <a:gd name="T23" fmla="*/ 75 h 155"/>
                <a:gd name="T24" fmla="*/ 169 w 208"/>
                <a:gd name="T25" fmla="*/ 86 h 155"/>
                <a:gd name="T26" fmla="*/ 208 w 208"/>
                <a:gd name="T27" fmla="*/ 145 h 155"/>
                <a:gd name="T28" fmla="*/ 173 w 208"/>
                <a:gd name="T29" fmla="*/ 128 h 155"/>
                <a:gd name="T30" fmla="*/ 151 w 208"/>
                <a:gd name="T31" fmla="*/ 128 h 155"/>
                <a:gd name="T32" fmla="*/ 105 w 208"/>
                <a:gd name="T33" fmla="*/ 150 h 155"/>
                <a:gd name="T34" fmla="*/ 78 w 208"/>
                <a:gd name="T35" fmla="*/ 153 h 155"/>
                <a:gd name="T36" fmla="*/ 36 w 208"/>
                <a:gd name="T37" fmla="*/ 126 h 155"/>
                <a:gd name="T38" fmla="*/ 25 w 208"/>
                <a:gd name="T39" fmla="*/ 113 h 155"/>
                <a:gd name="T40" fmla="*/ 3 w 208"/>
                <a:gd name="T41" fmla="*/ 102 h 155"/>
                <a:gd name="T42" fmla="*/ 0 w 208"/>
                <a:gd name="T43" fmla="*/ 95 h 155"/>
                <a:gd name="T44" fmla="*/ 8 w 208"/>
                <a:gd name="T45" fmla="*/ 94 h 155"/>
                <a:gd name="T46" fmla="*/ 33 w 208"/>
                <a:gd name="T47" fmla="*/ 107 h 155"/>
                <a:gd name="T48" fmla="*/ 146 w 208"/>
                <a:gd name="T49" fmla="*/ 120 h 155"/>
                <a:gd name="T50" fmla="*/ 138 w 208"/>
                <a:gd name="T51" fmla="*/ 115 h 155"/>
                <a:gd name="T52" fmla="*/ 80 w 208"/>
                <a:gd name="T53" fmla="*/ 81 h 155"/>
                <a:gd name="T54" fmla="*/ 76 w 208"/>
                <a:gd name="T55" fmla="*/ 73 h 155"/>
                <a:gd name="T56" fmla="*/ 84 w 208"/>
                <a:gd name="T57" fmla="*/ 74 h 155"/>
                <a:gd name="T58" fmla="*/ 102 w 208"/>
                <a:gd name="T59" fmla="*/ 84 h 155"/>
                <a:gd name="T60" fmla="*/ 147 w 208"/>
                <a:gd name="T61" fmla="*/ 109 h 155"/>
                <a:gd name="T62" fmla="*/ 162 w 208"/>
                <a:gd name="T63" fmla="*/ 108 h 155"/>
                <a:gd name="T64" fmla="*/ 158 w 208"/>
                <a:gd name="T65" fmla="*/ 95 h 155"/>
                <a:gd name="T66" fmla="*/ 149 w 208"/>
                <a:gd name="T67" fmla="*/ 88 h 155"/>
                <a:gd name="T68" fmla="*/ 87 w 208"/>
                <a:gd name="T69" fmla="*/ 41 h 155"/>
                <a:gd name="T70" fmla="*/ 67 w 208"/>
                <a:gd name="T71" fmla="*/ 39 h 155"/>
                <a:gd name="T72" fmla="*/ 56 w 208"/>
                <a:gd name="T73" fmla="*/ 50 h 155"/>
                <a:gd name="T74" fmla="*/ 45 w 208"/>
                <a:gd name="T75" fmla="*/ 122 h 155"/>
                <a:gd name="T76" fmla="*/ 78 w 208"/>
                <a:gd name="T77" fmla="*/ 143 h 155"/>
                <a:gd name="T78" fmla="*/ 65 w 208"/>
                <a:gd name="T79" fmla="*/ 136 h 155"/>
                <a:gd name="T80" fmla="*/ 62 w 208"/>
                <a:gd name="T81" fmla="*/ 130 h 155"/>
                <a:gd name="T82" fmla="*/ 70 w 208"/>
                <a:gd name="T83" fmla="*/ 128 h 155"/>
                <a:gd name="T84" fmla="*/ 93 w 208"/>
                <a:gd name="T85" fmla="*/ 139 h 155"/>
                <a:gd name="T86" fmla="*/ 117 w 208"/>
                <a:gd name="T87" fmla="*/ 134 h 155"/>
                <a:gd name="T88" fmla="*/ 71 w 208"/>
                <a:gd name="T89" fmla="*/ 110 h 155"/>
                <a:gd name="T90" fmla="*/ 65 w 208"/>
                <a:gd name="T91" fmla="*/ 102 h 155"/>
                <a:gd name="T92" fmla="*/ 76 w 208"/>
                <a:gd name="T93" fmla="*/ 102 h 155"/>
                <a:gd name="T94" fmla="*/ 122 w 208"/>
                <a:gd name="T95" fmla="*/ 125 h 155"/>
                <a:gd name="T96" fmla="*/ 146 w 208"/>
                <a:gd name="T97" fmla="*/ 120 h 155"/>
                <a:gd name="T98" fmla="*/ 122 w 208"/>
                <a:gd name="T99" fmla="*/ 36 h 155"/>
                <a:gd name="T100" fmla="*/ 120 w 208"/>
                <a:gd name="T101" fmla="*/ 38 h 155"/>
                <a:gd name="T102" fmla="*/ 154 w 208"/>
                <a:gd name="T103" fmla="*/ 71 h 155"/>
                <a:gd name="T104" fmla="*/ 167 w 208"/>
                <a:gd name="T105" fmla="*/ 74 h 155"/>
                <a:gd name="T106" fmla="*/ 168 w 208"/>
                <a:gd name="T107" fmla="*/ 71 h 155"/>
                <a:gd name="T108" fmla="*/ 122 w 208"/>
                <a:gd name="T109" fmla="*/ 3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5">
                  <a:moveTo>
                    <a:pt x="33" y="107"/>
                  </a:moveTo>
                  <a:cubicBezTo>
                    <a:pt x="34" y="77"/>
                    <a:pt x="37" y="50"/>
                    <a:pt x="61" y="29"/>
                  </a:cubicBezTo>
                  <a:cubicBezTo>
                    <a:pt x="53" y="26"/>
                    <a:pt x="45" y="23"/>
                    <a:pt x="37" y="20"/>
                  </a:cubicBezTo>
                  <a:cubicBezTo>
                    <a:pt x="35" y="19"/>
                    <a:pt x="34" y="15"/>
                    <a:pt x="32" y="13"/>
                  </a:cubicBezTo>
                  <a:cubicBezTo>
                    <a:pt x="35" y="12"/>
                    <a:pt x="38" y="11"/>
                    <a:pt x="41" y="11"/>
                  </a:cubicBezTo>
                  <a:cubicBezTo>
                    <a:pt x="49" y="14"/>
                    <a:pt x="57" y="17"/>
                    <a:pt x="65" y="20"/>
                  </a:cubicBezTo>
                  <a:cubicBezTo>
                    <a:pt x="67" y="17"/>
                    <a:pt x="68" y="15"/>
                    <a:pt x="69" y="14"/>
                  </a:cubicBezTo>
                  <a:cubicBezTo>
                    <a:pt x="77" y="1"/>
                    <a:pt x="83" y="0"/>
                    <a:pt x="93" y="11"/>
                  </a:cubicBezTo>
                  <a:cubicBezTo>
                    <a:pt x="102" y="20"/>
                    <a:pt x="111" y="27"/>
                    <a:pt x="125" y="28"/>
                  </a:cubicBezTo>
                  <a:cubicBezTo>
                    <a:pt x="133" y="28"/>
                    <a:pt x="141" y="36"/>
                    <a:pt x="148" y="41"/>
                  </a:cubicBezTo>
                  <a:cubicBezTo>
                    <a:pt x="157" y="48"/>
                    <a:pt x="165" y="55"/>
                    <a:pt x="172" y="63"/>
                  </a:cubicBezTo>
                  <a:cubicBezTo>
                    <a:pt x="176" y="66"/>
                    <a:pt x="180" y="71"/>
                    <a:pt x="179" y="75"/>
                  </a:cubicBezTo>
                  <a:cubicBezTo>
                    <a:pt x="179" y="79"/>
                    <a:pt x="173" y="82"/>
                    <a:pt x="169" y="86"/>
                  </a:cubicBezTo>
                  <a:cubicBezTo>
                    <a:pt x="183" y="102"/>
                    <a:pt x="205" y="116"/>
                    <a:pt x="208" y="145"/>
                  </a:cubicBezTo>
                  <a:cubicBezTo>
                    <a:pt x="195" y="141"/>
                    <a:pt x="183" y="138"/>
                    <a:pt x="173" y="128"/>
                  </a:cubicBezTo>
                  <a:cubicBezTo>
                    <a:pt x="163" y="117"/>
                    <a:pt x="163" y="119"/>
                    <a:pt x="151" y="128"/>
                  </a:cubicBezTo>
                  <a:cubicBezTo>
                    <a:pt x="137" y="137"/>
                    <a:pt x="121" y="144"/>
                    <a:pt x="105" y="150"/>
                  </a:cubicBezTo>
                  <a:cubicBezTo>
                    <a:pt x="97" y="153"/>
                    <a:pt x="87" y="152"/>
                    <a:pt x="78" y="153"/>
                  </a:cubicBezTo>
                  <a:cubicBezTo>
                    <a:pt x="63" y="155"/>
                    <a:pt x="39" y="141"/>
                    <a:pt x="36" y="126"/>
                  </a:cubicBezTo>
                  <a:cubicBezTo>
                    <a:pt x="34" y="119"/>
                    <a:pt x="31" y="116"/>
                    <a:pt x="25" y="113"/>
                  </a:cubicBezTo>
                  <a:cubicBezTo>
                    <a:pt x="18" y="110"/>
                    <a:pt x="10" y="106"/>
                    <a:pt x="3" y="102"/>
                  </a:cubicBezTo>
                  <a:cubicBezTo>
                    <a:pt x="2" y="101"/>
                    <a:pt x="1" y="97"/>
                    <a:pt x="0" y="95"/>
                  </a:cubicBezTo>
                  <a:cubicBezTo>
                    <a:pt x="3" y="95"/>
                    <a:pt x="6" y="93"/>
                    <a:pt x="8" y="94"/>
                  </a:cubicBezTo>
                  <a:cubicBezTo>
                    <a:pt x="16" y="97"/>
                    <a:pt x="24" y="102"/>
                    <a:pt x="33" y="107"/>
                  </a:cubicBezTo>
                  <a:close/>
                  <a:moveTo>
                    <a:pt x="146" y="120"/>
                  </a:moveTo>
                  <a:cubicBezTo>
                    <a:pt x="142" y="118"/>
                    <a:pt x="140" y="116"/>
                    <a:pt x="138" y="115"/>
                  </a:cubicBezTo>
                  <a:cubicBezTo>
                    <a:pt x="119" y="104"/>
                    <a:pt x="99" y="93"/>
                    <a:pt x="80" y="81"/>
                  </a:cubicBezTo>
                  <a:cubicBezTo>
                    <a:pt x="77" y="80"/>
                    <a:pt x="77" y="76"/>
                    <a:pt x="76" y="73"/>
                  </a:cubicBezTo>
                  <a:cubicBezTo>
                    <a:pt x="78" y="73"/>
                    <a:pt x="82" y="73"/>
                    <a:pt x="84" y="74"/>
                  </a:cubicBezTo>
                  <a:cubicBezTo>
                    <a:pt x="90" y="77"/>
                    <a:pt x="96" y="80"/>
                    <a:pt x="102" y="84"/>
                  </a:cubicBezTo>
                  <a:cubicBezTo>
                    <a:pt x="117" y="92"/>
                    <a:pt x="132" y="100"/>
                    <a:pt x="147" y="109"/>
                  </a:cubicBezTo>
                  <a:cubicBezTo>
                    <a:pt x="153" y="112"/>
                    <a:pt x="159" y="115"/>
                    <a:pt x="162" y="108"/>
                  </a:cubicBezTo>
                  <a:cubicBezTo>
                    <a:pt x="164" y="106"/>
                    <a:pt x="161" y="99"/>
                    <a:pt x="158" y="95"/>
                  </a:cubicBezTo>
                  <a:cubicBezTo>
                    <a:pt x="156" y="92"/>
                    <a:pt x="153" y="90"/>
                    <a:pt x="149" y="88"/>
                  </a:cubicBezTo>
                  <a:cubicBezTo>
                    <a:pt x="128" y="72"/>
                    <a:pt x="107" y="57"/>
                    <a:pt x="87" y="41"/>
                  </a:cubicBezTo>
                  <a:cubicBezTo>
                    <a:pt x="80" y="35"/>
                    <a:pt x="74" y="34"/>
                    <a:pt x="67" y="39"/>
                  </a:cubicBezTo>
                  <a:cubicBezTo>
                    <a:pt x="63" y="41"/>
                    <a:pt x="59" y="46"/>
                    <a:pt x="56" y="50"/>
                  </a:cubicBezTo>
                  <a:cubicBezTo>
                    <a:pt x="42" y="72"/>
                    <a:pt x="42" y="97"/>
                    <a:pt x="45" y="122"/>
                  </a:cubicBezTo>
                  <a:cubicBezTo>
                    <a:pt x="46" y="133"/>
                    <a:pt x="64" y="144"/>
                    <a:pt x="78" y="143"/>
                  </a:cubicBezTo>
                  <a:cubicBezTo>
                    <a:pt x="73" y="140"/>
                    <a:pt x="69" y="138"/>
                    <a:pt x="65" y="136"/>
                  </a:cubicBezTo>
                  <a:cubicBezTo>
                    <a:pt x="64" y="135"/>
                    <a:pt x="63" y="132"/>
                    <a:pt x="62" y="130"/>
                  </a:cubicBezTo>
                  <a:cubicBezTo>
                    <a:pt x="64" y="129"/>
                    <a:pt x="67" y="127"/>
                    <a:pt x="70" y="128"/>
                  </a:cubicBezTo>
                  <a:cubicBezTo>
                    <a:pt x="77" y="131"/>
                    <a:pt x="85" y="135"/>
                    <a:pt x="93" y="139"/>
                  </a:cubicBezTo>
                  <a:cubicBezTo>
                    <a:pt x="102" y="142"/>
                    <a:pt x="110" y="142"/>
                    <a:pt x="117" y="134"/>
                  </a:cubicBezTo>
                  <a:cubicBezTo>
                    <a:pt x="102" y="126"/>
                    <a:pt x="86" y="118"/>
                    <a:pt x="71" y="110"/>
                  </a:cubicBezTo>
                  <a:cubicBezTo>
                    <a:pt x="68" y="109"/>
                    <a:pt x="67" y="105"/>
                    <a:pt x="65" y="102"/>
                  </a:cubicBezTo>
                  <a:cubicBezTo>
                    <a:pt x="68" y="102"/>
                    <a:pt x="73" y="101"/>
                    <a:pt x="76" y="102"/>
                  </a:cubicBezTo>
                  <a:cubicBezTo>
                    <a:pt x="91" y="109"/>
                    <a:pt x="106" y="117"/>
                    <a:pt x="122" y="125"/>
                  </a:cubicBezTo>
                  <a:cubicBezTo>
                    <a:pt x="130" y="129"/>
                    <a:pt x="138" y="128"/>
                    <a:pt x="146" y="120"/>
                  </a:cubicBezTo>
                  <a:close/>
                  <a:moveTo>
                    <a:pt x="122" y="36"/>
                  </a:moveTo>
                  <a:cubicBezTo>
                    <a:pt x="121" y="37"/>
                    <a:pt x="121" y="38"/>
                    <a:pt x="120" y="38"/>
                  </a:cubicBezTo>
                  <a:cubicBezTo>
                    <a:pt x="131" y="49"/>
                    <a:pt x="142" y="60"/>
                    <a:pt x="154" y="71"/>
                  </a:cubicBezTo>
                  <a:cubicBezTo>
                    <a:pt x="157" y="73"/>
                    <a:pt x="162" y="73"/>
                    <a:pt x="167" y="74"/>
                  </a:cubicBezTo>
                  <a:cubicBezTo>
                    <a:pt x="167" y="73"/>
                    <a:pt x="167" y="72"/>
                    <a:pt x="168" y="71"/>
                  </a:cubicBezTo>
                  <a:cubicBezTo>
                    <a:pt x="149" y="63"/>
                    <a:pt x="143" y="40"/>
                    <a:pt x="12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10660063" y="-15875"/>
              <a:ext cx="1411288" cy="1050925"/>
            </a:xfrm>
            <a:custGeom>
              <a:avLst/>
              <a:gdLst>
                <a:gd name="T0" fmla="*/ 432 w 449"/>
                <a:gd name="T1" fmla="*/ 202 h 334"/>
                <a:gd name="T2" fmla="*/ 449 w 449"/>
                <a:gd name="T3" fmla="*/ 205 h 334"/>
                <a:gd name="T4" fmla="*/ 442 w 449"/>
                <a:gd name="T5" fmla="*/ 219 h 334"/>
                <a:gd name="T6" fmla="*/ 395 w 449"/>
                <a:gd name="T7" fmla="*/ 244 h 334"/>
                <a:gd name="T8" fmla="*/ 371 w 449"/>
                <a:gd name="T9" fmla="*/ 273 h 334"/>
                <a:gd name="T10" fmla="*/ 282 w 449"/>
                <a:gd name="T11" fmla="*/ 330 h 334"/>
                <a:gd name="T12" fmla="*/ 222 w 449"/>
                <a:gd name="T13" fmla="*/ 323 h 334"/>
                <a:gd name="T14" fmla="*/ 124 w 449"/>
                <a:gd name="T15" fmla="*/ 275 h 334"/>
                <a:gd name="T16" fmla="*/ 75 w 449"/>
                <a:gd name="T17" fmla="*/ 276 h 334"/>
                <a:gd name="T18" fmla="*/ 0 w 449"/>
                <a:gd name="T19" fmla="*/ 312 h 334"/>
                <a:gd name="T20" fmla="*/ 85 w 449"/>
                <a:gd name="T21" fmla="*/ 185 h 334"/>
                <a:gd name="T22" fmla="*/ 62 w 449"/>
                <a:gd name="T23" fmla="*/ 162 h 334"/>
                <a:gd name="T24" fmla="*/ 77 w 449"/>
                <a:gd name="T25" fmla="*/ 136 h 334"/>
                <a:gd name="T26" fmla="*/ 129 w 449"/>
                <a:gd name="T27" fmla="*/ 88 h 334"/>
                <a:gd name="T28" fmla="*/ 180 w 449"/>
                <a:gd name="T29" fmla="*/ 59 h 334"/>
                <a:gd name="T30" fmla="*/ 248 w 449"/>
                <a:gd name="T31" fmla="*/ 24 h 334"/>
                <a:gd name="T32" fmla="*/ 300 w 449"/>
                <a:gd name="T33" fmla="*/ 29 h 334"/>
                <a:gd name="T34" fmla="*/ 308 w 449"/>
                <a:gd name="T35" fmla="*/ 43 h 334"/>
                <a:gd name="T36" fmla="*/ 361 w 449"/>
                <a:gd name="T37" fmla="*/ 24 h 334"/>
                <a:gd name="T38" fmla="*/ 381 w 449"/>
                <a:gd name="T39" fmla="*/ 28 h 334"/>
                <a:gd name="T40" fmla="*/ 368 w 449"/>
                <a:gd name="T41" fmla="*/ 43 h 334"/>
                <a:gd name="T42" fmla="*/ 316 w 449"/>
                <a:gd name="T43" fmla="*/ 63 h 334"/>
                <a:gd name="T44" fmla="*/ 377 w 449"/>
                <a:gd name="T45" fmla="*/ 230 h 334"/>
                <a:gd name="T46" fmla="*/ 432 w 449"/>
                <a:gd name="T47" fmla="*/ 202 h 334"/>
                <a:gd name="T48" fmla="*/ 186 w 449"/>
                <a:gd name="T49" fmla="*/ 269 h 334"/>
                <a:gd name="T50" fmla="*/ 286 w 449"/>
                <a:gd name="T51" fmla="*/ 220 h 334"/>
                <a:gd name="T52" fmla="*/ 309 w 449"/>
                <a:gd name="T53" fmla="*/ 220 h 334"/>
                <a:gd name="T54" fmla="*/ 295 w 449"/>
                <a:gd name="T55" fmla="*/ 237 h 334"/>
                <a:gd name="T56" fmla="*/ 196 w 449"/>
                <a:gd name="T57" fmla="*/ 288 h 334"/>
                <a:gd name="T58" fmla="*/ 249 w 449"/>
                <a:gd name="T59" fmla="*/ 299 h 334"/>
                <a:gd name="T60" fmla="*/ 299 w 449"/>
                <a:gd name="T61" fmla="*/ 275 h 334"/>
                <a:gd name="T62" fmla="*/ 316 w 449"/>
                <a:gd name="T63" fmla="*/ 279 h 334"/>
                <a:gd name="T64" fmla="*/ 308 w 449"/>
                <a:gd name="T65" fmla="*/ 293 h 334"/>
                <a:gd name="T66" fmla="*/ 281 w 449"/>
                <a:gd name="T67" fmla="*/ 307 h 334"/>
                <a:gd name="T68" fmla="*/ 352 w 449"/>
                <a:gd name="T69" fmla="*/ 264 h 334"/>
                <a:gd name="T70" fmla="*/ 328 w 449"/>
                <a:gd name="T71" fmla="*/ 108 h 334"/>
                <a:gd name="T72" fmla="*/ 304 w 449"/>
                <a:gd name="T73" fmla="*/ 83 h 334"/>
                <a:gd name="T74" fmla="*/ 262 w 449"/>
                <a:gd name="T75" fmla="*/ 88 h 334"/>
                <a:gd name="T76" fmla="*/ 127 w 449"/>
                <a:gd name="T77" fmla="*/ 189 h 334"/>
                <a:gd name="T78" fmla="*/ 108 w 449"/>
                <a:gd name="T79" fmla="*/ 205 h 334"/>
                <a:gd name="T80" fmla="*/ 99 w 449"/>
                <a:gd name="T81" fmla="*/ 234 h 334"/>
                <a:gd name="T82" fmla="*/ 132 w 449"/>
                <a:gd name="T83" fmla="*/ 235 h 334"/>
                <a:gd name="T84" fmla="*/ 228 w 449"/>
                <a:gd name="T85" fmla="*/ 180 h 334"/>
                <a:gd name="T86" fmla="*/ 268 w 449"/>
                <a:gd name="T87" fmla="*/ 159 h 334"/>
                <a:gd name="T88" fmla="*/ 286 w 449"/>
                <a:gd name="T89" fmla="*/ 158 h 334"/>
                <a:gd name="T90" fmla="*/ 277 w 449"/>
                <a:gd name="T91" fmla="*/ 176 h 334"/>
                <a:gd name="T92" fmla="*/ 151 w 449"/>
                <a:gd name="T93" fmla="*/ 248 h 334"/>
                <a:gd name="T94" fmla="*/ 135 w 449"/>
                <a:gd name="T95" fmla="*/ 258 h 334"/>
                <a:gd name="T96" fmla="*/ 186 w 449"/>
                <a:gd name="T97" fmla="*/ 269 h 334"/>
                <a:gd name="T98" fmla="*/ 87 w 449"/>
                <a:gd name="T99" fmla="*/ 152 h 334"/>
                <a:gd name="T100" fmla="*/ 90 w 449"/>
                <a:gd name="T101" fmla="*/ 160 h 334"/>
                <a:gd name="T102" fmla="*/ 118 w 449"/>
                <a:gd name="T103" fmla="*/ 152 h 334"/>
                <a:gd name="T104" fmla="*/ 190 w 449"/>
                <a:gd name="T105" fmla="*/ 83 h 334"/>
                <a:gd name="T106" fmla="*/ 186 w 449"/>
                <a:gd name="T107" fmla="*/ 77 h 334"/>
                <a:gd name="T108" fmla="*/ 87 w 449"/>
                <a:gd name="T109" fmla="*/ 15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334">
                  <a:moveTo>
                    <a:pt x="432" y="202"/>
                  </a:moveTo>
                  <a:cubicBezTo>
                    <a:pt x="436" y="200"/>
                    <a:pt x="443" y="204"/>
                    <a:pt x="449" y="205"/>
                  </a:cubicBezTo>
                  <a:cubicBezTo>
                    <a:pt x="446" y="210"/>
                    <a:pt x="445" y="217"/>
                    <a:pt x="442" y="219"/>
                  </a:cubicBezTo>
                  <a:cubicBezTo>
                    <a:pt x="427" y="228"/>
                    <a:pt x="411" y="236"/>
                    <a:pt x="395" y="244"/>
                  </a:cubicBezTo>
                  <a:cubicBezTo>
                    <a:pt x="382" y="250"/>
                    <a:pt x="375" y="257"/>
                    <a:pt x="371" y="273"/>
                  </a:cubicBezTo>
                  <a:cubicBezTo>
                    <a:pt x="364" y="303"/>
                    <a:pt x="313" y="334"/>
                    <a:pt x="282" y="330"/>
                  </a:cubicBezTo>
                  <a:cubicBezTo>
                    <a:pt x="262" y="328"/>
                    <a:pt x="240" y="330"/>
                    <a:pt x="222" y="323"/>
                  </a:cubicBezTo>
                  <a:cubicBezTo>
                    <a:pt x="188" y="310"/>
                    <a:pt x="154" y="295"/>
                    <a:pt x="124" y="275"/>
                  </a:cubicBezTo>
                  <a:cubicBezTo>
                    <a:pt x="98" y="257"/>
                    <a:pt x="97" y="253"/>
                    <a:pt x="75" y="276"/>
                  </a:cubicBezTo>
                  <a:cubicBezTo>
                    <a:pt x="54" y="297"/>
                    <a:pt x="28" y="304"/>
                    <a:pt x="0" y="312"/>
                  </a:cubicBezTo>
                  <a:cubicBezTo>
                    <a:pt x="6" y="251"/>
                    <a:pt x="54" y="221"/>
                    <a:pt x="85" y="185"/>
                  </a:cubicBezTo>
                  <a:cubicBezTo>
                    <a:pt x="76" y="176"/>
                    <a:pt x="63" y="170"/>
                    <a:pt x="62" y="162"/>
                  </a:cubicBezTo>
                  <a:cubicBezTo>
                    <a:pt x="62" y="154"/>
                    <a:pt x="70" y="143"/>
                    <a:pt x="77" y="136"/>
                  </a:cubicBezTo>
                  <a:cubicBezTo>
                    <a:pt x="93" y="119"/>
                    <a:pt x="110" y="103"/>
                    <a:pt x="129" y="88"/>
                  </a:cubicBezTo>
                  <a:cubicBezTo>
                    <a:pt x="145" y="76"/>
                    <a:pt x="162" y="60"/>
                    <a:pt x="180" y="59"/>
                  </a:cubicBezTo>
                  <a:cubicBezTo>
                    <a:pt x="211" y="59"/>
                    <a:pt x="229" y="44"/>
                    <a:pt x="248" y="24"/>
                  </a:cubicBezTo>
                  <a:cubicBezTo>
                    <a:pt x="269" y="0"/>
                    <a:pt x="282" y="2"/>
                    <a:pt x="300" y="29"/>
                  </a:cubicBezTo>
                  <a:cubicBezTo>
                    <a:pt x="303" y="33"/>
                    <a:pt x="305" y="37"/>
                    <a:pt x="308" y="43"/>
                  </a:cubicBezTo>
                  <a:cubicBezTo>
                    <a:pt x="326" y="36"/>
                    <a:pt x="343" y="29"/>
                    <a:pt x="361" y="24"/>
                  </a:cubicBezTo>
                  <a:cubicBezTo>
                    <a:pt x="367" y="23"/>
                    <a:pt x="374" y="26"/>
                    <a:pt x="381" y="28"/>
                  </a:cubicBezTo>
                  <a:cubicBezTo>
                    <a:pt x="377" y="33"/>
                    <a:pt x="374" y="40"/>
                    <a:pt x="368" y="43"/>
                  </a:cubicBezTo>
                  <a:cubicBezTo>
                    <a:pt x="352" y="50"/>
                    <a:pt x="335" y="56"/>
                    <a:pt x="316" y="63"/>
                  </a:cubicBezTo>
                  <a:cubicBezTo>
                    <a:pt x="368" y="108"/>
                    <a:pt x="375" y="166"/>
                    <a:pt x="377" y="230"/>
                  </a:cubicBezTo>
                  <a:cubicBezTo>
                    <a:pt x="398" y="219"/>
                    <a:pt x="414" y="210"/>
                    <a:pt x="432" y="202"/>
                  </a:cubicBezTo>
                  <a:close/>
                  <a:moveTo>
                    <a:pt x="186" y="269"/>
                  </a:moveTo>
                  <a:cubicBezTo>
                    <a:pt x="220" y="253"/>
                    <a:pt x="252" y="235"/>
                    <a:pt x="286" y="220"/>
                  </a:cubicBezTo>
                  <a:cubicBezTo>
                    <a:pt x="292" y="217"/>
                    <a:pt x="302" y="219"/>
                    <a:pt x="309" y="220"/>
                  </a:cubicBezTo>
                  <a:cubicBezTo>
                    <a:pt x="305" y="226"/>
                    <a:pt x="301" y="234"/>
                    <a:pt x="295" y="237"/>
                  </a:cubicBezTo>
                  <a:cubicBezTo>
                    <a:pt x="263" y="255"/>
                    <a:pt x="230" y="271"/>
                    <a:pt x="196" y="288"/>
                  </a:cubicBezTo>
                  <a:cubicBezTo>
                    <a:pt x="212" y="306"/>
                    <a:pt x="230" y="307"/>
                    <a:pt x="249" y="299"/>
                  </a:cubicBezTo>
                  <a:cubicBezTo>
                    <a:pt x="266" y="292"/>
                    <a:pt x="282" y="282"/>
                    <a:pt x="299" y="275"/>
                  </a:cubicBezTo>
                  <a:cubicBezTo>
                    <a:pt x="303" y="273"/>
                    <a:pt x="310" y="278"/>
                    <a:pt x="316" y="279"/>
                  </a:cubicBezTo>
                  <a:cubicBezTo>
                    <a:pt x="313" y="284"/>
                    <a:pt x="312" y="290"/>
                    <a:pt x="308" y="293"/>
                  </a:cubicBezTo>
                  <a:cubicBezTo>
                    <a:pt x="301" y="298"/>
                    <a:pt x="292" y="302"/>
                    <a:pt x="281" y="307"/>
                  </a:cubicBezTo>
                  <a:cubicBezTo>
                    <a:pt x="311" y="310"/>
                    <a:pt x="349" y="287"/>
                    <a:pt x="352" y="264"/>
                  </a:cubicBezTo>
                  <a:cubicBezTo>
                    <a:pt x="358" y="210"/>
                    <a:pt x="359" y="156"/>
                    <a:pt x="328" y="108"/>
                  </a:cubicBezTo>
                  <a:cubicBezTo>
                    <a:pt x="322" y="98"/>
                    <a:pt x="314" y="89"/>
                    <a:pt x="304" y="83"/>
                  </a:cubicBezTo>
                  <a:cubicBezTo>
                    <a:pt x="290" y="73"/>
                    <a:pt x="277" y="76"/>
                    <a:pt x="262" y="88"/>
                  </a:cubicBezTo>
                  <a:cubicBezTo>
                    <a:pt x="218" y="123"/>
                    <a:pt x="172" y="155"/>
                    <a:pt x="127" y="189"/>
                  </a:cubicBezTo>
                  <a:cubicBezTo>
                    <a:pt x="120" y="194"/>
                    <a:pt x="112" y="198"/>
                    <a:pt x="108" y="205"/>
                  </a:cubicBezTo>
                  <a:cubicBezTo>
                    <a:pt x="103" y="214"/>
                    <a:pt x="96" y="228"/>
                    <a:pt x="99" y="234"/>
                  </a:cubicBezTo>
                  <a:cubicBezTo>
                    <a:pt x="107" y="247"/>
                    <a:pt x="120" y="242"/>
                    <a:pt x="132" y="235"/>
                  </a:cubicBezTo>
                  <a:cubicBezTo>
                    <a:pt x="164" y="216"/>
                    <a:pt x="196" y="199"/>
                    <a:pt x="228" y="180"/>
                  </a:cubicBezTo>
                  <a:cubicBezTo>
                    <a:pt x="241" y="173"/>
                    <a:pt x="254" y="165"/>
                    <a:pt x="268" y="159"/>
                  </a:cubicBezTo>
                  <a:cubicBezTo>
                    <a:pt x="273" y="156"/>
                    <a:pt x="280" y="158"/>
                    <a:pt x="286" y="158"/>
                  </a:cubicBezTo>
                  <a:cubicBezTo>
                    <a:pt x="283" y="164"/>
                    <a:pt x="282" y="173"/>
                    <a:pt x="277" y="176"/>
                  </a:cubicBezTo>
                  <a:cubicBezTo>
                    <a:pt x="236" y="200"/>
                    <a:pt x="193" y="224"/>
                    <a:pt x="151" y="248"/>
                  </a:cubicBezTo>
                  <a:cubicBezTo>
                    <a:pt x="146" y="251"/>
                    <a:pt x="142" y="253"/>
                    <a:pt x="135" y="258"/>
                  </a:cubicBezTo>
                  <a:cubicBezTo>
                    <a:pt x="151" y="275"/>
                    <a:pt x="168" y="278"/>
                    <a:pt x="186" y="269"/>
                  </a:cubicBezTo>
                  <a:close/>
                  <a:moveTo>
                    <a:pt x="87" y="152"/>
                  </a:moveTo>
                  <a:cubicBezTo>
                    <a:pt x="88" y="155"/>
                    <a:pt x="89" y="157"/>
                    <a:pt x="90" y="160"/>
                  </a:cubicBezTo>
                  <a:cubicBezTo>
                    <a:pt x="99" y="157"/>
                    <a:pt x="111" y="158"/>
                    <a:pt x="118" y="152"/>
                  </a:cubicBezTo>
                  <a:cubicBezTo>
                    <a:pt x="143" y="130"/>
                    <a:pt x="166" y="106"/>
                    <a:pt x="190" y="83"/>
                  </a:cubicBezTo>
                  <a:cubicBezTo>
                    <a:pt x="189" y="81"/>
                    <a:pt x="187" y="79"/>
                    <a:pt x="186" y="77"/>
                  </a:cubicBezTo>
                  <a:cubicBezTo>
                    <a:pt x="140" y="86"/>
                    <a:pt x="127" y="136"/>
                    <a:pt x="87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11034713" y="1255713"/>
              <a:ext cx="1046163" cy="779463"/>
            </a:xfrm>
            <a:custGeom>
              <a:avLst/>
              <a:gdLst>
                <a:gd name="T0" fmla="*/ 321 w 333"/>
                <a:gd name="T1" fmla="*/ 150 h 248"/>
                <a:gd name="T2" fmla="*/ 333 w 333"/>
                <a:gd name="T3" fmla="*/ 152 h 248"/>
                <a:gd name="T4" fmla="*/ 328 w 333"/>
                <a:gd name="T5" fmla="*/ 163 h 248"/>
                <a:gd name="T6" fmla="*/ 293 w 333"/>
                <a:gd name="T7" fmla="*/ 181 h 248"/>
                <a:gd name="T8" fmla="*/ 276 w 333"/>
                <a:gd name="T9" fmla="*/ 202 h 248"/>
                <a:gd name="T10" fmla="*/ 209 w 333"/>
                <a:gd name="T11" fmla="*/ 245 h 248"/>
                <a:gd name="T12" fmla="*/ 165 w 333"/>
                <a:gd name="T13" fmla="*/ 240 h 248"/>
                <a:gd name="T14" fmla="*/ 92 w 333"/>
                <a:gd name="T15" fmla="*/ 204 h 248"/>
                <a:gd name="T16" fmla="*/ 56 w 333"/>
                <a:gd name="T17" fmla="*/ 205 h 248"/>
                <a:gd name="T18" fmla="*/ 0 w 333"/>
                <a:gd name="T19" fmla="*/ 232 h 248"/>
                <a:gd name="T20" fmla="*/ 63 w 333"/>
                <a:gd name="T21" fmla="*/ 137 h 248"/>
                <a:gd name="T22" fmla="*/ 46 w 333"/>
                <a:gd name="T23" fmla="*/ 120 h 248"/>
                <a:gd name="T24" fmla="*/ 57 w 333"/>
                <a:gd name="T25" fmla="*/ 101 h 248"/>
                <a:gd name="T26" fmla="*/ 96 w 333"/>
                <a:gd name="T27" fmla="*/ 66 h 248"/>
                <a:gd name="T28" fmla="*/ 133 w 333"/>
                <a:gd name="T29" fmla="*/ 44 h 248"/>
                <a:gd name="T30" fmla="*/ 184 w 333"/>
                <a:gd name="T31" fmla="*/ 18 h 248"/>
                <a:gd name="T32" fmla="*/ 223 w 333"/>
                <a:gd name="T33" fmla="*/ 22 h 248"/>
                <a:gd name="T34" fmla="*/ 229 w 333"/>
                <a:gd name="T35" fmla="*/ 32 h 248"/>
                <a:gd name="T36" fmla="*/ 268 w 333"/>
                <a:gd name="T37" fmla="*/ 18 h 248"/>
                <a:gd name="T38" fmla="*/ 283 w 333"/>
                <a:gd name="T39" fmla="*/ 21 h 248"/>
                <a:gd name="T40" fmla="*/ 273 w 333"/>
                <a:gd name="T41" fmla="*/ 32 h 248"/>
                <a:gd name="T42" fmla="*/ 235 w 333"/>
                <a:gd name="T43" fmla="*/ 47 h 248"/>
                <a:gd name="T44" fmla="*/ 280 w 333"/>
                <a:gd name="T45" fmla="*/ 171 h 248"/>
                <a:gd name="T46" fmla="*/ 321 w 333"/>
                <a:gd name="T47" fmla="*/ 150 h 248"/>
                <a:gd name="T48" fmla="*/ 138 w 333"/>
                <a:gd name="T49" fmla="*/ 200 h 248"/>
                <a:gd name="T50" fmla="*/ 212 w 333"/>
                <a:gd name="T51" fmla="*/ 163 h 248"/>
                <a:gd name="T52" fmla="*/ 230 w 333"/>
                <a:gd name="T53" fmla="*/ 163 h 248"/>
                <a:gd name="T54" fmla="*/ 219 w 333"/>
                <a:gd name="T55" fmla="*/ 176 h 248"/>
                <a:gd name="T56" fmla="*/ 145 w 333"/>
                <a:gd name="T57" fmla="*/ 214 h 248"/>
                <a:gd name="T58" fmla="*/ 185 w 333"/>
                <a:gd name="T59" fmla="*/ 222 h 248"/>
                <a:gd name="T60" fmla="*/ 222 w 333"/>
                <a:gd name="T61" fmla="*/ 204 h 248"/>
                <a:gd name="T62" fmla="*/ 235 w 333"/>
                <a:gd name="T63" fmla="*/ 207 h 248"/>
                <a:gd name="T64" fmla="*/ 229 w 333"/>
                <a:gd name="T65" fmla="*/ 218 h 248"/>
                <a:gd name="T66" fmla="*/ 209 w 333"/>
                <a:gd name="T67" fmla="*/ 228 h 248"/>
                <a:gd name="T68" fmla="*/ 261 w 333"/>
                <a:gd name="T69" fmla="*/ 196 h 248"/>
                <a:gd name="T70" fmla="*/ 244 w 333"/>
                <a:gd name="T71" fmla="*/ 80 h 248"/>
                <a:gd name="T72" fmla="*/ 226 w 333"/>
                <a:gd name="T73" fmla="*/ 62 h 248"/>
                <a:gd name="T74" fmla="*/ 194 w 333"/>
                <a:gd name="T75" fmla="*/ 65 h 248"/>
                <a:gd name="T76" fmla="*/ 94 w 333"/>
                <a:gd name="T77" fmla="*/ 140 h 248"/>
                <a:gd name="T78" fmla="*/ 80 w 333"/>
                <a:gd name="T79" fmla="*/ 152 h 248"/>
                <a:gd name="T80" fmla="*/ 74 w 333"/>
                <a:gd name="T81" fmla="*/ 174 h 248"/>
                <a:gd name="T82" fmla="*/ 98 w 333"/>
                <a:gd name="T83" fmla="*/ 175 h 248"/>
                <a:gd name="T84" fmla="*/ 169 w 333"/>
                <a:gd name="T85" fmla="*/ 134 h 248"/>
                <a:gd name="T86" fmla="*/ 199 w 333"/>
                <a:gd name="T87" fmla="*/ 118 h 248"/>
                <a:gd name="T88" fmla="*/ 212 w 333"/>
                <a:gd name="T89" fmla="*/ 117 h 248"/>
                <a:gd name="T90" fmla="*/ 206 w 333"/>
                <a:gd name="T91" fmla="*/ 130 h 248"/>
                <a:gd name="T92" fmla="*/ 112 w 333"/>
                <a:gd name="T93" fmla="*/ 184 h 248"/>
                <a:gd name="T94" fmla="*/ 100 w 333"/>
                <a:gd name="T95" fmla="*/ 191 h 248"/>
                <a:gd name="T96" fmla="*/ 138 w 333"/>
                <a:gd name="T97" fmla="*/ 200 h 248"/>
                <a:gd name="T98" fmla="*/ 64 w 333"/>
                <a:gd name="T99" fmla="*/ 113 h 248"/>
                <a:gd name="T100" fmla="*/ 67 w 333"/>
                <a:gd name="T101" fmla="*/ 119 h 248"/>
                <a:gd name="T102" fmla="*/ 87 w 333"/>
                <a:gd name="T103" fmla="*/ 113 h 248"/>
                <a:gd name="T104" fmla="*/ 141 w 333"/>
                <a:gd name="T105" fmla="*/ 62 h 248"/>
                <a:gd name="T106" fmla="*/ 138 w 333"/>
                <a:gd name="T107" fmla="*/ 57 h 248"/>
                <a:gd name="T108" fmla="*/ 64 w 333"/>
                <a:gd name="T109" fmla="*/ 1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3" h="248">
                  <a:moveTo>
                    <a:pt x="321" y="150"/>
                  </a:moveTo>
                  <a:cubicBezTo>
                    <a:pt x="324" y="149"/>
                    <a:pt x="329" y="151"/>
                    <a:pt x="333" y="152"/>
                  </a:cubicBezTo>
                  <a:cubicBezTo>
                    <a:pt x="331" y="156"/>
                    <a:pt x="331" y="161"/>
                    <a:pt x="328" y="163"/>
                  </a:cubicBezTo>
                  <a:cubicBezTo>
                    <a:pt x="317" y="169"/>
                    <a:pt x="305" y="176"/>
                    <a:pt x="293" y="181"/>
                  </a:cubicBezTo>
                  <a:cubicBezTo>
                    <a:pt x="284" y="186"/>
                    <a:pt x="278" y="191"/>
                    <a:pt x="276" y="202"/>
                  </a:cubicBezTo>
                  <a:cubicBezTo>
                    <a:pt x="271" y="225"/>
                    <a:pt x="233" y="248"/>
                    <a:pt x="209" y="245"/>
                  </a:cubicBezTo>
                  <a:cubicBezTo>
                    <a:pt x="194" y="244"/>
                    <a:pt x="178" y="245"/>
                    <a:pt x="165" y="240"/>
                  </a:cubicBezTo>
                  <a:cubicBezTo>
                    <a:pt x="140" y="230"/>
                    <a:pt x="114" y="219"/>
                    <a:pt x="92" y="204"/>
                  </a:cubicBezTo>
                  <a:cubicBezTo>
                    <a:pt x="73" y="191"/>
                    <a:pt x="72" y="188"/>
                    <a:pt x="56" y="205"/>
                  </a:cubicBezTo>
                  <a:cubicBezTo>
                    <a:pt x="40" y="221"/>
                    <a:pt x="21" y="226"/>
                    <a:pt x="0" y="232"/>
                  </a:cubicBezTo>
                  <a:cubicBezTo>
                    <a:pt x="4" y="186"/>
                    <a:pt x="40" y="164"/>
                    <a:pt x="63" y="137"/>
                  </a:cubicBezTo>
                  <a:cubicBezTo>
                    <a:pt x="56" y="131"/>
                    <a:pt x="47" y="126"/>
                    <a:pt x="46" y="120"/>
                  </a:cubicBezTo>
                  <a:cubicBezTo>
                    <a:pt x="46" y="114"/>
                    <a:pt x="52" y="106"/>
                    <a:pt x="57" y="101"/>
                  </a:cubicBezTo>
                  <a:cubicBezTo>
                    <a:pt x="69" y="88"/>
                    <a:pt x="82" y="76"/>
                    <a:pt x="96" y="66"/>
                  </a:cubicBezTo>
                  <a:cubicBezTo>
                    <a:pt x="107" y="57"/>
                    <a:pt x="121" y="44"/>
                    <a:pt x="133" y="44"/>
                  </a:cubicBezTo>
                  <a:cubicBezTo>
                    <a:pt x="156" y="44"/>
                    <a:pt x="170" y="32"/>
                    <a:pt x="184" y="18"/>
                  </a:cubicBezTo>
                  <a:cubicBezTo>
                    <a:pt x="200" y="0"/>
                    <a:pt x="209" y="2"/>
                    <a:pt x="223" y="22"/>
                  </a:cubicBezTo>
                  <a:cubicBezTo>
                    <a:pt x="225" y="25"/>
                    <a:pt x="226" y="28"/>
                    <a:pt x="229" y="32"/>
                  </a:cubicBezTo>
                  <a:cubicBezTo>
                    <a:pt x="242" y="27"/>
                    <a:pt x="255" y="22"/>
                    <a:pt x="268" y="18"/>
                  </a:cubicBezTo>
                  <a:cubicBezTo>
                    <a:pt x="272" y="17"/>
                    <a:pt x="278" y="20"/>
                    <a:pt x="283" y="21"/>
                  </a:cubicBezTo>
                  <a:cubicBezTo>
                    <a:pt x="280" y="24"/>
                    <a:pt x="277" y="30"/>
                    <a:pt x="273" y="32"/>
                  </a:cubicBezTo>
                  <a:cubicBezTo>
                    <a:pt x="261" y="37"/>
                    <a:pt x="249" y="42"/>
                    <a:pt x="235" y="47"/>
                  </a:cubicBezTo>
                  <a:cubicBezTo>
                    <a:pt x="273" y="80"/>
                    <a:pt x="279" y="123"/>
                    <a:pt x="280" y="171"/>
                  </a:cubicBezTo>
                  <a:cubicBezTo>
                    <a:pt x="295" y="163"/>
                    <a:pt x="308" y="156"/>
                    <a:pt x="321" y="150"/>
                  </a:cubicBezTo>
                  <a:close/>
                  <a:moveTo>
                    <a:pt x="138" y="200"/>
                  </a:moveTo>
                  <a:cubicBezTo>
                    <a:pt x="163" y="188"/>
                    <a:pt x="187" y="175"/>
                    <a:pt x="212" y="163"/>
                  </a:cubicBezTo>
                  <a:cubicBezTo>
                    <a:pt x="217" y="161"/>
                    <a:pt x="224" y="163"/>
                    <a:pt x="230" y="163"/>
                  </a:cubicBezTo>
                  <a:cubicBezTo>
                    <a:pt x="226" y="168"/>
                    <a:pt x="224" y="174"/>
                    <a:pt x="219" y="176"/>
                  </a:cubicBezTo>
                  <a:cubicBezTo>
                    <a:pt x="195" y="189"/>
                    <a:pt x="171" y="201"/>
                    <a:pt x="145" y="214"/>
                  </a:cubicBezTo>
                  <a:cubicBezTo>
                    <a:pt x="157" y="227"/>
                    <a:pt x="171" y="228"/>
                    <a:pt x="185" y="222"/>
                  </a:cubicBezTo>
                  <a:cubicBezTo>
                    <a:pt x="197" y="217"/>
                    <a:pt x="209" y="209"/>
                    <a:pt x="222" y="204"/>
                  </a:cubicBezTo>
                  <a:cubicBezTo>
                    <a:pt x="225" y="203"/>
                    <a:pt x="230" y="206"/>
                    <a:pt x="235" y="207"/>
                  </a:cubicBezTo>
                  <a:cubicBezTo>
                    <a:pt x="233" y="211"/>
                    <a:pt x="232" y="215"/>
                    <a:pt x="229" y="218"/>
                  </a:cubicBezTo>
                  <a:cubicBezTo>
                    <a:pt x="223" y="222"/>
                    <a:pt x="217" y="224"/>
                    <a:pt x="209" y="228"/>
                  </a:cubicBezTo>
                  <a:cubicBezTo>
                    <a:pt x="231" y="230"/>
                    <a:pt x="259" y="213"/>
                    <a:pt x="261" y="196"/>
                  </a:cubicBezTo>
                  <a:cubicBezTo>
                    <a:pt x="266" y="156"/>
                    <a:pt x="267" y="116"/>
                    <a:pt x="244" y="80"/>
                  </a:cubicBezTo>
                  <a:cubicBezTo>
                    <a:pt x="239" y="73"/>
                    <a:pt x="233" y="66"/>
                    <a:pt x="226" y="62"/>
                  </a:cubicBezTo>
                  <a:cubicBezTo>
                    <a:pt x="215" y="54"/>
                    <a:pt x="206" y="56"/>
                    <a:pt x="194" y="65"/>
                  </a:cubicBezTo>
                  <a:cubicBezTo>
                    <a:pt x="162" y="92"/>
                    <a:pt x="128" y="115"/>
                    <a:pt x="94" y="140"/>
                  </a:cubicBezTo>
                  <a:cubicBezTo>
                    <a:pt x="89" y="144"/>
                    <a:pt x="83" y="147"/>
                    <a:pt x="80" y="152"/>
                  </a:cubicBezTo>
                  <a:cubicBezTo>
                    <a:pt x="76" y="159"/>
                    <a:pt x="71" y="169"/>
                    <a:pt x="74" y="174"/>
                  </a:cubicBezTo>
                  <a:cubicBezTo>
                    <a:pt x="79" y="184"/>
                    <a:pt x="89" y="180"/>
                    <a:pt x="98" y="175"/>
                  </a:cubicBezTo>
                  <a:cubicBezTo>
                    <a:pt x="121" y="161"/>
                    <a:pt x="146" y="147"/>
                    <a:pt x="169" y="134"/>
                  </a:cubicBezTo>
                  <a:cubicBezTo>
                    <a:pt x="179" y="128"/>
                    <a:pt x="189" y="122"/>
                    <a:pt x="199" y="118"/>
                  </a:cubicBezTo>
                  <a:cubicBezTo>
                    <a:pt x="203" y="116"/>
                    <a:pt x="208" y="117"/>
                    <a:pt x="212" y="117"/>
                  </a:cubicBezTo>
                  <a:cubicBezTo>
                    <a:pt x="210" y="122"/>
                    <a:pt x="209" y="128"/>
                    <a:pt x="206" y="130"/>
                  </a:cubicBezTo>
                  <a:cubicBezTo>
                    <a:pt x="175" y="149"/>
                    <a:pt x="143" y="166"/>
                    <a:pt x="112" y="184"/>
                  </a:cubicBezTo>
                  <a:cubicBezTo>
                    <a:pt x="109" y="186"/>
                    <a:pt x="105" y="188"/>
                    <a:pt x="100" y="191"/>
                  </a:cubicBezTo>
                  <a:cubicBezTo>
                    <a:pt x="112" y="204"/>
                    <a:pt x="125" y="206"/>
                    <a:pt x="138" y="200"/>
                  </a:cubicBezTo>
                  <a:close/>
                  <a:moveTo>
                    <a:pt x="64" y="113"/>
                  </a:moveTo>
                  <a:cubicBezTo>
                    <a:pt x="65" y="115"/>
                    <a:pt x="66" y="117"/>
                    <a:pt x="67" y="119"/>
                  </a:cubicBezTo>
                  <a:cubicBezTo>
                    <a:pt x="74" y="117"/>
                    <a:pt x="83" y="117"/>
                    <a:pt x="87" y="113"/>
                  </a:cubicBezTo>
                  <a:cubicBezTo>
                    <a:pt x="106" y="96"/>
                    <a:pt x="123" y="79"/>
                    <a:pt x="141" y="62"/>
                  </a:cubicBezTo>
                  <a:cubicBezTo>
                    <a:pt x="140" y="60"/>
                    <a:pt x="139" y="59"/>
                    <a:pt x="138" y="57"/>
                  </a:cubicBezTo>
                  <a:cubicBezTo>
                    <a:pt x="104" y="64"/>
                    <a:pt x="94" y="101"/>
                    <a:pt x="64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11426825" y="2381250"/>
              <a:ext cx="654050" cy="487363"/>
            </a:xfrm>
            <a:custGeom>
              <a:avLst/>
              <a:gdLst>
                <a:gd name="T0" fmla="*/ 201 w 208"/>
                <a:gd name="T1" fmla="*/ 94 h 155"/>
                <a:gd name="T2" fmla="*/ 208 w 208"/>
                <a:gd name="T3" fmla="*/ 95 h 155"/>
                <a:gd name="T4" fmla="*/ 205 w 208"/>
                <a:gd name="T5" fmla="*/ 101 h 155"/>
                <a:gd name="T6" fmla="*/ 184 w 208"/>
                <a:gd name="T7" fmla="*/ 113 h 155"/>
                <a:gd name="T8" fmla="*/ 173 w 208"/>
                <a:gd name="T9" fmla="*/ 126 h 155"/>
                <a:gd name="T10" fmla="*/ 131 w 208"/>
                <a:gd name="T11" fmla="*/ 153 h 155"/>
                <a:gd name="T12" fmla="*/ 104 w 208"/>
                <a:gd name="T13" fmla="*/ 150 h 155"/>
                <a:gd name="T14" fmla="*/ 58 w 208"/>
                <a:gd name="T15" fmla="*/ 127 h 155"/>
                <a:gd name="T16" fmla="*/ 35 w 208"/>
                <a:gd name="T17" fmla="*/ 128 h 155"/>
                <a:gd name="T18" fmla="*/ 0 w 208"/>
                <a:gd name="T19" fmla="*/ 145 h 155"/>
                <a:gd name="T20" fmla="*/ 40 w 208"/>
                <a:gd name="T21" fmla="*/ 86 h 155"/>
                <a:gd name="T22" fmla="*/ 29 w 208"/>
                <a:gd name="T23" fmla="*/ 75 h 155"/>
                <a:gd name="T24" fmla="*/ 36 w 208"/>
                <a:gd name="T25" fmla="*/ 63 h 155"/>
                <a:gd name="T26" fmla="*/ 60 w 208"/>
                <a:gd name="T27" fmla="*/ 41 h 155"/>
                <a:gd name="T28" fmla="*/ 84 w 208"/>
                <a:gd name="T29" fmla="*/ 27 h 155"/>
                <a:gd name="T30" fmla="*/ 115 w 208"/>
                <a:gd name="T31" fmla="*/ 11 h 155"/>
                <a:gd name="T32" fmla="*/ 140 w 208"/>
                <a:gd name="T33" fmla="*/ 13 h 155"/>
                <a:gd name="T34" fmla="*/ 143 w 208"/>
                <a:gd name="T35" fmla="*/ 20 h 155"/>
                <a:gd name="T36" fmla="*/ 168 w 208"/>
                <a:gd name="T37" fmla="*/ 11 h 155"/>
                <a:gd name="T38" fmla="*/ 177 w 208"/>
                <a:gd name="T39" fmla="*/ 13 h 155"/>
                <a:gd name="T40" fmla="*/ 171 w 208"/>
                <a:gd name="T41" fmla="*/ 20 h 155"/>
                <a:gd name="T42" fmla="*/ 147 w 208"/>
                <a:gd name="T43" fmla="*/ 29 h 155"/>
                <a:gd name="T44" fmla="*/ 175 w 208"/>
                <a:gd name="T45" fmla="*/ 106 h 155"/>
                <a:gd name="T46" fmla="*/ 201 w 208"/>
                <a:gd name="T47" fmla="*/ 94 h 155"/>
                <a:gd name="T48" fmla="*/ 87 w 208"/>
                <a:gd name="T49" fmla="*/ 124 h 155"/>
                <a:gd name="T50" fmla="*/ 133 w 208"/>
                <a:gd name="T51" fmla="*/ 102 h 155"/>
                <a:gd name="T52" fmla="*/ 144 w 208"/>
                <a:gd name="T53" fmla="*/ 102 h 155"/>
                <a:gd name="T54" fmla="*/ 137 w 208"/>
                <a:gd name="T55" fmla="*/ 110 h 155"/>
                <a:gd name="T56" fmla="*/ 91 w 208"/>
                <a:gd name="T57" fmla="*/ 134 h 155"/>
                <a:gd name="T58" fmla="*/ 116 w 208"/>
                <a:gd name="T59" fmla="*/ 138 h 155"/>
                <a:gd name="T60" fmla="*/ 139 w 208"/>
                <a:gd name="T61" fmla="*/ 127 h 155"/>
                <a:gd name="T62" fmla="*/ 147 w 208"/>
                <a:gd name="T63" fmla="*/ 129 h 155"/>
                <a:gd name="T64" fmla="*/ 143 w 208"/>
                <a:gd name="T65" fmla="*/ 136 h 155"/>
                <a:gd name="T66" fmla="*/ 131 w 208"/>
                <a:gd name="T67" fmla="*/ 142 h 155"/>
                <a:gd name="T68" fmla="*/ 164 w 208"/>
                <a:gd name="T69" fmla="*/ 122 h 155"/>
                <a:gd name="T70" fmla="*/ 153 w 208"/>
                <a:gd name="T71" fmla="*/ 50 h 155"/>
                <a:gd name="T72" fmla="*/ 142 w 208"/>
                <a:gd name="T73" fmla="*/ 38 h 155"/>
                <a:gd name="T74" fmla="*/ 122 w 208"/>
                <a:gd name="T75" fmla="*/ 41 h 155"/>
                <a:gd name="T76" fmla="*/ 59 w 208"/>
                <a:gd name="T77" fmla="*/ 87 h 155"/>
                <a:gd name="T78" fmla="*/ 50 w 208"/>
                <a:gd name="T79" fmla="*/ 95 h 155"/>
                <a:gd name="T80" fmla="*/ 46 w 208"/>
                <a:gd name="T81" fmla="*/ 108 h 155"/>
                <a:gd name="T82" fmla="*/ 62 w 208"/>
                <a:gd name="T83" fmla="*/ 109 h 155"/>
                <a:gd name="T84" fmla="*/ 106 w 208"/>
                <a:gd name="T85" fmla="*/ 83 h 155"/>
                <a:gd name="T86" fmla="*/ 125 w 208"/>
                <a:gd name="T87" fmla="*/ 73 h 155"/>
                <a:gd name="T88" fmla="*/ 133 w 208"/>
                <a:gd name="T89" fmla="*/ 73 h 155"/>
                <a:gd name="T90" fmla="*/ 129 w 208"/>
                <a:gd name="T91" fmla="*/ 81 h 155"/>
                <a:gd name="T92" fmla="*/ 70 w 208"/>
                <a:gd name="T93" fmla="*/ 115 h 155"/>
                <a:gd name="T94" fmla="*/ 63 w 208"/>
                <a:gd name="T95" fmla="*/ 119 h 155"/>
                <a:gd name="T96" fmla="*/ 87 w 208"/>
                <a:gd name="T97" fmla="*/ 124 h 155"/>
                <a:gd name="T98" fmla="*/ 41 w 208"/>
                <a:gd name="T99" fmla="*/ 70 h 155"/>
                <a:gd name="T100" fmla="*/ 42 w 208"/>
                <a:gd name="T101" fmla="*/ 74 h 155"/>
                <a:gd name="T102" fmla="*/ 55 w 208"/>
                <a:gd name="T103" fmla="*/ 70 h 155"/>
                <a:gd name="T104" fmla="*/ 89 w 208"/>
                <a:gd name="T105" fmla="*/ 38 h 155"/>
                <a:gd name="T106" fmla="*/ 87 w 208"/>
                <a:gd name="T107" fmla="*/ 36 h 155"/>
                <a:gd name="T108" fmla="*/ 41 w 208"/>
                <a:gd name="T109" fmla="*/ 7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5">
                  <a:moveTo>
                    <a:pt x="201" y="94"/>
                  </a:moveTo>
                  <a:cubicBezTo>
                    <a:pt x="203" y="93"/>
                    <a:pt x="206" y="94"/>
                    <a:pt x="208" y="95"/>
                  </a:cubicBezTo>
                  <a:cubicBezTo>
                    <a:pt x="207" y="97"/>
                    <a:pt x="207" y="100"/>
                    <a:pt x="205" y="101"/>
                  </a:cubicBezTo>
                  <a:cubicBezTo>
                    <a:pt x="198" y="106"/>
                    <a:pt x="191" y="109"/>
                    <a:pt x="184" y="113"/>
                  </a:cubicBezTo>
                  <a:cubicBezTo>
                    <a:pt x="178" y="116"/>
                    <a:pt x="174" y="119"/>
                    <a:pt x="173" y="126"/>
                  </a:cubicBezTo>
                  <a:cubicBezTo>
                    <a:pt x="169" y="140"/>
                    <a:pt x="146" y="155"/>
                    <a:pt x="131" y="153"/>
                  </a:cubicBezTo>
                  <a:cubicBezTo>
                    <a:pt x="122" y="152"/>
                    <a:pt x="112" y="153"/>
                    <a:pt x="104" y="150"/>
                  </a:cubicBezTo>
                  <a:cubicBezTo>
                    <a:pt x="88" y="144"/>
                    <a:pt x="72" y="137"/>
                    <a:pt x="58" y="127"/>
                  </a:cubicBezTo>
                  <a:cubicBezTo>
                    <a:pt x="46" y="119"/>
                    <a:pt x="46" y="117"/>
                    <a:pt x="35" y="128"/>
                  </a:cubicBezTo>
                  <a:cubicBezTo>
                    <a:pt x="26" y="138"/>
                    <a:pt x="13" y="141"/>
                    <a:pt x="0" y="145"/>
                  </a:cubicBezTo>
                  <a:cubicBezTo>
                    <a:pt x="3" y="116"/>
                    <a:pt x="25" y="102"/>
                    <a:pt x="40" y="86"/>
                  </a:cubicBezTo>
                  <a:cubicBezTo>
                    <a:pt x="35" y="81"/>
                    <a:pt x="30" y="78"/>
                    <a:pt x="29" y="75"/>
                  </a:cubicBezTo>
                  <a:cubicBezTo>
                    <a:pt x="29" y="71"/>
                    <a:pt x="33" y="66"/>
                    <a:pt x="36" y="63"/>
                  </a:cubicBezTo>
                  <a:cubicBezTo>
                    <a:pt x="44" y="55"/>
                    <a:pt x="52" y="47"/>
                    <a:pt x="60" y="41"/>
                  </a:cubicBezTo>
                  <a:cubicBezTo>
                    <a:pt x="67" y="35"/>
                    <a:pt x="76" y="28"/>
                    <a:pt x="84" y="27"/>
                  </a:cubicBezTo>
                  <a:cubicBezTo>
                    <a:pt x="98" y="27"/>
                    <a:pt x="106" y="20"/>
                    <a:pt x="115" y="11"/>
                  </a:cubicBezTo>
                  <a:cubicBezTo>
                    <a:pt x="125" y="0"/>
                    <a:pt x="131" y="1"/>
                    <a:pt x="140" y="13"/>
                  </a:cubicBezTo>
                  <a:cubicBezTo>
                    <a:pt x="141" y="15"/>
                    <a:pt x="142" y="17"/>
                    <a:pt x="143" y="20"/>
                  </a:cubicBezTo>
                  <a:cubicBezTo>
                    <a:pt x="152" y="17"/>
                    <a:pt x="160" y="13"/>
                    <a:pt x="168" y="11"/>
                  </a:cubicBezTo>
                  <a:cubicBezTo>
                    <a:pt x="171" y="10"/>
                    <a:pt x="174" y="12"/>
                    <a:pt x="177" y="13"/>
                  </a:cubicBezTo>
                  <a:cubicBezTo>
                    <a:pt x="175" y="15"/>
                    <a:pt x="174" y="18"/>
                    <a:pt x="171" y="20"/>
                  </a:cubicBezTo>
                  <a:cubicBezTo>
                    <a:pt x="164" y="23"/>
                    <a:pt x="156" y="26"/>
                    <a:pt x="147" y="29"/>
                  </a:cubicBezTo>
                  <a:cubicBezTo>
                    <a:pt x="171" y="50"/>
                    <a:pt x="174" y="77"/>
                    <a:pt x="175" y="106"/>
                  </a:cubicBezTo>
                  <a:cubicBezTo>
                    <a:pt x="185" y="101"/>
                    <a:pt x="193" y="97"/>
                    <a:pt x="201" y="94"/>
                  </a:cubicBezTo>
                  <a:close/>
                  <a:moveTo>
                    <a:pt x="87" y="124"/>
                  </a:moveTo>
                  <a:cubicBezTo>
                    <a:pt x="102" y="117"/>
                    <a:pt x="117" y="109"/>
                    <a:pt x="133" y="102"/>
                  </a:cubicBezTo>
                  <a:cubicBezTo>
                    <a:pt x="136" y="100"/>
                    <a:pt x="140" y="102"/>
                    <a:pt x="144" y="102"/>
                  </a:cubicBezTo>
                  <a:cubicBezTo>
                    <a:pt x="142" y="104"/>
                    <a:pt x="140" y="108"/>
                    <a:pt x="137" y="110"/>
                  </a:cubicBezTo>
                  <a:cubicBezTo>
                    <a:pt x="122" y="118"/>
                    <a:pt x="107" y="125"/>
                    <a:pt x="91" y="134"/>
                  </a:cubicBezTo>
                  <a:cubicBezTo>
                    <a:pt x="99" y="142"/>
                    <a:pt x="107" y="142"/>
                    <a:pt x="116" y="138"/>
                  </a:cubicBezTo>
                  <a:cubicBezTo>
                    <a:pt x="124" y="135"/>
                    <a:pt x="131" y="131"/>
                    <a:pt x="139" y="127"/>
                  </a:cubicBezTo>
                  <a:cubicBezTo>
                    <a:pt x="141" y="127"/>
                    <a:pt x="144" y="129"/>
                    <a:pt x="147" y="129"/>
                  </a:cubicBezTo>
                  <a:cubicBezTo>
                    <a:pt x="146" y="132"/>
                    <a:pt x="145" y="134"/>
                    <a:pt x="143" y="136"/>
                  </a:cubicBezTo>
                  <a:cubicBezTo>
                    <a:pt x="140" y="138"/>
                    <a:pt x="136" y="140"/>
                    <a:pt x="131" y="142"/>
                  </a:cubicBezTo>
                  <a:cubicBezTo>
                    <a:pt x="145" y="144"/>
                    <a:pt x="162" y="133"/>
                    <a:pt x="164" y="122"/>
                  </a:cubicBezTo>
                  <a:cubicBezTo>
                    <a:pt x="167" y="97"/>
                    <a:pt x="167" y="72"/>
                    <a:pt x="153" y="50"/>
                  </a:cubicBezTo>
                  <a:cubicBezTo>
                    <a:pt x="150" y="45"/>
                    <a:pt x="146" y="41"/>
                    <a:pt x="142" y="38"/>
                  </a:cubicBezTo>
                  <a:cubicBezTo>
                    <a:pt x="135" y="34"/>
                    <a:pt x="129" y="35"/>
                    <a:pt x="122" y="41"/>
                  </a:cubicBezTo>
                  <a:cubicBezTo>
                    <a:pt x="102" y="57"/>
                    <a:pt x="80" y="72"/>
                    <a:pt x="59" y="87"/>
                  </a:cubicBezTo>
                  <a:cubicBezTo>
                    <a:pt x="56" y="90"/>
                    <a:pt x="52" y="92"/>
                    <a:pt x="50" y="95"/>
                  </a:cubicBezTo>
                  <a:cubicBezTo>
                    <a:pt x="48" y="99"/>
                    <a:pt x="45" y="105"/>
                    <a:pt x="46" y="108"/>
                  </a:cubicBezTo>
                  <a:cubicBezTo>
                    <a:pt x="50" y="114"/>
                    <a:pt x="56" y="112"/>
                    <a:pt x="62" y="109"/>
                  </a:cubicBezTo>
                  <a:cubicBezTo>
                    <a:pt x="76" y="100"/>
                    <a:pt x="91" y="92"/>
                    <a:pt x="106" y="83"/>
                  </a:cubicBezTo>
                  <a:cubicBezTo>
                    <a:pt x="112" y="80"/>
                    <a:pt x="118" y="76"/>
                    <a:pt x="125" y="73"/>
                  </a:cubicBezTo>
                  <a:cubicBezTo>
                    <a:pt x="127" y="72"/>
                    <a:pt x="130" y="73"/>
                    <a:pt x="133" y="73"/>
                  </a:cubicBezTo>
                  <a:cubicBezTo>
                    <a:pt x="132" y="76"/>
                    <a:pt x="131" y="80"/>
                    <a:pt x="129" y="81"/>
                  </a:cubicBezTo>
                  <a:cubicBezTo>
                    <a:pt x="110" y="93"/>
                    <a:pt x="90" y="104"/>
                    <a:pt x="70" y="115"/>
                  </a:cubicBezTo>
                  <a:cubicBezTo>
                    <a:pt x="68" y="116"/>
                    <a:pt x="66" y="117"/>
                    <a:pt x="63" y="119"/>
                  </a:cubicBezTo>
                  <a:cubicBezTo>
                    <a:pt x="70" y="127"/>
                    <a:pt x="78" y="129"/>
                    <a:pt x="87" y="124"/>
                  </a:cubicBezTo>
                  <a:close/>
                  <a:moveTo>
                    <a:pt x="41" y="70"/>
                  </a:moveTo>
                  <a:cubicBezTo>
                    <a:pt x="41" y="72"/>
                    <a:pt x="42" y="73"/>
                    <a:pt x="42" y="74"/>
                  </a:cubicBezTo>
                  <a:cubicBezTo>
                    <a:pt x="46" y="73"/>
                    <a:pt x="52" y="73"/>
                    <a:pt x="55" y="70"/>
                  </a:cubicBezTo>
                  <a:cubicBezTo>
                    <a:pt x="67" y="60"/>
                    <a:pt x="78" y="49"/>
                    <a:pt x="89" y="38"/>
                  </a:cubicBezTo>
                  <a:cubicBezTo>
                    <a:pt x="88" y="37"/>
                    <a:pt x="87" y="37"/>
                    <a:pt x="87" y="36"/>
                  </a:cubicBezTo>
                  <a:cubicBezTo>
                    <a:pt x="65" y="39"/>
                    <a:pt x="59" y="63"/>
                    <a:pt x="41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10723563" y="5726113"/>
              <a:ext cx="1411288" cy="1047750"/>
            </a:xfrm>
            <a:custGeom>
              <a:avLst/>
              <a:gdLst>
                <a:gd name="T0" fmla="*/ 432 w 449"/>
                <a:gd name="T1" fmla="*/ 202 h 333"/>
                <a:gd name="T2" fmla="*/ 449 w 449"/>
                <a:gd name="T3" fmla="*/ 205 h 333"/>
                <a:gd name="T4" fmla="*/ 442 w 449"/>
                <a:gd name="T5" fmla="*/ 219 h 333"/>
                <a:gd name="T6" fmla="*/ 395 w 449"/>
                <a:gd name="T7" fmla="*/ 244 h 333"/>
                <a:gd name="T8" fmla="*/ 371 w 449"/>
                <a:gd name="T9" fmla="*/ 272 h 333"/>
                <a:gd name="T10" fmla="*/ 282 w 449"/>
                <a:gd name="T11" fmla="*/ 330 h 333"/>
                <a:gd name="T12" fmla="*/ 222 w 449"/>
                <a:gd name="T13" fmla="*/ 323 h 333"/>
                <a:gd name="T14" fmla="*/ 124 w 449"/>
                <a:gd name="T15" fmla="*/ 275 h 333"/>
                <a:gd name="T16" fmla="*/ 75 w 449"/>
                <a:gd name="T17" fmla="*/ 276 h 333"/>
                <a:gd name="T18" fmla="*/ 0 w 449"/>
                <a:gd name="T19" fmla="*/ 312 h 333"/>
                <a:gd name="T20" fmla="*/ 85 w 449"/>
                <a:gd name="T21" fmla="*/ 185 h 333"/>
                <a:gd name="T22" fmla="*/ 63 w 449"/>
                <a:gd name="T23" fmla="*/ 162 h 333"/>
                <a:gd name="T24" fmla="*/ 77 w 449"/>
                <a:gd name="T25" fmla="*/ 136 h 333"/>
                <a:gd name="T26" fmla="*/ 129 w 449"/>
                <a:gd name="T27" fmla="*/ 88 h 333"/>
                <a:gd name="T28" fmla="*/ 180 w 449"/>
                <a:gd name="T29" fmla="*/ 59 h 333"/>
                <a:gd name="T30" fmla="*/ 248 w 449"/>
                <a:gd name="T31" fmla="*/ 24 h 333"/>
                <a:gd name="T32" fmla="*/ 300 w 449"/>
                <a:gd name="T33" fmla="*/ 29 h 333"/>
                <a:gd name="T34" fmla="*/ 308 w 449"/>
                <a:gd name="T35" fmla="*/ 43 h 333"/>
                <a:gd name="T36" fmla="*/ 361 w 449"/>
                <a:gd name="T37" fmla="*/ 24 h 333"/>
                <a:gd name="T38" fmla="*/ 381 w 449"/>
                <a:gd name="T39" fmla="*/ 28 h 333"/>
                <a:gd name="T40" fmla="*/ 368 w 449"/>
                <a:gd name="T41" fmla="*/ 42 h 333"/>
                <a:gd name="T42" fmla="*/ 317 w 449"/>
                <a:gd name="T43" fmla="*/ 63 h 333"/>
                <a:gd name="T44" fmla="*/ 377 w 449"/>
                <a:gd name="T45" fmla="*/ 230 h 333"/>
                <a:gd name="T46" fmla="*/ 432 w 449"/>
                <a:gd name="T47" fmla="*/ 202 h 333"/>
                <a:gd name="T48" fmla="*/ 187 w 449"/>
                <a:gd name="T49" fmla="*/ 269 h 333"/>
                <a:gd name="T50" fmla="*/ 286 w 449"/>
                <a:gd name="T51" fmla="*/ 219 h 333"/>
                <a:gd name="T52" fmla="*/ 310 w 449"/>
                <a:gd name="T53" fmla="*/ 220 h 333"/>
                <a:gd name="T54" fmla="*/ 295 w 449"/>
                <a:gd name="T55" fmla="*/ 237 h 333"/>
                <a:gd name="T56" fmla="*/ 196 w 449"/>
                <a:gd name="T57" fmla="*/ 288 h 333"/>
                <a:gd name="T58" fmla="*/ 249 w 449"/>
                <a:gd name="T59" fmla="*/ 299 h 333"/>
                <a:gd name="T60" fmla="*/ 299 w 449"/>
                <a:gd name="T61" fmla="*/ 275 h 333"/>
                <a:gd name="T62" fmla="*/ 316 w 449"/>
                <a:gd name="T63" fmla="*/ 279 h 333"/>
                <a:gd name="T64" fmla="*/ 308 w 449"/>
                <a:gd name="T65" fmla="*/ 293 h 333"/>
                <a:gd name="T66" fmla="*/ 281 w 449"/>
                <a:gd name="T67" fmla="*/ 307 h 333"/>
                <a:gd name="T68" fmla="*/ 352 w 449"/>
                <a:gd name="T69" fmla="*/ 264 h 333"/>
                <a:gd name="T70" fmla="*/ 328 w 449"/>
                <a:gd name="T71" fmla="*/ 107 h 333"/>
                <a:gd name="T72" fmla="*/ 304 w 449"/>
                <a:gd name="T73" fmla="*/ 83 h 333"/>
                <a:gd name="T74" fmla="*/ 262 w 449"/>
                <a:gd name="T75" fmla="*/ 88 h 333"/>
                <a:gd name="T76" fmla="*/ 127 w 449"/>
                <a:gd name="T77" fmla="*/ 189 h 333"/>
                <a:gd name="T78" fmla="*/ 108 w 449"/>
                <a:gd name="T79" fmla="*/ 205 h 333"/>
                <a:gd name="T80" fmla="*/ 99 w 449"/>
                <a:gd name="T81" fmla="*/ 234 h 333"/>
                <a:gd name="T82" fmla="*/ 132 w 449"/>
                <a:gd name="T83" fmla="*/ 235 h 333"/>
                <a:gd name="T84" fmla="*/ 228 w 449"/>
                <a:gd name="T85" fmla="*/ 180 h 333"/>
                <a:gd name="T86" fmla="*/ 268 w 449"/>
                <a:gd name="T87" fmla="*/ 158 h 333"/>
                <a:gd name="T88" fmla="*/ 286 w 449"/>
                <a:gd name="T89" fmla="*/ 158 h 333"/>
                <a:gd name="T90" fmla="*/ 278 w 449"/>
                <a:gd name="T91" fmla="*/ 175 h 333"/>
                <a:gd name="T92" fmla="*/ 151 w 449"/>
                <a:gd name="T93" fmla="*/ 248 h 333"/>
                <a:gd name="T94" fmla="*/ 135 w 449"/>
                <a:gd name="T95" fmla="*/ 257 h 333"/>
                <a:gd name="T96" fmla="*/ 187 w 449"/>
                <a:gd name="T97" fmla="*/ 269 h 333"/>
                <a:gd name="T98" fmla="*/ 87 w 449"/>
                <a:gd name="T99" fmla="*/ 152 h 333"/>
                <a:gd name="T100" fmla="*/ 90 w 449"/>
                <a:gd name="T101" fmla="*/ 160 h 333"/>
                <a:gd name="T102" fmla="*/ 118 w 449"/>
                <a:gd name="T103" fmla="*/ 152 h 333"/>
                <a:gd name="T104" fmla="*/ 190 w 449"/>
                <a:gd name="T105" fmla="*/ 83 h 333"/>
                <a:gd name="T106" fmla="*/ 186 w 449"/>
                <a:gd name="T107" fmla="*/ 77 h 333"/>
                <a:gd name="T108" fmla="*/ 87 w 449"/>
                <a:gd name="T109" fmla="*/ 15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333">
                  <a:moveTo>
                    <a:pt x="432" y="202"/>
                  </a:moveTo>
                  <a:cubicBezTo>
                    <a:pt x="436" y="200"/>
                    <a:pt x="443" y="204"/>
                    <a:pt x="449" y="205"/>
                  </a:cubicBezTo>
                  <a:cubicBezTo>
                    <a:pt x="446" y="210"/>
                    <a:pt x="445" y="216"/>
                    <a:pt x="442" y="219"/>
                  </a:cubicBezTo>
                  <a:cubicBezTo>
                    <a:pt x="427" y="228"/>
                    <a:pt x="411" y="236"/>
                    <a:pt x="395" y="244"/>
                  </a:cubicBezTo>
                  <a:cubicBezTo>
                    <a:pt x="382" y="250"/>
                    <a:pt x="375" y="257"/>
                    <a:pt x="371" y="272"/>
                  </a:cubicBezTo>
                  <a:cubicBezTo>
                    <a:pt x="364" y="303"/>
                    <a:pt x="313" y="333"/>
                    <a:pt x="282" y="330"/>
                  </a:cubicBezTo>
                  <a:cubicBezTo>
                    <a:pt x="262" y="328"/>
                    <a:pt x="240" y="330"/>
                    <a:pt x="222" y="323"/>
                  </a:cubicBezTo>
                  <a:cubicBezTo>
                    <a:pt x="188" y="310"/>
                    <a:pt x="154" y="295"/>
                    <a:pt x="124" y="275"/>
                  </a:cubicBezTo>
                  <a:cubicBezTo>
                    <a:pt x="98" y="257"/>
                    <a:pt x="97" y="253"/>
                    <a:pt x="75" y="276"/>
                  </a:cubicBezTo>
                  <a:cubicBezTo>
                    <a:pt x="54" y="297"/>
                    <a:pt x="28" y="304"/>
                    <a:pt x="0" y="312"/>
                  </a:cubicBezTo>
                  <a:cubicBezTo>
                    <a:pt x="6" y="251"/>
                    <a:pt x="54" y="221"/>
                    <a:pt x="85" y="185"/>
                  </a:cubicBezTo>
                  <a:cubicBezTo>
                    <a:pt x="76" y="176"/>
                    <a:pt x="63" y="169"/>
                    <a:pt x="63" y="162"/>
                  </a:cubicBezTo>
                  <a:cubicBezTo>
                    <a:pt x="62" y="154"/>
                    <a:pt x="70" y="143"/>
                    <a:pt x="77" y="136"/>
                  </a:cubicBezTo>
                  <a:cubicBezTo>
                    <a:pt x="94" y="119"/>
                    <a:pt x="110" y="103"/>
                    <a:pt x="129" y="88"/>
                  </a:cubicBezTo>
                  <a:cubicBezTo>
                    <a:pt x="145" y="76"/>
                    <a:pt x="162" y="60"/>
                    <a:pt x="180" y="59"/>
                  </a:cubicBezTo>
                  <a:cubicBezTo>
                    <a:pt x="211" y="59"/>
                    <a:pt x="229" y="43"/>
                    <a:pt x="248" y="24"/>
                  </a:cubicBezTo>
                  <a:cubicBezTo>
                    <a:pt x="269" y="0"/>
                    <a:pt x="282" y="2"/>
                    <a:pt x="300" y="29"/>
                  </a:cubicBezTo>
                  <a:cubicBezTo>
                    <a:pt x="303" y="33"/>
                    <a:pt x="305" y="37"/>
                    <a:pt x="308" y="43"/>
                  </a:cubicBezTo>
                  <a:cubicBezTo>
                    <a:pt x="326" y="36"/>
                    <a:pt x="343" y="29"/>
                    <a:pt x="361" y="24"/>
                  </a:cubicBezTo>
                  <a:cubicBezTo>
                    <a:pt x="367" y="23"/>
                    <a:pt x="374" y="26"/>
                    <a:pt x="381" y="28"/>
                  </a:cubicBezTo>
                  <a:cubicBezTo>
                    <a:pt x="377" y="33"/>
                    <a:pt x="374" y="40"/>
                    <a:pt x="368" y="42"/>
                  </a:cubicBezTo>
                  <a:cubicBezTo>
                    <a:pt x="352" y="50"/>
                    <a:pt x="335" y="56"/>
                    <a:pt x="317" y="63"/>
                  </a:cubicBezTo>
                  <a:cubicBezTo>
                    <a:pt x="368" y="107"/>
                    <a:pt x="375" y="166"/>
                    <a:pt x="377" y="230"/>
                  </a:cubicBezTo>
                  <a:cubicBezTo>
                    <a:pt x="398" y="219"/>
                    <a:pt x="414" y="210"/>
                    <a:pt x="432" y="202"/>
                  </a:cubicBezTo>
                  <a:close/>
                  <a:moveTo>
                    <a:pt x="187" y="269"/>
                  </a:moveTo>
                  <a:cubicBezTo>
                    <a:pt x="220" y="253"/>
                    <a:pt x="252" y="235"/>
                    <a:pt x="286" y="219"/>
                  </a:cubicBezTo>
                  <a:cubicBezTo>
                    <a:pt x="292" y="216"/>
                    <a:pt x="302" y="219"/>
                    <a:pt x="310" y="220"/>
                  </a:cubicBezTo>
                  <a:cubicBezTo>
                    <a:pt x="305" y="226"/>
                    <a:pt x="301" y="234"/>
                    <a:pt x="295" y="237"/>
                  </a:cubicBezTo>
                  <a:cubicBezTo>
                    <a:pt x="263" y="255"/>
                    <a:pt x="230" y="271"/>
                    <a:pt x="196" y="288"/>
                  </a:cubicBezTo>
                  <a:cubicBezTo>
                    <a:pt x="212" y="306"/>
                    <a:pt x="230" y="306"/>
                    <a:pt x="249" y="299"/>
                  </a:cubicBezTo>
                  <a:cubicBezTo>
                    <a:pt x="266" y="292"/>
                    <a:pt x="282" y="282"/>
                    <a:pt x="299" y="275"/>
                  </a:cubicBezTo>
                  <a:cubicBezTo>
                    <a:pt x="304" y="273"/>
                    <a:pt x="310" y="278"/>
                    <a:pt x="316" y="279"/>
                  </a:cubicBezTo>
                  <a:cubicBezTo>
                    <a:pt x="313" y="284"/>
                    <a:pt x="312" y="290"/>
                    <a:pt x="308" y="293"/>
                  </a:cubicBezTo>
                  <a:cubicBezTo>
                    <a:pt x="301" y="298"/>
                    <a:pt x="292" y="302"/>
                    <a:pt x="281" y="307"/>
                  </a:cubicBezTo>
                  <a:cubicBezTo>
                    <a:pt x="311" y="310"/>
                    <a:pt x="349" y="287"/>
                    <a:pt x="352" y="264"/>
                  </a:cubicBezTo>
                  <a:cubicBezTo>
                    <a:pt x="358" y="210"/>
                    <a:pt x="359" y="156"/>
                    <a:pt x="328" y="107"/>
                  </a:cubicBezTo>
                  <a:cubicBezTo>
                    <a:pt x="322" y="98"/>
                    <a:pt x="314" y="89"/>
                    <a:pt x="304" y="83"/>
                  </a:cubicBezTo>
                  <a:cubicBezTo>
                    <a:pt x="290" y="73"/>
                    <a:pt x="277" y="76"/>
                    <a:pt x="262" y="88"/>
                  </a:cubicBezTo>
                  <a:cubicBezTo>
                    <a:pt x="218" y="123"/>
                    <a:pt x="172" y="155"/>
                    <a:pt x="127" y="189"/>
                  </a:cubicBezTo>
                  <a:cubicBezTo>
                    <a:pt x="120" y="194"/>
                    <a:pt x="112" y="198"/>
                    <a:pt x="108" y="205"/>
                  </a:cubicBezTo>
                  <a:cubicBezTo>
                    <a:pt x="103" y="214"/>
                    <a:pt x="96" y="227"/>
                    <a:pt x="99" y="234"/>
                  </a:cubicBezTo>
                  <a:cubicBezTo>
                    <a:pt x="107" y="247"/>
                    <a:pt x="120" y="242"/>
                    <a:pt x="132" y="235"/>
                  </a:cubicBezTo>
                  <a:cubicBezTo>
                    <a:pt x="164" y="216"/>
                    <a:pt x="196" y="198"/>
                    <a:pt x="228" y="180"/>
                  </a:cubicBezTo>
                  <a:cubicBezTo>
                    <a:pt x="241" y="173"/>
                    <a:pt x="254" y="165"/>
                    <a:pt x="268" y="158"/>
                  </a:cubicBezTo>
                  <a:cubicBezTo>
                    <a:pt x="273" y="156"/>
                    <a:pt x="280" y="158"/>
                    <a:pt x="286" y="158"/>
                  </a:cubicBezTo>
                  <a:cubicBezTo>
                    <a:pt x="283" y="164"/>
                    <a:pt x="282" y="173"/>
                    <a:pt x="278" y="175"/>
                  </a:cubicBezTo>
                  <a:cubicBezTo>
                    <a:pt x="236" y="200"/>
                    <a:pt x="193" y="224"/>
                    <a:pt x="151" y="248"/>
                  </a:cubicBezTo>
                  <a:cubicBezTo>
                    <a:pt x="146" y="251"/>
                    <a:pt x="142" y="253"/>
                    <a:pt x="135" y="257"/>
                  </a:cubicBezTo>
                  <a:cubicBezTo>
                    <a:pt x="151" y="275"/>
                    <a:pt x="168" y="278"/>
                    <a:pt x="187" y="269"/>
                  </a:cubicBezTo>
                  <a:close/>
                  <a:moveTo>
                    <a:pt x="87" y="152"/>
                  </a:moveTo>
                  <a:cubicBezTo>
                    <a:pt x="88" y="155"/>
                    <a:pt x="89" y="157"/>
                    <a:pt x="90" y="160"/>
                  </a:cubicBezTo>
                  <a:cubicBezTo>
                    <a:pt x="99" y="157"/>
                    <a:pt x="111" y="158"/>
                    <a:pt x="118" y="152"/>
                  </a:cubicBezTo>
                  <a:cubicBezTo>
                    <a:pt x="143" y="130"/>
                    <a:pt x="166" y="106"/>
                    <a:pt x="190" y="83"/>
                  </a:cubicBezTo>
                  <a:cubicBezTo>
                    <a:pt x="189" y="81"/>
                    <a:pt x="187" y="79"/>
                    <a:pt x="186" y="77"/>
                  </a:cubicBezTo>
                  <a:cubicBezTo>
                    <a:pt x="140" y="85"/>
                    <a:pt x="127" y="136"/>
                    <a:pt x="87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11056938" y="4527550"/>
              <a:ext cx="1049338" cy="776288"/>
            </a:xfrm>
            <a:custGeom>
              <a:avLst/>
              <a:gdLst>
                <a:gd name="T0" fmla="*/ 321 w 334"/>
                <a:gd name="T1" fmla="*/ 150 h 247"/>
                <a:gd name="T2" fmla="*/ 334 w 334"/>
                <a:gd name="T3" fmla="*/ 152 h 247"/>
                <a:gd name="T4" fmla="*/ 328 w 334"/>
                <a:gd name="T5" fmla="*/ 162 h 247"/>
                <a:gd name="T6" fmla="*/ 294 w 334"/>
                <a:gd name="T7" fmla="*/ 181 h 247"/>
                <a:gd name="T8" fmla="*/ 276 w 334"/>
                <a:gd name="T9" fmla="*/ 202 h 247"/>
                <a:gd name="T10" fmla="*/ 210 w 334"/>
                <a:gd name="T11" fmla="*/ 245 h 247"/>
                <a:gd name="T12" fmla="*/ 166 w 334"/>
                <a:gd name="T13" fmla="*/ 240 h 247"/>
                <a:gd name="T14" fmla="*/ 92 w 334"/>
                <a:gd name="T15" fmla="*/ 204 h 247"/>
                <a:gd name="T16" fmla="*/ 56 w 334"/>
                <a:gd name="T17" fmla="*/ 204 h 247"/>
                <a:gd name="T18" fmla="*/ 0 w 334"/>
                <a:gd name="T19" fmla="*/ 231 h 247"/>
                <a:gd name="T20" fmla="*/ 64 w 334"/>
                <a:gd name="T21" fmla="*/ 137 h 247"/>
                <a:gd name="T22" fmla="*/ 47 w 334"/>
                <a:gd name="T23" fmla="*/ 120 h 247"/>
                <a:gd name="T24" fmla="*/ 58 w 334"/>
                <a:gd name="T25" fmla="*/ 100 h 247"/>
                <a:gd name="T26" fmla="*/ 96 w 334"/>
                <a:gd name="T27" fmla="*/ 65 h 247"/>
                <a:gd name="T28" fmla="*/ 134 w 334"/>
                <a:gd name="T29" fmla="*/ 44 h 247"/>
                <a:gd name="T30" fmla="*/ 184 w 334"/>
                <a:gd name="T31" fmla="*/ 17 h 247"/>
                <a:gd name="T32" fmla="*/ 223 w 334"/>
                <a:gd name="T33" fmla="*/ 21 h 247"/>
                <a:gd name="T34" fmla="*/ 229 w 334"/>
                <a:gd name="T35" fmla="*/ 31 h 247"/>
                <a:gd name="T36" fmla="*/ 269 w 334"/>
                <a:gd name="T37" fmla="*/ 18 h 247"/>
                <a:gd name="T38" fmla="*/ 283 w 334"/>
                <a:gd name="T39" fmla="*/ 20 h 247"/>
                <a:gd name="T40" fmla="*/ 274 w 334"/>
                <a:gd name="T41" fmla="*/ 31 h 247"/>
                <a:gd name="T42" fmla="*/ 235 w 334"/>
                <a:gd name="T43" fmla="*/ 46 h 247"/>
                <a:gd name="T44" fmla="*/ 280 w 334"/>
                <a:gd name="T45" fmla="*/ 170 h 247"/>
                <a:gd name="T46" fmla="*/ 321 w 334"/>
                <a:gd name="T47" fmla="*/ 150 h 247"/>
                <a:gd name="T48" fmla="*/ 139 w 334"/>
                <a:gd name="T49" fmla="*/ 199 h 247"/>
                <a:gd name="T50" fmla="*/ 213 w 334"/>
                <a:gd name="T51" fmla="*/ 162 h 247"/>
                <a:gd name="T52" fmla="*/ 230 w 334"/>
                <a:gd name="T53" fmla="*/ 163 h 247"/>
                <a:gd name="T54" fmla="*/ 220 w 334"/>
                <a:gd name="T55" fmla="*/ 176 h 247"/>
                <a:gd name="T56" fmla="*/ 146 w 334"/>
                <a:gd name="T57" fmla="*/ 214 h 247"/>
                <a:gd name="T58" fmla="*/ 185 w 334"/>
                <a:gd name="T59" fmla="*/ 221 h 247"/>
                <a:gd name="T60" fmla="*/ 222 w 334"/>
                <a:gd name="T61" fmla="*/ 204 h 247"/>
                <a:gd name="T62" fmla="*/ 235 w 334"/>
                <a:gd name="T63" fmla="*/ 207 h 247"/>
                <a:gd name="T64" fmla="*/ 229 w 334"/>
                <a:gd name="T65" fmla="*/ 217 h 247"/>
                <a:gd name="T66" fmla="*/ 209 w 334"/>
                <a:gd name="T67" fmla="*/ 228 h 247"/>
                <a:gd name="T68" fmla="*/ 262 w 334"/>
                <a:gd name="T69" fmla="*/ 195 h 247"/>
                <a:gd name="T70" fmla="*/ 244 w 334"/>
                <a:gd name="T71" fmla="*/ 79 h 247"/>
                <a:gd name="T72" fmla="*/ 226 w 334"/>
                <a:gd name="T73" fmla="*/ 61 h 247"/>
                <a:gd name="T74" fmla="*/ 195 w 334"/>
                <a:gd name="T75" fmla="*/ 65 h 247"/>
                <a:gd name="T76" fmla="*/ 95 w 334"/>
                <a:gd name="T77" fmla="*/ 140 h 247"/>
                <a:gd name="T78" fmla="*/ 81 w 334"/>
                <a:gd name="T79" fmla="*/ 152 h 247"/>
                <a:gd name="T80" fmla="*/ 74 w 334"/>
                <a:gd name="T81" fmla="*/ 173 h 247"/>
                <a:gd name="T82" fmla="*/ 98 w 334"/>
                <a:gd name="T83" fmla="*/ 174 h 247"/>
                <a:gd name="T84" fmla="*/ 170 w 334"/>
                <a:gd name="T85" fmla="*/ 133 h 247"/>
                <a:gd name="T86" fmla="*/ 199 w 334"/>
                <a:gd name="T87" fmla="*/ 117 h 247"/>
                <a:gd name="T88" fmla="*/ 213 w 334"/>
                <a:gd name="T89" fmla="*/ 117 h 247"/>
                <a:gd name="T90" fmla="*/ 207 w 334"/>
                <a:gd name="T91" fmla="*/ 130 h 247"/>
                <a:gd name="T92" fmla="*/ 112 w 334"/>
                <a:gd name="T93" fmla="*/ 184 h 247"/>
                <a:gd name="T94" fmla="*/ 101 w 334"/>
                <a:gd name="T95" fmla="*/ 191 h 247"/>
                <a:gd name="T96" fmla="*/ 139 w 334"/>
                <a:gd name="T97" fmla="*/ 199 h 247"/>
                <a:gd name="T98" fmla="*/ 65 w 334"/>
                <a:gd name="T99" fmla="*/ 112 h 247"/>
                <a:gd name="T100" fmla="*/ 67 w 334"/>
                <a:gd name="T101" fmla="*/ 118 h 247"/>
                <a:gd name="T102" fmla="*/ 88 w 334"/>
                <a:gd name="T103" fmla="*/ 112 h 247"/>
                <a:gd name="T104" fmla="*/ 142 w 334"/>
                <a:gd name="T105" fmla="*/ 61 h 247"/>
                <a:gd name="T106" fmla="*/ 138 w 334"/>
                <a:gd name="T107" fmla="*/ 57 h 247"/>
                <a:gd name="T108" fmla="*/ 65 w 334"/>
                <a:gd name="T109" fmla="*/ 11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" h="247">
                  <a:moveTo>
                    <a:pt x="321" y="150"/>
                  </a:moveTo>
                  <a:cubicBezTo>
                    <a:pt x="324" y="148"/>
                    <a:pt x="329" y="151"/>
                    <a:pt x="334" y="152"/>
                  </a:cubicBezTo>
                  <a:cubicBezTo>
                    <a:pt x="332" y="155"/>
                    <a:pt x="331" y="160"/>
                    <a:pt x="328" y="162"/>
                  </a:cubicBezTo>
                  <a:cubicBezTo>
                    <a:pt x="317" y="169"/>
                    <a:pt x="306" y="175"/>
                    <a:pt x="294" y="181"/>
                  </a:cubicBezTo>
                  <a:cubicBezTo>
                    <a:pt x="284" y="185"/>
                    <a:pt x="279" y="190"/>
                    <a:pt x="276" y="202"/>
                  </a:cubicBezTo>
                  <a:cubicBezTo>
                    <a:pt x="271" y="225"/>
                    <a:pt x="233" y="247"/>
                    <a:pt x="210" y="245"/>
                  </a:cubicBezTo>
                  <a:cubicBezTo>
                    <a:pt x="195" y="243"/>
                    <a:pt x="179" y="245"/>
                    <a:pt x="166" y="240"/>
                  </a:cubicBezTo>
                  <a:cubicBezTo>
                    <a:pt x="140" y="230"/>
                    <a:pt x="115" y="219"/>
                    <a:pt x="92" y="204"/>
                  </a:cubicBezTo>
                  <a:cubicBezTo>
                    <a:pt x="73" y="191"/>
                    <a:pt x="73" y="187"/>
                    <a:pt x="56" y="204"/>
                  </a:cubicBezTo>
                  <a:cubicBezTo>
                    <a:pt x="41" y="220"/>
                    <a:pt x="21" y="225"/>
                    <a:pt x="0" y="231"/>
                  </a:cubicBezTo>
                  <a:cubicBezTo>
                    <a:pt x="5" y="186"/>
                    <a:pt x="40" y="163"/>
                    <a:pt x="64" y="137"/>
                  </a:cubicBezTo>
                  <a:cubicBezTo>
                    <a:pt x="57" y="130"/>
                    <a:pt x="47" y="125"/>
                    <a:pt x="47" y="120"/>
                  </a:cubicBezTo>
                  <a:cubicBezTo>
                    <a:pt x="46" y="114"/>
                    <a:pt x="52" y="106"/>
                    <a:pt x="58" y="100"/>
                  </a:cubicBezTo>
                  <a:cubicBezTo>
                    <a:pt x="70" y="88"/>
                    <a:pt x="82" y="76"/>
                    <a:pt x="96" y="65"/>
                  </a:cubicBezTo>
                  <a:cubicBezTo>
                    <a:pt x="108" y="56"/>
                    <a:pt x="121" y="44"/>
                    <a:pt x="134" y="44"/>
                  </a:cubicBezTo>
                  <a:cubicBezTo>
                    <a:pt x="157" y="43"/>
                    <a:pt x="170" y="32"/>
                    <a:pt x="184" y="17"/>
                  </a:cubicBezTo>
                  <a:cubicBezTo>
                    <a:pt x="200" y="0"/>
                    <a:pt x="210" y="1"/>
                    <a:pt x="223" y="21"/>
                  </a:cubicBezTo>
                  <a:cubicBezTo>
                    <a:pt x="225" y="24"/>
                    <a:pt x="227" y="27"/>
                    <a:pt x="229" y="31"/>
                  </a:cubicBezTo>
                  <a:cubicBezTo>
                    <a:pt x="243" y="26"/>
                    <a:pt x="255" y="21"/>
                    <a:pt x="269" y="18"/>
                  </a:cubicBezTo>
                  <a:cubicBezTo>
                    <a:pt x="273" y="16"/>
                    <a:pt x="278" y="19"/>
                    <a:pt x="283" y="20"/>
                  </a:cubicBezTo>
                  <a:cubicBezTo>
                    <a:pt x="280" y="24"/>
                    <a:pt x="278" y="29"/>
                    <a:pt x="274" y="31"/>
                  </a:cubicBezTo>
                  <a:cubicBezTo>
                    <a:pt x="262" y="37"/>
                    <a:pt x="249" y="41"/>
                    <a:pt x="235" y="46"/>
                  </a:cubicBezTo>
                  <a:cubicBezTo>
                    <a:pt x="274" y="79"/>
                    <a:pt x="279" y="122"/>
                    <a:pt x="280" y="170"/>
                  </a:cubicBezTo>
                  <a:cubicBezTo>
                    <a:pt x="296" y="162"/>
                    <a:pt x="308" y="155"/>
                    <a:pt x="321" y="150"/>
                  </a:cubicBezTo>
                  <a:close/>
                  <a:moveTo>
                    <a:pt x="139" y="199"/>
                  </a:moveTo>
                  <a:cubicBezTo>
                    <a:pt x="164" y="187"/>
                    <a:pt x="188" y="174"/>
                    <a:pt x="213" y="162"/>
                  </a:cubicBezTo>
                  <a:cubicBezTo>
                    <a:pt x="217" y="160"/>
                    <a:pt x="224" y="162"/>
                    <a:pt x="230" y="163"/>
                  </a:cubicBezTo>
                  <a:cubicBezTo>
                    <a:pt x="227" y="167"/>
                    <a:pt x="224" y="173"/>
                    <a:pt x="220" y="176"/>
                  </a:cubicBezTo>
                  <a:cubicBezTo>
                    <a:pt x="196" y="189"/>
                    <a:pt x="171" y="201"/>
                    <a:pt x="146" y="214"/>
                  </a:cubicBezTo>
                  <a:cubicBezTo>
                    <a:pt x="158" y="227"/>
                    <a:pt x="171" y="227"/>
                    <a:pt x="185" y="221"/>
                  </a:cubicBezTo>
                  <a:cubicBezTo>
                    <a:pt x="198" y="216"/>
                    <a:pt x="210" y="209"/>
                    <a:pt x="222" y="204"/>
                  </a:cubicBezTo>
                  <a:cubicBezTo>
                    <a:pt x="226" y="202"/>
                    <a:pt x="231" y="206"/>
                    <a:pt x="235" y="207"/>
                  </a:cubicBezTo>
                  <a:cubicBezTo>
                    <a:pt x="233" y="210"/>
                    <a:pt x="232" y="215"/>
                    <a:pt x="229" y="217"/>
                  </a:cubicBezTo>
                  <a:cubicBezTo>
                    <a:pt x="224" y="221"/>
                    <a:pt x="217" y="223"/>
                    <a:pt x="209" y="228"/>
                  </a:cubicBezTo>
                  <a:cubicBezTo>
                    <a:pt x="231" y="230"/>
                    <a:pt x="260" y="212"/>
                    <a:pt x="262" y="195"/>
                  </a:cubicBezTo>
                  <a:cubicBezTo>
                    <a:pt x="267" y="155"/>
                    <a:pt x="267" y="115"/>
                    <a:pt x="244" y="79"/>
                  </a:cubicBezTo>
                  <a:cubicBezTo>
                    <a:pt x="240" y="72"/>
                    <a:pt x="233" y="66"/>
                    <a:pt x="226" y="61"/>
                  </a:cubicBezTo>
                  <a:cubicBezTo>
                    <a:pt x="216" y="54"/>
                    <a:pt x="206" y="56"/>
                    <a:pt x="195" y="65"/>
                  </a:cubicBezTo>
                  <a:cubicBezTo>
                    <a:pt x="162" y="91"/>
                    <a:pt x="128" y="115"/>
                    <a:pt x="95" y="140"/>
                  </a:cubicBezTo>
                  <a:cubicBezTo>
                    <a:pt x="90" y="143"/>
                    <a:pt x="84" y="147"/>
                    <a:pt x="81" y="152"/>
                  </a:cubicBezTo>
                  <a:cubicBezTo>
                    <a:pt x="77" y="158"/>
                    <a:pt x="72" y="168"/>
                    <a:pt x="74" y="173"/>
                  </a:cubicBezTo>
                  <a:cubicBezTo>
                    <a:pt x="80" y="183"/>
                    <a:pt x="89" y="179"/>
                    <a:pt x="98" y="174"/>
                  </a:cubicBezTo>
                  <a:cubicBezTo>
                    <a:pt x="122" y="160"/>
                    <a:pt x="146" y="147"/>
                    <a:pt x="170" y="133"/>
                  </a:cubicBezTo>
                  <a:cubicBezTo>
                    <a:pt x="180" y="128"/>
                    <a:pt x="189" y="122"/>
                    <a:pt x="199" y="117"/>
                  </a:cubicBezTo>
                  <a:cubicBezTo>
                    <a:pt x="203" y="115"/>
                    <a:pt x="208" y="117"/>
                    <a:pt x="213" y="117"/>
                  </a:cubicBezTo>
                  <a:cubicBezTo>
                    <a:pt x="211" y="121"/>
                    <a:pt x="210" y="128"/>
                    <a:pt x="207" y="130"/>
                  </a:cubicBezTo>
                  <a:cubicBezTo>
                    <a:pt x="175" y="148"/>
                    <a:pt x="144" y="166"/>
                    <a:pt x="112" y="184"/>
                  </a:cubicBezTo>
                  <a:cubicBezTo>
                    <a:pt x="109" y="186"/>
                    <a:pt x="106" y="188"/>
                    <a:pt x="101" y="191"/>
                  </a:cubicBezTo>
                  <a:cubicBezTo>
                    <a:pt x="113" y="204"/>
                    <a:pt x="125" y="206"/>
                    <a:pt x="139" y="199"/>
                  </a:cubicBezTo>
                  <a:close/>
                  <a:moveTo>
                    <a:pt x="65" y="112"/>
                  </a:moveTo>
                  <a:cubicBezTo>
                    <a:pt x="66" y="114"/>
                    <a:pt x="66" y="116"/>
                    <a:pt x="67" y="118"/>
                  </a:cubicBezTo>
                  <a:cubicBezTo>
                    <a:pt x="74" y="116"/>
                    <a:pt x="83" y="116"/>
                    <a:pt x="88" y="112"/>
                  </a:cubicBezTo>
                  <a:cubicBezTo>
                    <a:pt x="107" y="96"/>
                    <a:pt x="124" y="78"/>
                    <a:pt x="142" y="61"/>
                  </a:cubicBezTo>
                  <a:cubicBezTo>
                    <a:pt x="141" y="60"/>
                    <a:pt x="140" y="58"/>
                    <a:pt x="138" y="57"/>
                  </a:cubicBezTo>
                  <a:cubicBezTo>
                    <a:pt x="104" y="63"/>
                    <a:pt x="95" y="101"/>
                    <a:pt x="6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11380788" y="3608388"/>
              <a:ext cx="654050" cy="487363"/>
            </a:xfrm>
            <a:custGeom>
              <a:avLst/>
              <a:gdLst>
                <a:gd name="T0" fmla="*/ 200 w 208"/>
                <a:gd name="T1" fmla="*/ 94 h 155"/>
                <a:gd name="T2" fmla="*/ 208 w 208"/>
                <a:gd name="T3" fmla="*/ 95 h 155"/>
                <a:gd name="T4" fmla="*/ 205 w 208"/>
                <a:gd name="T5" fmla="*/ 102 h 155"/>
                <a:gd name="T6" fmla="*/ 183 w 208"/>
                <a:gd name="T7" fmla="*/ 113 h 155"/>
                <a:gd name="T8" fmla="*/ 172 w 208"/>
                <a:gd name="T9" fmla="*/ 127 h 155"/>
                <a:gd name="T10" fmla="*/ 130 w 208"/>
                <a:gd name="T11" fmla="*/ 153 h 155"/>
                <a:gd name="T12" fmla="*/ 103 w 208"/>
                <a:gd name="T13" fmla="*/ 150 h 155"/>
                <a:gd name="T14" fmla="*/ 57 w 208"/>
                <a:gd name="T15" fmla="*/ 128 h 155"/>
                <a:gd name="T16" fmla="*/ 35 w 208"/>
                <a:gd name="T17" fmla="*/ 128 h 155"/>
                <a:gd name="T18" fmla="*/ 0 w 208"/>
                <a:gd name="T19" fmla="*/ 145 h 155"/>
                <a:gd name="T20" fmla="*/ 39 w 208"/>
                <a:gd name="T21" fmla="*/ 86 h 155"/>
                <a:gd name="T22" fmla="*/ 29 w 208"/>
                <a:gd name="T23" fmla="*/ 75 h 155"/>
                <a:gd name="T24" fmla="*/ 35 w 208"/>
                <a:gd name="T25" fmla="*/ 63 h 155"/>
                <a:gd name="T26" fmla="*/ 59 w 208"/>
                <a:gd name="T27" fmla="*/ 41 h 155"/>
                <a:gd name="T28" fmla="*/ 83 w 208"/>
                <a:gd name="T29" fmla="*/ 28 h 155"/>
                <a:gd name="T30" fmla="*/ 114 w 208"/>
                <a:gd name="T31" fmla="*/ 11 h 155"/>
                <a:gd name="T32" fmla="*/ 139 w 208"/>
                <a:gd name="T33" fmla="*/ 14 h 155"/>
                <a:gd name="T34" fmla="*/ 143 w 208"/>
                <a:gd name="T35" fmla="*/ 20 h 155"/>
                <a:gd name="T36" fmla="*/ 167 w 208"/>
                <a:gd name="T37" fmla="*/ 11 h 155"/>
                <a:gd name="T38" fmla="*/ 176 w 208"/>
                <a:gd name="T39" fmla="*/ 13 h 155"/>
                <a:gd name="T40" fmla="*/ 170 w 208"/>
                <a:gd name="T41" fmla="*/ 20 h 155"/>
                <a:gd name="T42" fmla="*/ 146 w 208"/>
                <a:gd name="T43" fmla="*/ 29 h 155"/>
                <a:gd name="T44" fmla="*/ 175 w 208"/>
                <a:gd name="T45" fmla="*/ 107 h 155"/>
                <a:gd name="T46" fmla="*/ 200 w 208"/>
                <a:gd name="T47" fmla="*/ 94 h 155"/>
                <a:gd name="T48" fmla="*/ 86 w 208"/>
                <a:gd name="T49" fmla="*/ 125 h 155"/>
                <a:gd name="T50" fmla="*/ 132 w 208"/>
                <a:gd name="T51" fmla="*/ 102 h 155"/>
                <a:gd name="T52" fmla="*/ 143 w 208"/>
                <a:gd name="T53" fmla="*/ 102 h 155"/>
                <a:gd name="T54" fmla="*/ 137 w 208"/>
                <a:gd name="T55" fmla="*/ 110 h 155"/>
                <a:gd name="T56" fmla="*/ 90 w 208"/>
                <a:gd name="T57" fmla="*/ 134 h 155"/>
                <a:gd name="T58" fmla="*/ 115 w 208"/>
                <a:gd name="T59" fmla="*/ 139 h 155"/>
                <a:gd name="T60" fmla="*/ 138 w 208"/>
                <a:gd name="T61" fmla="*/ 128 h 155"/>
                <a:gd name="T62" fmla="*/ 146 w 208"/>
                <a:gd name="T63" fmla="*/ 130 h 155"/>
                <a:gd name="T64" fmla="*/ 142 w 208"/>
                <a:gd name="T65" fmla="*/ 136 h 155"/>
                <a:gd name="T66" fmla="*/ 130 w 208"/>
                <a:gd name="T67" fmla="*/ 143 h 155"/>
                <a:gd name="T68" fmla="*/ 163 w 208"/>
                <a:gd name="T69" fmla="*/ 122 h 155"/>
                <a:gd name="T70" fmla="*/ 152 w 208"/>
                <a:gd name="T71" fmla="*/ 50 h 155"/>
                <a:gd name="T72" fmla="*/ 141 w 208"/>
                <a:gd name="T73" fmla="*/ 39 h 155"/>
                <a:gd name="T74" fmla="*/ 121 w 208"/>
                <a:gd name="T75" fmla="*/ 41 h 155"/>
                <a:gd name="T76" fmla="*/ 58 w 208"/>
                <a:gd name="T77" fmla="*/ 88 h 155"/>
                <a:gd name="T78" fmla="*/ 50 w 208"/>
                <a:gd name="T79" fmla="*/ 95 h 155"/>
                <a:gd name="T80" fmla="*/ 46 w 208"/>
                <a:gd name="T81" fmla="*/ 109 h 155"/>
                <a:gd name="T82" fmla="*/ 61 w 208"/>
                <a:gd name="T83" fmla="*/ 109 h 155"/>
                <a:gd name="T84" fmla="*/ 106 w 208"/>
                <a:gd name="T85" fmla="*/ 84 h 155"/>
                <a:gd name="T86" fmla="*/ 124 w 208"/>
                <a:gd name="T87" fmla="*/ 74 h 155"/>
                <a:gd name="T88" fmla="*/ 132 w 208"/>
                <a:gd name="T89" fmla="*/ 73 h 155"/>
                <a:gd name="T90" fmla="*/ 128 w 208"/>
                <a:gd name="T91" fmla="*/ 82 h 155"/>
                <a:gd name="T92" fmla="*/ 70 w 208"/>
                <a:gd name="T93" fmla="*/ 115 h 155"/>
                <a:gd name="T94" fmla="*/ 62 w 208"/>
                <a:gd name="T95" fmla="*/ 120 h 155"/>
                <a:gd name="T96" fmla="*/ 86 w 208"/>
                <a:gd name="T97" fmla="*/ 125 h 155"/>
                <a:gd name="T98" fmla="*/ 40 w 208"/>
                <a:gd name="T99" fmla="*/ 71 h 155"/>
                <a:gd name="T100" fmla="*/ 41 w 208"/>
                <a:gd name="T101" fmla="*/ 74 h 155"/>
                <a:gd name="T102" fmla="*/ 54 w 208"/>
                <a:gd name="T103" fmla="*/ 71 h 155"/>
                <a:gd name="T104" fmla="*/ 88 w 208"/>
                <a:gd name="T105" fmla="*/ 39 h 155"/>
                <a:gd name="T106" fmla="*/ 86 w 208"/>
                <a:gd name="T107" fmla="*/ 36 h 155"/>
                <a:gd name="T108" fmla="*/ 40 w 208"/>
                <a:gd name="T109" fmla="*/ 7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5">
                  <a:moveTo>
                    <a:pt x="200" y="94"/>
                  </a:moveTo>
                  <a:cubicBezTo>
                    <a:pt x="202" y="93"/>
                    <a:pt x="205" y="95"/>
                    <a:pt x="208" y="95"/>
                  </a:cubicBezTo>
                  <a:cubicBezTo>
                    <a:pt x="207" y="97"/>
                    <a:pt x="206" y="101"/>
                    <a:pt x="205" y="102"/>
                  </a:cubicBezTo>
                  <a:cubicBezTo>
                    <a:pt x="198" y="106"/>
                    <a:pt x="190" y="110"/>
                    <a:pt x="183" y="113"/>
                  </a:cubicBezTo>
                  <a:cubicBezTo>
                    <a:pt x="177" y="116"/>
                    <a:pt x="173" y="119"/>
                    <a:pt x="172" y="127"/>
                  </a:cubicBezTo>
                  <a:cubicBezTo>
                    <a:pt x="169" y="141"/>
                    <a:pt x="145" y="155"/>
                    <a:pt x="130" y="153"/>
                  </a:cubicBezTo>
                  <a:cubicBezTo>
                    <a:pt x="121" y="152"/>
                    <a:pt x="111" y="153"/>
                    <a:pt x="103" y="150"/>
                  </a:cubicBezTo>
                  <a:cubicBezTo>
                    <a:pt x="87" y="144"/>
                    <a:pt x="71" y="137"/>
                    <a:pt x="57" y="128"/>
                  </a:cubicBezTo>
                  <a:cubicBezTo>
                    <a:pt x="45" y="119"/>
                    <a:pt x="45" y="117"/>
                    <a:pt x="35" y="128"/>
                  </a:cubicBezTo>
                  <a:cubicBezTo>
                    <a:pt x="25" y="138"/>
                    <a:pt x="13" y="141"/>
                    <a:pt x="0" y="145"/>
                  </a:cubicBezTo>
                  <a:cubicBezTo>
                    <a:pt x="2" y="116"/>
                    <a:pt x="25" y="102"/>
                    <a:pt x="39" y="86"/>
                  </a:cubicBezTo>
                  <a:cubicBezTo>
                    <a:pt x="35" y="82"/>
                    <a:pt x="29" y="79"/>
                    <a:pt x="29" y="75"/>
                  </a:cubicBezTo>
                  <a:cubicBezTo>
                    <a:pt x="28" y="71"/>
                    <a:pt x="32" y="66"/>
                    <a:pt x="35" y="63"/>
                  </a:cubicBezTo>
                  <a:cubicBezTo>
                    <a:pt x="43" y="55"/>
                    <a:pt x="51" y="48"/>
                    <a:pt x="59" y="41"/>
                  </a:cubicBezTo>
                  <a:cubicBezTo>
                    <a:pt x="67" y="36"/>
                    <a:pt x="75" y="28"/>
                    <a:pt x="83" y="28"/>
                  </a:cubicBezTo>
                  <a:cubicBezTo>
                    <a:pt x="97" y="27"/>
                    <a:pt x="106" y="20"/>
                    <a:pt x="114" y="11"/>
                  </a:cubicBezTo>
                  <a:cubicBezTo>
                    <a:pt x="125" y="0"/>
                    <a:pt x="130" y="1"/>
                    <a:pt x="139" y="14"/>
                  </a:cubicBezTo>
                  <a:cubicBezTo>
                    <a:pt x="140" y="15"/>
                    <a:pt x="141" y="17"/>
                    <a:pt x="143" y="20"/>
                  </a:cubicBezTo>
                  <a:cubicBezTo>
                    <a:pt x="151" y="17"/>
                    <a:pt x="159" y="14"/>
                    <a:pt x="167" y="11"/>
                  </a:cubicBezTo>
                  <a:cubicBezTo>
                    <a:pt x="170" y="11"/>
                    <a:pt x="173" y="12"/>
                    <a:pt x="176" y="13"/>
                  </a:cubicBezTo>
                  <a:cubicBezTo>
                    <a:pt x="174" y="15"/>
                    <a:pt x="173" y="19"/>
                    <a:pt x="170" y="20"/>
                  </a:cubicBezTo>
                  <a:cubicBezTo>
                    <a:pt x="163" y="23"/>
                    <a:pt x="155" y="26"/>
                    <a:pt x="146" y="29"/>
                  </a:cubicBezTo>
                  <a:cubicBezTo>
                    <a:pt x="170" y="50"/>
                    <a:pt x="174" y="77"/>
                    <a:pt x="175" y="107"/>
                  </a:cubicBezTo>
                  <a:cubicBezTo>
                    <a:pt x="184" y="102"/>
                    <a:pt x="192" y="97"/>
                    <a:pt x="200" y="94"/>
                  </a:cubicBezTo>
                  <a:close/>
                  <a:moveTo>
                    <a:pt x="86" y="125"/>
                  </a:moveTo>
                  <a:cubicBezTo>
                    <a:pt x="102" y="117"/>
                    <a:pt x="117" y="109"/>
                    <a:pt x="132" y="102"/>
                  </a:cubicBezTo>
                  <a:cubicBezTo>
                    <a:pt x="135" y="101"/>
                    <a:pt x="140" y="102"/>
                    <a:pt x="143" y="102"/>
                  </a:cubicBezTo>
                  <a:cubicBezTo>
                    <a:pt x="141" y="105"/>
                    <a:pt x="139" y="109"/>
                    <a:pt x="137" y="110"/>
                  </a:cubicBezTo>
                  <a:cubicBezTo>
                    <a:pt x="122" y="118"/>
                    <a:pt x="106" y="126"/>
                    <a:pt x="90" y="134"/>
                  </a:cubicBezTo>
                  <a:cubicBezTo>
                    <a:pt x="98" y="142"/>
                    <a:pt x="106" y="142"/>
                    <a:pt x="115" y="139"/>
                  </a:cubicBezTo>
                  <a:cubicBezTo>
                    <a:pt x="123" y="135"/>
                    <a:pt x="130" y="131"/>
                    <a:pt x="138" y="128"/>
                  </a:cubicBezTo>
                  <a:cubicBezTo>
                    <a:pt x="140" y="127"/>
                    <a:pt x="144" y="129"/>
                    <a:pt x="146" y="130"/>
                  </a:cubicBezTo>
                  <a:cubicBezTo>
                    <a:pt x="145" y="132"/>
                    <a:pt x="144" y="135"/>
                    <a:pt x="142" y="136"/>
                  </a:cubicBezTo>
                  <a:cubicBezTo>
                    <a:pt x="139" y="138"/>
                    <a:pt x="135" y="140"/>
                    <a:pt x="130" y="143"/>
                  </a:cubicBezTo>
                  <a:cubicBezTo>
                    <a:pt x="144" y="144"/>
                    <a:pt x="162" y="133"/>
                    <a:pt x="163" y="122"/>
                  </a:cubicBezTo>
                  <a:cubicBezTo>
                    <a:pt x="166" y="97"/>
                    <a:pt x="166" y="72"/>
                    <a:pt x="152" y="50"/>
                  </a:cubicBezTo>
                  <a:cubicBezTo>
                    <a:pt x="149" y="46"/>
                    <a:pt x="145" y="41"/>
                    <a:pt x="141" y="39"/>
                  </a:cubicBezTo>
                  <a:cubicBezTo>
                    <a:pt x="134" y="34"/>
                    <a:pt x="128" y="35"/>
                    <a:pt x="121" y="41"/>
                  </a:cubicBezTo>
                  <a:cubicBezTo>
                    <a:pt x="101" y="57"/>
                    <a:pt x="79" y="72"/>
                    <a:pt x="58" y="88"/>
                  </a:cubicBezTo>
                  <a:cubicBezTo>
                    <a:pt x="55" y="90"/>
                    <a:pt x="52" y="92"/>
                    <a:pt x="50" y="95"/>
                  </a:cubicBezTo>
                  <a:cubicBezTo>
                    <a:pt x="47" y="99"/>
                    <a:pt x="44" y="106"/>
                    <a:pt x="46" y="109"/>
                  </a:cubicBezTo>
                  <a:cubicBezTo>
                    <a:pt x="49" y="115"/>
                    <a:pt x="55" y="112"/>
                    <a:pt x="61" y="109"/>
                  </a:cubicBezTo>
                  <a:cubicBezTo>
                    <a:pt x="76" y="101"/>
                    <a:pt x="91" y="92"/>
                    <a:pt x="106" y="84"/>
                  </a:cubicBezTo>
                  <a:cubicBezTo>
                    <a:pt x="112" y="80"/>
                    <a:pt x="118" y="77"/>
                    <a:pt x="124" y="74"/>
                  </a:cubicBezTo>
                  <a:cubicBezTo>
                    <a:pt x="126" y="73"/>
                    <a:pt x="129" y="73"/>
                    <a:pt x="132" y="73"/>
                  </a:cubicBezTo>
                  <a:cubicBezTo>
                    <a:pt x="131" y="76"/>
                    <a:pt x="130" y="80"/>
                    <a:pt x="128" y="82"/>
                  </a:cubicBezTo>
                  <a:cubicBezTo>
                    <a:pt x="109" y="93"/>
                    <a:pt x="89" y="104"/>
                    <a:pt x="70" y="115"/>
                  </a:cubicBezTo>
                  <a:cubicBezTo>
                    <a:pt x="68" y="116"/>
                    <a:pt x="66" y="118"/>
                    <a:pt x="62" y="120"/>
                  </a:cubicBezTo>
                  <a:cubicBezTo>
                    <a:pt x="70" y="128"/>
                    <a:pt x="78" y="129"/>
                    <a:pt x="86" y="125"/>
                  </a:cubicBezTo>
                  <a:close/>
                  <a:moveTo>
                    <a:pt x="40" y="71"/>
                  </a:moveTo>
                  <a:cubicBezTo>
                    <a:pt x="40" y="72"/>
                    <a:pt x="41" y="73"/>
                    <a:pt x="41" y="74"/>
                  </a:cubicBezTo>
                  <a:cubicBezTo>
                    <a:pt x="46" y="73"/>
                    <a:pt x="51" y="73"/>
                    <a:pt x="54" y="71"/>
                  </a:cubicBezTo>
                  <a:cubicBezTo>
                    <a:pt x="66" y="60"/>
                    <a:pt x="77" y="49"/>
                    <a:pt x="88" y="39"/>
                  </a:cubicBezTo>
                  <a:cubicBezTo>
                    <a:pt x="87" y="38"/>
                    <a:pt x="87" y="37"/>
                    <a:pt x="86" y="36"/>
                  </a:cubicBezTo>
                  <a:cubicBezTo>
                    <a:pt x="65" y="40"/>
                    <a:pt x="58" y="63"/>
                    <a:pt x="40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25347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1" y="-67945"/>
            <a:ext cx="12192000" cy="6925946"/>
            <a:chOff x="0" y="-22225"/>
            <a:chExt cx="12134851" cy="6796088"/>
          </a:xfrm>
          <a:solidFill>
            <a:schemeClr val="bg1"/>
          </a:solidFill>
        </p:grpSpPr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63500" y="-22225"/>
              <a:ext cx="1411288" cy="1050925"/>
            </a:xfrm>
            <a:custGeom>
              <a:avLst/>
              <a:gdLst>
                <a:gd name="T0" fmla="*/ 72 w 449"/>
                <a:gd name="T1" fmla="*/ 230 h 334"/>
                <a:gd name="T2" fmla="*/ 132 w 449"/>
                <a:gd name="T3" fmla="*/ 63 h 334"/>
                <a:gd name="T4" fmla="*/ 81 w 449"/>
                <a:gd name="T5" fmla="*/ 43 h 334"/>
                <a:gd name="T6" fmla="*/ 68 w 449"/>
                <a:gd name="T7" fmla="*/ 28 h 334"/>
                <a:gd name="T8" fmla="*/ 88 w 449"/>
                <a:gd name="T9" fmla="*/ 24 h 334"/>
                <a:gd name="T10" fmla="*/ 141 w 449"/>
                <a:gd name="T11" fmla="*/ 43 h 334"/>
                <a:gd name="T12" fmla="*/ 149 w 449"/>
                <a:gd name="T13" fmla="*/ 29 h 334"/>
                <a:gd name="T14" fmla="*/ 201 w 449"/>
                <a:gd name="T15" fmla="*/ 24 h 334"/>
                <a:gd name="T16" fmla="*/ 269 w 449"/>
                <a:gd name="T17" fmla="*/ 59 h 334"/>
                <a:gd name="T18" fmla="*/ 320 w 449"/>
                <a:gd name="T19" fmla="*/ 88 h 334"/>
                <a:gd name="T20" fmla="*/ 372 w 449"/>
                <a:gd name="T21" fmla="*/ 136 h 334"/>
                <a:gd name="T22" fmla="*/ 386 w 449"/>
                <a:gd name="T23" fmla="*/ 162 h 334"/>
                <a:gd name="T24" fmla="*/ 364 w 449"/>
                <a:gd name="T25" fmla="*/ 185 h 334"/>
                <a:gd name="T26" fmla="*/ 449 w 449"/>
                <a:gd name="T27" fmla="*/ 312 h 334"/>
                <a:gd name="T28" fmla="*/ 374 w 449"/>
                <a:gd name="T29" fmla="*/ 276 h 334"/>
                <a:gd name="T30" fmla="*/ 325 w 449"/>
                <a:gd name="T31" fmla="*/ 275 h 334"/>
                <a:gd name="T32" fmla="*/ 227 w 449"/>
                <a:gd name="T33" fmla="*/ 323 h 334"/>
                <a:gd name="T34" fmla="*/ 167 w 449"/>
                <a:gd name="T35" fmla="*/ 330 h 334"/>
                <a:gd name="T36" fmla="*/ 78 w 449"/>
                <a:gd name="T37" fmla="*/ 273 h 334"/>
                <a:gd name="T38" fmla="*/ 54 w 449"/>
                <a:gd name="T39" fmla="*/ 244 h 334"/>
                <a:gd name="T40" fmla="*/ 7 w 449"/>
                <a:gd name="T41" fmla="*/ 219 h 334"/>
                <a:gd name="T42" fmla="*/ 0 w 449"/>
                <a:gd name="T43" fmla="*/ 205 h 334"/>
                <a:gd name="T44" fmla="*/ 17 w 449"/>
                <a:gd name="T45" fmla="*/ 202 h 334"/>
                <a:gd name="T46" fmla="*/ 72 w 449"/>
                <a:gd name="T47" fmla="*/ 230 h 334"/>
                <a:gd name="T48" fmla="*/ 314 w 449"/>
                <a:gd name="T49" fmla="*/ 257 h 334"/>
                <a:gd name="T50" fmla="*/ 298 w 449"/>
                <a:gd name="T51" fmla="*/ 248 h 334"/>
                <a:gd name="T52" fmla="*/ 171 w 449"/>
                <a:gd name="T53" fmla="*/ 175 h 334"/>
                <a:gd name="T54" fmla="*/ 163 w 449"/>
                <a:gd name="T55" fmla="*/ 158 h 334"/>
                <a:gd name="T56" fmla="*/ 181 w 449"/>
                <a:gd name="T57" fmla="*/ 159 h 334"/>
                <a:gd name="T58" fmla="*/ 221 w 449"/>
                <a:gd name="T59" fmla="*/ 180 h 334"/>
                <a:gd name="T60" fmla="*/ 317 w 449"/>
                <a:gd name="T61" fmla="*/ 235 h 334"/>
                <a:gd name="T62" fmla="*/ 350 w 449"/>
                <a:gd name="T63" fmla="*/ 234 h 334"/>
                <a:gd name="T64" fmla="*/ 341 w 449"/>
                <a:gd name="T65" fmla="*/ 205 h 334"/>
                <a:gd name="T66" fmla="*/ 322 w 449"/>
                <a:gd name="T67" fmla="*/ 189 h 334"/>
                <a:gd name="T68" fmla="*/ 187 w 449"/>
                <a:gd name="T69" fmla="*/ 88 h 334"/>
                <a:gd name="T70" fmla="*/ 145 w 449"/>
                <a:gd name="T71" fmla="*/ 83 h 334"/>
                <a:gd name="T72" fmla="*/ 120 w 449"/>
                <a:gd name="T73" fmla="*/ 108 h 334"/>
                <a:gd name="T74" fmla="*/ 97 w 449"/>
                <a:gd name="T75" fmla="*/ 264 h 334"/>
                <a:gd name="T76" fmla="*/ 168 w 449"/>
                <a:gd name="T77" fmla="*/ 307 h 334"/>
                <a:gd name="T78" fmla="*/ 141 w 449"/>
                <a:gd name="T79" fmla="*/ 293 h 334"/>
                <a:gd name="T80" fmla="*/ 133 w 449"/>
                <a:gd name="T81" fmla="*/ 279 h 334"/>
                <a:gd name="T82" fmla="*/ 150 w 449"/>
                <a:gd name="T83" fmla="*/ 275 h 334"/>
                <a:gd name="T84" fmla="*/ 200 w 449"/>
                <a:gd name="T85" fmla="*/ 299 h 334"/>
                <a:gd name="T86" fmla="*/ 253 w 449"/>
                <a:gd name="T87" fmla="*/ 288 h 334"/>
                <a:gd name="T88" fmla="*/ 154 w 449"/>
                <a:gd name="T89" fmla="*/ 237 h 334"/>
                <a:gd name="T90" fmla="*/ 139 w 449"/>
                <a:gd name="T91" fmla="*/ 220 h 334"/>
                <a:gd name="T92" fmla="*/ 163 w 449"/>
                <a:gd name="T93" fmla="*/ 220 h 334"/>
                <a:gd name="T94" fmla="*/ 262 w 449"/>
                <a:gd name="T95" fmla="*/ 269 h 334"/>
                <a:gd name="T96" fmla="*/ 314 w 449"/>
                <a:gd name="T97" fmla="*/ 257 h 334"/>
                <a:gd name="T98" fmla="*/ 263 w 449"/>
                <a:gd name="T99" fmla="*/ 77 h 334"/>
                <a:gd name="T100" fmla="*/ 258 w 449"/>
                <a:gd name="T101" fmla="*/ 83 h 334"/>
                <a:gd name="T102" fmla="*/ 331 w 449"/>
                <a:gd name="T103" fmla="*/ 152 h 334"/>
                <a:gd name="T104" fmla="*/ 359 w 449"/>
                <a:gd name="T105" fmla="*/ 160 h 334"/>
                <a:gd name="T106" fmla="*/ 362 w 449"/>
                <a:gd name="T107" fmla="*/ 152 h 334"/>
                <a:gd name="T108" fmla="*/ 263 w 449"/>
                <a:gd name="T109" fmla="*/ 7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334">
                  <a:moveTo>
                    <a:pt x="72" y="230"/>
                  </a:moveTo>
                  <a:cubicBezTo>
                    <a:pt x="74" y="166"/>
                    <a:pt x="81" y="107"/>
                    <a:pt x="132" y="63"/>
                  </a:cubicBezTo>
                  <a:cubicBezTo>
                    <a:pt x="114" y="56"/>
                    <a:pt x="97" y="50"/>
                    <a:pt x="81" y="43"/>
                  </a:cubicBezTo>
                  <a:cubicBezTo>
                    <a:pt x="75" y="40"/>
                    <a:pt x="72" y="33"/>
                    <a:pt x="68" y="28"/>
                  </a:cubicBezTo>
                  <a:cubicBezTo>
                    <a:pt x="75" y="26"/>
                    <a:pt x="82" y="23"/>
                    <a:pt x="88" y="24"/>
                  </a:cubicBezTo>
                  <a:cubicBezTo>
                    <a:pt x="105" y="29"/>
                    <a:pt x="122" y="36"/>
                    <a:pt x="141" y="43"/>
                  </a:cubicBezTo>
                  <a:cubicBezTo>
                    <a:pt x="144" y="37"/>
                    <a:pt x="146" y="33"/>
                    <a:pt x="149" y="29"/>
                  </a:cubicBezTo>
                  <a:cubicBezTo>
                    <a:pt x="167" y="2"/>
                    <a:pt x="179" y="0"/>
                    <a:pt x="201" y="24"/>
                  </a:cubicBezTo>
                  <a:cubicBezTo>
                    <a:pt x="220" y="44"/>
                    <a:pt x="238" y="59"/>
                    <a:pt x="269" y="59"/>
                  </a:cubicBezTo>
                  <a:cubicBezTo>
                    <a:pt x="286" y="60"/>
                    <a:pt x="304" y="76"/>
                    <a:pt x="320" y="88"/>
                  </a:cubicBezTo>
                  <a:cubicBezTo>
                    <a:pt x="338" y="103"/>
                    <a:pt x="355" y="119"/>
                    <a:pt x="372" y="136"/>
                  </a:cubicBezTo>
                  <a:cubicBezTo>
                    <a:pt x="379" y="143"/>
                    <a:pt x="387" y="154"/>
                    <a:pt x="386" y="162"/>
                  </a:cubicBezTo>
                  <a:cubicBezTo>
                    <a:pt x="385" y="169"/>
                    <a:pt x="373" y="176"/>
                    <a:pt x="364" y="185"/>
                  </a:cubicBezTo>
                  <a:cubicBezTo>
                    <a:pt x="395" y="221"/>
                    <a:pt x="443" y="251"/>
                    <a:pt x="449" y="312"/>
                  </a:cubicBezTo>
                  <a:cubicBezTo>
                    <a:pt x="421" y="304"/>
                    <a:pt x="394" y="297"/>
                    <a:pt x="374" y="276"/>
                  </a:cubicBezTo>
                  <a:cubicBezTo>
                    <a:pt x="352" y="253"/>
                    <a:pt x="351" y="257"/>
                    <a:pt x="325" y="275"/>
                  </a:cubicBezTo>
                  <a:cubicBezTo>
                    <a:pt x="295" y="295"/>
                    <a:pt x="261" y="310"/>
                    <a:pt x="227" y="323"/>
                  </a:cubicBezTo>
                  <a:cubicBezTo>
                    <a:pt x="209" y="330"/>
                    <a:pt x="187" y="328"/>
                    <a:pt x="167" y="330"/>
                  </a:cubicBezTo>
                  <a:cubicBezTo>
                    <a:pt x="135" y="334"/>
                    <a:pt x="84" y="303"/>
                    <a:pt x="78" y="273"/>
                  </a:cubicBezTo>
                  <a:cubicBezTo>
                    <a:pt x="74" y="257"/>
                    <a:pt x="66" y="250"/>
                    <a:pt x="54" y="244"/>
                  </a:cubicBezTo>
                  <a:cubicBezTo>
                    <a:pt x="38" y="236"/>
                    <a:pt x="22" y="228"/>
                    <a:pt x="7" y="219"/>
                  </a:cubicBezTo>
                  <a:cubicBezTo>
                    <a:pt x="4" y="217"/>
                    <a:pt x="3" y="210"/>
                    <a:pt x="0" y="205"/>
                  </a:cubicBezTo>
                  <a:cubicBezTo>
                    <a:pt x="6" y="204"/>
                    <a:pt x="13" y="200"/>
                    <a:pt x="17" y="202"/>
                  </a:cubicBezTo>
                  <a:cubicBezTo>
                    <a:pt x="35" y="210"/>
                    <a:pt x="51" y="219"/>
                    <a:pt x="72" y="230"/>
                  </a:cubicBezTo>
                  <a:close/>
                  <a:moveTo>
                    <a:pt x="314" y="257"/>
                  </a:moveTo>
                  <a:cubicBezTo>
                    <a:pt x="307" y="253"/>
                    <a:pt x="302" y="251"/>
                    <a:pt x="298" y="248"/>
                  </a:cubicBezTo>
                  <a:cubicBezTo>
                    <a:pt x="256" y="224"/>
                    <a:pt x="213" y="200"/>
                    <a:pt x="171" y="175"/>
                  </a:cubicBezTo>
                  <a:cubicBezTo>
                    <a:pt x="167" y="173"/>
                    <a:pt x="166" y="164"/>
                    <a:pt x="163" y="158"/>
                  </a:cubicBezTo>
                  <a:cubicBezTo>
                    <a:pt x="169" y="158"/>
                    <a:pt x="176" y="156"/>
                    <a:pt x="181" y="159"/>
                  </a:cubicBezTo>
                  <a:cubicBezTo>
                    <a:pt x="195" y="165"/>
                    <a:pt x="208" y="173"/>
                    <a:pt x="221" y="180"/>
                  </a:cubicBezTo>
                  <a:cubicBezTo>
                    <a:pt x="253" y="198"/>
                    <a:pt x="285" y="216"/>
                    <a:pt x="317" y="235"/>
                  </a:cubicBezTo>
                  <a:cubicBezTo>
                    <a:pt x="329" y="242"/>
                    <a:pt x="342" y="247"/>
                    <a:pt x="350" y="234"/>
                  </a:cubicBezTo>
                  <a:cubicBezTo>
                    <a:pt x="353" y="227"/>
                    <a:pt x="346" y="214"/>
                    <a:pt x="341" y="205"/>
                  </a:cubicBezTo>
                  <a:cubicBezTo>
                    <a:pt x="337" y="198"/>
                    <a:pt x="329" y="194"/>
                    <a:pt x="322" y="189"/>
                  </a:cubicBezTo>
                  <a:cubicBezTo>
                    <a:pt x="277" y="155"/>
                    <a:pt x="231" y="123"/>
                    <a:pt x="187" y="88"/>
                  </a:cubicBezTo>
                  <a:cubicBezTo>
                    <a:pt x="172" y="76"/>
                    <a:pt x="159" y="73"/>
                    <a:pt x="145" y="83"/>
                  </a:cubicBezTo>
                  <a:cubicBezTo>
                    <a:pt x="135" y="89"/>
                    <a:pt x="127" y="98"/>
                    <a:pt x="120" y="108"/>
                  </a:cubicBezTo>
                  <a:cubicBezTo>
                    <a:pt x="90" y="156"/>
                    <a:pt x="90" y="210"/>
                    <a:pt x="97" y="264"/>
                  </a:cubicBezTo>
                  <a:cubicBezTo>
                    <a:pt x="100" y="287"/>
                    <a:pt x="138" y="310"/>
                    <a:pt x="168" y="307"/>
                  </a:cubicBezTo>
                  <a:cubicBezTo>
                    <a:pt x="157" y="302"/>
                    <a:pt x="148" y="298"/>
                    <a:pt x="141" y="293"/>
                  </a:cubicBezTo>
                  <a:cubicBezTo>
                    <a:pt x="137" y="290"/>
                    <a:pt x="135" y="284"/>
                    <a:pt x="133" y="279"/>
                  </a:cubicBezTo>
                  <a:cubicBezTo>
                    <a:pt x="139" y="278"/>
                    <a:pt x="145" y="273"/>
                    <a:pt x="150" y="275"/>
                  </a:cubicBezTo>
                  <a:cubicBezTo>
                    <a:pt x="167" y="282"/>
                    <a:pt x="183" y="292"/>
                    <a:pt x="200" y="299"/>
                  </a:cubicBezTo>
                  <a:cubicBezTo>
                    <a:pt x="219" y="306"/>
                    <a:pt x="237" y="306"/>
                    <a:pt x="253" y="288"/>
                  </a:cubicBezTo>
                  <a:cubicBezTo>
                    <a:pt x="219" y="271"/>
                    <a:pt x="186" y="255"/>
                    <a:pt x="154" y="237"/>
                  </a:cubicBezTo>
                  <a:cubicBezTo>
                    <a:pt x="147" y="234"/>
                    <a:pt x="144" y="226"/>
                    <a:pt x="139" y="220"/>
                  </a:cubicBezTo>
                  <a:cubicBezTo>
                    <a:pt x="147" y="219"/>
                    <a:pt x="157" y="216"/>
                    <a:pt x="163" y="220"/>
                  </a:cubicBezTo>
                  <a:cubicBezTo>
                    <a:pt x="197" y="235"/>
                    <a:pt x="229" y="253"/>
                    <a:pt x="262" y="269"/>
                  </a:cubicBezTo>
                  <a:cubicBezTo>
                    <a:pt x="281" y="278"/>
                    <a:pt x="298" y="275"/>
                    <a:pt x="314" y="257"/>
                  </a:cubicBezTo>
                  <a:close/>
                  <a:moveTo>
                    <a:pt x="263" y="77"/>
                  </a:moveTo>
                  <a:cubicBezTo>
                    <a:pt x="261" y="79"/>
                    <a:pt x="260" y="81"/>
                    <a:pt x="258" y="83"/>
                  </a:cubicBezTo>
                  <a:cubicBezTo>
                    <a:pt x="283" y="106"/>
                    <a:pt x="306" y="130"/>
                    <a:pt x="331" y="152"/>
                  </a:cubicBezTo>
                  <a:cubicBezTo>
                    <a:pt x="338" y="158"/>
                    <a:pt x="350" y="157"/>
                    <a:pt x="359" y="160"/>
                  </a:cubicBezTo>
                  <a:cubicBezTo>
                    <a:pt x="360" y="157"/>
                    <a:pt x="361" y="155"/>
                    <a:pt x="362" y="152"/>
                  </a:cubicBezTo>
                  <a:cubicBezTo>
                    <a:pt x="322" y="136"/>
                    <a:pt x="309" y="85"/>
                    <a:pt x="26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53975" y="1249363"/>
              <a:ext cx="1046163" cy="779463"/>
            </a:xfrm>
            <a:custGeom>
              <a:avLst/>
              <a:gdLst>
                <a:gd name="T0" fmla="*/ 53 w 333"/>
                <a:gd name="T1" fmla="*/ 170 h 248"/>
                <a:gd name="T2" fmla="*/ 98 w 333"/>
                <a:gd name="T3" fmla="*/ 47 h 248"/>
                <a:gd name="T4" fmla="*/ 59 w 333"/>
                <a:gd name="T5" fmla="*/ 32 h 248"/>
                <a:gd name="T6" fmla="*/ 50 w 333"/>
                <a:gd name="T7" fmla="*/ 21 h 248"/>
                <a:gd name="T8" fmla="*/ 65 w 333"/>
                <a:gd name="T9" fmla="*/ 18 h 248"/>
                <a:gd name="T10" fmla="*/ 104 w 333"/>
                <a:gd name="T11" fmla="*/ 32 h 248"/>
                <a:gd name="T12" fmla="*/ 110 w 333"/>
                <a:gd name="T13" fmla="*/ 22 h 248"/>
                <a:gd name="T14" fmla="*/ 149 w 333"/>
                <a:gd name="T15" fmla="*/ 17 h 248"/>
                <a:gd name="T16" fmla="*/ 200 w 333"/>
                <a:gd name="T17" fmla="*/ 44 h 248"/>
                <a:gd name="T18" fmla="*/ 237 w 333"/>
                <a:gd name="T19" fmla="*/ 66 h 248"/>
                <a:gd name="T20" fmla="*/ 276 w 333"/>
                <a:gd name="T21" fmla="*/ 101 h 248"/>
                <a:gd name="T22" fmla="*/ 287 w 333"/>
                <a:gd name="T23" fmla="*/ 120 h 248"/>
                <a:gd name="T24" fmla="*/ 270 w 333"/>
                <a:gd name="T25" fmla="*/ 137 h 248"/>
                <a:gd name="T26" fmla="*/ 333 w 333"/>
                <a:gd name="T27" fmla="*/ 232 h 248"/>
                <a:gd name="T28" fmla="*/ 277 w 333"/>
                <a:gd name="T29" fmla="*/ 205 h 248"/>
                <a:gd name="T30" fmla="*/ 241 w 333"/>
                <a:gd name="T31" fmla="*/ 204 h 248"/>
                <a:gd name="T32" fmla="*/ 168 w 333"/>
                <a:gd name="T33" fmla="*/ 240 h 248"/>
                <a:gd name="T34" fmla="*/ 124 w 333"/>
                <a:gd name="T35" fmla="*/ 245 h 248"/>
                <a:gd name="T36" fmla="*/ 57 w 333"/>
                <a:gd name="T37" fmla="*/ 202 h 248"/>
                <a:gd name="T38" fmla="*/ 40 w 333"/>
                <a:gd name="T39" fmla="*/ 181 h 248"/>
                <a:gd name="T40" fmla="*/ 5 w 333"/>
                <a:gd name="T41" fmla="*/ 163 h 248"/>
                <a:gd name="T42" fmla="*/ 0 w 333"/>
                <a:gd name="T43" fmla="*/ 152 h 248"/>
                <a:gd name="T44" fmla="*/ 12 w 333"/>
                <a:gd name="T45" fmla="*/ 150 h 248"/>
                <a:gd name="T46" fmla="*/ 53 w 333"/>
                <a:gd name="T47" fmla="*/ 170 h 248"/>
                <a:gd name="T48" fmla="*/ 233 w 333"/>
                <a:gd name="T49" fmla="*/ 191 h 248"/>
                <a:gd name="T50" fmla="*/ 221 w 333"/>
                <a:gd name="T51" fmla="*/ 184 h 248"/>
                <a:gd name="T52" fmla="*/ 127 w 333"/>
                <a:gd name="T53" fmla="*/ 130 h 248"/>
                <a:gd name="T54" fmla="*/ 121 w 333"/>
                <a:gd name="T55" fmla="*/ 117 h 248"/>
                <a:gd name="T56" fmla="*/ 134 w 333"/>
                <a:gd name="T57" fmla="*/ 118 h 248"/>
                <a:gd name="T58" fmla="*/ 163 w 333"/>
                <a:gd name="T59" fmla="*/ 134 h 248"/>
                <a:gd name="T60" fmla="*/ 235 w 333"/>
                <a:gd name="T61" fmla="*/ 175 h 248"/>
                <a:gd name="T62" fmla="*/ 259 w 333"/>
                <a:gd name="T63" fmla="*/ 174 h 248"/>
                <a:gd name="T64" fmla="*/ 253 w 333"/>
                <a:gd name="T65" fmla="*/ 152 h 248"/>
                <a:gd name="T66" fmla="*/ 239 w 333"/>
                <a:gd name="T67" fmla="*/ 140 h 248"/>
                <a:gd name="T68" fmla="*/ 139 w 333"/>
                <a:gd name="T69" fmla="*/ 65 h 248"/>
                <a:gd name="T70" fmla="*/ 107 w 333"/>
                <a:gd name="T71" fmla="*/ 62 h 248"/>
                <a:gd name="T72" fmla="*/ 89 w 333"/>
                <a:gd name="T73" fmla="*/ 80 h 248"/>
                <a:gd name="T74" fmla="*/ 72 w 333"/>
                <a:gd name="T75" fmla="*/ 196 h 248"/>
                <a:gd name="T76" fmla="*/ 124 w 333"/>
                <a:gd name="T77" fmla="*/ 228 h 248"/>
                <a:gd name="T78" fmla="*/ 104 w 333"/>
                <a:gd name="T79" fmla="*/ 218 h 248"/>
                <a:gd name="T80" fmla="*/ 98 w 333"/>
                <a:gd name="T81" fmla="*/ 207 h 248"/>
                <a:gd name="T82" fmla="*/ 111 w 333"/>
                <a:gd name="T83" fmla="*/ 204 h 248"/>
                <a:gd name="T84" fmla="*/ 148 w 333"/>
                <a:gd name="T85" fmla="*/ 222 h 248"/>
                <a:gd name="T86" fmla="*/ 188 w 333"/>
                <a:gd name="T87" fmla="*/ 214 h 248"/>
                <a:gd name="T88" fmla="*/ 114 w 333"/>
                <a:gd name="T89" fmla="*/ 176 h 248"/>
                <a:gd name="T90" fmla="*/ 103 w 333"/>
                <a:gd name="T91" fmla="*/ 163 h 248"/>
                <a:gd name="T92" fmla="*/ 121 w 333"/>
                <a:gd name="T93" fmla="*/ 163 h 248"/>
                <a:gd name="T94" fmla="*/ 194 w 333"/>
                <a:gd name="T95" fmla="*/ 200 h 248"/>
                <a:gd name="T96" fmla="*/ 233 w 333"/>
                <a:gd name="T97" fmla="*/ 191 h 248"/>
                <a:gd name="T98" fmla="*/ 195 w 333"/>
                <a:gd name="T99" fmla="*/ 57 h 248"/>
                <a:gd name="T100" fmla="*/ 192 w 333"/>
                <a:gd name="T101" fmla="*/ 61 h 248"/>
                <a:gd name="T102" fmla="*/ 245 w 333"/>
                <a:gd name="T103" fmla="*/ 113 h 248"/>
                <a:gd name="T104" fmla="*/ 266 w 333"/>
                <a:gd name="T105" fmla="*/ 119 h 248"/>
                <a:gd name="T106" fmla="*/ 269 w 333"/>
                <a:gd name="T107" fmla="*/ 113 h 248"/>
                <a:gd name="T108" fmla="*/ 195 w 333"/>
                <a:gd name="T109" fmla="*/ 5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3" h="248">
                  <a:moveTo>
                    <a:pt x="53" y="170"/>
                  </a:moveTo>
                  <a:cubicBezTo>
                    <a:pt x="54" y="123"/>
                    <a:pt x="59" y="80"/>
                    <a:pt x="98" y="47"/>
                  </a:cubicBezTo>
                  <a:cubicBezTo>
                    <a:pt x="84" y="42"/>
                    <a:pt x="72" y="37"/>
                    <a:pt x="59" y="32"/>
                  </a:cubicBezTo>
                  <a:cubicBezTo>
                    <a:pt x="56" y="30"/>
                    <a:pt x="53" y="24"/>
                    <a:pt x="50" y="21"/>
                  </a:cubicBezTo>
                  <a:cubicBezTo>
                    <a:pt x="55" y="20"/>
                    <a:pt x="61" y="17"/>
                    <a:pt x="65" y="18"/>
                  </a:cubicBezTo>
                  <a:cubicBezTo>
                    <a:pt x="78" y="22"/>
                    <a:pt x="91" y="27"/>
                    <a:pt x="104" y="32"/>
                  </a:cubicBezTo>
                  <a:cubicBezTo>
                    <a:pt x="106" y="28"/>
                    <a:pt x="108" y="25"/>
                    <a:pt x="110" y="22"/>
                  </a:cubicBezTo>
                  <a:cubicBezTo>
                    <a:pt x="124" y="2"/>
                    <a:pt x="133" y="0"/>
                    <a:pt x="149" y="17"/>
                  </a:cubicBezTo>
                  <a:cubicBezTo>
                    <a:pt x="163" y="32"/>
                    <a:pt x="177" y="44"/>
                    <a:pt x="200" y="44"/>
                  </a:cubicBezTo>
                  <a:cubicBezTo>
                    <a:pt x="212" y="44"/>
                    <a:pt x="226" y="57"/>
                    <a:pt x="237" y="66"/>
                  </a:cubicBezTo>
                  <a:cubicBezTo>
                    <a:pt x="251" y="76"/>
                    <a:pt x="264" y="88"/>
                    <a:pt x="276" y="101"/>
                  </a:cubicBezTo>
                  <a:cubicBezTo>
                    <a:pt x="281" y="106"/>
                    <a:pt x="287" y="114"/>
                    <a:pt x="287" y="120"/>
                  </a:cubicBezTo>
                  <a:cubicBezTo>
                    <a:pt x="286" y="126"/>
                    <a:pt x="277" y="131"/>
                    <a:pt x="270" y="137"/>
                  </a:cubicBezTo>
                  <a:cubicBezTo>
                    <a:pt x="293" y="164"/>
                    <a:pt x="329" y="186"/>
                    <a:pt x="333" y="232"/>
                  </a:cubicBezTo>
                  <a:cubicBezTo>
                    <a:pt x="312" y="226"/>
                    <a:pt x="293" y="221"/>
                    <a:pt x="277" y="205"/>
                  </a:cubicBezTo>
                  <a:cubicBezTo>
                    <a:pt x="261" y="188"/>
                    <a:pt x="260" y="191"/>
                    <a:pt x="241" y="204"/>
                  </a:cubicBezTo>
                  <a:cubicBezTo>
                    <a:pt x="219" y="219"/>
                    <a:pt x="193" y="230"/>
                    <a:pt x="168" y="240"/>
                  </a:cubicBezTo>
                  <a:cubicBezTo>
                    <a:pt x="154" y="245"/>
                    <a:pt x="139" y="244"/>
                    <a:pt x="124" y="245"/>
                  </a:cubicBezTo>
                  <a:cubicBezTo>
                    <a:pt x="100" y="248"/>
                    <a:pt x="62" y="225"/>
                    <a:pt x="57" y="202"/>
                  </a:cubicBezTo>
                  <a:cubicBezTo>
                    <a:pt x="55" y="191"/>
                    <a:pt x="49" y="186"/>
                    <a:pt x="40" y="181"/>
                  </a:cubicBezTo>
                  <a:cubicBezTo>
                    <a:pt x="28" y="175"/>
                    <a:pt x="16" y="169"/>
                    <a:pt x="5" y="163"/>
                  </a:cubicBezTo>
                  <a:cubicBezTo>
                    <a:pt x="2" y="161"/>
                    <a:pt x="1" y="156"/>
                    <a:pt x="0" y="152"/>
                  </a:cubicBezTo>
                  <a:cubicBezTo>
                    <a:pt x="4" y="151"/>
                    <a:pt x="9" y="149"/>
                    <a:pt x="12" y="150"/>
                  </a:cubicBezTo>
                  <a:cubicBezTo>
                    <a:pt x="25" y="156"/>
                    <a:pt x="38" y="163"/>
                    <a:pt x="53" y="170"/>
                  </a:cubicBezTo>
                  <a:close/>
                  <a:moveTo>
                    <a:pt x="233" y="191"/>
                  </a:moveTo>
                  <a:cubicBezTo>
                    <a:pt x="227" y="188"/>
                    <a:pt x="224" y="186"/>
                    <a:pt x="221" y="184"/>
                  </a:cubicBezTo>
                  <a:cubicBezTo>
                    <a:pt x="190" y="166"/>
                    <a:pt x="158" y="149"/>
                    <a:pt x="127" y="130"/>
                  </a:cubicBezTo>
                  <a:cubicBezTo>
                    <a:pt x="124" y="128"/>
                    <a:pt x="123" y="122"/>
                    <a:pt x="121" y="117"/>
                  </a:cubicBezTo>
                  <a:cubicBezTo>
                    <a:pt x="125" y="117"/>
                    <a:pt x="130" y="116"/>
                    <a:pt x="134" y="118"/>
                  </a:cubicBezTo>
                  <a:cubicBezTo>
                    <a:pt x="144" y="122"/>
                    <a:pt x="154" y="128"/>
                    <a:pt x="163" y="134"/>
                  </a:cubicBezTo>
                  <a:cubicBezTo>
                    <a:pt x="187" y="147"/>
                    <a:pt x="211" y="161"/>
                    <a:pt x="235" y="175"/>
                  </a:cubicBezTo>
                  <a:cubicBezTo>
                    <a:pt x="244" y="180"/>
                    <a:pt x="254" y="183"/>
                    <a:pt x="259" y="174"/>
                  </a:cubicBezTo>
                  <a:cubicBezTo>
                    <a:pt x="262" y="169"/>
                    <a:pt x="257" y="159"/>
                    <a:pt x="253" y="152"/>
                  </a:cubicBezTo>
                  <a:cubicBezTo>
                    <a:pt x="250" y="147"/>
                    <a:pt x="244" y="144"/>
                    <a:pt x="239" y="140"/>
                  </a:cubicBezTo>
                  <a:cubicBezTo>
                    <a:pt x="205" y="115"/>
                    <a:pt x="171" y="91"/>
                    <a:pt x="139" y="65"/>
                  </a:cubicBezTo>
                  <a:cubicBezTo>
                    <a:pt x="127" y="56"/>
                    <a:pt x="118" y="54"/>
                    <a:pt x="107" y="62"/>
                  </a:cubicBezTo>
                  <a:cubicBezTo>
                    <a:pt x="100" y="66"/>
                    <a:pt x="94" y="73"/>
                    <a:pt x="89" y="80"/>
                  </a:cubicBezTo>
                  <a:cubicBezTo>
                    <a:pt x="66" y="116"/>
                    <a:pt x="67" y="156"/>
                    <a:pt x="72" y="196"/>
                  </a:cubicBezTo>
                  <a:cubicBezTo>
                    <a:pt x="74" y="213"/>
                    <a:pt x="102" y="230"/>
                    <a:pt x="124" y="228"/>
                  </a:cubicBezTo>
                  <a:cubicBezTo>
                    <a:pt x="116" y="224"/>
                    <a:pt x="110" y="221"/>
                    <a:pt x="104" y="218"/>
                  </a:cubicBezTo>
                  <a:cubicBezTo>
                    <a:pt x="101" y="215"/>
                    <a:pt x="100" y="211"/>
                    <a:pt x="98" y="207"/>
                  </a:cubicBezTo>
                  <a:cubicBezTo>
                    <a:pt x="102" y="206"/>
                    <a:pt x="108" y="203"/>
                    <a:pt x="111" y="204"/>
                  </a:cubicBezTo>
                  <a:cubicBezTo>
                    <a:pt x="124" y="209"/>
                    <a:pt x="135" y="217"/>
                    <a:pt x="148" y="222"/>
                  </a:cubicBezTo>
                  <a:cubicBezTo>
                    <a:pt x="162" y="228"/>
                    <a:pt x="176" y="227"/>
                    <a:pt x="188" y="214"/>
                  </a:cubicBezTo>
                  <a:cubicBezTo>
                    <a:pt x="162" y="201"/>
                    <a:pt x="138" y="189"/>
                    <a:pt x="114" y="176"/>
                  </a:cubicBezTo>
                  <a:cubicBezTo>
                    <a:pt x="109" y="174"/>
                    <a:pt x="107" y="167"/>
                    <a:pt x="103" y="163"/>
                  </a:cubicBezTo>
                  <a:cubicBezTo>
                    <a:pt x="109" y="163"/>
                    <a:pt x="116" y="161"/>
                    <a:pt x="121" y="163"/>
                  </a:cubicBezTo>
                  <a:cubicBezTo>
                    <a:pt x="146" y="175"/>
                    <a:pt x="170" y="188"/>
                    <a:pt x="194" y="200"/>
                  </a:cubicBezTo>
                  <a:cubicBezTo>
                    <a:pt x="208" y="206"/>
                    <a:pt x="221" y="204"/>
                    <a:pt x="233" y="191"/>
                  </a:cubicBezTo>
                  <a:close/>
                  <a:moveTo>
                    <a:pt x="195" y="57"/>
                  </a:moveTo>
                  <a:cubicBezTo>
                    <a:pt x="194" y="59"/>
                    <a:pt x="193" y="60"/>
                    <a:pt x="192" y="61"/>
                  </a:cubicBezTo>
                  <a:cubicBezTo>
                    <a:pt x="209" y="79"/>
                    <a:pt x="227" y="96"/>
                    <a:pt x="245" y="113"/>
                  </a:cubicBezTo>
                  <a:cubicBezTo>
                    <a:pt x="250" y="117"/>
                    <a:pt x="259" y="117"/>
                    <a:pt x="266" y="119"/>
                  </a:cubicBezTo>
                  <a:cubicBezTo>
                    <a:pt x="267" y="117"/>
                    <a:pt x="268" y="115"/>
                    <a:pt x="269" y="113"/>
                  </a:cubicBezTo>
                  <a:cubicBezTo>
                    <a:pt x="239" y="101"/>
                    <a:pt x="229" y="63"/>
                    <a:pt x="19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/>
            <p:cNvSpPr>
              <a:spLocks noEditPoints="1"/>
            </p:cNvSpPr>
            <p:nvPr userDrawn="1"/>
          </p:nvSpPr>
          <p:spPr bwMode="auto">
            <a:xfrm>
              <a:off x="50800" y="2374900"/>
              <a:ext cx="657225" cy="485775"/>
            </a:xfrm>
            <a:custGeom>
              <a:avLst/>
              <a:gdLst>
                <a:gd name="T0" fmla="*/ 34 w 209"/>
                <a:gd name="T1" fmla="*/ 106 h 154"/>
                <a:gd name="T2" fmla="*/ 62 w 209"/>
                <a:gd name="T3" fmla="*/ 29 h 154"/>
                <a:gd name="T4" fmla="*/ 38 w 209"/>
                <a:gd name="T5" fmla="*/ 19 h 154"/>
                <a:gd name="T6" fmla="*/ 32 w 209"/>
                <a:gd name="T7" fmla="*/ 13 h 154"/>
                <a:gd name="T8" fmla="*/ 41 w 209"/>
                <a:gd name="T9" fmla="*/ 11 h 154"/>
                <a:gd name="T10" fmla="*/ 66 w 209"/>
                <a:gd name="T11" fmla="*/ 20 h 154"/>
                <a:gd name="T12" fmla="*/ 69 w 209"/>
                <a:gd name="T13" fmla="*/ 13 h 154"/>
                <a:gd name="T14" fmla="*/ 94 w 209"/>
                <a:gd name="T15" fmla="*/ 11 h 154"/>
                <a:gd name="T16" fmla="*/ 125 w 209"/>
                <a:gd name="T17" fmla="*/ 27 h 154"/>
                <a:gd name="T18" fmla="*/ 149 w 209"/>
                <a:gd name="T19" fmla="*/ 41 h 154"/>
                <a:gd name="T20" fmla="*/ 173 w 209"/>
                <a:gd name="T21" fmla="*/ 63 h 154"/>
                <a:gd name="T22" fmla="*/ 180 w 209"/>
                <a:gd name="T23" fmla="*/ 75 h 154"/>
                <a:gd name="T24" fmla="*/ 169 w 209"/>
                <a:gd name="T25" fmla="*/ 86 h 154"/>
                <a:gd name="T26" fmla="*/ 209 w 209"/>
                <a:gd name="T27" fmla="*/ 145 h 154"/>
                <a:gd name="T28" fmla="*/ 174 w 209"/>
                <a:gd name="T29" fmla="*/ 128 h 154"/>
                <a:gd name="T30" fmla="*/ 151 w 209"/>
                <a:gd name="T31" fmla="*/ 127 h 154"/>
                <a:gd name="T32" fmla="*/ 105 w 209"/>
                <a:gd name="T33" fmla="*/ 150 h 154"/>
                <a:gd name="T34" fmla="*/ 78 w 209"/>
                <a:gd name="T35" fmla="*/ 153 h 154"/>
                <a:gd name="T36" fmla="*/ 36 w 209"/>
                <a:gd name="T37" fmla="*/ 126 h 154"/>
                <a:gd name="T38" fmla="*/ 25 w 209"/>
                <a:gd name="T39" fmla="*/ 113 h 154"/>
                <a:gd name="T40" fmla="*/ 4 w 209"/>
                <a:gd name="T41" fmla="*/ 101 h 154"/>
                <a:gd name="T42" fmla="*/ 0 w 209"/>
                <a:gd name="T43" fmla="*/ 95 h 154"/>
                <a:gd name="T44" fmla="*/ 8 w 209"/>
                <a:gd name="T45" fmla="*/ 94 h 154"/>
                <a:gd name="T46" fmla="*/ 34 w 209"/>
                <a:gd name="T47" fmla="*/ 106 h 154"/>
                <a:gd name="T48" fmla="*/ 146 w 209"/>
                <a:gd name="T49" fmla="*/ 119 h 154"/>
                <a:gd name="T50" fmla="*/ 139 w 209"/>
                <a:gd name="T51" fmla="*/ 115 h 154"/>
                <a:gd name="T52" fmla="*/ 80 w 209"/>
                <a:gd name="T53" fmla="*/ 81 h 154"/>
                <a:gd name="T54" fmla="*/ 76 w 209"/>
                <a:gd name="T55" fmla="*/ 73 h 154"/>
                <a:gd name="T56" fmla="*/ 84 w 209"/>
                <a:gd name="T57" fmla="*/ 73 h 154"/>
                <a:gd name="T58" fmla="*/ 103 w 209"/>
                <a:gd name="T59" fmla="*/ 83 h 154"/>
                <a:gd name="T60" fmla="*/ 147 w 209"/>
                <a:gd name="T61" fmla="*/ 109 h 154"/>
                <a:gd name="T62" fmla="*/ 163 w 209"/>
                <a:gd name="T63" fmla="*/ 108 h 154"/>
                <a:gd name="T64" fmla="*/ 158 w 209"/>
                <a:gd name="T65" fmla="*/ 95 h 154"/>
                <a:gd name="T66" fmla="*/ 150 w 209"/>
                <a:gd name="T67" fmla="*/ 87 h 154"/>
                <a:gd name="T68" fmla="*/ 87 w 209"/>
                <a:gd name="T69" fmla="*/ 41 h 154"/>
                <a:gd name="T70" fmla="*/ 67 w 209"/>
                <a:gd name="T71" fmla="*/ 38 h 154"/>
                <a:gd name="T72" fmla="*/ 56 w 209"/>
                <a:gd name="T73" fmla="*/ 50 h 154"/>
                <a:gd name="T74" fmla="*/ 45 w 209"/>
                <a:gd name="T75" fmla="*/ 122 h 154"/>
                <a:gd name="T76" fmla="*/ 78 w 209"/>
                <a:gd name="T77" fmla="*/ 142 h 154"/>
                <a:gd name="T78" fmla="*/ 66 w 209"/>
                <a:gd name="T79" fmla="*/ 136 h 154"/>
                <a:gd name="T80" fmla="*/ 62 w 209"/>
                <a:gd name="T81" fmla="*/ 129 h 154"/>
                <a:gd name="T82" fmla="*/ 70 w 209"/>
                <a:gd name="T83" fmla="*/ 127 h 154"/>
                <a:gd name="T84" fmla="*/ 93 w 209"/>
                <a:gd name="T85" fmla="*/ 138 h 154"/>
                <a:gd name="T86" fmla="*/ 118 w 209"/>
                <a:gd name="T87" fmla="*/ 134 h 154"/>
                <a:gd name="T88" fmla="*/ 72 w 209"/>
                <a:gd name="T89" fmla="*/ 110 h 154"/>
                <a:gd name="T90" fmla="*/ 65 w 209"/>
                <a:gd name="T91" fmla="*/ 102 h 154"/>
                <a:gd name="T92" fmla="*/ 76 w 209"/>
                <a:gd name="T93" fmla="*/ 102 h 154"/>
                <a:gd name="T94" fmla="*/ 122 w 209"/>
                <a:gd name="T95" fmla="*/ 124 h 154"/>
                <a:gd name="T96" fmla="*/ 146 w 209"/>
                <a:gd name="T97" fmla="*/ 119 h 154"/>
                <a:gd name="T98" fmla="*/ 122 w 209"/>
                <a:gd name="T99" fmla="*/ 36 h 154"/>
                <a:gd name="T100" fmla="*/ 120 w 209"/>
                <a:gd name="T101" fmla="*/ 38 h 154"/>
                <a:gd name="T102" fmla="*/ 154 w 209"/>
                <a:gd name="T103" fmla="*/ 70 h 154"/>
                <a:gd name="T104" fmla="*/ 167 w 209"/>
                <a:gd name="T105" fmla="*/ 74 h 154"/>
                <a:gd name="T106" fmla="*/ 168 w 209"/>
                <a:gd name="T107" fmla="*/ 70 h 154"/>
                <a:gd name="T108" fmla="*/ 122 w 209"/>
                <a:gd name="T109" fmla="*/ 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9" h="154">
                  <a:moveTo>
                    <a:pt x="34" y="106"/>
                  </a:moveTo>
                  <a:cubicBezTo>
                    <a:pt x="34" y="77"/>
                    <a:pt x="38" y="50"/>
                    <a:pt x="62" y="29"/>
                  </a:cubicBezTo>
                  <a:cubicBezTo>
                    <a:pt x="53" y="26"/>
                    <a:pt x="45" y="23"/>
                    <a:pt x="38" y="19"/>
                  </a:cubicBezTo>
                  <a:cubicBezTo>
                    <a:pt x="35" y="18"/>
                    <a:pt x="34" y="15"/>
                    <a:pt x="32" y="13"/>
                  </a:cubicBezTo>
                  <a:cubicBezTo>
                    <a:pt x="35" y="12"/>
                    <a:pt x="38" y="10"/>
                    <a:pt x="41" y="11"/>
                  </a:cubicBezTo>
                  <a:cubicBezTo>
                    <a:pt x="49" y="13"/>
                    <a:pt x="57" y="17"/>
                    <a:pt x="66" y="20"/>
                  </a:cubicBezTo>
                  <a:cubicBezTo>
                    <a:pt x="67" y="17"/>
                    <a:pt x="68" y="15"/>
                    <a:pt x="69" y="13"/>
                  </a:cubicBezTo>
                  <a:cubicBezTo>
                    <a:pt x="78" y="1"/>
                    <a:pt x="84" y="0"/>
                    <a:pt x="94" y="11"/>
                  </a:cubicBezTo>
                  <a:cubicBezTo>
                    <a:pt x="102" y="20"/>
                    <a:pt x="111" y="27"/>
                    <a:pt x="125" y="27"/>
                  </a:cubicBezTo>
                  <a:cubicBezTo>
                    <a:pt x="133" y="28"/>
                    <a:pt x="141" y="35"/>
                    <a:pt x="149" y="41"/>
                  </a:cubicBezTo>
                  <a:cubicBezTo>
                    <a:pt x="157" y="47"/>
                    <a:pt x="165" y="55"/>
                    <a:pt x="173" y="63"/>
                  </a:cubicBezTo>
                  <a:cubicBezTo>
                    <a:pt x="176" y="66"/>
                    <a:pt x="180" y="71"/>
                    <a:pt x="180" y="75"/>
                  </a:cubicBezTo>
                  <a:cubicBezTo>
                    <a:pt x="179" y="78"/>
                    <a:pt x="173" y="81"/>
                    <a:pt x="169" y="86"/>
                  </a:cubicBezTo>
                  <a:cubicBezTo>
                    <a:pt x="184" y="102"/>
                    <a:pt x="206" y="116"/>
                    <a:pt x="209" y="145"/>
                  </a:cubicBezTo>
                  <a:cubicBezTo>
                    <a:pt x="196" y="141"/>
                    <a:pt x="183" y="138"/>
                    <a:pt x="174" y="128"/>
                  </a:cubicBezTo>
                  <a:cubicBezTo>
                    <a:pt x="163" y="117"/>
                    <a:pt x="163" y="119"/>
                    <a:pt x="151" y="127"/>
                  </a:cubicBezTo>
                  <a:cubicBezTo>
                    <a:pt x="137" y="137"/>
                    <a:pt x="121" y="144"/>
                    <a:pt x="105" y="150"/>
                  </a:cubicBezTo>
                  <a:cubicBezTo>
                    <a:pt x="97" y="153"/>
                    <a:pt x="87" y="152"/>
                    <a:pt x="78" y="153"/>
                  </a:cubicBezTo>
                  <a:cubicBezTo>
                    <a:pt x="63" y="154"/>
                    <a:pt x="39" y="140"/>
                    <a:pt x="36" y="126"/>
                  </a:cubicBezTo>
                  <a:cubicBezTo>
                    <a:pt x="35" y="119"/>
                    <a:pt x="31" y="116"/>
                    <a:pt x="25" y="113"/>
                  </a:cubicBezTo>
                  <a:cubicBezTo>
                    <a:pt x="18" y="109"/>
                    <a:pt x="11" y="106"/>
                    <a:pt x="4" y="101"/>
                  </a:cubicBezTo>
                  <a:cubicBezTo>
                    <a:pt x="2" y="100"/>
                    <a:pt x="1" y="97"/>
                    <a:pt x="0" y="95"/>
                  </a:cubicBezTo>
                  <a:cubicBezTo>
                    <a:pt x="3" y="94"/>
                    <a:pt x="6" y="93"/>
                    <a:pt x="8" y="94"/>
                  </a:cubicBezTo>
                  <a:cubicBezTo>
                    <a:pt x="16" y="97"/>
                    <a:pt x="24" y="101"/>
                    <a:pt x="34" y="106"/>
                  </a:cubicBezTo>
                  <a:close/>
                  <a:moveTo>
                    <a:pt x="146" y="119"/>
                  </a:moveTo>
                  <a:cubicBezTo>
                    <a:pt x="143" y="117"/>
                    <a:pt x="141" y="116"/>
                    <a:pt x="139" y="115"/>
                  </a:cubicBezTo>
                  <a:cubicBezTo>
                    <a:pt x="119" y="104"/>
                    <a:pt x="99" y="93"/>
                    <a:pt x="80" y="81"/>
                  </a:cubicBezTo>
                  <a:cubicBezTo>
                    <a:pt x="78" y="80"/>
                    <a:pt x="77" y="76"/>
                    <a:pt x="76" y="73"/>
                  </a:cubicBezTo>
                  <a:cubicBezTo>
                    <a:pt x="79" y="73"/>
                    <a:pt x="82" y="72"/>
                    <a:pt x="84" y="73"/>
                  </a:cubicBezTo>
                  <a:cubicBezTo>
                    <a:pt x="91" y="76"/>
                    <a:pt x="97" y="80"/>
                    <a:pt x="103" y="83"/>
                  </a:cubicBezTo>
                  <a:cubicBezTo>
                    <a:pt x="118" y="92"/>
                    <a:pt x="133" y="100"/>
                    <a:pt x="147" y="109"/>
                  </a:cubicBezTo>
                  <a:cubicBezTo>
                    <a:pt x="153" y="112"/>
                    <a:pt x="159" y="114"/>
                    <a:pt x="163" y="108"/>
                  </a:cubicBezTo>
                  <a:cubicBezTo>
                    <a:pt x="164" y="105"/>
                    <a:pt x="161" y="99"/>
                    <a:pt x="158" y="95"/>
                  </a:cubicBezTo>
                  <a:cubicBezTo>
                    <a:pt x="157" y="92"/>
                    <a:pt x="153" y="90"/>
                    <a:pt x="150" y="87"/>
                  </a:cubicBezTo>
                  <a:cubicBezTo>
                    <a:pt x="129" y="72"/>
                    <a:pt x="107" y="57"/>
                    <a:pt x="87" y="41"/>
                  </a:cubicBezTo>
                  <a:cubicBezTo>
                    <a:pt x="80" y="35"/>
                    <a:pt x="74" y="34"/>
                    <a:pt x="67" y="38"/>
                  </a:cubicBezTo>
                  <a:cubicBezTo>
                    <a:pt x="63" y="41"/>
                    <a:pt x="59" y="45"/>
                    <a:pt x="56" y="50"/>
                  </a:cubicBezTo>
                  <a:cubicBezTo>
                    <a:pt x="42" y="72"/>
                    <a:pt x="42" y="97"/>
                    <a:pt x="45" y="122"/>
                  </a:cubicBezTo>
                  <a:cubicBezTo>
                    <a:pt x="46" y="133"/>
                    <a:pt x="64" y="143"/>
                    <a:pt x="78" y="142"/>
                  </a:cubicBezTo>
                  <a:cubicBezTo>
                    <a:pt x="73" y="140"/>
                    <a:pt x="69" y="138"/>
                    <a:pt x="66" y="136"/>
                  </a:cubicBezTo>
                  <a:cubicBezTo>
                    <a:pt x="64" y="134"/>
                    <a:pt x="63" y="131"/>
                    <a:pt x="62" y="129"/>
                  </a:cubicBezTo>
                  <a:cubicBezTo>
                    <a:pt x="65" y="129"/>
                    <a:pt x="68" y="127"/>
                    <a:pt x="70" y="127"/>
                  </a:cubicBezTo>
                  <a:cubicBezTo>
                    <a:pt x="78" y="131"/>
                    <a:pt x="85" y="135"/>
                    <a:pt x="93" y="138"/>
                  </a:cubicBezTo>
                  <a:cubicBezTo>
                    <a:pt x="102" y="142"/>
                    <a:pt x="110" y="142"/>
                    <a:pt x="118" y="134"/>
                  </a:cubicBezTo>
                  <a:cubicBezTo>
                    <a:pt x="102" y="125"/>
                    <a:pt x="87" y="118"/>
                    <a:pt x="72" y="110"/>
                  </a:cubicBezTo>
                  <a:cubicBezTo>
                    <a:pt x="69" y="108"/>
                    <a:pt x="67" y="104"/>
                    <a:pt x="65" y="102"/>
                  </a:cubicBezTo>
                  <a:cubicBezTo>
                    <a:pt x="69" y="102"/>
                    <a:pt x="73" y="100"/>
                    <a:pt x="76" y="102"/>
                  </a:cubicBezTo>
                  <a:cubicBezTo>
                    <a:pt x="92" y="109"/>
                    <a:pt x="107" y="117"/>
                    <a:pt x="122" y="124"/>
                  </a:cubicBezTo>
                  <a:cubicBezTo>
                    <a:pt x="131" y="129"/>
                    <a:pt x="138" y="127"/>
                    <a:pt x="146" y="119"/>
                  </a:cubicBezTo>
                  <a:close/>
                  <a:moveTo>
                    <a:pt x="122" y="36"/>
                  </a:moveTo>
                  <a:cubicBezTo>
                    <a:pt x="122" y="36"/>
                    <a:pt x="121" y="37"/>
                    <a:pt x="120" y="38"/>
                  </a:cubicBezTo>
                  <a:cubicBezTo>
                    <a:pt x="131" y="49"/>
                    <a:pt x="142" y="60"/>
                    <a:pt x="154" y="70"/>
                  </a:cubicBezTo>
                  <a:cubicBezTo>
                    <a:pt x="157" y="73"/>
                    <a:pt x="162" y="73"/>
                    <a:pt x="167" y="74"/>
                  </a:cubicBezTo>
                  <a:cubicBezTo>
                    <a:pt x="167" y="73"/>
                    <a:pt x="168" y="72"/>
                    <a:pt x="168" y="70"/>
                  </a:cubicBezTo>
                  <a:cubicBezTo>
                    <a:pt x="150" y="63"/>
                    <a:pt x="144" y="39"/>
                    <a:pt x="12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0" y="5719763"/>
              <a:ext cx="1411288" cy="1047750"/>
            </a:xfrm>
            <a:custGeom>
              <a:avLst/>
              <a:gdLst>
                <a:gd name="T0" fmla="*/ 72 w 449"/>
                <a:gd name="T1" fmla="*/ 229 h 333"/>
                <a:gd name="T2" fmla="*/ 132 w 449"/>
                <a:gd name="T3" fmla="*/ 63 h 333"/>
                <a:gd name="T4" fmla="*/ 81 w 449"/>
                <a:gd name="T5" fmla="*/ 42 h 333"/>
                <a:gd name="T6" fmla="*/ 68 w 449"/>
                <a:gd name="T7" fmla="*/ 28 h 333"/>
                <a:gd name="T8" fmla="*/ 88 w 449"/>
                <a:gd name="T9" fmla="*/ 24 h 333"/>
                <a:gd name="T10" fmla="*/ 141 w 449"/>
                <a:gd name="T11" fmla="*/ 43 h 333"/>
                <a:gd name="T12" fmla="*/ 149 w 449"/>
                <a:gd name="T13" fmla="*/ 29 h 333"/>
                <a:gd name="T14" fmla="*/ 201 w 449"/>
                <a:gd name="T15" fmla="*/ 24 h 333"/>
                <a:gd name="T16" fmla="*/ 269 w 449"/>
                <a:gd name="T17" fmla="*/ 59 h 333"/>
                <a:gd name="T18" fmla="*/ 320 w 449"/>
                <a:gd name="T19" fmla="*/ 88 h 333"/>
                <a:gd name="T20" fmla="*/ 372 w 449"/>
                <a:gd name="T21" fmla="*/ 136 h 333"/>
                <a:gd name="T22" fmla="*/ 386 w 449"/>
                <a:gd name="T23" fmla="*/ 162 h 333"/>
                <a:gd name="T24" fmla="*/ 364 w 449"/>
                <a:gd name="T25" fmla="*/ 185 h 333"/>
                <a:gd name="T26" fmla="*/ 449 w 449"/>
                <a:gd name="T27" fmla="*/ 312 h 333"/>
                <a:gd name="T28" fmla="*/ 374 w 449"/>
                <a:gd name="T29" fmla="*/ 276 h 333"/>
                <a:gd name="T30" fmla="*/ 325 w 449"/>
                <a:gd name="T31" fmla="*/ 275 h 333"/>
                <a:gd name="T32" fmla="*/ 226 w 449"/>
                <a:gd name="T33" fmla="*/ 323 h 333"/>
                <a:gd name="T34" fmla="*/ 167 w 449"/>
                <a:gd name="T35" fmla="*/ 330 h 333"/>
                <a:gd name="T36" fmla="*/ 78 w 449"/>
                <a:gd name="T37" fmla="*/ 272 h 333"/>
                <a:gd name="T38" fmla="*/ 54 w 449"/>
                <a:gd name="T39" fmla="*/ 244 h 333"/>
                <a:gd name="T40" fmla="*/ 7 w 449"/>
                <a:gd name="T41" fmla="*/ 219 h 333"/>
                <a:gd name="T42" fmla="*/ 0 w 449"/>
                <a:gd name="T43" fmla="*/ 205 h 333"/>
                <a:gd name="T44" fmla="*/ 17 w 449"/>
                <a:gd name="T45" fmla="*/ 202 h 333"/>
                <a:gd name="T46" fmla="*/ 72 w 449"/>
                <a:gd name="T47" fmla="*/ 229 h 333"/>
                <a:gd name="T48" fmla="*/ 314 w 449"/>
                <a:gd name="T49" fmla="*/ 257 h 333"/>
                <a:gd name="T50" fmla="*/ 298 w 449"/>
                <a:gd name="T51" fmla="*/ 248 h 333"/>
                <a:gd name="T52" fmla="*/ 171 w 449"/>
                <a:gd name="T53" fmla="*/ 175 h 333"/>
                <a:gd name="T54" fmla="*/ 163 w 449"/>
                <a:gd name="T55" fmla="*/ 158 h 333"/>
                <a:gd name="T56" fmla="*/ 181 w 449"/>
                <a:gd name="T57" fmla="*/ 158 h 333"/>
                <a:gd name="T58" fmla="*/ 221 w 449"/>
                <a:gd name="T59" fmla="*/ 180 h 333"/>
                <a:gd name="T60" fmla="*/ 317 w 449"/>
                <a:gd name="T61" fmla="*/ 235 h 333"/>
                <a:gd name="T62" fmla="*/ 350 w 449"/>
                <a:gd name="T63" fmla="*/ 234 h 333"/>
                <a:gd name="T64" fmla="*/ 341 w 449"/>
                <a:gd name="T65" fmla="*/ 205 h 333"/>
                <a:gd name="T66" fmla="*/ 322 w 449"/>
                <a:gd name="T67" fmla="*/ 189 h 333"/>
                <a:gd name="T68" fmla="*/ 187 w 449"/>
                <a:gd name="T69" fmla="*/ 88 h 333"/>
                <a:gd name="T70" fmla="*/ 145 w 449"/>
                <a:gd name="T71" fmla="*/ 83 h 333"/>
                <a:gd name="T72" fmla="*/ 120 w 449"/>
                <a:gd name="T73" fmla="*/ 107 h 333"/>
                <a:gd name="T74" fmla="*/ 97 w 449"/>
                <a:gd name="T75" fmla="*/ 264 h 333"/>
                <a:gd name="T76" fmla="*/ 168 w 449"/>
                <a:gd name="T77" fmla="*/ 307 h 333"/>
                <a:gd name="T78" fmla="*/ 141 w 449"/>
                <a:gd name="T79" fmla="*/ 293 h 333"/>
                <a:gd name="T80" fmla="*/ 133 w 449"/>
                <a:gd name="T81" fmla="*/ 279 h 333"/>
                <a:gd name="T82" fmla="*/ 150 w 449"/>
                <a:gd name="T83" fmla="*/ 275 h 333"/>
                <a:gd name="T84" fmla="*/ 200 w 449"/>
                <a:gd name="T85" fmla="*/ 299 h 333"/>
                <a:gd name="T86" fmla="*/ 253 w 449"/>
                <a:gd name="T87" fmla="*/ 288 h 333"/>
                <a:gd name="T88" fmla="*/ 154 w 449"/>
                <a:gd name="T89" fmla="*/ 237 h 333"/>
                <a:gd name="T90" fmla="*/ 139 w 449"/>
                <a:gd name="T91" fmla="*/ 220 h 333"/>
                <a:gd name="T92" fmla="*/ 163 w 449"/>
                <a:gd name="T93" fmla="*/ 219 h 333"/>
                <a:gd name="T94" fmla="*/ 262 w 449"/>
                <a:gd name="T95" fmla="*/ 269 h 333"/>
                <a:gd name="T96" fmla="*/ 314 w 449"/>
                <a:gd name="T97" fmla="*/ 257 h 333"/>
                <a:gd name="T98" fmla="*/ 263 w 449"/>
                <a:gd name="T99" fmla="*/ 77 h 333"/>
                <a:gd name="T100" fmla="*/ 258 w 449"/>
                <a:gd name="T101" fmla="*/ 83 h 333"/>
                <a:gd name="T102" fmla="*/ 331 w 449"/>
                <a:gd name="T103" fmla="*/ 152 h 333"/>
                <a:gd name="T104" fmla="*/ 359 w 449"/>
                <a:gd name="T105" fmla="*/ 160 h 333"/>
                <a:gd name="T106" fmla="*/ 362 w 449"/>
                <a:gd name="T107" fmla="*/ 152 h 333"/>
                <a:gd name="T108" fmla="*/ 263 w 449"/>
                <a:gd name="T109" fmla="*/ 7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333">
                  <a:moveTo>
                    <a:pt x="72" y="229"/>
                  </a:moveTo>
                  <a:cubicBezTo>
                    <a:pt x="74" y="166"/>
                    <a:pt x="81" y="107"/>
                    <a:pt x="132" y="63"/>
                  </a:cubicBezTo>
                  <a:cubicBezTo>
                    <a:pt x="114" y="56"/>
                    <a:pt x="97" y="50"/>
                    <a:pt x="81" y="42"/>
                  </a:cubicBezTo>
                  <a:cubicBezTo>
                    <a:pt x="75" y="40"/>
                    <a:pt x="72" y="33"/>
                    <a:pt x="68" y="28"/>
                  </a:cubicBezTo>
                  <a:cubicBezTo>
                    <a:pt x="75" y="26"/>
                    <a:pt x="82" y="23"/>
                    <a:pt x="88" y="24"/>
                  </a:cubicBezTo>
                  <a:cubicBezTo>
                    <a:pt x="105" y="29"/>
                    <a:pt x="122" y="36"/>
                    <a:pt x="141" y="43"/>
                  </a:cubicBezTo>
                  <a:cubicBezTo>
                    <a:pt x="144" y="37"/>
                    <a:pt x="146" y="33"/>
                    <a:pt x="149" y="29"/>
                  </a:cubicBezTo>
                  <a:cubicBezTo>
                    <a:pt x="167" y="2"/>
                    <a:pt x="179" y="0"/>
                    <a:pt x="201" y="24"/>
                  </a:cubicBezTo>
                  <a:cubicBezTo>
                    <a:pt x="220" y="43"/>
                    <a:pt x="238" y="59"/>
                    <a:pt x="269" y="59"/>
                  </a:cubicBezTo>
                  <a:cubicBezTo>
                    <a:pt x="286" y="60"/>
                    <a:pt x="304" y="76"/>
                    <a:pt x="320" y="88"/>
                  </a:cubicBezTo>
                  <a:cubicBezTo>
                    <a:pt x="338" y="102"/>
                    <a:pt x="355" y="119"/>
                    <a:pt x="372" y="136"/>
                  </a:cubicBezTo>
                  <a:cubicBezTo>
                    <a:pt x="379" y="143"/>
                    <a:pt x="387" y="154"/>
                    <a:pt x="386" y="162"/>
                  </a:cubicBezTo>
                  <a:cubicBezTo>
                    <a:pt x="385" y="169"/>
                    <a:pt x="373" y="176"/>
                    <a:pt x="364" y="185"/>
                  </a:cubicBezTo>
                  <a:cubicBezTo>
                    <a:pt x="395" y="221"/>
                    <a:pt x="443" y="251"/>
                    <a:pt x="449" y="312"/>
                  </a:cubicBezTo>
                  <a:cubicBezTo>
                    <a:pt x="421" y="304"/>
                    <a:pt x="394" y="297"/>
                    <a:pt x="374" y="276"/>
                  </a:cubicBezTo>
                  <a:cubicBezTo>
                    <a:pt x="351" y="253"/>
                    <a:pt x="351" y="257"/>
                    <a:pt x="325" y="275"/>
                  </a:cubicBezTo>
                  <a:cubicBezTo>
                    <a:pt x="295" y="295"/>
                    <a:pt x="261" y="310"/>
                    <a:pt x="226" y="323"/>
                  </a:cubicBezTo>
                  <a:cubicBezTo>
                    <a:pt x="209" y="330"/>
                    <a:pt x="187" y="328"/>
                    <a:pt x="167" y="330"/>
                  </a:cubicBezTo>
                  <a:cubicBezTo>
                    <a:pt x="135" y="333"/>
                    <a:pt x="84" y="303"/>
                    <a:pt x="78" y="272"/>
                  </a:cubicBezTo>
                  <a:cubicBezTo>
                    <a:pt x="74" y="257"/>
                    <a:pt x="66" y="250"/>
                    <a:pt x="54" y="244"/>
                  </a:cubicBezTo>
                  <a:cubicBezTo>
                    <a:pt x="38" y="236"/>
                    <a:pt x="22" y="228"/>
                    <a:pt x="7" y="219"/>
                  </a:cubicBezTo>
                  <a:cubicBezTo>
                    <a:pt x="3" y="216"/>
                    <a:pt x="2" y="210"/>
                    <a:pt x="0" y="205"/>
                  </a:cubicBezTo>
                  <a:cubicBezTo>
                    <a:pt x="6" y="204"/>
                    <a:pt x="13" y="200"/>
                    <a:pt x="17" y="202"/>
                  </a:cubicBezTo>
                  <a:cubicBezTo>
                    <a:pt x="34" y="210"/>
                    <a:pt x="51" y="219"/>
                    <a:pt x="72" y="229"/>
                  </a:cubicBezTo>
                  <a:close/>
                  <a:moveTo>
                    <a:pt x="314" y="257"/>
                  </a:moveTo>
                  <a:cubicBezTo>
                    <a:pt x="307" y="253"/>
                    <a:pt x="302" y="251"/>
                    <a:pt x="298" y="248"/>
                  </a:cubicBezTo>
                  <a:cubicBezTo>
                    <a:pt x="256" y="224"/>
                    <a:pt x="213" y="200"/>
                    <a:pt x="171" y="175"/>
                  </a:cubicBezTo>
                  <a:cubicBezTo>
                    <a:pt x="167" y="173"/>
                    <a:pt x="166" y="164"/>
                    <a:pt x="163" y="158"/>
                  </a:cubicBezTo>
                  <a:cubicBezTo>
                    <a:pt x="169" y="158"/>
                    <a:pt x="176" y="156"/>
                    <a:pt x="181" y="158"/>
                  </a:cubicBezTo>
                  <a:cubicBezTo>
                    <a:pt x="195" y="165"/>
                    <a:pt x="207" y="173"/>
                    <a:pt x="221" y="180"/>
                  </a:cubicBezTo>
                  <a:cubicBezTo>
                    <a:pt x="253" y="198"/>
                    <a:pt x="285" y="216"/>
                    <a:pt x="317" y="235"/>
                  </a:cubicBezTo>
                  <a:cubicBezTo>
                    <a:pt x="329" y="242"/>
                    <a:pt x="342" y="247"/>
                    <a:pt x="350" y="234"/>
                  </a:cubicBezTo>
                  <a:cubicBezTo>
                    <a:pt x="353" y="227"/>
                    <a:pt x="346" y="214"/>
                    <a:pt x="341" y="205"/>
                  </a:cubicBezTo>
                  <a:cubicBezTo>
                    <a:pt x="337" y="198"/>
                    <a:pt x="329" y="194"/>
                    <a:pt x="322" y="189"/>
                  </a:cubicBezTo>
                  <a:cubicBezTo>
                    <a:pt x="277" y="155"/>
                    <a:pt x="231" y="123"/>
                    <a:pt x="187" y="88"/>
                  </a:cubicBezTo>
                  <a:cubicBezTo>
                    <a:pt x="172" y="75"/>
                    <a:pt x="159" y="73"/>
                    <a:pt x="145" y="83"/>
                  </a:cubicBezTo>
                  <a:cubicBezTo>
                    <a:pt x="135" y="89"/>
                    <a:pt x="127" y="98"/>
                    <a:pt x="120" y="107"/>
                  </a:cubicBezTo>
                  <a:cubicBezTo>
                    <a:pt x="90" y="156"/>
                    <a:pt x="90" y="210"/>
                    <a:pt x="97" y="264"/>
                  </a:cubicBezTo>
                  <a:cubicBezTo>
                    <a:pt x="100" y="287"/>
                    <a:pt x="138" y="310"/>
                    <a:pt x="168" y="307"/>
                  </a:cubicBezTo>
                  <a:cubicBezTo>
                    <a:pt x="157" y="301"/>
                    <a:pt x="148" y="298"/>
                    <a:pt x="141" y="293"/>
                  </a:cubicBezTo>
                  <a:cubicBezTo>
                    <a:pt x="137" y="290"/>
                    <a:pt x="135" y="284"/>
                    <a:pt x="133" y="279"/>
                  </a:cubicBezTo>
                  <a:cubicBezTo>
                    <a:pt x="138" y="278"/>
                    <a:pt x="145" y="273"/>
                    <a:pt x="150" y="275"/>
                  </a:cubicBezTo>
                  <a:cubicBezTo>
                    <a:pt x="167" y="282"/>
                    <a:pt x="183" y="292"/>
                    <a:pt x="200" y="299"/>
                  </a:cubicBezTo>
                  <a:cubicBezTo>
                    <a:pt x="219" y="306"/>
                    <a:pt x="237" y="306"/>
                    <a:pt x="253" y="288"/>
                  </a:cubicBezTo>
                  <a:cubicBezTo>
                    <a:pt x="219" y="271"/>
                    <a:pt x="186" y="255"/>
                    <a:pt x="154" y="237"/>
                  </a:cubicBezTo>
                  <a:cubicBezTo>
                    <a:pt x="147" y="234"/>
                    <a:pt x="144" y="225"/>
                    <a:pt x="139" y="220"/>
                  </a:cubicBezTo>
                  <a:cubicBezTo>
                    <a:pt x="147" y="219"/>
                    <a:pt x="157" y="216"/>
                    <a:pt x="163" y="219"/>
                  </a:cubicBezTo>
                  <a:cubicBezTo>
                    <a:pt x="197" y="235"/>
                    <a:pt x="229" y="252"/>
                    <a:pt x="262" y="269"/>
                  </a:cubicBezTo>
                  <a:cubicBezTo>
                    <a:pt x="281" y="278"/>
                    <a:pt x="298" y="275"/>
                    <a:pt x="314" y="257"/>
                  </a:cubicBezTo>
                  <a:close/>
                  <a:moveTo>
                    <a:pt x="263" y="77"/>
                  </a:moveTo>
                  <a:cubicBezTo>
                    <a:pt x="261" y="79"/>
                    <a:pt x="260" y="81"/>
                    <a:pt x="258" y="83"/>
                  </a:cubicBezTo>
                  <a:cubicBezTo>
                    <a:pt x="282" y="106"/>
                    <a:pt x="306" y="130"/>
                    <a:pt x="331" y="152"/>
                  </a:cubicBezTo>
                  <a:cubicBezTo>
                    <a:pt x="338" y="157"/>
                    <a:pt x="350" y="157"/>
                    <a:pt x="359" y="160"/>
                  </a:cubicBezTo>
                  <a:cubicBezTo>
                    <a:pt x="360" y="157"/>
                    <a:pt x="361" y="155"/>
                    <a:pt x="362" y="152"/>
                  </a:cubicBezTo>
                  <a:cubicBezTo>
                    <a:pt x="322" y="136"/>
                    <a:pt x="309" y="85"/>
                    <a:pt x="26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28575" y="4521200"/>
              <a:ext cx="1049338" cy="777875"/>
            </a:xfrm>
            <a:custGeom>
              <a:avLst/>
              <a:gdLst>
                <a:gd name="T0" fmla="*/ 53 w 334"/>
                <a:gd name="T1" fmla="*/ 170 h 247"/>
                <a:gd name="T2" fmla="*/ 98 w 334"/>
                <a:gd name="T3" fmla="*/ 46 h 247"/>
                <a:gd name="T4" fmla="*/ 60 w 334"/>
                <a:gd name="T5" fmla="*/ 31 h 247"/>
                <a:gd name="T6" fmla="*/ 51 w 334"/>
                <a:gd name="T7" fmla="*/ 20 h 247"/>
                <a:gd name="T8" fmla="*/ 65 w 334"/>
                <a:gd name="T9" fmla="*/ 17 h 247"/>
                <a:gd name="T10" fmla="*/ 105 w 334"/>
                <a:gd name="T11" fmla="*/ 31 h 247"/>
                <a:gd name="T12" fmla="*/ 111 w 334"/>
                <a:gd name="T13" fmla="*/ 21 h 247"/>
                <a:gd name="T14" fmla="*/ 150 w 334"/>
                <a:gd name="T15" fmla="*/ 17 h 247"/>
                <a:gd name="T16" fmla="*/ 200 w 334"/>
                <a:gd name="T17" fmla="*/ 44 h 247"/>
                <a:gd name="T18" fmla="*/ 238 w 334"/>
                <a:gd name="T19" fmla="*/ 65 h 247"/>
                <a:gd name="T20" fmla="*/ 276 w 334"/>
                <a:gd name="T21" fmla="*/ 100 h 247"/>
                <a:gd name="T22" fmla="*/ 287 w 334"/>
                <a:gd name="T23" fmla="*/ 119 h 247"/>
                <a:gd name="T24" fmla="*/ 270 w 334"/>
                <a:gd name="T25" fmla="*/ 137 h 247"/>
                <a:gd name="T26" fmla="*/ 334 w 334"/>
                <a:gd name="T27" fmla="*/ 231 h 247"/>
                <a:gd name="T28" fmla="*/ 278 w 334"/>
                <a:gd name="T29" fmla="*/ 204 h 247"/>
                <a:gd name="T30" fmla="*/ 242 w 334"/>
                <a:gd name="T31" fmla="*/ 204 h 247"/>
                <a:gd name="T32" fmla="*/ 168 w 334"/>
                <a:gd name="T33" fmla="*/ 239 h 247"/>
                <a:gd name="T34" fmla="*/ 124 w 334"/>
                <a:gd name="T35" fmla="*/ 245 h 247"/>
                <a:gd name="T36" fmla="*/ 58 w 334"/>
                <a:gd name="T37" fmla="*/ 202 h 247"/>
                <a:gd name="T38" fmla="*/ 40 w 334"/>
                <a:gd name="T39" fmla="*/ 181 h 247"/>
                <a:gd name="T40" fmla="*/ 5 w 334"/>
                <a:gd name="T41" fmla="*/ 162 h 247"/>
                <a:gd name="T42" fmla="*/ 0 w 334"/>
                <a:gd name="T43" fmla="*/ 152 h 247"/>
                <a:gd name="T44" fmla="*/ 13 w 334"/>
                <a:gd name="T45" fmla="*/ 150 h 247"/>
                <a:gd name="T46" fmla="*/ 53 w 334"/>
                <a:gd name="T47" fmla="*/ 170 h 247"/>
                <a:gd name="T48" fmla="*/ 233 w 334"/>
                <a:gd name="T49" fmla="*/ 191 h 247"/>
                <a:gd name="T50" fmla="*/ 222 w 334"/>
                <a:gd name="T51" fmla="*/ 184 h 247"/>
                <a:gd name="T52" fmla="*/ 127 w 334"/>
                <a:gd name="T53" fmla="*/ 130 h 247"/>
                <a:gd name="T54" fmla="*/ 121 w 334"/>
                <a:gd name="T55" fmla="*/ 117 h 247"/>
                <a:gd name="T56" fmla="*/ 134 w 334"/>
                <a:gd name="T57" fmla="*/ 117 h 247"/>
                <a:gd name="T58" fmla="*/ 164 w 334"/>
                <a:gd name="T59" fmla="*/ 133 h 247"/>
                <a:gd name="T60" fmla="*/ 236 w 334"/>
                <a:gd name="T61" fmla="*/ 174 h 247"/>
                <a:gd name="T62" fmla="*/ 260 w 334"/>
                <a:gd name="T63" fmla="*/ 173 h 247"/>
                <a:gd name="T64" fmla="*/ 253 w 334"/>
                <a:gd name="T65" fmla="*/ 152 h 247"/>
                <a:gd name="T66" fmla="*/ 239 w 334"/>
                <a:gd name="T67" fmla="*/ 140 h 247"/>
                <a:gd name="T68" fmla="*/ 139 w 334"/>
                <a:gd name="T69" fmla="*/ 65 h 247"/>
                <a:gd name="T70" fmla="*/ 107 w 334"/>
                <a:gd name="T71" fmla="*/ 61 h 247"/>
                <a:gd name="T72" fmla="*/ 90 w 334"/>
                <a:gd name="T73" fmla="*/ 79 h 247"/>
                <a:gd name="T74" fmla="*/ 72 w 334"/>
                <a:gd name="T75" fmla="*/ 195 h 247"/>
                <a:gd name="T76" fmla="*/ 125 w 334"/>
                <a:gd name="T77" fmla="*/ 227 h 247"/>
                <a:gd name="T78" fmla="*/ 105 w 334"/>
                <a:gd name="T79" fmla="*/ 217 h 247"/>
                <a:gd name="T80" fmla="*/ 99 w 334"/>
                <a:gd name="T81" fmla="*/ 207 h 247"/>
                <a:gd name="T82" fmla="*/ 111 w 334"/>
                <a:gd name="T83" fmla="*/ 204 h 247"/>
                <a:gd name="T84" fmla="*/ 149 w 334"/>
                <a:gd name="T85" fmla="*/ 221 h 247"/>
                <a:gd name="T86" fmla="*/ 188 w 334"/>
                <a:gd name="T87" fmla="*/ 214 h 247"/>
                <a:gd name="T88" fmla="*/ 114 w 334"/>
                <a:gd name="T89" fmla="*/ 175 h 247"/>
                <a:gd name="T90" fmla="*/ 104 w 334"/>
                <a:gd name="T91" fmla="*/ 162 h 247"/>
                <a:gd name="T92" fmla="*/ 121 w 334"/>
                <a:gd name="T93" fmla="*/ 162 h 247"/>
                <a:gd name="T94" fmla="*/ 195 w 334"/>
                <a:gd name="T95" fmla="*/ 199 h 247"/>
                <a:gd name="T96" fmla="*/ 233 w 334"/>
                <a:gd name="T97" fmla="*/ 191 h 247"/>
                <a:gd name="T98" fmla="*/ 195 w 334"/>
                <a:gd name="T99" fmla="*/ 57 h 247"/>
                <a:gd name="T100" fmla="*/ 192 w 334"/>
                <a:gd name="T101" fmla="*/ 61 h 247"/>
                <a:gd name="T102" fmla="*/ 246 w 334"/>
                <a:gd name="T103" fmla="*/ 112 h 247"/>
                <a:gd name="T104" fmla="*/ 267 w 334"/>
                <a:gd name="T105" fmla="*/ 118 h 247"/>
                <a:gd name="T106" fmla="*/ 269 w 334"/>
                <a:gd name="T107" fmla="*/ 112 h 247"/>
                <a:gd name="T108" fmla="*/ 195 w 334"/>
                <a:gd name="T109" fmla="*/ 5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" h="247">
                  <a:moveTo>
                    <a:pt x="53" y="170"/>
                  </a:moveTo>
                  <a:cubicBezTo>
                    <a:pt x="55" y="122"/>
                    <a:pt x="60" y="79"/>
                    <a:pt x="98" y="46"/>
                  </a:cubicBezTo>
                  <a:cubicBezTo>
                    <a:pt x="85" y="41"/>
                    <a:pt x="72" y="37"/>
                    <a:pt x="60" y="31"/>
                  </a:cubicBezTo>
                  <a:cubicBezTo>
                    <a:pt x="56" y="29"/>
                    <a:pt x="54" y="24"/>
                    <a:pt x="51" y="20"/>
                  </a:cubicBezTo>
                  <a:cubicBezTo>
                    <a:pt x="56" y="19"/>
                    <a:pt x="61" y="16"/>
                    <a:pt x="65" y="17"/>
                  </a:cubicBezTo>
                  <a:cubicBezTo>
                    <a:pt x="78" y="21"/>
                    <a:pt x="91" y="26"/>
                    <a:pt x="105" y="31"/>
                  </a:cubicBezTo>
                  <a:cubicBezTo>
                    <a:pt x="107" y="27"/>
                    <a:pt x="109" y="24"/>
                    <a:pt x="111" y="21"/>
                  </a:cubicBezTo>
                  <a:cubicBezTo>
                    <a:pt x="124" y="1"/>
                    <a:pt x="133" y="0"/>
                    <a:pt x="150" y="17"/>
                  </a:cubicBezTo>
                  <a:cubicBezTo>
                    <a:pt x="164" y="32"/>
                    <a:pt x="177" y="43"/>
                    <a:pt x="200" y="44"/>
                  </a:cubicBezTo>
                  <a:cubicBezTo>
                    <a:pt x="213" y="44"/>
                    <a:pt x="226" y="56"/>
                    <a:pt x="238" y="65"/>
                  </a:cubicBezTo>
                  <a:cubicBezTo>
                    <a:pt x="251" y="76"/>
                    <a:pt x="264" y="88"/>
                    <a:pt x="276" y="100"/>
                  </a:cubicBezTo>
                  <a:cubicBezTo>
                    <a:pt x="281" y="106"/>
                    <a:pt x="288" y="114"/>
                    <a:pt x="287" y="119"/>
                  </a:cubicBezTo>
                  <a:cubicBezTo>
                    <a:pt x="286" y="125"/>
                    <a:pt x="277" y="130"/>
                    <a:pt x="270" y="137"/>
                  </a:cubicBezTo>
                  <a:cubicBezTo>
                    <a:pt x="294" y="163"/>
                    <a:pt x="329" y="186"/>
                    <a:pt x="334" y="231"/>
                  </a:cubicBezTo>
                  <a:cubicBezTo>
                    <a:pt x="313" y="225"/>
                    <a:pt x="293" y="220"/>
                    <a:pt x="278" y="204"/>
                  </a:cubicBezTo>
                  <a:cubicBezTo>
                    <a:pt x="261" y="187"/>
                    <a:pt x="261" y="190"/>
                    <a:pt x="242" y="204"/>
                  </a:cubicBezTo>
                  <a:cubicBezTo>
                    <a:pt x="219" y="219"/>
                    <a:pt x="194" y="230"/>
                    <a:pt x="168" y="239"/>
                  </a:cubicBezTo>
                  <a:cubicBezTo>
                    <a:pt x="155" y="245"/>
                    <a:pt x="139" y="243"/>
                    <a:pt x="124" y="245"/>
                  </a:cubicBezTo>
                  <a:cubicBezTo>
                    <a:pt x="101" y="247"/>
                    <a:pt x="63" y="225"/>
                    <a:pt x="58" y="202"/>
                  </a:cubicBezTo>
                  <a:cubicBezTo>
                    <a:pt x="55" y="190"/>
                    <a:pt x="49" y="185"/>
                    <a:pt x="40" y="181"/>
                  </a:cubicBezTo>
                  <a:cubicBezTo>
                    <a:pt x="28" y="175"/>
                    <a:pt x="17" y="169"/>
                    <a:pt x="5" y="162"/>
                  </a:cubicBezTo>
                  <a:cubicBezTo>
                    <a:pt x="3" y="160"/>
                    <a:pt x="2" y="155"/>
                    <a:pt x="0" y="152"/>
                  </a:cubicBezTo>
                  <a:cubicBezTo>
                    <a:pt x="4" y="151"/>
                    <a:pt x="9" y="148"/>
                    <a:pt x="13" y="150"/>
                  </a:cubicBezTo>
                  <a:cubicBezTo>
                    <a:pt x="26" y="155"/>
                    <a:pt x="38" y="162"/>
                    <a:pt x="53" y="170"/>
                  </a:cubicBezTo>
                  <a:close/>
                  <a:moveTo>
                    <a:pt x="233" y="191"/>
                  </a:moveTo>
                  <a:cubicBezTo>
                    <a:pt x="228" y="188"/>
                    <a:pt x="225" y="186"/>
                    <a:pt x="222" y="184"/>
                  </a:cubicBezTo>
                  <a:cubicBezTo>
                    <a:pt x="190" y="166"/>
                    <a:pt x="158" y="148"/>
                    <a:pt x="127" y="130"/>
                  </a:cubicBezTo>
                  <a:cubicBezTo>
                    <a:pt x="124" y="128"/>
                    <a:pt x="123" y="121"/>
                    <a:pt x="121" y="117"/>
                  </a:cubicBezTo>
                  <a:cubicBezTo>
                    <a:pt x="126" y="117"/>
                    <a:pt x="131" y="115"/>
                    <a:pt x="134" y="117"/>
                  </a:cubicBezTo>
                  <a:cubicBezTo>
                    <a:pt x="145" y="122"/>
                    <a:pt x="154" y="128"/>
                    <a:pt x="164" y="133"/>
                  </a:cubicBezTo>
                  <a:cubicBezTo>
                    <a:pt x="188" y="147"/>
                    <a:pt x="212" y="160"/>
                    <a:pt x="236" y="174"/>
                  </a:cubicBezTo>
                  <a:cubicBezTo>
                    <a:pt x="244" y="179"/>
                    <a:pt x="254" y="183"/>
                    <a:pt x="260" y="173"/>
                  </a:cubicBezTo>
                  <a:cubicBezTo>
                    <a:pt x="262" y="168"/>
                    <a:pt x="257" y="158"/>
                    <a:pt x="253" y="152"/>
                  </a:cubicBezTo>
                  <a:cubicBezTo>
                    <a:pt x="250" y="147"/>
                    <a:pt x="244" y="143"/>
                    <a:pt x="239" y="140"/>
                  </a:cubicBezTo>
                  <a:cubicBezTo>
                    <a:pt x="206" y="115"/>
                    <a:pt x="171" y="91"/>
                    <a:pt x="139" y="65"/>
                  </a:cubicBezTo>
                  <a:cubicBezTo>
                    <a:pt x="128" y="55"/>
                    <a:pt x="118" y="54"/>
                    <a:pt x="107" y="61"/>
                  </a:cubicBezTo>
                  <a:cubicBezTo>
                    <a:pt x="100" y="66"/>
                    <a:pt x="94" y="72"/>
                    <a:pt x="90" y="79"/>
                  </a:cubicBezTo>
                  <a:cubicBezTo>
                    <a:pt x="67" y="115"/>
                    <a:pt x="67" y="155"/>
                    <a:pt x="72" y="195"/>
                  </a:cubicBezTo>
                  <a:cubicBezTo>
                    <a:pt x="74" y="212"/>
                    <a:pt x="103" y="229"/>
                    <a:pt x="125" y="227"/>
                  </a:cubicBezTo>
                  <a:cubicBezTo>
                    <a:pt x="117" y="223"/>
                    <a:pt x="110" y="221"/>
                    <a:pt x="105" y="217"/>
                  </a:cubicBezTo>
                  <a:cubicBezTo>
                    <a:pt x="102" y="215"/>
                    <a:pt x="101" y="210"/>
                    <a:pt x="99" y="207"/>
                  </a:cubicBezTo>
                  <a:cubicBezTo>
                    <a:pt x="103" y="206"/>
                    <a:pt x="108" y="202"/>
                    <a:pt x="111" y="204"/>
                  </a:cubicBezTo>
                  <a:cubicBezTo>
                    <a:pt x="124" y="209"/>
                    <a:pt x="136" y="216"/>
                    <a:pt x="149" y="221"/>
                  </a:cubicBezTo>
                  <a:cubicBezTo>
                    <a:pt x="163" y="227"/>
                    <a:pt x="176" y="227"/>
                    <a:pt x="188" y="214"/>
                  </a:cubicBezTo>
                  <a:cubicBezTo>
                    <a:pt x="163" y="201"/>
                    <a:pt x="138" y="188"/>
                    <a:pt x="114" y="175"/>
                  </a:cubicBezTo>
                  <a:cubicBezTo>
                    <a:pt x="110" y="173"/>
                    <a:pt x="107" y="167"/>
                    <a:pt x="104" y="162"/>
                  </a:cubicBezTo>
                  <a:cubicBezTo>
                    <a:pt x="110" y="162"/>
                    <a:pt x="116" y="160"/>
                    <a:pt x="121" y="162"/>
                  </a:cubicBezTo>
                  <a:cubicBezTo>
                    <a:pt x="146" y="174"/>
                    <a:pt x="170" y="187"/>
                    <a:pt x="195" y="199"/>
                  </a:cubicBezTo>
                  <a:cubicBezTo>
                    <a:pt x="209" y="206"/>
                    <a:pt x="221" y="204"/>
                    <a:pt x="233" y="191"/>
                  </a:cubicBezTo>
                  <a:close/>
                  <a:moveTo>
                    <a:pt x="195" y="57"/>
                  </a:moveTo>
                  <a:cubicBezTo>
                    <a:pt x="194" y="58"/>
                    <a:pt x="193" y="60"/>
                    <a:pt x="192" y="61"/>
                  </a:cubicBezTo>
                  <a:cubicBezTo>
                    <a:pt x="210" y="78"/>
                    <a:pt x="227" y="96"/>
                    <a:pt x="246" y="112"/>
                  </a:cubicBezTo>
                  <a:cubicBezTo>
                    <a:pt x="251" y="116"/>
                    <a:pt x="260" y="116"/>
                    <a:pt x="267" y="118"/>
                  </a:cubicBezTo>
                  <a:cubicBezTo>
                    <a:pt x="268" y="116"/>
                    <a:pt x="268" y="114"/>
                    <a:pt x="269" y="112"/>
                  </a:cubicBezTo>
                  <a:cubicBezTo>
                    <a:pt x="239" y="101"/>
                    <a:pt x="229" y="63"/>
                    <a:pt x="19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100013" y="3602038"/>
              <a:ext cx="654050" cy="487363"/>
            </a:xfrm>
            <a:custGeom>
              <a:avLst/>
              <a:gdLst>
                <a:gd name="T0" fmla="*/ 33 w 208"/>
                <a:gd name="T1" fmla="*/ 107 h 155"/>
                <a:gd name="T2" fmla="*/ 61 w 208"/>
                <a:gd name="T3" fmla="*/ 29 h 155"/>
                <a:gd name="T4" fmla="*/ 37 w 208"/>
                <a:gd name="T5" fmla="*/ 20 h 155"/>
                <a:gd name="T6" fmla="*/ 32 w 208"/>
                <a:gd name="T7" fmla="*/ 13 h 155"/>
                <a:gd name="T8" fmla="*/ 41 w 208"/>
                <a:gd name="T9" fmla="*/ 11 h 155"/>
                <a:gd name="T10" fmla="*/ 65 w 208"/>
                <a:gd name="T11" fmla="*/ 20 h 155"/>
                <a:gd name="T12" fmla="*/ 69 w 208"/>
                <a:gd name="T13" fmla="*/ 14 h 155"/>
                <a:gd name="T14" fmla="*/ 93 w 208"/>
                <a:gd name="T15" fmla="*/ 11 h 155"/>
                <a:gd name="T16" fmla="*/ 125 w 208"/>
                <a:gd name="T17" fmla="*/ 28 h 155"/>
                <a:gd name="T18" fmla="*/ 148 w 208"/>
                <a:gd name="T19" fmla="*/ 41 h 155"/>
                <a:gd name="T20" fmla="*/ 172 w 208"/>
                <a:gd name="T21" fmla="*/ 63 h 155"/>
                <a:gd name="T22" fmla="*/ 179 w 208"/>
                <a:gd name="T23" fmla="*/ 75 h 155"/>
                <a:gd name="T24" fmla="*/ 169 w 208"/>
                <a:gd name="T25" fmla="*/ 86 h 155"/>
                <a:gd name="T26" fmla="*/ 208 w 208"/>
                <a:gd name="T27" fmla="*/ 145 h 155"/>
                <a:gd name="T28" fmla="*/ 173 w 208"/>
                <a:gd name="T29" fmla="*/ 128 h 155"/>
                <a:gd name="T30" fmla="*/ 151 w 208"/>
                <a:gd name="T31" fmla="*/ 128 h 155"/>
                <a:gd name="T32" fmla="*/ 105 w 208"/>
                <a:gd name="T33" fmla="*/ 150 h 155"/>
                <a:gd name="T34" fmla="*/ 78 w 208"/>
                <a:gd name="T35" fmla="*/ 153 h 155"/>
                <a:gd name="T36" fmla="*/ 36 w 208"/>
                <a:gd name="T37" fmla="*/ 126 h 155"/>
                <a:gd name="T38" fmla="*/ 25 w 208"/>
                <a:gd name="T39" fmla="*/ 113 h 155"/>
                <a:gd name="T40" fmla="*/ 3 w 208"/>
                <a:gd name="T41" fmla="*/ 102 h 155"/>
                <a:gd name="T42" fmla="*/ 0 w 208"/>
                <a:gd name="T43" fmla="*/ 95 h 155"/>
                <a:gd name="T44" fmla="*/ 8 w 208"/>
                <a:gd name="T45" fmla="*/ 94 h 155"/>
                <a:gd name="T46" fmla="*/ 33 w 208"/>
                <a:gd name="T47" fmla="*/ 107 h 155"/>
                <a:gd name="T48" fmla="*/ 146 w 208"/>
                <a:gd name="T49" fmla="*/ 120 h 155"/>
                <a:gd name="T50" fmla="*/ 138 w 208"/>
                <a:gd name="T51" fmla="*/ 115 h 155"/>
                <a:gd name="T52" fmla="*/ 80 w 208"/>
                <a:gd name="T53" fmla="*/ 81 h 155"/>
                <a:gd name="T54" fmla="*/ 76 w 208"/>
                <a:gd name="T55" fmla="*/ 73 h 155"/>
                <a:gd name="T56" fmla="*/ 84 w 208"/>
                <a:gd name="T57" fmla="*/ 74 h 155"/>
                <a:gd name="T58" fmla="*/ 102 w 208"/>
                <a:gd name="T59" fmla="*/ 84 h 155"/>
                <a:gd name="T60" fmla="*/ 147 w 208"/>
                <a:gd name="T61" fmla="*/ 109 h 155"/>
                <a:gd name="T62" fmla="*/ 162 w 208"/>
                <a:gd name="T63" fmla="*/ 108 h 155"/>
                <a:gd name="T64" fmla="*/ 158 w 208"/>
                <a:gd name="T65" fmla="*/ 95 h 155"/>
                <a:gd name="T66" fmla="*/ 149 w 208"/>
                <a:gd name="T67" fmla="*/ 88 h 155"/>
                <a:gd name="T68" fmla="*/ 87 w 208"/>
                <a:gd name="T69" fmla="*/ 41 h 155"/>
                <a:gd name="T70" fmla="*/ 67 w 208"/>
                <a:gd name="T71" fmla="*/ 39 h 155"/>
                <a:gd name="T72" fmla="*/ 56 w 208"/>
                <a:gd name="T73" fmla="*/ 50 h 155"/>
                <a:gd name="T74" fmla="*/ 45 w 208"/>
                <a:gd name="T75" fmla="*/ 122 h 155"/>
                <a:gd name="T76" fmla="*/ 78 w 208"/>
                <a:gd name="T77" fmla="*/ 143 h 155"/>
                <a:gd name="T78" fmla="*/ 65 w 208"/>
                <a:gd name="T79" fmla="*/ 136 h 155"/>
                <a:gd name="T80" fmla="*/ 62 w 208"/>
                <a:gd name="T81" fmla="*/ 130 h 155"/>
                <a:gd name="T82" fmla="*/ 70 w 208"/>
                <a:gd name="T83" fmla="*/ 128 h 155"/>
                <a:gd name="T84" fmla="*/ 93 w 208"/>
                <a:gd name="T85" fmla="*/ 139 h 155"/>
                <a:gd name="T86" fmla="*/ 117 w 208"/>
                <a:gd name="T87" fmla="*/ 134 h 155"/>
                <a:gd name="T88" fmla="*/ 71 w 208"/>
                <a:gd name="T89" fmla="*/ 110 h 155"/>
                <a:gd name="T90" fmla="*/ 65 w 208"/>
                <a:gd name="T91" fmla="*/ 102 h 155"/>
                <a:gd name="T92" fmla="*/ 76 w 208"/>
                <a:gd name="T93" fmla="*/ 102 h 155"/>
                <a:gd name="T94" fmla="*/ 122 w 208"/>
                <a:gd name="T95" fmla="*/ 125 h 155"/>
                <a:gd name="T96" fmla="*/ 146 w 208"/>
                <a:gd name="T97" fmla="*/ 120 h 155"/>
                <a:gd name="T98" fmla="*/ 122 w 208"/>
                <a:gd name="T99" fmla="*/ 36 h 155"/>
                <a:gd name="T100" fmla="*/ 120 w 208"/>
                <a:gd name="T101" fmla="*/ 38 h 155"/>
                <a:gd name="T102" fmla="*/ 154 w 208"/>
                <a:gd name="T103" fmla="*/ 71 h 155"/>
                <a:gd name="T104" fmla="*/ 167 w 208"/>
                <a:gd name="T105" fmla="*/ 74 h 155"/>
                <a:gd name="T106" fmla="*/ 168 w 208"/>
                <a:gd name="T107" fmla="*/ 71 h 155"/>
                <a:gd name="T108" fmla="*/ 122 w 208"/>
                <a:gd name="T109" fmla="*/ 3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5">
                  <a:moveTo>
                    <a:pt x="33" y="107"/>
                  </a:moveTo>
                  <a:cubicBezTo>
                    <a:pt x="34" y="77"/>
                    <a:pt x="37" y="50"/>
                    <a:pt x="61" y="29"/>
                  </a:cubicBezTo>
                  <a:cubicBezTo>
                    <a:pt x="53" y="26"/>
                    <a:pt x="45" y="23"/>
                    <a:pt x="37" y="20"/>
                  </a:cubicBezTo>
                  <a:cubicBezTo>
                    <a:pt x="35" y="19"/>
                    <a:pt x="34" y="15"/>
                    <a:pt x="32" y="13"/>
                  </a:cubicBezTo>
                  <a:cubicBezTo>
                    <a:pt x="35" y="12"/>
                    <a:pt x="38" y="11"/>
                    <a:pt x="41" y="11"/>
                  </a:cubicBezTo>
                  <a:cubicBezTo>
                    <a:pt x="49" y="14"/>
                    <a:pt x="57" y="17"/>
                    <a:pt x="65" y="20"/>
                  </a:cubicBezTo>
                  <a:cubicBezTo>
                    <a:pt x="67" y="17"/>
                    <a:pt x="68" y="15"/>
                    <a:pt x="69" y="14"/>
                  </a:cubicBezTo>
                  <a:cubicBezTo>
                    <a:pt x="77" y="1"/>
                    <a:pt x="83" y="0"/>
                    <a:pt x="93" y="11"/>
                  </a:cubicBezTo>
                  <a:cubicBezTo>
                    <a:pt x="102" y="20"/>
                    <a:pt x="111" y="27"/>
                    <a:pt x="125" y="28"/>
                  </a:cubicBezTo>
                  <a:cubicBezTo>
                    <a:pt x="133" y="28"/>
                    <a:pt x="141" y="36"/>
                    <a:pt x="148" y="41"/>
                  </a:cubicBezTo>
                  <a:cubicBezTo>
                    <a:pt x="157" y="48"/>
                    <a:pt x="165" y="55"/>
                    <a:pt x="172" y="63"/>
                  </a:cubicBezTo>
                  <a:cubicBezTo>
                    <a:pt x="176" y="66"/>
                    <a:pt x="180" y="71"/>
                    <a:pt x="179" y="75"/>
                  </a:cubicBezTo>
                  <a:cubicBezTo>
                    <a:pt x="179" y="79"/>
                    <a:pt x="173" y="82"/>
                    <a:pt x="169" y="86"/>
                  </a:cubicBezTo>
                  <a:cubicBezTo>
                    <a:pt x="183" y="102"/>
                    <a:pt x="205" y="116"/>
                    <a:pt x="208" y="145"/>
                  </a:cubicBezTo>
                  <a:cubicBezTo>
                    <a:pt x="195" y="141"/>
                    <a:pt x="183" y="138"/>
                    <a:pt x="173" y="128"/>
                  </a:cubicBezTo>
                  <a:cubicBezTo>
                    <a:pt x="163" y="117"/>
                    <a:pt x="163" y="119"/>
                    <a:pt x="151" y="128"/>
                  </a:cubicBezTo>
                  <a:cubicBezTo>
                    <a:pt x="137" y="137"/>
                    <a:pt x="121" y="144"/>
                    <a:pt x="105" y="150"/>
                  </a:cubicBezTo>
                  <a:cubicBezTo>
                    <a:pt x="97" y="153"/>
                    <a:pt x="87" y="152"/>
                    <a:pt x="78" y="153"/>
                  </a:cubicBezTo>
                  <a:cubicBezTo>
                    <a:pt x="63" y="155"/>
                    <a:pt x="39" y="141"/>
                    <a:pt x="36" y="126"/>
                  </a:cubicBezTo>
                  <a:cubicBezTo>
                    <a:pt x="34" y="119"/>
                    <a:pt x="31" y="116"/>
                    <a:pt x="25" y="113"/>
                  </a:cubicBezTo>
                  <a:cubicBezTo>
                    <a:pt x="18" y="110"/>
                    <a:pt x="10" y="106"/>
                    <a:pt x="3" y="102"/>
                  </a:cubicBezTo>
                  <a:cubicBezTo>
                    <a:pt x="2" y="101"/>
                    <a:pt x="1" y="97"/>
                    <a:pt x="0" y="95"/>
                  </a:cubicBezTo>
                  <a:cubicBezTo>
                    <a:pt x="3" y="95"/>
                    <a:pt x="6" y="93"/>
                    <a:pt x="8" y="94"/>
                  </a:cubicBezTo>
                  <a:cubicBezTo>
                    <a:pt x="16" y="97"/>
                    <a:pt x="24" y="102"/>
                    <a:pt x="33" y="107"/>
                  </a:cubicBezTo>
                  <a:close/>
                  <a:moveTo>
                    <a:pt x="146" y="120"/>
                  </a:moveTo>
                  <a:cubicBezTo>
                    <a:pt x="142" y="118"/>
                    <a:pt x="140" y="116"/>
                    <a:pt x="138" y="115"/>
                  </a:cubicBezTo>
                  <a:cubicBezTo>
                    <a:pt x="119" y="104"/>
                    <a:pt x="99" y="93"/>
                    <a:pt x="80" y="81"/>
                  </a:cubicBezTo>
                  <a:cubicBezTo>
                    <a:pt x="77" y="80"/>
                    <a:pt x="77" y="76"/>
                    <a:pt x="76" y="73"/>
                  </a:cubicBezTo>
                  <a:cubicBezTo>
                    <a:pt x="78" y="73"/>
                    <a:pt x="82" y="73"/>
                    <a:pt x="84" y="74"/>
                  </a:cubicBezTo>
                  <a:cubicBezTo>
                    <a:pt x="90" y="77"/>
                    <a:pt x="96" y="80"/>
                    <a:pt x="102" y="84"/>
                  </a:cubicBezTo>
                  <a:cubicBezTo>
                    <a:pt x="117" y="92"/>
                    <a:pt x="132" y="100"/>
                    <a:pt x="147" y="109"/>
                  </a:cubicBezTo>
                  <a:cubicBezTo>
                    <a:pt x="153" y="112"/>
                    <a:pt x="159" y="115"/>
                    <a:pt x="162" y="108"/>
                  </a:cubicBezTo>
                  <a:cubicBezTo>
                    <a:pt x="164" y="106"/>
                    <a:pt x="161" y="99"/>
                    <a:pt x="158" y="95"/>
                  </a:cubicBezTo>
                  <a:cubicBezTo>
                    <a:pt x="156" y="92"/>
                    <a:pt x="153" y="90"/>
                    <a:pt x="149" y="88"/>
                  </a:cubicBezTo>
                  <a:cubicBezTo>
                    <a:pt x="128" y="72"/>
                    <a:pt x="107" y="57"/>
                    <a:pt x="87" y="41"/>
                  </a:cubicBezTo>
                  <a:cubicBezTo>
                    <a:pt x="80" y="35"/>
                    <a:pt x="74" y="34"/>
                    <a:pt x="67" y="39"/>
                  </a:cubicBezTo>
                  <a:cubicBezTo>
                    <a:pt x="63" y="41"/>
                    <a:pt x="59" y="46"/>
                    <a:pt x="56" y="50"/>
                  </a:cubicBezTo>
                  <a:cubicBezTo>
                    <a:pt x="42" y="72"/>
                    <a:pt x="42" y="97"/>
                    <a:pt x="45" y="122"/>
                  </a:cubicBezTo>
                  <a:cubicBezTo>
                    <a:pt x="46" y="133"/>
                    <a:pt x="64" y="144"/>
                    <a:pt x="78" y="143"/>
                  </a:cubicBezTo>
                  <a:cubicBezTo>
                    <a:pt x="73" y="140"/>
                    <a:pt x="69" y="138"/>
                    <a:pt x="65" y="136"/>
                  </a:cubicBezTo>
                  <a:cubicBezTo>
                    <a:pt x="64" y="135"/>
                    <a:pt x="63" y="132"/>
                    <a:pt x="62" y="130"/>
                  </a:cubicBezTo>
                  <a:cubicBezTo>
                    <a:pt x="64" y="129"/>
                    <a:pt x="67" y="127"/>
                    <a:pt x="70" y="128"/>
                  </a:cubicBezTo>
                  <a:cubicBezTo>
                    <a:pt x="77" y="131"/>
                    <a:pt x="85" y="135"/>
                    <a:pt x="93" y="139"/>
                  </a:cubicBezTo>
                  <a:cubicBezTo>
                    <a:pt x="102" y="142"/>
                    <a:pt x="110" y="142"/>
                    <a:pt x="117" y="134"/>
                  </a:cubicBezTo>
                  <a:cubicBezTo>
                    <a:pt x="102" y="126"/>
                    <a:pt x="86" y="118"/>
                    <a:pt x="71" y="110"/>
                  </a:cubicBezTo>
                  <a:cubicBezTo>
                    <a:pt x="68" y="109"/>
                    <a:pt x="67" y="105"/>
                    <a:pt x="65" y="102"/>
                  </a:cubicBezTo>
                  <a:cubicBezTo>
                    <a:pt x="68" y="102"/>
                    <a:pt x="73" y="101"/>
                    <a:pt x="76" y="102"/>
                  </a:cubicBezTo>
                  <a:cubicBezTo>
                    <a:pt x="91" y="109"/>
                    <a:pt x="106" y="117"/>
                    <a:pt x="122" y="125"/>
                  </a:cubicBezTo>
                  <a:cubicBezTo>
                    <a:pt x="130" y="129"/>
                    <a:pt x="138" y="128"/>
                    <a:pt x="146" y="120"/>
                  </a:cubicBezTo>
                  <a:close/>
                  <a:moveTo>
                    <a:pt x="122" y="36"/>
                  </a:moveTo>
                  <a:cubicBezTo>
                    <a:pt x="121" y="37"/>
                    <a:pt x="121" y="38"/>
                    <a:pt x="120" y="38"/>
                  </a:cubicBezTo>
                  <a:cubicBezTo>
                    <a:pt x="131" y="49"/>
                    <a:pt x="142" y="60"/>
                    <a:pt x="154" y="71"/>
                  </a:cubicBezTo>
                  <a:cubicBezTo>
                    <a:pt x="157" y="73"/>
                    <a:pt x="162" y="73"/>
                    <a:pt x="167" y="74"/>
                  </a:cubicBezTo>
                  <a:cubicBezTo>
                    <a:pt x="167" y="73"/>
                    <a:pt x="167" y="72"/>
                    <a:pt x="168" y="71"/>
                  </a:cubicBezTo>
                  <a:cubicBezTo>
                    <a:pt x="149" y="63"/>
                    <a:pt x="143" y="40"/>
                    <a:pt x="12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1"/>
            <p:cNvSpPr>
              <a:spLocks noEditPoints="1"/>
            </p:cNvSpPr>
            <p:nvPr userDrawn="1"/>
          </p:nvSpPr>
          <p:spPr bwMode="auto">
            <a:xfrm>
              <a:off x="10660063" y="-15875"/>
              <a:ext cx="1411288" cy="1050925"/>
            </a:xfrm>
            <a:custGeom>
              <a:avLst/>
              <a:gdLst>
                <a:gd name="T0" fmla="*/ 432 w 449"/>
                <a:gd name="T1" fmla="*/ 202 h 334"/>
                <a:gd name="T2" fmla="*/ 449 w 449"/>
                <a:gd name="T3" fmla="*/ 205 h 334"/>
                <a:gd name="T4" fmla="*/ 442 w 449"/>
                <a:gd name="T5" fmla="*/ 219 h 334"/>
                <a:gd name="T6" fmla="*/ 395 w 449"/>
                <a:gd name="T7" fmla="*/ 244 h 334"/>
                <a:gd name="T8" fmla="*/ 371 w 449"/>
                <a:gd name="T9" fmla="*/ 273 h 334"/>
                <a:gd name="T10" fmla="*/ 282 w 449"/>
                <a:gd name="T11" fmla="*/ 330 h 334"/>
                <a:gd name="T12" fmla="*/ 222 w 449"/>
                <a:gd name="T13" fmla="*/ 323 h 334"/>
                <a:gd name="T14" fmla="*/ 124 w 449"/>
                <a:gd name="T15" fmla="*/ 275 h 334"/>
                <a:gd name="T16" fmla="*/ 75 w 449"/>
                <a:gd name="T17" fmla="*/ 276 h 334"/>
                <a:gd name="T18" fmla="*/ 0 w 449"/>
                <a:gd name="T19" fmla="*/ 312 h 334"/>
                <a:gd name="T20" fmla="*/ 85 w 449"/>
                <a:gd name="T21" fmla="*/ 185 h 334"/>
                <a:gd name="T22" fmla="*/ 62 w 449"/>
                <a:gd name="T23" fmla="*/ 162 h 334"/>
                <a:gd name="T24" fmla="*/ 77 w 449"/>
                <a:gd name="T25" fmla="*/ 136 h 334"/>
                <a:gd name="T26" fmla="*/ 129 w 449"/>
                <a:gd name="T27" fmla="*/ 88 h 334"/>
                <a:gd name="T28" fmla="*/ 180 w 449"/>
                <a:gd name="T29" fmla="*/ 59 h 334"/>
                <a:gd name="T30" fmla="*/ 248 w 449"/>
                <a:gd name="T31" fmla="*/ 24 h 334"/>
                <a:gd name="T32" fmla="*/ 300 w 449"/>
                <a:gd name="T33" fmla="*/ 29 h 334"/>
                <a:gd name="T34" fmla="*/ 308 w 449"/>
                <a:gd name="T35" fmla="*/ 43 h 334"/>
                <a:gd name="T36" fmla="*/ 361 w 449"/>
                <a:gd name="T37" fmla="*/ 24 h 334"/>
                <a:gd name="T38" fmla="*/ 381 w 449"/>
                <a:gd name="T39" fmla="*/ 28 h 334"/>
                <a:gd name="T40" fmla="*/ 368 w 449"/>
                <a:gd name="T41" fmla="*/ 43 h 334"/>
                <a:gd name="T42" fmla="*/ 316 w 449"/>
                <a:gd name="T43" fmla="*/ 63 h 334"/>
                <a:gd name="T44" fmla="*/ 377 w 449"/>
                <a:gd name="T45" fmla="*/ 230 h 334"/>
                <a:gd name="T46" fmla="*/ 432 w 449"/>
                <a:gd name="T47" fmla="*/ 202 h 334"/>
                <a:gd name="T48" fmla="*/ 186 w 449"/>
                <a:gd name="T49" fmla="*/ 269 h 334"/>
                <a:gd name="T50" fmla="*/ 286 w 449"/>
                <a:gd name="T51" fmla="*/ 220 h 334"/>
                <a:gd name="T52" fmla="*/ 309 w 449"/>
                <a:gd name="T53" fmla="*/ 220 h 334"/>
                <a:gd name="T54" fmla="*/ 295 w 449"/>
                <a:gd name="T55" fmla="*/ 237 h 334"/>
                <a:gd name="T56" fmla="*/ 196 w 449"/>
                <a:gd name="T57" fmla="*/ 288 h 334"/>
                <a:gd name="T58" fmla="*/ 249 w 449"/>
                <a:gd name="T59" fmla="*/ 299 h 334"/>
                <a:gd name="T60" fmla="*/ 299 w 449"/>
                <a:gd name="T61" fmla="*/ 275 h 334"/>
                <a:gd name="T62" fmla="*/ 316 w 449"/>
                <a:gd name="T63" fmla="*/ 279 h 334"/>
                <a:gd name="T64" fmla="*/ 308 w 449"/>
                <a:gd name="T65" fmla="*/ 293 h 334"/>
                <a:gd name="T66" fmla="*/ 281 w 449"/>
                <a:gd name="T67" fmla="*/ 307 h 334"/>
                <a:gd name="T68" fmla="*/ 352 w 449"/>
                <a:gd name="T69" fmla="*/ 264 h 334"/>
                <a:gd name="T70" fmla="*/ 328 w 449"/>
                <a:gd name="T71" fmla="*/ 108 h 334"/>
                <a:gd name="T72" fmla="*/ 304 w 449"/>
                <a:gd name="T73" fmla="*/ 83 h 334"/>
                <a:gd name="T74" fmla="*/ 262 w 449"/>
                <a:gd name="T75" fmla="*/ 88 h 334"/>
                <a:gd name="T76" fmla="*/ 127 w 449"/>
                <a:gd name="T77" fmla="*/ 189 h 334"/>
                <a:gd name="T78" fmla="*/ 108 w 449"/>
                <a:gd name="T79" fmla="*/ 205 h 334"/>
                <a:gd name="T80" fmla="*/ 99 w 449"/>
                <a:gd name="T81" fmla="*/ 234 h 334"/>
                <a:gd name="T82" fmla="*/ 132 w 449"/>
                <a:gd name="T83" fmla="*/ 235 h 334"/>
                <a:gd name="T84" fmla="*/ 228 w 449"/>
                <a:gd name="T85" fmla="*/ 180 h 334"/>
                <a:gd name="T86" fmla="*/ 268 w 449"/>
                <a:gd name="T87" fmla="*/ 159 h 334"/>
                <a:gd name="T88" fmla="*/ 286 w 449"/>
                <a:gd name="T89" fmla="*/ 158 h 334"/>
                <a:gd name="T90" fmla="*/ 277 w 449"/>
                <a:gd name="T91" fmla="*/ 176 h 334"/>
                <a:gd name="T92" fmla="*/ 151 w 449"/>
                <a:gd name="T93" fmla="*/ 248 h 334"/>
                <a:gd name="T94" fmla="*/ 135 w 449"/>
                <a:gd name="T95" fmla="*/ 258 h 334"/>
                <a:gd name="T96" fmla="*/ 186 w 449"/>
                <a:gd name="T97" fmla="*/ 269 h 334"/>
                <a:gd name="T98" fmla="*/ 87 w 449"/>
                <a:gd name="T99" fmla="*/ 152 h 334"/>
                <a:gd name="T100" fmla="*/ 90 w 449"/>
                <a:gd name="T101" fmla="*/ 160 h 334"/>
                <a:gd name="T102" fmla="*/ 118 w 449"/>
                <a:gd name="T103" fmla="*/ 152 h 334"/>
                <a:gd name="T104" fmla="*/ 190 w 449"/>
                <a:gd name="T105" fmla="*/ 83 h 334"/>
                <a:gd name="T106" fmla="*/ 186 w 449"/>
                <a:gd name="T107" fmla="*/ 77 h 334"/>
                <a:gd name="T108" fmla="*/ 87 w 449"/>
                <a:gd name="T109" fmla="*/ 15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334">
                  <a:moveTo>
                    <a:pt x="432" y="202"/>
                  </a:moveTo>
                  <a:cubicBezTo>
                    <a:pt x="436" y="200"/>
                    <a:pt x="443" y="204"/>
                    <a:pt x="449" y="205"/>
                  </a:cubicBezTo>
                  <a:cubicBezTo>
                    <a:pt x="446" y="210"/>
                    <a:pt x="445" y="217"/>
                    <a:pt x="442" y="219"/>
                  </a:cubicBezTo>
                  <a:cubicBezTo>
                    <a:pt x="427" y="228"/>
                    <a:pt x="411" y="236"/>
                    <a:pt x="395" y="244"/>
                  </a:cubicBezTo>
                  <a:cubicBezTo>
                    <a:pt x="382" y="250"/>
                    <a:pt x="375" y="257"/>
                    <a:pt x="371" y="273"/>
                  </a:cubicBezTo>
                  <a:cubicBezTo>
                    <a:pt x="364" y="303"/>
                    <a:pt x="313" y="334"/>
                    <a:pt x="282" y="330"/>
                  </a:cubicBezTo>
                  <a:cubicBezTo>
                    <a:pt x="262" y="328"/>
                    <a:pt x="240" y="330"/>
                    <a:pt x="222" y="323"/>
                  </a:cubicBezTo>
                  <a:cubicBezTo>
                    <a:pt x="188" y="310"/>
                    <a:pt x="154" y="295"/>
                    <a:pt x="124" y="275"/>
                  </a:cubicBezTo>
                  <a:cubicBezTo>
                    <a:pt x="98" y="257"/>
                    <a:pt x="97" y="253"/>
                    <a:pt x="75" y="276"/>
                  </a:cubicBezTo>
                  <a:cubicBezTo>
                    <a:pt x="54" y="297"/>
                    <a:pt x="28" y="304"/>
                    <a:pt x="0" y="312"/>
                  </a:cubicBezTo>
                  <a:cubicBezTo>
                    <a:pt x="6" y="251"/>
                    <a:pt x="54" y="221"/>
                    <a:pt x="85" y="185"/>
                  </a:cubicBezTo>
                  <a:cubicBezTo>
                    <a:pt x="76" y="176"/>
                    <a:pt x="63" y="170"/>
                    <a:pt x="62" y="162"/>
                  </a:cubicBezTo>
                  <a:cubicBezTo>
                    <a:pt x="62" y="154"/>
                    <a:pt x="70" y="143"/>
                    <a:pt x="77" y="136"/>
                  </a:cubicBezTo>
                  <a:cubicBezTo>
                    <a:pt x="93" y="119"/>
                    <a:pt x="110" y="103"/>
                    <a:pt x="129" y="88"/>
                  </a:cubicBezTo>
                  <a:cubicBezTo>
                    <a:pt x="145" y="76"/>
                    <a:pt x="162" y="60"/>
                    <a:pt x="180" y="59"/>
                  </a:cubicBezTo>
                  <a:cubicBezTo>
                    <a:pt x="211" y="59"/>
                    <a:pt x="229" y="44"/>
                    <a:pt x="248" y="24"/>
                  </a:cubicBezTo>
                  <a:cubicBezTo>
                    <a:pt x="269" y="0"/>
                    <a:pt x="282" y="2"/>
                    <a:pt x="300" y="29"/>
                  </a:cubicBezTo>
                  <a:cubicBezTo>
                    <a:pt x="303" y="33"/>
                    <a:pt x="305" y="37"/>
                    <a:pt x="308" y="43"/>
                  </a:cubicBezTo>
                  <a:cubicBezTo>
                    <a:pt x="326" y="36"/>
                    <a:pt x="343" y="29"/>
                    <a:pt x="361" y="24"/>
                  </a:cubicBezTo>
                  <a:cubicBezTo>
                    <a:pt x="367" y="23"/>
                    <a:pt x="374" y="26"/>
                    <a:pt x="381" y="28"/>
                  </a:cubicBezTo>
                  <a:cubicBezTo>
                    <a:pt x="377" y="33"/>
                    <a:pt x="374" y="40"/>
                    <a:pt x="368" y="43"/>
                  </a:cubicBezTo>
                  <a:cubicBezTo>
                    <a:pt x="352" y="50"/>
                    <a:pt x="335" y="56"/>
                    <a:pt x="316" y="63"/>
                  </a:cubicBezTo>
                  <a:cubicBezTo>
                    <a:pt x="368" y="108"/>
                    <a:pt x="375" y="166"/>
                    <a:pt x="377" y="230"/>
                  </a:cubicBezTo>
                  <a:cubicBezTo>
                    <a:pt x="398" y="219"/>
                    <a:pt x="414" y="210"/>
                    <a:pt x="432" y="202"/>
                  </a:cubicBezTo>
                  <a:close/>
                  <a:moveTo>
                    <a:pt x="186" y="269"/>
                  </a:moveTo>
                  <a:cubicBezTo>
                    <a:pt x="220" y="253"/>
                    <a:pt x="252" y="235"/>
                    <a:pt x="286" y="220"/>
                  </a:cubicBezTo>
                  <a:cubicBezTo>
                    <a:pt x="292" y="217"/>
                    <a:pt x="302" y="219"/>
                    <a:pt x="309" y="220"/>
                  </a:cubicBezTo>
                  <a:cubicBezTo>
                    <a:pt x="305" y="226"/>
                    <a:pt x="301" y="234"/>
                    <a:pt x="295" y="237"/>
                  </a:cubicBezTo>
                  <a:cubicBezTo>
                    <a:pt x="263" y="255"/>
                    <a:pt x="230" y="271"/>
                    <a:pt x="196" y="288"/>
                  </a:cubicBezTo>
                  <a:cubicBezTo>
                    <a:pt x="212" y="306"/>
                    <a:pt x="230" y="307"/>
                    <a:pt x="249" y="299"/>
                  </a:cubicBezTo>
                  <a:cubicBezTo>
                    <a:pt x="266" y="292"/>
                    <a:pt x="282" y="282"/>
                    <a:pt x="299" y="275"/>
                  </a:cubicBezTo>
                  <a:cubicBezTo>
                    <a:pt x="303" y="273"/>
                    <a:pt x="310" y="278"/>
                    <a:pt x="316" y="279"/>
                  </a:cubicBezTo>
                  <a:cubicBezTo>
                    <a:pt x="313" y="284"/>
                    <a:pt x="312" y="290"/>
                    <a:pt x="308" y="293"/>
                  </a:cubicBezTo>
                  <a:cubicBezTo>
                    <a:pt x="301" y="298"/>
                    <a:pt x="292" y="302"/>
                    <a:pt x="281" y="307"/>
                  </a:cubicBezTo>
                  <a:cubicBezTo>
                    <a:pt x="311" y="310"/>
                    <a:pt x="349" y="287"/>
                    <a:pt x="352" y="264"/>
                  </a:cubicBezTo>
                  <a:cubicBezTo>
                    <a:pt x="358" y="210"/>
                    <a:pt x="359" y="156"/>
                    <a:pt x="328" y="108"/>
                  </a:cubicBezTo>
                  <a:cubicBezTo>
                    <a:pt x="322" y="98"/>
                    <a:pt x="314" y="89"/>
                    <a:pt x="304" y="83"/>
                  </a:cubicBezTo>
                  <a:cubicBezTo>
                    <a:pt x="290" y="73"/>
                    <a:pt x="277" y="76"/>
                    <a:pt x="262" y="88"/>
                  </a:cubicBezTo>
                  <a:cubicBezTo>
                    <a:pt x="218" y="123"/>
                    <a:pt x="172" y="155"/>
                    <a:pt x="127" y="189"/>
                  </a:cubicBezTo>
                  <a:cubicBezTo>
                    <a:pt x="120" y="194"/>
                    <a:pt x="112" y="198"/>
                    <a:pt x="108" y="205"/>
                  </a:cubicBezTo>
                  <a:cubicBezTo>
                    <a:pt x="103" y="214"/>
                    <a:pt x="96" y="228"/>
                    <a:pt x="99" y="234"/>
                  </a:cubicBezTo>
                  <a:cubicBezTo>
                    <a:pt x="107" y="247"/>
                    <a:pt x="120" y="242"/>
                    <a:pt x="132" y="235"/>
                  </a:cubicBezTo>
                  <a:cubicBezTo>
                    <a:pt x="164" y="216"/>
                    <a:pt x="196" y="199"/>
                    <a:pt x="228" y="180"/>
                  </a:cubicBezTo>
                  <a:cubicBezTo>
                    <a:pt x="241" y="173"/>
                    <a:pt x="254" y="165"/>
                    <a:pt x="268" y="159"/>
                  </a:cubicBezTo>
                  <a:cubicBezTo>
                    <a:pt x="273" y="156"/>
                    <a:pt x="280" y="158"/>
                    <a:pt x="286" y="158"/>
                  </a:cubicBezTo>
                  <a:cubicBezTo>
                    <a:pt x="283" y="164"/>
                    <a:pt x="282" y="173"/>
                    <a:pt x="277" y="176"/>
                  </a:cubicBezTo>
                  <a:cubicBezTo>
                    <a:pt x="236" y="200"/>
                    <a:pt x="193" y="224"/>
                    <a:pt x="151" y="248"/>
                  </a:cubicBezTo>
                  <a:cubicBezTo>
                    <a:pt x="146" y="251"/>
                    <a:pt x="142" y="253"/>
                    <a:pt x="135" y="258"/>
                  </a:cubicBezTo>
                  <a:cubicBezTo>
                    <a:pt x="151" y="275"/>
                    <a:pt x="168" y="278"/>
                    <a:pt x="186" y="269"/>
                  </a:cubicBezTo>
                  <a:close/>
                  <a:moveTo>
                    <a:pt x="87" y="152"/>
                  </a:moveTo>
                  <a:cubicBezTo>
                    <a:pt x="88" y="155"/>
                    <a:pt x="89" y="157"/>
                    <a:pt x="90" y="160"/>
                  </a:cubicBezTo>
                  <a:cubicBezTo>
                    <a:pt x="99" y="157"/>
                    <a:pt x="111" y="158"/>
                    <a:pt x="118" y="152"/>
                  </a:cubicBezTo>
                  <a:cubicBezTo>
                    <a:pt x="143" y="130"/>
                    <a:pt x="166" y="106"/>
                    <a:pt x="190" y="83"/>
                  </a:cubicBezTo>
                  <a:cubicBezTo>
                    <a:pt x="189" y="81"/>
                    <a:pt x="187" y="79"/>
                    <a:pt x="186" y="77"/>
                  </a:cubicBezTo>
                  <a:cubicBezTo>
                    <a:pt x="140" y="86"/>
                    <a:pt x="127" y="136"/>
                    <a:pt x="87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2"/>
            <p:cNvSpPr>
              <a:spLocks noEditPoints="1"/>
            </p:cNvSpPr>
            <p:nvPr userDrawn="1"/>
          </p:nvSpPr>
          <p:spPr bwMode="auto">
            <a:xfrm>
              <a:off x="11034713" y="1255713"/>
              <a:ext cx="1046163" cy="779463"/>
            </a:xfrm>
            <a:custGeom>
              <a:avLst/>
              <a:gdLst>
                <a:gd name="T0" fmla="*/ 321 w 333"/>
                <a:gd name="T1" fmla="*/ 150 h 248"/>
                <a:gd name="T2" fmla="*/ 333 w 333"/>
                <a:gd name="T3" fmla="*/ 152 h 248"/>
                <a:gd name="T4" fmla="*/ 328 w 333"/>
                <a:gd name="T5" fmla="*/ 163 h 248"/>
                <a:gd name="T6" fmla="*/ 293 w 333"/>
                <a:gd name="T7" fmla="*/ 181 h 248"/>
                <a:gd name="T8" fmla="*/ 276 w 333"/>
                <a:gd name="T9" fmla="*/ 202 h 248"/>
                <a:gd name="T10" fmla="*/ 209 w 333"/>
                <a:gd name="T11" fmla="*/ 245 h 248"/>
                <a:gd name="T12" fmla="*/ 165 w 333"/>
                <a:gd name="T13" fmla="*/ 240 h 248"/>
                <a:gd name="T14" fmla="*/ 92 w 333"/>
                <a:gd name="T15" fmla="*/ 204 h 248"/>
                <a:gd name="T16" fmla="*/ 56 w 333"/>
                <a:gd name="T17" fmla="*/ 205 h 248"/>
                <a:gd name="T18" fmla="*/ 0 w 333"/>
                <a:gd name="T19" fmla="*/ 232 h 248"/>
                <a:gd name="T20" fmla="*/ 63 w 333"/>
                <a:gd name="T21" fmla="*/ 137 h 248"/>
                <a:gd name="T22" fmla="*/ 46 w 333"/>
                <a:gd name="T23" fmla="*/ 120 h 248"/>
                <a:gd name="T24" fmla="*/ 57 w 333"/>
                <a:gd name="T25" fmla="*/ 101 h 248"/>
                <a:gd name="T26" fmla="*/ 96 w 333"/>
                <a:gd name="T27" fmla="*/ 66 h 248"/>
                <a:gd name="T28" fmla="*/ 133 w 333"/>
                <a:gd name="T29" fmla="*/ 44 h 248"/>
                <a:gd name="T30" fmla="*/ 184 w 333"/>
                <a:gd name="T31" fmla="*/ 18 h 248"/>
                <a:gd name="T32" fmla="*/ 223 w 333"/>
                <a:gd name="T33" fmla="*/ 22 h 248"/>
                <a:gd name="T34" fmla="*/ 229 w 333"/>
                <a:gd name="T35" fmla="*/ 32 h 248"/>
                <a:gd name="T36" fmla="*/ 268 w 333"/>
                <a:gd name="T37" fmla="*/ 18 h 248"/>
                <a:gd name="T38" fmla="*/ 283 w 333"/>
                <a:gd name="T39" fmla="*/ 21 h 248"/>
                <a:gd name="T40" fmla="*/ 273 w 333"/>
                <a:gd name="T41" fmla="*/ 32 h 248"/>
                <a:gd name="T42" fmla="*/ 235 w 333"/>
                <a:gd name="T43" fmla="*/ 47 h 248"/>
                <a:gd name="T44" fmla="*/ 280 w 333"/>
                <a:gd name="T45" fmla="*/ 171 h 248"/>
                <a:gd name="T46" fmla="*/ 321 w 333"/>
                <a:gd name="T47" fmla="*/ 150 h 248"/>
                <a:gd name="T48" fmla="*/ 138 w 333"/>
                <a:gd name="T49" fmla="*/ 200 h 248"/>
                <a:gd name="T50" fmla="*/ 212 w 333"/>
                <a:gd name="T51" fmla="*/ 163 h 248"/>
                <a:gd name="T52" fmla="*/ 230 w 333"/>
                <a:gd name="T53" fmla="*/ 163 h 248"/>
                <a:gd name="T54" fmla="*/ 219 w 333"/>
                <a:gd name="T55" fmla="*/ 176 h 248"/>
                <a:gd name="T56" fmla="*/ 145 w 333"/>
                <a:gd name="T57" fmla="*/ 214 h 248"/>
                <a:gd name="T58" fmla="*/ 185 w 333"/>
                <a:gd name="T59" fmla="*/ 222 h 248"/>
                <a:gd name="T60" fmla="*/ 222 w 333"/>
                <a:gd name="T61" fmla="*/ 204 h 248"/>
                <a:gd name="T62" fmla="*/ 235 w 333"/>
                <a:gd name="T63" fmla="*/ 207 h 248"/>
                <a:gd name="T64" fmla="*/ 229 w 333"/>
                <a:gd name="T65" fmla="*/ 218 h 248"/>
                <a:gd name="T66" fmla="*/ 209 w 333"/>
                <a:gd name="T67" fmla="*/ 228 h 248"/>
                <a:gd name="T68" fmla="*/ 261 w 333"/>
                <a:gd name="T69" fmla="*/ 196 h 248"/>
                <a:gd name="T70" fmla="*/ 244 w 333"/>
                <a:gd name="T71" fmla="*/ 80 h 248"/>
                <a:gd name="T72" fmla="*/ 226 w 333"/>
                <a:gd name="T73" fmla="*/ 62 h 248"/>
                <a:gd name="T74" fmla="*/ 194 w 333"/>
                <a:gd name="T75" fmla="*/ 65 h 248"/>
                <a:gd name="T76" fmla="*/ 94 w 333"/>
                <a:gd name="T77" fmla="*/ 140 h 248"/>
                <a:gd name="T78" fmla="*/ 80 w 333"/>
                <a:gd name="T79" fmla="*/ 152 h 248"/>
                <a:gd name="T80" fmla="*/ 74 w 333"/>
                <a:gd name="T81" fmla="*/ 174 h 248"/>
                <a:gd name="T82" fmla="*/ 98 w 333"/>
                <a:gd name="T83" fmla="*/ 175 h 248"/>
                <a:gd name="T84" fmla="*/ 169 w 333"/>
                <a:gd name="T85" fmla="*/ 134 h 248"/>
                <a:gd name="T86" fmla="*/ 199 w 333"/>
                <a:gd name="T87" fmla="*/ 118 h 248"/>
                <a:gd name="T88" fmla="*/ 212 w 333"/>
                <a:gd name="T89" fmla="*/ 117 h 248"/>
                <a:gd name="T90" fmla="*/ 206 w 333"/>
                <a:gd name="T91" fmla="*/ 130 h 248"/>
                <a:gd name="T92" fmla="*/ 112 w 333"/>
                <a:gd name="T93" fmla="*/ 184 h 248"/>
                <a:gd name="T94" fmla="*/ 100 w 333"/>
                <a:gd name="T95" fmla="*/ 191 h 248"/>
                <a:gd name="T96" fmla="*/ 138 w 333"/>
                <a:gd name="T97" fmla="*/ 200 h 248"/>
                <a:gd name="T98" fmla="*/ 64 w 333"/>
                <a:gd name="T99" fmla="*/ 113 h 248"/>
                <a:gd name="T100" fmla="*/ 67 w 333"/>
                <a:gd name="T101" fmla="*/ 119 h 248"/>
                <a:gd name="T102" fmla="*/ 87 w 333"/>
                <a:gd name="T103" fmla="*/ 113 h 248"/>
                <a:gd name="T104" fmla="*/ 141 w 333"/>
                <a:gd name="T105" fmla="*/ 62 h 248"/>
                <a:gd name="T106" fmla="*/ 138 w 333"/>
                <a:gd name="T107" fmla="*/ 57 h 248"/>
                <a:gd name="T108" fmla="*/ 64 w 333"/>
                <a:gd name="T109" fmla="*/ 1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3" h="248">
                  <a:moveTo>
                    <a:pt x="321" y="150"/>
                  </a:moveTo>
                  <a:cubicBezTo>
                    <a:pt x="324" y="149"/>
                    <a:pt x="329" y="151"/>
                    <a:pt x="333" y="152"/>
                  </a:cubicBezTo>
                  <a:cubicBezTo>
                    <a:pt x="331" y="156"/>
                    <a:pt x="331" y="161"/>
                    <a:pt x="328" y="163"/>
                  </a:cubicBezTo>
                  <a:cubicBezTo>
                    <a:pt x="317" y="169"/>
                    <a:pt x="305" y="176"/>
                    <a:pt x="293" y="181"/>
                  </a:cubicBezTo>
                  <a:cubicBezTo>
                    <a:pt x="284" y="186"/>
                    <a:pt x="278" y="191"/>
                    <a:pt x="276" y="202"/>
                  </a:cubicBezTo>
                  <a:cubicBezTo>
                    <a:pt x="271" y="225"/>
                    <a:pt x="233" y="248"/>
                    <a:pt x="209" y="245"/>
                  </a:cubicBezTo>
                  <a:cubicBezTo>
                    <a:pt x="194" y="244"/>
                    <a:pt x="178" y="245"/>
                    <a:pt x="165" y="240"/>
                  </a:cubicBezTo>
                  <a:cubicBezTo>
                    <a:pt x="140" y="230"/>
                    <a:pt x="114" y="219"/>
                    <a:pt x="92" y="204"/>
                  </a:cubicBezTo>
                  <a:cubicBezTo>
                    <a:pt x="73" y="191"/>
                    <a:pt x="72" y="188"/>
                    <a:pt x="56" y="205"/>
                  </a:cubicBezTo>
                  <a:cubicBezTo>
                    <a:pt x="40" y="221"/>
                    <a:pt x="21" y="226"/>
                    <a:pt x="0" y="232"/>
                  </a:cubicBezTo>
                  <a:cubicBezTo>
                    <a:pt x="4" y="186"/>
                    <a:pt x="40" y="164"/>
                    <a:pt x="63" y="137"/>
                  </a:cubicBezTo>
                  <a:cubicBezTo>
                    <a:pt x="56" y="131"/>
                    <a:pt x="47" y="126"/>
                    <a:pt x="46" y="120"/>
                  </a:cubicBezTo>
                  <a:cubicBezTo>
                    <a:pt x="46" y="114"/>
                    <a:pt x="52" y="106"/>
                    <a:pt x="57" y="101"/>
                  </a:cubicBezTo>
                  <a:cubicBezTo>
                    <a:pt x="69" y="88"/>
                    <a:pt x="82" y="76"/>
                    <a:pt x="96" y="66"/>
                  </a:cubicBezTo>
                  <a:cubicBezTo>
                    <a:pt x="107" y="57"/>
                    <a:pt x="121" y="44"/>
                    <a:pt x="133" y="44"/>
                  </a:cubicBezTo>
                  <a:cubicBezTo>
                    <a:pt x="156" y="44"/>
                    <a:pt x="170" y="32"/>
                    <a:pt x="184" y="18"/>
                  </a:cubicBezTo>
                  <a:cubicBezTo>
                    <a:pt x="200" y="0"/>
                    <a:pt x="209" y="2"/>
                    <a:pt x="223" y="22"/>
                  </a:cubicBezTo>
                  <a:cubicBezTo>
                    <a:pt x="225" y="25"/>
                    <a:pt x="226" y="28"/>
                    <a:pt x="229" y="32"/>
                  </a:cubicBezTo>
                  <a:cubicBezTo>
                    <a:pt x="242" y="27"/>
                    <a:pt x="255" y="22"/>
                    <a:pt x="268" y="18"/>
                  </a:cubicBezTo>
                  <a:cubicBezTo>
                    <a:pt x="272" y="17"/>
                    <a:pt x="278" y="20"/>
                    <a:pt x="283" y="21"/>
                  </a:cubicBezTo>
                  <a:cubicBezTo>
                    <a:pt x="280" y="24"/>
                    <a:pt x="277" y="30"/>
                    <a:pt x="273" y="32"/>
                  </a:cubicBezTo>
                  <a:cubicBezTo>
                    <a:pt x="261" y="37"/>
                    <a:pt x="249" y="42"/>
                    <a:pt x="235" y="47"/>
                  </a:cubicBezTo>
                  <a:cubicBezTo>
                    <a:pt x="273" y="80"/>
                    <a:pt x="279" y="123"/>
                    <a:pt x="280" y="171"/>
                  </a:cubicBezTo>
                  <a:cubicBezTo>
                    <a:pt x="295" y="163"/>
                    <a:pt x="308" y="156"/>
                    <a:pt x="321" y="150"/>
                  </a:cubicBezTo>
                  <a:close/>
                  <a:moveTo>
                    <a:pt x="138" y="200"/>
                  </a:moveTo>
                  <a:cubicBezTo>
                    <a:pt x="163" y="188"/>
                    <a:pt x="187" y="175"/>
                    <a:pt x="212" y="163"/>
                  </a:cubicBezTo>
                  <a:cubicBezTo>
                    <a:pt x="217" y="161"/>
                    <a:pt x="224" y="163"/>
                    <a:pt x="230" y="163"/>
                  </a:cubicBezTo>
                  <a:cubicBezTo>
                    <a:pt x="226" y="168"/>
                    <a:pt x="224" y="174"/>
                    <a:pt x="219" y="176"/>
                  </a:cubicBezTo>
                  <a:cubicBezTo>
                    <a:pt x="195" y="189"/>
                    <a:pt x="171" y="201"/>
                    <a:pt x="145" y="214"/>
                  </a:cubicBezTo>
                  <a:cubicBezTo>
                    <a:pt x="157" y="227"/>
                    <a:pt x="171" y="228"/>
                    <a:pt x="185" y="222"/>
                  </a:cubicBezTo>
                  <a:cubicBezTo>
                    <a:pt x="197" y="217"/>
                    <a:pt x="209" y="209"/>
                    <a:pt x="222" y="204"/>
                  </a:cubicBezTo>
                  <a:cubicBezTo>
                    <a:pt x="225" y="203"/>
                    <a:pt x="230" y="206"/>
                    <a:pt x="235" y="207"/>
                  </a:cubicBezTo>
                  <a:cubicBezTo>
                    <a:pt x="233" y="211"/>
                    <a:pt x="232" y="215"/>
                    <a:pt x="229" y="218"/>
                  </a:cubicBezTo>
                  <a:cubicBezTo>
                    <a:pt x="223" y="222"/>
                    <a:pt x="217" y="224"/>
                    <a:pt x="209" y="228"/>
                  </a:cubicBezTo>
                  <a:cubicBezTo>
                    <a:pt x="231" y="230"/>
                    <a:pt x="259" y="213"/>
                    <a:pt x="261" y="196"/>
                  </a:cubicBezTo>
                  <a:cubicBezTo>
                    <a:pt x="266" y="156"/>
                    <a:pt x="267" y="116"/>
                    <a:pt x="244" y="80"/>
                  </a:cubicBezTo>
                  <a:cubicBezTo>
                    <a:pt x="239" y="73"/>
                    <a:pt x="233" y="66"/>
                    <a:pt x="226" y="62"/>
                  </a:cubicBezTo>
                  <a:cubicBezTo>
                    <a:pt x="215" y="54"/>
                    <a:pt x="206" y="56"/>
                    <a:pt x="194" y="65"/>
                  </a:cubicBezTo>
                  <a:cubicBezTo>
                    <a:pt x="162" y="92"/>
                    <a:pt x="128" y="115"/>
                    <a:pt x="94" y="140"/>
                  </a:cubicBezTo>
                  <a:cubicBezTo>
                    <a:pt x="89" y="144"/>
                    <a:pt x="83" y="147"/>
                    <a:pt x="80" y="152"/>
                  </a:cubicBezTo>
                  <a:cubicBezTo>
                    <a:pt x="76" y="159"/>
                    <a:pt x="71" y="169"/>
                    <a:pt x="74" y="174"/>
                  </a:cubicBezTo>
                  <a:cubicBezTo>
                    <a:pt x="79" y="184"/>
                    <a:pt x="89" y="180"/>
                    <a:pt x="98" y="175"/>
                  </a:cubicBezTo>
                  <a:cubicBezTo>
                    <a:pt x="121" y="161"/>
                    <a:pt x="146" y="147"/>
                    <a:pt x="169" y="134"/>
                  </a:cubicBezTo>
                  <a:cubicBezTo>
                    <a:pt x="179" y="128"/>
                    <a:pt x="189" y="122"/>
                    <a:pt x="199" y="118"/>
                  </a:cubicBezTo>
                  <a:cubicBezTo>
                    <a:pt x="203" y="116"/>
                    <a:pt x="208" y="117"/>
                    <a:pt x="212" y="117"/>
                  </a:cubicBezTo>
                  <a:cubicBezTo>
                    <a:pt x="210" y="122"/>
                    <a:pt x="209" y="128"/>
                    <a:pt x="206" y="130"/>
                  </a:cubicBezTo>
                  <a:cubicBezTo>
                    <a:pt x="175" y="149"/>
                    <a:pt x="143" y="166"/>
                    <a:pt x="112" y="184"/>
                  </a:cubicBezTo>
                  <a:cubicBezTo>
                    <a:pt x="109" y="186"/>
                    <a:pt x="105" y="188"/>
                    <a:pt x="100" y="191"/>
                  </a:cubicBezTo>
                  <a:cubicBezTo>
                    <a:pt x="112" y="204"/>
                    <a:pt x="125" y="206"/>
                    <a:pt x="138" y="200"/>
                  </a:cubicBezTo>
                  <a:close/>
                  <a:moveTo>
                    <a:pt x="64" y="113"/>
                  </a:moveTo>
                  <a:cubicBezTo>
                    <a:pt x="65" y="115"/>
                    <a:pt x="66" y="117"/>
                    <a:pt x="67" y="119"/>
                  </a:cubicBezTo>
                  <a:cubicBezTo>
                    <a:pt x="74" y="117"/>
                    <a:pt x="83" y="117"/>
                    <a:pt x="87" y="113"/>
                  </a:cubicBezTo>
                  <a:cubicBezTo>
                    <a:pt x="106" y="96"/>
                    <a:pt x="123" y="79"/>
                    <a:pt x="141" y="62"/>
                  </a:cubicBezTo>
                  <a:cubicBezTo>
                    <a:pt x="140" y="60"/>
                    <a:pt x="139" y="59"/>
                    <a:pt x="138" y="57"/>
                  </a:cubicBezTo>
                  <a:cubicBezTo>
                    <a:pt x="104" y="64"/>
                    <a:pt x="94" y="101"/>
                    <a:pt x="64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11426825" y="2381250"/>
              <a:ext cx="654050" cy="487363"/>
            </a:xfrm>
            <a:custGeom>
              <a:avLst/>
              <a:gdLst>
                <a:gd name="T0" fmla="*/ 201 w 208"/>
                <a:gd name="T1" fmla="*/ 94 h 155"/>
                <a:gd name="T2" fmla="*/ 208 w 208"/>
                <a:gd name="T3" fmla="*/ 95 h 155"/>
                <a:gd name="T4" fmla="*/ 205 w 208"/>
                <a:gd name="T5" fmla="*/ 101 h 155"/>
                <a:gd name="T6" fmla="*/ 184 w 208"/>
                <a:gd name="T7" fmla="*/ 113 h 155"/>
                <a:gd name="T8" fmla="*/ 173 w 208"/>
                <a:gd name="T9" fmla="*/ 126 h 155"/>
                <a:gd name="T10" fmla="*/ 131 w 208"/>
                <a:gd name="T11" fmla="*/ 153 h 155"/>
                <a:gd name="T12" fmla="*/ 104 w 208"/>
                <a:gd name="T13" fmla="*/ 150 h 155"/>
                <a:gd name="T14" fmla="*/ 58 w 208"/>
                <a:gd name="T15" fmla="*/ 127 h 155"/>
                <a:gd name="T16" fmla="*/ 35 w 208"/>
                <a:gd name="T17" fmla="*/ 128 h 155"/>
                <a:gd name="T18" fmla="*/ 0 w 208"/>
                <a:gd name="T19" fmla="*/ 145 h 155"/>
                <a:gd name="T20" fmla="*/ 40 w 208"/>
                <a:gd name="T21" fmla="*/ 86 h 155"/>
                <a:gd name="T22" fmla="*/ 29 w 208"/>
                <a:gd name="T23" fmla="*/ 75 h 155"/>
                <a:gd name="T24" fmla="*/ 36 w 208"/>
                <a:gd name="T25" fmla="*/ 63 h 155"/>
                <a:gd name="T26" fmla="*/ 60 w 208"/>
                <a:gd name="T27" fmla="*/ 41 h 155"/>
                <a:gd name="T28" fmla="*/ 84 w 208"/>
                <a:gd name="T29" fmla="*/ 27 h 155"/>
                <a:gd name="T30" fmla="*/ 115 w 208"/>
                <a:gd name="T31" fmla="*/ 11 h 155"/>
                <a:gd name="T32" fmla="*/ 140 w 208"/>
                <a:gd name="T33" fmla="*/ 13 h 155"/>
                <a:gd name="T34" fmla="*/ 143 w 208"/>
                <a:gd name="T35" fmla="*/ 20 h 155"/>
                <a:gd name="T36" fmla="*/ 168 w 208"/>
                <a:gd name="T37" fmla="*/ 11 h 155"/>
                <a:gd name="T38" fmla="*/ 177 w 208"/>
                <a:gd name="T39" fmla="*/ 13 h 155"/>
                <a:gd name="T40" fmla="*/ 171 w 208"/>
                <a:gd name="T41" fmla="*/ 20 h 155"/>
                <a:gd name="T42" fmla="*/ 147 w 208"/>
                <a:gd name="T43" fmla="*/ 29 h 155"/>
                <a:gd name="T44" fmla="*/ 175 w 208"/>
                <a:gd name="T45" fmla="*/ 106 h 155"/>
                <a:gd name="T46" fmla="*/ 201 w 208"/>
                <a:gd name="T47" fmla="*/ 94 h 155"/>
                <a:gd name="T48" fmla="*/ 87 w 208"/>
                <a:gd name="T49" fmla="*/ 124 h 155"/>
                <a:gd name="T50" fmla="*/ 133 w 208"/>
                <a:gd name="T51" fmla="*/ 102 h 155"/>
                <a:gd name="T52" fmla="*/ 144 w 208"/>
                <a:gd name="T53" fmla="*/ 102 h 155"/>
                <a:gd name="T54" fmla="*/ 137 w 208"/>
                <a:gd name="T55" fmla="*/ 110 h 155"/>
                <a:gd name="T56" fmla="*/ 91 w 208"/>
                <a:gd name="T57" fmla="*/ 134 h 155"/>
                <a:gd name="T58" fmla="*/ 116 w 208"/>
                <a:gd name="T59" fmla="*/ 138 h 155"/>
                <a:gd name="T60" fmla="*/ 139 w 208"/>
                <a:gd name="T61" fmla="*/ 127 h 155"/>
                <a:gd name="T62" fmla="*/ 147 w 208"/>
                <a:gd name="T63" fmla="*/ 129 h 155"/>
                <a:gd name="T64" fmla="*/ 143 w 208"/>
                <a:gd name="T65" fmla="*/ 136 h 155"/>
                <a:gd name="T66" fmla="*/ 131 w 208"/>
                <a:gd name="T67" fmla="*/ 142 h 155"/>
                <a:gd name="T68" fmla="*/ 164 w 208"/>
                <a:gd name="T69" fmla="*/ 122 h 155"/>
                <a:gd name="T70" fmla="*/ 153 w 208"/>
                <a:gd name="T71" fmla="*/ 50 h 155"/>
                <a:gd name="T72" fmla="*/ 142 w 208"/>
                <a:gd name="T73" fmla="*/ 38 h 155"/>
                <a:gd name="T74" fmla="*/ 122 w 208"/>
                <a:gd name="T75" fmla="*/ 41 h 155"/>
                <a:gd name="T76" fmla="*/ 59 w 208"/>
                <a:gd name="T77" fmla="*/ 87 h 155"/>
                <a:gd name="T78" fmla="*/ 50 w 208"/>
                <a:gd name="T79" fmla="*/ 95 h 155"/>
                <a:gd name="T80" fmla="*/ 46 w 208"/>
                <a:gd name="T81" fmla="*/ 108 h 155"/>
                <a:gd name="T82" fmla="*/ 62 w 208"/>
                <a:gd name="T83" fmla="*/ 109 h 155"/>
                <a:gd name="T84" fmla="*/ 106 w 208"/>
                <a:gd name="T85" fmla="*/ 83 h 155"/>
                <a:gd name="T86" fmla="*/ 125 w 208"/>
                <a:gd name="T87" fmla="*/ 73 h 155"/>
                <a:gd name="T88" fmla="*/ 133 w 208"/>
                <a:gd name="T89" fmla="*/ 73 h 155"/>
                <a:gd name="T90" fmla="*/ 129 w 208"/>
                <a:gd name="T91" fmla="*/ 81 h 155"/>
                <a:gd name="T92" fmla="*/ 70 w 208"/>
                <a:gd name="T93" fmla="*/ 115 h 155"/>
                <a:gd name="T94" fmla="*/ 63 w 208"/>
                <a:gd name="T95" fmla="*/ 119 h 155"/>
                <a:gd name="T96" fmla="*/ 87 w 208"/>
                <a:gd name="T97" fmla="*/ 124 h 155"/>
                <a:gd name="T98" fmla="*/ 41 w 208"/>
                <a:gd name="T99" fmla="*/ 70 h 155"/>
                <a:gd name="T100" fmla="*/ 42 w 208"/>
                <a:gd name="T101" fmla="*/ 74 h 155"/>
                <a:gd name="T102" fmla="*/ 55 w 208"/>
                <a:gd name="T103" fmla="*/ 70 h 155"/>
                <a:gd name="T104" fmla="*/ 89 w 208"/>
                <a:gd name="T105" fmla="*/ 38 h 155"/>
                <a:gd name="T106" fmla="*/ 87 w 208"/>
                <a:gd name="T107" fmla="*/ 36 h 155"/>
                <a:gd name="T108" fmla="*/ 41 w 208"/>
                <a:gd name="T109" fmla="*/ 7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5">
                  <a:moveTo>
                    <a:pt x="201" y="94"/>
                  </a:moveTo>
                  <a:cubicBezTo>
                    <a:pt x="203" y="93"/>
                    <a:pt x="206" y="94"/>
                    <a:pt x="208" y="95"/>
                  </a:cubicBezTo>
                  <a:cubicBezTo>
                    <a:pt x="207" y="97"/>
                    <a:pt x="207" y="100"/>
                    <a:pt x="205" y="101"/>
                  </a:cubicBezTo>
                  <a:cubicBezTo>
                    <a:pt x="198" y="106"/>
                    <a:pt x="191" y="109"/>
                    <a:pt x="184" y="113"/>
                  </a:cubicBezTo>
                  <a:cubicBezTo>
                    <a:pt x="178" y="116"/>
                    <a:pt x="174" y="119"/>
                    <a:pt x="173" y="126"/>
                  </a:cubicBezTo>
                  <a:cubicBezTo>
                    <a:pt x="169" y="140"/>
                    <a:pt x="146" y="155"/>
                    <a:pt x="131" y="153"/>
                  </a:cubicBezTo>
                  <a:cubicBezTo>
                    <a:pt x="122" y="152"/>
                    <a:pt x="112" y="153"/>
                    <a:pt x="104" y="150"/>
                  </a:cubicBezTo>
                  <a:cubicBezTo>
                    <a:pt x="88" y="144"/>
                    <a:pt x="72" y="137"/>
                    <a:pt x="58" y="127"/>
                  </a:cubicBezTo>
                  <a:cubicBezTo>
                    <a:pt x="46" y="119"/>
                    <a:pt x="46" y="117"/>
                    <a:pt x="35" y="128"/>
                  </a:cubicBezTo>
                  <a:cubicBezTo>
                    <a:pt x="26" y="138"/>
                    <a:pt x="13" y="141"/>
                    <a:pt x="0" y="145"/>
                  </a:cubicBezTo>
                  <a:cubicBezTo>
                    <a:pt x="3" y="116"/>
                    <a:pt x="25" y="102"/>
                    <a:pt x="40" y="86"/>
                  </a:cubicBezTo>
                  <a:cubicBezTo>
                    <a:pt x="35" y="81"/>
                    <a:pt x="30" y="78"/>
                    <a:pt x="29" y="75"/>
                  </a:cubicBezTo>
                  <a:cubicBezTo>
                    <a:pt x="29" y="71"/>
                    <a:pt x="33" y="66"/>
                    <a:pt x="36" y="63"/>
                  </a:cubicBezTo>
                  <a:cubicBezTo>
                    <a:pt x="44" y="55"/>
                    <a:pt x="52" y="47"/>
                    <a:pt x="60" y="41"/>
                  </a:cubicBezTo>
                  <a:cubicBezTo>
                    <a:pt x="67" y="35"/>
                    <a:pt x="76" y="28"/>
                    <a:pt x="84" y="27"/>
                  </a:cubicBezTo>
                  <a:cubicBezTo>
                    <a:pt x="98" y="27"/>
                    <a:pt x="106" y="20"/>
                    <a:pt x="115" y="11"/>
                  </a:cubicBezTo>
                  <a:cubicBezTo>
                    <a:pt x="125" y="0"/>
                    <a:pt x="131" y="1"/>
                    <a:pt x="140" y="13"/>
                  </a:cubicBezTo>
                  <a:cubicBezTo>
                    <a:pt x="141" y="15"/>
                    <a:pt x="142" y="17"/>
                    <a:pt x="143" y="20"/>
                  </a:cubicBezTo>
                  <a:cubicBezTo>
                    <a:pt x="152" y="17"/>
                    <a:pt x="160" y="13"/>
                    <a:pt x="168" y="11"/>
                  </a:cubicBezTo>
                  <a:cubicBezTo>
                    <a:pt x="171" y="10"/>
                    <a:pt x="174" y="12"/>
                    <a:pt x="177" y="13"/>
                  </a:cubicBezTo>
                  <a:cubicBezTo>
                    <a:pt x="175" y="15"/>
                    <a:pt x="174" y="18"/>
                    <a:pt x="171" y="20"/>
                  </a:cubicBezTo>
                  <a:cubicBezTo>
                    <a:pt x="164" y="23"/>
                    <a:pt x="156" y="26"/>
                    <a:pt x="147" y="29"/>
                  </a:cubicBezTo>
                  <a:cubicBezTo>
                    <a:pt x="171" y="50"/>
                    <a:pt x="174" y="77"/>
                    <a:pt x="175" y="106"/>
                  </a:cubicBezTo>
                  <a:cubicBezTo>
                    <a:pt x="185" y="101"/>
                    <a:pt x="193" y="97"/>
                    <a:pt x="201" y="94"/>
                  </a:cubicBezTo>
                  <a:close/>
                  <a:moveTo>
                    <a:pt x="87" y="124"/>
                  </a:moveTo>
                  <a:cubicBezTo>
                    <a:pt x="102" y="117"/>
                    <a:pt x="117" y="109"/>
                    <a:pt x="133" y="102"/>
                  </a:cubicBezTo>
                  <a:cubicBezTo>
                    <a:pt x="136" y="100"/>
                    <a:pt x="140" y="102"/>
                    <a:pt x="144" y="102"/>
                  </a:cubicBezTo>
                  <a:cubicBezTo>
                    <a:pt x="142" y="104"/>
                    <a:pt x="140" y="108"/>
                    <a:pt x="137" y="110"/>
                  </a:cubicBezTo>
                  <a:cubicBezTo>
                    <a:pt x="122" y="118"/>
                    <a:pt x="107" y="125"/>
                    <a:pt x="91" y="134"/>
                  </a:cubicBezTo>
                  <a:cubicBezTo>
                    <a:pt x="99" y="142"/>
                    <a:pt x="107" y="142"/>
                    <a:pt x="116" y="138"/>
                  </a:cubicBezTo>
                  <a:cubicBezTo>
                    <a:pt x="124" y="135"/>
                    <a:pt x="131" y="131"/>
                    <a:pt x="139" y="127"/>
                  </a:cubicBezTo>
                  <a:cubicBezTo>
                    <a:pt x="141" y="127"/>
                    <a:pt x="144" y="129"/>
                    <a:pt x="147" y="129"/>
                  </a:cubicBezTo>
                  <a:cubicBezTo>
                    <a:pt x="146" y="132"/>
                    <a:pt x="145" y="134"/>
                    <a:pt x="143" y="136"/>
                  </a:cubicBezTo>
                  <a:cubicBezTo>
                    <a:pt x="140" y="138"/>
                    <a:pt x="136" y="140"/>
                    <a:pt x="131" y="142"/>
                  </a:cubicBezTo>
                  <a:cubicBezTo>
                    <a:pt x="145" y="144"/>
                    <a:pt x="162" y="133"/>
                    <a:pt x="164" y="122"/>
                  </a:cubicBezTo>
                  <a:cubicBezTo>
                    <a:pt x="167" y="97"/>
                    <a:pt x="167" y="72"/>
                    <a:pt x="153" y="50"/>
                  </a:cubicBezTo>
                  <a:cubicBezTo>
                    <a:pt x="150" y="45"/>
                    <a:pt x="146" y="41"/>
                    <a:pt x="142" y="38"/>
                  </a:cubicBezTo>
                  <a:cubicBezTo>
                    <a:pt x="135" y="34"/>
                    <a:pt x="129" y="35"/>
                    <a:pt x="122" y="41"/>
                  </a:cubicBezTo>
                  <a:cubicBezTo>
                    <a:pt x="102" y="57"/>
                    <a:pt x="80" y="72"/>
                    <a:pt x="59" y="87"/>
                  </a:cubicBezTo>
                  <a:cubicBezTo>
                    <a:pt x="56" y="90"/>
                    <a:pt x="52" y="92"/>
                    <a:pt x="50" y="95"/>
                  </a:cubicBezTo>
                  <a:cubicBezTo>
                    <a:pt x="48" y="99"/>
                    <a:pt x="45" y="105"/>
                    <a:pt x="46" y="108"/>
                  </a:cubicBezTo>
                  <a:cubicBezTo>
                    <a:pt x="50" y="114"/>
                    <a:pt x="56" y="112"/>
                    <a:pt x="62" y="109"/>
                  </a:cubicBezTo>
                  <a:cubicBezTo>
                    <a:pt x="76" y="100"/>
                    <a:pt x="91" y="92"/>
                    <a:pt x="106" y="83"/>
                  </a:cubicBezTo>
                  <a:cubicBezTo>
                    <a:pt x="112" y="80"/>
                    <a:pt x="118" y="76"/>
                    <a:pt x="125" y="73"/>
                  </a:cubicBezTo>
                  <a:cubicBezTo>
                    <a:pt x="127" y="72"/>
                    <a:pt x="130" y="73"/>
                    <a:pt x="133" y="73"/>
                  </a:cubicBezTo>
                  <a:cubicBezTo>
                    <a:pt x="132" y="76"/>
                    <a:pt x="131" y="80"/>
                    <a:pt x="129" y="81"/>
                  </a:cubicBezTo>
                  <a:cubicBezTo>
                    <a:pt x="110" y="93"/>
                    <a:pt x="90" y="104"/>
                    <a:pt x="70" y="115"/>
                  </a:cubicBezTo>
                  <a:cubicBezTo>
                    <a:pt x="68" y="116"/>
                    <a:pt x="66" y="117"/>
                    <a:pt x="63" y="119"/>
                  </a:cubicBezTo>
                  <a:cubicBezTo>
                    <a:pt x="70" y="127"/>
                    <a:pt x="78" y="129"/>
                    <a:pt x="87" y="124"/>
                  </a:cubicBezTo>
                  <a:close/>
                  <a:moveTo>
                    <a:pt x="41" y="70"/>
                  </a:moveTo>
                  <a:cubicBezTo>
                    <a:pt x="41" y="72"/>
                    <a:pt x="42" y="73"/>
                    <a:pt x="42" y="74"/>
                  </a:cubicBezTo>
                  <a:cubicBezTo>
                    <a:pt x="46" y="73"/>
                    <a:pt x="52" y="73"/>
                    <a:pt x="55" y="70"/>
                  </a:cubicBezTo>
                  <a:cubicBezTo>
                    <a:pt x="67" y="60"/>
                    <a:pt x="78" y="49"/>
                    <a:pt x="89" y="38"/>
                  </a:cubicBezTo>
                  <a:cubicBezTo>
                    <a:pt x="88" y="37"/>
                    <a:pt x="87" y="37"/>
                    <a:pt x="87" y="36"/>
                  </a:cubicBezTo>
                  <a:cubicBezTo>
                    <a:pt x="65" y="39"/>
                    <a:pt x="59" y="63"/>
                    <a:pt x="41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4"/>
            <p:cNvSpPr>
              <a:spLocks noEditPoints="1"/>
            </p:cNvSpPr>
            <p:nvPr userDrawn="1"/>
          </p:nvSpPr>
          <p:spPr bwMode="auto">
            <a:xfrm>
              <a:off x="10723563" y="5726113"/>
              <a:ext cx="1411288" cy="1047750"/>
            </a:xfrm>
            <a:custGeom>
              <a:avLst/>
              <a:gdLst>
                <a:gd name="T0" fmla="*/ 432 w 449"/>
                <a:gd name="T1" fmla="*/ 202 h 333"/>
                <a:gd name="T2" fmla="*/ 449 w 449"/>
                <a:gd name="T3" fmla="*/ 205 h 333"/>
                <a:gd name="T4" fmla="*/ 442 w 449"/>
                <a:gd name="T5" fmla="*/ 219 h 333"/>
                <a:gd name="T6" fmla="*/ 395 w 449"/>
                <a:gd name="T7" fmla="*/ 244 h 333"/>
                <a:gd name="T8" fmla="*/ 371 w 449"/>
                <a:gd name="T9" fmla="*/ 272 h 333"/>
                <a:gd name="T10" fmla="*/ 282 w 449"/>
                <a:gd name="T11" fmla="*/ 330 h 333"/>
                <a:gd name="T12" fmla="*/ 222 w 449"/>
                <a:gd name="T13" fmla="*/ 323 h 333"/>
                <a:gd name="T14" fmla="*/ 124 w 449"/>
                <a:gd name="T15" fmla="*/ 275 h 333"/>
                <a:gd name="T16" fmla="*/ 75 w 449"/>
                <a:gd name="T17" fmla="*/ 276 h 333"/>
                <a:gd name="T18" fmla="*/ 0 w 449"/>
                <a:gd name="T19" fmla="*/ 312 h 333"/>
                <a:gd name="T20" fmla="*/ 85 w 449"/>
                <a:gd name="T21" fmla="*/ 185 h 333"/>
                <a:gd name="T22" fmla="*/ 63 w 449"/>
                <a:gd name="T23" fmla="*/ 162 h 333"/>
                <a:gd name="T24" fmla="*/ 77 w 449"/>
                <a:gd name="T25" fmla="*/ 136 h 333"/>
                <a:gd name="T26" fmla="*/ 129 w 449"/>
                <a:gd name="T27" fmla="*/ 88 h 333"/>
                <a:gd name="T28" fmla="*/ 180 w 449"/>
                <a:gd name="T29" fmla="*/ 59 h 333"/>
                <a:gd name="T30" fmla="*/ 248 w 449"/>
                <a:gd name="T31" fmla="*/ 24 h 333"/>
                <a:gd name="T32" fmla="*/ 300 w 449"/>
                <a:gd name="T33" fmla="*/ 29 h 333"/>
                <a:gd name="T34" fmla="*/ 308 w 449"/>
                <a:gd name="T35" fmla="*/ 43 h 333"/>
                <a:gd name="T36" fmla="*/ 361 w 449"/>
                <a:gd name="T37" fmla="*/ 24 h 333"/>
                <a:gd name="T38" fmla="*/ 381 w 449"/>
                <a:gd name="T39" fmla="*/ 28 h 333"/>
                <a:gd name="T40" fmla="*/ 368 w 449"/>
                <a:gd name="T41" fmla="*/ 42 h 333"/>
                <a:gd name="T42" fmla="*/ 317 w 449"/>
                <a:gd name="T43" fmla="*/ 63 h 333"/>
                <a:gd name="T44" fmla="*/ 377 w 449"/>
                <a:gd name="T45" fmla="*/ 230 h 333"/>
                <a:gd name="T46" fmla="*/ 432 w 449"/>
                <a:gd name="T47" fmla="*/ 202 h 333"/>
                <a:gd name="T48" fmla="*/ 187 w 449"/>
                <a:gd name="T49" fmla="*/ 269 h 333"/>
                <a:gd name="T50" fmla="*/ 286 w 449"/>
                <a:gd name="T51" fmla="*/ 219 h 333"/>
                <a:gd name="T52" fmla="*/ 310 w 449"/>
                <a:gd name="T53" fmla="*/ 220 h 333"/>
                <a:gd name="T54" fmla="*/ 295 w 449"/>
                <a:gd name="T55" fmla="*/ 237 h 333"/>
                <a:gd name="T56" fmla="*/ 196 w 449"/>
                <a:gd name="T57" fmla="*/ 288 h 333"/>
                <a:gd name="T58" fmla="*/ 249 w 449"/>
                <a:gd name="T59" fmla="*/ 299 h 333"/>
                <a:gd name="T60" fmla="*/ 299 w 449"/>
                <a:gd name="T61" fmla="*/ 275 h 333"/>
                <a:gd name="T62" fmla="*/ 316 w 449"/>
                <a:gd name="T63" fmla="*/ 279 h 333"/>
                <a:gd name="T64" fmla="*/ 308 w 449"/>
                <a:gd name="T65" fmla="*/ 293 h 333"/>
                <a:gd name="T66" fmla="*/ 281 w 449"/>
                <a:gd name="T67" fmla="*/ 307 h 333"/>
                <a:gd name="T68" fmla="*/ 352 w 449"/>
                <a:gd name="T69" fmla="*/ 264 h 333"/>
                <a:gd name="T70" fmla="*/ 328 w 449"/>
                <a:gd name="T71" fmla="*/ 107 h 333"/>
                <a:gd name="T72" fmla="*/ 304 w 449"/>
                <a:gd name="T73" fmla="*/ 83 h 333"/>
                <a:gd name="T74" fmla="*/ 262 w 449"/>
                <a:gd name="T75" fmla="*/ 88 h 333"/>
                <a:gd name="T76" fmla="*/ 127 w 449"/>
                <a:gd name="T77" fmla="*/ 189 h 333"/>
                <a:gd name="T78" fmla="*/ 108 w 449"/>
                <a:gd name="T79" fmla="*/ 205 h 333"/>
                <a:gd name="T80" fmla="*/ 99 w 449"/>
                <a:gd name="T81" fmla="*/ 234 h 333"/>
                <a:gd name="T82" fmla="*/ 132 w 449"/>
                <a:gd name="T83" fmla="*/ 235 h 333"/>
                <a:gd name="T84" fmla="*/ 228 w 449"/>
                <a:gd name="T85" fmla="*/ 180 h 333"/>
                <a:gd name="T86" fmla="*/ 268 w 449"/>
                <a:gd name="T87" fmla="*/ 158 h 333"/>
                <a:gd name="T88" fmla="*/ 286 w 449"/>
                <a:gd name="T89" fmla="*/ 158 h 333"/>
                <a:gd name="T90" fmla="*/ 278 w 449"/>
                <a:gd name="T91" fmla="*/ 175 h 333"/>
                <a:gd name="T92" fmla="*/ 151 w 449"/>
                <a:gd name="T93" fmla="*/ 248 h 333"/>
                <a:gd name="T94" fmla="*/ 135 w 449"/>
                <a:gd name="T95" fmla="*/ 257 h 333"/>
                <a:gd name="T96" fmla="*/ 187 w 449"/>
                <a:gd name="T97" fmla="*/ 269 h 333"/>
                <a:gd name="T98" fmla="*/ 87 w 449"/>
                <a:gd name="T99" fmla="*/ 152 h 333"/>
                <a:gd name="T100" fmla="*/ 90 w 449"/>
                <a:gd name="T101" fmla="*/ 160 h 333"/>
                <a:gd name="T102" fmla="*/ 118 w 449"/>
                <a:gd name="T103" fmla="*/ 152 h 333"/>
                <a:gd name="T104" fmla="*/ 190 w 449"/>
                <a:gd name="T105" fmla="*/ 83 h 333"/>
                <a:gd name="T106" fmla="*/ 186 w 449"/>
                <a:gd name="T107" fmla="*/ 77 h 333"/>
                <a:gd name="T108" fmla="*/ 87 w 449"/>
                <a:gd name="T109" fmla="*/ 15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333">
                  <a:moveTo>
                    <a:pt x="432" y="202"/>
                  </a:moveTo>
                  <a:cubicBezTo>
                    <a:pt x="436" y="200"/>
                    <a:pt x="443" y="204"/>
                    <a:pt x="449" y="205"/>
                  </a:cubicBezTo>
                  <a:cubicBezTo>
                    <a:pt x="446" y="210"/>
                    <a:pt x="445" y="216"/>
                    <a:pt x="442" y="219"/>
                  </a:cubicBezTo>
                  <a:cubicBezTo>
                    <a:pt x="427" y="228"/>
                    <a:pt x="411" y="236"/>
                    <a:pt x="395" y="244"/>
                  </a:cubicBezTo>
                  <a:cubicBezTo>
                    <a:pt x="382" y="250"/>
                    <a:pt x="375" y="257"/>
                    <a:pt x="371" y="272"/>
                  </a:cubicBezTo>
                  <a:cubicBezTo>
                    <a:pt x="364" y="303"/>
                    <a:pt x="313" y="333"/>
                    <a:pt x="282" y="330"/>
                  </a:cubicBezTo>
                  <a:cubicBezTo>
                    <a:pt x="262" y="328"/>
                    <a:pt x="240" y="330"/>
                    <a:pt x="222" y="323"/>
                  </a:cubicBezTo>
                  <a:cubicBezTo>
                    <a:pt x="188" y="310"/>
                    <a:pt x="154" y="295"/>
                    <a:pt x="124" y="275"/>
                  </a:cubicBezTo>
                  <a:cubicBezTo>
                    <a:pt x="98" y="257"/>
                    <a:pt x="97" y="253"/>
                    <a:pt x="75" y="276"/>
                  </a:cubicBezTo>
                  <a:cubicBezTo>
                    <a:pt x="54" y="297"/>
                    <a:pt x="28" y="304"/>
                    <a:pt x="0" y="312"/>
                  </a:cubicBezTo>
                  <a:cubicBezTo>
                    <a:pt x="6" y="251"/>
                    <a:pt x="54" y="221"/>
                    <a:pt x="85" y="185"/>
                  </a:cubicBezTo>
                  <a:cubicBezTo>
                    <a:pt x="76" y="176"/>
                    <a:pt x="63" y="169"/>
                    <a:pt x="63" y="162"/>
                  </a:cubicBezTo>
                  <a:cubicBezTo>
                    <a:pt x="62" y="154"/>
                    <a:pt x="70" y="143"/>
                    <a:pt x="77" y="136"/>
                  </a:cubicBezTo>
                  <a:cubicBezTo>
                    <a:pt x="94" y="119"/>
                    <a:pt x="110" y="103"/>
                    <a:pt x="129" y="88"/>
                  </a:cubicBezTo>
                  <a:cubicBezTo>
                    <a:pt x="145" y="76"/>
                    <a:pt x="162" y="60"/>
                    <a:pt x="180" y="59"/>
                  </a:cubicBezTo>
                  <a:cubicBezTo>
                    <a:pt x="211" y="59"/>
                    <a:pt x="229" y="43"/>
                    <a:pt x="248" y="24"/>
                  </a:cubicBezTo>
                  <a:cubicBezTo>
                    <a:pt x="269" y="0"/>
                    <a:pt x="282" y="2"/>
                    <a:pt x="300" y="29"/>
                  </a:cubicBezTo>
                  <a:cubicBezTo>
                    <a:pt x="303" y="33"/>
                    <a:pt x="305" y="37"/>
                    <a:pt x="308" y="43"/>
                  </a:cubicBezTo>
                  <a:cubicBezTo>
                    <a:pt x="326" y="36"/>
                    <a:pt x="343" y="29"/>
                    <a:pt x="361" y="24"/>
                  </a:cubicBezTo>
                  <a:cubicBezTo>
                    <a:pt x="367" y="23"/>
                    <a:pt x="374" y="26"/>
                    <a:pt x="381" y="28"/>
                  </a:cubicBezTo>
                  <a:cubicBezTo>
                    <a:pt x="377" y="33"/>
                    <a:pt x="374" y="40"/>
                    <a:pt x="368" y="42"/>
                  </a:cubicBezTo>
                  <a:cubicBezTo>
                    <a:pt x="352" y="50"/>
                    <a:pt x="335" y="56"/>
                    <a:pt x="317" y="63"/>
                  </a:cubicBezTo>
                  <a:cubicBezTo>
                    <a:pt x="368" y="107"/>
                    <a:pt x="375" y="166"/>
                    <a:pt x="377" y="230"/>
                  </a:cubicBezTo>
                  <a:cubicBezTo>
                    <a:pt x="398" y="219"/>
                    <a:pt x="414" y="210"/>
                    <a:pt x="432" y="202"/>
                  </a:cubicBezTo>
                  <a:close/>
                  <a:moveTo>
                    <a:pt x="187" y="269"/>
                  </a:moveTo>
                  <a:cubicBezTo>
                    <a:pt x="220" y="253"/>
                    <a:pt x="252" y="235"/>
                    <a:pt x="286" y="219"/>
                  </a:cubicBezTo>
                  <a:cubicBezTo>
                    <a:pt x="292" y="216"/>
                    <a:pt x="302" y="219"/>
                    <a:pt x="310" y="220"/>
                  </a:cubicBezTo>
                  <a:cubicBezTo>
                    <a:pt x="305" y="226"/>
                    <a:pt x="301" y="234"/>
                    <a:pt x="295" y="237"/>
                  </a:cubicBezTo>
                  <a:cubicBezTo>
                    <a:pt x="263" y="255"/>
                    <a:pt x="230" y="271"/>
                    <a:pt x="196" y="288"/>
                  </a:cubicBezTo>
                  <a:cubicBezTo>
                    <a:pt x="212" y="306"/>
                    <a:pt x="230" y="306"/>
                    <a:pt x="249" y="299"/>
                  </a:cubicBezTo>
                  <a:cubicBezTo>
                    <a:pt x="266" y="292"/>
                    <a:pt x="282" y="282"/>
                    <a:pt x="299" y="275"/>
                  </a:cubicBezTo>
                  <a:cubicBezTo>
                    <a:pt x="304" y="273"/>
                    <a:pt x="310" y="278"/>
                    <a:pt x="316" y="279"/>
                  </a:cubicBezTo>
                  <a:cubicBezTo>
                    <a:pt x="313" y="284"/>
                    <a:pt x="312" y="290"/>
                    <a:pt x="308" y="293"/>
                  </a:cubicBezTo>
                  <a:cubicBezTo>
                    <a:pt x="301" y="298"/>
                    <a:pt x="292" y="302"/>
                    <a:pt x="281" y="307"/>
                  </a:cubicBezTo>
                  <a:cubicBezTo>
                    <a:pt x="311" y="310"/>
                    <a:pt x="349" y="287"/>
                    <a:pt x="352" y="264"/>
                  </a:cubicBezTo>
                  <a:cubicBezTo>
                    <a:pt x="358" y="210"/>
                    <a:pt x="359" y="156"/>
                    <a:pt x="328" y="107"/>
                  </a:cubicBezTo>
                  <a:cubicBezTo>
                    <a:pt x="322" y="98"/>
                    <a:pt x="314" y="89"/>
                    <a:pt x="304" y="83"/>
                  </a:cubicBezTo>
                  <a:cubicBezTo>
                    <a:pt x="290" y="73"/>
                    <a:pt x="277" y="76"/>
                    <a:pt x="262" y="88"/>
                  </a:cubicBezTo>
                  <a:cubicBezTo>
                    <a:pt x="218" y="123"/>
                    <a:pt x="172" y="155"/>
                    <a:pt x="127" y="189"/>
                  </a:cubicBezTo>
                  <a:cubicBezTo>
                    <a:pt x="120" y="194"/>
                    <a:pt x="112" y="198"/>
                    <a:pt x="108" y="205"/>
                  </a:cubicBezTo>
                  <a:cubicBezTo>
                    <a:pt x="103" y="214"/>
                    <a:pt x="96" y="227"/>
                    <a:pt x="99" y="234"/>
                  </a:cubicBezTo>
                  <a:cubicBezTo>
                    <a:pt x="107" y="247"/>
                    <a:pt x="120" y="242"/>
                    <a:pt x="132" y="235"/>
                  </a:cubicBezTo>
                  <a:cubicBezTo>
                    <a:pt x="164" y="216"/>
                    <a:pt x="196" y="198"/>
                    <a:pt x="228" y="180"/>
                  </a:cubicBezTo>
                  <a:cubicBezTo>
                    <a:pt x="241" y="173"/>
                    <a:pt x="254" y="165"/>
                    <a:pt x="268" y="158"/>
                  </a:cubicBezTo>
                  <a:cubicBezTo>
                    <a:pt x="273" y="156"/>
                    <a:pt x="280" y="158"/>
                    <a:pt x="286" y="158"/>
                  </a:cubicBezTo>
                  <a:cubicBezTo>
                    <a:pt x="283" y="164"/>
                    <a:pt x="282" y="173"/>
                    <a:pt x="278" y="175"/>
                  </a:cubicBezTo>
                  <a:cubicBezTo>
                    <a:pt x="236" y="200"/>
                    <a:pt x="193" y="224"/>
                    <a:pt x="151" y="248"/>
                  </a:cubicBezTo>
                  <a:cubicBezTo>
                    <a:pt x="146" y="251"/>
                    <a:pt x="142" y="253"/>
                    <a:pt x="135" y="257"/>
                  </a:cubicBezTo>
                  <a:cubicBezTo>
                    <a:pt x="151" y="275"/>
                    <a:pt x="168" y="278"/>
                    <a:pt x="187" y="269"/>
                  </a:cubicBezTo>
                  <a:close/>
                  <a:moveTo>
                    <a:pt x="87" y="152"/>
                  </a:moveTo>
                  <a:cubicBezTo>
                    <a:pt x="88" y="155"/>
                    <a:pt x="89" y="157"/>
                    <a:pt x="90" y="160"/>
                  </a:cubicBezTo>
                  <a:cubicBezTo>
                    <a:pt x="99" y="157"/>
                    <a:pt x="111" y="158"/>
                    <a:pt x="118" y="152"/>
                  </a:cubicBezTo>
                  <a:cubicBezTo>
                    <a:pt x="143" y="130"/>
                    <a:pt x="166" y="106"/>
                    <a:pt x="190" y="83"/>
                  </a:cubicBezTo>
                  <a:cubicBezTo>
                    <a:pt x="189" y="81"/>
                    <a:pt x="187" y="79"/>
                    <a:pt x="186" y="77"/>
                  </a:cubicBezTo>
                  <a:cubicBezTo>
                    <a:pt x="140" y="85"/>
                    <a:pt x="127" y="136"/>
                    <a:pt x="87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5"/>
            <p:cNvSpPr>
              <a:spLocks noEditPoints="1"/>
            </p:cNvSpPr>
            <p:nvPr userDrawn="1"/>
          </p:nvSpPr>
          <p:spPr bwMode="auto">
            <a:xfrm>
              <a:off x="11056938" y="4527550"/>
              <a:ext cx="1049338" cy="776288"/>
            </a:xfrm>
            <a:custGeom>
              <a:avLst/>
              <a:gdLst>
                <a:gd name="T0" fmla="*/ 321 w 334"/>
                <a:gd name="T1" fmla="*/ 150 h 247"/>
                <a:gd name="T2" fmla="*/ 334 w 334"/>
                <a:gd name="T3" fmla="*/ 152 h 247"/>
                <a:gd name="T4" fmla="*/ 328 w 334"/>
                <a:gd name="T5" fmla="*/ 162 h 247"/>
                <a:gd name="T6" fmla="*/ 294 w 334"/>
                <a:gd name="T7" fmla="*/ 181 h 247"/>
                <a:gd name="T8" fmla="*/ 276 w 334"/>
                <a:gd name="T9" fmla="*/ 202 h 247"/>
                <a:gd name="T10" fmla="*/ 210 w 334"/>
                <a:gd name="T11" fmla="*/ 245 h 247"/>
                <a:gd name="T12" fmla="*/ 166 w 334"/>
                <a:gd name="T13" fmla="*/ 240 h 247"/>
                <a:gd name="T14" fmla="*/ 92 w 334"/>
                <a:gd name="T15" fmla="*/ 204 h 247"/>
                <a:gd name="T16" fmla="*/ 56 w 334"/>
                <a:gd name="T17" fmla="*/ 204 h 247"/>
                <a:gd name="T18" fmla="*/ 0 w 334"/>
                <a:gd name="T19" fmla="*/ 231 h 247"/>
                <a:gd name="T20" fmla="*/ 64 w 334"/>
                <a:gd name="T21" fmla="*/ 137 h 247"/>
                <a:gd name="T22" fmla="*/ 47 w 334"/>
                <a:gd name="T23" fmla="*/ 120 h 247"/>
                <a:gd name="T24" fmla="*/ 58 w 334"/>
                <a:gd name="T25" fmla="*/ 100 h 247"/>
                <a:gd name="T26" fmla="*/ 96 w 334"/>
                <a:gd name="T27" fmla="*/ 65 h 247"/>
                <a:gd name="T28" fmla="*/ 134 w 334"/>
                <a:gd name="T29" fmla="*/ 44 h 247"/>
                <a:gd name="T30" fmla="*/ 184 w 334"/>
                <a:gd name="T31" fmla="*/ 17 h 247"/>
                <a:gd name="T32" fmla="*/ 223 w 334"/>
                <a:gd name="T33" fmla="*/ 21 h 247"/>
                <a:gd name="T34" fmla="*/ 229 w 334"/>
                <a:gd name="T35" fmla="*/ 31 h 247"/>
                <a:gd name="T36" fmla="*/ 269 w 334"/>
                <a:gd name="T37" fmla="*/ 18 h 247"/>
                <a:gd name="T38" fmla="*/ 283 w 334"/>
                <a:gd name="T39" fmla="*/ 20 h 247"/>
                <a:gd name="T40" fmla="*/ 274 w 334"/>
                <a:gd name="T41" fmla="*/ 31 h 247"/>
                <a:gd name="T42" fmla="*/ 235 w 334"/>
                <a:gd name="T43" fmla="*/ 46 h 247"/>
                <a:gd name="T44" fmla="*/ 280 w 334"/>
                <a:gd name="T45" fmla="*/ 170 h 247"/>
                <a:gd name="T46" fmla="*/ 321 w 334"/>
                <a:gd name="T47" fmla="*/ 150 h 247"/>
                <a:gd name="T48" fmla="*/ 139 w 334"/>
                <a:gd name="T49" fmla="*/ 199 h 247"/>
                <a:gd name="T50" fmla="*/ 213 w 334"/>
                <a:gd name="T51" fmla="*/ 162 h 247"/>
                <a:gd name="T52" fmla="*/ 230 w 334"/>
                <a:gd name="T53" fmla="*/ 163 h 247"/>
                <a:gd name="T54" fmla="*/ 220 w 334"/>
                <a:gd name="T55" fmla="*/ 176 h 247"/>
                <a:gd name="T56" fmla="*/ 146 w 334"/>
                <a:gd name="T57" fmla="*/ 214 h 247"/>
                <a:gd name="T58" fmla="*/ 185 w 334"/>
                <a:gd name="T59" fmla="*/ 221 h 247"/>
                <a:gd name="T60" fmla="*/ 222 w 334"/>
                <a:gd name="T61" fmla="*/ 204 h 247"/>
                <a:gd name="T62" fmla="*/ 235 w 334"/>
                <a:gd name="T63" fmla="*/ 207 h 247"/>
                <a:gd name="T64" fmla="*/ 229 w 334"/>
                <a:gd name="T65" fmla="*/ 217 h 247"/>
                <a:gd name="T66" fmla="*/ 209 w 334"/>
                <a:gd name="T67" fmla="*/ 228 h 247"/>
                <a:gd name="T68" fmla="*/ 262 w 334"/>
                <a:gd name="T69" fmla="*/ 195 h 247"/>
                <a:gd name="T70" fmla="*/ 244 w 334"/>
                <a:gd name="T71" fmla="*/ 79 h 247"/>
                <a:gd name="T72" fmla="*/ 226 w 334"/>
                <a:gd name="T73" fmla="*/ 61 h 247"/>
                <a:gd name="T74" fmla="*/ 195 w 334"/>
                <a:gd name="T75" fmla="*/ 65 h 247"/>
                <a:gd name="T76" fmla="*/ 95 w 334"/>
                <a:gd name="T77" fmla="*/ 140 h 247"/>
                <a:gd name="T78" fmla="*/ 81 w 334"/>
                <a:gd name="T79" fmla="*/ 152 h 247"/>
                <a:gd name="T80" fmla="*/ 74 w 334"/>
                <a:gd name="T81" fmla="*/ 173 h 247"/>
                <a:gd name="T82" fmla="*/ 98 w 334"/>
                <a:gd name="T83" fmla="*/ 174 h 247"/>
                <a:gd name="T84" fmla="*/ 170 w 334"/>
                <a:gd name="T85" fmla="*/ 133 h 247"/>
                <a:gd name="T86" fmla="*/ 199 w 334"/>
                <a:gd name="T87" fmla="*/ 117 h 247"/>
                <a:gd name="T88" fmla="*/ 213 w 334"/>
                <a:gd name="T89" fmla="*/ 117 h 247"/>
                <a:gd name="T90" fmla="*/ 207 w 334"/>
                <a:gd name="T91" fmla="*/ 130 h 247"/>
                <a:gd name="T92" fmla="*/ 112 w 334"/>
                <a:gd name="T93" fmla="*/ 184 h 247"/>
                <a:gd name="T94" fmla="*/ 101 w 334"/>
                <a:gd name="T95" fmla="*/ 191 h 247"/>
                <a:gd name="T96" fmla="*/ 139 w 334"/>
                <a:gd name="T97" fmla="*/ 199 h 247"/>
                <a:gd name="T98" fmla="*/ 65 w 334"/>
                <a:gd name="T99" fmla="*/ 112 h 247"/>
                <a:gd name="T100" fmla="*/ 67 w 334"/>
                <a:gd name="T101" fmla="*/ 118 h 247"/>
                <a:gd name="T102" fmla="*/ 88 w 334"/>
                <a:gd name="T103" fmla="*/ 112 h 247"/>
                <a:gd name="T104" fmla="*/ 142 w 334"/>
                <a:gd name="T105" fmla="*/ 61 h 247"/>
                <a:gd name="T106" fmla="*/ 138 w 334"/>
                <a:gd name="T107" fmla="*/ 57 h 247"/>
                <a:gd name="T108" fmla="*/ 65 w 334"/>
                <a:gd name="T109" fmla="*/ 11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" h="247">
                  <a:moveTo>
                    <a:pt x="321" y="150"/>
                  </a:moveTo>
                  <a:cubicBezTo>
                    <a:pt x="324" y="148"/>
                    <a:pt x="329" y="151"/>
                    <a:pt x="334" y="152"/>
                  </a:cubicBezTo>
                  <a:cubicBezTo>
                    <a:pt x="332" y="155"/>
                    <a:pt x="331" y="160"/>
                    <a:pt x="328" y="162"/>
                  </a:cubicBezTo>
                  <a:cubicBezTo>
                    <a:pt x="317" y="169"/>
                    <a:pt x="306" y="175"/>
                    <a:pt x="294" y="181"/>
                  </a:cubicBezTo>
                  <a:cubicBezTo>
                    <a:pt x="284" y="185"/>
                    <a:pt x="279" y="190"/>
                    <a:pt x="276" y="202"/>
                  </a:cubicBezTo>
                  <a:cubicBezTo>
                    <a:pt x="271" y="225"/>
                    <a:pt x="233" y="247"/>
                    <a:pt x="210" y="245"/>
                  </a:cubicBezTo>
                  <a:cubicBezTo>
                    <a:pt x="195" y="243"/>
                    <a:pt x="179" y="245"/>
                    <a:pt x="166" y="240"/>
                  </a:cubicBezTo>
                  <a:cubicBezTo>
                    <a:pt x="140" y="230"/>
                    <a:pt x="115" y="219"/>
                    <a:pt x="92" y="204"/>
                  </a:cubicBezTo>
                  <a:cubicBezTo>
                    <a:pt x="73" y="191"/>
                    <a:pt x="73" y="187"/>
                    <a:pt x="56" y="204"/>
                  </a:cubicBezTo>
                  <a:cubicBezTo>
                    <a:pt x="41" y="220"/>
                    <a:pt x="21" y="225"/>
                    <a:pt x="0" y="231"/>
                  </a:cubicBezTo>
                  <a:cubicBezTo>
                    <a:pt x="5" y="186"/>
                    <a:pt x="40" y="163"/>
                    <a:pt x="64" y="137"/>
                  </a:cubicBezTo>
                  <a:cubicBezTo>
                    <a:pt x="57" y="130"/>
                    <a:pt x="47" y="125"/>
                    <a:pt x="47" y="120"/>
                  </a:cubicBezTo>
                  <a:cubicBezTo>
                    <a:pt x="46" y="114"/>
                    <a:pt x="52" y="106"/>
                    <a:pt x="58" y="100"/>
                  </a:cubicBezTo>
                  <a:cubicBezTo>
                    <a:pt x="70" y="88"/>
                    <a:pt x="82" y="76"/>
                    <a:pt x="96" y="65"/>
                  </a:cubicBezTo>
                  <a:cubicBezTo>
                    <a:pt x="108" y="56"/>
                    <a:pt x="121" y="44"/>
                    <a:pt x="134" y="44"/>
                  </a:cubicBezTo>
                  <a:cubicBezTo>
                    <a:pt x="157" y="43"/>
                    <a:pt x="170" y="32"/>
                    <a:pt x="184" y="17"/>
                  </a:cubicBezTo>
                  <a:cubicBezTo>
                    <a:pt x="200" y="0"/>
                    <a:pt x="210" y="1"/>
                    <a:pt x="223" y="21"/>
                  </a:cubicBezTo>
                  <a:cubicBezTo>
                    <a:pt x="225" y="24"/>
                    <a:pt x="227" y="27"/>
                    <a:pt x="229" y="31"/>
                  </a:cubicBezTo>
                  <a:cubicBezTo>
                    <a:pt x="243" y="26"/>
                    <a:pt x="255" y="21"/>
                    <a:pt x="269" y="18"/>
                  </a:cubicBezTo>
                  <a:cubicBezTo>
                    <a:pt x="273" y="16"/>
                    <a:pt x="278" y="19"/>
                    <a:pt x="283" y="20"/>
                  </a:cubicBezTo>
                  <a:cubicBezTo>
                    <a:pt x="280" y="24"/>
                    <a:pt x="278" y="29"/>
                    <a:pt x="274" y="31"/>
                  </a:cubicBezTo>
                  <a:cubicBezTo>
                    <a:pt x="262" y="37"/>
                    <a:pt x="249" y="41"/>
                    <a:pt x="235" y="46"/>
                  </a:cubicBezTo>
                  <a:cubicBezTo>
                    <a:pt x="274" y="79"/>
                    <a:pt x="279" y="122"/>
                    <a:pt x="280" y="170"/>
                  </a:cubicBezTo>
                  <a:cubicBezTo>
                    <a:pt x="296" y="162"/>
                    <a:pt x="308" y="155"/>
                    <a:pt x="321" y="150"/>
                  </a:cubicBezTo>
                  <a:close/>
                  <a:moveTo>
                    <a:pt x="139" y="199"/>
                  </a:moveTo>
                  <a:cubicBezTo>
                    <a:pt x="164" y="187"/>
                    <a:pt x="188" y="174"/>
                    <a:pt x="213" y="162"/>
                  </a:cubicBezTo>
                  <a:cubicBezTo>
                    <a:pt x="217" y="160"/>
                    <a:pt x="224" y="162"/>
                    <a:pt x="230" y="163"/>
                  </a:cubicBezTo>
                  <a:cubicBezTo>
                    <a:pt x="227" y="167"/>
                    <a:pt x="224" y="173"/>
                    <a:pt x="220" y="176"/>
                  </a:cubicBezTo>
                  <a:cubicBezTo>
                    <a:pt x="196" y="189"/>
                    <a:pt x="171" y="201"/>
                    <a:pt x="146" y="214"/>
                  </a:cubicBezTo>
                  <a:cubicBezTo>
                    <a:pt x="158" y="227"/>
                    <a:pt x="171" y="227"/>
                    <a:pt x="185" y="221"/>
                  </a:cubicBezTo>
                  <a:cubicBezTo>
                    <a:pt x="198" y="216"/>
                    <a:pt x="210" y="209"/>
                    <a:pt x="222" y="204"/>
                  </a:cubicBezTo>
                  <a:cubicBezTo>
                    <a:pt x="226" y="202"/>
                    <a:pt x="231" y="206"/>
                    <a:pt x="235" y="207"/>
                  </a:cubicBezTo>
                  <a:cubicBezTo>
                    <a:pt x="233" y="210"/>
                    <a:pt x="232" y="215"/>
                    <a:pt x="229" y="217"/>
                  </a:cubicBezTo>
                  <a:cubicBezTo>
                    <a:pt x="224" y="221"/>
                    <a:pt x="217" y="223"/>
                    <a:pt x="209" y="228"/>
                  </a:cubicBezTo>
                  <a:cubicBezTo>
                    <a:pt x="231" y="230"/>
                    <a:pt x="260" y="212"/>
                    <a:pt x="262" y="195"/>
                  </a:cubicBezTo>
                  <a:cubicBezTo>
                    <a:pt x="267" y="155"/>
                    <a:pt x="267" y="115"/>
                    <a:pt x="244" y="79"/>
                  </a:cubicBezTo>
                  <a:cubicBezTo>
                    <a:pt x="240" y="72"/>
                    <a:pt x="233" y="66"/>
                    <a:pt x="226" y="61"/>
                  </a:cubicBezTo>
                  <a:cubicBezTo>
                    <a:pt x="216" y="54"/>
                    <a:pt x="206" y="56"/>
                    <a:pt x="195" y="65"/>
                  </a:cubicBezTo>
                  <a:cubicBezTo>
                    <a:pt x="162" y="91"/>
                    <a:pt x="128" y="115"/>
                    <a:pt x="95" y="140"/>
                  </a:cubicBezTo>
                  <a:cubicBezTo>
                    <a:pt x="90" y="143"/>
                    <a:pt x="84" y="147"/>
                    <a:pt x="81" y="152"/>
                  </a:cubicBezTo>
                  <a:cubicBezTo>
                    <a:pt x="77" y="158"/>
                    <a:pt x="72" y="168"/>
                    <a:pt x="74" y="173"/>
                  </a:cubicBezTo>
                  <a:cubicBezTo>
                    <a:pt x="80" y="183"/>
                    <a:pt x="89" y="179"/>
                    <a:pt x="98" y="174"/>
                  </a:cubicBezTo>
                  <a:cubicBezTo>
                    <a:pt x="122" y="160"/>
                    <a:pt x="146" y="147"/>
                    <a:pt x="170" y="133"/>
                  </a:cubicBezTo>
                  <a:cubicBezTo>
                    <a:pt x="180" y="128"/>
                    <a:pt x="189" y="122"/>
                    <a:pt x="199" y="117"/>
                  </a:cubicBezTo>
                  <a:cubicBezTo>
                    <a:pt x="203" y="115"/>
                    <a:pt x="208" y="117"/>
                    <a:pt x="213" y="117"/>
                  </a:cubicBezTo>
                  <a:cubicBezTo>
                    <a:pt x="211" y="121"/>
                    <a:pt x="210" y="128"/>
                    <a:pt x="207" y="130"/>
                  </a:cubicBezTo>
                  <a:cubicBezTo>
                    <a:pt x="175" y="148"/>
                    <a:pt x="144" y="166"/>
                    <a:pt x="112" y="184"/>
                  </a:cubicBezTo>
                  <a:cubicBezTo>
                    <a:pt x="109" y="186"/>
                    <a:pt x="106" y="188"/>
                    <a:pt x="101" y="191"/>
                  </a:cubicBezTo>
                  <a:cubicBezTo>
                    <a:pt x="113" y="204"/>
                    <a:pt x="125" y="206"/>
                    <a:pt x="139" y="199"/>
                  </a:cubicBezTo>
                  <a:close/>
                  <a:moveTo>
                    <a:pt x="65" y="112"/>
                  </a:moveTo>
                  <a:cubicBezTo>
                    <a:pt x="66" y="114"/>
                    <a:pt x="66" y="116"/>
                    <a:pt x="67" y="118"/>
                  </a:cubicBezTo>
                  <a:cubicBezTo>
                    <a:pt x="74" y="116"/>
                    <a:pt x="83" y="116"/>
                    <a:pt x="88" y="112"/>
                  </a:cubicBezTo>
                  <a:cubicBezTo>
                    <a:pt x="107" y="96"/>
                    <a:pt x="124" y="78"/>
                    <a:pt x="142" y="61"/>
                  </a:cubicBezTo>
                  <a:cubicBezTo>
                    <a:pt x="141" y="60"/>
                    <a:pt x="140" y="58"/>
                    <a:pt x="138" y="57"/>
                  </a:cubicBezTo>
                  <a:cubicBezTo>
                    <a:pt x="104" y="63"/>
                    <a:pt x="95" y="101"/>
                    <a:pt x="6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6"/>
            <p:cNvSpPr>
              <a:spLocks noEditPoints="1"/>
            </p:cNvSpPr>
            <p:nvPr userDrawn="1"/>
          </p:nvSpPr>
          <p:spPr bwMode="auto">
            <a:xfrm>
              <a:off x="11380788" y="3608388"/>
              <a:ext cx="654050" cy="487363"/>
            </a:xfrm>
            <a:custGeom>
              <a:avLst/>
              <a:gdLst>
                <a:gd name="T0" fmla="*/ 200 w 208"/>
                <a:gd name="T1" fmla="*/ 94 h 155"/>
                <a:gd name="T2" fmla="*/ 208 w 208"/>
                <a:gd name="T3" fmla="*/ 95 h 155"/>
                <a:gd name="T4" fmla="*/ 205 w 208"/>
                <a:gd name="T5" fmla="*/ 102 h 155"/>
                <a:gd name="T6" fmla="*/ 183 w 208"/>
                <a:gd name="T7" fmla="*/ 113 h 155"/>
                <a:gd name="T8" fmla="*/ 172 w 208"/>
                <a:gd name="T9" fmla="*/ 127 h 155"/>
                <a:gd name="T10" fmla="*/ 130 w 208"/>
                <a:gd name="T11" fmla="*/ 153 h 155"/>
                <a:gd name="T12" fmla="*/ 103 w 208"/>
                <a:gd name="T13" fmla="*/ 150 h 155"/>
                <a:gd name="T14" fmla="*/ 57 w 208"/>
                <a:gd name="T15" fmla="*/ 128 h 155"/>
                <a:gd name="T16" fmla="*/ 35 w 208"/>
                <a:gd name="T17" fmla="*/ 128 h 155"/>
                <a:gd name="T18" fmla="*/ 0 w 208"/>
                <a:gd name="T19" fmla="*/ 145 h 155"/>
                <a:gd name="T20" fmla="*/ 39 w 208"/>
                <a:gd name="T21" fmla="*/ 86 h 155"/>
                <a:gd name="T22" fmla="*/ 29 w 208"/>
                <a:gd name="T23" fmla="*/ 75 h 155"/>
                <a:gd name="T24" fmla="*/ 35 w 208"/>
                <a:gd name="T25" fmla="*/ 63 h 155"/>
                <a:gd name="T26" fmla="*/ 59 w 208"/>
                <a:gd name="T27" fmla="*/ 41 h 155"/>
                <a:gd name="T28" fmla="*/ 83 w 208"/>
                <a:gd name="T29" fmla="*/ 28 h 155"/>
                <a:gd name="T30" fmla="*/ 114 w 208"/>
                <a:gd name="T31" fmla="*/ 11 h 155"/>
                <a:gd name="T32" fmla="*/ 139 w 208"/>
                <a:gd name="T33" fmla="*/ 14 h 155"/>
                <a:gd name="T34" fmla="*/ 143 w 208"/>
                <a:gd name="T35" fmla="*/ 20 h 155"/>
                <a:gd name="T36" fmla="*/ 167 w 208"/>
                <a:gd name="T37" fmla="*/ 11 h 155"/>
                <a:gd name="T38" fmla="*/ 176 w 208"/>
                <a:gd name="T39" fmla="*/ 13 h 155"/>
                <a:gd name="T40" fmla="*/ 170 w 208"/>
                <a:gd name="T41" fmla="*/ 20 h 155"/>
                <a:gd name="T42" fmla="*/ 146 w 208"/>
                <a:gd name="T43" fmla="*/ 29 h 155"/>
                <a:gd name="T44" fmla="*/ 175 w 208"/>
                <a:gd name="T45" fmla="*/ 107 h 155"/>
                <a:gd name="T46" fmla="*/ 200 w 208"/>
                <a:gd name="T47" fmla="*/ 94 h 155"/>
                <a:gd name="T48" fmla="*/ 86 w 208"/>
                <a:gd name="T49" fmla="*/ 125 h 155"/>
                <a:gd name="T50" fmla="*/ 132 w 208"/>
                <a:gd name="T51" fmla="*/ 102 h 155"/>
                <a:gd name="T52" fmla="*/ 143 w 208"/>
                <a:gd name="T53" fmla="*/ 102 h 155"/>
                <a:gd name="T54" fmla="*/ 137 w 208"/>
                <a:gd name="T55" fmla="*/ 110 h 155"/>
                <a:gd name="T56" fmla="*/ 90 w 208"/>
                <a:gd name="T57" fmla="*/ 134 h 155"/>
                <a:gd name="T58" fmla="*/ 115 w 208"/>
                <a:gd name="T59" fmla="*/ 139 h 155"/>
                <a:gd name="T60" fmla="*/ 138 w 208"/>
                <a:gd name="T61" fmla="*/ 128 h 155"/>
                <a:gd name="T62" fmla="*/ 146 w 208"/>
                <a:gd name="T63" fmla="*/ 130 h 155"/>
                <a:gd name="T64" fmla="*/ 142 w 208"/>
                <a:gd name="T65" fmla="*/ 136 h 155"/>
                <a:gd name="T66" fmla="*/ 130 w 208"/>
                <a:gd name="T67" fmla="*/ 143 h 155"/>
                <a:gd name="T68" fmla="*/ 163 w 208"/>
                <a:gd name="T69" fmla="*/ 122 h 155"/>
                <a:gd name="T70" fmla="*/ 152 w 208"/>
                <a:gd name="T71" fmla="*/ 50 h 155"/>
                <a:gd name="T72" fmla="*/ 141 w 208"/>
                <a:gd name="T73" fmla="*/ 39 h 155"/>
                <a:gd name="T74" fmla="*/ 121 w 208"/>
                <a:gd name="T75" fmla="*/ 41 h 155"/>
                <a:gd name="T76" fmla="*/ 58 w 208"/>
                <a:gd name="T77" fmla="*/ 88 h 155"/>
                <a:gd name="T78" fmla="*/ 50 w 208"/>
                <a:gd name="T79" fmla="*/ 95 h 155"/>
                <a:gd name="T80" fmla="*/ 46 w 208"/>
                <a:gd name="T81" fmla="*/ 109 h 155"/>
                <a:gd name="T82" fmla="*/ 61 w 208"/>
                <a:gd name="T83" fmla="*/ 109 h 155"/>
                <a:gd name="T84" fmla="*/ 106 w 208"/>
                <a:gd name="T85" fmla="*/ 84 h 155"/>
                <a:gd name="T86" fmla="*/ 124 w 208"/>
                <a:gd name="T87" fmla="*/ 74 h 155"/>
                <a:gd name="T88" fmla="*/ 132 w 208"/>
                <a:gd name="T89" fmla="*/ 73 h 155"/>
                <a:gd name="T90" fmla="*/ 128 w 208"/>
                <a:gd name="T91" fmla="*/ 82 h 155"/>
                <a:gd name="T92" fmla="*/ 70 w 208"/>
                <a:gd name="T93" fmla="*/ 115 h 155"/>
                <a:gd name="T94" fmla="*/ 62 w 208"/>
                <a:gd name="T95" fmla="*/ 120 h 155"/>
                <a:gd name="T96" fmla="*/ 86 w 208"/>
                <a:gd name="T97" fmla="*/ 125 h 155"/>
                <a:gd name="T98" fmla="*/ 40 w 208"/>
                <a:gd name="T99" fmla="*/ 71 h 155"/>
                <a:gd name="T100" fmla="*/ 41 w 208"/>
                <a:gd name="T101" fmla="*/ 74 h 155"/>
                <a:gd name="T102" fmla="*/ 54 w 208"/>
                <a:gd name="T103" fmla="*/ 71 h 155"/>
                <a:gd name="T104" fmla="*/ 88 w 208"/>
                <a:gd name="T105" fmla="*/ 39 h 155"/>
                <a:gd name="T106" fmla="*/ 86 w 208"/>
                <a:gd name="T107" fmla="*/ 36 h 155"/>
                <a:gd name="T108" fmla="*/ 40 w 208"/>
                <a:gd name="T109" fmla="*/ 7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5">
                  <a:moveTo>
                    <a:pt x="200" y="94"/>
                  </a:moveTo>
                  <a:cubicBezTo>
                    <a:pt x="202" y="93"/>
                    <a:pt x="205" y="95"/>
                    <a:pt x="208" y="95"/>
                  </a:cubicBezTo>
                  <a:cubicBezTo>
                    <a:pt x="207" y="97"/>
                    <a:pt x="206" y="101"/>
                    <a:pt x="205" y="102"/>
                  </a:cubicBezTo>
                  <a:cubicBezTo>
                    <a:pt x="198" y="106"/>
                    <a:pt x="190" y="110"/>
                    <a:pt x="183" y="113"/>
                  </a:cubicBezTo>
                  <a:cubicBezTo>
                    <a:pt x="177" y="116"/>
                    <a:pt x="173" y="119"/>
                    <a:pt x="172" y="127"/>
                  </a:cubicBezTo>
                  <a:cubicBezTo>
                    <a:pt x="169" y="141"/>
                    <a:pt x="145" y="155"/>
                    <a:pt x="130" y="153"/>
                  </a:cubicBezTo>
                  <a:cubicBezTo>
                    <a:pt x="121" y="152"/>
                    <a:pt x="111" y="153"/>
                    <a:pt x="103" y="150"/>
                  </a:cubicBezTo>
                  <a:cubicBezTo>
                    <a:pt x="87" y="144"/>
                    <a:pt x="71" y="137"/>
                    <a:pt x="57" y="128"/>
                  </a:cubicBezTo>
                  <a:cubicBezTo>
                    <a:pt x="45" y="119"/>
                    <a:pt x="45" y="117"/>
                    <a:pt x="35" y="128"/>
                  </a:cubicBezTo>
                  <a:cubicBezTo>
                    <a:pt x="25" y="138"/>
                    <a:pt x="13" y="141"/>
                    <a:pt x="0" y="145"/>
                  </a:cubicBezTo>
                  <a:cubicBezTo>
                    <a:pt x="2" y="116"/>
                    <a:pt x="25" y="102"/>
                    <a:pt x="39" y="86"/>
                  </a:cubicBezTo>
                  <a:cubicBezTo>
                    <a:pt x="35" y="82"/>
                    <a:pt x="29" y="79"/>
                    <a:pt x="29" y="75"/>
                  </a:cubicBezTo>
                  <a:cubicBezTo>
                    <a:pt x="28" y="71"/>
                    <a:pt x="32" y="66"/>
                    <a:pt x="35" y="63"/>
                  </a:cubicBezTo>
                  <a:cubicBezTo>
                    <a:pt x="43" y="55"/>
                    <a:pt x="51" y="48"/>
                    <a:pt x="59" y="41"/>
                  </a:cubicBezTo>
                  <a:cubicBezTo>
                    <a:pt x="67" y="36"/>
                    <a:pt x="75" y="28"/>
                    <a:pt x="83" y="28"/>
                  </a:cubicBezTo>
                  <a:cubicBezTo>
                    <a:pt x="97" y="27"/>
                    <a:pt x="106" y="20"/>
                    <a:pt x="114" y="11"/>
                  </a:cubicBezTo>
                  <a:cubicBezTo>
                    <a:pt x="125" y="0"/>
                    <a:pt x="130" y="1"/>
                    <a:pt x="139" y="14"/>
                  </a:cubicBezTo>
                  <a:cubicBezTo>
                    <a:pt x="140" y="15"/>
                    <a:pt x="141" y="17"/>
                    <a:pt x="143" y="20"/>
                  </a:cubicBezTo>
                  <a:cubicBezTo>
                    <a:pt x="151" y="17"/>
                    <a:pt x="159" y="14"/>
                    <a:pt x="167" y="11"/>
                  </a:cubicBezTo>
                  <a:cubicBezTo>
                    <a:pt x="170" y="11"/>
                    <a:pt x="173" y="12"/>
                    <a:pt x="176" y="13"/>
                  </a:cubicBezTo>
                  <a:cubicBezTo>
                    <a:pt x="174" y="15"/>
                    <a:pt x="173" y="19"/>
                    <a:pt x="170" y="20"/>
                  </a:cubicBezTo>
                  <a:cubicBezTo>
                    <a:pt x="163" y="23"/>
                    <a:pt x="155" y="26"/>
                    <a:pt x="146" y="29"/>
                  </a:cubicBezTo>
                  <a:cubicBezTo>
                    <a:pt x="170" y="50"/>
                    <a:pt x="174" y="77"/>
                    <a:pt x="175" y="107"/>
                  </a:cubicBezTo>
                  <a:cubicBezTo>
                    <a:pt x="184" y="102"/>
                    <a:pt x="192" y="97"/>
                    <a:pt x="200" y="94"/>
                  </a:cubicBezTo>
                  <a:close/>
                  <a:moveTo>
                    <a:pt x="86" y="125"/>
                  </a:moveTo>
                  <a:cubicBezTo>
                    <a:pt x="102" y="117"/>
                    <a:pt x="117" y="109"/>
                    <a:pt x="132" y="102"/>
                  </a:cubicBezTo>
                  <a:cubicBezTo>
                    <a:pt x="135" y="101"/>
                    <a:pt x="140" y="102"/>
                    <a:pt x="143" y="102"/>
                  </a:cubicBezTo>
                  <a:cubicBezTo>
                    <a:pt x="141" y="105"/>
                    <a:pt x="139" y="109"/>
                    <a:pt x="137" y="110"/>
                  </a:cubicBezTo>
                  <a:cubicBezTo>
                    <a:pt x="122" y="118"/>
                    <a:pt x="106" y="126"/>
                    <a:pt x="90" y="134"/>
                  </a:cubicBezTo>
                  <a:cubicBezTo>
                    <a:pt x="98" y="142"/>
                    <a:pt x="106" y="142"/>
                    <a:pt x="115" y="139"/>
                  </a:cubicBezTo>
                  <a:cubicBezTo>
                    <a:pt x="123" y="135"/>
                    <a:pt x="130" y="131"/>
                    <a:pt x="138" y="128"/>
                  </a:cubicBezTo>
                  <a:cubicBezTo>
                    <a:pt x="140" y="127"/>
                    <a:pt x="144" y="129"/>
                    <a:pt x="146" y="130"/>
                  </a:cubicBezTo>
                  <a:cubicBezTo>
                    <a:pt x="145" y="132"/>
                    <a:pt x="144" y="135"/>
                    <a:pt x="142" y="136"/>
                  </a:cubicBezTo>
                  <a:cubicBezTo>
                    <a:pt x="139" y="138"/>
                    <a:pt x="135" y="140"/>
                    <a:pt x="130" y="143"/>
                  </a:cubicBezTo>
                  <a:cubicBezTo>
                    <a:pt x="144" y="144"/>
                    <a:pt x="162" y="133"/>
                    <a:pt x="163" y="122"/>
                  </a:cubicBezTo>
                  <a:cubicBezTo>
                    <a:pt x="166" y="97"/>
                    <a:pt x="166" y="72"/>
                    <a:pt x="152" y="50"/>
                  </a:cubicBezTo>
                  <a:cubicBezTo>
                    <a:pt x="149" y="46"/>
                    <a:pt x="145" y="41"/>
                    <a:pt x="141" y="39"/>
                  </a:cubicBezTo>
                  <a:cubicBezTo>
                    <a:pt x="134" y="34"/>
                    <a:pt x="128" y="35"/>
                    <a:pt x="121" y="41"/>
                  </a:cubicBezTo>
                  <a:cubicBezTo>
                    <a:pt x="101" y="57"/>
                    <a:pt x="79" y="72"/>
                    <a:pt x="58" y="88"/>
                  </a:cubicBezTo>
                  <a:cubicBezTo>
                    <a:pt x="55" y="90"/>
                    <a:pt x="52" y="92"/>
                    <a:pt x="50" y="95"/>
                  </a:cubicBezTo>
                  <a:cubicBezTo>
                    <a:pt x="47" y="99"/>
                    <a:pt x="44" y="106"/>
                    <a:pt x="46" y="109"/>
                  </a:cubicBezTo>
                  <a:cubicBezTo>
                    <a:pt x="49" y="115"/>
                    <a:pt x="55" y="112"/>
                    <a:pt x="61" y="109"/>
                  </a:cubicBezTo>
                  <a:cubicBezTo>
                    <a:pt x="76" y="101"/>
                    <a:pt x="91" y="92"/>
                    <a:pt x="106" y="84"/>
                  </a:cubicBezTo>
                  <a:cubicBezTo>
                    <a:pt x="112" y="80"/>
                    <a:pt x="118" y="77"/>
                    <a:pt x="124" y="74"/>
                  </a:cubicBezTo>
                  <a:cubicBezTo>
                    <a:pt x="126" y="73"/>
                    <a:pt x="129" y="73"/>
                    <a:pt x="132" y="73"/>
                  </a:cubicBezTo>
                  <a:cubicBezTo>
                    <a:pt x="131" y="76"/>
                    <a:pt x="130" y="80"/>
                    <a:pt x="128" y="82"/>
                  </a:cubicBezTo>
                  <a:cubicBezTo>
                    <a:pt x="109" y="93"/>
                    <a:pt x="89" y="104"/>
                    <a:pt x="70" y="115"/>
                  </a:cubicBezTo>
                  <a:cubicBezTo>
                    <a:pt x="68" y="116"/>
                    <a:pt x="66" y="118"/>
                    <a:pt x="62" y="120"/>
                  </a:cubicBezTo>
                  <a:cubicBezTo>
                    <a:pt x="70" y="128"/>
                    <a:pt x="78" y="129"/>
                    <a:pt x="86" y="125"/>
                  </a:cubicBezTo>
                  <a:close/>
                  <a:moveTo>
                    <a:pt x="40" y="71"/>
                  </a:moveTo>
                  <a:cubicBezTo>
                    <a:pt x="40" y="72"/>
                    <a:pt x="41" y="73"/>
                    <a:pt x="41" y="74"/>
                  </a:cubicBezTo>
                  <a:cubicBezTo>
                    <a:pt x="46" y="73"/>
                    <a:pt x="51" y="73"/>
                    <a:pt x="54" y="71"/>
                  </a:cubicBezTo>
                  <a:cubicBezTo>
                    <a:pt x="66" y="60"/>
                    <a:pt x="77" y="49"/>
                    <a:pt x="88" y="39"/>
                  </a:cubicBezTo>
                  <a:cubicBezTo>
                    <a:pt x="87" y="38"/>
                    <a:pt x="87" y="37"/>
                    <a:pt x="86" y="36"/>
                  </a:cubicBezTo>
                  <a:cubicBezTo>
                    <a:pt x="65" y="40"/>
                    <a:pt x="58" y="63"/>
                    <a:pt x="40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20182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155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3" y="147344"/>
            <a:ext cx="12215567" cy="65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77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=""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=""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=""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rgbClr val="FEB8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rgbClr val="B3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rgbClr val="C0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=""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=""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=""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=""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=""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=""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=""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rgbClr val="FEB8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rgbClr val="FEB8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rgbClr val="FEB8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457200"/>
            <a:ext cx="12192000" cy="64008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276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35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=""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=""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=""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이등변 삼각형 12">
            <a:extLst>
              <a:ext uri="{FF2B5EF4-FFF2-40B4-BE49-F238E27FC236}">
                <a16:creationId xmlns=""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이등변 삼각형 16">
            <a:extLst>
              <a:ext uri="{FF2B5EF4-FFF2-40B4-BE49-F238E27FC236}">
                <a16:creationId xmlns=""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이등변 삼각형 17">
            <a:extLst>
              <a:ext uri="{FF2B5EF4-FFF2-40B4-BE49-F238E27FC236}">
                <a16:creationId xmlns=""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34684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0" y="4869160"/>
            <a:ext cx="12192000" cy="19888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113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9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49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1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49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5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49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-3176" y="3175"/>
            <a:ext cx="12195175" cy="1681163"/>
            <a:chOff x="-3176" y="3175"/>
            <a:chExt cx="12195175" cy="1681163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3176" y="3175"/>
              <a:ext cx="12195175" cy="1681163"/>
            </a:xfrm>
            <a:custGeom>
              <a:avLst/>
              <a:gdLst>
                <a:gd name="T0" fmla="*/ 0 w 3840"/>
                <a:gd name="T1" fmla="*/ 0 h 527"/>
                <a:gd name="T2" fmla="*/ 3840 w 3840"/>
                <a:gd name="T3" fmla="*/ 0 h 527"/>
                <a:gd name="T4" fmla="*/ 3840 w 3840"/>
                <a:gd name="T5" fmla="*/ 80 h 527"/>
                <a:gd name="T6" fmla="*/ 3394 w 3840"/>
                <a:gd name="T7" fmla="*/ 527 h 527"/>
                <a:gd name="T8" fmla="*/ 446 w 3840"/>
                <a:gd name="T9" fmla="*/ 527 h 527"/>
                <a:gd name="T10" fmla="*/ 0 w 3840"/>
                <a:gd name="T11" fmla="*/ 80 h 527"/>
                <a:gd name="T12" fmla="*/ 0 w 3840"/>
                <a:gd name="T13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0" h="527">
                  <a:moveTo>
                    <a:pt x="0" y="0"/>
                  </a:moveTo>
                  <a:cubicBezTo>
                    <a:pt x="3840" y="0"/>
                    <a:pt x="3840" y="0"/>
                    <a:pt x="3840" y="0"/>
                  </a:cubicBezTo>
                  <a:cubicBezTo>
                    <a:pt x="3840" y="80"/>
                    <a:pt x="3840" y="80"/>
                    <a:pt x="3840" y="80"/>
                  </a:cubicBezTo>
                  <a:cubicBezTo>
                    <a:pt x="3840" y="327"/>
                    <a:pt x="3640" y="527"/>
                    <a:pt x="3394" y="527"/>
                  </a:cubicBezTo>
                  <a:cubicBezTo>
                    <a:pt x="446" y="527"/>
                    <a:pt x="446" y="527"/>
                    <a:pt x="446" y="527"/>
                  </a:cubicBezTo>
                  <a:cubicBezTo>
                    <a:pt x="200" y="527"/>
                    <a:pt x="0" y="327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B7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339725" y="587375"/>
              <a:ext cx="1346200" cy="593725"/>
            </a:xfrm>
            <a:custGeom>
              <a:avLst/>
              <a:gdLst>
                <a:gd name="T0" fmla="*/ 5 w 424"/>
                <a:gd name="T1" fmla="*/ 47 h 186"/>
                <a:gd name="T2" fmla="*/ 106 w 424"/>
                <a:gd name="T3" fmla="*/ 52 h 186"/>
                <a:gd name="T4" fmla="*/ 203 w 424"/>
                <a:gd name="T5" fmla="*/ 39 h 186"/>
                <a:gd name="T6" fmla="*/ 398 w 424"/>
                <a:gd name="T7" fmla="*/ 4 h 186"/>
                <a:gd name="T8" fmla="*/ 367 w 424"/>
                <a:gd name="T9" fmla="*/ 31 h 186"/>
                <a:gd name="T10" fmla="*/ 412 w 424"/>
                <a:gd name="T11" fmla="*/ 35 h 186"/>
                <a:gd name="T12" fmla="*/ 390 w 424"/>
                <a:gd name="T13" fmla="*/ 45 h 186"/>
                <a:gd name="T14" fmla="*/ 366 w 424"/>
                <a:gd name="T15" fmla="*/ 57 h 186"/>
                <a:gd name="T16" fmla="*/ 401 w 424"/>
                <a:gd name="T17" fmla="*/ 79 h 186"/>
                <a:gd name="T18" fmla="*/ 393 w 424"/>
                <a:gd name="T19" fmla="*/ 81 h 186"/>
                <a:gd name="T20" fmla="*/ 202 w 424"/>
                <a:gd name="T21" fmla="*/ 115 h 186"/>
                <a:gd name="T22" fmla="*/ 141 w 424"/>
                <a:gd name="T23" fmla="*/ 125 h 186"/>
                <a:gd name="T24" fmla="*/ 102 w 424"/>
                <a:gd name="T25" fmla="*/ 151 h 186"/>
                <a:gd name="T26" fmla="*/ 50 w 424"/>
                <a:gd name="T27" fmla="*/ 183 h 186"/>
                <a:gd name="T28" fmla="*/ 16 w 424"/>
                <a:gd name="T29" fmla="*/ 123 h 186"/>
                <a:gd name="T30" fmla="*/ 0 w 424"/>
                <a:gd name="T31" fmla="*/ 74 h 186"/>
                <a:gd name="T32" fmla="*/ 0 w 424"/>
                <a:gd name="T33" fmla="*/ 63 h 186"/>
                <a:gd name="T34" fmla="*/ 365 w 424"/>
                <a:gd name="T35" fmla="*/ 20 h 186"/>
                <a:gd name="T36" fmla="*/ 285 w 424"/>
                <a:gd name="T37" fmla="*/ 34 h 186"/>
                <a:gd name="T38" fmla="*/ 138 w 424"/>
                <a:gd name="T39" fmla="*/ 60 h 186"/>
                <a:gd name="T40" fmla="*/ 68 w 424"/>
                <a:gd name="T41" fmla="*/ 42 h 186"/>
                <a:gd name="T42" fmla="*/ 10 w 424"/>
                <a:gd name="T43" fmla="*/ 71 h 186"/>
                <a:gd name="T44" fmla="*/ 28 w 424"/>
                <a:gd name="T45" fmla="*/ 110 h 186"/>
                <a:gd name="T46" fmla="*/ 22 w 424"/>
                <a:gd name="T47" fmla="*/ 140 h 186"/>
                <a:gd name="T48" fmla="*/ 86 w 424"/>
                <a:gd name="T49" fmla="*/ 159 h 186"/>
                <a:gd name="T50" fmla="*/ 110 w 424"/>
                <a:gd name="T51" fmla="*/ 129 h 186"/>
                <a:gd name="T52" fmla="*/ 122 w 424"/>
                <a:gd name="T53" fmla="*/ 122 h 186"/>
                <a:gd name="T54" fmla="*/ 130 w 424"/>
                <a:gd name="T55" fmla="*/ 119 h 186"/>
                <a:gd name="T56" fmla="*/ 159 w 424"/>
                <a:gd name="T57" fmla="*/ 113 h 186"/>
                <a:gd name="T58" fmla="*/ 344 w 424"/>
                <a:gd name="T59" fmla="*/ 80 h 186"/>
                <a:gd name="T60" fmla="*/ 362 w 424"/>
                <a:gd name="T61" fmla="*/ 76 h 186"/>
                <a:gd name="T62" fmla="*/ 374 w 424"/>
                <a:gd name="T63" fmla="*/ 42 h 186"/>
                <a:gd name="T64" fmla="*/ 333 w 424"/>
                <a:gd name="T65" fmla="*/ 38 h 186"/>
                <a:gd name="T66" fmla="*/ 365 w 424"/>
                <a:gd name="T67" fmla="*/ 2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4" h="186">
                  <a:moveTo>
                    <a:pt x="0" y="63"/>
                  </a:moveTo>
                  <a:cubicBezTo>
                    <a:pt x="1" y="58"/>
                    <a:pt x="2" y="52"/>
                    <a:pt x="5" y="47"/>
                  </a:cubicBezTo>
                  <a:cubicBezTo>
                    <a:pt x="18" y="21"/>
                    <a:pt x="52" y="15"/>
                    <a:pt x="74" y="35"/>
                  </a:cubicBezTo>
                  <a:cubicBezTo>
                    <a:pt x="83" y="43"/>
                    <a:pt x="93" y="49"/>
                    <a:pt x="106" y="52"/>
                  </a:cubicBezTo>
                  <a:cubicBezTo>
                    <a:pt x="115" y="54"/>
                    <a:pt x="124" y="53"/>
                    <a:pt x="133" y="51"/>
                  </a:cubicBezTo>
                  <a:cubicBezTo>
                    <a:pt x="157" y="47"/>
                    <a:pt x="180" y="43"/>
                    <a:pt x="203" y="39"/>
                  </a:cubicBezTo>
                  <a:cubicBezTo>
                    <a:pt x="232" y="34"/>
                    <a:pt x="261" y="28"/>
                    <a:pt x="291" y="23"/>
                  </a:cubicBezTo>
                  <a:cubicBezTo>
                    <a:pt x="326" y="17"/>
                    <a:pt x="362" y="11"/>
                    <a:pt x="398" y="4"/>
                  </a:cubicBezTo>
                  <a:cubicBezTo>
                    <a:pt x="407" y="3"/>
                    <a:pt x="415" y="1"/>
                    <a:pt x="424" y="0"/>
                  </a:cubicBezTo>
                  <a:cubicBezTo>
                    <a:pt x="405" y="10"/>
                    <a:pt x="386" y="21"/>
                    <a:pt x="367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82" y="32"/>
                    <a:pt x="397" y="33"/>
                    <a:pt x="412" y="35"/>
                  </a:cubicBezTo>
                  <a:cubicBezTo>
                    <a:pt x="411" y="35"/>
                    <a:pt x="411" y="36"/>
                    <a:pt x="410" y="36"/>
                  </a:cubicBezTo>
                  <a:cubicBezTo>
                    <a:pt x="403" y="39"/>
                    <a:pt x="397" y="43"/>
                    <a:pt x="390" y="45"/>
                  </a:cubicBezTo>
                  <a:cubicBezTo>
                    <a:pt x="385" y="47"/>
                    <a:pt x="382" y="50"/>
                    <a:pt x="378" y="51"/>
                  </a:cubicBezTo>
                  <a:cubicBezTo>
                    <a:pt x="374" y="53"/>
                    <a:pt x="370" y="55"/>
                    <a:pt x="366" y="57"/>
                  </a:cubicBezTo>
                  <a:cubicBezTo>
                    <a:pt x="362" y="59"/>
                    <a:pt x="358" y="61"/>
                    <a:pt x="353" y="63"/>
                  </a:cubicBezTo>
                  <a:cubicBezTo>
                    <a:pt x="370" y="69"/>
                    <a:pt x="385" y="74"/>
                    <a:pt x="401" y="79"/>
                  </a:cubicBezTo>
                  <a:cubicBezTo>
                    <a:pt x="401" y="79"/>
                    <a:pt x="401" y="80"/>
                    <a:pt x="401" y="80"/>
                  </a:cubicBezTo>
                  <a:cubicBezTo>
                    <a:pt x="398" y="80"/>
                    <a:pt x="396" y="81"/>
                    <a:pt x="393" y="81"/>
                  </a:cubicBezTo>
                  <a:cubicBezTo>
                    <a:pt x="361" y="87"/>
                    <a:pt x="330" y="92"/>
                    <a:pt x="298" y="98"/>
                  </a:cubicBezTo>
                  <a:cubicBezTo>
                    <a:pt x="266" y="104"/>
                    <a:pt x="234" y="109"/>
                    <a:pt x="202" y="115"/>
                  </a:cubicBezTo>
                  <a:cubicBezTo>
                    <a:pt x="188" y="118"/>
                    <a:pt x="173" y="120"/>
                    <a:pt x="159" y="122"/>
                  </a:cubicBezTo>
                  <a:cubicBezTo>
                    <a:pt x="153" y="123"/>
                    <a:pt x="147" y="124"/>
                    <a:pt x="141" y="125"/>
                  </a:cubicBezTo>
                  <a:cubicBezTo>
                    <a:pt x="137" y="126"/>
                    <a:pt x="134" y="127"/>
                    <a:pt x="130" y="129"/>
                  </a:cubicBezTo>
                  <a:cubicBezTo>
                    <a:pt x="118" y="133"/>
                    <a:pt x="109" y="141"/>
                    <a:pt x="102" y="151"/>
                  </a:cubicBezTo>
                  <a:cubicBezTo>
                    <a:pt x="100" y="154"/>
                    <a:pt x="98" y="157"/>
                    <a:pt x="97" y="160"/>
                  </a:cubicBezTo>
                  <a:cubicBezTo>
                    <a:pt x="88" y="177"/>
                    <a:pt x="69" y="186"/>
                    <a:pt x="50" y="183"/>
                  </a:cubicBezTo>
                  <a:cubicBezTo>
                    <a:pt x="31" y="181"/>
                    <a:pt x="16" y="166"/>
                    <a:pt x="13" y="147"/>
                  </a:cubicBezTo>
                  <a:cubicBezTo>
                    <a:pt x="11" y="139"/>
                    <a:pt x="12" y="130"/>
                    <a:pt x="16" y="123"/>
                  </a:cubicBezTo>
                  <a:cubicBezTo>
                    <a:pt x="20" y="113"/>
                    <a:pt x="19" y="105"/>
                    <a:pt x="11" y="98"/>
                  </a:cubicBezTo>
                  <a:cubicBezTo>
                    <a:pt x="5" y="91"/>
                    <a:pt x="1" y="83"/>
                    <a:pt x="0" y="74"/>
                  </a:cubicBezTo>
                  <a:cubicBezTo>
                    <a:pt x="0" y="73"/>
                    <a:pt x="0" y="73"/>
                    <a:pt x="0" y="72"/>
                  </a:cubicBezTo>
                  <a:cubicBezTo>
                    <a:pt x="0" y="69"/>
                    <a:pt x="0" y="66"/>
                    <a:pt x="0" y="63"/>
                  </a:cubicBezTo>
                  <a:close/>
                  <a:moveTo>
                    <a:pt x="365" y="21"/>
                  </a:moveTo>
                  <a:cubicBezTo>
                    <a:pt x="365" y="20"/>
                    <a:pt x="365" y="20"/>
                    <a:pt x="365" y="20"/>
                  </a:cubicBezTo>
                  <a:cubicBezTo>
                    <a:pt x="364" y="20"/>
                    <a:pt x="363" y="21"/>
                    <a:pt x="362" y="21"/>
                  </a:cubicBezTo>
                  <a:cubicBezTo>
                    <a:pt x="336" y="25"/>
                    <a:pt x="311" y="30"/>
                    <a:pt x="285" y="34"/>
                  </a:cubicBezTo>
                  <a:cubicBezTo>
                    <a:pt x="257" y="39"/>
                    <a:pt x="230" y="44"/>
                    <a:pt x="202" y="49"/>
                  </a:cubicBezTo>
                  <a:cubicBezTo>
                    <a:pt x="181" y="53"/>
                    <a:pt x="159" y="56"/>
                    <a:pt x="138" y="60"/>
                  </a:cubicBezTo>
                  <a:cubicBezTo>
                    <a:pt x="128" y="62"/>
                    <a:pt x="118" y="64"/>
                    <a:pt x="108" y="62"/>
                  </a:cubicBezTo>
                  <a:cubicBezTo>
                    <a:pt x="92" y="59"/>
                    <a:pt x="79" y="53"/>
                    <a:pt x="68" y="42"/>
                  </a:cubicBezTo>
                  <a:cubicBezTo>
                    <a:pt x="55" y="30"/>
                    <a:pt x="35" y="30"/>
                    <a:pt x="22" y="41"/>
                  </a:cubicBezTo>
                  <a:cubicBezTo>
                    <a:pt x="13" y="49"/>
                    <a:pt x="9" y="59"/>
                    <a:pt x="10" y="71"/>
                  </a:cubicBezTo>
                  <a:cubicBezTo>
                    <a:pt x="10" y="80"/>
                    <a:pt x="14" y="87"/>
                    <a:pt x="20" y="94"/>
                  </a:cubicBezTo>
                  <a:cubicBezTo>
                    <a:pt x="25" y="98"/>
                    <a:pt x="29" y="103"/>
                    <a:pt x="28" y="110"/>
                  </a:cubicBezTo>
                  <a:cubicBezTo>
                    <a:pt x="28" y="115"/>
                    <a:pt x="26" y="120"/>
                    <a:pt x="25" y="125"/>
                  </a:cubicBezTo>
                  <a:cubicBezTo>
                    <a:pt x="24" y="130"/>
                    <a:pt x="22" y="135"/>
                    <a:pt x="22" y="140"/>
                  </a:cubicBezTo>
                  <a:cubicBezTo>
                    <a:pt x="22" y="155"/>
                    <a:pt x="32" y="168"/>
                    <a:pt x="46" y="173"/>
                  </a:cubicBezTo>
                  <a:cubicBezTo>
                    <a:pt x="61" y="177"/>
                    <a:pt x="77" y="172"/>
                    <a:pt x="86" y="159"/>
                  </a:cubicBezTo>
                  <a:cubicBezTo>
                    <a:pt x="87" y="156"/>
                    <a:pt x="89" y="154"/>
                    <a:pt x="91" y="151"/>
                  </a:cubicBezTo>
                  <a:cubicBezTo>
                    <a:pt x="95" y="142"/>
                    <a:pt x="102" y="135"/>
                    <a:pt x="110" y="129"/>
                  </a:cubicBezTo>
                  <a:cubicBezTo>
                    <a:pt x="112" y="127"/>
                    <a:pt x="114" y="126"/>
                    <a:pt x="117" y="124"/>
                  </a:cubicBezTo>
                  <a:cubicBezTo>
                    <a:pt x="119" y="123"/>
                    <a:pt x="121" y="122"/>
                    <a:pt x="122" y="122"/>
                  </a:cubicBezTo>
                  <a:cubicBezTo>
                    <a:pt x="124" y="121"/>
                    <a:pt x="126" y="121"/>
                    <a:pt x="128" y="120"/>
                  </a:cubicBezTo>
                  <a:cubicBezTo>
                    <a:pt x="129" y="120"/>
                    <a:pt x="129" y="119"/>
                    <a:pt x="130" y="119"/>
                  </a:cubicBezTo>
                  <a:cubicBezTo>
                    <a:pt x="134" y="118"/>
                    <a:pt x="137" y="117"/>
                    <a:pt x="140" y="116"/>
                  </a:cubicBezTo>
                  <a:cubicBezTo>
                    <a:pt x="147" y="115"/>
                    <a:pt x="153" y="114"/>
                    <a:pt x="159" y="113"/>
                  </a:cubicBezTo>
                  <a:cubicBezTo>
                    <a:pt x="181" y="109"/>
                    <a:pt x="203" y="105"/>
                    <a:pt x="225" y="101"/>
                  </a:cubicBezTo>
                  <a:cubicBezTo>
                    <a:pt x="265" y="94"/>
                    <a:pt x="304" y="87"/>
                    <a:pt x="344" y="80"/>
                  </a:cubicBezTo>
                  <a:cubicBezTo>
                    <a:pt x="350" y="79"/>
                    <a:pt x="356" y="78"/>
                    <a:pt x="362" y="77"/>
                  </a:cubicBezTo>
                  <a:cubicBezTo>
                    <a:pt x="362" y="77"/>
                    <a:pt x="362" y="77"/>
                    <a:pt x="362" y="76"/>
                  </a:cubicBezTo>
                  <a:cubicBezTo>
                    <a:pt x="350" y="73"/>
                    <a:pt x="339" y="69"/>
                    <a:pt x="327" y="65"/>
                  </a:cubicBezTo>
                  <a:cubicBezTo>
                    <a:pt x="343" y="57"/>
                    <a:pt x="359" y="50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60" y="41"/>
                    <a:pt x="347" y="39"/>
                    <a:pt x="333" y="38"/>
                  </a:cubicBezTo>
                  <a:cubicBezTo>
                    <a:pt x="333" y="38"/>
                    <a:pt x="333" y="38"/>
                    <a:pt x="333" y="38"/>
                  </a:cubicBezTo>
                  <a:cubicBezTo>
                    <a:pt x="343" y="32"/>
                    <a:pt x="354" y="26"/>
                    <a:pt x="36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584325" y="644525"/>
              <a:ext cx="1235075" cy="546100"/>
            </a:xfrm>
            <a:custGeom>
              <a:avLst/>
              <a:gdLst>
                <a:gd name="T0" fmla="*/ 389 w 389"/>
                <a:gd name="T1" fmla="*/ 54 h 171"/>
                <a:gd name="T2" fmla="*/ 387 w 389"/>
                <a:gd name="T3" fmla="*/ 60 h 171"/>
                <a:gd name="T4" fmla="*/ 376 w 389"/>
                <a:gd name="T5" fmla="*/ 81 h 171"/>
                <a:gd name="T6" fmla="*/ 372 w 389"/>
                <a:gd name="T7" fmla="*/ 104 h 171"/>
                <a:gd name="T8" fmla="*/ 348 w 389"/>
                <a:gd name="T9" fmla="*/ 163 h 171"/>
                <a:gd name="T10" fmla="*/ 293 w 389"/>
                <a:gd name="T11" fmla="*/ 143 h 171"/>
                <a:gd name="T12" fmla="*/ 267 w 389"/>
                <a:gd name="T13" fmla="*/ 115 h 171"/>
                <a:gd name="T14" fmla="*/ 247 w 389"/>
                <a:gd name="T15" fmla="*/ 108 h 171"/>
                <a:gd name="T16" fmla="*/ 238 w 389"/>
                <a:gd name="T17" fmla="*/ 105 h 171"/>
                <a:gd name="T18" fmla="*/ 232 w 389"/>
                <a:gd name="T19" fmla="*/ 105 h 171"/>
                <a:gd name="T20" fmla="*/ 113 w 389"/>
                <a:gd name="T21" fmla="*/ 84 h 171"/>
                <a:gd name="T22" fmla="*/ 43 w 389"/>
                <a:gd name="T23" fmla="*/ 72 h 171"/>
                <a:gd name="T24" fmla="*/ 40 w 389"/>
                <a:gd name="T25" fmla="*/ 70 h 171"/>
                <a:gd name="T26" fmla="*/ 1 w 389"/>
                <a:gd name="T27" fmla="*/ 40 h 171"/>
                <a:gd name="T28" fmla="*/ 0 w 389"/>
                <a:gd name="T29" fmla="*/ 39 h 171"/>
                <a:gd name="T30" fmla="*/ 64 w 389"/>
                <a:gd name="T31" fmla="*/ 33 h 171"/>
                <a:gd name="T32" fmla="*/ 65 w 389"/>
                <a:gd name="T33" fmla="*/ 32 h 171"/>
                <a:gd name="T34" fmla="*/ 24 w 389"/>
                <a:gd name="T35" fmla="*/ 14 h 171"/>
                <a:gd name="T36" fmla="*/ 24 w 389"/>
                <a:gd name="T37" fmla="*/ 13 h 171"/>
                <a:gd name="T38" fmla="*/ 74 w 389"/>
                <a:gd name="T39" fmla="*/ 6 h 171"/>
                <a:gd name="T40" fmla="*/ 69 w 389"/>
                <a:gd name="T41" fmla="*/ 0 h 171"/>
                <a:gd name="T42" fmla="*/ 94 w 389"/>
                <a:gd name="T43" fmla="*/ 5 h 171"/>
                <a:gd name="T44" fmla="*/ 171 w 389"/>
                <a:gd name="T45" fmla="*/ 18 h 171"/>
                <a:gd name="T46" fmla="*/ 251 w 389"/>
                <a:gd name="T47" fmla="*/ 32 h 171"/>
                <a:gd name="T48" fmla="*/ 285 w 389"/>
                <a:gd name="T49" fmla="*/ 33 h 171"/>
                <a:gd name="T50" fmla="*/ 314 w 389"/>
                <a:gd name="T51" fmla="*/ 17 h 171"/>
                <a:gd name="T52" fmla="*/ 374 w 389"/>
                <a:gd name="T53" fmla="*/ 17 h 171"/>
                <a:gd name="T54" fmla="*/ 388 w 389"/>
                <a:gd name="T55" fmla="*/ 43 h 171"/>
                <a:gd name="T56" fmla="*/ 389 w 389"/>
                <a:gd name="T57" fmla="*/ 45 h 171"/>
                <a:gd name="T58" fmla="*/ 389 w 389"/>
                <a:gd name="T59" fmla="*/ 54 h 171"/>
                <a:gd name="T60" fmla="*/ 25 w 389"/>
                <a:gd name="T61" fmla="*/ 46 h 171"/>
                <a:gd name="T62" fmla="*/ 26 w 389"/>
                <a:gd name="T63" fmla="*/ 47 h 171"/>
                <a:gd name="T64" fmla="*/ 44 w 389"/>
                <a:gd name="T65" fmla="*/ 61 h 171"/>
                <a:gd name="T66" fmla="*/ 47 w 389"/>
                <a:gd name="T67" fmla="*/ 63 h 171"/>
                <a:gd name="T68" fmla="*/ 102 w 389"/>
                <a:gd name="T69" fmla="*/ 72 h 171"/>
                <a:gd name="T70" fmla="*/ 231 w 389"/>
                <a:gd name="T71" fmla="*/ 95 h 171"/>
                <a:gd name="T72" fmla="*/ 239 w 389"/>
                <a:gd name="T73" fmla="*/ 98 h 171"/>
                <a:gd name="T74" fmla="*/ 250 w 389"/>
                <a:gd name="T75" fmla="*/ 99 h 171"/>
                <a:gd name="T76" fmla="*/ 273 w 389"/>
                <a:gd name="T77" fmla="*/ 108 h 171"/>
                <a:gd name="T78" fmla="*/ 285 w 389"/>
                <a:gd name="T79" fmla="*/ 117 h 171"/>
                <a:gd name="T80" fmla="*/ 301 w 389"/>
                <a:gd name="T81" fmla="*/ 138 h 171"/>
                <a:gd name="T82" fmla="*/ 342 w 389"/>
                <a:gd name="T83" fmla="*/ 155 h 171"/>
                <a:gd name="T84" fmla="*/ 366 w 389"/>
                <a:gd name="T85" fmla="*/ 118 h 171"/>
                <a:gd name="T86" fmla="*/ 361 w 389"/>
                <a:gd name="T87" fmla="*/ 102 h 171"/>
                <a:gd name="T88" fmla="*/ 365 w 389"/>
                <a:gd name="T89" fmla="*/ 79 h 171"/>
                <a:gd name="T90" fmla="*/ 369 w 389"/>
                <a:gd name="T91" fmla="*/ 74 h 171"/>
                <a:gd name="T92" fmla="*/ 379 w 389"/>
                <a:gd name="T93" fmla="*/ 52 h 171"/>
                <a:gd name="T94" fmla="*/ 342 w 389"/>
                <a:gd name="T95" fmla="*/ 15 h 171"/>
                <a:gd name="T96" fmla="*/ 319 w 389"/>
                <a:gd name="T97" fmla="*/ 25 h 171"/>
                <a:gd name="T98" fmla="*/ 268 w 389"/>
                <a:gd name="T99" fmla="*/ 45 h 171"/>
                <a:gd name="T100" fmla="*/ 246 w 389"/>
                <a:gd name="T101" fmla="*/ 41 h 171"/>
                <a:gd name="T102" fmla="*/ 172 w 389"/>
                <a:gd name="T103" fmla="*/ 28 h 171"/>
                <a:gd name="T104" fmla="*/ 103 w 389"/>
                <a:gd name="T105" fmla="*/ 16 h 171"/>
                <a:gd name="T106" fmla="*/ 86 w 389"/>
                <a:gd name="T107" fmla="*/ 14 h 171"/>
                <a:gd name="T108" fmla="*/ 74 w 389"/>
                <a:gd name="T109" fmla="*/ 16 h 171"/>
                <a:gd name="T110" fmla="*/ 59 w 389"/>
                <a:gd name="T111" fmla="*/ 18 h 171"/>
                <a:gd name="T112" fmla="*/ 59 w 389"/>
                <a:gd name="T113" fmla="*/ 19 h 171"/>
                <a:gd name="T114" fmla="*/ 102 w 389"/>
                <a:gd name="T115" fmla="*/ 38 h 171"/>
                <a:gd name="T116" fmla="*/ 102 w 389"/>
                <a:gd name="T117" fmla="*/ 39 h 171"/>
                <a:gd name="T118" fmla="*/ 25 w 389"/>
                <a:gd name="T119" fmla="*/ 4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171">
                  <a:moveTo>
                    <a:pt x="389" y="54"/>
                  </a:moveTo>
                  <a:cubicBezTo>
                    <a:pt x="388" y="56"/>
                    <a:pt x="388" y="58"/>
                    <a:pt x="387" y="60"/>
                  </a:cubicBezTo>
                  <a:cubicBezTo>
                    <a:pt x="386" y="68"/>
                    <a:pt x="382" y="75"/>
                    <a:pt x="376" y="81"/>
                  </a:cubicBezTo>
                  <a:cubicBezTo>
                    <a:pt x="369" y="88"/>
                    <a:pt x="368" y="95"/>
                    <a:pt x="372" y="104"/>
                  </a:cubicBezTo>
                  <a:cubicBezTo>
                    <a:pt x="382" y="127"/>
                    <a:pt x="371" y="153"/>
                    <a:pt x="348" y="163"/>
                  </a:cubicBezTo>
                  <a:cubicBezTo>
                    <a:pt x="327" y="171"/>
                    <a:pt x="303" y="163"/>
                    <a:pt x="293" y="143"/>
                  </a:cubicBezTo>
                  <a:cubicBezTo>
                    <a:pt x="286" y="132"/>
                    <a:pt x="278" y="122"/>
                    <a:pt x="267" y="115"/>
                  </a:cubicBezTo>
                  <a:cubicBezTo>
                    <a:pt x="261" y="111"/>
                    <a:pt x="254" y="109"/>
                    <a:pt x="247" y="108"/>
                  </a:cubicBezTo>
                  <a:cubicBezTo>
                    <a:pt x="244" y="107"/>
                    <a:pt x="241" y="106"/>
                    <a:pt x="238" y="105"/>
                  </a:cubicBezTo>
                  <a:cubicBezTo>
                    <a:pt x="236" y="105"/>
                    <a:pt x="234" y="105"/>
                    <a:pt x="232" y="105"/>
                  </a:cubicBezTo>
                  <a:cubicBezTo>
                    <a:pt x="192" y="98"/>
                    <a:pt x="152" y="91"/>
                    <a:pt x="113" y="84"/>
                  </a:cubicBezTo>
                  <a:cubicBezTo>
                    <a:pt x="90" y="80"/>
                    <a:pt x="66" y="76"/>
                    <a:pt x="43" y="72"/>
                  </a:cubicBezTo>
                  <a:cubicBezTo>
                    <a:pt x="42" y="72"/>
                    <a:pt x="41" y="71"/>
                    <a:pt x="40" y="70"/>
                  </a:cubicBezTo>
                  <a:cubicBezTo>
                    <a:pt x="27" y="60"/>
                    <a:pt x="14" y="50"/>
                    <a:pt x="1" y="40"/>
                  </a:cubicBezTo>
                  <a:cubicBezTo>
                    <a:pt x="1" y="40"/>
                    <a:pt x="1" y="40"/>
                    <a:pt x="0" y="39"/>
                  </a:cubicBezTo>
                  <a:cubicBezTo>
                    <a:pt x="22" y="37"/>
                    <a:pt x="43" y="35"/>
                    <a:pt x="64" y="33"/>
                  </a:cubicBezTo>
                  <a:cubicBezTo>
                    <a:pt x="64" y="32"/>
                    <a:pt x="64" y="32"/>
                    <a:pt x="65" y="32"/>
                  </a:cubicBezTo>
                  <a:cubicBezTo>
                    <a:pt x="51" y="26"/>
                    <a:pt x="38" y="20"/>
                    <a:pt x="24" y="14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41" y="11"/>
                    <a:pt x="57" y="9"/>
                    <a:pt x="74" y="6"/>
                  </a:cubicBezTo>
                  <a:cubicBezTo>
                    <a:pt x="72" y="4"/>
                    <a:pt x="71" y="2"/>
                    <a:pt x="69" y="0"/>
                  </a:cubicBezTo>
                  <a:cubicBezTo>
                    <a:pt x="78" y="2"/>
                    <a:pt x="86" y="3"/>
                    <a:pt x="94" y="5"/>
                  </a:cubicBezTo>
                  <a:cubicBezTo>
                    <a:pt x="120" y="9"/>
                    <a:pt x="145" y="14"/>
                    <a:pt x="171" y="18"/>
                  </a:cubicBezTo>
                  <a:cubicBezTo>
                    <a:pt x="198" y="23"/>
                    <a:pt x="225" y="28"/>
                    <a:pt x="251" y="32"/>
                  </a:cubicBezTo>
                  <a:cubicBezTo>
                    <a:pt x="262" y="34"/>
                    <a:pt x="273" y="36"/>
                    <a:pt x="285" y="33"/>
                  </a:cubicBezTo>
                  <a:cubicBezTo>
                    <a:pt x="296" y="30"/>
                    <a:pt x="305" y="25"/>
                    <a:pt x="314" y="17"/>
                  </a:cubicBezTo>
                  <a:cubicBezTo>
                    <a:pt x="331" y="1"/>
                    <a:pt x="357" y="1"/>
                    <a:pt x="374" y="17"/>
                  </a:cubicBezTo>
                  <a:cubicBezTo>
                    <a:pt x="382" y="24"/>
                    <a:pt x="387" y="33"/>
                    <a:pt x="388" y="43"/>
                  </a:cubicBezTo>
                  <a:cubicBezTo>
                    <a:pt x="388" y="44"/>
                    <a:pt x="389" y="45"/>
                    <a:pt x="389" y="45"/>
                  </a:cubicBezTo>
                  <a:cubicBezTo>
                    <a:pt x="389" y="48"/>
                    <a:pt x="389" y="51"/>
                    <a:pt x="389" y="54"/>
                  </a:cubicBezTo>
                  <a:close/>
                  <a:moveTo>
                    <a:pt x="25" y="46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32" y="52"/>
                    <a:pt x="38" y="57"/>
                    <a:pt x="44" y="61"/>
                  </a:cubicBezTo>
                  <a:cubicBezTo>
                    <a:pt x="45" y="62"/>
                    <a:pt x="46" y="62"/>
                    <a:pt x="47" y="63"/>
                  </a:cubicBezTo>
                  <a:cubicBezTo>
                    <a:pt x="66" y="66"/>
                    <a:pt x="84" y="69"/>
                    <a:pt x="102" y="72"/>
                  </a:cubicBezTo>
                  <a:cubicBezTo>
                    <a:pt x="145" y="80"/>
                    <a:pt x="188" y="87"/>
                    <a:pt x="231" y="95"/>
                  </a:cubicBezTo>
                  <a:cubicBezTo>
                    <a:pt x="234" y="96"/>
                    <a:pt x="236" y="97"/>
                    <a:pt x="239" y="98"/>
                  </a:cubicBezTo>
                  <a:cubicBezTo>
                    <a:pt x="243" y="98"/>
                    <a:pt x="247" y="99"/>
                    <a:pt x="250" y="99"/>
                  </a:cubicBezTo>
                  <a:cubicBezTo>
                    <a:pt x="259" y="100"/>
                    <a:pt x="266" y="104"/>
                    <a:pt x="273" y="108"/>
                  </a:cubicBezTo>
                  <a:cubicBezTo>
                    <a:pt x="277" y="110"/>
                    <a:pt x="281" y="113"/>
                    <a:pt x="285" y="117"/>
                  </a:cubicBezTo>
                  <a:cubicBezTo>
                    <a:pt x="291" y="123"/>
                    <a:pt x="296" y="130"/>
                    <a:pt x="301" y="138"/>
                  </a:cubicBezTo>
                  <a:cubicBezTo>
                    <a:pt x="308" y="153"/>
                    <a:pt x="326" y="160"/>
                    <a:pt x="342" y="155"/>
                  </a:cubicBezTo>
                  <a:cubicBezTo>
                    <a:pt x="358" y="150"/>
                    <a:pt x="368" y="134"/>
                    <a:pt x="366" y="118"/>
                  </a:cubicBezTo>
                  <a:cubicBezTo>
                    <a:pt x="365" y="112"/>
                    <a:pt x="363" y="107"/>
                    <a:pt x="361" y="102"/>
                  </a:cubicBezTo>
                  <a:cubicBezTo>
                    <a:pt x="358" y="94"/>
                    <a:pt x="359" y="86"/>
                    <a:pt x="365" y="79"/>
                  </a:cubicBezTo>
                  <a:cubicBezTo>
                    <a:pt x="367" y="77"/>
                    <a:pt x="368" y="76"/>
                    <a:pt x="369" y="74"/>
                  </a:cubicBezTo>
                  <a:cubicBezTo>
                    <a:pt x="375" y="68"/>
                    <a:pt x="378" y="61"/>
                    <a:pt x="379" y="52"/>
                  </a:cubicBezTo>
                  <a:cubicBezTo>
                    <a:pt x="381" y="32"/>
                    <a:pt x="362" y="14"/>
                    <a:pt x="342" y="15"/>
                  </a:cubicBezTo>
                  <a:cubicBezTo>
                    <a:pt x="333" y="16"/>
                    <a:pt x="326" y="19"/>
                    <a:pt x="319" y="25"/>
                  </a:cubicBezTo>
                  <a:cubicBezTo>
                    <a:pt x="305" y="38"/>
                    <a:pt x="288" y="45"/>
                    <a:pt x="268" y="45"/>
                  </a:cubicBezTo>
                  <a:cubicBezTo>
                    <a:pt x="261" y="44"/>
                    <a:pt x="254" y="43"/>
                    <a:pt x="246" y="41"/>
                  </a:cubicBezTo>
                  <a:cubicBezTo>
                    <a:pt x="221" y="37"/>
                    <a:pt x="197" y="33"/>
                    <a:pt x="172" y="28"/>
                  </a:cubicBezTo>
                  <a:cubicBezTo>
                    <a:pt x="149" y="24"/>
                    <a:pt x="126" y="20"/>
                    <a:pt x="103" y="16"/>
                  </a:cubicBezTo>
                  <a:cubicBezTo>
                    <a:pt x="98" y="15"/>
                    <a:pt x="92" y="15"/>
                    <a:pt x="86" y="14"/>
                  </a:cubicBezTo>
                  <a:cubicBezTo>
                    <a:pt x="82" y="14"/>
                    <a:pt x="78" y="15"/>
                    <a:pt x="74" y="16"/>
                  </a:cubicBezTo>
                  <a:cubicBezTo>
                    <a:pt x="69" y="17"/>
                    <a:pt x="64" y="17"/>
                    <a:pt x="59" y="18"/>
                  </a:cubicBezTo>
                  <a:cubicBezTo>
                    <a:pt x="59" y="18"/>
                    <a:pt x="59" y="19"/>
                    <a:pt x="59" y="19"/>
                  </a:cubicBezTo>
                  <a:cubicBezTo>
                    <a:pt x="73" y="25"/>
                    <a:pt x="87" y="32"/>
                    <a:pt x="102" y="38"/>
                  </a:cubicBezTo>
                  <a:cubicBezTo>
                    <a:pt x="102" y="38"/>
                    <a:pt x="102" y="39"/>
                    <a:pt x="102" y="39"/>
                  </a:cubicBezTo>
                  <a:cubicBezTo>
                    <a:pt x="76" y="41"/>
                    <a:pt x="51" y="44"/>
                    <a:pt x="2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797050" y="539750"/>
              <a:ext cx="82550" cy="63500"/>
            </a:xfrm>
            <a:custGeom>
              <a:avLst/>
              <a:gdLst>
                <a:gd name="T0" fmla="*/ 26 w 26"/>
                <a:gd name="T1" fmla="*/ 0 h 20"/>
                <a:gd name="T2" fmla="*/ 16 w 26"/>
                <a:gd name="T3" fmla="*/ 8 h 20"/>
                <a:gd name="T4" fmla="*/ 23 w 26"/>
                <a:gd name="T5" fmla="*/ 13 h 20"/>
                <a:gd name="T6" fmla="*/ 0 w 26"/>
                <a:gd name="T7" fmla="*/ 20 h 20"/>
                <a:gd name="T8" fmla="*/ 0 w 26"/>
                <a:gd name="T9" fmla="*/ 19 h 20"/>
                <a:gd name="T10" fmla="*/ 11 w 26"/>
                <a:gd name="T11" fmla="*/ 11 h 20"/>
                <a:gd name="T12" fmla="*/ 3 w 26"/>
                <a:gd name="T13" fmla="*/ 6 h 20"/>
                <a:gd name="T14" fmla="*/ 26 w 26"/>
                <a:gd name="T15" fmla="*/ 0 h 20"/>
                <a:gd name="T16" fmla="*/ 26 w 26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26" y="0"/>
                  </a:moveTo>
                  <a:cubicBezTo>
                    <a:pt x="23" y="3"/>
                    <a:pt x="19" y="5"/>
                    <a:pt x="16" y="8"/>
                  </a:cubicBezTo>
                  <a:cubicBezTo>
                    <a:pt x="18" y="10"/>
                    <a:pt x="20" y="11"/>
                    <a:pt x="23" y="13"/>
                  </a:cubicBezTo>
                  <a:cubicBezTo>
                    <a:pt x="15" y="15"/>
                    <a:pt x="8" y="18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7"/>
                    <a:pt x="7" y="14"/>
                    <a:pt x="11" y="11"/>
                  </a:cubicBezTo>
                  <a:cubicBezTo>
                    <a:pt x="8" y="9"/>
                    <a:pt x="6" y="8"/>
                    <a:pt x="3" y="6"/>
                  </a:cubicBezTo>
                  <a:cubicBezTo>
                    <a:pt x="11" y="4"/>
                    <a:pt x="19" y="2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530350" y="862013"/>
              <a:ext cx="101600" cy="66675"/>
            </a:xfrm>
            <a:custGeom>
              <a:avLst/>
              <a:gdLst>
                <a:gd name="T0" fmla="*/ 19 w 32"/>
                <a:gd name="T1" fmla="*/ 0 h 21"/>
                <a:gd name="T2" fmla="*/ 19 w 32"/>
                <a:gd name="T3" fmla="*/ 10 h 21"/>
                <a:gd name="T4" fmla="*/ 32 w 32"/>
                <a:gd name="T5" fmla="*/ 6 h 21"/>
                <a:gd name="T6" fmla="*/ 32 w 32"/>
                <a:gd name="T7" fmla="*/ 6 h 21"/>
                <a:gd name="T8" fmla="*/ 13 w 32"/>
                <a:gd name="T9" fmla="*/ 21 h 21"/>
                <a:gd name="T10" fmla="*/ 13 w 32"/>
                <a:gd name="T11" fmla="*/ 12 h 21"/>
                <a:gd name="T12" fmla="*/ 1 w 32"/>
                <a:gd name="T13" fmla="*/ 15 h 21"/>
                <a:gd name="T14" fmla="*/ 0 w 32"/>
                <a:gd name="T15" fmla="*/ 15 h 21"/>
                <a:gd name="T16" fmla="*/ 19 w 3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1">
                  <a:moveTo>
                    <a:pt x="19" y="0"/>
                  </a:moveTo>
                  <a:cubicBezTo>
                    <a:pt x="19" y="4"/>
                    <a:pt x="19" y="6"/>
                    <a:pt x="19" y="10"/>
                  </a:cubicBezTo>
                  <a:cubicBezTo>
                    <a:pt x="23" y="8"/>
                    <a:pt x="28" y="7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6" y="11"/>
                    <a:pt x="20" y="16"/>
                    <a:pt x="13" y="21"/>
                  </a:cubicBezTo>
                  <a:cubicBezTo>
                    <a:pt x="13" y="17"/>
                    <a:pt x="13" y="15"/>
                    <a:pt x="13" y="12"/>
                  </a:cubicBezTo>
                  <a:cubicBezTo>
                    <a:pt x="9" y="13"/>
                    <a:pt x="5" y="14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" y="10"/>
                    <a:pt x="13" y="6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1597025" y="925513"/>
              <a:ext cx="47625" cy="92075"/>
            </a:xfrm>
            <a:custGeom>
              <a:avLst/>
              <a:gdLst>
                <a:gd name="T0" fmla="*/ 3 w 15"/>
                <a:gd name="T1" fmla="*/ 5 h 29"/>
                <a:gd name="T2" fmla="*/ 8 w 15"/>
                <a:gd name="T3" fmla="*/ 12 h 29"/>
                <a:gd name="T4" fmla="*/ 15 w 15"/>
                <a:gd name="T5" fmla="*/ 0 h 29"/>
                <a:gd name="T6" fmla="*/ 15 w 15"/>
                <a:gd name="T7" fmla="*/ 0 h 29"/>
                <a:gd name="T8" fmla="*/ 13 w 15"/>
                <a:gd name="T9" fmla="*/ 23 h 29"/>
                <a:gd name="T10" fmla="*/ 12 w 15"/>
                <a:gd name="T11" fmla="*/ 23 h 29"/>
                <a:gd name="T12" fmla="*/ 7 w 15"/>
                <a:gd name="T13" fmla="*/ 16 h 29"/>
                <a:gd name="T14" fmla="*/ 1 w 15"/>
                <a:gd name="T15" fmla="*/ 29 h 29"/>
                <a:gd name="T16" fmla="*/ 0 w 15"/>
                <a:gd name="T17" fmla="*/ 29 h 29"/>
                <a:gd name="T18" fmla="*/ 2 w 15"/>
                <a:gd name="T19" fmla="*/ 6 h 29"/>
                <a:gd name="T20" fmla="*/ 3 w 15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9">
                  <a:moveTo>
                    <a:pt x="3" y="5"/>
                  </a:moveTo>
                  <a:cubicBezTo>
                    <a:pt x="5" y="7"/>
                    <a:pt x="7" y="10"/>
                    <a:pt x="8" y="12"/>
                  </a:cubicBezTo>
                  <a:cubicBezTo>
                    <a:pt x="11" y="7"/>
                    <a:pt x="13" y="4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8"/>
                    <a:pt x="14" y="15"/>
                    <a:pt x="13" y="23"/>
                  </a:cubicBezTo>
                  <a:cubicBezTo>
                    <a:pt x="13" y="23"/>
                    <a:pt x="13" y="23"/>
                    <a:pt x="12" y="23"/>
                  </a:cubicBezTo>
                  <a:cubicBezTo>
                    <a:pt x="11" y="21"/>
                    <a:pt x="9" y="19"/>
                    <a:pt x="7" y="16"/>
                  </a:cubicBezTo>
                  <a:cubicBezTo>
                    <a:pt x="5" y="21"/>
                    <a:pt x="3" y="25"/>
                    <a:pt x="1" y="29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1" y="21"/>
                    <a:pt x="1" y="14"/>
                    <a:pt x="2" y="6"/>
                  </a:cubicBezTo>
                  <a:cubicBezTo>
                    <a:pt x="3" y="6"/>
                    <a:pt x="3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685925" y="484188"/>
              <a:ext cx="57150" cy="90488"/>
            </a:xfrm>
            <a:custGeom>
              <a:avLst/>
              <a:gdLst>
                <a:gd name="T0" fmla="*/ 18 w 18"/>
                <a:gd name="T1" fmla="*/ 28 h 28"/>
                <a:gd name="T2" fmla="*/ 10 w 18"/>
                <a:gd name="T3" fmla="*/ 16 h 28"/>
                <a:gd name="T4" fmla="*/ 5 w 18"/>
                <a:gd name="T5" fmla="*/ 23 h 28"/>
                <a:gd name="T6" fmla="*/ 0 w 18"/>
                <a:gd name="T7" fmla="*/ 1 h 28"/>
                <a:gd name="T8" fmla="*/ 0 w 18"/>
                <a:gd name="T9" fmla="*/ 0 h 28"/>
                <a:gd name="T10" fmla="*/ 7 w 18"/>
                <a:gd name="T11" fmla="*/ 11 h 28"/>
                <a:gd name="T12" fmla="*/ 13 w 18"/>
                <a:gd name="T13" fmla="*/ 4 h 28"/>
                <a:gd name="T14" fmla="*/ 18 w 18"/>
                <a:gd name="T15" fmla="*/ 27 h 28"/>
                <a:gd name="T16" fmla="*/ 18 w 1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8">
                  <a:moveTo>
                    <a:pt x="18" y="28"/>
                  </a:moveTo>
                  <a:cubicBezTo>
                    <a:pt x="15" y="24"/>
                    <a:pt x="13" y="20"/>
                    <a:pt x="10" y="16"/>
                  </a:cubicBezTo>
                  <a:cubicBezTo>
                    <a:pt x="9" y="19"/>
                    <a:pt x="7" y="21"/>
                    <a:pt x="5" y="23"/>
                  </a:cubicBezTo>
                  <a:cubicBezTo>
                    <a:pt x="3" y="15"/>
                    <a:pt x="1" y="8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5" y="7"/>
                    <a:pt x="7" y="11"/>
                  </a:cubicBezTo>
                  <a:cubicBezTo>
                    <a:pt x="9" y="9"/>
                    <a:pt x="11" y="7"/>
                    <a:pt x="13" y="4"/>
                  </a:cubicBezTo>
                  <a:cubicBezTo>
                    <a:pt x="15" y="12"/>
                    <a:pt x="17" y="20"/>
                    <a:pt x="18" y="27"/>
                  </a:cubicBezTo>
                  <a:cubicBezTo>
                    <a:pt x="18" y="27"/>
                    <a:pt x="18" y="28"/>
                    <a:pt x="1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670050" y="893763"/>
              <a:ext cx="63500" cy="101600"/>
            </a:xfrm>
            <a:custGeom>
              <a:avLst/>
              <a:gdLst>
                <a:gd name="T0" fmla="*/ 20 w 20"/>
                <a:gd name="T1" fmla="*/ 20 h 32"/>
                <a:gd name="T2" fmla="*/ 11 w 20"/>
                <a:gd name="T3" fmla="*/ 19 h 32"/>
                <a:gd name="T4" fmla="*/ 14 w 20"/>
                <a:gd name="T5" fmla="*/ 32 h 32"/>
                <a:gd name="T6" fmla="*/ 14 w 20"/>
                <a:gd name="T7" fmla="*/ 32 h 32"/>
                <a:gd name="T8" fmla="*/ 0 w 20"/>
                <a:gd name="T9" fmla="*/ 13 h 32"/>
                <a:gd name="T10" fmla="*/ 10 w 20"/>
                <a:gd name="T11" fmla="*/ 13 h 32"/>
                <a:gd name="T12" fmla="*/ 7 w 20"/>
                <a:gd name="T13" fmla="*/ 0 h 32"/>
                <a:gd name="T14" fmla="*/ 7 w 20"/>
                <a:gd name="T15" fmla="*/ 0 h 32"/>
                <a:gd name="T16" fmla="*/ 20 w 20"/>
                <a:gd name="T17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20" y="20"/>
                  </a:moveTo>
                  <a:cubicBezTo>
                    <a:pt x="17" y="19"/>
                    <a:pt x="14" y="19"/>
                    <a:pt x="11" y="19"/>
                  </a:cubicBezTo>
                  <a:cubicBezTo>
                    <a:pt x="12" y="23"/>
                    <a:pt x="13" y="28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9" y="26"/>
                    <a:pt x="5" y="19"/>
                    <a:pt x="0" y="13"/>
                  </a:cubicBezTo>
                  <a:cubicBezTo>
                    <a:pt x="4" y="13"/>
                    <a:pt x="6" y="13"/>
                    <a:pt x="10" y="13"/>
                  </a:cubicBezTo>
                  <a:cubicBezTo>
                    <a:pt x="8" y="9"/>
                    <a:pt x="7" y="5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6"/>
                    <a:pt x="16" y="13"/>
                    <a:pt x="2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1762125" y="446088"/>
              <a:ext cx="63500" cy="100013"/>
            </a:xfrm>
            <a:custGeom>
              <a:avLst/>
              <a:gdLst>
                <a:gd name="T0" fmla="*/ 14 w 20"/>
                <a:gd name="T1" fmla="*/ 0 h 31"/>
                <a:gd name="T2" fmla="*/ 11 w 20"/>
                <a:gd name="T3" fmla="*/ 13 h 31"/>
                <a:gd name="T4" fmla="*/ 20 w 20"/>
                <a:gd name="T5" fmla="*/ 12 h 31"/>
                <a:gd name="T6" fmla="*/ 6 w 20"/>
                <a:gd name="T7" fmla="*/ 31 h 31"/>
                <a:gd name="T8" fmla="*/ 6 w 20"/>
                <a:gd name="T9" fmla="*/ 31 h 31"/>
                <a:gd name="T10" fmla="*/ 9 w 20"/>
                <a:gd name="T11" fmla="*/ 19 h 31"/>
                <a:gd name="T12" fmla="*/ 0 w 20"/>
                <a:gd name="T13" fmla="*/ 19 h 31"/>
                <a:gd name="T14" fmla="*/ 13 w 20"/>
                <a:gd name="T15" fmla="*/ 0 h 31"/>
                <a:gd name="T16" fmla="*/ 14 w 2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1">
                  <a:moveTo>
                    <a:pt x="14" y="0"/>
                  </a:moveTo>
                  <a:cubicBezTo>
                    <a:pt x="13" y="4"/>
                    <a:pt x="12" y="8"/>
                    <a:pt x="11" y="13"/>
                  </a:cubicBezTo>
                  <a:cubicBezTo>
                    <a:pt x="14" y="13"/>
                    <a:pt x="16" y="13"/>
                    <a:pt x="20" y="12"/>
                  </a:cubicBezTo>
                  <a:cubicBezTo>
                    <a:pt x="15" y="19"/>
                    <a:pt x="11" y="2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7"/>
                    <a:pt x="8" y="23"/>
                    <a:pt x="9" y="19"/>
                  </a:cubicBezTo>
                  <a:cubicBezTo>
                    <a:pt x="6" y="19"/>
                    <a:pt x="3" y="19"/>
                    <a:pt x="0" y="19"/>
                  </a:cubicBezTo>
                  <a:cubicBezTo>
                    <a:pt x="5" y="12"/>
                    <a:pt x="9" y="6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425450" y="746125"/>
              <a:ext cx="146050" cy="84138"/>
            </a:xfrm>
            <a:custGeom>
              <a:avLst/>
              <a:gdLst>
                <a:gd name="T0" fmla="*/ 6 w 46"/>
                <a:gd name="T1" fmla="*/ 26 h 26"/>
                <a:gd name="T2" fmla="*/ 2 w 46"/>
                <a:gd name="T3" fmla="*/ 12 h 26"/>
                <a:gd name="T4" fmla="*/ 15 w 46"/>
                <a:gd name="T5" fmla="*/ 1 h 26"/>
                <a:gd name="T6" fmla="*/ 28 w 46"/>
                <a:gd name="T7" fmla="*/ 5 h 26"/>
                <a:gd name="T8" fmla="*/ 37 w 46"/>
                <a:gd name="T9" fmla="*/ 13 h 26"/>
                <a:gd name="T10" fmla="*/ 46 w 46"/>
                <a:gd name="T11" fmla="*/ 21 h 26"/>
                <a:gd name="T12" fmla="*/ 45 w 46"/>
                <a:gd name="T13" fmla="*/ 22 h 26"/>
                <a:gd name="T14" fmla="*/ 31 w 46"/>
                <a:gd name="T15" fmla="*/ 13 h 26"/>
                <a:gd name="T16" fmla="*/ 26 w 46"/>
                <a:gd name="T17" fmla="*/ 9 h 26"/>
                <a:gd name="T18" fmla="*/ 10 w 46"/>
                <a:gd name="T19" fmla="*/ 8 h 26"/>
                <a:gd name="T20" fmla="*/ 5 w 46"/>
                <a:gd name="T21" fmla="*/ 24 h 26"/>
                <a:gd name="T22" fmla="*/ 6 w 4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6">
                  <a:moveTo>
                    <a:pt x="6" y="26"/>
                  </a:moveTo>
                  <a:cubicBezTo>
                    <a:pt x="2" y="22"/>
                    <a:pt x="0" y="18"/>
                    <a:pt x="2" y="12"/>
                  </a:cubicBezTo>
                  <a:cubicBezTo>
                    <a:pt x="4" y="6"/>
                    <a:pt x="9" y="3"/>
                    <a:pt x="15" y="1"/>
                  </a:cubicBezTo>
                  <a:cubicBezTo>
                    <a:pt x="20" y="0"/>
                    <a:pt x="24" y="2"/>
                    <a:pt x="28" y="5"/>
                  </a:cubicBezTo>
                  <a:cubicBezTo>
                    <a:pt x="31" y="8"/>
                    <a:pt x="34" y="11"/>
                    <a:pt x="37" y="13"/>
                  </a:cubicBezTo>
                  <a:cubicBezTo>
                    <a:pt x="40" y="16"/>
                    <a:pt x="43" y="18"/>
                    <a:pt x="46" y="21"/>
                  </a:cubicBezTo>
                  <a:cubicBezTo>
                    <a:pt x="45" y="21"/>
                    <a:pt x="45" y="21"/>
                    <a:pt x="45" y="22"/>
                  </a:cubicBezTo>
                  <a:cubicBezTo>
                    <a:pt x="40" y="19"/>
                    <a:pt x="36" y="16"/>
                    <a:pt x="31" y="13"/>
                  </a:cubicBezTo>
                  <a:cubicBezTo>
                    <a:pt x="29" y="12"/>
                    <a:pt x="27" y="10"/>
                    <a:pt x="26" y="9"/>
                  </a:cubicBezTo>
                  <a:cubicBezTo>
                    <a:pt x="21" y="5"/>
                    <a:pt x="15" y="5"/>
                    <a:pt x="10" y="8"/>
                  </a:cubicBezTo>
                  <a:cubicBezTo>
                    <a:pt x="5" y="12"/>
                    <a:pt x="3" y="18"/>
                    <a:pt x="5" y="24"/>
                  </a:cubicBezTo>
                  <a:cubicBezTo>
                    <a:pt x="5" y="25"/>
                    <a:pt x="6" y="26"/>
                    <a:pt x="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2587625" y="742950"/>
              <a:ext cx="142875" cy="87313"/>
            </a:xfrm>
            <a:custGeom>
              <a:avLst/>
              <a:gdLst>
                <a:gd name="T0" fmla="*/ 40 w 45"/>
                <a:gd name="T1" fmla="*/ 27 h 27"/>
                <a:gd name="T2" fmla="*/ 40 w 45"/>
                <a:gd name="T3" fmla="*/ 17 h 27"/>
                <a:gd name="T4" fmla="*/ 21 w 45"/>
                <a:gd name="T5" fmla="*/ 9 h 27"/>
                <a:gd name="T6" fmla="*/ 5 w 45"/>
                <a:gd name="T7" fmla="*/ 20 h 27"/>
                <a:gd name="T8" fmla="*/ 0 w 45"/>
                <a:gd name="T9" fmla="*/ 22 h 27"/>
                <a:gd name="T10" fmla="*/ 20 w 45"/>
                <a:gd name="T11" fmla="*/ 4 h 27"/>
                <a:gd name="T12" fmla="*/ 40 w 45"/>
                <a:gd name="T13" fmla="*/ 8 h 27"/>
                <a:gd name="T14" fmla="*/ 40 w 4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7">
                  <a:moveTo>
                    <a:pt x="40" y="27"/>
                  </a:moveTo>
                  <a:cubicBezTo>
                    <a:pt x="40" y="24"/>
                    <a:pt x="41" y="20"/>
                    <a:pt x="40" y="17"/>
                  </a:cubicBezTo>
                  <a:cubicBezTo>
                    <a:pt x="39" y="8"/>
                    <a:pt x="28" y="4"/>
                    <a:pt x="21" y="9"/>
                  </a:cubicBezTo>
                  <a:cubicBezTo>
                    <a:pt x="15" y="13"/>
                    <a:pt x="10" y="16"/>
                    <a:pt x="5" y="20"/>
                  </a:cubicBezTo>
                  <a:cubicBezTo>
                    <a:pt x="3" y="21"/>
                    <a:pt x="2" y="21"/>
                    <a:pt x="0" y="22"/>
                  </a:cubicBezTo>
                  <a:cubicBezTo>
                    <a:pt x="6" y="16"/>
                    <a:pt x="13" y="10"/>
                    <a:pt x="20" y="4"/>
                  </a:cubicBezTo>
                  <a:cubicBezTo>
                    <a:pt x="26" y="0"/>
                    <a:pt x="35" y="2"/>
                    <a:pt x="40" y="8"/>
                  </a:cubicBezTo>
                  <a:cubicBezTo>
                    <a:pt x="45" y="14"/>
                    <a:pt x="45" y="22"/>
                    <a:pt x="4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 noEditPoints="1"/>
            </p:cNvSpPr>
            <p:nvPr userDrawn="1"/>
          </p:nvSpPr>
          <p:spPr bwMode="auto">
            <a:xfrm>
              <a:off x="10474325" y="593725"/>
              <a:ext cx="1346200" cy="593725"/>
            </a:xfrm>
            <a:custGeom>
              <a:avLst/>
              <a:gdLst>
                <a:gd name="T0" fmla="*/ 423 w 424"/>
                <a:gd name="T1" fmla="*/ 73 h 186"/>
                <a:gd name="T2" fmla="*/ 408 w 424"/>
                <a:gd name="T3" fmla="*/ 122 h 186"/>
                <a:gd name="T4" fmla="*/ 374 w 424"/>
                <a:gd name="T5" fmla="*/ 183 h 186"/>
                <a:gd name="T6" fmla="*/ 321 w 424"/>
                <a:gd name="T7" fmla="*/ 151 h 186"/>
                <a:gd name="T8" fmla="*/ 282 w 424"/>
                <a:gd name="T9" fmla="*/ 125 h 186"/>
                <a:gd name="T10" fmla="*/ 222 w 424"/>
                <a:gd name="T11" fmla="*/ 115 h 186"/>
                <a:gd name="T12" fmla="*/ 31 w 424"/>
                <a:gd name="T13" fmla="*/ 81 h 186"/>
                <a:gd name="T14" fmla="*/ 22 w 424"/>
                <a:gd name="T15" fmla="*/ 79 h 186"/>
                <a:gd name="T16" fmla="*/ 58 w 424"/>
                <a:gd name="T17" fmla="*/ 57 h 186"/>
                <a:gd name="T18" fmla="*/ 34 w 424"/>
                <a:gd name="T19" fmla="*/ 45 h 186"/>
                <a:gd name="T20" fmla="*/ 12 w 424"/>
                <a:gd name="T21" fmla="*/ 34 h 186"/>
                <a:gd name="T22" fmla="*/ 56 w 424"/>
                <a:gd name="T23" fmla="*/ 30 h 186"/>
                <a:gd name="T24" fmla="*/ 25 w 424"/>
                <a:gd name="T25" fmla="*/ 4 h 186"/>
                <a:gd name="T26" fmla="*/ 221 w 424"/>
                <a:gd name="T27" fmla="*/ 39 h 186"/>
                <a:gd name="T28" fmla="*/ 318 w 424"/>
                <a:gd name="T29" fmla="*/ 51 h 186"/>
                <a:gd name="T30" fmla="*/ 419 w 424"/>
                <a:gd name="T31" fmla="*/ 47 h 186"/>
                <a:gd name="T32" fmla="*/ 424 w 424"/>
                <a:gd name="T33" fmla="*/ 72 h 186"/>
                <a:gd name="T34" fmla="*/ 91 w 424"/>
                <a:gd name="T35" fmla="*/ 38 h 186"/>
                <a:gd name="T36" fmla="*/ 49 w 424"/>
                <a:gd name="T37" fmla="*/ 42 h 186"/>
                <a:gd name="T38" fmla="*/ 62 w 424"/>
                <a:gd name="T39" fmla="*/ 76 h 186"/>
                <a:gd name="T40" fmla="*/ 80 w 424"/>
                <a:gd name="T41" fmla="*/ 80 h 186"/>
                <a:gd name="T42" fmla="*/ 265 w 424"/>
                <a:gd name="T43" fmla="*/ 112 h 186"/>
                <a:gd name="T44" fmla="*/ 293 w 424"/>
                <a:gd name="T45" fmla="*/ 118 h 186"/>
                <a:gd name="T46" fmla="*/ 301 w 424"/>
                <a:gd name="T47" fmla="*/ 121 h 186"/>
                <a:gd name="T48" fmla="*/ 314 w 424"/>
                <a:gd name="T49" fmla="*/ 129 h 186"/>
                <a:gd name="T50" fmla="*/ 338 w 424"/>
                <a:gd name="T51" fmla="*/ 159 h 186"/>
                <a:gd name="T52" fmla="*/ 401 w 424"/>
                <a:gd name="T53" fmla="*/ 140 h 186"/>
                <a:gd name="T54" fmla="*/ 395 w 424"/>
                <a:gd name="T55" fmla="*/ 110 h 186"/>
                <a:gd name="T56" fmla="*/ 414 w 424"/>
                <a:gd name="T57" fmla="*/ 71 h 186"/>
                <a:gd name="T58" fmla="*/ 356 w 424"/>
                <a:gd name="T59" fmla="*/ 42 h 186"/>
                <a:gd name="T60" fmla="*/ 285 w 424"/>
                <a:gd name="T61" fmla="*/ 60 h 186"/>
                <a:gd name="T62" fmla="*/ 138 w 424"/>
                <a:gd name="T63" fmla="*/ 34 h 186"/>
                <a:gd name="T64" fmla="*/ 59 w 424"/>
                <a:gd name="T65" fmla="*/ 20 h 186"/>
                <a:gd name="T66" fmla="*/ 91 w 424"/>
                <a:gd name="T67" fmla="*/ 3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4" h="186">
                  <a:moveTo>
                    <a:pt x="424" y="72"/>
                  </a:moveTo>
                  <a:cubicBezTo>
                    <a:pt x="424" y="73"/>
                    <a:pt x="423" y="73"/>
                    <a:pt x="423" y="73"/>
                  </a:cubicBezTo>
                  <a:cubicBezTo>
                    <a:pt x="422" y="83"/>
                    <a:pt x="419" y="91"/>
                    <a:pt x="412" y="98"/>
                  </a:cubicBezTo>
                  <a:cubicBezTo>
                    <a:pt x="404" y="105"/>
                    <a:pt x="403" y="113"/>
                    <a:pt x="408" y="122"/>
                  </a:cubicBezTo>
                  <a:cubicBezTo>
                    <a:pt x="412" y="130"/>
                    <a:pt x="412" y="138"/>
                    <a:pt x="410" y="147"/>
                  </a:cubicBezTo>
                  <a:cubicBezTo>
                    <a:pt x="407" y="166"/>
                    <a:pt x="392" y="180"/>
                    <a:pt x="374" y="183"/>
                  </a:cubicBezTo>
                  <a:cubicBezTo>
                    <a:pt x="354" y="186"/>
                    <a:pt x="336" y="177"/>
                    <a:pt x="327" y="160"/>
                  </a:cubicBezTo>
                  <a:cubicBezTo>
                    <a:pt x="325" y="156"/>
                    <a:pt x="323" y="153"/>
                    <a:pt x="321" y="151"/>
                  </a:cubicBezTo>
                  <a:cubicBezTo>
                    <a:pt x="314" y="141"/>
                    <a:pt x="305" y="133"/>
                    <a:pt x="293" y="129"/>
                  </a:cubicBezTo>
                  <a:cubicBezTo>
                    <a:pt x="290" y="127"/>
                    <a:pt x="286" y="126"/>
                    <a:pt x="282" y="125"/>
                  </a:cubicBezTo>
                  <a:cubicBezTo>
                    <a:pt x="276" y="124"/>
                    <a:pt x="270" y="123"/>
                    <a:pt x="264" y="122"/>
                  </a:cubicBezTo>
                  <a:cubicBezTo>
                    <a:pt x="250" y="120"/>
                    <a:pt x="236" y="117"/>
                    <a:pt x="222" y="115"/>
                  </a:cubicBezTo>
                  <a:cubicBezTo>
                    <a:pt x="189" y="109"/>
                    <a:pt x="157" y="103"/>
                    <a:pt x="125" y="98"/>
                  </a:cubicBezTo>
                  <a:cubicBezTo>
                    <a:pt x="94" y="92"/>
                    <a:pt x="62" y="87"/>
                    <a:pt x="31" y="81"/>
                  </a:cubicBezTo>
                  <a:cubicBezTo>
                    <a:pt x="28" y="81"/>
                    <a:pt x="25" y="80"/>
                    <a:pt x="22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38" y="74"/>
                    <a:pt x="54" y="68"/>
                    <a:pt x="70" y="63"/>
                  </a:cubicBezTo>
                  <a:cubicBezTo>
                    <a:pt x="66" y="61"/>
                    <a:pt x="62" y="59"/>
                    <a:pt x="58" y="57"/>
                  </a:cubicBezTo>
                  <a:cubicBezTo>
                    <a:pt x="53" y="55"/>
                    <a:pt x="49" y="52"/>
                    <a:pt x="45" y="51"/>
                  </a:cubicBezTo>
                  <a:cubicBezTo>
                    <a:pt x="41" y="50"/>
                    <a:pt x="38" y="47"/>
                    <a:pt x="34" y="45"/>
                  </a:cubicBezTo>
                  <a:cubicBezTo>
                    <a:pt x="27" y="43"/>
                    <a:pt x="20" y="39"/>
                    <a:pt x="13" y="35"/>
                  </a:cubicBezTo>
                  <a:cubicBezTo>
                    <a:pt x="13" y="35"/>
                    <a:pt x="12" y="35"/>
                    <a:pt x="12" y="34"/>
                  </a:cubicBezTo>
                  <a:cubicBezTo>
                    <a:pt x="27" y="33"/>
                    <a:pt x="42" y="32"/>
                    <a:pt x="56" y="31"/>
                  </a:cubicBezTo>
                  <a:cubicBezTo>
                    <a:pt x="56" y="31"/>
                    <a:pt x="56" y="31"/>
                    <a:pt x="56" y="30"/>
                  </a:cubicBezTo>
                  <a:cubicBezTo>
                    <a:pt x="37" y="20"/>
                    <a:pt x="19" y="10"/>
                    <a:pt x="0" y="0"/>
                  </a:cubicBezTo>
                  <a:cubicBezTo>
                    <a:pt x="8" y="1"/>
                    <a:pt x="17" y="3"/>
                    <a:pt x="25" y="4"/>
                  </a:cubicBezTo>
                  <a:cubicBezTo>
                    <a:pt x="61" y="10"/>
                    <a:pt x="97" y="17"/>
                    <a:pt x="133" y="23"/>
                  </a:cubicBezTo>
                  <a:cubicBezTo>
                    <a:pt x="162" y="28"/>
                    <a:pt x="191" y="33"/>
                    <a:pt x="221" y="39"/>
                  </a:cubicBezTo>
                  <a:cubicBezTo>
                    <a:pt x="244" y="43"/>
                    <a:pt x="267" y="47"/>
                    <a:pt x="290" y="51"/>
                  </a:cubicBezTo>
                  <a:cubicBezTo>
                    <a:pt x="299" y="53"/>
                    <a:pt x="308" y="53"/>
                    <a:pt x="318" y="51"/>
                  </a:cubicBezTo>
                  <a:cubicBezTo>
                    <a:pt x="330" y="49"/>
                    <a:pt x="340" y="43"/>
                    <a:pt x="350" y="34"/>
                  </a:cubicBezTo>
                  <a:cubicBezTo>
                    <a:pt x="371" y="15"/>
                    <a:pt x="405" y="21"/>
                    <a:pt x="419" y="47"/>
                  </a:cubicBezTo>
                  <a:cubicBezTo>
                    <a:pt x="421" y="52"/>
                    <a:pt x="422" y="58"/>
                    <a:pt x="424" y="63"/>
                  </a:cubicBezTo>
                  <a:cubicBezTo>
                    <a:pt x="424" y="66"/>
                    <a:pt x="424" y="69"/>
                    <a:pt x="424" y="72"/>
                  </a:cubicBezTo>
                  <a:close/>
                  <a:moveTo>
                    <a:pt x="91" y="38"/>
                  </a:moveTo>
                  <a:cubicBezTo>
                    <a:pt x="91" y="38"/>
                    <a:pt x="91" y="38"/>
                    <a:pt x="91" y="38"/>
                  </a:cubicBezTo>
                  <a:cubicBezTo>
                    <a:pt x="77" y="39"/>
                    <a:pt x="63" y="40"/>
                    <a:pt x="49" y="41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65" y="49"/>
                    <a:pt x="80" y="57"/>
                    <a:pt x="96" y="65"/>
                  </a:cubicBezTo>
                  <a:cubicBezTo>
                    <a:pt x="85" y="69"/>
                    <a:pt x="73" y="72"/>
                    <a:pt x="62" y="76"/>
                  </a:cubicBezTo>
                  <a:cubicBezTo>
                    <a:pt x="62" y="76"/>
                    <a:pt x="62" y="76"/>
                    <a:pt x="62" y="77"/>
                  </a:cubicBezTo>
                  <a:cubicBezTo>
                    <a:pt x="68" y="78"/>
                    <a:pt x="74" y="79"/>
                    <a:pt x="80" y="80"/>
                  </a:cubicBezTo>
                  <a:cubicBezTo>
                    <a:pt x="119" y="87"/>
                    <a:pt x="159" y="94"/>
                    <a:pt x="198" y="101"/>
                  </a:cubicBezTo>
                  <a:cubicBezTo>
                    <a:pt x="220" y="105"/>
                    <a:pt x="243" y="108"/>
                    <a:pt x="265" y="112"/>
                  </a:cubicBezTo>
                  <a:cubicBezTo>
                    <a:pt x="271" y="114"/>
                    <a:pt x="277" y="115"/>
                    <a:pt x="283" y="116"/>
                  </a:cubicBezTo>
                  <a:cubicBezTo>
                    <a:pt x="286" y="117"/>
                    <a:pt x="290" y="117"/>
                    <a:pt x="293" y="118"/>
                  </a:cubicBezTo>
                  <a:cubicBezTo>
                    <a:pt x="294" y="119"/>
                    <a:pt x="295" y="120"/>
                    <a:pt x="296" y="120"/>
                  </a:cubicBezTo>
                  <a:cubicBezTo>
                    <a:pt x="297" y="120"/>
                    <a:pt x="299" y="121"/>
                    <a:pt x="301" y="121"/>
                  </a:cubicBezTo>
                  <a:cubicBezTo>
                    <a:pt x="303" y="122"/>
                    <a:pt x="305" y="123"/>
                    <a:pt x="306" y="124"/>
                  </a:cubicBezTo>
                  <a:cubicBezTo>
                    <a:pt x="309" y="126"/>
                    <a:pt x="311" y="127"/>
                    <a:pt x="314" y="129"/>
                  </a:cubicBezTo>
                  <a:cubicBezTo>
                    <a:pt x="321" y="135"/>
                    <a:pt x="328" y="142"/>
                    <a:pt x="333" y="150"/>
                  </a:cubicBezTo>
                  <a:cubicBezTo>
                    <a:pt x="334" y="153"/>
                    <a:pt x="336" y="156"/>
                    <a:pt x="338" y="159"/>
                  </a:cubicBezTo>
                  <a:cubicBezTo>
                    <a:pt x="347" y="172"/>
                    <a:pt x="362" y="177"/>
                    <a:pt x="377" y="172"/>
                  </a:cubicBezTo>
                  <a:cubicBezTo>
                    <a:pt x="391" y="168"/>
                    <a:pt x="401" y="155"/>
                    <a:pt x="401" y="140"/>
                  </a:cubicBezTo>
                  <a:cubicBezTo>
                    <a:pt x="401" y="135"/>
                    <a:pt x="399" y="129"/>
                    <a:pt x="398" y="124"/>
                  </a:cubicBezTo>
                  <a:cubicBezTo>
                    <a:pt x="397" y="120"/>
                    <a:pt x="395" y="115"/>
                    <a:pt x="395" y="110"/>
                  </a:cubicBezTo>
                  <a:cubicBezTo>
                    <a:pt x="395" y="103"/>
                    <a:pt x="399" y="98"/>
                    <a:pt x="403" y="93"/>
                  </a:cubicBezTo>
                  <a:cubicBezTo>
                    <a:pt x="409" y="87"/>
                    <a:pt x="413" y="80"/>
                    <a:pt x="414" y="71"/>
                  </a:cubicBezTo>
                  <a:cubicBezTo>
                    <a:pt x="415" y="58"/>
                    <a:pt x="410" y="48"/>
                    <a:pt x="401" y="41"/>
                  </a:cubicBezTo>
                  <a:cubicBezTo>
                    <a:pt x="388" y="30"/>
                    <a:pt x="368" y="30"/>
                    <a:pt x="356" y="42"/>
                  </a:cubicBezTo>
                  <a:cubicBezTo>
                    <a:pt x="344" y="52"/>
                    <a:pt x="331" y="59"/>
                    <a:pt x="316" y="62"/>
                  </a:cubicBezTo>
                  <a:cubicBezTo>
                    <a:pt x="305" y="63"/>
                    <a:pt x="295" y="62"/>
                    <a:pt x="285" y="60"/>
                  </a:cubicBezTo>
                  <a:cubicBezTo>
                    <a:pt x="264" y="56"/>
                    <a:pt x="243" y="52"/>
                    <a:pt x="222" y="49"/>
                  </a:cubicBezTo>
                  <a:cubicBezTo>
                    <a:pt x="194" y="44"/>
                    <a:pt x="166" y="39"/>
                    <a:pt x="138" y="34"/>
                  </a:cubicBezTo>
                  <a:cubicBezTo>
                    <a:pt x="113" y="29"/>
                    <a:pt x="87" y="25"/>
                    <a:pt x="61" y="20"/>
                  </a:cubicBezTo>
                  <a:cubicBezTo>
                    <a:pt x="61" y="20"/>
                    <a:pt x="60" y="20"/>
                    <a:pt x="59" y="20"/>
                  </a:cubicBezTo>
                  <a:cubicBezTo>
                    <a:pt x="59" y="20"/>
                    <a:pt x="59" y="20"/>
                    <a:pt x="58" y="20"/>
                  </a:cubicBezTo>
                  <a:cubicBezTo>
                    <a:pt x="69" y="26"/>
                    <a:pt x="80" y="32"/>
                    <a:pt x="91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/>
            <p:cNvSpPr>
              <a:spLocks noEditPoints="1"/>
            </p:cNvSpPr>
            <p:nvPr userDrawn="1"/>
          </p:nvSpPr>
          <p:spPr bwMode="auto">
            <a:xfrm>
              <a:off x="9340850" y="650875"/>
              <a:ext cx="1231900" cy="546100"/>
            </a:xfrm>
            <a:custGeom>
              <a:avLst/>
              <a:gdLst>
                <a:gd name="T0" fmla="*/ 0 w 388"/>
                <a:gd name="T1" fmla="*/ 45 h 171"/>
                <a:gd name="T2" fmla="*/ 0 w 388"/>
                <a:gd name="T3" fmla="*/ 43 h 171"/>
                <a:gd name="T4" fmla="*/ 14 w 388"/>
                <a:gd name="T5" fmla="*/ 17 h 171"/>
                <a:gd name="T6" fmla="*/ 75 w 388"/>
                <a:gd name="T7" fmla="*/ 17 h 171"/>
                <a:gd name="T8" fmla="*/ 104 w 388"/>
                <a:gd name="T9" fmla="*/ 33 h 171"/>
                <a:gd name="T10" fmla="*/ 137 w 388"/>
                <a:gd name="T11" fmla="*/ 32 h 171"/>
                <a:gd name="T12" fmla="*/ 217 w 388"/>
                <a:gd name="T13" fmla="*/ 18 h 171"/>
                <a:gd name="T14" fmla="*/ 294 w 388"/>
                <a:gd name="T15" fmla="*/ 4 h 171"/>
                <a:gd name="T16" fmla="*/ 320 w 388"/>
                <a:gd name="T17" fmla="*/ 0 h 171"/>
                <a:gd name="T18" fmla="*/ 314 w 388"/>
                <a:gd name="T19" fmla="*/ 6 h 171"/>
                <a:gd name="T20" fmla="*/ 364 w 388"/>
                <a:gd name="T21" fmla="*/ 13 h 171"/>
                <a:gd name="T22" fmla="*/ 364 w 388"/>
                <a:gd name="T23" fmla="*/ 14 h 171"/>
                <a:gd name="T24" fmla="*/ 324 w 388"/>
                <a:gd name="T25" fmla="*/ 32 h 171"/>
                <a:gd name="T26" fmla="*/ 324 w 388"/>
                <a:gd name="T27" fmla="*/ 32 h 171"/>
                <a:gd name="T28" fmla="*/ 388 w 388"/>
                <a:gd name="T29" fmla="*/ 39 h 171"/>
                <a:gd name="T30" fmla="*/ 387 w 388"/>
                <a:gd name="T31" fmla="*/ 40 h 171"/>
                <a:gd name="T32" fmla="*/ 349 w 388"/>
                <a:gd name="T33" fmla="*/ 70 h 171"/>
                <a:gd name="T34" fmla="*/ 345 w 388"/>
                <a:gd name="T35" fmla="*/ 71 h 171"/>
                <a:gd name="T36" fmla="*/ 276 w 388"/>
                <a:gd name="T37" fmla="*/ 84 h 171"/>
                <a:gd name="T38" fmla="*/ 157 w 388"/>
                <a:gd name="T39" fmla="*/ 105 h 171"/>
                <a:gd name="T40" fmla="*/ 150 w 388"/>
                <a:gd name="T41" fmla="*/ 105 h 171"/>
                <a:gd name="T42" fmla="*/ 141 w 388"/>
                <a:gd name="T43" fmla="*/ 107 h 171"/>
                <a:gd name="T44" fmla="*/ 122 w 388"/>
                <a:gd name="T45" fmla="*/ 114 h 171"/>
                <a:gd name="T46" fmla="*/ 96 w 388"/>
                <a:gd name="T47" fmla="*/ 143 h 171"/>
                <a:gd name="T48" fmla="*/ 41 w 388"/>
                <a:gd name="T49" fmla="*/ 163 h 171"/>
                <a:gd name="T50" fmla="*/ 16 w 388"/>
                <a:gd name="T51" fmla="*/ 103 h 171"/>
                <a:gd name="T52" fmla="*/ 12 w 388"/>
                <a:gd name="T53" fmla="*/ 80 h 171"/>
                <a:gd name="T54" fmla="*/ 1 w 388"/>
                <a:gd name="T55" fmla="*/ 59 h 171"/>
                <a:gd name="T56" fmla="*/ 0 w 388"/>
                <a:gd name="T57" fmla="*/ 54 h 171"/>
                <a:gd name="T58" fmla="*/ 0 w 388"/>
                <a:gd name="T59" fmla="*/ 45 h 171"/>
                <a:gd name="T60" fmla="*/ 287 w 388"/>
                <a:gd name="T61" fmla="*/ 39 h 171"/>
                <a:gd name="T62" fmla="*/ 287 w 388"/>
                <a:gd name="T63" fmla="*/ 38 h 171"/>
                <a:gd name="T64" fmla="*/ 330 w 388"/>
                <a:gd name="T65" fmla="*/ 18 h 171"/>
                <a:gd name="T66" fmla="*/ 330 w 388"/>
                <a:gd name="T67" fmla="*/ 18 h 171"/>
                <a:gd name="T68" fmla="*/ 314 w 388"/>
                <a:gd name="T69" fmla="*/ 16 h 171"/>
                <a:gd name="T70" fmla="*/ 302 w 388"/>
                <a:gd name="T71" fmla="*/ 14 h 171"/>
                <a:gd name="T72" fmla="*/ 285 w 388"/>
                <a:gd name="T73" fmla="*/ 16 h 171"/>
                <a:gd name="T74" fmla="*/ 216 w 388"/>
                <a:gd name="T75" fmla="*/ 28 h 171"/>
                <a:gd name="T76" fmla="*/ 142 w 388"/>
                <a:gd name="T77" fmla="*/ 41 h 171"/>
                <a:gd name="T78" fmla="*/ 120 w 388"/>
                <a:gd name="T79" fmla="*/ 44 h 171"/>
                <a:gd name="T80" fmla="*/ 69 w 388"/>
                <a:gd name="T81" fmla="*/ 25 h 171"/>
                <a:gd name="T82" fmla="*/ 46 w 388"/>
                <a:gd name="T83" fmla="*/ 15 h 171"/>
                <a:gd name="T84" fmla="*/ 10 w 388"/>
                <a:gd name="T85" fmla="*/ 52 h 171"/>
                <a:gd name="T86" fmla="*/ 19 w 388"/>
                <a:gd name="T87" fmla="*/ 74 h 171"/>
                <a:gd name="T88" fmla="*/ 23 w 388"/>
                <a:gd name="T89" fmla="*/ 78 h 171"/>
                <a:gd name="T90" fmla="*/ 27 w 388"/>
                <a:gd name="T91" fmla="*/ 102 h 171"/>
                <a:gd name="T92" fmla="*/ 23 w 388"/>
                <a:gd name="T93" fmla="*/ 117 h 171"/>
                <a:gd name="T94" fmla="*/ 47 w 388"/>
                <a:gd name="T95" fmla="*/ 154 h 171"/>
                <a:gd name="T96" fmla="*/ 88 w 388"/>
                <a:gd name="T97" fmla="*/ 138 h 171"/>
                <a:gd name="T98" fmla="*/ 104 w 388"/>
                <a:gd name="T99" fmla="*/ 116 h 171"/>
                <a:gd name="T100" fmla="*/ 115 w 388"/>
                <a:gd name="T101" fmla="*/ 107 h 171"/>
                <a:gd name="T102" fmla="*/ 138 w 388"/>
                <a:gd name="T103" fmla="*/ 99 h 171"/>
                <a:gd name="T104" fmla="*/ 150 w 388"/>
                <a:gd name="T105" fmla="*/ 97 h 171"/>
                <a:gd name="T106" fmla="*/ 157 w 388"/>
                <a:gd name="T107" fmla="*/ 95 h 171"/>
                <a:gd name="T108" fmla="*/ 286 w 388"/>
                <a:gd name="T109" fmla="*/ 72 h 171"/>
                <a:gd name="T110" fmla="*/ 341 w 388"/>
                <a:gd name="T111" fmla="*/ 62 h 171"/>
                <a:gd name="T112" fmla="*/ 345 w 388"/>
                <a:gd name="T113" fmla="*/ 61 h 171"/>
                <a:gd name="T114" fmla="*/ 362 w 388"/>
                <a:gd name="T115" fmla="*/ 47 h 171"/>
                <a:gd name="T116" fmla="*/ 363 w 388"/>
                <a:gd name="T117" fmla="*/ 46 h 171"/>
                <a:gd name="T118" fmla="*/ 287 w 388"/>
                <a:gd name="T119" fmla="*/ 3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8" h="171">
                  <a:moveTo>
                    <a:pt x="0" y="45"/>
                  </a:moveTo>
                  <a:cubicBezTo>
                    <a:pt x="0" y="44"/>
                    <a:pt x="0" y="44"/>
                    <a:pt x="0" y="43"/>
                  </a:cubicBezTo>
                  <a:cubicBezTo>
                    <a:pt x="2" y="33"/>
                    <a:pt x="6" y="24"/>
                    <a:pt x="14" y="17"/>
                  </a:cubicBezTo>
                  <a:cubicBezTo>
                    <a:pt x="32" y="1"/>
                    <a:pt x="57" y="1"/>
                    <a:pt x="75" y="17"/>
                  </a:cubicBezTo>
                  <a:cubicBezTo>
                    <a:pt x="83" y="25"/>
                    <a:pt x="93" y="30"/>
                    <a:pt x="104" y="33"/>
                  </a:cubicBezTo>
                  <a:cubicBezTo>
                    <a:pt x="115" y="36"/>
                    <a:pt x="126" y="34"/>
                    <a:pt x="137" y="32"/>
                  </a:cubicBezTo>
                  <a:cubicBezTo>
                    <a:pt x="164" y="27"/>
                    <a:pt x="191" y="23"/>
                    <a:pt x="217" y="18"/>
                  </a:cubicBezTo>
                  <a:cubicBezTo>
                    <a:pt x="243" y="14"/>
                    <a:pt x="269" y="9"/>
                    <a:pt x="294" y="4"/>
                  </a:cubicBezTo>
                  <a:cubicBezTo>
                    <a:pt x="303" y="3"/>
                    <a:pt x="311" y="2"/>
                    <a:pt x="320" y="0"/>
                  </a:cubicBezTo>
                  <a:cubicBezTo>
                    <a:pt x="318" y="2"/>
                    <a:pt x="316" y="4"/>
                    <a:pt x="314" y="6"/>
                  </a:cubicBezTo>
                  <a:cubicBezTo>
                    <a:pt x="331" y="8"/>
                    <a:pt x="348" y="11"/>
                    <a:pt x="364" y="13"/>
                  </a:cubicBezTo>
                  <a:cubicBezTo>
                    <a:pt x="364" y="13"/>
                    <a:pt x="364" y="13"/>
                    <a:pt x="364" y="14"/>
                  </a:cubicBezTo>
                  <a:cubicBezTo>
                    <a:pt x="351" y="20"/>
                    <a:pt x="337" y="26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45" y="34"/>
                    <a:pt x="366" y="37"/>
                    <a:pt x="388" y="39"/>
                  </a:cubicBezTo>
                  <a:cubicBezTo>
                    <a:pt x="387" y="39"/>
                    <a:pt x="387" y="40"/>
                    <a:pt x="387" y="40"/>
                  </a:cubicBezTo>
                  <a:cubicBezTo>
                    <a:pt x="374" y="50"/>
                    <a:pt x="361" y="60"/>
                    <a:pt x="349" y="70"/>
                  </a:cubicBezTo>
                  <a:cubicBezTo>
                    <a:pt x="348" y="71"/>
                    <a:pt x="346" y="71"/>
                    <a:pt x="345" y="71"/>
                  </a:cubicBezTo>
                  <a:cubicBezTo>
                    <a:pt x="322" y="76"/>
                    <a:pt x="299" y="80"/>
                    <a:pt x="276" y="84"/>
                  </a:cubicBezTo>
                  <a:cubicBezTo>
                    <a:pt x="236" y="91"/>
                    <a:pt x="196" y="98"/>
                    <a:pt x="157" y="105"/>
                  </a:cubicBezTo>
                  <a:cubicBezTo>
                    <a:pt x="155" y="105"/>
                    <a:pt x="152" y="104"/>
                    <a:pt x="150" y="105"/>
                  </a:cubicBezTo>
                  <a:cubicBezTo>
                    <a:pt x="147" y="105"/>
                    <a:pt x="144" y="107"/>
                    <a:pt x="141" y="107"/>
                  </a:cubicBezTo>
                  <a:cubicBezTo>
                    <a:pt x="134" y="108"/>
                    <a:pt x="128" y="111"/>
                    <a:pt x="122" y="114"/>
                  </a:cubicBezTo>
                  <a:cubicBezTo>
                    <a:pt x="110" y="122"/>
                    <a:pt x="102" y="131"/>
                    <a:pt x="96" y="143"/>
                  </a:cubicBezTo>
                  <a:cubicBezTo>
                    <a:pt x="85" y="163"/>
                    <a:pt x="61" y="171"/>
                    <a:pt x="41" y="163"/>
                  </a:cubicBezTo>
                  <a:cubicBezTo>
                    <a:pt x="17" y="153"/>
                    <a:pt x="6" y="127"/>
                    <a:pt x="16" y="103"/>
                  </a:cubicBezTo>
                  <a:cubicBezTo>
                    <a:pt x="20" y="94"/>
                    <a:pt x="19" y="87"/>
                    <a:pt x="12" y="80"/>
                  </a:cubicBezTo>
                  <a:cubicBezTo>
                    <a:pt x="6" y="75"/>
                    <a:pt x="3" y="67"/>
                    <a:pt x="1" y="59"/>
                  </a:cubicBezTo>
                  <a:cubicBezTo>
                    <a:pt x="0" y="57"/>
                    <a:pt x="0" y="55"/>
                    <a:pt x="0" y="54"/>
                  </a:cubicBezTo>
                  <a:cubicBezTo>
                    <a:pt x="0" y="51"/>
                    <a:pt x="0" y="48"/>
                    <a:pt x="0" y="45"/>
                  </a:cubicBezTo>
                  <a:close/>
                  <a:moveTo>
                    <a:pt x="287" y="39"/>
                  </a:moveTo>
                  <a:cubicBezTo>
                    <a:pt x="287" y="38"/>
                    <a:pt x="287" y="38"/>
                    <a:pt x="287" y="38"/>
                  </a:cubicBezTo>
                  <a:cubicBezTo>
                    <a:pt x="301" y="31"/>
                    <a:pt x="315" y="25"/>
                    <a:pt x="330" y="18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4" y="17"/>
                    <a:pt x="319" y="16"/>
                    <a:pt x="314" y="16"/>
                  </a:cubicBezTo>
                  <a:cubicBezTo>
                    <a:pt x="310" y="15"/>
                    <a:pt x="306" y="14"/>
                    <a:pt x="302" y="14"/>
                  </a:cubicBezTo>
                  <a:cubicBezTo>
                    <a:pt x="297" y="14"/>
                    <a:pt x="291" y="15"/>
                    <a:pt x="285" y="16"/>
                  </a:cubicBezTo>
                  <a:cubicBezTo>
                    <a:pt x="262" y="20"/>
                    <a:pt x="239" y="24"/>
                    <a:pt x="216" y="28"/>
                  </a:cubicBezTo>
                  <a:cubicBezTo>
                    <a:pt x="192" y="32"/>
                    <a:pt x="167" y="37"/>
                    <a:pt x="142" y="41"/>
                  </a:cubicBezTo>
                  <a:cubicBezTo>
                    <a:pt x="135" y="42"/>
                    <a:pt x="128" y="44"/>
                    <a:pt x="120" y="44"/>
                  </a:cubicBezTo>
                  <a:cubicBezTo>
                    <a:pt x="101" y="45"/>
                    <a:pt x="84" y="38"/>
                    <a:pt x="69" y="25"/>
                  </a:cubicBezTo>
                  <a:cubicBezTo>
                    <a:pt x="63" y="19"/>
                    <a:pt x="55" y="15"/>
                    <a:pt x="46" y="15"/>
                  </a:cubicBezTo>
                  <a:cubicBezTo>
                    <a:pt x="26" y="13"/>
                    <a:pt x="8" y="32"/>
                    <a:pt x="10" y="52"/>
                  </a:cubicBezTo>
                  <a:cubicBezTo>
                    <a:pt x="10" y="61"/>
                    <a:pt x="14" y="68"/>
                    <a:pt x="19" y="74"/>
                  </a:cubicBezTo>
                  <a:cubicBezTo>
                    <a:pt x="21" y="75"/>
                    <a:pt x="22" y="77"/>
                    <a:pt x="23" y="78"/>
                  </a:cubicBezTo>
                  <a:cubicBezTo>
                    <a:pt x="29" y="85"/>
                    <a:pt x="30" y="93"/>
                    <a:pt x="27" y="102"/>
                  </a:cubicBezTo>
                  <a:cubicBezTo>
                    <a:pt x="25" y="107"/>
                    <a:pt x="23" y="112"/>
                    <a:pt x="23" y="117"/>
                  </a:cubicBezTo>
                  <a:cubicBezTo>
                    <a:pt x="20" y="134"/>
                    <a:pt x="31" y="149"/>
                    <a:pt x="47" y="154"/>
                  </a:cubicBezTo>
                  <a:cubicBezTo>
                    <a:pt x="63" y="159"/>
                    <a:pt x="80" y="153"/>
                    <a:pt x="88" y="138"/>
                  </a:cubicBezTo>
                  <a:cubicBezTo>
                    <a:pt x="92" y="130"/>
                    <a:pt x="97" y="122"/>
                    <a:pt x="104" y="116"/>
                  </a:cubicBezTo>
                  <a:cubicBezTo>
                    <a:pt x="107" y="113"/>
                    <a:pt x="111" y="110"/>
                    <a:pt x="115" y="107"/>
                  </a:cubicBezTo>
                  <a:cubicBezTo>
                    <a:pt x="122" y="104"/>
                    <a:pt x="130" y="99"/>
                    <a:pt x="138" y="99"/>
                  </a:cubicBezTo>
                  <a:cubicBezTo>
                    <a:pt x="142" y="98"/>
                    <a:pt x="146" y="98"/>
                    <a:pt x="150" y="97"/>
                  </a:cubicBezTo>
                  <a:cubicBezTo>
                    <a:pt x="152" y="97"/>
                    <a:pt x="154" y="95"/>
                    <a:pt x="157" y="95"/>
                  </a:cubicBezTo>
                  <a:cubicBezTo>
                    <a:pt x="200" y="87"/>
                    <a:pt x="243" y="80"/>
                    <a:pt x="286" y="72"/>
                  </a:cubicBezTo>
                  <a:cubicBezTo>
                    <a:pt x="304" y="69"/>
                    <a:pt x="323" y="66"/>
                    <a:pt x="341" y="62"/>
                  </a:cubicBezTo>
                  <a:cubicBezTo>
                    <a:pt x="342" y="62"/>
                    <a:pt x="344" y="62"/>
                    <a:pt x="345" y="61"/>
                  </a:cubicBezTo>
                  <a:cubicBezTo>
                    <a:pt x="350" y="56"/>
                    <a:pt x="356" y="52"/>
                    <a:pt x="362" y="47"/>
                  </a:cubicBezTo>
                  <a:cubicBezTo>
                    <a:pt x="362" y="47"/>
                    <a:pt x="362" y="47"/>
                    <a:pt x="363" y="46"/>
                  </a:cubicBezTo>
                  <a:cubicBezTo>
                    <a:pt x="337" y="44"/>
                    <a:pt x="312" y="41"/>
                    <a:pt x="287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0277475" y="542925"/>
              <a:ext cx="82550" cy="63500"/>
            </a:xfrm>
            <a:custGeom>
              <a:avLst/>
              <a:gdLst>
                <a:gd name="T0" fmla="*/ 0 w 26"/>
                <a:gd name="T1" fmla="*/ 1 h 20"/>
                <a:gd name="T2" fmla="*/ 11 w 26"/>
                <a:gd name="T3" fmla="*/ 9 h 20"/>
                <a:gd name="T4" fmla="*/ 3 w 26"/>
                <a:gd name="T5" fmla="*/ 14 h 20"/>
                <a:gd name="T6" fmla="*/ 26 w 26"/>
                <a:gd name="T7" fmla="*/ 20 h 20"/>
                <a:gd name="T8" fmla="*/ 26 w 26"/>
                <a:gd name="T9" fmla="*/ 20 h 20"/>
                <a:gd name="T10" fmla="*/ 16 w 26"/>
                <a:gd name="T11" fmla="*/ 12 h 20"/>
                <a:gd name="T12" fmla="*/ 23 w 26"/>
                <a:gd name="T13" fmla="*/ 7 h 20"/>
                <a:gd name="T14" fmla="*/ 0 w 26"/>
                <a:gd name="T15" fmla="*/ 0 h 20"/>
                <a:gd name="T16" fmla="*/ 0 w 26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0" y="1"/>
                  </a:moveTo>
                  <a:cubicBezTo>
                    <a:pt x="4" y="3"/>
                    <a:pt x="7" y="6"/>
                    <a:pt x="11" y="9"/>
                  </a:cubicBezTo>
                  <a:cubicBezTo>
                    <a:pt x="8" y="10"/>
                    <a:pt x="6" y="12"/>
                    <a:pt x="3" y="14"/>
                  </a:cubicBezTo>
                  <a:cubicBezTo>
                    <a:pt x="11" y="16"/>
                    <a:pt x="19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3" y="17"/>
                    <a:pt x="19" y="15"/>
                    <a:pt x="16" y="12"/>
                  </a:cubicBezTo>
                  <a:cubicBezTo>
                    <a:pt x="18" y="10"/>
                    <a:pt x="20" y="8"/>
                    <a:pt x="23" y="7"/>
                  </a:cubicBezTo>
                  <a:cubicBezTo>
                    <a:pt x="15" y="4"/>
                    <a:pt x="8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0525125" y="868363"/>
              <a:ext cx="101600" cy="63500"/>
            </a:xfrm>
            <a:custGeom>
              <a:avLst/>
              <a:gdLst>
                <a:gd name="T0" fmla="*/ 13 w 32"/>
                <a:gd name="T1" fmla="*/ 0 h 20"/>
                <a:gd name="T2" fmla="*/ 14 w 32"/>
                <a:gd name="T3" fmla="*/ 9 h 20"/>
                <a:gd name="T4" fmla="*/ 0 w 32"/>
                <a:gd name="T5" fmla="*/ 5 h 20"/>
                <a:gd name="T6" fmla="*/ 0 w 32"/>
                <a:gd name="T7" fmla="*/ 6 h 20"/>
                <a:gd name="T8" fmla="*/ 19 w 32"/>
                <a:gd name="T9" fmla="*/ 20 h 20"/>
                <a:gd name="T10" fmla="*/ 19 w 32"/>
                <a:gd name="T11" fmla="*/ 11 h 20"/>
                <a:gd name="T12" fmla="*/ 32 w 32"/>
                <a:gd name="T13" fmla="*/ 15 h 20"/>
                <a:gd name="T14" fmla="*/ 32 w 32"/>
                <a:gd name="T15" fmla="*/ 15 h 20"/>
                <a:gd name="T16" fmla="*/ 13 w 32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0">
                  <a:moveTo>
                    <a:pt x="13" y="0"/>
                  </a:moveTo>
                  <a:cubicBezTo>
                    <a:pt x="13" y="3"/>
                    <a:pt x="13" y="6"/>
                    <a:pt x="14" y="9"/>
                  </a:cubicBezTo>
                  <a:cubicBezTo>
                    <a:pt x="9" y="8"/>
                    <a:pt x="5" y="7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11"/>
                    <a:pt x="12" y="15"/>
                    <a:pt x="19" y="20"/>
                  </a:cubicBezTo>
                  <a:cubicBezTo>
                    <a:pt x="19" y="17"/>
                    <a:pt x="19" y="15"/>
                    <a:pt x="19" y="11"/>
                  </a:cubicBezTo>
                  <a:cubicBezTo>
                    <a:pt x="24" y="13"/>
                    <a:pt x="28" y="14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6" y="10"/>
                    <a:pt x="20" y="5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0512425" y="931863"/>
              <a:ext cx="47625" cy="92075"/>
            </a:xfrm>
            <a:custGeom>
              <a:avLst/>
              <a:gdLst>
                <a:gd name="T0" fmla="*/ 12 w 15"/>
                <a:gd name="T1" fmla="*/ 5 h 29"/>
                <a:gd name="T2" fmla="*/ 7 w 15"/>
                <a:gd name="T3" fmla="*/ 12 h 29"/>
                <a:gd name="T4" fmla="*/ 1 w 15"/>
                <a:gd name="T5" fmla="*/ 0 h 29"/>
                <a:gd name="T6" fmla="*/ 0 w 15"/>
                <a:gd name="T7" fmla="*/ 0 h 29"/>
                <a:gd name="T8" fmla="*/ 2 w 15"/>
                <a:gd name="T9" fmla="*/ 22 h 29"/>
                <a:gd name="T10" fmla="*/ 3 w 15"/>
                <a:gd name="T11" fmla="*/ 23 h 29"/>
                <a:gd name="T12" fmla="*/ 9 w 15"/>
                <a:gd name="T13" fmla="*/ 16 h 29"/>
                <a:gd name="T14" fmla="*/ 15 w 15"/>
                <a:gd name="T15" fmla="*/ 29 h 29"/>
                <a:gd name="T16" fmla="*/ 15 w 15"/>
                <a:gd name="T17" fmla="*/ 28 h 29"/>
                <a:gd name="T18" fmla="*/ 13 w 15"/>
                <a:gd name="T19" fmla="*/ 6 h 29"/>
                <a:gd name="T20" fmla="*/ 12 w 15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9">
                  <a:moveTo>
                    <a:pt x="12" y="5"/>
                  </a:moveTo>
                  <a:cubicBezTo>
                    <a:pt x="11" y="7"/>
                    <a:pt x="9" y="9"/>
                    <a:pt x="7" y="12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7"/>
                    <a:pt x="2" y="15"/>
                    <a:pt x="2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1"/>
                    <a:pt x="7" y="19"/>
                    <a:pt x="9" y="16"/>
                  </a:cubicBezTo>
                  <a:cubicBezTo>
                    <a:pt x="11" y="21"/>
                    <a:pt x="13" y="25"/>
                    <a:pt x="15" y="29"/>
                  </a:cubicBezTo>
                  <a:cubicBezTo>
                    <a:pt x="15" y="29"/>
                    <a:pt x="15" y="28"/>
                    <a:pt x="15" y="28"/>
                  </a:cubicBezTo>
                  <a:cubicBezTo>
                    <a:pt x="15" y="21"/>
                    <a:pt x="14" y="13"/>
                    <a:pt x="13" y="6"/>
                  </a:cubicBezTo>
                  <a:cubicBezTo>
                    <a:pt x="13" y="5"/>
                    <a:pt x="13" y="5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10414000" y="490538"/>
              <a:ext cx="60325" cy="87313"/>
            </a:xfrm>
            <a:custGeom>
              <a:avLst/>
              <a:gdLst>
                <a:gd name="T0" fmla="*/ 0 w 19"/>
                <a:gd name="T1" fmla="*/ 27 h 27"/>
                <a:gd name="T2" fmla="*/ 8 w 19"/>
                <a:gd name="T3" fmla="*/ 16 h 27"/>
                <a:gd name="T4" fmla="*/ 14 w 19"/>
                <a:gd name="T5" fmla="*/ 23 h 27"/>
                <a:gd name="T6" fmla="*/ 19 w 19"/>
                <a:gd name="T7" fmla="*/ 0 h 27"/>
                <a:gd name="T8" fmla="*/ 18 w 19"/>
                <a:gd name="T9" fmla="*/ 0 h 27"/>
                <a:gd name="T10" fmla="*/ 11 w 19"/>
                <a:gd name="T11" fmla="*/ 11 h 27"/>
                <a:gd name="T12" fmla="*/ 5 w 19"/>
                <a:gd name="T13" fmla="*/ 4 h 27"/>
                <a:gd name="T14" fmla="*/ 0 w 19"/>
                <a:gd name="T15" fmla="*/ 27 h 27"/>
                <a:gd name="T16" fmla="*/ 0 w 19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7">
                  <a:moveTo>
                    <a:pt x="0" y="27"/>
                  </a:moveTo>
                  <a:cubicBezTo>
                    <a:pt x="3" y="24"/>
                    <a:pt x="5" y="20"/>
                    <a:pt x="8" y="16"/>
                  </a:cubicBezTo>
                  <a:cubicBezTo>
                    <a:pt x="10" y="18"/>
                    <a:pt x="12" y="21"/>
                    <a:pt x="14" y="23"/>
                  </a:cubicBezTo>
                  <a:cubicBezTo>
                    <a:pt x="15" y="15"/>
                    <a:pt x="17" y="8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4"/>
                    <a:pt x="13" y="7"/>
                    <a:pt x="11" y="11"/>
                  </a:cubicBezTo>
                  <a:cubicBezTo>
                    <a:pt x="9" y="9"/>
                    <a:pt x="7" y="6"/>
                    <a:pt x="5" y="4"/>
                  </a:cubicBezTo>
                  <a:cubicBezTo>
                    <a:pt x="3" y="12"/>
                    <a:pt x="2" y="20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0423525" y="900113"/>
              <a:ext cx="63500" cy="101600"/>
            </a:xfrm>
            <a:custGeom>
              <a:avLst/>
              <a:gdLst>
                <a:gd name="T0" fmla="*/ 0 w 20"/>
                <a:gd name="T1" fmla="*/ 19 h 32"/>
                <a:gd name="T2" fmla="*/ 9 w 20"/>
                <a:gd name="T3" fmla="*/ 19 h 32"/>
                <a:gd name="T4" fmla="*/ 6 w 20"/>
                <a:gd name="T5" fmla="*/ 32 h 32"/>
                <a:gd name="T6" fmla="*/ 7 w 20"/>
                <a:gd name="T7" fmla="*/ 32 h 32"/>
                <a:gd name="T8" fmla="*/ 20 w 20"/>
                <a:gd name="T9" fmla="*/ 12 h 32"/>
                <a:gd name="T10" fmla="*/ 11 w 20"/>
                <a:gd name="T11" fmla="*/ 13 h 32"/>
                <a:gd name="T12" fmla="*/ 14 w 20"/>
                <a:gd name="T13" fmla="*/ 0 h 32"/>
                <a:gd name="T14" fmla="*/ 13 w 20"/>
                <a:gd name="T15" fmla="*/ 0 h 32"/>
                <a:gd name="T16" fmla="*/ 0 w 20"/>
                <a:gd name="T17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0" y="19"/>
                  </a:moveTo>
                  <a:cubicBezTo>
                    <a:pt x="3" y="19"/>
                    <a:pt x="6" y="19"/>
                    <a:pt x="9" y="19"/>
                  </a:cubicBezTo>
                  <a:cubicBezTo>
                    <a:pt x="8" y="23"/>
                    <a:pt x="7" y="27"/>
                    <a:pt x="6" y="32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11" y="25"/>
                    <a:pt x="15" y="19"/>
                    <a:pt x="20" y="12"/>
                  </a:cubicBezTo>
                  <a:cubicBezTo>
                    <a:pt x="17" y="13"/>
                    <a:pt x="14" y="13"/>
                    <a:pt x="11" y="13"/>
                  </a:cubicBezTo>
                  <a:cubicBezTo>
                    <a:pt x="12" y="8"/>
                    <a:pt x="13" y="4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9" y="6"/>
                    <a:pt x="5" y="13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10334625" y="452438"/>
              <a:ext cx="63500" cy="100013"/>
            </a:xfrm>
            <a:custGeom>
              <a:avLst/>
              <a:gdLst>
                <a:gd name="T0" fmla="*/ 6 w 20"/>
                <a:gd name="T1" fmla="*/ 0 h 31"/>
                <a:gd name="T2" fmla="*/ 9 w 20"/>
                <a:gd name="T3" fmla="*/ 13 h 31"/>
                <a:gd name="T4" fmla="*/ 0 w 20"/>
                <a:gd name="T5" fmla="*/ 12 h 31"/>
                <a:gd name="T6" fmla="*/ 13 w 20"/>
                <a:gd name="T7" fmla="*/ 31 h 31"/>
                <a:gd name="T8" fmla="*/ 14 w 20"/>
                <a:gd name="T9" fmla="*/ 31 h 31"/>
                <a:gd name="T10" fmla="*/ 11 w 20"/>
                <a:gd name="T11" fmla="*/ 18 h 31"/>
                <a:gd name="T12" fmla="*/ 20 w 20"/>
                <a:gd name="T13" fmla="*/ 19 h 31"/>
                <a:gd name="T14" fmla="*/ 6 w 20"/>
                <a:gd name="T15" fmla="*/ 0 h 31"/>
                <a:gd name="T16" fmla="*/ 6 w 2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1">
                  <a:moveTo>
                    <a:pt x="6" y="0"/>
                  </a:moveTo>
                  <a:cubicBezTo>
                    <a:pt x="7" y="4"/>
                    <a:pt x="8" y="8"/>
                    <a:pt x="9" y="13"/>
                  </a:cubicBezTo>
                  <a:cubicBezTo>
                    <a:pt x="6" y="12"/>
                    <a:pt x="3" y="12"/>
                    <a:pt x="0" y="12"/>
                  </a:cubicBezTo>
                  <a:cubicBezTo>
                    <a:pt x="4" y="19"/>
                    <a:pt x="9" y="25"/>
                    <a:pt x="13" y="31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3" y="27"/>
                    <a:pt x="12" y="23"/>
                    <a:pt x="11" y="18"/>
                  </a:cubicBezTo>
                  <a:cubicBezTo>
                    <a:pt x="14" y="18"/>
                    <a:pt x="16" y="19"/>
                    <a:pt x="20" y="19"/>
                  </a:cubicBezTo>
                  <a:cubicBezTo>
                    <a:pt x="15" y="12"/>
                    <a:pt x="11" y="6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11588750" y="752475"/>
              <a:ext cx="142875" cy="84138"/>
            </a:xfrm>
            <a:custGeom>
              <a:avLst/>
              <a:gdLst>
                <a:gd name="T0" fmla="*/ 39 w 45"/>
                <a:gd name="T1" fmla="*/ 26 h 26"/>
                <a:gd name="T2" fmla="*/ 43 w 45"/>
                <a:gd name="T3" fmla="*/ 12 h 26"/>
                <a:gd name="T4" fmla="*/ 31 w 45"/>
                <a:gd name="T5" fmla="*/ 1 h 26"/>
                <a:gd name="T6" fmla="*/ 17 w 45"/>
                <a:gd name="T7" fmla="*/ 5 h 26"/>
                <a:gd name="T8" fmla="*/ 9 w 45"/>
                <a:gd name="T9" fmla="*/ 13 h 26"/>
                <a:gd name="T10" fmla="*/ 0 w 45"/>
                <a:gd name="T11" fmla="*/ 21 h 26"/>
                <a:gd name="T12" fmla="*/ 0 w 45"/>
                <a:gd name="T13" fmla="*/ 21 h 26"/>
                <a:gd name="T14" fmla="*/ 15 w 45"/>
                <a:gd name="T15" fmla="*/ 13 h 26"/>
                <a:gd name="T16" fmla="*/ 20 w 45"/>
                <a:gd name="T17" fmla="*/ 9 h 26"/>
                <a:gd name="T18" fmla="*/ 36 w 45"/>
                <a:gd name="T19" fmla="*/ 8 h 26"/>
                <a:gd name="T20" fmla="*/ 40 w 45"/>
                <a:gd name="T21" fmla="*/ 24 h 26"/>
                <a:gd name="T22" fmla="*/ 39 w 45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26">
                  <a:moveTo>
                    <a:pt x="39" y="26"/>
                  </a:moveTo>
                  <a:cubicBezTo>
                    <a:pt x="44" y="22"/>
                    <a:pt x="45" y="17"/>
                    <a:pt x="43" y="12"/>
                  </a:cubicBezTo>
                  <a:cubicBezTo>
                    <a:pt x="41" y="6"/>
                    <a:pt x="37" y="2"/>
                    <a:pt x="31" y="1"/>
                  </a:cubicBezTo>
                  <a:cubicBezTo>
                    <a:pt x="25" y="0"/>
                    <a:pt x="21" y="2"/>
                    <a:pt x="17" y="5"/>
                  </a:cubicBezTo>
                  <a:cubicBezTo>
                    <a:pt x="14" y="8"/>
                    <a:pt x="12" y="10"/>
                    <a:pt x="9" y="13"/>
                  </a:cubicBezTo>
                  <a:cubicBezTo>
                    <a:pt x="6" y="16"/>
                    <a:pt x="3" y="18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18"/>
                    <a:pt x="10" y="16"/>
                    <a:pt x="15" y="13"/>
                  </a:cubicBezTo>
                  <a:cubicBezTo>
                    <a:pt x="16" y="12"/>
                    <a:pt x="18" y="10"/>
                    <a:pt x="20" y="9"/>
                  </a:cubicBezTo>
                  <a:cubicBezTo>
                    <a:pt x="25" y="5"/>
                    <a:pt x="31" y="5"/>
                    <a:pt x="36" y="8"/>
                  </a:cubicBezTo>
                  <a:cubicBezTo>
                    <a:pt x="41" y="12"/>
                    <a:pt x="43" y="18"/>
                    <a:pt x="40" y="24"/>
                  </a:cubicBezTo>
                  <a:cubicBezTo>
                    <a:pt x="40" y="25"/>
                    <a:pt x="40" y="25"/>
                    <a:pt x="3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9426575" y="746125"/>
              <a:ext cx="146050" cy="90488"/>
            </a:xfrm>
            <a:custGeom>
              <a:avLst/>
              <a:gdLst>
                <a:gd name="T0" fmla="*/ 5 w 46"/>
                <a:gd name="T1" fmla="*/ 28 h 28"/>
                <a:gd name="T2" fmla="*/ 5 w 46"/>
                <a:gd name="T3" fmla="*/ 18 h 28"/>
                <a:gd name="T4" fmla="*/ 25 w 46"/>
                <a:gd name="T5" fmla="*/ 10 h 28"/>
                <a:gd name="T6" fmla="*/ 40 w 46"/>
                <a:gd name="T7" fmla="*/ 21 h 28"/>
                <a:gd name="T8" fmla="*/ 46 w 46"/>
                <a:gd name="T9" fmla="*/ 23 h 28"/>
                <a:gd name="T10" fmla="*/ 25 w 46"/>
                <a:gd name="T11" fmla="*/ 5 h 28"/>
                <a:gd name="T12" fmla="*/ 5 w 46"/>
                <a:gd name="T13" fmla="*/ 9 h 28"/>
                <a:gd name="T14" fmla="*/ 5 w 4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28">
                  <a:moveTo>
                    <a:pt x="5" y="28"/>
                  </a:moveTo>
                  <a:cubicBezTo>
                    <a:pt x="5" y="25"/>
                    <a:pt x="4" y="21"/>
                    <a:pt x="5" y="18"/>
                  </a:cubicBezTo>
                  <a:cubicBezTo>
                    <a:pt x="7" y="9"/>
                    <a:pt x="17" y="5"/>
                    <a:pt x="25" y="10"/>
                  </a:cubicBezTo>
                  <a:cubicBezTo>
                    <a:pt x="30" y="14"/>
                    <a:pt x="35" y="17"/>
                    <a:pt x="40" y="21"/>
                  </a:cubicBezTo>
                  <a:cubicBezTo>
                    <a:pt x="42" y="22"/>
                    <a:pt x="44" y="22"/>
                    <a:pt x="46" y="23"/>
                  </a:cubicBezTo>
                  <a:cubicBezTo>
                    <a:pt x="39" y="17"/>
                    <a:pt x="32" y="10"/>
                    <a:pt x="25" y="5"/>
                  </a:cubicBezTo>
                  <a:cubicBezTo>
                    <a:pt x="19" y="0"/>
                    <a:pt x="10" y="3"/>
                    <a:pt x="5" y="9"/>
                  </a:cubicBezTo>
                  <a:cubicBezTo>
                    <a:pt x="0" y="15"/>
                    <a:pt x="1" y="22"/>
                    <a:pt x="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6261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415"/>
            <a:ext cx="12192000" cy="15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49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3" y="147344"/>
            <a:ext cx="12215567" cy="65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9" r:id="rId4"/>
    <p:sldLayoutId id="2147483740" r:id="rId5"/>
    <p:sldLayoutId id="2147483732" r:id="rId6"/>
    <p:sldLayoutId id="2147483751" r:id="rId7"/>
    <p:sldLayoutId id="2147483738" r:id="rId8"/>
    <p:sldLayoutId id="2147483762" r:id="rId9"/>
    <p:sldLayoutId id="2147483741" r:id="rId10"/>
    <p:sldLayoutId id="2147483742" r:id="rId11"/>
    <p:sldLayoutId id="2147483765" r:id="rId12"/>
    <p:sldLayoutId id="2147483756" r:id="rId13"/>
    <p:sldLayoutId id="2147483763" r:id="rId14"/>
    <p:sldLayoutId id="2147483759" r:id="rId15"/>
    <p:sldLayoutId id="2147483767" r:id="rId16"/>
    <p:sldLayoutId id="2147483758" r:id="rId17"/>
    <p:sldLayoutId id="2147483757" r:id="rId18"/>
    <p:sldLayoutId id="2147483743" r:id="rId19"/>
    <p:sldLayoutId id="2147483766" r:id="rId20"/>
    <p:sldLayoutId id="2147483760" r:id="rId21"/>
    <p:sldLayoutId id="2147483764" r:id="rId22"/>
    <p:sldLayoutId id="2147483761" r:id="rId23"/>
    <p:sldLayoutId id="2147483754" r:id="rId24"/>
    <p:sldLayoutId id="2147483744" r:id="rId25"/>
    <p:sldLayoutId id="2147483745" r:id="rId26"/>
    <p:sldLayoutId id="2147483746" r:id="rId27"/>
    <p:sldLayoutId id="2147483747" r:id="rId28"/>
    <p:sldLayoutId id="2147483750" r:id="rId29"/>
    <p:sldLayoutId id="2147483733" r:id="rId30"/>
    <p:sldLayoutId id="2147483734" r:id="rId31"/>
    <p:sldLayoutId id="2147483748" r:id="rId32"/>
    <p:sldLayoutId id="2147483749" r:id="rId33"/>
    <p:sldLayoutId id="2147483752" r:id="rId34"/>
    <p:sldLayoutId id="2147483753" r:id="rId35"/>
    <p:sldLayoutId id="2147483768" r:id="rId36"/>
    <p:sldLayoutId id="2147483769" r:id="rId37"/>
    <p:sldLayoutId id="2147483770" r:id="rId38"/>
    <p:sldLayoutId id="2147483771" r:id="rId39"/>
    <p:sldLayoutId id="2147483772" r:id="rId40"/>
    <p:sldLayoutId id="2147483773" r:id="rId41"/>
    <p:sldLayoutId id="2147483774" r:id="rId4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emf"/><Relationship Id="rId5" Type="http://schemas.openxmlformats.org/officeDocument/2006/relationships/image" Target="../media/image57.emf"/><Relationship Id="rId4" Type="http://schemas.openxmlformats.org/officeDocument/2006/relationships/image" Target="../media/image6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emf"/><Relationship Id="rId4" Type="http://schemas.openxmlformats.org/officeDocument/2006/relationships/image" Target="../media/image4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6.emf"/><Relationship Id="rId4" Type="http://schemas.openxmlformats.org/officeDocument/2006/relationships/image" Target="../media/image20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87545"/>
            <a:ext cx="12165867" cy="6713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241871" y="4497653"/>
            <a:ext cx="542905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Free Template</a:t>
            </a:r>
            <a:endParaRPr lang="en-US" altLang="ko-KR" sz="6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421468" y="5491853"/>
            <a:ext cx="477548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492337" y="19584"/>
            <a:ext cx="11178585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WRITING</a:t>
            </a:r>
            <a:endParaRPr lang="en-US" altLang="ko-KR" sz="16600" b="1" dirty="0">
              <a:solidFill>
                <a:srgbClr val="FE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6713" y="228601"/>
            <a:ext cx="947936" cy="733739"/>
          </a:xfrm>
          <a:prstGeom prst="rect">
            <a:avLst/>
          </a:prstGeom>
        </p:spPr>
      </p:pic>
      <p:sp>
        <p:nvSpPr>
          <p:cNvPr id="7" name="TextBox 31">
            <a:extLst>
              <a:ext uri="{FF2B5EF4-FFF2-40B4-BE49-F238E27FC236}">
                <a16:creationId xmlns="" xmlns:a16="http://schemas.microsoft.com/office/drawing/2014/main" id="{5EC2F405-E67B-4890-AEE7-9D08781AAC69}"/>
              </a:ext>
            </a:extLst>
          </p:cNvPr>
          <p:cNvSpPr txBox="1"/>
          <p:nvPr/>
        </p:nvSpPr>
        <p:spPr>
          <a:xfrm>
            <a:off x="6522115" y="5887610"/>
            <a:ext cx="486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951" y="2455481"/>
            <a:ext cx="1240750" cy="19784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9041">
            <a:off x="1905916" y="2569148"/>
            <a:ext cx="3285174" cy="354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9371753" y="269032"/>
            <a:ext cx="2028337" cy="2028337"/>
            <a:chOff x="7249547" y="167887"/>
            <a:chExt cx="1575792" cy="1575792"/>
          </a:xfrm>
          <a:solidFill>
            <a:srgbClr val="FEB800"/>
          </a:solidFill>
        </p:grpSpPr>
        <p:sp>
          <p:nvSpPr>
            <p:cNvPr id="50" name="Oval 49"/>
            <p:cNvSpPr/>
            <p:nvPr userDrawn="1"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249547" y="167887"/>
              <a:ext cx="1575792" cy="15757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908A2903-23F8-47E8-B3FD-9DD57AFC1B68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32" name="TextBox 31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072384" y="3985618"/>
            <a:ext cx="709194" cy="709194"/>
          </a:xfrm>
          <a:prstGeom prst="ellipse">
            <a:avLst/>
          </a:prstGeom>
          <a:solidFill>
            <a:srgbClr val="FE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4903822" y="3788670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3985618"/>
            <a:ext cx="709194" cy="709194"/>
          </a:xfrm>
          <a:prstGeom prst="ellipse">
            <a:avLst/>
          </a:prstGeom>
          <a:solidFill>
            <a:srgbClr val="36363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8724184" y="3788670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232388"/>
            <a:ext cx="709194" cy="709194"/>
          </a:xfrm>
          <a:prstGeom prst="ellipse">
            <a:avLst/>
          </a:prstGeom>
          <a:solidFill>
            <a:srgbClr val="FE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4903822" y="5035440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232388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8724184" y="5035440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7BD155B-A44B-4073-83E5-276BB2254C94}"/>
              </a:ext>
            </a:extLst>
          </p:cNvPr>
          <p:cNvSpPr txBox="1"/>
          <p:nvPr/>
        </p:nvSpPr>
        <p:spPr>
          <a:xfrm>
            <a:off x="4249596" y="1837310"/>
            <a:ext cx="2671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Images &amp;</a:t>
            </a:r>
            <a:br>
              <a:rPr lang="en-US" altLang="ko-KR" sz="4000" b="1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ko-KR" sz="4000" b="1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3926890" y="2757806"/>
            <a:ext cx="7686845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6" name="Rounded Rectangle 27">
            <a:extLst>
              <a:ext uri="{FF2B5EF4-FFF2-40B4-BE49-F238E27FC236}">
                <a16:creationId xmlns="" xmlns:a16="http://schemas.microsoft.com/office/drawing/2014/main" id="{371D73E6-33D9-43A7-AE69-F4C127AEFE6D}"/>
              </a:ext>
            </a:extLst>
          </p:cNvPr>
          <p:cNvSpPr/>
          <p:nvPr/>
        </p:nvSpPr>
        <p:spPr>
          <a:xfrm>
            <a:off x="4249597" y="5441085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="" xmlns:a16="http://schemas.microsoft.com/office/drawing/2014/main" id="{CD7C4185-B102-4289-9C5F-11C2839FB9D3}"/>
              </a:ext>
            </a:extLst>
          </p:cNvPr>
          <p:cNvSpPr/>
          <p:nvPr/>
        </p:nvSpPr>
        <p:spPr>
          <a:xfrm>
            <a:off x="4249596" y="415130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="" xmlns:a16="http://schemas.microsoft.com/office/drawing/2014/main" id="{4097C796-6926-423A-A7D5-AB30714B83E4}"/>
              </a:ext>
            </a:extLst>
          </p:cNvPr>
          <p:cNvSpPr/>
          <p:nvPr/>
        </p:nvSpPr>
        <p:spPr>
          <a:xfrm rot="2700000">
            <a:off x="8122131" y="408355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="" xmlns:a16="http://schemas.microsoft.com/office/drawing/2014/main" id="{B96BED6D-4D7D-4C72-96EE-C9CDD6B72B5A}"/>
              </a:ext>
            </a:extLst>
          </p:cNvPr>
          <p:cNvSpPr/>
          <p:nvPr/>
        </p:nvSpPr>
        <p:spPr>
          <a:xfrm>
            <a:off x="8112599" y="5429663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09" y="2850624"/>
            <a:ext cx="3232729" cy="2979182"/>
          </a:xfrm>
          <a:prstGeom prst="rect">
            <a:avLst/>
          </a:prstGeom>
        </p:spPr>
      </p:pic>
      <p:sp>
        <p:nvSpPr>
          <p:cNvPr id="35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smtClean="0">
                <a:solidFill>
                  <a:srgbClr val="FEB800"/>
                </a:solidFill>
              </a:rPr>
              <a:t>Infographic Style</a:t>
            </a:r>
            <a:endParaRPr lang="en-US" sz="5400" b="1" dirty="0">
              <a:solidFill>
                <a:srgbClr val="FE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95DE30D-7E75-4B9C-828F-2A86ADA618D7}"/>
              </a:ext>
            </a:extLst>
          </p:cNvPr>
          <p:cNvSpPr/>
          <p:nvPr/>
        </p:nvSpPr>
        <p:spPr>
          <a:xfrm>
            <a:off x="-1" y="1648308"/>
            <a:ext cx="6325335" cy="122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DEDDEEE-43AC-4B66-B3F1-9D6FF036A28F}"/>
              </a:ext>
            </a:extLst>
          </p:cNvPr>
          <p:cNvSpPr/>
          <p:nvPr/>
        </p:nvSpPr>
        <p:spPr>
          <a:xfrm>
            <a:off x="1101037" y="3403922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E0F5D08-0ECD-4D40-A7DD-DD2544C6601B}"/>
              </a:ext>
            </a:extLst>
          </p:cNvPr>
          <p:cNvSpPr txBox="1"/>
          <p:nvPr/>
        </p:nvSpPr>
        <p:spPr>
          <a:xfrm>
            <a:off x="1576192" y="338853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3A762C3-FD44-4198-936B-ADFE08B281EE}"/>
              </a:ext>
            </a:extLst>
          </p:cNvPr>
          <p:cNvSpPr txBox="1"/>
          <p:nvPr/>
        </p:nvSpPr>
        <p:spPr>
          <a:xfrm>
            <a:off x="1216606" y="351164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7D14FC2-FC9B-4B67-8C3A-DAC9CCF085CC}"/>
              </a:ext>
            </a:extLst>
          </p:cNvPr>
          <p:cNvSpPr/>
          <p:nvPr/>
        </p:nvSpPr>
        <p:spPr>
          <a:xfrm>
            <a:off x="1101037" y="4181814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F7EB1CD-B8DF-4325-922F-710E9C3C44D3}"/>
              </a:ext>
            </a:extLst>
          </p:cNvPr>
          <p:cNvSpPr txBox="1"/>
          <p:nvPr/>
        </p:nvSpPr>
        <p:spPr>
          <a:xfrm>
            <a:off x="1576192" y="4166427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489F2EB-96DA-4C1B-AFD6-509F7059902B}"/>
              </a:ext>
            </a:extLst>
          </p:cNvPr>
          <p:cNvSpPr txBox="1"/>
          <p:nvPr/>
        </p:nvSpPr>
        <p:spPr>
          <a:xfrm>
            <a:off x="1216606" y="428953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0C6EB218-A5A7-4A49-B360-81289C0F80AA}"/>
              </a:ext>
            </a:extLst>
          </p:cNvPr>
          <p:cNvSpPr/>
          <p:nvPr/>
        </p:nvSpPr>
        <p:spPr>
          <a:xfrm>
            <a:off x="1101037" y="4959706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6AF6590-9219-4088-BBB6-A55C7F107075}"/>
              </a:ext>
            </a:extLst>
          </p:cNvPr>
          <p:cNvSpPr txBox="1"/>
          <p:nvPr/>
        </p:nvSpPr>
        <p:spPr>
          <a:xfrm>
            <a:off x="1576192" y="494432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164F7C9-1707-4009-AE66-DC6F73C79575}"/>
              </a:ext>
            </a:extLst>
          </p:cNvPr>
          <p:cNvSpPr txBox="1"/>
          <p:nvPr/>
        </p:nvSpPr>
        <p:spPr>
          <a:xfrm>
            <a:off x="1216606" y="5067426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DA8FE454-C993-4866-AC52-F1A14E169DFB}"/>
              </a:ext>
            </a:extLst>
          </p:cNvPr>
          <p:cNvSpPr/>
          <p:nvPr/>
        </p:nvSpPr>
        <p:spPr>
          <a:xfrm>
            <a:off x="1101037" y="5737597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1580E7F-581A-4390-BFD5-CCB29612EBA5}"/>
              </a:ext>
            </a:extLst>
          </p:cNvPr>
          <p:cNvSpPr txBox="1"/>
          <p:nvPr/>
        </p:nvSpPr>
        <p:spPr>
          <a:xfrm>
            <a:off x="1576192" y="572221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C703B55-9775-4352-A233-66F25BA53888}"/>
              </a:ext>
            </a:extLst>
          </p:cNvPr>
          <p:cNvSpPr txBox="1"/>
          <p:nvPr/>
        </p:nvSpPr>
        <p:spPr>
          <a:xfrm>
            <a:off x="1216606" y="584531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4C5062A-1712-4B48-818A-711265E1C4B3}"/>
              </a:ext>
            </a:extLst>
          </p:cNvPr>
          <p:cNvSpPr txBox="1"/>
          <p:nvPr/>
        </p:nvSpPr>
        <p:spPr>
          <a:xfrm>
            <a:off x="1101038" y="1705715"/>
            <a:ext cx="4806661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altLang="ko-KR" sz="3600" dirty="0">
                <a:solidFill>
                  <a:srgbClr val="363636"/>
                </a:solidFill>
                <a:cs typeface="Arial" pitchFamily="34" charset="0"/>
              </a:rPr>
              <a:t>The Influencer Marketing Revolution</a:t>
            </a:r>
            <a:endParaRPr lang="ko-KR" altLang="en-US" sz="3600" dirty="0">
              <a:solidFill>
                <a:srgbClr val="363636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568" y="2548587"/>
            <a:ext cx="4273851" cy="35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CD23322-8876-4626-B02E-97C0EEE09679}"/>
              </a:ext>
            </a:extLst>
          </p:cNvPr>
          <p:cNvSpPr txBox="1"/>
          <p:nvPr/>
        </p:nvSpPr>
        <p:spPr>
          <a:xfrm>
            <a:off x="9135773" y="3555385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3071A9E-875B-4D30-92ED-A5C68343B222}"/>
              </a:ext>
            </a:extLst>
          </p:cNvPr>
          <p:cNvSpPr txBox="1"/>
          <p:nvPr/>
        </p:nvSpPr>
        <p:spPr>
          <a:xfrm>
            <a:off x="9135773" y="3232250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FEB8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050F925-C09D-4D79-8235-D79DCA7A1FEE}"/>
              </a:ext>
            </a:extLst>
          </p:cNvPr>
          <p:cNvSpPr txBox="1"/>
          <p:nvPr/>
        </p:nvSpPr>
        <p:spPr>
          <a:xfrm>
            <a:off x="9519286" y="5452825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545758-9E21-4BBC-A211-2E9FA7E2DED9}"/>
              </a:ext>
            </a:extLst>
          </p:cNvPr>
          <p:cNvSpPr txBox="1"/>
          <p:nvPr/>
        </p:nvSpPr>
        <p:spPr>
          <a:xfrm>
            <a:off x="9519286" y="5129690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363636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3C711ED-CC47-40A9-B5B4-57EBECA9CDFE}"/>
              </a:ext>
            </a:extLst>
          </p:cNvPr>
          <p:cNvSpPr txBox="1"/>
          <p:nvPr/>
        </p:nvSpPr>
        <p:spPr>
          <a:xfrm>
            <a:off x="638392" y="5506914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BDCC995-024A-4CA2-97FF-D9BB7DDE7F00}"/>
              </a:ext>
            </a:extLst>
          </p:cNvPr>
          <p:cNvSpPr txBox="1"/>
          <p:nvPr/>
        </p:nvSpPr>
        <p:spPr>
          <a:xfrm>
            <a:off x="638392" y="5183779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363636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3E25774-508C-4964-AFEF-9A26F8003906}"/>
              </a:ext>
            </a:extLst>
          </p:cNvPr>
          <p:cNvSpPr txBox="1"/>
          <p:nvPr/>
        </p:nvSpPr>
        <p:spPr>
          <a:xfrm>
            <a:off x="923945" y="3555385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427CC4A-6CCE-4882-8DDB-89016CB42C51}"/>
              </a:ext>
            </a:extLst>
          </p:cNvPr>
          <p:cNvSpPr txBox="1"/>
          <p:nvPr/>
        </p:nvSpPr>
        <p:spPr>
          <a:xfrm>
            <a:off x="923945" y="3232250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FEB8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313" y="4627071"/>
            <a:ext cx="5785421" cy="1913974"/>
          </a:xfrm>
          <a:prstGeom prst="rect">
            <a:avLst/>
          </a:prstGeom>
        </p:spPr>
      </p:pic>
      <p:sp>
        <p:nvSpPr>
          <p:cNvPr id="44" name="TextBox 38">
            <a:extLst>
              <a:ext uri="{FF2B5EF4-FFF2-40B4-BE49-F238E27FC236}">
                <a16:creationId xmlns="" xmlns:a16="http://schemas.microsoft.com/office/drawing/2014/main" id="{73C711ED-CC47-40A9-B5B4-57EBECA9CDFE}"/>
              </a:ext>
            </a:extLst>
          </p:cNvPr>
          <p:cNvSpPr txBox="1"/>
          <p:nvPr/>
        </p:nvSpPr>
        <p:spPr>
          <a:xfrm>
            <a:off x="1827112" y="2020503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39">
            <a:extLst>
              <a:ext uri="{FF2B5EF4-FFF2-40B4-BE49-F238E27FC236}">
                <a16:creationId xmlns="" xmlns:a16="http://schemas.microsoft.com/office/drawing/2014/main" id="{CBDCC995-024A-4CA2-97FF-D9BB7DDE7F00}"/>
              </a:ext>
            </a:extLst>
          </p:cNvPr>
          <p:cNvSpPr txBox="1"/>
          <p:nvPr/>
        </p:nvSpPr>
        <p:spPr>
          <a:xfrm>
            <a:off x="1827112" y="1697368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363636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35">
            <a:extLst>
              <a:ext uri="{FF2B5EF4-FFF2-40B4-BE49-F238E27FC236}">
                <a16:creationId xmlns="" xmlns:a16="http://schemas.microsoft.com/office/drawing/2014/main" id="{6050F925-C09D-4D79-8235-D79DCA7A1FEE}"/>
              </a:ext>
            </a:extLst>
          </p:cNvPr>
          <p:cNvSpPr txBox="1"/>
          <p:nvPr/>
        </p:nvSpPr>
        <p:spPr>
          <a:xfrm>
            <a:off x="8330566" y="2027027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36">
            <a:extLst>
              <a:ext uri="{FF2B5EF4-FFF2-40B4-BE49-F238E27FC236}">
                <a16:creationId xmlns="" xmlns:a16="http://schemas.microsoft.com/office/drawing/2014/main" id="{50545758-9E21-4BBC-A211-2E9FA7E2DED9}"/>
              </a:ext>
            </a:extLst>
          </p:cNvPr>
          <p:cNvSpPr txBox="1"/>
          <p:nvPr/>
        </p:nvSpPr>
        <p:spPr>
          <a:xfrm>
            <a:off x="8330566" y="1703892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363636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139" y="1932143"/>
            <a:ext cx="1098564" cy="24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11">
            <a:extLst>
              <a:ext uri="{FF2B5EF4-FFF2-40B4-BE49-F238E27FC236}">
                <a16:creationId xmlns="" xmlns:a16="http://schemas.microsoft.com/office/drawing/2014/main" id="{085FBBB5-4299-42DB-A0D5-299D48781A5C}"/>
              </a:ext>
            </a:extLst>
          </p:cNvPr>
          <p:cNvSpPr/>
          <p:nvPr/>
        </p:nvSpPr>
        <p:spPr>
          <a:xfrm rot="14051618" flipH="1">
            <a:off x="9822018" y="4501093"/>
            <a:ext cx="1877147" cy="159427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1BAD21-D4A9-4FC9-83CA-E84C458F63C7}"/>
              </a:ext>
            </a:extLst>
          </p:cNvPr>
          <p:cNvSpPr txBox="1"/>
          <p:nvPr/>
        </p:nvSpPr>
        <p:spPr>
          <a:xfrm>
            <a:off x="5936074" y="4526700"/>
            <a:ext cx="219367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A4EEA67F-70D5-4422-9CF1-5330888C9053}"/>
              </a:ext>
            </a:extLst>
          </p:cNvPr>
          <p:cNvCxnSpPr>
            <a:cxnSpLocks/>
          </p:cNvCxnSpPr>
          <p:nvPr/>
        </p:nvCxnSpPr>
        <p:spPr>
          <a:xfrm flipH="1">
            <a:off x="8375702" y="5080698"/>
            <a:ext cx="1463040" cy="0"/>
          </a:xfrm>
          <a:prstGeom prst="straightConnector1">
            <a:avLst/>
          </a:prstGeom>
          <a:ln w="571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="" xmlns:a16="http://schemas.microsoft.com/office/drawing/2014/main" id="{5FEEA55D-1E7A-4D27-B848-C828FDDE78D7}"/>
              </a:ext>
            </a:extLst>
          </p:cNvPr>
          <p:cNvGrpSpPr/>
          <p:nvPr/>
        </p:nvGrpSpPr>
        <p:grpSpPr>
          <a:xfrm>
            <a:off x="3809747" y="5633139"/>
            <a:ext cx="4320000" cy="923330"/>
            <a:chOff x="7319298" y="1641574"/>
            <a:chExt cx="4320000" cy="923330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48E9897-61E8-4B46-907E-B429EA747BE5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D9151AF-0955-41B1-AF5C-DD9EE5BD4AB6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3AEE771-F028-4D8E-AF89-A771C201A488}"/>
              </a:ext>
            </a:extLst>
          </p:cNvPr>
          <p:cNvSpPr txBox="1"/>
          <p:nvPr/>
        </p:nvSpPr>
        <p:spPr>
          <a:xfrm>
            <a:off x="5284158" y="146119"/>
            <a:ext cx="618308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288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55BA741-25A6-406B-9509-41F851CC9984}"/>
              </a:ext>
            </a:extLst>
          </p:cNvPr>
          <p:cNvSpPr/>
          <p:nvPr/>
        </p:nvSpPr>
        <p:spPr>
          <a:xfrm>
            <a:off x="3267982" y="4113072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B8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D19F4F0-2606-439F-AD7B-B2ABC10C8D7C}"/>
              </a:ext>
            </a:extLst>
          </p:cNvPr>
          <p:cNvSpPr/>
          <p:nvPr/>
        </p:nvSpPr>
        <p:spPr>
          <a:xfrm>
            <a:off x="4454615" y="304725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63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01353AF-17AB-4D1D-AE75-D392253C05AB}"/>
              </a:ext>
            </a:extLst>
          </p:cNvPr>
          <p:cNvSpPr/>
          <p:nvPr/>
        </p:nvSpPr>
        <p:spPr>
          <a:xfrm>
            <a:off x="5627120" y="2441515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B8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C0E7360-EB3D-42DE-865F-F9040670848F}"/>
              </a:ext>
            </a:extLst>
          </p:cNvPr>
          <p:cNvSpPr/>
          <p:nvPr/>
        </p:nvSpPr>
        <p:spPr>
          <a:xfrm>
            <a:off x="6830879" y="304725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63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E514B46-F31A-4FB4-9141-289E4BA6C91E}"/>
              </a:ext>
            </a:extLst>
          </p:cNvPr>
          <p:cNvSpPr/>
          <p:nvPr/>
        </p:nvSpPr>
        <p:spPr>
          <a:xfrm>
            <a:off x="8184909" y="4201012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B8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그룹 3">
            <a:extLst>
              <a:ext uri="{FF2B5EF4-FFF2-40B4-BE49-F238E27FC236}">
                <a16:creationId xmlns="" xmlns:a16="http://schemas.microsoft.com/office/drawing/2014/main" id="{BA947885-F850-45C5-8F18-11C006EDE38A}"/>
              </a:ext>
            </a:extLst>
          </p:cNvPr>
          <p:cNvGrpSpPr/>
          <p:nvPr/>
        </p:nvGrpSpPr>
        <p:grpSpPr>
          <a:xfrm>
            <a:off x="4422807" y="1553136"/>
            <a:ext cx="3492000" cy="710089"/>
            <a:chOff x="4503706" y="1678585"/>
            <a:chExt cx="3492000" cy="71008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028E5B2-5EB4-4A68-B831-4AF8E998422F}"/>
                </a:ext>
              </a:extLst>
            </p:cNvPr>
            <p:cNvSpPr txBox="1"/>
            <p:nvPr/>
          </p:nvSpPr>
          <p:spPr>
            <a:xfrm>
              <a:off x="4503706" y="1927009"/>
              <a:ext cx="34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2B4669B-F640-4013-B893-64742132FDA2}"/>
                </a:ext>
              </a:extLst>
            </p:cNvPr>
            <p:cNvSpPr txBox="1"/>
            <p:nvPr/>
          </p:nvSpPr>
          <p:spPr>
            <a:xfrm>
              <a:off x="4503706" y="1678585"/>
              <a:ext cx="349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FEB800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="" xmlns:a16="http://schemas.microsoft.com/office/drawing/2014/main" id="{D75C3701-87A5-4551-B8AE-1CC2F36F8C21}"/>
              </a:ext>
            </a:extLst>
          </p:cNvPr>
          <p:cNvGrpSpPr/>
          <p:nvPr/>
        </p:nvGrpSpPr>
        <p:grpSpPr>
          <a:xfrm>
            <a:off x="8168898" y="5188028"/>
            <a:ext cx="3036874" cy="894755"/>
            <a:chOff x="8392426" y="4959422"/>
            <a:chExt cx="2160000" cy="894755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6D748E0-DD11-48C7-B8D6-0F84D106DB56}"/>
                </a:ext>
              </a:extLst>
            </p:cNvPr>
            <p:cNvSpPr txBox="1"/>
            <p:nvPr/>
          </p:nvSpPr>
          <p:spPr>
            <a:xfrm>
              <a:off x="8392426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128F39E-4F7C-4F0E-8018-135EAD16F0E2}"/>
                </a:ext>
              </a:extLst>
            </p:cNvPr>
            <p:cNvSpPr txBox="1"/>
            <p:nvPr/>
          </p:nvSpPr>
          <p:spPr>
            <a:xfrm>
              <a:off x="8392426" y="4959422"/>
              <a:ext cx="21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FEB800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7">
            <a:extLst>
              <a:ext uri="{FF2B5EF4-FFF2-40B4-BE49-F238E27FC236}">
                <a16:creationId xmlns="" xmlns:a16="http://schemas.microsoft.com/office/drawing/2014/main" id="{6F9BBEDB-7A94-4624-BC55-B6796146EDF9}"/>
              </a:ext>
            </a:extLst>
          </p:cNvPr>
          <p:cNvGrpSpPr/>
          <p:nvPr/>
        </p:nvGrpSpPr>
        <p:grpSpPr>
          <a:xfrm>
            <a:off x="986236" y="5188028"/>
            <a:ext cx="3033498" cy="894755"/>
            <a:chOff x="1940385" y="4959422"/>
            <a:chExt cx="2160000" cy="894755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B1E44C5-DC60-40E0-A197-E036B183EAEC}"/>
                </a:ext>
              </a:extLst>
            </p:cNvPr>
            <p:cNvSpPr txBox="1"/>
            <p:nvPr/>
          </p:nvSpPr>
          <p:spPr>
            <a:xfrm>
              <a:off x="1940385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B7E980E-5619-46BF-81D3-7031D7B2EE43}"/>
                </a:ext>
              </a:extLst>
            </p:cNvPr>
            <p:cNvSpPr txBox="1"/>
            <p:nvPr/>
          </p:nvSpPr>
          <p:spPr>
            <a:xfrm>
              <a:off x="1940385" y="4959422"/>
              <a:ext cx="21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rgbClr val="FEB800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="" xmlns:a16="http://schemas.microsoft.com/office/drawing/2014/main" id="{78476300-B6ED-4F02-AC96-64D672C75A74}"/>
              </a:ext>
            </a:extLst>
          </p:cNvPr>
          <p:cNvGrpSpPr/>
          <p:nvPr/>
        </p:nvGrpSpPr>
        <p:grpSpPr>
          <a:xfrm>
            <a:off x="1181103" y="2864996"/>
            <a:ext cx="3033498" cy="894755"/>
            <a:chOff x="2135560" y="2864992"/>
            <a:chExt cx="2160000" cy="894755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39BBCAE-CDA3-4D17-88DE-EC4FBCC3278B}"/>
                </a:ext>
              </a:extLst>
            </p:cNvPr>
            <p:cNvSpPr txBox="1"/>
            <p:nvPr/>
          </p:nvSpPr>
          <p:spPr>
            <a:xfrm>
              <a:off x="213556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7BA7DC2-672B-47EB-BB20-4771B6155563}"/>
                </a:ext>
              </a:extLst>
            </p:cNvPr>
            <p:cNvSpPr txBox="1"/>
            <p:nvPr/>
          </p:nvSpPr>
          <p:spPr>
            <a:xfrm>
              <a:off x="2135560" y="2864992"/>
              <a:ext cx="21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rgbClr val="FEB800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="" xmlns:a16="http://schemas.microsoft.com/office/drawing/2014/main" id="{34E64286-C3F8-4341-91D3-F85704B570D4}"/>
              </a:ext>
            </a:extLst>
          </p:cNvPr>
          <p:cNvGrpSpPr/>
          <p:nvPr/>
        </p:nvGrpSpPr>
        <p:grpSpPr>
          <a:xfrm>
            <a:off x="7974030" y="2864996"/>
            <a:ext cx="3036874" cy="894755"/>
            <a:chOff x="8054990" y="2864992"/>
            <a:chExt cx="2160000" cy="894755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2BE9936-99D0-449E-97D0-EF00D3603CED}"/>
                </a:ext>
              </a:extLst>
            </p:cNvPr>
            <p:cNvSpPr txBox="1"/>
            <p:nvPr/>
          </p:nvSpPr>
          <p:spPr>
            <a:xfrm>
              <a:off x="805499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B3B0637-C297-40E8-8BB1-11C07672B2F2}"/>
                </a:ext>
              </a:extLst>
            </p:cNvPr>
            <p:cNvSpPr txBox="1"/>
            <p:nvPr/>
          </p:nvSpPr>
          <p:spPr>
            <a:xfrm>
              <a:off x="8054990" y="2864992"/>
              <a:ext cx="21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FEB800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sp>
        <p:nvSpPr>
          <p:cNvPr id="28" name="Trapezoid 10">
            <a:extLst>
              <a:ext uri="{FF2B5EF4-FFF2-40B4-BE49-F238E27FC236}">
                <a16:creationId xmlns="" xmlns:a16="http://schemas.microsoft.com/office/drawing/2014/main" id="{2C22FF9D-B654-4C5E-A68D-E8DFE26530C6}"/>
              </a:ext>
            </a:extLst>
          </p:cNvPr>
          <p:cNvSpPr/>
          <p:nvPr/>
        </p:nvSpPr>
        <p:spPr>
          <a:xfrm>
            <a:off x="7055516" y="3272159"/>
            <a:ext cx="465133" cy="46458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ed Rectangle 12">
            <a:extLst>
              <a:ext uri="{FF2B5EF4-FFF2-40B4-BE49-F238E27FC236}">
                <a16:creationId xmlns="" xmlns:a16="http://schemas.microsoft.com/office/drawing/2014/main" id="{CC8E4C2F-A0B0-49CD-B216-B920D1E0C1F6}"/>
              </a:ext>
            </a:extLst>
          </p:cNvPr>
          <p:cNvSpPr>
            <a:spLocks noChangeAspect="1"/>
          </p:cNvSpPr>
          <p:nvPr/>
        </p:nvSpPr>
        <p:spPr>
          <a:xfrm>
            <a:off x="3567646" y="4379828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8">
            <a:extLst>
              <a:ext uri="{FF2B5EF4-FFF2-40B4-BE49-F238E27FC236}">
                <a16:creationId xmlns="" xmlns:a16="http://schemas.microsoft.com/office/drawing/2014/main" id="{211EAA99-14F8-4515-8797-6176359AC84A}"/>
              </a:ext>
            </a:extLst>
          </p:cNvPr>
          <p:cNvSpPr>
            <a:spLocks noChangeAspect="1"/>
          </p:cNvSpPr>
          <p:nvPr/>
        </p:nvSpPr>
        <p:spPr>
          <a:xfrm>
            <a:off x="5864571" y="2730724"/>
            <a:ext cx="520370" cy="335989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="" xmlns:a16="http://schemas.microsoft.com/office/drawing/2014/main" id="{D0FE886D-BAE4-4E63-AB26-BB8F375A51E0}"/>
              </a:ext>
            </a:extLst>
          </p:cNvPr>
          <p:cNvSpPr>
            <a:spLocks/>
          </p:cNvSpPr>
          <p:nvPr/>
        </p:nvSpPr>
        <p:spPr>
          <a:xfrm>
            <a:off x="4736206" y="3332872"/>
            <a:ext cx="379221" cy="379221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1">
            <a:extLst>
              <a:ext uri="{FF2B5EF4-FFF2-40B4-BE49-F238E27FC236}">
                <a16:creationId xmlns="" xmlns:a16="http://schemas.microsoft.com/office/drawing/2014/main" id="{A1B079C5-4D49-46E6-BECC-5078DEF82E25}"/>
              </a:ext>
            </a:extLst>
          </p:cNvPr>
          <p:cNvSpPr>
            <a:spLocks noChangeAspect="1"/>
          </p:cNvSpPr>
          <p:nvPr/>
        </p:nvSpPr>
        <p:spPr>
          <a:xfrm>
            <a:off x="8389799" y="4379828"/>
            <a:ext cx="504622" cy="494190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527" y="3850738"/>
            <a:ext cx="2473185" cy="27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319">
            <a:extLst>
              <a:ext uri="{FF2B5EF4-FFF2-40B4-BE49-F238E27FC236}">
                <a16:creationId xmlns="" xmlns:a16="http://schemas.microsoft.com/office/drawing/2014/main" id="{0CE41AB9-E744-4B9B-B743-581B88692C9B}"/>
              </a:ext>
            </a:extLst>
          </p:cNvPr>
          <p:cNvSpPr txBox="1"/>
          <p:nvPr/>
        </p:nvSpPr>
        <p:spPr>
          <a:xfrm>
            <a:off x="7964026" y="700593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="" xmlns:a16="http://schemas.microsoft.com/office/drawing/2014/main" id="{C00020E3-9632-4763-BD4C-DEB6485E03F5}"/>
              </a:ext>
            </a:extLst>
          </p:cNvPr>
          <p:cNvSpPr txBox="1"/>
          <p:nvPr/>
        </p:nvSpPr>
        <p:spPr>
          <a:xfrm>
            <a:off x="8960535" y="3206175"/>
            <a:ext cx="2687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349" name="Text Placeholder 27">
            <a:extLst>
              <a:ext uri="{FF2B5EF4-FFF2-40B4-BE49-F238E27FC236}">
                <a16:creationId xmlns="" xmlns:a16="http://schemas.microsoft.com/office/drawing/2014/main" id="{1BC02A68-B8C5-4BEC-92B4-E595C03291B9}"/>
              </a:ext>
            </a:extLst>
          </p:cNvPr>
          <p:cNvSpPr txBox="1">
            <a:spLocks/>
          </p:cNvSpPr>
          <p:nvPr/>
        </p:nvSpPr>
        <p:spPr>
          <a:xfrm>
            <a:off x="9605246" y="5778379"/>
            <a:ext cx="2042384" cy="2987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2605641" y="171204"/>
            <a:ext cx="5174780" cy="6470660"/>
            <a:chOff x="2963863" y="1387476"/>
            <a:chExt cx="3759200" cy="470058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963863" y="2303463"/>
              <a:ext cx="3714750" cy="3784600"/>
            </a:xfrm>
            <a:custGeom>
              <a:avLst/>
              <a:gdLst>
                <a:gd name="T0" fmla="*/ 328 w 328"/>
                <a:gd name="T1" fmla="*/ 334 h 335"/>
                <a:gd name="T2" fmla="*/ 328 w 328"/>
                <a:gd name="T3" fmla="*/ 140 h 335"/>
                <a:gd name="T4" fmla="*/ 111 w 328"/>
                <a:gd name="T5" fmla="*/ 140 h 335"/>
                <a:gd name="T6" fmla="*/ 108 w 328"/>
                <a:gd name="T7" fmla="*/ 146 h 335"/>
                <a:gd name="T8" fmla="*/ 124 w 328"/>
                <a:gd name="T9" fmla="*/ 155 h 335"/>
                <a:gd name="T10" fmla="*/ 216 w 328"/>
                <a:gd name="T11" fmla="*/ 155 h 335"/>
                <a:gd name="T12" fmla="*/ 239 w 328"/>
                <a:gd name="T13" fmla="*/ 179 h 335"/>
                <a:gd name="T14" fmla="*/ 267 w 328"/>
                <a:gd name="T15" fmla="*/ 197 h 335"/>
                <a:gd name="T16" fmla="*/ 276 w 328"/>
                <a:gd name="T17" fmla="*/ 210 h 335"/>
                <a:gd name="T18" fmla="*/ 277 w 328"/>
                <a:gd name="T19" fmla="*/ 316 h 335"/>
                <a:gd name="T20" fmla="*/ 237 w 328"/>
                <a:gd name="T21" fmla="*/ 322 h 335"/>
                <a:gd name="T22" fmla="*/ 237 w 328"/>
                <a:gd name="T23" fmla="*/ 319 h 335"/>
                <a:gd name="T24" fmla="*/ 259 w 328"/>
                <a:gd name="T25" fmla="*/ 306 h 335"/>
                <a:gd name="T26" fmla="*/ 206 w 328"/>
                <a:gd name="T27" fmla="*/ 183 h 335"/>
                <a:gd name="T28" fmla="*/ 174 w 328"/>
                <a:gd name="T29" fmla="*/ 162 h 335"/>
                <a:gd name="T30" fmla="*/ 87 w 328"/>
                <a:gd name="T31" fmla="*/ 162 h 335"/>
                <a:gd name="T32" fmla="*/ 113 w 328"/>
                <a:gd name="T33" fmla="*/ 117 h 335"/>
                <a:gd name="T34" fmla="*/ 111 w 328"/>
                <a:gd name="T35" fmla="*/ 131 h 335"/>
                <a:gd name="T36" fmla="*/ 184 w 328"/>
                <a:gd name="T37" fmla="*/ 131 h 335"/>
                <a:gd name="T38" fmla="*/ 184 w 328"/>
                <a:gd name="T39" fmla="*/ 111 h 335"/>
                <a:gd name="T40" fmla="*/ 146 w 328"/>
                <a:gd name="T41" fmla="*/ 115 h 335"/>
                <a:gd name="T42" fmla="*/ 143 w 328"/>
                <a:gd name="T43" fmla="*/ 94 h 335"/>
                <a:gd name="T44" fmla="*/ 114 w 328"/>
                <a:gd name="T45" fmla="*/ 94 h 335"/>
                <a:gd name="T46" fmla="*/ 85 w 328"/>
                <a:gd name="T47" fmla="*/ 93 h 335"/>
                <a:gd name="T48" fmla="*/ 85 w 328"/>
                <a:gd name="T49" fmla="*/ 43 h 335"/>
                <a:gd name="T50" fmla="*/ 42 w 328"/>
                <a:gd name="T51" fmla="*/ 0 h 335"/>
                <a:gd name="T52" fmla="*/ 0 w 328"/>
                <a:gd name="T53" fmla="*/ 43 h 335"/>
                <a:gd name="T54" fmla="*/ 0 w 328"/>
                <a:gd name="T55" fmla="*/ 141 h 335"/>
                <a:gd name="T56" fmla="*/ 0 w 328"/>
                <a:gd name="T57" fmla="*/ 203 h 335"/>
                <a:gd name="T58" fmla="*/ 137 w 328"/>
                <a:gd name="T59" fmla="*/ 203 h 335"/>
                <a:gd name="T60" fmla="*/ 137 w 328"/>
                <a:gd name="T61" fmla="*/ 335 h 335"/>
                <a:gd name="T62" fmla="*/ 176 w 328"/>
                <a:gd name="T63" fmla="*/ 335 h 335"/>
                <a:gd name="T64" fmla="*/ 176 w 328"/>
                <a:gd name="T65" fmla="*/ 216 h 335"/>
                <a:gd name="T66" fmla="*/ 180 w 328"/>
                <a:gd name="T67" fmla="*/ 216 h 335"/>
                <a:gd name="T68" fmla="*/ 225 w 328"/>
                <a:gd name="T69" fmla="*/ 322 h 335"/>
                <a:gd name="T70" fmla="*/ 204 w 328"/>
                <a:gd name="T71" fmla="*/ 330 h 335"/>
                <a:gd name="T72" fmla="*/ 205 w 328"/>
                <a:gd name="T73" fmla="*/ 334 h 335"/>
                <a:gd name="T74" fmla="*/ 328 w 328"/>
                <a:gd name="T75" fmla="*/ 33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8" h="335">
                  <a:moveTo>
                    <a:pt x="328" y="334"/>
                  </a:moveTo>
                  <a:cubicBezTo>
                    <a:pt x="328" y="269"/>
                    <a:pt x="328" y="205"/>
                    <a:pt x="328" y="140"/>
                  </a:cubicBezTo>
                  <a:cubicBezTo>
                    <a:pt x="254" y="140"/>
                    <a:pt x="183" y="140"/>
                    <a:pt x="111" y="140"/>
                  </a:cubicBezTo>
                  <a:cubicBezTo>
                    <a:pt x="110" y="142"/>
                    <a:pt x="109" y="144"/>
                    <a:pt x="108" y="146"/>
                  </a:cubicBezTo>
                  <a:cubicBezTo>
                    <a:pt x="114" y="149"/>
                    <a:pt x="119" y="154"/>
                    <a:pt x="124" y="155"/>
                  </a:cubicBezTo>
                  <a:cubicBezTo>
                    <a:pt x="157" y="155"/>
                    <a:pt x="189" y="155"/>
                    <a:pt x="216" y="155"/>
                  </a:cubicBezTo>
                  <a:cubicBezTo>
                    <a:pt x="226" y="166"/>
                    <a:pt x="231" y="173"/>
                    <a:pt x="239" y="179"/>
                  </a:cubicBezTo>
                  <a:cubicBezTo>
                    <a:pt x="247" y="186"/>
                    <a:pt x="258" y="190"/>
                    <a:pt x="267" y="197"/>
                  </a:cubicBezTo>
                  <a:cubicBezTo>
                    <a:pt x="271" y="200"/>
                    <a:pt x="276" y="206"/>
                    <a:pt x="276" y="210"/>
                  </a:cubicBezTo>
                  <a:cubicBezTo>
                    <a:pt x="277" y="245"/>
                    <a:pt x="277" y="280"/>
                    <a:pt x="277" y="316"/>
                  </a:cubicBezTo>
                  <a:cubicBezTo>
                    <a:pt x="263" y="318"/>
                    <a:pt x="250" y="320"/>
                    <a:pt x="237" y="322"/>
                  </a:cubicBezTo>
                  <a:cubicBezTo>
                    <a:pt x="237" y="321"/>
                    <a:pt x="237" y="320"/>
                    <a:pt x="237" y="319"/>
                  </a:cubicBezTo>
                  <a:cubicBezTo>
                    <a:pt x="244" y="315"/>
                    <a:pt x="251" y="311"/>
                    <a:pt x="259" y="306"/>
                  </a:cubicBezTo>
                  <a:cubicBezTo>
                    <a:pt x="241" y="264"/>
                    <a:pt x="223" y="224"/>
                    <a:pt x="206" y="183"/>
                  </a:cubicBezTo>
                  <a:cubicBezTo>
                    <a:pt x="200" y="167"/>
                    <a:pt x="190" y="162"/>
                    <a:pt x="174" y="162"/>
                  </a:cubicBezTo>
                  <a:cubicBezTo>
                    <a:pt x="145" y="163"/>
                    <a:pt x="116" y="162"/>
                    <a:pt x="87" y="162"/>
                  </a:cubicBezTo>
                  <a:cubicBezTo>
                    <a:pt x="79" y="119"/>
                    <a:pt x="82" y="115"/>
                    <a:pt x="113" y="117"/>
                  </a:cubicBezTo>
                  <a:cubicBezTo>
                    <a:pt x="112" y="122"/>
                    <a:pt x="112" y="126"/>
                    <a:pt x="111" y="131"/>
                  </a:cubicBezTo>
                  <a:cubicBezTo>
                    <a:pt x="136" y="131"/>
                    <a:pt x="160" y="131"/>
                    <a:pt x="184" y="131"/>
                  </a:cubicBezTo>
                  <a:cubicBezTo>
                    <a:pt x="184" y="124"/>
                    <a:pt x="184" y="118"/>
                    <a:pt x="184" y="111"/>
                  </a:cubicBezTo>
                  <a:cubicBezTo>
                    <a:pt x="171" y="112"/>
                    <a:pt x="159" y="114"/>
                    <a:pt x="146" y="115"/>
                  </a:cubicBezTo>
                  <a:cubicBezTo>
                    <a:pt x="145" y="107"/>
                    <a:pt x="144" y="102"/>
                    <a:pt x="143" y="94"/>
                  </a:cubicBezTo>
                  <a:cubicBezTo>
                    <a:pt x="133" y="94"/>
                    <a:pt x="123" y="94"/>
                    <a:pt x="114" y="94"/>
                  </a:cubicBezTo>
                  <a:cubicBezTo>
                    <a:pt x="105" y="94"/>
                    <a:pt x="96" y="93"/>
                    <a:pt x="85" y="93"/>
                  </a:cubicBezTo>
                  <a:cubicBezTo>
                    <a:pt x="85" y="75"/>
                    <a:pt x="85" y="59"/>
                    <a:pt x="85" y="43"/>
                  </a:cubicBezTo>
                  <a:cubicBezTo>
                    <a:pt x="84" y="17"/>
                    <a:pt x="66" y="0"/>
                    <a:pt x="42" y="0"/>
                  </a:cubicBezTo>
                  <a:cubicBezTo>
                    <a:pt x="18" y="0"/>
                    <a:pt x="1" y="17"/>
                    <a:pt x="0" y="43"/>
                  </a:cubicBezTo>
                  <a:cubicBezTo>
                    <a:pt x="0" y="76"/>
                    <a:pt x="0" y="109"/>
                    <a:pt x="0" y="141"/>
                  </a:cubicBezTo>
                  <a:cubicBezTo>
                    <a:pt x="0" y="161"/>
                    <a:pt x="0" y="181"/>
                    <a:pt x="0" y="203"/>
                  </a:cubicBezTo>
                  <a:cubicBezTo>
                    <a:pt x="47" y="203"/>
                    <a:pt x="91" y="203"/>
                    <a:pt x="137" y="203"/>
                  </a:cubicBezTo>
                  <a:cubicBezTo>
                    <a:pt x="137" y="249"/>
                    <a:pt x="137" y="292"/>
                    <a:pt x="137" y="335"/>
                  </a:cubicBezTo>
                  <a:cubicBezTo>
                    <a:pt x="151" y="335"/>
                    <a:pt x="162" y="335"/>
                    <a:pt x="176" y="335"/>
                  </a:cubicBezTo>
                  <a:cubicBezTo>
                    <a:pt x="176" y="295"/>
                    <a:pt x="176" y="255"/>
                    <a:pt x="176" y="216"/>
                  </a:cubicBezTo>
                  <a:cubicBezTo>
                    <a:pt x="177" y="216"/>
                    <a:pt x="178" y="216"/>
                    <a:pt x="180" y="216"/>
                  </a:cubicBezTo>
                  <a:cubicBezTo>
                    <a:pt x="195" y="251"/>
                    <a:pt x="209" y="286"/>
                    <a:pt x="225" y="322"/>
                  </a:cubicBezTo>
                  <a:cubicBezTo>
                    <a:pt x="217" y="325"/>
                    <a:pt x="210" y="328"/>
                    <a:pt x="204" y="330"/>
                  </a:cubicBezTo>
                  <a:cubicBezTo>
                    <a:pt x="204" y="331"/>
                    <a:pt x="205" y="333"/>
                    <a:pt x="205" y="334"/>
                  </a:cubicBezTo>
                  <a:cubicBezTo>
                    <a:pt x="245" y="334"/>
                    <a:pt x="286" y="334"/>
                    <a:pt x="328" y="3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284788" y="1897063"/>
              <a:ext cx="1438275" cy="1366837"/>
            </a:xfrm>
            <a:custGeom>
              <a:avLst/>
              <a:gdLst>
                <a:gd name="T0" fmla="*/ 74 w 127"/>
                <a:gd name="T1" fmla="*/ 116 h 121"/>
                <a:gd name="T2" fmla="*/ 93 w 127"/>
                <a:gd name="T3" fmla="*/ 81 h 121"/>
                <a:gd name="T4" fmla="*/ 103 w 127"/>
                <a:gd name="T5" fmla="*/ 79 h 121"/>
                <a:gd name="T6" fmla="*/ 118 w 127"/>
                <a:gd name="T7" fmla="*/ 60 h 121"/>
                <a:gd name="T8" fmla="*/ 104 w 127"/>
                <a:gd name="T9" fmla="*/ 25 h 121"/>
                <a:gd name="T10" fmla="*/ 52 w 127"/>
                <a:gd name="T11" fmla="*/ 11 h 121"/>
                <a:gd name="T12" fmla="*/ 0 w 127"/>
                <a:gd name="T13" fmla="*/ 4 h 121"/>
                <a:gd name="T14" fmla="*/ 0 w 127"/>
                <a:gd name="T15" fmla="*/ 103 h 121"/>
                <a:gd name="T16" fmla="*/ 50 w 127"/>
                <a:gd name="T17" fmla="*/ 99 h 121"/>
                <a:gd name="T18" fmla="*/ 50 w 127"/>
                <a:gd name="T19" fmla="*/ 115 h 121"/>
                <a:gd name="T20" fmla="*/ 1 w 127"/>
                <a:gd name="T21" fmla="*/ 117 h 121"/>
                <a:gd name="T22" fmla="*/ 1 w 127"/>
                <a:gd name="T23" fmla="*/ 121 h 121"/>
                <a:gd name="T24" fmla="*/ 122 w 127"/>
                <a:gd name="T25" fmla="*/ 121 h 121"/>
                <a:gd name="T26" fmla="*/ 122 w 127"/>
                <a:gd name="T27" fmla="*/ 116 h 121"/>
                <a:gd name="T28" fmla="*/ 74 w 127"/>
                <a:gd name="T29" fmla="*/ 11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121">
                  <a:moveTo>
                    <a:pt x="74" y="116"/>
                  </a:moveTo>
                  <a:cubicBezTo>
                    <a:pt x="66" y="93"/>
                    <a:pt x="72" y="82"/>
                    <a:pt x="93" y="81"/>
                  </a:cubicBezTo>
                  <a:cubicBezTo>
                    <a:pt x="97" y="81"/>
                    <a:pt x="100" y="79"/>
                    <a:pt x="103" y="79"/>
                  </a:cubicBezTo>
                  <a:cubicBezTo>
                    <a:pt x="114" y="78"/>
                    <a:pt x="120" y="72"/>
                    <a:pt x="118" y="60"/>
                  </a:cubicBezTo>
                  <a:cubicBezTo>
                    <a:pt x="115" y="48"/>
                    <a:pt x="127" y="30"/>
                    <a:pt x="104" y="25"/>
                  </a:cubicBezTo>
                  <a:cubicBezTo>
                    <a:pt x="86" y="22"/>
                    <a:pt x="66" y="21"/>
                    <a:pt x="52" y="11"/>
                  </a:cubicBezTo>
                  <a:cubicBezTo>
                    <a:pt x="34" y="0"/>
                    <a:pt x="17" y="6"/>
                    <a:pt x="0" y="4"/>
                  </a:cubicBezTo>
                  <a:cubicBezTo>
                    <a:pt x="0" y="38"/>
                    <a:pt x="0" y="69"/>
                    <a:pt x="0" y="103"/>
                  </a:cubicBezTo>
                  <a:cubicBezTo>
                    <a:pt x="18" y="102"/>
                    <a:pt x="34" y="101"/>
                    <a:pt x="50" y="99"/>
                  </a:cubicBezTo>
                  <a:cubicBezTo>
                    <a:pt x="50" y="101"/>
                    <a:pt x="50" y="107"/>
                    <a:pt x="50" y="115"/>
                  </a:cubicBezTo>
                  <a:cubicBezTo>
                    <a:pt x="33" y="115"/>
                    <a:pt x="17" y="116"/>
                    <a:pt x="1" y="117"/>
                  </a:cubicBezTo>
                  <a:cubicBezTo>
                    <a:pt x="1" y="118"/>
                    <a:pt x="1" y="120"/>
                    <a:pt x="1" y="121"/>
                  </a:cubicBezTo>
                  <a:cubicBezTo>
                    <a:pt x="41" y="121"/>
                    <a:pt x="81" y="121"/>
                    <a:pt x="122" y="121"/>
                  </a:cubicBezTo>
                  <a:cubicBezTo>
                    <a:pt x="122" y="120"/>
                    <a:pt x="122" y="118"/>
                    <a:pt x="122" y="116"/>
                  </a:cubicBezTo>
                  <a:cubicBezTo>
                    <a:pt x="106" y="116"/>
                    <a:pt x="90" y="116"/>
                    <a:pt x="74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295900" y="3387725"/>
              <a:ext cx="1393825" cy="373062"/>
            </a:xfrm>
            <a:custGeom>
              <a:avLst/>
              <a:gdLst>
                <a:gd name="T0" fmla="*/ 122 w 123"/>
                <a:gd name="T1" fmla="*/ 0 h 33"/>
                <a:gd name="T2" fmla="*/ 0 w 123"/>
                <a:gd name="T3" fmla="*/ 0 h 33"/>
                <a:gd name="T4" fmla="*/ 0 w 123"/>
                <a:gd name="T5" fmla="*/ 33 h 33"/>
                <a:gd name="T6" fmla="*/ 122 w 123"/>
                <a:gd name="T7" fmla="*/ 33 h 33"/>
                <a:gd name="T8" fmla="*/ 122 w 123"/>
                <a:gd name="T9" fmla="*/ 16 h 33"/>
                <a:gd name="T10" fmla="*/ 122 w 123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33">
                  <a:moveTo>
                    <a:pt x="122" y="0"/>
                  </a:moveTo>
                  <a:cubicBezTo>
                    <a:pt x="80" y="0"/>
                    <a:pt x="39" y="0"/>
                    <a:pt x="0" y="0"/>
                  </a:cubicBezTo>
                  <a:cubicBezTo>
                    <a:pt x="0" y="13"/>
                    <a:pt x="0" y="23"/>
                    <a:pt x="0" y="33"/>
                  </a:cubicBezTo>
                  <a:cubicBezTo>
                    <a:pt x="41" y="33"/>
                    <a:pt x="81" y="33"/>
                    <a:pt x="122" y="33"/>
                  </a:cubicBezTo>
                  <a:cubicBezTo>
                    <a:pt x="122" y="26"/>
                    <a:pt x="123" y="21"/>
                    <a:pt x="122" y="16"/>
                  </a:cubicBezTo>
                  <a:cubicBezTo>
                    <a:pt x="122" y="11"/>
                    <a:pt x="122" y="7"/>
                    <a:pt x="1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043238" y="1387476"/>
              <a:ext cx="803275" cy="779462"/>
            </a:xfrm>
            <a:custGeom>
              <a:avLst/>
              <a:gdLst>
                <a:gd name="T0" fmla="*/ 35 w 71"/>
                <a:gd name="T1" fmla="*/ 0 h 69"/>
                <a:gd name="T2" fmla="*/ 1 w 71"/>
                <a:gd name="T3" fmla="*/ 33 h 69"/>
                <a:gd name="T4" fmla="*/ 35 w 71"/>
                <a:gd name="T5" fmla="*/ 69 h 69"/>
                <a:gd name="T6" fmla="*/ 70 w 71"/>
                <a:gd name="T7" fmla="*/ 35 h 69"/>
                <a:gd name="T8" fmla="*/ 35 w 7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9">
                  <a:moveTo>
                    <a:pt x="35" y="0"/>
                  </a:moveTo>
                  <a:cubicBezTo>
                    <a:pt x="15" y="0"/>
                    <a:pt x="1" y="14"/>
                    <a:pt x="1" y="33"/>
                  </a:cubicBezTo>
                  <a:cubicBezTo>
                    <a:pt x="0" y="54"/>
                    <a:pt x="15" y="69"/>
                    <a:pt x="35" y="69"/>
                  </a:cubicBezTo>
                  <a:cubicBezTo>
                    <a:pt x="55" y="69"/>
                    <a:pt x="70" y="55"/>
                    <a:pt x="70" y="35"/>
                  </a:cubicBezTo>
                  <a:cubicBezTo>
                    <a:pt x="71" y="15"/>
                    <a:pt x="56" y="0"/>
                    <a:pt x="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963863" y="2303463"/>
              <a:ext cx="3714750" cy="3784600"/>
            </a:xfrm>
            <a:custGeom>
              <a:avLst/>
              <a:gdLst>
                <a:gd name="T0" fmla="*/ 328 w 328"/>
                <a:gd name="T1" fmla="*/ 334 h 335"/>
                <a:gd name="T2" fmla="*/ 205 w 328"/>
                <a:gd name="T3" fmla="*/ 334 h 335"/>
                <a:gd name="T4" fmla="*/ 204 w 328"/>
                <a:gd name="T5" fmla="*/ 330 h 335"/>
                <a:gd name="T6" fmla="*/ 225 w 328"/>
                <a:gd name="T7" fmla="*/ 322 h 335"/>
                <a:gd name="T8" fmla="*/ 180 w 328"/>
                <a:gd name="T9" fmla="*/ 216 h 335"/>
                <a:gd name="T10" fmla="*/ 176 w 328"/>
                <a:gd name="T11" fmla="*/ 216 h 335"/>
                <a:gd name="T12" fmla="*/ 176 w 328"/>
                <a:gd name="T13" fmla="*/ 335 h 335"/>
                <a:gd name="T14" fmla="*/ 137 w 328"/>
                <a:gd name="T15" fmla="*/ 335 h 335"/>
                <a:gd name="T16" fmla="*/ 137 w 328"/>
                <a:gd name="T17" fmla="*/ 203 h 335"/>
                <a:gd name="T18" fmla="*/ 0 w 328"/>
                <a:gd name="T19" fmla="*/ 203 h 335"/>
                <a:gd name="T20" fmla="*/ 0 w 328"/>
                <a:gd name="T21" fmla="*/ 141 h 335"/>
                <a:gd name="T22" fmla="*/ 0 w 328"/>
                <a:gd name="T23" fmla="*/ 43 h 335"/>
                <a:gd name="T24" fmla="*/ 42 w 328"/>
                <a:gd name="T25" fmla="*/ 0 h 335"/>
                <a:gd name="T26" fmla="*/ 85 w 328"/>
                <a:gd name="T27" fmla="*/ 43 h 335"/>
                <a:gd name="T28" fmla="*/ 85 w 328"/>
                <a:gd name="T29" fmla="*/ 93 h 335"/>
                <a:gd name="T30" fmla="*/ 114 w 328"/>
                <a:gd name="T31" fmla="*/ 94 h 335"/>
                <a:gd name="T32" fmla="*/ 143 w 328"/>
                <a:gd name="T33" fmla="*/ 94 h 335"/>
                <a:gd name="T34" fmla="*/ 146 w 328"/>
                <a:gd name="T35" fmla="*/ 115 h 335"/>
                <a:gd name="T36" fmla="*/ 184 w 328"/>
                <a:gd name="T37" fmla="*/ 111 h 335"/>
                <a:gd name="T38" fmla="*/ 184 w 328"/>
                <a:gd name="T39" fmla="*/ 131 h 335"/>
                <a:gd name="T40" fmla="*/ 111 w 328"/>
                <a:gd name="T41" fmla="*/ 131 h 335"/>
                <a:gd name="T42" fmla="*/ 113 w 328"/>
                <a:gd name="T43" fmla="*/ 117 h 335"/>
                <a:gd name="T44" fmla="*/ 87 w 328"/>
                <a:gd name="T45" fmla="*/ 162 h 335"/>
                <a:gd name="T46" fmla="*/ 174 w 328"/>
                <a:gd name="T47" fmla="*/ 162 h 335"/>
                <a:gd name="T48" fmla="*/ 206 w 328"/>
                <a:gd name="T49" fmla="*/ 183 h 335"/>
                <a:gd name="T50" fmla="*/ 259 w 328"/>
                <a:gd name="T51" fmla="*/ 306 h 335"/>
                <a:gd name="T52" fmla="*/ 237 w 328"/>
                <a:gd name="T53" fmla="*/ 319 h 335"/>
                <a:gd name="T54" fmla="*/ 237 w 328"/>
                <a:gd name="T55" fmla="*/ 322 h 335"/>
                <a:gd name="T56" fmla="*/ 277 w 328"/>
                <a:gd name="T57" fmla="*/ 316 h 335"/>
                <a:gd name="T58" fmla="*/ 276 w 328"/>
                <a:gd name="T59" fmla="*/ 210 h 335"/>
                <a:gd name="T60" fmla="*/ 267 w 328"/>
                <a:gd name="T61" fmla="*/ 197 h 335"/>
                <a:gd name="T62" fmla="*/ 239 w 328"/>
                <a:gd name="T63" fmla="*/ 179 h 335"/>
                <a:gd name="T64" fmla="*/ 216 w 328"/>
                <a:gd name="T65" fmla="*/ 155 h 335"/>
                <a:gd name="T66" fmla="*/ 124 w 328"/>
                <a:gd name="T67" fmla="*/ 155 h 335"/>
                <a:gd name="T68" fmla="*/ 108 w 328"/>
                <a:gd name="T69" fmla="*/ 146 h 335"/>
                <a:gd name="T70" fmla="*/ 111 w 328"/>
                <a:gd name="T71" fmla="*/ 140 h 335"/>
                <a:gd name="T72" fmla="*/ 328 w 328"/>
                <a:gd name="T73" fmla="*/ 140 h 335"/>
                <a:gd name="T74" fmla="*/ 328 w 328"/>
                <a:gd name="T75" fmla="*/ 33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8" h="335">
                  <a:moveTo>
                    <a:pt x="328" y="334"/>
                  </a:moveTo>
                  <a:cubicBezTo>
                    <a:pt x="286" y="334"/>
                    <a:pt x="245" y="334"/>
                    <a:pt x="205" y="334"/>
                  </a:cubicBezTo>
                  <a:cubicBezTo>
                    <a:pt x="205" y="333"/>
                    <a:pt x="204" y="331"/>
                    <a:pt x="204" y="330"/>
                  </a:cubicBezTo>
                  <a:cubicBezTo>
                    <a:pt x="210" y="328"/>
                    <a:pt x="217" y="325"/>
                    <a:pt x="225" y="322"/>
                  </a:cubicBezTo>
                  <a:cubicBezTo>
                    <a:pt x="209" y="286"/>
                    <a:pt x="195" y="251"/>
                    <a:pt x="180" y="216"/>
                  </a:cubicBezTo>
                  <a:cubicBezTo>
                    <a:pt x="178" y="216"/>
                    <a:pt x="177" y="216"/>
                    <a:pt x="176" y="216"/>
                  </a:cubicBezTo>
                  <a:cubicBezTo>
                    <a:pt x="176" y="255"/>
                    <a:pt x="176" y="295"/>
                    <a:pt x="176" y="335"/>
                  </a:cubicBezTo>
                  <a:cubicBezTo>
                    <a:pt x="162" y="335"/>
                    <a:pt x="151" y="335"/>
                    <a:pt x="137" y="335"/>
                  </a:cubicBezTo>
                  <a:cubicBezTo>
                    <a:pt x="137" y="292"/>
                    <a:pt x="137" y="249"/>
                    <a:pt x="137" y="203"/>
                  </a:cubicBezTo>
                  <a:cubicBezTo>
                    <a:pt x="91" y="203"/>
                    <a:pt x="47" y="203"/>
                    <a:pt x="0" y="203"/>
                  </a:cubicBezTo>
                  <a:cubicBezTo>
                    <a:pt x="0" y="181"/>
                    <a:pt x="0" y="161"/>
                    <a:pt x="0" y="141"/>
                  </a:cubicBezTo>
                  <a:cubicBezTo>
                    <a:pt x="0" y="109"/>
                    <a:pt x="0" y="76"/>
                    <a:pt x="0" y="43"/>
                  </a:cubicBezTo>
                  <a:cubicBezTo>
                    <a:pt x="1" y="17"/>
                    <a:pt x="18" y="0"/>
                    <a:pt x="42" y="0"/>
                  </a:cubicBezTo>
                  <a:cubicBezTo>
                    <a:pt x="66" y="0"/>
                    <a:pt x="84" y="17"/>
                    <a:pt x="85" y="43"/>
                  </a:cubicBezTo>
                  <a:cubicBezTo>
                    <a:pt x="85" y="59"/>
                    <a:pt x="85" y="75"/>
                    <a:pt x="85" y="93"/>
                  </a:cubicBezTo>
                  <a:cubicBezTo>
                    <a:pt x="96" y="93"/>
                    <a:pt x="105" y="94"/>
                    <a:pt x="114" y="94"/>
                  </a:cubicBezTo>
                  <a:cubicBezTo>
                    <a:pt x="123" y="94"/>
                    <a:pt x="133" y="94"/>
                    <a:pt x="143" y="94"/>
                  </a:cubicBezTo>
                  <a:cubicBezTo>
                    <a:pt x="144" y="102"/>
                    <a:pt x="145" y="107"/>
                    <a:pt x="146" y="115"/>
                  </a:cubicBezTo>
                  <a:cubicBezTo>
                    <a:pt x="159" y="114"/>
                    <a:pt x="171" y="112"/>
                    <a:pt x="184" y="111"/>
                  </a:cubicBezTo>
                  <a:cubicBezTo>
                    <a:pt x="184" y="118"/>
                    <a:pt x="184" y="124"/>
                    <a:pt x="184" y="131"/>
                  </a:cubicBezTo>
                  <a:cubicBezTo>
                    <a:pt x="160" y="131"/>
                    <a:pt x="136" y="131"/>
                    <a:pt x="111" y="131"/>
                  </a:cubicBezTo>
                  <a:cubicBezTo>
                    <a:pt x="112" y="126"/>
                    <a:pt x="112" y="122"/>
                    <a:pt x="113" y="117"/>
                  </a:cubicBezTo>
                  <a:cubicBezTo>
                    <a:pt x="82" y="115"/>
                    <a:pt x="79" y="119"/>
                    <a:pt x="87" y="162"/>
                  </a:cubicBezTo>
                  <a:cubicBezTo>
                    <a:pt x="116" y="162"/>
                    <a:pt x="145" y="163"/>
                    <a:pt x="174" y="162"/>
                  </a:cubicBezTo>
                  <a:cubicBezTo>
                    <a:pt x="190" y="162"/>
                    <a:pt x="200" y="167"/>
                    <a:pt x="206" y="183"/>
                  </a:cubicBezTo>
                  <a:cubicBezTo>
                    <a:pt x="223" y="224"/>
                    <a:pt x="241" y="264"/>
                    <a:pt x="259" y="306"/>
                  </a:cubicBezTo>
                  <a:cubicBezTo>
                    <a:pt x="251" y="311"/>
                    <a:pt x="244" y="315"/>
                    <a:pt x="237" y="319"/>
                  </a:cubicBezTo>
                  <a:cubicBezTo>
                    <a:pt x="237" y="320"/>
                    <a:pt x="237" y="321"/>
                    <a:pt x="237" y="322"/>
                  </a:cubicBezTo>
                  <a:cubicBezTo>
                    <a:pt x="250" y="320"/>
                    <a:pt x="263" y="318"/>
                    <a:pt x="277" y="316"/>
                  </a:cubicBezTo>
                  <a:cubicBezTo>
                    <a:pt x="277" y="280"/>
                    <a:pt x="277" y="245"/>
                    <a:pt x="276" y="210"/>
                  </a:cubicBezTo>
                  <a:cubicBezTo>
                    <a:pt x="276" y="206"/>
                    <a:pt x="271" y="200"/>
                    <a:pt x="267" y="197"/>
                  </a:cubicBezTo>
                  <a:cubicBezTo>
                    <a:pt x="258" y="190"/>
                    <a:pt x="247" y="186"/>
                    <a:pt x="239" y="179"/>
                  </a:cubicBezTo>
                  <a:cubicBezTo>
                    <a:pt x="231" y="173"/>
                    <a:pt x="226" y="166"/>
                    <a:pt x="216" y="155"/>
                  </a:cubicBezTo>
                  <a:cubicBezTo>
                    <a:pt x="189" y="155"/>
                    <a:pt x="157" y="155"/>
                    <a:pt x="124" y="155"/>
                  </a:cubicBezTo>
                  <a:cubicBezTo>
                    <a:pt x="119" y="154"/>
                    <a:pt x="114" y="149"/>
                    <a:pt x="108" y="146"/>
                  </a:cubicBezTo>
                  <a:cubicBezTo>
                    <a:pt x="109" y="144"/>
                    <a:pt x="110" y="142"/>
                    <a:pt x="111" y="140"/>
                  </a:cubicBezTo>
                  <a:cubicBezTo>
                    <a:pt x="183" y="140"/>
                    <a:pt x="254" y="140"/>
                    <a:pt x="328" y="140"/>
                  </a:cubicBezTo>
                  <a:cubicBezTo>
                    <a:pt x="328" y="205"/>
                    <a:pt x="328" y="269"/>
                    <a:pt x="328" y="3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284788" y="1897063"/>
              <a:ext cx="1438275" cy="1366837"/>
            </a:xfrm>
            <a:custGeom>
              <a:avLst/>
              <a:gdLst>
                <a:gd name="T0" fmla="*/ 74 w 127"/>
                <a:gd name="T1" fmla="*/ 116 h 121"/>
                <a:gd name="T2" fmla="*/ 122 w 127"/>
                <a:gd name="T3" fmla="*/ 116 h 121"/>
                <a:gd name="T4" fmla="*/ 122 w 127"/>
                <a:gd name="T5" fmla="*/ 121 h 121"/>
                <a:gd name="T6" fmla="*/ 1 w 127"/>
                <a:gd name="T7" fmla="*/ 121 h 121"/>
                <a:gd name="T8" fmla="*/ 1 w 127"/>
                <a:gd name="T9" fmla="*/ 117 h 121"/>
                <a:gd name="T10" fmla="*/ 50 w 127"/>
                <a:gd name="T11" fmla="*/ 115 h 121"/>
                <a:gd name="T12" fmla="*/ 50 w 127"/>
                <a:gd name="T13" fmla="*/ 99 h 121"/>
                <a:gd name="T14" fmla="*/ 0 w 127"/>
                <a:gd name="T15" fmla="*/ 103 h 121"/>
                <a:gd name="T16" fmla="*/ 0 w 127"/>
                <a:gd name="T17" fmla="*/ 4 h 121"/>
                <a:gd name="T18" fmla="*/ 52 w 127"/>
                <a:gd name="T19" fmla="*/ 11 h 121"/>
                <a:gd name="T20" fmla="*/ 104 w 127"/>
                <a:gd name="T21" fmla="*/ 25 h 121"/>
                <a:gd name="T22" fmla="*/ 118 w 127"/>
                <a:gd name="T23" fmla="*/ 60 h 121"/>
                <a:gd name="T24" fmla="*/ 103 w 127"/>
                <a:gd name="T25" fmla="*/ 79 h 121"/>
                <a:gd name="T26" fmla="*/ 93 w 127"/>
                <a:gd name="T27" fmla="*/ 81 h 121"/>
                <a:gd name="T28" fmla="*/ 74 w 127"/>
                <a:gd name="T29" fmla="*/ 11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121">
                  <a:moveTo>
                    <a:pt x="74" y="116"/>
                  </a:moveTo>
                  <a:cubicBezTo>
                    <a:pt x="90" y="116"/>
                    <a:pt x="106" y="116"/>
                    <a:pt x="122" y="116"/>
                  </a:cubicBezTo>
                  <a:cubicBezTo>
                    <a:pt x="122" y="118"/>
                    <a:pt x="122" y="120"/>
                    <a:pt x="122" y="121"/>
                  </a:cubicBezTo>
                  <a:cubicBezTo>
                    <a:pt x="81" y="121"/>
                    <a:pt x="41" y="121"/>
                    <a:pt x="1" y="121"/>
                  </a:cubicBezTo>
                  <a:cubicBezTo>
                    <a:pt x="1" y="120"/>
                    <a:pt x="1" y="118"/>
                    <a:pt x="1" y="117"/>
                  </a:cubicBezTo>
                  <a:cubicBezTo>
                    <a:pt x="17" y="116"/>
                    <a:pt x="33" y="115"/>
                    <a:pt x="50" y="115"/>
                  </a:cubicBezTo>
                  <a:cubicBezTo>
                    <a:pt x="50" y="107"/>
                    <a:pt x="50" y="101"/>
                    <a:pt x="50" y="99"/>
                  </a:cubicBezTo>
                  <a:cubicBezTo>
                    <a:pt x="34" y="101"/>
                    <a:pt x="18" y="102"/>
                    <a:pt x="0" y="103"/>
                  </a:cubicBezTo>
                  <a:cubicBezTo>
                    <a:pt x="0" y="69"/>
                    <a:pt x="0" y="38"/>
                    <a:pt x="0" y="4"/>
                  </a:cubicBezTo>
                  <a:cubicBezTo>
                    <a:pt x="17" y="6"/>
                    <a:pt x="34" y="0"/>
                    <a:pt x="52" y="11"/>
                  </a:cubicBezTo>
                  <a:cubicBezTo>
                    <a:pt x="66" y="21"/>
                    <a:pt x="86" y="22"/>
                    <a:pt x="104" y="25"/>
                  </a:cubicBezTo>
                  <a:cubicBezTo>
                    <a:pt x="127" y="30"/>
                    <a:pt x="115" y="48"/>
                    <a:pt x="118" y="60"/>
                  </a:cubicBezTo>
                  <a:cubicBezTo>
                    <a:pt x="120" y="72"/>
                    <a:pt x="114" y="78"/>
                    <a:pt x="103" y="79"/>
                  </a:cubicBezTo>
                  <a:cubicBezTo>
                    <a:pt x="100" y="79"/>
                    <a:pt x="97" y="81"/>
                    <a:pt x="93" y="81"/>
                  </a:cubicBezTo>
                  <a:cubicBezTo>
                    <a:pt x="72" y="82"/>
                    <a:pt x="66" y="93"/>
                    <a:pt x="74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295900" y="3387725"/>
              <a:ext cx="1393825" cy="373062"/>
            </a:xfrm>
            <a:custGeom>
              <a:avLst/>
              <a:gdLst>
                <a:gd name="T0" fmla="*/ 122 w 123"/>
                <a:gd name="T1" fmla="*/ 0 h 33"/>
                <a:gd name="T2" fmla="*/ 122 w 123"/>
                <a:gd name="T3" fmla="*/ 16 h 33"/>
                <a:gd name="T4" fmla="*/ 122 w 123"/>
                <a:gd name="T5" fmla="*/ 33 h 33"/>
                <a:gd name="T6" fmla="*/ 0 w 123"/>
                <a:gd name="T7" fmla="*/ 33 h 33"/>
                <a:gd name="T8" fmla="*/ 0 w 123"/>
                <a:gd name="T9" fmla="*/ 0 h 33"/>
                <a:gd name="T10" fmla="*/ 122 w 123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33">
                  <a:moveTo>
                    <a:pt x="122" y="0"/>
                  </a:moveTo>
                  <a:cubicBezTo>
                    <a:pt x="122" y="7"/>
                    <a:pt x="122" y="11"/>
                    <a:pt x="122" y="16"/>
                  </a:cubicBezTo>
                  <a:cubicBezTo>
                    <a:pt x="123" y="21"/>
                    <a:pt x="122" y="26"/>
                    <a:pt x="122" y="33"/>
                  </a:cubicBezTo>
                  <a:cubicBezTo>
                    <a:pt x="81" y="33"/>
                    <a:pt x="41" y="33"/>
                    <a:pt x="0" y="33"/>
                  </a:cubicBezTo>
                  <a:cubicBezTo>
                    <a:pt x="0" y="23"/>
                    <a:pt x="0" y="13"/>
                    <a:pt x="0" y="0"/>
                  </a:cubicBezTo>
                  <a:cubicBezTo>
                    <a:pt x="39" y="0"/>
                    <a:pt x="80" y="0"/>
                    <a:pt x="1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043238" y="1387476"/>
              <a:ext cx="803275" cy="779462"/>
            </a:xfrm>
            <a:custGeom>
              <a:avLst/>
              <a:gdLst>
                <a:gd name="T0" fmla="*/ 35 w 71"/>
                <a:gd name="T1" fmla="*/ 0 h 69"/>
                <a:gd name="T2" fmla="*/ 70 w 71"/>
                <a:gd name="T3" fmla="*/ 35 h 69"/>
                <a:gd name="T4" fmla="*/ 35 w 71"/>
                <a:gd name="T5" fmla="*/ 69 h 69"/>
                <a:gd name="T6" fmla="*/ 1 w 71"/>
                <a:gd name="T7" fmla="*/ 33 h 69"/>
                <a:gd name="T8" fmla="*/ 35 w 7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9">
                  <a:moveTo>
                    <a:pt x="35" y="0"/>
                  </a:moveTo>
                  <a:cubicBezTo>
                    <a:pt x="56" y="0"/>
                    <a:pt x="71" y="15"/>
                    <a:pt x="70" y="35"/>
                  </a:cubicBezTo>
                  <a:cubicBezTo>
                    <a:pt x="70" y="55"/>
                    <a:pt x="55" y="69"/>
                    <a:pt x="35" y="69"/>
                  </a:cubicBezTo>
                  <a:cubicBezTo>
                    <a:pt x="15" y="69"/>
                    <a:pt x="0" y="54"/>
                    <a:pt x="1" y="33"/>
                  </a:cubicBezTo>
                  <a:cubicBezTo>
                    <a:pt x="1" y="14"/>
                    <a:pt x="15" y="0"/>
                    <a:pt x="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314" y="5079098"/>
            <a:ext cx="1330099" cy="13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7">
            <a:extLst>
              <a:ext uri="{FF2B5EF4-FFF2-40B4-BE49-F238E27FC236}">
                <a16:creationId xmlns="" xmlns:a16="http://schemas.microsoft.com/office/drawing/2014/main" id="{1ABA7BA5-6CBC-4889-B348-9AD65D51C7AE}"/>
              </a:ext>
            </a:extLst>
          </p:cNvPr>
          <p:cNvSpPr/>
          <p:nvPr/>
        </p:nvSpPr>
        <p:spPr>
          <a:xfrm>
            <a:off x="0" y="3231962"/>
            <a:ext cx="12192000" cy="3006911"/>
          </a:xfrm>
          <a:prstGeom prst="rect">
            <a:avLst/>
          </a:prstGeom>
          <a:solidFill>
            <a:srgbClr val="3636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2EA333-B800-41F8-945F-92327D7B3517}"/>
              </a:ext>
            </a:extLst>
          </p:cNvPr>
          <p:cNvSpPr txBox="1"/>
          <p:nvPr/>
        </p:nvSpPr>
        <p:spPr>
          <a:xfrm>
            <a:off x="922957" y="42766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2BB159-82B8-47DE-A4AD-6E6328AAAB5A}"/>
              </a:ext>
            </a:extLst>
          </p:cNvPr>
          <p:cNvSpPr txBox="1"/>
          <p:nvPr/>
        </p:nvSpPr>
        <p:spPr>
          <a:xfrm>
            <a:off x="931547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A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6B260C-363B-4A5D-B4B2-9EB356BDA673}"/>
              </a:ext>
            </a:extLst>
          </p:cNvPr>
          <p:cNvSpPr txBox="1"/>
          <p:nvPr/>
        </p:nvSpPr>
        <p:spPr>
          <a:xfrm>
            <a:off x="3745984" y="42893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EF7FD2-FD7B-4D77-88E5-BDFBE7DA067D}"/>
              </a:ext>
            </a:extLst>
          </p:cNvPr>
          <p:cNvSpPr txBox="1"/>
          <p:nvPr/>
        </p:nvSpPr>
        <p:spPr>
          <a:xfrm>
            <a:off x="6569011" y="43020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83613E-5C2F-43B1-8C77-E65BF477FE13}"/>
              </a:ext>
            </a:extLst>
          </p:cNvPr>
          <p:cNvSpPr txBox="1"/>
          <p:nvPr/>
        </p:nvSpPr>
        <p:spPr>
          <a:xfrm>
            <a:off x="9392038" y="43147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27141E-BA71-4804-9EF6-4AA87C8F04B5}"/>
              </a:ext>
            </a:extLst>
          </p:cNvPr>
          <p:cNvSpPr txBox="1"/>
          <p:nvPr/>
        </p:nvSpPr>
        <p:spPr>
          <a:xfrm>
            <a:off x="3765380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B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BD97CE-D660-4518-BA14-CB88459FA202}"/>
              </a:ext>
            </a:extLst>
          </p:cNvPr>
          <p:cNvSpPr txBox="1"/>
          <p:nvPr/>
        </p:nvSpPr>
        <p:spPr>
          <a:xfrm>
            <a:off x="6599213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C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36A58D-6890-4DAD-94ED-A8E6F9F9B444}"/>
              </a:ext>
            </a:extLst>
          </p:cNvPr>
          <p:cNvSpPr txBox="1"/>
          <p:nvPr/>
        </p:nvSpPr>
        <p:spPr>
          <a:xfrm>
            <a:off x="9433047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D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="" xmlns:a16="http://schemas.microsoft.com/office/drawing/2014/main" id="{4CD1B48B-CB4D-40F2-97B6-0CBEFACA585E}"/>
              </a:ext>
            </a:extLst>
          </p:cNvPr>
          <p:cNvSpPr/>
          <p:nvPr/>
        </p:nvSpPr>
        <p:spPr>
          <a:xfrm rot="10800000">
            <a:off x="1385808" y="1981514"/>
            <a:ext cx="864000" cy="864000"/>
          </a:xfrm>
          <a:prstGeom prst="ellipse">
            <a:avLst/>
          </a:prstGeom>
          <a:solidFill>
            <a:srgbClr val="FEB8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3" name="타원 41">
            <a:extLst>
              <a:ext uri="{FF2B5EF4-FFF2-40B4-BE49-F238E27FC236}">
                <a16:creationId xmlns="" xmlns:a16="http://schemas.microsoft.com/office/drawing/2014/main" id="{2D7D0B3F-83F6-4A91-A0F7-E6B962BFDE04}"/>
              </a:ext>
            </a:extLst>
          </p:cNvPr>
          <p:cNvSpPr/>
          <p:nvPr/>
        </p:nvSpPr>
        <p:spPr>
          <a:xfrm rot="10800000">
            <a:off x="1301394" y="1897100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Oval 10">
            <a:extLst>
              <a:ext uri="{FF2B5EF4-FFF2-40B4-BE49-F238E27FC236}">
                <a16:creationId xmlns="" xmlns:a16="http://schemas.microsoft.com/office/drawing/2014/main" id="{30015BA4-8A74-4B81-96C6-629B4810757B}"/>
              </a:ext>
            </a:extLst>
          </p:cNvPr>
          <p:cNvSpPr/>
          <p:nvPr/>
        </p:nvSpPr>
        <p:spPr>
          <a:xfrm rot="10800000">
            <a:off x="4184721" y="1981402"/>
            <a:ext cx="864000" cy="864000"/>
          </a:xfrm>
          <a:prstGeom prst="ellipse">
            <a:avLst/>
          </a:prstGeom>
          <a:solidFill>
            <a:srgbClr val="FEB8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5" name="타원 44">
            <a:extLst>
              <a:ext uri="{FF2B5EF4-FFF2-40B4-BE49-F238E27FC236}">
                <a16:creationId xmlns="" xmlns:a16="http://schemas.microsoft.com/office/drawing/2014/main" id="{EF704DF2-3318-4BA1-AC11-842ED067044C}"/>
              </a:ext>
            </a:extLst>
          </p:cNvPr>
          <p:cNvSpPr/>
          <p:nvPr/>
        </p:nvSpPr>
        <p:spPr>
          <a:xfrm rot="10800000">
            <a:off x="4100307" y="1896988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0">
            <a:extLst>
              <a:ext uri="{FF2B5EF4-FFF2-40B4-BE49-F238E27FC236}">
                <a16:creationId xmlns="" xmlns:a16="http://schemas.microsoft.com/office/drawing/2014/main" id="{AAB2AD81-8E53-4333-937F-6F89876CBA96}"/>
              </a:ext>
            </a:extLst>
          </p:cNvPr>
          <p:cNvSpPr/>
          <p:nvPr/>
        </p:nvSpPr>
        <p:spPr>
          <a:xfrm rot="10800000">
            <a:off x="6983634" y="1981290"/>
            <a:ext cx="864000" cy="864000"/>
          </a:xfrm>
          <a:prstGeom prst="ellipse">
            <a:avLst/>
          </a:prstGeom>
          <a:solidFill>
            <a:srgbClr val="FEB8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7" name="타원 47">
            <a:extLst>
              <a:ext uri="{FF2B5EF4-FFF2-40B4-BE49-F238E27FC236}">
                <a16:creationId xmlns="" xmlns:a16="http://schemas.microsoft.com/office/drawing/2014/main" id="{96093957-7891-4E8B-9D8F-613C312D4FA1}"/>
              </a:ext>
            </a:extLst>
          </p:cNvPr>
          <p:cNvSpPr/>
          <p:nvPr/>
        </p:nvSpPr>
        <p:spPr>
          <a:xfrm rot="10800000">
            <a:off x="6899220" y="1896876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10">
            <a:extLst>
              <a:ext uri="{FF2B5EF4-FFF2-40B4-BE49-F238E27FC236}">
                <a16:creationId xmlns="" xmlns:a16="http://schemas.microsoft.com/office/drawing/2014/main" id="{19E9821C-F27F-4C33-8E59-80156A3D0695}"/>
              </a:ext>
            </a:extLst>
          </p:cNvPr>
          <p:cNvSpPr/>
          <p:nvPr/>
        </p:nvSpPr>
        <p:spPr>
          <a:xfrm rot="10800000">
            <a:off x="9782548" y="1981178"/>
            <a:ext cx="864000" cy="864000"/>
          </a:xfrm>
          <a:prstGeom prst="ellipse">
            <a:avLst/>
          </a:prstGeom>
          <a:solidFill>
            <a:srgbClr val="FEB8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9" name="타원 50">
            <a:extLst>
              <a:ext uri="{FF2B5EF4-FFF2-40B4-BE49-F238E27FC236}">
                <a16:creationId xmlns="" xmlns:a16="http://schemas.microsoft.com/office/drawing/2014/main" id="{20E2B6FD-D547-45FC-B75D-5232DA8635E3}"/>
              </a:ext>
            </a:extLst>
          </p:cNvPr>
          <p:cNvSpPr/>
          <p:nvPr/>
        </p:nvSpPr>
        <p:spPr>
          <a:xfrm rot="10800000">
            <a:off x="9698134" y="1896764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0" name="직선 연결선 55">
            <a:extLst>
              <a:ext uri="{FF2B5EF4-FFF2-40B4-BE49-F238E27FC236}">
                <a16:creationId xmlns="" xmlns:a16="http://schemas.microsoft.com/office/drawing/2014/main" id="{70572460-04BD-46B5-A63E-A98DEA7038C1}"/>
              </a:ext>
            </a:extLst>
          </p:cNvPr>
          <p:cNvCxnSpPr/>
          <p:nvPr/>
        </p:nvCxnSpPr>
        <p:spPr>
          <a:xfrm rot="10800000">
            <a:off x="2820519" y="2442034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직선 연결선 56">
            <a:extLst>
              <a:ext uri="{FF2B5EF4-FFF2-40B4-BE49-F238E27FC236}">
                <a16:creationId xmlns="" xmlns:a16="http://schemas.microsoft.com/office/drawing/2014/main" id="{4040ED6D-8FD8-4FAC-8C46-E63AA250150E}"/>
              </a:ext>
            </a:extLst>
          </p:cNvPr>
          <p:cNvCxnSpPr/>
          <p:nvPr/>
        </p:nvCxnSpPr>
        <p:spPr>
          <a:xfrm rot="10800000">
            <a:off x="5619432" y="2426158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직선 연결선 57">
            <a:extLst>
              <a:ext uri="{FF2B5EF4-FFF2-40B4-BE49-F238E27FC236}">
                <a16:creationId xmlns="" xmlns:a16="http://schemas.microsoft.com/office/drawing/2014/main" id="{6B51C530-6960-43EA-B556-DDF1B4843102}"/>
              </a:ext>
            </a:extLst>
          </p:cNvPr>
          <p:cNvCxnSpPr/>
          <p:nvPr/>
        </p:nvCxnSpPr>
        <p:spPr>
          <a:xfrm rot="10800000">
            <a:off x="8418345" y="2410282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ounded Rectangle 5">
            <a:extLst>
              <a:ext uri="{FF2B5EF4-FFF2-40B4-BE49-F238E27FC236}">
                <a16:creationId xmlns="" xmlns:a16="http://schemas.microsoft.com/office/drawing/2014/main" id="{9AD09992-9065-4565-A675-B93B0C2D5BC8}"/>
              </a:ext>
            </a:extLst>
          </p:cNvPr>
          <p:cNvSpPr/>
          <p:nvPr/>
        </p:nvSpPr>
        <p:spPr>
          <a:xfrm flipH="1">
            <a:off x="4432442" y="22804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="" xmlns:a16="http://schemas.microsoft.com/office/drawing/2014/main" id="{CA9AEA51-CF1D-41BE-96AC-6C71F88259CF}"/>
              </a:ext>
            </a:extLst>
          </p:cNvPr>
          <p:cNvSpPr/>
          <p:nvPr/>
        </p:nvSpPr>
        <p:spPr>
          <a:xfrm rot="18805991">
            <a:off x="1626070" y="22396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="" xmlns:a16="http://schemas.microsoft.com/office/drawing/2014/main" id="{3790A6F0-5BD5-4B74-B6CC-1A2171A1469C}"/>
              </a:ext>
            </a:extLst>
          </p:cNvPr>
          <p:cNvSpPr/>
          <p:nvPr/>
        </p:nvSpPr>
        <p:spPr>
          <a:xfrm>
            <a:off x="7226536" y="224754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Chord 15">
            <a:extLst>
              <a:ext uri="{FF2B5EF4-FFF2-40B4-BE49-F238E27FC236}">
                <a16:creationId xmlns="" xmlns:a16="http://schemas.microsoft.com/office/drawing/2014/main" id="{737EB63D-8CF0-4E42-8CB9-D2A1FC21C026}"/>
              </a:ext>
            </a:extLst>
          </p:cNvPr>
          <p:cNvSpPr/>
          <p:nvPr/>
        </p:nvSpPr>
        <p:spPr>
          <a:xfrm>
            <a:off x="10114986" y="220908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5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0">
            <a:extLst>
              <a:ext uri="{FF2B5EF4-FFF2-40B4-BE49-F238E27FC236}">
                <a16:creationId xmlns="" xmlns:a16="http://schemas.microsoft.com/office/drawing/2014/main" id="{AD1DE5BA-BA06-4EBF-9938-3F11999554D9}"/>
              </a:ext>
            </a:extLst>
          </p:cNvPr>
          <p:cNvSpPr/>
          <p:nvPr/>
        </p:nvSpPr>
        <p:spPr>
          <a:xfrm>
            <a:off x="579233" y="3697135"/>
            <a:ext cx="6773112" cy="612000"/>
          </a:xfrm>
          <a:prstGeom prst="rect">
            <a:avLst/>
          </a:prstGeom>
          <a:solidFill>
            <a:srgbClr val="363636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="" xmlns:a16="http://schemas.microsoft.com/office/drawing/2014/main" id="{F7A08108-4EE6-461B-9FF3-F537D87628DE}"/>
              </a:ext>
            </a:extLst>
          </p:cNvPr>
          <p:cNvSpPr/>
          <p:nvPr/>
        </p:nvSpPr>
        <p:spPr>
          <a:xfrm>
            <a:off x="579234" y="1531706"/>
            <a:ext cx="8674446" cy="612000"/>
          </a:xfrm>
          <a:prstGeom prst="rect">
            <a:avLst/>
          </a:prstGeom>
          <a:solidFill>
            <a:srgbClr val="FEB800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="" xmlns:a16="http://schemas.microsoft.com/office/drawing/2014/main" id="{70B55793-022B-40B7-AD0E-44BFA6CCA944}"/>
              </a:ext>
            </a:extLst>
          </p:cNvPr>
          <p:cNvSpPr/>
          <p:nvPr/>
        </p:nvSpPr>
        <p:spPr>
          <a:xfrm>
            <a:off x="579234" y="2253516"/>
            <a:ext cx="8040025" cy="612000"/>
          </a:xfrm>
          <a:prstGeom prst="rect">
            <a:avLst/>
          </a:prstGeom>
          <a:solidFill>
            <a:srgbClr val="363636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Rectangle 8">
            <a:extLst>
              <a:ext uri="{FF2B5EF4-FFF2-40B4-BE49-F238E27FC236}">
                <a16:creationId xmlns="" xmlns:a16="http://schemas.microsoft.com/office/drawing/2014/main" id="{AE96286A-6E16-47F3-8E5A-2F3D95830AF1}"/>
              </a:ext>
            </a:extLst>
          </p:cNvPr>
          <p:cNvSpPr/>
          <p:nvPr/>
        </p:nvSpPr>
        <p:spPr>
          <a:xfrm>
            <a:off x="579234" y="2975326"/>
            <a:ext cx="7406569" cy="612000"/>
          </a:xfrm>
          <a:prstGeom prst="rect">
            <a:avLst/>
          </a:prstGeom>
          <a:solidFill>
            <a:srgbClr val="FEB800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Mobile</a:t>
            </a:r>
            <a:r>
              <a:rPr lang="en-US" dirty="0"/>
              <a:t>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683458" y="1605104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2117" y="2326391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00776" y="3047678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59435" y="3768966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8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/>
          <p:cNvSpPr txBox="1"/>
          <p:nvPr/>
        </p:nvSpPr>
        <p:spPr>
          <a:xfrm>
            <a:off x="3763780" y="5620890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9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="" xmlns:a16="http://schemas.microsoft.com/office/drawing/2014/main" id="{89C03162-FFF2-423C-9AAA-12CFC834486C}"/>
              </a:ext>
            </a:extLst>
          </p:cNvPr>
          <p:cNvSpPr/>
          <p:nvPr/>
        </p:nvSpPr>
        <p:spPr>
          <a:xfrm>
            <a:off x="8700416" y="168261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13EDF7F-3DD0-4CD7-9BCC-1B1E40291470}"/>
              </a:ext>
            </a:extLst>
          </p:cNvPr>
          <p:cNvSpPr/>
          <p:nvPr/>
        </p:nvSpPr>
        <p:spPr>
          <a:xfrm>
            <a:off x="8082333" y="2426872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ectangle 16">
            <a:extLst>
              <a:ext uri="{FF2B5EF4-FFF2-40B4-BE49-F238E27FC236}">
                <a16:creationId xmlns="" xmlns:a16="http://schemas.microsoft.com/office/drawing/2014/main" id="{CEC3A659-3023-4C3D-95A0-72CA597B2DCA}"/>
              </a:ext>
            </a:extLst>
          </p:cNvPr>
          <p:cNvSpPr/>
          <p:nvPr/>
        </p:nvSpPr>
        <p:spPr>
          <a:xfrm>
            <a:off x="7452469" y="3180833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21">
            <a:extLst>
              <a:ext uri="{FF2B5EF4-FFF2-40B4-BE49-F238E27FC236}">
                <a16:creationId xmlns="" xmlns:a16="http://schemas.microsoft.com/office/drawing/2014/main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6803559" y="3841447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124" y="1077359"/>
            <a:ext cx="2529877" cy="36975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85" y="5085964"/>
            <a:ext cx="2400367" cy="150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Oval 68">
            <a:extLst>
              <a:ext uri="{FF2B5EF4-FFF2-40B4-BE49-F238E27FC236}">
                <a16:creationId xmlns="" xmlns:a16="http://schemas.microsoft.com/office/drawing/2014/main" id="{CBB9751E-07F9-4A47-9F50-C2DA779E536A}"/>
              </a:ext>
            </a:extLst>
          </p:cNvPr>
          <p:cNvSpPr/>
          <p:nvPr/>
        </p:nvSpPr>
        <p:spPr>
          <a:xfrm rot="205243">
            <a:off x="10056403" y="1937704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FEB8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7" name="Oval 68">
            <a:extLst>
              <a:ext uri="{FF2B5EF4-FFF2-40B4-BE49-F238E27FC236}">
                <a16:creationId xmlns="" xmlns:a16="http://schemas.microsoft.com/office/drawing/2014/main" id="{121B4D62-9503-4647-8221-C67C191455EF}"/>
              </a:ext>
            </a:extLst>
          </p:cNvPr>
          <p:cNvSpPr/>
          <p:nvPr/>
        </p:nvSpPr>
        <p:spPr>
          <a:xfrm rot="285145" flipV="1">
            <a:off x="10784901" y="4120807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36363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Oval 68">
            <a:extLst>
              <a:ext uri="{FF2B5EF4-FFF2-40B4-BE49-F238E27FC236}">
                <a16:creationId xmlns="" xmlns:a16="http://schemas.microsoft.com/office/drawing/2014/main" id="{91C03AFC-AE6B-4630-B931-7D59557192B8}"/>
              </a:ext>
            </a:extLst>
          </p:cNvPr>
          <p:cNvSpPr/>
          <p:nvPr/>
        </p:nvSpPr>
        <p:spPr>
          <a:xfrm rot="3052891" flipH="1">
            <a:off x="8189320" y="1587504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36363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9" name="Oval 68">
            <a:extLst>
              <a:ext uri="{FF2B5EF4-FFF2-40B4-BE49-F238E27FC236}">
                <a16:creationId xmlns="" xmlns:a16="http://schemas.microsoft.com/office/drawing/2014/main" id="{B3D3B023-8602-4209-917E-D91F6262602D}"/>
              </a:ext>
            </a:extLst>
          </p:cNvPr>
          <p:cNvSpPr/>
          <p:nvPr/>
        </p:nvSpPr>
        <p:spPr>
          <a:xfrm rot="21302571" flipH="1">
            <a:off x="6717175" y="2411201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FEB8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Oval 68">
            <a:extLst>
              <a:ext uri="{FF2B5EF4-FFF2-40B4-BE49-F238E27FC236}">
                <a16:creationId xmlns="" xmlns:a16="http://schemas.microsoft.com/office/drawing/2014/main" id="{A037FC49-02B5-457A-A6BF-B4D2DD673EB1}"/>
              </a:ext>
            </a:extLst>
          </p:cNvPr>
          <p:cNvSpPr/>
          <p:nvPr/>
        </p:nvSpPr>
        <p:spPr>
          <a:xfrm rot="726905" flipH="1" flipV="1">
            <a:off x="6659115" y="4181789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36363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41" name="그룹 1">
            <a:extLst>
              <a:ext uri="{FF2B5EF4-FFF2-40B4-BE49-F238E27FC236}">
                <a16:creationId xmlns="" xmlns:a16="http://schemas.microsoft.com/office/drawing/2014/main" id="{B56690B1-AE97-434A-AE28-95905C7E3C47}"/>
              </a:ext>
            </a:extLst>
          </p:cNvPr>
          <p:cNvGrpSpPr/>
          <p:nvPr/>
        </p:nvGrpSpPr>
        <p:grpSpPr>
          <a:xfrm>
            <a:off x="1190371" y="4671664"/>
            <a:ext cx="1291681" cy="722105"/>
            <a:chOff x="1326485" y="4687899"/>
            <a:chExt cx="1291681" cy="722105"/>
          </a:xfrm>
        </p:grpSpPr>
        <p:sp>
          <p:nvSpPr>
            <p:cNvPr id="42" name="Round Same Side Corner Rectangle 8">
              <a:extLst>
                <a:ext uri="{FF2B5EF4-FFF2-40B4-BE49-F238E27FC236}">
                  <a16:creationId xmlns="" xmlns:a16="http://schemas.microsoft.com/office/drawing/2014/main" id="{3010E580-17DA-4F2D-BBF8-4D32C82A01D6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4D9F4E20-D953-4AB3-B277-FDE87070E48D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4" name="그룹 2">
            <a:extLst>
              <a:ext uri="{FF2B5EF4-FFF2-40B4-BE49-F238E27FC236}">
                <a16:creationId xmlns="" xmlns:a16="http://schemas.microsoft.com/office/drawing/2014/main" id="{689E3C08-B273-4FF6-8E38-8360A74A85C5}"/>
              </a:ext>
            </a:extLst>
          </p:cNvPr>
          <p:cNvGrpSpPr/>
          <p:nvPr/>
        </p:nvGrpSpPr>
        <p:grpSpPr>
          <a:xfrm>
            <a:off x="3890330" y="4662599"/>
            <a:ext cx="1336251" cy="740235"/>
            <a:chOff x="4063676" y="4678833"/>
            <a:chExt cx="1336251" cy="740235"/>
          </a:xfrm>
        </p:grpSpPr>
        <p:sp>
          <p:nvSpPr>
            <p:cNvPr id="45" name="Round Same Side Corner Rectangle 20">
              <a:extLst>
                <a:ext uri="{FF2B5EF4-FFF2-40B4-BE49-F238E27FC236}">
                  <a16:creationId xmlns="" xmlns:a16="http://schemas.microsoft.com/office/drawing/2014/main" id="{148AE5D9-6235-4855-A538-F682ABE7ED5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4165B8EE-7738-4916-9131-9905F8F4F79A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47CE57F2-1DA5-42C5-A478-0EE2E0871165}"/>
              </a:ext>
            </a:extLst>
          </p:cNvPr>
          <p:cNvGrpSpPr/>
          <p:nvPr/>
        </p:nvGrpSpPr>
        <p:grpSpPr>
          <a:xfrm>
            <a:off x="590180" y="5497643"/>
            <a:ext cx="2492060" cy="738664"/>
            <a:chOff x="2551705" y="4283314"/>
            <a:chExt cx="2357003" cy="738664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509CE1D2-F633-46DA-A483-03791C725CF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1D929A9-A42A-4B2E-A16F-6E2E79D1A20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AFCBBAE7-EE0F-4ED4-A6B8-F3F8F237D3FB}"/>
              </a:ext>
            </a:extLst>
          </p:cNvPr>
          <p:cNvGrpSpPr/>
          <p:nvPr/>
        </p:nvGrpSpPr>
        <p:grpSpPr>
          <a:xfrm>
            <a:off x="3312424" y="5497643"/>
            <a:ext cx="2492060" cy="738664"/>
            <a:chOff x="2551705" y="4283314"/>
            <a:chExt cx="2357003" cy="738664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F69A47EC-717F-4940-84C7-07F222B12B9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E6E5E71-0968-4374-AD07-96D3015B7E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29B7091-D380-4772-B93F-FB01F81980B0}"/>
              </a:ext>
            </a:extLst>
          </p:cNvPr>
          <p:cNvSpPr txBox="1"/>
          <p:nvPr/>
        </p:nvSpPr>
        <p:spPr>
          <a:xfrm>
            <a:off x="830291" y="304580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FEB800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7B8F83F-DAD3-4DD3-A29F-2213E2B58AC5}"/>
              </a:ext>
            </a:extLst>
          </p:cNvPr>
          <p:cNvSpPr txBox="1"/>
          <p:nvPr/>
        </p:nvSpPr>
        <p:spPr>
          <a:xfrm>
            <a:off x="942140" y="381524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E252377-C31A-4C87-BD23-4349BA9F0DB3}"/>
              </a:ext>
            </a:extLst>
          </p:cNvPr>
          <p:cNvSpPr txBox="1"/>
          <p:nvPr/>
        </p:nvSpPr>
        <p:spPr>
          <a:xfrm>
            <a:off x="2195778" y="289201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830291" y="1421985"/>
            <a:ext cx="5448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FEB800"/>
                </a:solidFill>
                <a:latin typeface="+mj-lt"/>
                <a:cs typeface="Arial" pitchFamily="34" charset="0"/>
              </a:rPr>
              <a:t>Social Media Marketing</a:t>
            </a:r>
            <a:endParaRPr lang="ko-KR" altLang="en-US" sz="3600" b="1" dirty="0">
              <a:solidFill>
                <a:srgbClr val="FEB8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544A99A8-013D-4876-BCD8-C1A5AA200579}"/>
              </a:ext>
            </a:extLst>
          </p:cNvPr>
          <p:cNvSpPr txBox="1"/>
          <p:nvPr/>
        </p:nvSpPr>
        <p:spPr>
          <a:xfrm>
            <a:off x="830290" y="2110740"/>
            <a:ext cx="5448427" cy="61555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ALLPPT Layout 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43" y="3627389"/>
            <a:ext cx="2755118" cy="28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383BE5-6687-4643-BA94-C3E7FA265BF7}"/>
              </a:ext>
            </a:extLst>
          </p:cNvPr>
          <p:cNvSpPr txBox="1"/>
          <p:nvPr/>
        </p:nvSpPr>
        <p:spPr>
          <a:xfrm>
            <a:off x="792957" y="3689467"/>
            <a:ext cx="1709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that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32BF815-8B16-4320-88A9-582102802117}"/>
              </a:ext>
            </a:extLst>
          </p:cNvPr>
          <p:cNvSpPr txBox="1"/>
          <p:nvPr/>
        </p:nvSpPr>
        <p:spPr>
          <a:xfrm>
            <a:off x="792958" y="2839457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FC145B-5F12-4AB3-B113-51D56255FCF0}"/>
              </a:ext>
            </a:extLst>
          </p:cNvPr>
          <p:cNvSpPr txBox="1"/>
          <p:nvPr/>
        </p:nvSpPr>
        <p:spPr>
          <a:xfrm>
            <a:off x="677973" y="531133"/>
            <a:ext cx="430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+mj-lt"/>
                <a:cs typeface="Arial" pitchFamily="34" charset="0"/>
              </a:rPr>
              <a:t>Influential Business In </a:t>
            </a:r>
            <a:r>
              <a:rPr lang="en-US" altLang="ko-KR" sz="4800" dirty="0">
                <a:solidFill>
                  <a:srgbClr val="FEB800"/>
                </a:solidFill>
                <a:latin typeface="+mj-lt"/>
                <a:cs typeface="Arial" pitchFamily="34" charset="0"/>
              </a:rPr>
              <a:t>Social</a:t>
            </a:r>
            <a:r>
              <a:rPr lang="en-US" altLang="ko-KR" sz="4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dirty="0">
                <a:solidFill>
                  <a:srgbClr val="FEB800"/>
                </a:solidFill>
                <a:latin typeface="+mj-lt"/>
                <a:cs typeface="Arial" pitchFamily="34" charset="0"/>
              </a:rPr>
              <a:t>Media</a:t>
            </a:r>
            <a:endParaRPr lang="ko-KR" altLang="en-US" sz="4800" dirty="0">
              <a:solidFill>
                <a:srgbClr val="FEB8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DC16E82-AF39-4FF0-A37D-6C0031201AD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982" y="3601174"/>
            <a:ext cx="1629093" cy="309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1087" y="35899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0B55C10-D30E-466F-B994-CF3832831EF7}"/>
              </a:ext>
            </a:extLst>
          </p:cNvPr>
          <p:cNvGrpSpPr/>
          <p:nvPr/>
        </p:nvGrpSpPr>
        <p:grpSpPr>
          <a:xfrm>
            <a:off x="5551684" y="1742560"/>
            <a:ext cx="5251076" cy="978029"/>
            <a:chOff x="6027067" y="1574253"/>
            <a:chExt cx="5251076" cy="978029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F2AA112E-DF29-4623-8E4E-2BB72177099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4016715D-ED25-49AF-A719-7ACBC9667D4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EB8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FEB8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FEB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6B3B38DE-4592-42DE-93A2-F7CFEB2674E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CD4CF14-ADDA-42EA-AB5B-1DB20E49AF6E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109F9CF-0518-402C-81DB-F376539F50C6}"/>
              </a:ext>
            </a:extLst>
          </p:cNvPr>
          <p:cNvGrpSpPr/>
          <p:nvPr/>
        </p:nvGrpSpPr>
        <p:grpSpPr>
          <a:xfrm>
            <a:off x="5551684" y="2901467"/>
            <a:ext cx="5251076" cy="978029"/>
            <a:chOff x="6027067" y="1574253"/>
            <a:chExt cx="5251076" cy="978029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00CD54AE-2640-4348-A38D-28C2D0B3B4CA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82AA2565-697E-4C9C-90DF-DF69BCCBF13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EB8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FEB8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FEB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823CD760-54C8-4E9D-9C31-376575824E5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F1698D3-E2B5-4796-A504-2CE89BB716EA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262BF2A-6F03-42A7-8FCD-9B4425EC1D9D}"/>
              </a:ext>
            </a:extLst>
          </p:cNvPr>
          <p:cNvGrpSpPr/>
          <p:nvPr/>
        </p:nvGrpSpPr>
        <p:grpSpPr>
          <a:xfrm>
            <a:off x="5551684" y="4060374"/>
            <a:ext cx="5251076" cy="978029"/>
            <a:chOff x="6027067" y="1574253"/>
            <a:chExt cx="5251076" cy="978029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D319069D-B4F2-4D8A-A01F-E42FBE2B630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8886B730-D2CF-418A-9F4E-80676A8BB11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EB8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FEB8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FEB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B2BB5561-E297-4153-99F6-535280286AB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D65EED2-59FE-44DF-AE89-F153E1C28F64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9C8212F-3237-45CA-AEC4-F16E67168FA6}"/>
              </a:ext>
            </a:extLst>
          </p:cNvPr>
          <p:cNvGrpSpPr/>
          <p:nvPr/>
        </p:nvGrpSpPr>
        <p:grpSpPr>
          <a:xfrm>
            <a:off x="5551684" y="5219282"/>
            <a:ext cx="5251076" cy="978029"/>
            <a:chOff x="6027067" y="1574253"/>
            <a:chExt cx="5251076" cy="978029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4C211C38-7BFE-4E43-8912-9F7A2932AB8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92666EC9-2562-48DE-9940-379DBD18624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EB8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FEB8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FEB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F53236A9-A5F3-47C0-84F8-4B2301FA4B3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CD64649B-92D7-4214-96D9-6A05D20B4B80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04" y="2489756"/>
            <a:ext cx="4854280" cy="36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reeform 5">
            <a:extLst>
              <a:ext uri="{FF2B5EF4-FFF2-40B4-BE49-F238E27FC236}">
                <a16:creationId xmlns="" xmlns:a16="http://schemas.microsoft.com/office/drawing/2014/main" id="{205C06FD-2F9F-42E7-A5C4-A3591AA9CDAF}"/>
              </a:ext>
            </a:extLst>
          </p:cNvPr>
          <p:cNvSpPr>
            <a:spLocks noChangeAspect="1"/>
          </p:cNvSpPr>
          <p:nvPr/>
        </p:nvSpPr>
        <p:spPr>
          <a:xfrm flipH="1">
            <a:off x="8421186" y="5181346"/>
            <a:ext cx="2128669" cy="114689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="" xmlns:a16="http://schemas.microsoft.com/office/drawing/2014/main" id="{E3D38218-DCBF-4FDD-BA9C-C4D6408260A8}"/>
              </a:ext>
            </a:extLst>
          </p:cNvPr>
          <p:cNvSpPr txBox="1"/>
          <p:nvPr/>
        </p:nvSpPr>
        <p:spPr>
          <a:xfrm>
            <a:off x="8908850" y="5521881"/>
            <a:ext cx="14150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rgbClr val="363636"/>
                </a:solidFill>
                <a:cs typeface="Arial" pitchFamily="34" charset="0"/>
              </a:rPr>
              <a:t>What We Do Now?</a:t>
            </a:r>
            <a:endParaRPr lang="ko-KR" altLang="en-US" sz="2000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D43FF5C2-8BD0-4093-A70B-F3E467A19E70}"/>
              </a:ext>
            </a:extLst>
          </p:cNvPr>
          <p:cNvSpPr txBox="1"/>
          <p:nvPr/>
        </p:nvSpPr>
        <p:spPr>
          <a:xfrm>
            <a:off x="1532798" y="307666"/>
            <a:ext cx="4545204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4400" dirty="0">
                <a:solidFill>
                  <a:schemeClr val="bg1"/>
                </a:solidFill>
                <a:cs typeface="Arial" pitchFamily="34" charset="0"/>
              </a:rPr>
              <a:t>The Influencer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Marketing </a:t>
            </a:r>
            <a:r>
              <a:rPr lang="en-GB" altLang="ko-KR" sz="4400" dirty="0">
                <a:solidFill>
                  <a:schemeClr val="bg1"/>
                </a:solidFill>
                <a:cs typeface="Arial" pitchFamily="34" charset="0"/>
              </a:rPr>
              <a:t>Revolution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B4A6B968-1233-403D-B365-12F48DAFDEB4}"/>
              </a:ext>
            </a:extLst>
          </p:cNvPr>
          <p:cNvSpPr txBox="1"/>
          <p:nvPr/>
        </p:nvSpPr>
        <p:spPr>
          <a:xfrm>
            <a:off x="6622555" y="284658"/>
            <a:ext cx="55773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868AED27-B150-461F-92E2-E2D45BA8D9D4}"/>
              </a:ext>
            </a:extLst>
          </p:cNvPr>
          <p:cNvSpPr txBox="1"/>
          <p:nvPr/>
        </p:nvSpPr>
        <p:spPr>
          <a:xfrm>
            <a:off x="588248" y="2588214"/>
            <a:ext cx="54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86" name="Rounded Rectangular Callout 31">
            <a:extLst>
              <a:ext uri="{FF2B5EF4-FFF2-40B4-BE49-F238E27FC236}">
                <a16:creationId xmlns="" xmlns:a16="http://schemas.microsoft.com/office/drawing/2014/main" id="{8BB47379-6736-451E-8F22-EF481F8A4791}"/>
              </a:ext>
            </a:extLst>
          </p:cNvPr>
          <p:cNvSpPr/>
          <p:nvPr/>
        </p:nvSpPr>
        <p:spPr>
          <a:xfrm flipH="1">
            <a:off x="2715433" y="473664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7" name="그룹 6">
            <a:extLst>
              <a:ext uri="{FF2B5EF4-FFF2-40B4-BE49-F238E27FC236}">
                <a16:creationId xmlns="" xmlns:a16="http://schemas.microsoft.com/office/drawing/2014/main" id="{F897401E-F4FF-4FA0-A945-D022B8914181}"/>
              </a:ext>
            </a:extLst>
          </p:cNvPr>
          <p:cNvGrpSpPr/>
          <p:nvPr/>
        </p:nvGrpSpPr>
        <p:grpSpPr>
          <a:xfrm>
            <a:off x="959389" y="5477050"/>
            <a:ext cx="2262988" cy="766247"/>
            <a:chOff x="1730330" y="5175558"/>
            <a:chExt cx="1742087" cy="766247"/>
          </a:xfrm>
        </p:grpSpPr>
        <p:sp>
          <p:nvSpPr>
            <p:cNvPr id="188" name="TextBox 187">
              <a:extLst>
                <a:ext uri="{FF2B5EF4-FFF2-40B4-BE49-F238E27FC236}">
                  <a16:creationId xmlns="" xmlns:a16="http://schemas.microsoft.com/office/drawing/2014/main" id="{AFFA7A0D-E06B-4603-873E-FBB9E5F731B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619366F7-3FE3-437E-87F1-96738F6A5B4B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190" name="Rounded Rectangular Callout 47">
            <a:extLst>
              <a:ext uri="{FF2B5EF4-FFF2-40B4-BE49-F238E27FC236}">
                <a16:creationId xmlns="" xmlns:a16="http://schemas.microsoft.com/office/drawing/2014/main" id="{75509443-DE5A-460D-9FC5-AC8D71F5467B}"/>
              </a:ext>
            </a:extLst>
          </p:cNvPr>
          <p:cNvSpPr/>
          <p:nvPr/>
        </p:nvSpPr>
        <p:spPr>
          <a:xfrm flipH="1">
            <a:off x="5559690" y="473750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91" name="그룹 4">
            <a:extLst>
              <a:ext uri="{FF2B5EF4-FFF2-40B4-BE49-F238E27FC236}">
                <a16:creationId xmlns="" xmlns:a16="http://schemas.microsoft.com/office/drawing/2014/main" id="{BF782442-CAC7-424B-9C08-DC07AF244F1B}"/>
              </a:ext>
            </a:extLst>
          </p:cNvPr>
          <p:cNvGrpSpPr/>
          <p:nvPr/>
        </p:nvGrpSpPr>
        <p:grpSpPr>
          <a:xfrm>
            <a:off x="3803646" y="5477910"/>
            <a:ext cx="2262988" cy="766247"/>
            <a:chOff x="3727326" y="5176417"/>
            <a:chExt cx="1742087" cy="766247"/>
          </a:xfrm>
        </p:grpSpPr>
        <p:sp>
          <p:nvSpPr>
            <p:cNvPr id="192" name="TextBox 191">
              <a:extLst>
                <a:ext uri="{FF2B5EF4-FFF2-40B4-BE49-F238E27FC236}">
                  <a16:creationId xmlns="" xmlns:a16="http://schemas.microsoft.com/office/drawing/2014/main" id="{BA19AF3A-5C7D-4F7F-A11E-646DB9121782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="" xmlns:a16="http://schemas.microsoft.com/office/drawing/2014/main" id="{F022CF1C-1EF0-4F09-951F-6478470EF8E6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198" name="Rectangle 9">
            <a:extLst>
              <a:ext uri="{FF2B5EF4-FFF2-40B4-BE49-F238E27FC236}">
                <a16:creationId xmlns="" xmlns:a16="http://schemas.microsoft.com/office/drawing/2014/main" id="{D250EEC0-6697-4000-ACC3-7C34924B87FE}"/>
              </a:ext>
            </a:extLst>
          </p:cNvPr>
          <p:cNvSpPr/>
          <p:nvPr/>
        </p:nvSpPr>
        <p:spPr>
          <a:xfrm>
            <a:off x="2921150" y="48263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EB800"/>
              </a:solidFill>
            </a:endParaRPr>
          </a:p>
        </p:txBody>
      </p:sp>
      <p:sp>
        <p:nvSpPr>
          <p:cNvPr id="199" name="Rounded Rectangle 5">
            <a:extLst>
              <a:ext uri="{FF2B5EF4-FFF2-40B4-BE49-F238E27FC236}">
                <a16:creationId xmlns="" xmlns:a16="http://schemas.microsoft.com/office/drawing/2014/main" id="{FBD71460-3C63-40FC-B21D-692AF3D87D9A}"/>
              </a:ext>
            </a:extLst>
          </p:cNvPr>
          <p:cNvSpPr/>
          <p:nvPr/>
        </p:nvSpPr>
        <p:spPr>
          <a:xfrm flipH="1">
            <a:off x="5690338" y="4831070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EB8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596" y="1548523"/>
            <a:ext cx="3619239" cy="300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C8FDA65-4409-40E3-A995-AAA8F007B1AA}"/>
              </a:ext>
            </a:extLst>
          </p:cNvPr>
          <p:cNvSpPr txBox="1"/>
          <p:nvPr/>
        </p:nvSpPr>
        <p:spPr>
          <a:xfrm>
            <a:off x="683212" y="2540671"/>
            <a:ext cx="7081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FEB800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sz="1600" b="1" dirty="0">
              <a:solidFill>
                <a:srgbClr val="FEB800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49B85C0-0F6E-42F5-A2DE-331E4A87C749}"/>
              </a:ext>
            </a:extLst>
          </p:cNvPr>
          <p:cNvGrpSpPr/>
          <p:nvPr/>
        </p:nvGrpSpPr>
        <p:grpSpPr>
          <a:xfrm>
            <a:off x="688666" y="1557733"/>
            <a:ext cx="5246903" cy="830180"/>
            <a:chOff x="6324699" y="2356411"/>
            <a:chExt cx="2736305" cy="83018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C660791-EFC5-4C2A-A6DF-0AF0E9DD4512}"/>
                </a:ext>
              </a:extLst>
            </p:cNvPr>
            <p:cNvSpPr txBox="1"/>
            <p:nvPr/>
          </p:nvSpPr>
          <p:spPr>
            <a:xfrm>
              <a:off x="6324700" y="2724926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63ADE08-26CD-421D-BB99-9CB3B3C9709C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A0CF402-3AEA-4946-B9D0-05E66A605187}"/>
              </a:ext>
            </a:extLst>
          </p:cNvPr>
          <p:cNvSpPr txBox="1"/>
          <p:nvPr/>
        </p:nvSpPr>
        <p:spPr>
          <a:xfrm>
            <a:off x="683212" y="3734073"/>
            <a:ext cx="27268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85" y="1788565"/>
            <a:ext cx="4611715" cy="4711379"/>
          </a:xfrm>
          <a:prstGeom prst="rect">
            <a:avLst/>
          </a:prstGeom>
        </p:spPr>
      </p:pic>
      <p:sp>
        <p:nvSpPr>
          <p:cNvPr id="11" name="TextBox 20">
            <a:extLst>
              <a:ext uri="{FF2B5EF4-FFF2-40B4-BE49-F238E27FC236}">
                <a16:creationId xmlns="" xmlns:a16="http://schemas.microsoft.com/office/drawing/2014/main" id="{EA0CF402-3AEA-4946-B9D0-05E66A605187}"/>
              </a:ext>
            </a:extLst>
          </p:cNvPr>
          <p:cNvSpPr txBox="1"/>
          <p:nvPr/>
        </p:nvSpPr>
        <p:spPr>
          <a:xfrm>
            <a:off x="3726297" y="3734073"/>
            <a:ext cx="27268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4268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B306F60D-6968-4BBA-9991-7F8CDDE50EB0}"/>
              </a:ext>
            </a:extLst>
          </p:cNvPr>
          <p:cNvSpPr/>
          <p:nvPr/>
        </p:nvSpPr>
        <p:spPr>
          <a:xfrm rot="16200000">
            <a:off x="5160474" y="-241428"/>
            <a:ext cx="1871053" cy="12191999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687CC19E-67E3-4577-A6F4-1EFBC32E307E}"/>
              </a:ext>
            </a:extLst>
          </p:cNvPr>
          <p:cNvSpPr/>
          <p:nvPr/>
        </p:nvSpPr>
        <p:spPr>
          <a:xfrm>
            <a:off x="4199711" y="5302304"/>
            <a:ext cx="671669" cy="671669"/>
          </a:xfrm>
          <a:prstGeom prst="ellipse">
            <a:avLst/>
          </a:prstGeom>
          <a:solidFill>
            <a:srgbClr val="36363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250E736-2DBC-4205-8651-48A65E99BE31}"/>
              </a:ext>
            </a:extLst>
          </p:cNvPr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551C9FC9-1CEA-485B-A538-A7A01FC4E7F1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6D4120D-CED2-4A23-AE5C-77D5C492202B}"/>
              </a:ext>
            </a:extLst>
          </p:cNvPr>
          <p:cNvSpPr txBox="1"/>
          <p:nvPr/>
        </p:nvSpPr>
        <p:spPr>
          <a:xfrm>
            <a:off x="3628635" y="1465426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86295E99-43BC-4B44-877C-589B41F3C283}"/>
              </a:ext>
            </a:extLst>
          </p:cNvPr>
          <p:cNvGrpSpPr/>
          <p:nvPr/>
        </p:nvGrpSpPr>
        <p:grpSpPr>
          <a:xfrm>
            <a:off x="3628634" y="2099249"/>
            <a:ext cx="7874518" cy="941219"/>
            <a:chOff x="4716017" y="2486040"/>
            <a:chExt cx="4176463" cy="941219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B7C61B5-1C38-49FE-92AC-6DEB9AEC8F91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CCB95CE-31C6-4AAB-9A1E-8108A7848F1D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EB80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A83406BD-6679-4CB4-BCDC-9593DC6F7B69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2A271E8B-2BBF-45A2-AA82-3F79A035E098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464F4C85-AB9A-4CD1-AFCB-DF505CE13F03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001C2EB-0283-49EE-A813-9CDA8ECE7D74}"/>
              </a:ext>
            </a:extLst>
          </p:cNvPr>
          <p:cNvSpPr txBox="1"/>
          <p:nvPr/>
        </p:nvSpPr>
        <p:spPr>
          <a:xfrm>
            <a:off x="3628634" y="3114215"/>
            <a:ext cx="7829807" cy="8947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66FA2F95-9FB2-463C-831A-AD77423095D2}"/>
              </a:ext>
            </a:extLst>
          </p:cNvPr>
          <p:cNvSpPr/>
          <p:nvPr/>
        </p:nvSpPr>
        <p:spPr>
          <a:xfrm>
            <a:off x="7206932" y="5303927"/>
            <a:ext cx="671669" cy="671669"/>
          </a:xfrm>
          <a:prstGeom prst="ellipse">
            <a:avLst/>
          </a:prstGeom>
          <a:solidFill>
            <a:srgbClr val="36363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1B7D466-0014-49CE-B8D1-338EBAF21D37}"/>
              </a:ext>
            </a:extLst>
          </p:cNvPr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32BFCC64-4F69-4B61-9B34-0483B2717D60}"/>
              </a:ext>
            </a:extLst>
          </p:cNvPr>
          <p:cNvSpPr/>
          <p:nvPr/>
        </p:nvSpPr>
        <p:spPr>
          <a:xfrm>
            <a:off x="10214153" y="5302304"/>
            <a:ext cx="671669" cy="671669"/>
          </a:xfrm>
          <a:prstGeom prst="ellipse">
            <a:avLst/>
          </a:prstGeom>
          <a:solidFill>
            <a:srgbClr val="36363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322C109-914A-4F0C-A5B9-62E227E19472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Rounded Rectangle 2">
            <a:extLst>
              <a:ext uri="{FF2B5EF4-FFF2-40B4-BE49-F238E27FC236}">
                <a16:creationId xmlns="" xmlns:a16="http://schemas.microsoft.com/office/drawing/2014/main" id="{0736BEC4-A18D-47C7-B302-179769C1D49C}"/>
              </a:ext>
            </a:extLst>
          </p:cNvPr>
          <p:cNvSpPr/>
          <p:nvPr/>
        </p:nvSpPr>
        <p:spPr>
          <a:xfrm>
            <a:off x="7370099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ounded Rectangle 3">
            <a:extLst>
              <a:ext uri="{FF2B5EF4-FFF2-40B4-BE49-F238E27FC236}">
                <a16:creationId xmlns="" xmlns:a16="http://schemas.microsoft.com/office/drawing/2014/main" id="{AC3564ED-A43D-497B-9E27-D89D9CEB9032}"/>
              </a:ext>
            </a:extLst>
          </p:cNvPr>
          <p:cNvSpPr/>
          <p:nvPr/>
        </p:nvSpPr>
        <p:spPr>
          <a:xfrm>
            <a:off x="4378333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Rounded Rectangle 1">
            <a:extLst>
              <a:ext uri="{FF2B5EF4-FFF2-40B4-BE49-F238E27FC236}">
                <a16:creationId xmlns="" xmlns:a16="http://schemas.microsoft.com/office/drawing/2014/main" id="{E42FD031-816F-4CAF-A7C2-0AEC435C8E9A}"/>
              </a:ext>
            </a:extLst>
          </p:cNvPr>
          <p:cNvSpPr/>
          <p:nvPr/>
        </p:nvSpPr>
        <p:spPr>
          <a:xfrm>
            <a:off x="10381976" y="5466967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90341">
            <a:off x="613407" y="1821843"/>
            <a:ext cx="2484721" cy="422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463425" y="5311075"/>
            <a:ext cx="703465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rgbClr val="FFC000"/>
                </a:solidFill>
                <a:cs typeface="Arial" pitchFamily="34" charset="0"/>
              </a:rPr>
              <a:t>L</a:t>
            </a:r>
            <a:r>
              <a:rPr lang="en-US" altLang="ko-KR" sz="3200" b="1" dirty="0">
                <a:solidFill>
                  <a:srgbClr val="FFC000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3200" b="1" dirty="0">
                <a:solidFill>
                  <a:srgbClr val="FFC000"/>
                </a:solidFill>
                <a:cs typeface="Arial" pitchFamily="34" charset="0"/>
              </a:rPr>
              <a:t>CU USU AGAM INTEGRE IMPEDIT.</a:t>
            </a:r>
            <a:endParaRPr lang="ko-KR" altLang="en-US" sz="32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00800" y="1892769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500800" y="3240260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직사각형 2">
            <a:extLst>
              <a:ext uri="{FF2B5EF4-FFF2-40B4-BE49-F238E27FC236}">
                <a16:creationId xmlns="" xmlns:a16="http://schemas.microsoft.com/office/drawing/2014/main" id="{484303B2-233C-492F-9FA2-2F65F61E154D}"/>
              </a:ext>
            </a:extLst>
          </p:cNvPr>
          <p:cNvSpPr/>
          <p:nvPr/>
        </p:nvSpPr>
        <p:spPr>
          <a:xfrm>
            <a:off x="500800" y="4783499"/>
            <a:ext cx="4248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EB800"/>
                </a:solidFill>
              </a:rPr>
              <a:t>PRESENTATION INFOGRAPHIC</a:t>
            </a:r>
            <a:endParaRPr lang="ko-KR" altLang="en-US" dirty="0">
              <a:solidFill>
                <a:srgbClr val="FEB8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C0F1C92-945D-4C20-99C7-3A75953263FB}"/>
              </a:ext>
            </a:extLst>
          </p:cNvPr>
          <p:cNvSpPr txBox="1"/>
          <p:nvPr/>
        </p:nvSpPr>
        <p:spPr>
          <a:xfrm>
            <a:off x="500800" y="2620351"/>
            <a:ext cx="664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FEB800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2A0A1DC-39DB-4040-8D0E-38E00D5A54FC}"/>
              </a:ext>
            </a:extLst>
          </p:cNvPr>
          <p:cNvSpPr txBox="1"/>
          <p:nvPr/>
        </p:nvSpPr>
        <p:spPr>
          <a:xfrm>
            <a:off x="-1828799" y="262503"/>
            <a:ext cx="932688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66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6600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6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4866">
            <a:off x="7939425" y="2875863"/>
            <a:ext cx="3527246" cy="28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61B2B30-96FA-4B08-9829-B2732321490D}"/>
              </a:ext>
            </a:extLst>
          </p:cNvPr>
          <p:cNvSpPr/>
          <p:nvPr/>
        </p:nvSpPr>
        <p:spPr>
          <a:xfrm>
            <a:off x="706679" y="2548287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7D1F2E31-F456-411C-80BD-4BD4F982A3DD}"/>
              </a:ext>
            </a:extLst>
          </p:cNvPr>
          <p:cNvSpPr txBox="1"/>
          <p:nvPr/>
        </p:nvSpPr>
        <p:spPr>
          <a:xfrm>
            <a:off x="885708" y="27502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0968E49D-F80D-4ED7-BF79-4C4C97A64D31}"/>
              </a:ext>
            </a:extLst>
          </p:cNvPr>
          <p:cNvSpPr txBox="1"/>
          <p:nvPr/>
        </p:nvSpPr>
        <p:spPr>
          <a:xfrm>
            <a:off x="706679" y="3406432"/>
            <a:ext cx="77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E93515D-D424-40C0-9CEC-61A4736B9A83}"/>
              </a:ext>
            </a:extLst>
          </p:cNvPr>
          <p:cNvSpPr txBox="1"/>
          <p:nvPr/>
        </p:nvSpPr>
        <p:spPr>
          <a:xfrm>
            <a:off x="1707929" y="24572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C2247E34-57F6-4A81-9BD6-69520129D791}"/>
              </a:ext>
            </a:extLst>
          </p:cNvPr>
          <p:cNvSpPr txBox="1"/>
          <p:nvPr/>
        </p:nvSpPr>
        <p:spPr>
          <a:xfrm>
            <a:off x="1718557" y="49050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1269E93F-D82C-496F-BFF6-B9E2A9A5DA09}"/>
              </a:ext>
            </a:extLst>
          </p:cNvPr>
          <p:cNvSpPr txBox="1"/>
          <p:nvPr/>
        </p:nvSpPr>
        <p:spPr>
          <a:xfrm>
            <a:off x="1707927" y="41442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774" y="1914490"/>
            <a:ext cx="3478875" cy="32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95D4D32-8099-47A1-80AA-D76A277E1D80}"/>
              </a:ext>
            </a:extLst>
          </p:cNvPr>
          <p:cNvSpPr txBox="1"/>
          <p:nvPr/>
        </p:nvSpPr>
        <p:spPr>
          <a:xfrm>
            <a:off x="5948743" y="5687904"/>
            <a:ext cx="1747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DC485A6-4173-4356-B603-7ADE25FE19FC}"/>
              </a:ext>
            </a:extLst>
          </p:cNvPr>
          <p:cNvSpPr/>
          <p:nvPr/>
        </p:nvSpPr>
        <p:spPr>
          <a:xfrm>
            <a:off x="6064183" y="5320883"/>
            <a:ext cx="36004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6FF1176-F04D-4923-9C16-51E2171585B8}"/>
              </a:ext>
            </a:extLst>
          </p:cNvPr>
          <p:cNvSpPr txBox="1"/>
          <p:nvPr/>
        </p:nvSpPr>
        <p:spPr>
          <a:xfrm>
            <a:off x="1667201" y="5687904"/>
            <a:ext cx="207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BE4AA1A-749C-4F18-B4DC-24B3387B3DEF}"/>
              </a:ext>
            </a:extLst>
          </p:cNvPr>
          <p:cNvSpPr/>
          <p:nvPr/>
        </p:nvSpPr>
        <p:spPr>
          <a:xfrm>
            <a:off x="2650282" y="5243204"/>
            <a:ext cx="360040" cy="36004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37DEF88-9DCF-486C-8C11-239439C56A05}"/>
              </a:ext>
            </a:extLst>
          </p:cNvPr>
          <p:cNvSpPr txBox="1"/>
          <p:nvPr/>
        </p:nvSpPr>
        <p:spPr>
          <a:xfrm>
            <a:off x="3010322" y="1836494"/>
            <a:ext cx="212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562AC05-037A-478D-8DDD-30ECF718F808}"/>
              </a:ext>
            </a:extLst>
          </p:cNvPr>
          <p:cNvSpPr/>
          <p:nvPr/>
        </p:nvSpPr>
        <p:spPr>
          <a:xfrm>
            <a:off x="4656285" y="2635344"/>
            <a:ext cx="360040" cy="3600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C64C2D0-6275-4A87-98BB-D8272F63DFF8}"/>
              </a:ext>
            </a:extLst>
          </p:cNvPr>
          <p:cNvSpPr txBox="1"/>
          <p:nvPr/>
        </p:nvSpPr>
        <p:spPr>
          <a:xfrm>
            <a:off x="8056314" y="2251993"/>
            <a:ext cx="259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60E1689-7F24-46B9-9107-F97D720302DD}"/>
              </a:ext>
            </a:extLst>
          </p:cNvPr>
          <p:cNvSpPr/>
          <p:nvPr/>
        </p:nvSpPr>
        <p:spPr>
          <a:xfrm>
            <a:off x="7696273" y="2462372"/>
            <a:ext cx="360040" cy="3600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67DBA01-2A4B-4EBF-ACC1-FB7F6C97D60C}"/>
              </a:ext>
            </a:extLst>
          </p:cNvPr>
          <p:cNvSpPr txBox="1"/>
          <p:nvPr/>
        </p:nvSpPr>
        <p:spPr>
          <a:xfrm>
            <a:off x="323529" y="3962265"/>
            <a:ext cx="196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A1FFBE5-AD1C-435B-8DE6-E8BB6650D156}"/>
              </a:ext>
            </a:extLst>
          </p:cNvPr>
          <p:cNvSpPr/>
          <p:nvPr/>
        </p:nvSpPr>
        <p:spPr>
          <a:xfrm>
            <a:off x="1825120" y="3584266"/>
            <a:ext cx="360040" cy="3600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  <p:sp>
        <p:nvSpPr>
          <p:cNvPr id="31" name="TextBox 27">
            <a:extLst>
              <a:ext uri="{FF2B5EF4-FFF2-40B4-BE49-F238E27FC236}">
                <a16:creationId xmlns="" xmlns:a16="http://schemas.microsoft.com/office/drawing/2014/main" id="{467DBA01-2A4B-4EBF-ACC1-FB7F6C97D60C}"/>
              </a:ext>
            </a:extLst>
          </p:cNvPr>
          <p:cNvSpPr txBox="1"/>
          <p:nvPr/>
        </p:nvSpPr>
        <p:spPr>
          <a:xfrm>
            <a:off x="9248454" y="4713041"/>
            <a:ext cx="196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="" xmlns:a16="http://schemas.microsoft.com/office/drawing/2014/main" id="{EA1FFBE5-AD1C-435B-8DE6-E8BB6650D156}"/>
              </a:ext>
            </a:extLst>
          </p:cNvPr>
          <p:cNvSpPr/>
          <p:nvPr/>
        </p:nvSpPr>
        <p:spPr>
          <a:xfrm>
            <a:off x="9422690" y="4353001"/>
            <a:ext cx="360040" cy="3600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/>
              <a:t>00</a:t>
            </a:r>
            <a:endParaRPr lang="ko-KR" altLang="en-US" sz="1200" b="1" dirty="0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663" y="2623444"/>
            <a:ext cx="4745121" cy="30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A9C254EA-56F1-4521-8F36-CF6D11A7A8E8}"/>
              </a:ext>
            </a:extLst>
          </p:cNvPr>
          <p:cNvSpPr/>
          <p:nvPr/>
        </p:nvSpPr>
        <p:spPr>
          <a:xfrm>
            <a:off x="3463963" y="5425687"/>
            <a:ext cx="2700000" cy="10081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8E9F72B9-BD30-4C8D-86A5-237BDFC24DD4}"/>
              </a:ext>
            </a:extLst>
          </p:cNvPr>
          <p:cNvSpPr/>
          <p:nvPr/>
        </p:nvSpPr>
        <p:spPr>
          <a:xfrm>
            <a:off x="2042470" y="4138926"/>
            <a:ext cx="2700000" cy="10081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B9031CAF-7CB5-466B-AB0F-F2BB70D10A5F}"/>
              </a:ext>
            </a:extLst>
          </p:cNvPr>
          <p:cNvSpPr/>
          <p:nvPr/>
        </p:nvSpPr>
        <p:spPr>
          <a:xfrm>
            <a:off x="1664476" y="4266601"/>
            <a:ext cx="752762" cy="752762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AC4AD281-D5B1-4B55-813A-E5E8F69EB32F}"/>
              </a:ext>
            </a:extLst>
          </p:cNvPr>
          <p:cNvSpPr/>
          <p:nvPr/>
        </p:nvSpPr>
        <p:spPr>
          <a:xfrm>
            <a:off x="3086732" y="5553363"/>
            <a:ext cx="752762" cy="752762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914E3993-3BD5-41FA-8F94-A5EEF3B264C6}"/>
              </a:ext>
            </a:extLst>
          </p:cNvPr>
          <p:cNvGrpSpPr/>
          <p:nvPr/>
        </p:nvGrpSpPr>
        <p:grpSpPr>
          <a:xfrm>
            <a:off x="2526143" y="4205707"/>
            <a:ext cx="2098288" cy="876790"/>
            <a:chOff x="3131840" y="2220253"/>
            <a:chExt cx="3096344" cy="876790"/>
          </a:xfrm>
        </p:grpSpPr>
        <p:sp>
          <p:nvSpPr>
            <p:cNvPr id="122" name="TextBox 121">
              <a:extLst>
                <a:ext uri="{FF2B5EF4-FFF2-40B4-BE49-F238E27FC236}">
                  <a16:creationId xmlns="" xmlns:a16="http://schemas.microsoft.com/office/drawing/2014/main" id="{8BCE9DA7-98C8-45CE-8495-264F81C74EE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461F678E-0F78-4747-A5F3-D93C91C1027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404428E6-B56B-473A-8E22-BB24FAB49EDF}"/>
              </a:ext>
            </a:extLst>
          </p:cNvPr>
          <p:cNvGrpSpPr/>
          <p:nvPr/>
        </p:nvGrpSpPr>
        <p:grpSpPr>
          <a:xfrm>
            <a:off x="3973463" y="5484703"/>
            <a:ext cx="2098288" cy="876790"/>
            <a:chOff x="3131840" y="2220253"/>
            <a:chExt cx="3096344" cy="876790"/>
          </a:xfrm>
        </p:grpSpPr>
        <p:sp>
          <p:nvSpPr>
            <p:cNvPr id="125" name="TextBox 124">
              <a:extLst>
                <a:ext uri="{FF2B5EF4-FFF2-40B4-BE49-F238E27FC236}">
                  <a16:creationId xmlns="" xmlns:a16="http://schemas.microsoft.com/office/drawing/2014/main" id="{578D3CBE-1183-4F19-BD17-FBA50FA0BE6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8CB2A318-7FE3-4EF3-A2A5-4ADF2C4C225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Donut 39">
            <a:extLst>
              <a:ext uri="{FF2B5EF4-FFF2-40B4-BE49-F238E27FC236}">
                <a16:creationId xmlns="" xmlns:a16="http://schemas.microsoft.com/office/drawing/2014/main" id="{74C71813-AF44-4079-A90A-14A8F9908A3F}"/>
              </a:ext>
            </a:extLst>
          </p:cNvPr>
          <p:cNvSpPr/>
          <p:nvPr/>
        </p:nvSpPr>
        <p:spPr>
          <a:xfrm>
            <a:off x="3283963" y="5748825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8" name="Oval 21">
            <a:extLst>
              <a:ext uri="{FF2B5EF4-FFF2-40B4-BE49-F238E27FC236}">
                <a16:creationId xmlns="" xmlns:a16="http://schemas.microsoft.com/office/drawing/2014/main" id="{803213C8-47FA-44EA-95DB-82517FCA6FCE}"/>
              </a:ext>
            </a:extLst>
          </p:cNvPr>
          <p:cNvSpPr>
            <a:spLocks noChangeAspect="1"/>
          </p:cNvSpPr>
          <p:nvPr/>
        </p:nvSpPr>
        <p:spPr>
          <a:xfrm>
            <a:off x="1867283" y="4480053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87124D55-FD0C-452F-A1DA-DE80079F529F}"/>
              </a:ext>
            </a:extLst>
          </p:cNvPr>
          <p:cNvSpPr txBox="1"/>
          <p:nvPr/>
        </p:nvSpPr>
        <p:spPr>
          <a:xfrm>
            <a:off x="1562155" y="299232"/>
            <a:ext cx="3660629" cy="13582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rgbClr val="FEB800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rgbClr val="FEB800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rgbClr val="FEB800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rgbClr val="FEB800"/>
              </a:solidFill>
              <a:cs typeface="Arial" pitchFamily="34" charset="0"/>
            </a:endParaRPr>
          </a:p>
        </p:txBody>
      </p:sp>
      <p:grpSp>
        <p:nvGrpSpPr>
          <p:cNvPr id="132" name="그룹 93">
            <a:extLst>
              <a:ext uri="{FF2B5EF4-FFF2-40B4-BE49-F238E27FC236}">
                <a16:creationId xmlns="" xmlns:a16="http://schemas.microsoft.com/office/drawing/2014/main" id="{AB84BC91-AAB6-44C8-9457-EB4E539513A0}"/>
              </a:ext>
            </a:extLst>
          </p:cNvPr>
          <p:cNvGrpSpPr/>
          <p:nvPr/>
        </p:nvGrpSpPr>
        <p:grpSpPr>
          <a:xfrm>
            <a:off x="1469780" y="1942145"/>
            <a:ext cx="4727028" cy="1755185"/>
            <a:chOff x="3944163" y="900937"/>
            <a:chExt cx="2236571" cy="1755185"/>
          </a:xfrm>
        </p:grpSpPr>
        <p:sp>
          <p:nvSpPr>
            <p:cNvPr id="133" name="TextBox 132">
              <a:extLst>
                <a:ext uri="{FF2B5EF4-FFF2-40B4-BE49-F238E27FC236}">
                  <a16:creationId xmlns="" xmlns:a16="http://schemas.microsoft.com/office/drawing/2014/main" id="{E541A606-6AC0-4193-8F06-3D50FCBA79B6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="" xmlns:a16="http://schemas.microsoft.com/office/drawing/2014/main" id="{88037B17-6200-4AAA-8BFB-77571754371B}"/>
                </a:ext>
              </a:extLst>
            </p:cNvPr>
            <p:cNvSpPr txBox="1"/>
            <p:nvPr/>
          </p:nvSpPr>
          <p:spPr>
            <a:xfrm>
              <a:off x="3944163" y="900937"/>
              <a:ext cx="223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306" y="1182950"/>
            <a:ext cx="3434518" cy="52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966E6D-7FE3-40B6-965D-3C92BFD85289}"/>
              </a:ext>
            </a:extLst>
          </p:cNvPr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="" xmlns:a16="http://schemas.microsoft.com/office/drawing/2014/main" id="{8CF2F53E-4660-469C-99B5-3F4F08A36376}"/>
              </a:ext>
            </a:extLst>
          </p:cNvPr>
          <p:cNvSpPr txBox="1">
            <a:spLocks/>
          </p:cNvSpPr>
          <p:nvPr/>
        </p:nvSpPr>
        <p:spPr>
          <a:xfrm>
            <a:off x="912248" y="21063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4B51270-435E-406A-A145-18394500858E}"/>
              </a:ext>
            </a:extLst>
          </p:cNvPr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="" xmlns:a16="http://schemas.microsoft.com/office/drawing/2014/main" id="{7266CFF3-47D9-4CB6-9D79-DCDEA6A9E639}"/>
              </a:ext>
            </a:extLst>
          </p:cNvPr>
          <p:cNvSpPr txBox="1">
            <a:spLocks/>
          </p:cNvSpPr>
          <p:nvPr/>
        </p:nvSpPr>
        <p:spPr>
          <a:xfrm>
            <a:off x="912248" y="301333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587C579-B3F7-43D7-8E22-7E1D7FF0C642}"/>
              </a:ext>
            </a:extLst>
          </p:cNvPr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="" xmlns:a16="http://schemas.microsoft.com/office/drawing/2014/main" id="{DFAF1CCE-270D-430E-880B-FB756B9EB4E7}"/>
              </a:ext>
            </a:extLst>
          </p:cNvPr>
          <p:cNvSpPr txBox="1">
            <a:spLocks/>
          </p:cNvSpPr>
          <p:nvPr/>
        </p:nvSpPr>
        <p:spPr>
          <a:xfrm>
            <a:off x="912248" y="391584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3030AD2-3121-473D-92B6-8EE221309AC8}"/>
              </a:ext>
            </a:extLst>
          </p:cNvPr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="" xmlns:a16="http://schemas.microsoft.com/office/drawing/2014/main" id="{3E929CC2-5F9B-4AF9-A631-6B11DF3B265E}"/>
              </a:ext>
            </a:extLst>
          </p:cNvPr>
          <p:cNvSpPr txBox="1">
            <a:spLocks/>
          </p:cNvSpPr>
          <p:nvPr/>
        </p:nvSpPr>
        <p:spPr>
          <a:xfrm>
            <a:off x="912248" y="5698772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959F6A-EC1A-4ED2-9129-059CBED0D313}"/>
              </a:ext>
            </a:extLst>
          </p:cNvPr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363636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641E077-F8F7-44E2-AEE1-A13E229F65D3}"/>
              </a:ext>
            </a:extLst>
          </p:cNvPr>
          <p:cNvSpPr txBox="1">
            <a:spLocks/>
          </p:cNvSpPr>
          <p:nvPr/>
        </p:nvSpPr>
        <p:spPr>
          <a:xfrm>
            <a:off x="912248" y="47975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="" xmlns:a16="http://schemas.microsoft.com/office/drawing/2014/main" id="{34B51270-435E-406A-A145-18394500858E}"/>
              </a:ext>
            </a:extLst>
          </p:cNvPr>
          <p:cNvSpPr txBox="1"/>
          <p:nvPr/>
        </p:nvSpPr>
        <p:spPr>
          <a:xfrm>
            <a:off x="6506021" y="3022212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TextBox 5">
            <a:extLst>
              <a:ext uri="{FF2B5EF4-FFF2-40B4-BE49-F238E27FC236}">
                <a16:creationId xmlns="" xmlns:a16="http://schemas.microsoft.com/office/drawing/2014/main" id="{34B51270-435E-406A-A145-18394500858E}"/>
              </a:ext>
            </a:extLst>
          </p:cNvPr>
          <p:cNvSpPr txBox="1"/>
          <p:nvPr/>
        </p:nvSpPr>
        <p:spPr>
          <a:xfrm>
            <a:off x="11088299" y="298292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0" name="TextBox 5">
            <a:extLst>
              <a:ext uri="{FF2B5EF4-FFF2-40B4-BE49-F238E27FC236}">
                <a16:creationId xmlns="" xmlns:a16="http://schemas.microsoft.com/office/drawing/2014/main" id="{34B51270-435E-406A-A145-18394500858E}"/>
              </a:ext>
            </a:extLst>
          </p:cNvPr>
          <p:cNvSpPr txBox="1"/>
          <p:nvPr/>
        </p:nvSpPr>
        <p:spPr>
          <a:xfrm>
            <a:off x="11088299" y="605625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1" name="TextBox 5">
            <a:extLst>
              <a:ext uri="{FF2B5EF4-FFF2-40B4-BE49-F238E27FC236}">
                <a16:creationId xmlns="" xmlns:a16="http://schemas.microsoft.com/office/drawing/2014/main" id="{34B51270-435E-406A-A145-18394500858E}"/>
              </a:ext>
            </a:extLst>
          </p:cNvPr>
          <p:cNvSpPr txBox="1"/>
          <p:nvPr/>
        </p:nvSpPr>
        <p:spPr>
          <a:xfrm>
            <a:off x="6207642" y="5825423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481" y="1623858"/>
            <a:ext cx="4895542" cy="53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0F9832-8738-4050-B1C6-FF4425835473}"/>
              </a:ext>
            </a:extLst>
          </p:cNvPr>
          <p:cNvSpPr txBox="1"/>
          <p:nvPr/>
        </p:nvSpPr>
        <p:spPr>
          <a:xfrm>
            <a:off x="454028" y="3170223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3B4155-E70B-422D-895E-E24D8650FBEA}"/>
              </a:ext>
            </a:extLst>
          </p:cNvPr>
          <p:cNvSpPr txBox="1"/>
          <p:nvPr/>
        </p:nvSpPr>
        <p:spPr>
          <a:xfrm>
            <a:off x="454028" y="3914350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73C40FA-D410-472F-A025-89F400E8B89B}"/>
              </a:ext>
            </a:extLst>
          </p:cNvPr>
          <p:cNvSpPr txBox="1"/>
          <p:nvPr/>
        </p:nvSpPr>
        <p:spPr>
          <a:xfrm>
            <a:off x="574496" y="4542473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252E46-8654-43BB-BC8F-305B566530E0}"/>
              </a:ext>
            </a:extLst>
          </p:cNvPr>
          <p:cNvSpPr txBox="1"/>
          <p:nvPr/>
        </p:nvSpPr>
        <p:spPr>
          <a:xfrm>
            <a:off x="454027" y="5581684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B677D1-0AF8-4FF5-B903-ACE733EB391D}"/>
              </a:ext>
            </a:extLst>
          </p:cNvPr>
          <p:cNvSpPr txBox="1"/>
          <p:nvPr/>
        </p:nvSpPr>
        <p:spPr>
          <a:xfrm>
            <a:off x="574496" y="424312"/>
            <a:ext cx="9987831" cy="86177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644DE3-4686-4D8B-88FB-63FBDB16023D}"/>
              </a:ext>
            </a:extLst>
          </p:cNvPr>
          <p:cNvSpPr txBox="1"/>
          <p:nvPr/>
        </p:nvSpPr>
        <p:spPr>
          <a:xfrm>
            <a:off x="304397" y="5814214"/>
            <a:ext cx="6317243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itle 11">
            <a:extLst>
              <a:ext uri="{FF2B5EF4-FFF2-40B4-BE49-F238E27FC236}">
                <a16:creationId xmlns="" xmlns:a16="http://schemas.microsoft.com/office/drawing/2014/main" id="{312815B2-95C7-47DC-A2C0-C34522928FFA}"/>
              </a:ext>
            </a:extLst>
          </p:cNvPr>
          <p:cNvSpPr txBox="1">
            <a:spLocks/>
          </p:cNvSpPr>
          <p:nvPr/>
        </p:nvSpPr>
        <p:spPr>
          <a:xfrm>
            <a:off x="3892836" y="5766855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dirty="0">
                <a:solidFill>
                  <a:srgbClr val="FFC000"/>
                </a:solidFill>
              </a:rPr>
              <a:t>Portfolio </a:t>
            </a:r>
            <a:endParaRPr lang="en-US" altLang="ko-KR" dirty="0" smtClean="0">
              <a:solidFill>
                <a:srgbClr val="FFC000"/>
              </a:solidFill>
            </a:endParaRPr>
          </a:p>
          <a:p>
            <a:pPr algn="r"/>
            <a:r>
              <a:rPr lang="en-US" altLang="ko-KR" dirty="0" smtClean="0">
                <a:solidFill>
                  <a:srgbClr val="FFC000"/>
                </a:solidFill>
              </a:rPr>
              <a:t>Presentation</a:t>
            </a:r>
            <a:endParaRPr lang="ko-KR" altLang="en-US" dirty="0">
              <a:solidFill>
                <a:srgbClr val="FFC000"/>
              </a:solidFill>
            </a:endParaRPr>
          </a:p>
        </p:txBody>
      </p:sp>
      <p:grpSp>
        <p:nvGrpSpPr>
          <p:cNvPr id="10" name="Group 21">
            <a:extLst>
              <a:ext uri="{FF2B5EF4-FFF2-40B4-BE49-F238E27FC236}">
                <a16:creationId xmlns="" xmlns:a16="http://schemas.microsoft.com/office/drawing/2014/main" id="{6F869DD5-B1E4-4AE9-94CE-F3BAFFB68224}"/>
              </a:ext>
            </a:extLst>
          </p:cNvPr>
          <p:cNvGrpSpPr/>
          <p:nvPr/>
        </p:nvGrpSpPr>
        <p:grpSpPr>
          <a:xfrm>
            <a:off x="454027" y="2031034"/>
            <a:ext cx="3987976" cy="775862"/>
            <a:chOff x="6324699" y="2356411"/>
            <a:chExt cx="2736305" cy="775862"/>
          </a:xfrm>
          <a:noFill/>
        </p:grpSpPr>
        <p:sp>
          <p:nvSpPr>
            <p:cNvPr id="11" name="TextBox 22">
              <a:extLst>
                <a:ext uri="{FF2B5EF4-FFF2-40B4-BE49-F238E27FC236}">
                  <a16:creationId xmlns="" xmlns:a16="http://schemas.microsoft.com/office/drawing/2014/main" id="{52745ED8-B4FB-448F-948F-5D1D30AF978D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="" xmlns:a16="http://schemas.microsoft.com/office/drawing/2014/main" id="{6F14BE40-4A31-42D8-80F1-12372974E6D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373" y="1627267"/>
            <a:ext cx="3425427" cy="356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300155" y="26687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5294359" y="1146920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="" xmlns:a16="http://schemas.microsoft.com/office/drawing/2014/main" id="{CBE5991B-B6D4-428B-81FA-9EEB3E6D98E2}"/>
              </a:ext>
            </a:extLst>
          </p:cNvPr>
          <p:cNvSpPr/>
          <p:nvPr/>
        </p:nvSpPr>
        <p:spPr>
          <a:xfrm>
            <a:off x="10389019" y="3793274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78E812D-7ABD-473F-A76C-D27D63E055A6}"/>
              </a:ext>
            </a:extLst>
          </p:cNvPr>
          <p:cNvSpPr txBox="1"/>
          <p:nvPr/>
        </p:nvSpPr>
        <p:spPr>
          <a:xfrm>
            <a:off x="9998359" y="196744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37F512-0496-4BAF-A744-16781F166C2C}"/>
              </a:ext>
            </a:extLst>
          </p:cNvPr>
          <p:cNvSpPr txBox="1"/>
          <p:nvPr/>
        </p:nvSpPr>
        <p:spPr>
          <a:xfrm>
            <a:off x="5224266" y="196744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A4A9E40-1F2B-4B31-AB69-503C0D8B534C}"/>
              </a:ext>
            </a:extLst>
          </p:cNvPr>
          <p:cNvSpPr txBox="1"/>
          <p:nvPr/>
        </p:nvSpPr>
        <p:spPr>
          <a:xfrm>
            <a:off x="9998359" y="49727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DD006D4-0692-4C30-BA31-B31A9185D0A7}"/>
              </a:ext>
            </a:extLst>
          </p:cNvPr>
          <p:cNvSpPr txBox="1"/>
          <p:nvPr/>
        </p:nvSpPr>
        <p:spPr>
          <a:xfrm>
            <a:off x="5224266" y="497270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17BD3ECC-867B-48E1-96B4-AF9FEC78CD48}"/>
              </a:ext>
            </a:extLst>
          </p:cNvPr>
          <p:cNvSpPr txBox="1"/>
          <p:nvPr/>
        </p:nvSpPr>
        <p:spPr>
          <a:xfrm>
            <a:off x="721063" y="4924905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77809">
            <a:off x="6556774" y="2308802"/>
            <a:ext cx="3897765" cy="37292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18" y="1241883"/>
            <a:ext cx="3756782" cy="3604737"/>
          </a:xfrm>
          <a:prstGeom prst="rect">
            <a:avLst/>
          </a:prstGeom>
        </p:spPr>
      </p:pic>
      <p:sp>
        <p:nvSpPr>
          <p:cNvPr id="19" name="Rounded Rectangle 6">
            <a:extLst>
              <a:ext uri="{FF2B5EF4-FFF2-40B4-BE49-F238E27FC236}">
                <a16:creationId xmlns="" xmlns:a16="http://schemas.microsoft.com/office/drawing/2014/main" id="{CBE5991B-B6D4-428B-81FA-9EEB3E6D98E2}"/>
              </a:ext>
            </a:extLst>
          </p:cNvPr>
          <p:cNvSpPr/>
          <p:nvPr/>
        </p:nvSpPr>
        <p:spPr>
          <a:xfrm>
            <a:off x="5874505" y="3842502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" y="2480642"/>
            <a:ext cx="6096000" cy="923330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60" y="3320086"/>
            <a:ext cx="6095927" cy="830997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343" y="1058779"/>
            <a:ext cx="4257109" cy="406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0" name="AutoShape 92">
            <a:extLst>
              <a:ext uri="{FF2B5EF4-FFF2-40B4-BE49-F238E27FC236}">
                <a16:creationId xmlns="" xmlns:a16="http://schemas.microsoft.com/office/drawing/2014/main" id="{DC3734E2-C289-4F63-91B8-99835DB816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78601" y="4891119"/>
            <a:ext cx="560666" cy="560666"/>
          </a:xfrm>
          <a:prstGeom prst="rect">
            <a:avLst/>
          </a:prstGeom>
          <a:noFill/>
          <a:ln w="38100"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AutoShape 92">
            <a:extLst>
              <a:ext uri="{FF2B5EF4-FFF2-40B4-BE49-F238E27FC236}">
                <a16:creationId xmlns="" xmlns:a16="http://schemas.microsoft.com/office/drawing/2014/main" id="{AA99DC62-6046-4779-9D1E-CCEC0E17D7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88717" y="4891119"/>
            <a:ext cx="560666" cy="560666"/>
          </a:xfrm>
          <a:prstGeom prst="rect">
            <a:avLst/>
          </a:prstGeom>
          <a:noFill/>
          <a:ln w="38100"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" name="AutoShape 92">
            <a:extLst>
              <a:ext uri="{FF2B5EF4-FFF2-40B4-BE49-F238E27FC236}">
                <a16:creationId xmlns="" xmlns:a16="http://schemas.microsoft.com/office/drawing/2014/main" id="{6ACFC7F7-2DEE-47E4-8F24-3468314331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93775" y="4891057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AutoShape 92">
            <a:extLst>
              <a:ext uri="{FF2B5EF4-FFF2-40B4-BE49-F238E27FC236}">
                <a16:creationId xmlns="" xmlns:a16="http://schemas.microsoft.com/office/drawing/2014/main" id="{A9677BFE-E38C-4DB9-9F17-65455CD29D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83659" y="4891057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4" name="Trapezoid 10">
            <a:extLst>
              <a:ext uri="{FF2B5EF4-FFF2-40B4-BE49-F238E27FC236}">
                <a16:creationId xmlns="" xmlns:a16="http://schemas.microsoft.com/office/drawing/2014/main" id="{7A997114-CDEA-402C-8F4A-C2B0CE30B227}"/>
              </a:ext>
            </a:extLst>
          </p:cNvPr>
          <p:cNvSpPr/>
          <p:nvPr/>
        </p:nvSpPr>
        <p:spPr>
          <a:xfrm>
            <a:off x="7882322" y="4985539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rgbClr val="8B8B8B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7">
            <a:extLst>
              <a:ext uri="{FF2B5EF4-FFF2-40B4-BE49-F238E27FC236}">
                <a16:creationId xmlns="" xmlns:a16="http://schemas.microsoft.com/office/drawing/2014/main" id="{0BB2A202-0AFC-4468-B968-4C737B8EF9FB}"/>
              </a:ext>
            </a:extLst>
          </p:cNvPr>
          <p:cNvSpPr/>
          <p:nvPr/>
        </p:nvSpPr>
        <p:spPr>
          <a:xfrm>
            <a:off x="10928558" y="4948101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Rounded Rectangle 12">
            <a:extLst>
              <a:ext uri="{FF2B5EF4-FFF2-40B4-BE49-F238E27FC236}">
                <a16:creationId xmlns="" xmlns:a16="http://schemas.microsoft.com/office/drawing/2014/main" id="{E134D147-4DDE-4C29-8F8E-D04565369048}"/>
              </a:ext>
            </a:extLst>
          </p:cNvPr>
          <p:cNvSpPr>
            <a:spLocks noChangeAspect="1"/>
          </p:cNvSpPr>
          <p:nvPr/>
        </p:nvSpPr>
        <p:spPr>
          <a:xfrm>
            <a:off x="6403649" y="4965874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Rounded Rectangle 1">
            <a:extLst>
              <a:ext uri="{FF2B5EF4-FFF2-40B4-BE49-F238E27FC236}">
                <a16:creationId xmlns="" xmlns:a16="http://schemas.microsoft.com/office/drawing/2014/main" id="{CD02F42B-86D0-4428-8F73-BEA068C4706C}"/>
              </a:ext>
            </a:extLst>
          </p:cNvPr>
          <p:cNvSpPr>
            <a:spLocks/>
          </p:cNvSpPr>
          <p:nvPr/>
        </p:nvSpPr>
        <p:spPr>
          <a:xfrm>
            <a:off x="9403902" y="5007530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rgbClr val="8B8B8B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F0C29BE-0F13-4E7C-BB09-DCF51713815E}"/>
              </a:ext>
            </a:extLst>
          </p:cNvPr>
          <p:cNvSpPr txBox="1"/>
          <p:nvPr/>
        </p:nvSpPr>
        <p:spPr>
          <a:xfrm>
            <a:off x="5933568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F1E5B7D-1C61-4DE6-959B-49802FE5DCCA}"/>
              </a:ext>
            </a:extLst>
          </p:cNvPr>
          <p:cNvSpPr txBox="1"/>
          <p:nvPr/>
        </p:nvSpPr>
        <p:spPr>
          <a:xfrm>
            <a:off x="7438625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312A99D-6235-49AC-914C-6A27F51E17E0}"/>
              </a:ext>
            </a:extLst>
          </p:cNvPr>
          <p:cNvSpPr txBox="1"/>
          <p:nvPr/>
        </p:nvSpPr>
        <p:spPr>
          <a:xfrm>
            <a:off x="8943682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B1A54BE-7548-4A1E-832C-EB87DDCE1AE4}"/>
              </a:ext>
            </a:extLst>
          </p:cNvPr>
          <p:cNvSpPr txBox="1"/>
          <p:nvPr/>
        </p:nvSpPr>
        <p:spPr>
          <a:xfrm>
            <a:off x="10448738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F869DD5-B1E4-4AE9-94CE-F3BAFFB68224}"/>
              </a:ext>
            </a:extLst>
          </p:cNvPr>
          <p:cNvGrpSpPr/>
          <p:nvPr/>
        </p:nvGrpSpPr>
        <p:grpSpPr>
          <a:xfrm>
            <a:off x="7425604" y="1837096"/>
            <a:ext cx="3987976" cy="775862"/>
            <a:chOff x="6324699" y="2356411"/>
            <a:chExt cx="2736305" cy="775862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2745ED8-B4FB-448F-948F-5D1D30AF978D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F14BE40-4A31-42D8-80F1-12372974E6D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6516BD2-1CA6-4052-B86A-1F5C104AF2A8}"/>
              </a:ext>
            </a:extLst>
          </p:cNvPr>
          <p:cNvGrpSpPr/>
          <p:nvPr/>
        </p:nvGrpSpPr>
        <p:grpSpPr>
          <a:xfrm>
            <a:off x="7526214" y="2670002"/>
            <a:ext cx="3887365" cy="1336772"/>
            <a:chOff x="4932040" y="3928857"/>
            <a:chExt cx="3456384" cy="1336772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515A3892-4DF2-493B-95D1-FD4201402F52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C2560902-46B8-493B-9F1F-7FBB1E2538C4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C5D1721-3669-4006-B996-0F7EE739E571}"/>
              </a:ext>
            </a:extLst>
          </p:cNvPr>
          <p:cNvSpPr txBox="1"/>
          <p:nvPr/>
        </p:nvSpPr>
        <p:spPr>
          <a:xfrm>
            <a:off x="7387818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66BE846-0CF5-4012-ADCF-B8F93D191416}"/>
              </a:ext>
            </a:extLst>
          </p:cNvPr>
          <p:cNvSpPr txBox="1"/>
          <p:nvPr/>
        </p:nvSpPr>
        <p:spPr>
          <a:xfrm>
            <a:off x="5882762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72F363E-E326-4993-978C-7237B55BD7C5}"/>
              </a:ext>
            </a:extLst>
          </p:cNvPr>
          <p:cNvSpPr txBox="1"/>
          <p:nvPr/>
        </p:nvSpPr>
        <p:spPr>
          <a:xfrm>
            <a:off x="8892874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1ADE673-4E79-463E-8089-5D44BACF74C8}"/>
              </a:ext>
            </a:extLst>
          </p:cNvPr>
          <p:cNvSpPr txBox="1"/>
          <p:nvPr/>
        </p:nvSpPr>
        <p:spPr>
          <a:xfrm>
            <a:off x="10397931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59" y="2277474"/>
            <a:ext cx="4518396" cy="39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0E53B497-3024-4723-91A4-77557610333A}"/>
              </a:ext>
            </a:extLst>
          </p:cNvPr>
          <p:cNvSpPr/>
          <p:nvPr/>
        </p:nvSpPr>
        <p:spPr>
          <a:xfrm>
            <a:off x="4836596" y="3122298"/>
            <a:ext cx="2518808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noFill/>
          <a:ln w="76200">
            <a:solidFill>
              <a:srgbClr val="FEB8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9141748-5EFC-4B25-8630-F80A0BA92FCC}"/>
              </a:ext>
            </a:extLst>
          </p:cNvPr>
          <p:cNvGrpSpPr/>
          <p:nvPr/>
        </p:nvGrpSpPr>
        <p:grpSpPr>
          <a:xfrm rot="-3060000">
            <a:off x="4565779" y="3130544"/>
            <a:ext cx="120077" cy="443661"/>
            <a:chOff x="1408027" y="3329887"/>
            <a:chExt cx="155342" cy="573958"/>
          </a:xfrm>
          <a:solidFill>
            <a:schemeClr val="bg1">
              <a:lumMod val="5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088F58BB-FF0D-4E16-B34E-F3FAC4374E6E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CF68970C-EB25-4226-BB97-0EB2717EB0B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E801B3A-5770-4FEA-893F-7CD59B101226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B2800C4-A173-4FAD-8C66-6B9658D7AE96}"/>
              </a:ext>
            </a:extLst>
          </p:cNvPr>
          <p:cNvSpPr/>
          <p:nvPr/>
        </p:nvSpPr>
        <p:spPr>
          <a:xfrm>
            <a:off x="3700642" y="2448217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7887A56-974F-493E-8D02-D229495BB75A}"/>
              </a:ext>
            </a:extLst>
          </p:cNvPr>
          <p:cNvSpPr/>
          <p:nvPr/>
        </p:nvSpPr>
        <p:spPr>
          <a:xfrm>
            <a:off x="5676070" y="1742695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FC8EE46-71DD-4124-9FAD-22201188F35B}"/>
              </a:ext>
            </a:extLst>
          </p:cNvPr>
          <p:cNvSpPr/>
          <p:nvPr/>
        </p:nvSpPr>
        <p:spPr>
          <a:xfrm>
            <a:off x="7464154" y="2368171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48CC31C-B167-4D17-92B7-E8EDA80C93BE}"/>
              </a:ext>
            </a:extLst>
          </p:cNvPr>
          <p:cNvSpPr/>
          <p:nvPr/>
        </p:nvSpPr>
        <p:spPr>
          <a:xfrm>
            <a:off x="2869182" y="4953012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791B88D-1D8D-4CC7-9EE2-C91D926B5F02}"/>
              </a:ext>
            </a:extLst>
          </p:cNvPr>
          <p:cNvSpPr/>
          <p:nvPr/>
        </p:nvSpPr>
        <p:spPr>
          <a:xfrm>
            <a:off x="4754290" y="4953012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68D7DAB-7020-4F5F-9612-1F5324D1722C}"/>
              </a:ext>
            </a:extLst>
          </p:cNvPr>
          <p:cNvSpPr/>
          <p:nvPr/>
        </p:nvSpPr>
        <p:spPr>
          <a:xfrm>
            <a:off x="6639769" y="4953012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2588702-B9C6-4F03-A55F-62FC5FAAB1D9}"/>
              </a:ext>
            </a:extLst>
          </p:cNvPr>
          <p:cNvSpPr/>
          <p:nvPr/>
        </p:nvSpPr>
        <p:spPr>
          <a:xfrm>
            <a:off x="8527971" y="4953012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BA2DE56-FF5E-4ADE-9E20-45471E6D3F0E}"/>
              </a:ext>
            </a:extLst>
          </p:cNvPr>
          <p:cNvGrpSpPr/>
          <p:nvPr/>
        </p:nvGrpSpPr>
        <p:grpSpPr>
          <a:xfrm rot="3060000" flipH="1">
            <a:off x="7237481" y="3035762"/>
            <a:ext cx="120077" cy="443661"/>
            <a:chOff x="1408027" y="3329887"/>
            <a:chExt cx="155342" cy="573958"/>
          </a:xfrm>
          <a:solidFill>
            <a:srgbClr val="FEB800"/>
          </a:solidFill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5BE2EFBA-3C35-4D05-A147-C6A54A838B68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FB23418-535A-4E8E-9458-7EB332D1271C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1CF0D85E-5372-4B10-9435-42085FEDC8D6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1C606C9-1E1E-42CC-A9BB-96529ED13AED}"/>
              </a:ext>
            </a:extLst>
          </p:cNvPr>
          <p:cNvGrpSpPr/>
          <p:nvPr/>
        </p:nvGrpSpPr>
        <p:grpSpPr>
          <a:xfrm flipH="1">
            <a:off x="6015002" y="2628563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37C9244A-9F94-49B4-9A37-79B17F291D3D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CBB1C01C-C8C6-4E2B-A529-1D49064D314B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4AC4F8EE-8729-403F-B325-0C9BBB8B63D8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7548BF2-CAA9-451E-8B80-3FFCCA9CE46C}"/>
              </a:ext>
            </a:extLst>
          </p:cNvPr>
          <p:cNvGrpSpPr/>
          <p:nvPr/>
        </p:nvGrpSpPr>
        <p:grpSpPr>
          <a:xfrm rot="2880000">
            <a:off x="4516343" y="4215286"/>
            <a:ext cx="120077" cy="443661"/>
            <a:chOff x="1408027" y="3329887"/>
            <a:chExt cx="155342" cy="573958"/>
          </a:xfrm>
          <a:solidFill>
            <a:srgbClr val="FEB800"/>
          </a:solidFill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5A8BA394-4EC0-46B7-B9F3-B449B754427A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6552CB16-251F-47B3-B272-57BA0244830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780E05FB-EB76-49C4-8E33-F3711A23931F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1295214-DCA9-464C-9311-05A333FEF9B3}"/>
              </a:ext>
            </a:extLst>
          </p:cNvPr>
          <p:cNvGrpSpPr/>
          <p:nvPr/>
        </p:nvGrpSpPr>
        <p:grpSpPr>
          <a:xfrm rot="18720000" flipH="1">
            <a:off x="7610019" y="4155419"/>
            <a:ext cx="120077" cy="443661"/>
            <a:chOff x="1408027" y="3329887"/>
            <a:chExt cx="155342" cy="573958"/>
          </a:xfrm>
          <a:solidFill>
            <a:schemeClr val="bg1">
              <a:lumMod val="50000"/>
            </a:schemeClr>
          </a:solidFill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37ECA196-B1F9-40AD-AEAE-74E84672E5A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6A925167-7275-4F89-8D1F-BC30B62447FC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1D9D4653-D4CB-4CFC-8E9B-650FAFBB026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6628355-F5A1-4ADB-9F9B-A1046F604A75}"/>
              </a:ext>
            </a:extLst>
          </p:cNvPr>
          <p:cNvGrpSpPr/>
          <p:nvPr/>
        </p:nvGrpSpPr>
        <p:grpSpPr>
          <a:xfrm rot="1380000">
            <a:off x="5363532" y="4497400"/>
            <a:ext cx="120077" cy="443661"/>
            <a:chOff x="1408027" y="3329887"/>
            <a:chExt cx="155342" cy="573958"/>
          </a:xfrm>
          <a:solidFill>
            <a:srgbClr val="363636"/>
          </a:solidFill>
        </p:grpSpPr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B308B537-617A-42E4-B26D-B358076FF19C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82BD7428-5858-477B-86A9-046A9570C5C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56D6CA1F-7BEB-4D83-BA12-121158319E9B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B7E49FC0-9BBA-46A2-8974-F9423130D41A}"/>
              </a:ext>
            </a:extLst>
          </p:cNvPr>
          <p:cNvGrpSpPr/>
          <p:nvPr/>
        </p:nvGrpSpPr>
        <p:grpSpPr>
          <a:xfrm rot="19920000" flipH="1">
            <a:off x="6585823" y="4577738"/>
            <a:ext cx="120077" cy="443661"/>
            <a:chOff x="1408027" y="3329887"/>
            <a:chExt cx="155350" cy="573958"/>
          </a:xfrm>
          <a:solidFill>
            <a:schemeClr val="accent3"/>
          </a:solidFill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9E033BEC-9084-4CB9-8F34-55F848AC760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B3569723-384A-4919-B6E0-1757EC5C7DC0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40768353-9988-4E1A-B407-4258EA974B1A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AF18DEC-40A4-440F-9464-8F721E29AAB5}"/>
              </a:ext>
            </a:extLst>
          </p:cNvPr>
          <p:cNvSpPr txBox="1"/>
          <p:nvPr/>
        </p:nvSpPr>
        <p:spPr>
          <a:xfrm>
            <a:off x="6594634" y="199020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B4B31B5-8F5E-4BBD-B219-BDC9901BD464}"/>
              </a:ext>
            </a:extLst>
          </p:cNvPr>
          <p:cNvSpPr txBox="1"/>
          <p:nvPr/>
        </p:nvSpPr>
        <p:spPr>
          <a:xfrm>
            <a:off x="8400256" y="259385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DEE1BB9-EC77-4627-9A3D-3DEB263C3A69}"/>
              </a:ext>
            </a:extLst>
          </p:cNvPr>
          <p:cNvSpPr txBox="1"/>
          <p:nvPr/>
        </p:nvSpPr>
        <p:spPr>
          <a:xfrm>
            <a:off x="2098720" y="269561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A673250-93CC-475C-999E-9F542943DE2F}"/>
              </a:ext>
            </a:extLst>
          </p:cNvPr>
          <p:cNvSpPr txBox="1"/>
          <p:nvPr/>
        </p:nvSpPr>
        <p:spPr>
          <a:xfrm>
            <a:off x="2532714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136D5D4-CEAC-4856-A10F-FEA2776EAE47}"/>
              </a:ext>
            </a:extLst>
          </p:cNvPr>
          <p:cNvSpPr txBox="1"/>
          <p:nvPr/>
        </p:nvSpPr>
        <p:spPr>
          <a:xfrm>
            <a:off x="4418976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636DFC2-F655-4264-B65A-8E748D8D4F91}"/>
              </a:ext>
            </a:extLst>
          </p:cNvPr>
          <p:cNvSpPr txBox="1"/>
          <p:nvPr/>
        </p:nvSpPr>
        <p:spPr>
          <a:xfrm>
            <a:off x="6305240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7AB97E1-019B-42D7-B3C2-4D5E3AB55ACF}"/>
              </a:ext>
            </a:extLst>
          </p:cNvPr>
          <p:cNvSpPr txBox="1"/>
          <p:nvPr/>
        </p:nvSpPr>
        <p:spPr>
          <a:xfrm>
            <a:off x="8191502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1768F7B-7C75-455B-BDD7-64D0062BBC86}"/>
              </a:ext>
            </a:extLst>
          </p:cNvPr>
          <p:cNvSpPr txBox="1"/>
          <p:nvPr/>
        </p:nvSpPr>
        <p:spPr>
          <a:xfrm>
            <a:off x="8175403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4009FB1-17D1-41C6-8D99-FB624DCF0685}"/>
              </a:ext>
            </a:extLst>
          </p:cNvPr>
          <p:cNvSpPr txBox="1"/>
          <p:nvPr/>
        </p:nvSpPr>
        <p:spPr>
          <a:xfrm>
            <a:off x="900533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Parallelogram 15">
            <a:extLst>
              <a:ext uri="{FF2B5EF4-FFF2-40B4-BE49-F238E27FC236}">
                <a16:creationId xmlns="" xmlns:a16="http://schemas.microsoft.com/office/drawing/2014/main" id="{33AA2EF7-19AA-4531-A2D8-00C56860ADFF}"/>
              </a:ext>
            </a:extLst>
          </p:cNvPr>
          <p:cNvSpPr/>
          <p:nvPr/>
        </p:nvSpPr>
        <p:spPr>
          <a:xfrm flipH="1">
            <a:off x="3918730" y="267313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30">
            <a:extLst>
              <a:ext uri="{FF2B5EF4-FFF2-40B4-BE49-F238E27FC236}">
                <a16:creationId xmlns="" xmlns:a16="http://schemas.microsoft.com/office/drawing/2014/main" id="{5FC9984C-91E2-4C4C-8400-0C55680F7A27}"/>
              </a:ext>
            </a:extLst>
          </p:cNvPr>
          <p:cNvSpPr/>
          <p:nvPr/>
        </p:nvSpPr>
        <p:spPr>
          <a:xfrm>
            <a:off x="4994656" y="519384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Frame 17">
            <a:extLst>
              <a:ext uri="{FF2B5EF4-FFF2-40B4-BE49-F238E27FC236}">
                <a16:creationId xmlns="" xmlns:a16="http://schemas.microsoft.com/office/drawing/2014/main" id="{9712B75D-555E-4A64-B6CF-6202008EAF73}"/>
              </a:ext>
            </a:extLst>
          </p:cNvPr>
          <p:cNvSpPr/>
          <p:nvPr/>
        </p:nvSpPr>
        <p:spPr>
          <a:xfrm>
            <a:off x="3096288" y="5180118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="" xmlns:a16="http://schemas.microsoft.com/office/drawing/2014/main" id="{406DD378-94E7-42D8-BB99-A7E6CF0F3DF9}"/>
              </a:ext>
            </a:extLst>
          </p:cNvPr>
          <p:cNvSpPr/>
          <p:nvPr/>
        </p:nvSpPr>
        <p:spPr>
          <a:xfrm flipH="1">
            <a:off x="6842898" y="51904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="" xmlns:a16="http://schemas.microsoft.com/office/drawing/2014/main" id="{580C2349-558A-46C0-9B3B-52CB4D0CE029}"/>
              </a:ext>
            </a:extLst>
          </p:cNvPr>
          <p:cNvSpPr>
            <a:spLocks noChangeAspect="1"/>
          </p:cNvSpPr>
          <p:nvPr/>
        </p:nvSpPr>
        <p:spPr>
          <a:xfrm rot="9900000">
            <a:off x="8764109" y="51888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36">
            <a:extLst>
              <a:ext uri="{FF2B5EF4-FFF2-40B4-BE49-F238E27FC236}">
                <a16:creationId xmlns="" xmlns:a16="http://schemas.microsoft.com/office/drawing/2014/main" id="{E6190619-2DE8-485F-947C-FB2531B0D0C3}"/>
              </a:ext>
            </a:extLst>
          </p:cNvPr>
          <p:cNvSpPr/>
          <p:nvPr/>
        </p:nvSpPr>
        <p:spPr>
          <a:xfrm>
            <a:off x="5901172" y="198275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="" xmlns:a16="http://schemas.microsoft.com/office/drawing/2014/main" id="{B4F5D46A-FA17-42CF-8138-DF66A600EF52}"/>
              </a:ext>
            </a:extLst>
          </p:cNvPr>
          <p:cNvSpPr>
            <a:spLocks noChangeAspect="1"/>
          </p:cNvSpPr>
          <p:nvPr/>
        </p:nvSpPr>
        <p:spPr>
          <a:xfrm>
            <a:off x="7697745" y="258293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98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F5036BEC-DC95-465B-AC98-4C101D9A2F97}"/>
              </a:ext>
            </a:extLst>
          </p:cNvPr>
          <p:cNvSpPr/>
          <p:nvPr/>
        </p:nvSpPr>
        <p:spPr>
          <a:xfrm>
            <a:off x="1083888" y="2176962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DE6C11E-53D3-4591-BA9B-7E7282735DDF}"/>
              </a:ext>
            </a:extLst>
          </p:cNvPr>
          <p:cNvSpPr/>
          <p:nvPr/>
        </p:nvSpPr>
        <p:spPr>
          <a:xfrm>
            <a:off x="3698258" y="2233927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57B348F-95F0-49C1-ADAC-7CDC25A402C2}"/>
              </a:ext>
            </a:extLst>
          </p:cNvPr>
          <p:cNvSpPr/>
          <p:nvPr/>
        </p:nvSpPr>
        <p:spPr>
          <a:xfrm>
            <a:off x="5625258" y="2090836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5A489B8-4EBE-4AB2-83AF-858AF8488EC2}"/>
              </a:ext>
            </a:extLst>
          </p:cNvPr>
          <p:cNvGrpSpPr/>
          <p:nvPr/>
        </p:nvGrpSpPr>
        <p:grpSpPr>
          <a:xfrm>
            <a:off x="6334559" y="2007552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0072DCD-35B5-44A0-93D7-1ECF9E97FA31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2D3AD16-4369-4722-A038-BEB7AC08DA06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C292F01-EE60-4369-B38C-D6AF69F31626}"/>
              </a:ext>
            </a:extLst>
          </p:cNvPr>
          <p:cNvSpPr/>
          <p:nvPr/>
        </p:nvSpPr>
        <p:spPr>
          <a:xfrm>
            <a:off x="6570885" y="3927082"/>
            <a:ext cx="549613" cy="54961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11D4956-517B-41D5-89A5-E2751B7BC4C9}"/>
              </a:ext>
            </a:extLst>
          </p:cNvPr>
          <p:cNvGrpSpPr/>
          <p:nvPr/>
        </p:nvGrpSpPr>
        <p:grpSpPr>
          <a:xfrm>
            <a:off x="7280186" y="3843798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8288A29-23D8-4D96-A97A-EBF4B842FADC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B1820EF-DD6B-4379-BEAB-565F2FBEAEB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23EDC94-B5C7-45B9-862E-098B87CDEF43}"/>
              </a:ext>
            </a:extLst>
          </p:cNvPr>
          <p:cNvSpPr/>
          <p:nvPr/>
        </p:nvSpPr>
        <p:spPr>
          <a:xfrm>
            <a:off x="5501431" y="5763328"/>
            <a:ext cx="549613" cy="549613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F546C11-1F86-4BDC-8DD9-4549DDA82788}"/>
              </a:ext>
            </a:extLst>
          </p:cNvPr>
          <p:cNvGrpSpPr/>
          <p:nvPr/>
        </p:nvGrpSpPr>
        <p:grpSpPr>
          <a:xfrm>
            <a:off x="6210732" y="5680044"/>
            <a:ext cx="461654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DAE8ED2-89D7-4EB5-A7A9-47D7E51EA7C9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ADE8FB0-A9C5-4CD8-979B-55DEF4AA9C9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3453F04-BD04-4931-B560-B4E8082CA8B6}"/>
              </a:ext>
            </a:extLst>
          </p:cNvPr>
          <p:cNvSpPr/>
          <p:nvPr/>
        </p:nvSpPr>
        <p:spPr>
          <a:xfrm>
            <a:off x="6320953" y="3008959"/>
            <a:ext cx="549613" cy="549613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EA8A35C-5BD3-4D43-BAB9-B68BA5720485}"/>
              </a:ext>
            </a:extLst>
          </p:cNvPr>
          <p:cNvGrpSpPr/>
          <p:nvPr/>
        </p:nvGrpSpPr>
        <p:grpSpPr>
          <a:xfrm>
            <a:off x="7030254" y="2925674"/>
            <a:ext cx="461654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FECAA4E-0033-4C55-A7AE-B22E39EB3FF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37C0167-0502-4038-BED4-539525D55E21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2011654-01BF-426A-BA51-A6EAE63D7CAB}"/>
              </a:ext>
            </a:extLst>
          </p:cNvPr>
          <p:cNvSpPr/>
          <p:nvPr/>
        </p:nvSpPr>
        <p:spPr>
          <a:xfrm>
            <a:off x="6345336" y="4845205"/>
            <a:ext cx="549613" cy="549613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1714734-ECFF-494D-A4ED-8C2F5AF16A96}"/>
              </a:ext>
            </a:extLst>
          </p:cNvPr>
          <p:cNvGrpSpPr/>
          <p:nvPr/>
        </p:nvGrpSpPr>
        <p:grpSpPr>
          <a:xfrm>
            <a:off x="7054637" y="4761920"/>
            <a:ext cx="461654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0F3ECD5-96C6-4607-8989-AAF18BB85AF6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42A6CEB-DAC5-48F9-B1B5-634134992F3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9061E6D5-4C03-4780-83CF-2E1E8B4FD4C8}"/>
              </a:ext>
            </a:extLst>
          </p:cNvPr>
          <p:cNvSpPr/>
          <p:nvPr/>
        </p:nvSpPr>
        <p:spPr>
          <a:xfrm>
            <a:off x="4727314" y="3152051"/>
            <a:ext cx="216118" cy="216118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419F14F0-A075-44E0-909A-E69D465AEFE0}"/>
              </a:ext>
            </a:extLst>
          </p:cNvPr>
          <p:cNvSpPr/>
          <p:nvPr/>
        </p:nvSpPr>
        <p:spPr>
          <a:xfrm>
            <a:off x="4960190" y="4070173"/>
            <a:ext cx="216118" cy="21611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94A3B94B-4902-4379-B90A-34F23F805895}"/>
              </a:ext>
            </a:extLst>
          </p:cNvPr>
          <p:cNvSpPr/>
          <p:nvPr/>
        </p:nvSpPr>
        <p:spPr>
          <a:xfrm>
            <a:off x="4706862" y="4988297"/>
            <a:ext cx="216118" cy="216118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CE95243-D6EA-486B-A509-FB82BE61FAAE}"/>
              </a:ext>
            </a:extLst>
          </p:cNvPr>
          <p:cNvSpPr/>
          <p:nvPr/>
        </p:nvSpPr>
        <p:spPr>
          <a:xfrm>
            <a:off x="3698258" y="5906419"/>
            <a:ext cx="216118" cy="216118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DDEFE30E-6FBF-4A0C-B2FA-BB6F4A7D82AF}"/>
              </a:ext>
            </a:extLst>
          </p:cNvPr>
          <p:cNvCxnSpPr>
            <a:cxnSpLocks/>
          </p:cNvCxnSpPr>
          <p:nvPr/>
        </p:nvCxnSpPr>
        <p:spPr>
          <a:xfrm>
            <a:off x="4229770" y="2342034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6436BF2-71C8-4AD4-956F-67934180274B}"/>
              </a:ext>
            </a:extLst>
          </p:cNvPr>
          <p:cNvCxnSpPr>
            <a:cxnSpLocks/>
          </p:cNvCxnSpPr>
          <p:nvPr/>
        </p:nvCxnSpPr>
        <p:spPr>
          <a:xfrm>
            <a:off x="5092146" y="3260157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6013300B-AFEF-422B-9F4E-69AF0415D29F}"/>
              </a:ext>
            </a:extLst>
          </p:cNvPr>
          <p:cNvCxnSpPr>
            <a:cxnSpLocks/>
          </p:cNvCxnSpPr>
          <p:nvPr/>
        </p:nvCxnSpPr>
        <p:spPr>
          <a:xfrm>
            <a:off x="5333550" y="4178280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756DCD09-1866-4376-BCD3-F450F2627690}"/>
              </a:ext>
            </a:extLst>
          </p:cNvPr>
          <p:cNvCxnSpPr>
            <a:cxnSpLocks/>
          </p:cNvCxnSpPr>
          <p:nvPr/>
        </p:nvCxnSpPr>
        <p:spPr>
          <a:xfrm>
            <a:off x="5094112" y="509640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2DC8C86B-6EE3-4602-9965-4211943D3876}"/>
              </a:ext>
            </a:extLst>
          </p:cNvPr>
          <p:cNvCxnSpPr>
            <a:cxnSpLocks/>
          </p:cNvCxnSpPr>
          <p:nvPr/>
        </p:nvCxnSpPr>
        <p:spPr>
          <a:xfrm>
            <a:off x="4167856" y="601452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="" xmlns:a16="http://schemas.microsoft.com/office/drawing/2014/main" id="{8E4B37FA-CADB-4146-BE45-668523FA596D}"/>
              </a:ext>
            </a:extLst>
          </p:cNvPr>
          <p:cNvSpPr/>
          <p:nvPr/>
        </p:nvSpPr>
        <p:spPr>
          <a:xfrm flipH="1">
            <a:off x="5642842" y="5893593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="" xmlns:a16="http://schemas.microsoft.com/office/drawing/2014/main" id="{FEDD34A6-4639-494E-91B2-16EAB46D4346}"/>
              </a:ext>
            </a:extLst>
          </p:cNvPr>
          <p:cNvSpPr/>
          <p:nvPr/>
        </p:nvSpPr>
        <p:spPr>
          <a:xfrm>
            <a:off x="5718830" y="2214434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="" xmlns:a16="http://schemas.microsoft.com/office/drawing/2014/main" id="{B19C15F3-7642-47D8-9FAD-CD2EBF5419FA}"/>
              </a:ext>
            </a:extLst>
          </p:cNvPr>
          <p:cNvSpPr/>
          <p:nvPr/>
        </p:nvSpPr>
        <p:spPr>
          <a:xfrm>
            <a:off x="6455723" y="3130057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="" xmlns:a16="http://schemas.microsoft.com/office/drawing/2014/main" id="{7FD48CF3-FCBB-433B-8E54-58D15AE1ECFB}"/>
              </a:ext>
            </a:extLst>
          </p:cNvPr>
          <p:cNvSpPr/>
          <p:nvPr/>
        </p:nvSpPr>
        <p:spPr>
          <a:xfrm>
            <a:off x="6440952" y="4985146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="" xmlns:a16="http://schemas.microsoft.com/office/drawing/2014/main" id="{1E0FAC35-71BA-4134-8FEB-68707706A551}"/>
              </a:ext>
            </a:extLst>
          </p:cNvPr>
          <p:cNvSpPr>
            <a:spLocks noChangeAspect="1"/>
          </p:cNvSpPr>
          <p:nvPr/>
        </p:nvSpPr>
        <p:spPr>
          <a:xfrm>
            <a:off x="6734668" y="4021815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92" y="2126462"/>
            <a:ext cx="3235757" cy="36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B6FFFE06-B842-4A48-B654-32531C150C27}"/>
              </a:ext>
            </a:extLst>
          </p:cNvPr>
          <p:cNvSpPr/>
          <p:nvPr/>
        </p:nvSpPr>
        <p:spPr>
          <a:xfrm>
            <a:off x="1" y="3212976"/>
            <a:ext cx="5807968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7D9C1902-3DA6-45C8-A747-9D34854FBE3D}"/>
              </a:ext>
            </a:extLst>
          </p:cNvPr>
          <p:cNvSpPr/>
          <p:nvPr/>
        </p:nvSpPr>
        <p:spPr>
          <a:xfrm>
            <a:off x="756776" y="4073322"/>
            <a:ext cx="4274442" cy="208823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14414" y="4177826"/>
            <a:ext cx="3779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3714" y="3383125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00E15FA-B00E-4676-8DD9-64B2BBAC0B23}"/>
              </a:ext>
            </a:extLst>
          </p:cNvPr>
          <p:cNvSpPr txBox="1"/>
          <p:nvPr/>
        </p:nvSpPr>
        <p:spPr>
          <a:xfrm>
            <a:off x="767224" y="84895"/>
            <a:ext cx="883397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8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9A586B0-F632-4F26-8FE8-DCEE60C401A9}"/>
              </a:ext>
            </a:extLst>
          </p:cNvPr>
          <p:cNvSpPr txBox="1"/>
          <p:nvPr/>
        </p:nvSpPr>
        <p:spPr>
          <a:xfrm>
            <a:off x="756776" y="1578483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BCB635-0A6A-492B-9081-8ABCCA073597}"/>
              </a:ext>
            </a:extLst>
          </p:cNvPr>
          <p:cNvSpPr txBox="1"/>
          <p:nvPr/>
        </p:nvSpPr>
        <p:spPr>
          <a:xfrm>
            <a:off x="756777" y="2142951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925" y="1578483"/>
            <a:ext cx="4498246" cy="51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9D7E683-B384-4564-9B8A-7BC368DD3574}"/>
              </a:ext>
            </a:extLst>
          </p:cNvPr>
          <p:cNvSpPr txBox="1"/>
          <p:nvPr/>
        </p:nvSpPr>
        <p:spPr>
          <a:xfrm>
            <a:off x="2187619" y="471222"/>
            <a:ext cx="774675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5E2C033-4EEC-4F13-9BB9-BDB519B1BBD3}"/>
              </a:ext>
            </a:extLst>
          </p:cNvPr>
          <p:cNvSpPr txBox="1"/>
          <p:nvPr/>
        </p:nvSpPr>
        <p:spPr>
          <a:xfrm>
            <a:off x="3938257" y="1911521"/>
            <a:ext cx="7746757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0C9A497-C6CD-4818-BAF5-23140CCF644F}"/>
              </a:ext>
            </a:extLst>
          </p:cNvPr>
          <p:cNvSpPr/>
          <p:nvPr/>
        </p:nvSpPr>
        <p:spPr>
          <a:xfrm>
            <a:off x="4046899" y="2501755"/>
            <a:ext cx="8145101" cy="45719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8B8B8B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F7B12FC-194D-429F-989A-79AE25F8EB49}"/>
              </a:ext>
            </a:extLst>
          </p:cNvPr>
          <p:cNvSpPr txBox="1"/>
          <p:nvPr/>
        </p:nvSpPr>
        <p:spPr>
          <a:xfrm>
            <a:off x="4291343" y="2680903"/>
            <a:ext cx="7393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8B8B8B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rgbClr val="8B8B8B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rgbClr val="8B8B8B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3E43795-1CF0-49A3-B4B9-C13D92697099}"/>
              </a:ext>
            </a:extLst>
          </p:cNvPr>
          <p:cNvGrpSpPr/>
          <p:nvPr/>
        </p:nvGrpSpPr>
        <p:grpSpPr>
          <a:xfrm>
            <a:off x="7393569" y="3912158"/>
            <a:ext cx="4291445" cy="2291185"/>
            <a:chOff x="499216" y="2015006"/>
            <a:chExt cx="4291445" cy="2291185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DB82144-1432-4AF7-AA0B-F3D3874025D9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8B8B8B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pPr algn="r"/>
              <a:endParaRPr lang="en-US" altLang="ko-KR" sz="1200" dirty="0">
                <a:solidFill>
                  <a:srgbClr val="8B8B8B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rgbClr val="8B8B8B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4AE41A8-C239-4BB3-A0E8-7E208CB9CBD5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79" y="1939052"/>
            <a:ext cx="4688722" cy="486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14" y="563396"/>
            <a:ext cx="1377464" cy="605529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033" y="519221"/>
            <a:ext cx="1412472" cy="621866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4843"/>
            <a:ext cx="12192000" cy="1426930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="" xmlns:a16="http://schemas.microsoft.com/office/drawing/2014/main" id="{CCC24C06-B623-4EB2-BF42-B47A8EEE25AF}"/>
              </a:ext>
            </a:extLst>
          </p:cNvPr>
          <p:cNvSpPr txBox="1">
            <a:spLocks/>
          </p:cNvSpPr>
          <p:nvPr/>
        </p:nvSpPr>
        <p:spPr>
          <a:xfrm>
            <a:off x="702923" y="110099"/>
            <a:ext cx="5161208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ko-KR" sz="4000" dirty="0">
                <a:cs typeface="Arial" pitchFamily="34" charset="0"/>
              </a:rPr>
              <a:t>The Influencer </a:t>
            </a:r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Marketing</a:t>
            </a:r>
            <a:r>
              <a:rPr lang="en-GB" altLang="ko-KR" sz="4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4000" dirty="0">
                <a:cs typeface="Arial" pitchFamily="34" charset="0"/>
              </a:rPr>
              <a:t>Revolution</a:t>
            </a:r>
            <a:endParaRPr lang="ko-KR" altLang="en-US" sz="40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2CD0EA9-0F85-40C3-863C-E98D68CBF024}"/>
              </a:ext>
            </a:extLst>
          </p:cNvPr>
          <p:cNvSpPr txBox="1"/>
          <p:nvPr/>
        </p:nvSpPr>
        <p:spPr>
          <a:xfrm>
            <a:off x="702923" y="1970149"/>
            <a:ext cx="516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E8F4F5-6B29-4B22-A0FD-4963774FBE17}"/>
              </a:ext>
            </a:extLst>
          </p:cNvPr>
          <p:cNvSpPr txBox="1"/>
          <p:nvPr/>
        </p:nvSpPr>
        <p:spPr>
          <a:xfrm>
            <a:off x="708688" y="3355107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76C7D9-D9B9-4BA4-A441-31E34FA6DABB}"/>
              </a:ext>
            </a:extLst>
          </p:cNvPr>
          <p:cNvSpPr txBox="1"/>
          <p:nvPr/>
        </p:nvSpPr>
        <p:spPr>
          <a:xfrm>
            <a:off x="3199806" y="3355107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5EA7EA0-477C-4523-9A3B-D005D9D00CC9}"/>
              </a:ext>
            </a:extLst>
          </p:cNvPr>
          <p:cNvSpPr txBox="1"/>
          <p:nvPr/>
        </p:nvSpPr>
        <p:spPr>
          <a:xfrm>
            <a:off x="708688" y="4760487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B8DEAB-F673-4C4C-8FC0-15F876CCC97C}"/>
              </a:ext>
            </a:extLst>
          </p:cNvPr>
          <p:cNvSpPr txBox="1"/>
          <p:nvPr/>
        </p:nvSpPr>
        <p:spPr>
          <a:xfrm>
            <a:off x="3199806" y="4760487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="" xmlns:a16="http://schemas.microsoft.com/office/drawing/2014/main" id="{40D820CE-0970-4642-9094-BA464E69FFD5}"/>
              </a:ext>
            </a:extLst>
          </p:cNvPr>
          <p:cNvSpPr txBox="1">
            <a:spLocks/>
          </p:cNvSpPr>
          <p:nvPr/>
        </p:nvSpPr>
        <p:spPr>
          <a:xfrm>
            <a:off x="1890593" y="5736003"/>
            <a:ext cx="2086792" cy="360000"/>
          </a:xfrm>
          <a:prstGeom prst="rect">
            <a:avLst/>
          </a:prstGeom>
          <a:solidFill>
            <a:srgbClr val="363636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10" name="Rectangle 36">
            <a:extLst>
              <a:ext uri="{FF2B5EF4-FFF2-40B4-BE49-F238E27FC236}">
                <a16:creationId xmlns="" xmlns:a16="http://schemas.microsoft.com/office/drawing/2014/main" id="{1C50BE49-8A5A-41CD-9DB6-F5088DC8709B}"/>
              </a:ext>
            </a:extLst>
          </p:cNvPr>
          <p:cNvSpPr/>
          <p:nvPr/>
        </p:nvSpPr>
        <p:spPr>
          <a:xfrm>
            <a:off x="4051584" y="4252799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="" xmlns:a16="http://schemas.microsoft.com/office/drawing/2014/main" id="{0057ED24-E864-4985-A34A-13AC6FECC2FE}"/>
              </a:ext>
            </a:extLst>
          </p:cNvPr>
          <p:cNvSpPr/>
          <p:nvPr/>
        </p:nvSpPr>
        <p:spPr>
          <a:xfrm>
            <a:off x="1553733" y="2851526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7">
            <a:extLst>
              <a:ext uri="{FF2B5EF4-FFF2-40B4-BE49-F238E27FC236}">
                <a16:creationId xmlns="" xmlns:a16="http://schemas.microsoft.com/office/drawing/2014/main" id="{849A1D8F-F255-48C9-9DE4-E09C2C0AE070}"/>
              </a:ext>
            </a:extLst>
          </p:cNvPr>
          <p:cNvSpPr/>
          <p:nvPr/>
        </p:nvSpPr>
        <p:spPr>
          <a:xfrm>
            <a:off x="4031024" y="2778883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6">
            <a:extLst>
              <a:ext uri="{FF2B5EF4-FFF2-40B4-BE49-F238E27FC236}">
                <a16:creationId xmlns="" xmlns:a16="http://schemas.microsoft.com/office/drawing/2014/main" id="{065A146F-2997-47CD-A0FC-89ECC3713445}"/>
              </a:ext>
            </a:extLst>
          </p:cNvPr>
          <p:cNvSpPr/>
          <p:nvPr/>
        </p:nvSpPr>
        <p:spPr>
          <a:xfrm>
            <a:off x="1596702" y="4285793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287999E3-B794-49DA-9DEC-AF086C8DBB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15451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B7F872FA-2184-4767-8AC3-0758BA547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975439"/>
              </p:ext>
            </p:extLst>
          </p:nvPr>
        </p:nvGraphicFramePr>
        <p:xfrm>
          <a:off x="5476875" y="2391508"/>
          <a:ext cx="6388344" cy="32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BA03EE7-51C3-4AEF-8E00-9BB49FB70A73}"/>
              </a:ext>
            </a:extLst>
          </p:cNvPr>
          <p:cNvGrpSpPr/>
          <p:nvPr/>
        </p:nvGrpSpPr>
        <p:grpSpPr>
          <a:xfrm rot="4158308">
            <a:off x="5928116" y="2179369"/>
            <a:ext cx="1161019" cy="925676"/>
            <a:chOff x="4147752" y="529568"/>
            <a:chExt cx="1397738" cy="1114412"/>
          </a:xfrm>
          <a:solidFill>
            <a:srgbClr val="363636"/>
          </a:solidFill>
        </p:grpSpPr>
        <p:sp>
          <p:nvSpPr>
            <p:cNvPr id="5" name="Flowchart: Extract 10">
              <a:extLst>
                <a:ext uri="{FF2B5EF4-FFF2-40B4-BE49-F238E27FC236}">
                  <a16:creationId xmlns="" xmlns:a16="http://schemas.microsoft.com/office/drawing/2014/main" id="{5245DAF6-0461-496F-A4F1-646530826884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EE18656-7C3C-4A0A-B94B-807966420320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FA78987-FABE-439C-91A5-21771FFC5A92}"/>
              </a:ext>
            </a:extLst>
          </p:cNvPr>
          <p:cNvGrpSpPr/>
          <p:nvPr/>
        </p:nvGrpSpPr>
        <p:grpSpPr>
          <a:xfrm rot="4158308">
            <a:off x="10363974" y="1847283"/>
            <a:ext cx="1161019" cy="925676"/>
            <a:chOff x="4147752" y="529568"/>
            <a:chExt cx="1397738" cy="1114412"/>
          </a:xfrm>
          <a:solidFill>
            <a:schemeClr val="bg1">
              <a:lumMod val="50000"/>
            </a:schemeClr>
          </a:solidFill>
        </p:grpSpPr>
        <p:sp>
          <p:nvSpPr>
            <p:cNvPr id="8" name="Flowchart: Extract 10">
              <a:extLst>
                <a:ext uri="{FF2B5EF4-FFF2-40B4-BE49-F238E27FC236}">
                  <a16:creationId xmlns="" xmlns:a16="http://schemas.microsoft.com/office/drawing/2014/main" id="{AB700ADE-58B8-4945-B58A-32E1FEADD023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A9F2DBC-2FE2-4028-A374-B784D54D2E6A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33B33EB-C4BD-4461-8097-22E554141ECF}"/>
              </a:ext>
            </a:extLst>
          </p:cNvPr>
          <p:cNvGrpSpPr/>
          <p:nvPr/>
        </p:nvGrpSpPr>
        <p:grpSpPr>
          <a:xfrm rot="4158308">
            <a:off x="7494440" y="2131483"/>
            <a:ext cx="1161019" cy="925676"/>
            <a:chOff x="4147752" y="529568"/>
            <a:chExt cx="1397738" cy="1114412"/>
          </a:xfrm>
          <a:solidFill>
            <a:srgbClr val="FEB800"/>
          </a:solidFill>
        </p:grpSpPr>
        <p:sp>
          <p:nvSpPr>
            <p:cNvPr id="11" name="Flowchart: Extract 10">
              <a:extLst>
                <a:ext uri="{FF2B5EF4-FFF2-40B4-BE49-F238E27FC236}">
                  <a16:creationId xmlns="" xmlns:a16="http://schemas.microsoft.com/office/drawing/2014/main" id="{0C26B21B-D663-4ED7-A018-9BF9E872469C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32AEB76-0049-4D25-8014-90F14D018937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40052F-57FA-4373-898A-5B5734B79C06}"/>
              </a:ext>
            </a:extLst>
          </p:cNvPr>
          <p:cNvGrpSpPr/>
          <p:nvPr/>
        </p:nvGrpSpPr>
        <p:grpSpPr>
          <a:xfrm>
            <a:off x="6221737" y="5833930"/>
            <a:ext cx="1296144" cy="192651"/>
            <a:chOff x="7452320" y="1292132"/>
            <a:chExt cx="1296144" cy="192651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1229A80-FF14-4518-89A4-F40C9F2A0678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5D0D177-23D1-4166-897F-5B0003EFC4E1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378CF4C-7457-433A-841E-75E13D858294}"/>
              </a:ext>
            </a:extLst>
          </p:cNvPr>
          <p:cNvGrpSpPr/>
          <p:nvPr/>
        </p:nvGrpSpPr>
        <p:grpSpPr>
          <a:xfrm>
            <a:off x="8148813" y="5833930"/>
            <a:ext cx="1296144" cy="192651"/>
            <a:chOff x="7452320" y="1292132"/>
            <a:chExt cx="1296144" cy="19265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DE1B337-E82A-4DE2-A108-BFC20C130BBA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BEAB98E-3F12-4E8F-B4C3-A04C83A5AFDB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757AACC-B27F-4393-BC64-0087281F5262}"/>
              </a:ext>
            </a:extLst>
          </p:cNvPr>
          <p:cNvGrpSpPr/>
          <p:nvPr/>
        </p:nvGrpSpPr>
        <p:grpSpPr>
          <a:xfrm>
            <a:off x="10075890" y="5833930"/>
            <a:ext cx="1296144" cy="192651"/>
            <a:chOff x="7452320" y="1292132"/>
            <a:chExt cx="1296144" cy="192651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FF5E346-7374-4A25-8C60-6D4E6749F7CD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rgbClr val="FE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4C283A0-028E-417D-B53E-673042538073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sp>
        <p:nvSpPr>
          <p:cNvPr id="36" name="Isosceles Triangle 13">
            <a:extLst>
              <a:ext uri="{FF2B5EF4-FFF2-40B4-BE49-F238E27FC236}">
                <a16:creationId xmlns="" xmlns:a16="http://schemas.microsoft.com/office/drawing/2014/main" id="{0A91ED6A-B2F3-4E67-905F-249E18ED5864}"/>
              </a:ext>
            </a:extLst>
          </p:cNvPr>
          <p:cNvSpPr/>
          <p:nvPr/>
        </p:nvSpPr>
        <p:spPr>
          <a:xfrm rot="10800000">
            <a:off x="567057" y="1732722"/>
            <a:ext cx="4493838" cy="1692188"/>
          </a:xfrm>
          <a:custGeom>
            <a:avLst/>
            <a:gdLst/>
            <a:ahLst/>
            <a:cxnLst/>
            <a:rect l="l" t="t" r="r" b="b"/>
            <a:pathLst>
              <a:path w="3482809" h="1692188">
                <a:moveTo>
                  <a:pt x="3482809" y="1692188"/>
                </a:moveTo>
                <a:lnTo>
                  <a:pt x="0" y="1692188"/>
                </a:lnTo>
                <a:lnTo>
                  <a:pt x="0" y="252028"/>
                </a:lnTo>
                <a:lnTo>
                  <a:pt x="1633392" y="252028"/>
                </a:lnTo>
                <a:lnTo>
                  <a:pt x="1741404" y="0"/>
                </a:lnTo>
                <a:lnTo>
                  <a:pt x="1849416" y="252028"/>
                </a:lnTo>
                <a:lnTo>
                  <a:pt x="3482809" y="252028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7" name="그룹 7">
            <a:extLst>
              <a:ext uri="{FF2B5EF4-FFF2-40B4-BE49-F238E27FC236}">
                <a16:creationId xmlns="" xmlns:a16="http://schemas.microsoft.com/office/drawing/2014/main" id="{BA89FD52-C6E0-4851-9578-FB0D446C0007}"/>
              </a:ext>
            </a:extLst>
          </p:cNvPr>
          <p:cNvGrpSpPr/>
          <p:nvPr/>
        </p:nvGrpSpPr>
        <p:grpSpPr>
          <a:xfrm>
            <a:off x="780477" y="1857691"/>
            <a:ext cx="4066996" cy="1162992"/>
            <a:chOff x="962204" y="1926874"/>
            <a:chExt cx="3443321" cy="1162992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171AD5E-3CBD-4788-A04C-6265CD88190C}"/>
                </a:ext>
              </a:extLst>
            </p:cNvPr>
            <p:cNvSpPr txBox="1"/>
            <p:nvPr/>
          </p:nvSpPr>
          <p:spPr>
            <a:xfrm>
              <a:off x="962204" y="1926874"/>
              <a:ext cx="34432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EC3F79E-DED2-44D4-8474-CA648C2696CE}"/>
                </a:ext>
              </a:extLst>
            </p:cNvPr>
            <p:cNvSpPr txBox="1"/>
            <p:nvPr/>
          </p:nvSpPr>
          <p:spPr>
            <a:xfrm>
              <a:off x="968189" y="2258869"/>
              <a:ext cx="3437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1412851" y="3756906"/>
            <a:ext cx="2995613" cy="2867025"/>
            <a:chOff x="1490663" y="3751263"/>
            <a:chExt cx="2995613" cy="2867025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1490663" y="4208463"/>
              <a:ext cx="2028825" cy="2409825"/>
            </a:xfrm>
            <a:custGeom>
              <a:avLst/>
              <a:gdLst>
                <a:gd name="T0" fmla="*/ 0 w 992"/>
                <a:gd name="T1" fmla="*/ 118 h 1179"/>
                <a:gd name="T2" fmla="*/ 59 w 992"/>
                <a:gd name="T3" fmla="*/ 68 h 1179"/>
                <a:gd name="T4" fmla="*/ 134 w 992"/>
                <a:gd name="T5" fmla="*/ 127 h 1179"/>
                <a:gd name="T6" fmla="*/ 187 w 992"/>
                <a:gd name="T7" fmla="*/ 368 h 1179"/>
                <a:gd name="T8" fmla="*/ 249 w 992"/>
                <a:gd name="T9" fmla="*/ 650 h 1179"/>
                <a:gd name="T10" fmla="*/ 289 w 992"/>
                <a:gd name="T11" fmla="*/ 650 h 1179"/>
                <a:gd name="T12" fmla="*/ 274 w 992"/>
                <a:gd name="T13" fmla="*/ 487 h 1179"/>
                <a:gd name="T14" fmla="*/ 346 w 992"/>
                <a:gd name="T15" fmla="*/ 162 h 1179"/>
                <a:gd name="T16" fmla="*/ 534 w 992"/>
                <a:gd name="T17" fmla="*/ 86 h 1179"/>
                <a:gd name="T18" fmla="*/ 723 w 992"/>
                <a:gd name="T19" fmla="*/ 201 h 1179"/>
                <a:gd name="T20" fmla="*/ 742 w 992"/>
                <a:gd name="T21" fmla="*/ 207 h 1179"/>
                <a:gd name="T22" fmla="*/ 912 w 992"/>
                <a:gd name="T23" fmla="*/ 207 h 1179"/>
                <a:gd name="T24" fmla="*/ 867 w 992"/>
                <a:gd name="T25" fmla="*/ 70 h 1179"/>
                <a:gd name="T26" fmla="*/ 886 w 992"/>
                <a:gd name="T27" fmla="*/ 72 h 1179"/>
                <a:gd name="T28" fmla="*/ 853 w 992"/>
                <a:gd name="T29" fmla="*/ 0 h 1179"/>
                <a:gd name="T30" fmla="*/ 913 w 992"/>
                <a:gd name="T31" fmla="*/ 92 h 1179"/>
                <a:gd name="T32" fmla="*/ 923 w 992"/>
                <a:gd name="T33" fmla="*/ 78 h 1179"/>
                <a:gd name="T34" fmla="*/ 959 w 992"/>
                <a:gd name="T35" fmla="*/ 207 h 1179"/>
                <a:gd name="T36" fmla="*/ 986 w 992"/>
                <a:gd name="T37" fmla="*/ 208 h 1179"/>
                <a:gd name="T38" fmla="*/ 992 w 992"/>
                <a:gd name="T39" fmla="*/ 303 h 1179"/>
                <a:gd name="T40" fmla="*/ 973 w 992"/>
                <a:gd name="T41" fmla="*/ 307 h 1179"/>
                <a:gd name="T42" fmla="*/ 978 w 992"/>
                <a:gd name="T43" fmla="*/ 344 h 1179"/>
                <a:gd name="T44" fmla="*/ 973 w 992"/>
                <a:gd name="T45" fmla="*/ 346 h 1179"/>
                <a:gd name="T46" fmla="*/ 959 w 992"/>
                <a:gd name="T47" fmla="*/ 307 h 1179"/>
                <a:gd name="T48" fmla="*/ 832 w 992"/>
                <a:gd name="T49" fmla="*/ 319 h 1179"/>
                <a:gd name="T50" fmla="*/ 723 w 992"/>
                <a:gd name="T51" fmla="*/ 329 h 1179"/>
                <a:gd name="T52" fmla="*/ 679 w 992"/>
                <a:gd name="T53" fmla="*/ 317 h 1179"/>
                <a:gd name="T54" fmla="*/ 577 w 992"/>
                <a:gd name="T55" fmla="*/ 256 h 1179"/>
                <a:gd name="T56" fmla="*/ 514 w 992"/>
                <a:gd name="T57" fmla="*/ 540 h 1179"/>
                <a:gd name="T58" fmla="*/ 695 w 992"/>
                <a:gd name="T59" fmla="*/ 557 h 1179"/>
                <a:gd name="T60" fmla="*/ 737 w 992"/>
                <a:gd name="T61" fmla="*/ 562 h 1179"/>
                <a:gd name="T62" fmla="*/ 795 w 992"/>
                <a:gd name="T63" fmla="*/ 624 h 1179"/>
                <a:gd name="T64" fmla="*/ 814 w 992"/>
                <a:gd name="T65" fmla="*/ 785 h 1179"/>
                <a:gd name="T66" fmla="*/ 841 w 992"/>
                <a:gd name="T67" fmla="*/ 1017 h 1179"/>
                <a:gd name="T68" fmla="*/ 852 w 992"/>
                <a:gd name="T69" fmla="*/ 1114 h 1179"/>
                <a:gd name="T70" fmla="*/ 736 w 992"/>
                <a:gd name="T71" fmla="*/ 1132 h 1179"/>
                <a:gd name="T72" fmla="*/ 667 w 992"/>
                <a:gd name="T73" fmla="*/ 773 h 1179"/>
                <a:gd name="T74" fmla="*/ 662 w 992"/>
                <a:gd name="T75" fmla="*/ 773 h 1179"/>
                <a:gd name="T76" fmla="*/ 662 w 992"/>
                <a:gd name="T77" fmla="*/ 1179 h 1179"/>
                <a:gd name="T78" fmla="*/ 587 w 992"/>
                <a:gd name="T79" fmla="*/ 1179 h 1179"/>
                <a:gd name="T80" fmla="*/ 587 w 992"/>
                <a:gd name="T81" fmla="*/ 990 h 1179"/>
                <a:gd name="T82" fmla="*/ 191 w 992"/>
                <a:gd name="T83" fmla="*/ 990 h 1179"/>
                <a:gd name="T84" fmla="*/ 162 w 992"/>
                <a:gd name="T85" fmla="*/ 1179 h 1179"/>
                <a:gd name="T86" fmla="*/ 91 w 992"/>
                <a:gd name="T87" fmla="*/ 1179 h 1179"/>
                <a:gd name="T88" fmla="*/ 125 w 992"/>
                <a:gd name="T89" fmla="*/ 979 h 1179"/>
                <a:gd name="T90" fmla="*/ 158 w 992"/>
                <a:gd name="T91" fmla="*/ 783 h 1179"/>
                <a:gd name="T92" fmla="*/ 156 w 992"/>
                <a:gd name="T93" fmla="*/ 772 h 1179"/>
                <a:gd name="T94" fmla="*/ 124 w 992"/>
                <a:gd name="T95" fmla="*/ 699 h 1179"/>
                <a:gd name="T96" fmla="*/ 4 w 992"/>
                <a:gd name="T97" fmla="*/ 155 h 1179"/>
                <a:gd name="T98" fmla="*/ 0 w 992"/>
                <a:gd name="T99" fmla="*/ 150 h 1179"/>
                <a:gd name="T100" fmla="*/ 0 w 992"/>
                <a:gd name="T101" fmla="*/ 118 h 1179"/>
                <a:gd name="T102" fmla="*/ 586 w 992"/>
                <a:gd name="T103" fmla="*/ 786 h 1179"/>
                <a:gd name="T104" fmla="*/ 225 w 992"/>
                <a:gd name="T105" fmla="*/ 786 h 1179"/>
                <a:gd name="T106" fmla="*/ 203 w 992"/>
                <a:gd name="T107" fmla="*/ 929 h 1179"/>
                <a:gd name="T108" fmla="*/ 586 w 992"/>
                <a:gd name="T109" fmla="*/ 929 h 1179"/>
                <a:gd name="T110" fmla="*/ 586 w 992"/>
                <a:gd name="T111" fmla="*/ 786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2" h="1179">
                  <a:moveTo>
                    <a:pt x="0" y="118"/>
                  </a:moveTo>
                  <a:cubicBezTo>
                    <a:pt x="13" y="92"/>
                    <a:pt x="28" y="71"/>
                    <a:pt x="59" y="68"/>
                  </a:cubicBezTo>
                  <a:cubicBezTo>
                    <a:pt x="98" y="65"/>
                    <a:pt x="125" y="86"/>
                    <a:pt x="134" y="127"/>
                  </a:cubicBezTo>
                  <a:cubicBezTo>
                    <a:pt x="152" y="207"/>
                    <a:pt x="170" y="288"/>
                    <a:pt x="187" y="368"/>
                  </a:cubicBezTo>
                  <a:cubicBezTo>
                    <a:pt x="208" y="462"/>
                    <a:pt x="229" y="556"/>
                    <a:pt x="249" y="650"/>
                  </a:cubicBezTo>
                  <a:cubicBezTo>
                    <a:pt x="262" y="650"/>
                    <a:pt x="274" y="650"/>
                    <a:pt x="289" y="650"/>
                  </a:cubicBezTo>
                  <a:cubicBezTo>
                    <a:pt x="243" y="598"/>
                    <a:pt x="261" y="542"/>
                    <a:pt x="274" y="487"/>
                  </a:cubicBezTo>
                  <a:cubicBezTo>
                    <a:pt x="298" y="379"/>
                    <a:pt x="322" y="270"/>
                    <a:pt x="346" y="162"/>
                  </a:cubicBezTo>
                  <a:cubicBezTo>
                    <a:pt x="366" y="76"/>
                    <a:pt x="460" y="38"/>
                    <a:pt x="534" y="86"/>
                  </a:cubicBezTo>
                  <a:cubicBezTo>
                    <a:pt x="597" y="125"/>
                    <a:pt x="660" y="163"/>
                    <a:pt x="723" y="201"/>
                  </a:cubicBezTo>
                  <a:cubicBezTo>
                    <a:pt x="729" y="204"/>
                    <a:pt x="736" y="207"/>
                    <a:pt x="742" y="207"/>
                  </a:cubicBezTo>
                  <a:cubicBezTo>
                    <a:pt x="798" y="207"/>
                    <a:pt x="855" y="207"/>
                    <a:pt x="912" y="207"/>
                  </a:cubicBezTo>
                  <a:cubicBezTo>
                    <a:pt x="897" y="161"/>
                    <a:pt x="882" y="116"/>
                    <a:pt x="867" y="70"/>
                  </a:cubicBezTo>
                  <a:cubicBezTo>
                    <a:pt x="872" y="71"/>
                    <a:pt x="876" y="71"/>
                    <a:pt x="886" y="72"/>
                  </a:cubicBezTo>
                  <a:cubicBezTo>
                    <a:pt x="850" y="55"/>
                    <a:pt x="857" y="26"/>
                    <a:pt x="853" y="0"/>
                  </a:cubicBezTo>
                  <a:cubicBezTo>
                    <a:pt x="870" y="31"/>
                    <a:pt x="917" y="42"/>
                    <a:pt x="913" y="92"/>
                  </a:cubicBezTo>
                  <a:cubicBezTo>
                    <a:pt x="917" y="86"/>
                    <a:pt x="920" y="82"/>
                    <a:pt x="923" y="78"/>
                  </a:cubicBezTo>
                  <a:cubicBezTo>
                    <a:pt x="950" y="114"/>
                    <a:pt x="953" y="122"/>
                    <a:pt x="959" y="207"/>
                  </a:cubicBezTo>
                  <a:cubicBezTo>
                    <a:pt x="967" y="207"/>
                    <a:pt x="975" y="207"/>
                    <a:pt x="986" y="208"/>
                  </a:cubicBezTo>
                  <a:cubicBezTo>
                    <a:pt x="988" y="239"/>
                    <a:pt x="990" y="270"/>
                    <a:pt x="992" y="303"/>
                  </a:cubicBezTo>
                  <a:cubicBezTo>
                    <a:pt x="985" y="304"/>
                    <a:pt x="980" y="305"/>
                    <a:pt x="973" y="307"/>
                  </a:cubicBezTo>
                  <a:cubicBezTo>
                    <a:pt x="975" y="320"/>
                    <a:pt x="976" y="332"/>
                    <a:pt x="978" y="344"/>
                  </a:cubicBezTo>
                  <a:cubicBezTo>
                    <a:pt x="977" y="345"/>
                    <a:pt x="975" y="345"/>
                    <a:pt x="973" y="346"/>
                  </a:cubicBezTo>
                  <a:cubicBezTo>
                    <a:pt x="969" y="333"/>
                    <a:pt x="964" y="321"/>
                    <a:pt x="959" y="307"/>
                  </a:cubicBezTo>
                  <a:cubicBezTo>
                    <a:pt x="917" y="311"/>
                    <a:pt x="875" y="315"/>
                    <a:pt x="832" y="319"/>
                  </a:cubicBezTo>
                  <a:cubicBezTo>
                    <a:pt x="796" y="323"/>
                    <a:pt x="760" y="327"/>
                    <a:pt x="723" y="329"/>
                  </a:cubicBezTo>
                  <a:cubicBezTo>
                    <a:pt x="709" y="329"/>
                    <a:pt x="692" y="324"/>
                    <a:pt x="679" y="317"/>
                  </a:cubicBezTo>
                  <a:cubicBezTo>
                    <a:pt x="645" y="299"/>
                    <a:pt x="612" y="278"/>
                    <a:pt x="577" y="256"/>
                  </a:cubicBezTo>
                  <a:cubicBezTo>
                    <a:pt x="555" y="352"/>
                    <a:pt x="535" y="445"/>
                    <a:pt x="514" y="540"/>
                  </a:cubicBezTo>
                  <a:cubicBezTo>
                    <a:pt x="575" y="546"/>
                    <a:pt x="635" y="552"/>
                    <a:pt x="695" y="557"/>
                  </a:cubicBezTo>
                  <a:cubicBezTo>
                    <a:pt x="709" y="559"/>
                    <a:pt x="724" y="560"/>
                    <a:pt x="737" y="562"/>
                  </a:cubicBezTo>
                  <a:cubicBezTo>
                    <a:pt x="766" y="567"/>
                    <a:pt x="790" y="592"/>
                    <a:pt x="795" y="624"/>
                  </a:cubicBezTo>
                  <a:cubicBezTo>
                    <a:pt x="802" y="677"/>
                    <a:pt x="808" y="731"/>
                    <a:pt x="814" y="785"/>
                  </a:cubicBezTo>
                  <a:cubicBezTo>
                    <a:pt x="824" y="862"/>
                    <a:pt x="832" y="940"/>
                    <a:pt x="841" y="1017"/>
                  </a:cubicBezTo>
                  <a:cubicBezTo>
                    <a:pt x="845" y="1049"/>
                    <a:pt x="848" y="1080"/>
                    <a:pt x="852" y="1114"/>
                  </a:cubicBezTo>
                  <a:cubicBezTo>
                    <a:pt x="813" y="1120"/>
                    <a:pt x="776" y="1125"/>
                    <a:pt x="736" y="1132"/>
                  </a:cubicBezTo>
                  <a:cubicBezTo>
                    <a:pt x="713" y="1011"/>
                    <a:pt x="690" y="892"/>
                    <a:pt x="667" y="773"/>
                  </a:cubicBezTo>
                  <a:cubicBezTo>
                    <a:pt x="665" y="773"/>
                    <a:pt x="664" y="773"/>
                    <a:pt x="662" y="773"/>
                  </a:cubicBezTo>
                  <a:cubicBezTo>
                    <a:pt x="662" y="908"/>
                    <a:pt x="662" y="1043"/>
                    <a:pt x="662" y="1179"/>
                  </a:cubicBezTo>
                  <a:cubicBezTo>
                    <a:pt x="636" y="1179"/>
                    <a:pt x="612" y="1179"/>
                    <a:pt x="587" y="1179"/>
                  </a:cubicBezTo>
                  <a:cubicBezTo>
                    <a:pt x="587" y="1116"/>
                    <a:pt x="587" y="1054"/>
                    <a:pt x="587" y="990"/>
                  </a:cubicBezTo>
                  <a:cubicBezTo>
                    <a:pt x="455" y="990"/>
                    <a:pt x="324" y="990"/>
                    <a:pt x="191" y="990"/>
                  </a:cubicBezTo>
                  <a:cubicBezTo>
                    <a:pt x="182" y="1052"/>
                    <a:pt x="172" y="1115"/>
                    <a:pt x="162" y="1179"/>
                  </a:cubicBezTo>
                  <a:cubicBezTo>
                    <a:pt x="139" y="1179"/>
                    <a:pt x="116" y="1179"/>
                    <a:pt x="91" y="1179"/>
                  </a:cubicBezTo>
                  <a:cubicBezTo>
                    <a:pt x="102" y="1112"/>
                    <a:pt x="113" y="1045"/>
                    <a:pt x="125" y="979"/>
                  </a:cubicBezTo>
                  <a:cubicBezTo>
                    <a:pt x="136" y="914"/>
                    <a:pt x="147" y="848"/>
                    <a:pt x="158" y="783"/>
                  </a:cubicBezTo>
                  <a:cubicBezTo>
                    <a:pt x="158" y="779"/>
                    <a:pt x="158" y="774"/>
                    <a:pt x="156" y="772"/>
                  </a:cubicBezTo>
                  <a:cubicBezTo>
                    <a:pt x="133" y="753"/>
                    <a:pt x="129" y="725"/>
                    <a:pt x="124" y="699"/>
                  </a:cubicBezTo>
                  <a:cubicBezTo>
                    <a:pt x="84" y="518"/>
                    <a:pt x="44" y="336"/>
                    <a:pt x="4" y="155"/>
                  </a:cubicBezTo>
                  <a:cubicBezTo>
                    <a:pt x="4" y="153"/>
                    <a:pt x="2" y="152"/>
                    <a:pt x="0" y="150"/>
                  </a:cubicBezTo>
                  <a:cubicBezTo>
                    <a:pt x="0" y="139"/>
                    <a:pt x="0" y="129"/>
                    <a:pt x="0" y="118"/>
                  </a:cubicBezTo>
                  <a:close/>
                  <a:moveTo>
                    <a:pt x="586" y="786"/>
                  </a:moveTo>
                  <a:cubicBezTo>
                    <a:pt x="465" y="786"/>
                    <a:pt x="345" y="786"/>
                    <a:pt x="225" y="786"/>
                  </a:cubicBezTo>
                  <a:cubicBezTo>
                    <a:pt x="217" y="834"/>
                    <a:pt x="210" y="881"/>
                    <a:pt x="203" y="929"/>
                  </a:cubicBezTo>
                  <a:cubicBezTo>
                    <a:pt x="332" y="929"/>
                    <a:pt x="459" y="929"/>
                    <a:pt x="586" y="929"/>
                  </a:cubicBezTo>
                  <a:cubicBezTo>
                    <a:pt x="586" y="881"/>
                    <a:pt x="586" y="834"/>
                    <a:pt x="586" y="786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3287713" y="5108575"/>
              <a:ext cx="1116013" cy="1487487"/>
            </a:xfrm>
            <a:custGeom>
              <a:avLst/>
              <a:gdLst>
                <a:gd name="T0" fmla="*/ 0 w 546"/>
                <a:gd name="T1" fmla="*/ 728 h 728"/>
                <a:gd name="T2" fmla="*/ 0 w 546"/>
                <a:gd name="T3" fmla="*/ 0 h 728"/>
                <a:gd name="T4" fmla="*/ 546 w 546"/>
                <a:gd name="T5" fmla="*/ 0 h 728"/>
                <a:gd name="T6" fmla="*/ 546 w 546"/>
                <a:gd name="T7" fmla="*/ 728 h 728"/>
                <a:gd name="T8" fmla="*/ 0 w 546"/>
                <a:gd name="T9" fmla="*/ 728 h 728"/>
                <a:gd name="T10" fmla="*/ 67 w 546"/>
                <a:gd name="T11" fmla="*/ 645 h 728"/>
                <a:gd name="T12" fmla="*/ 480 w 546"/>
                <a:gd name="T13" fmla="*/ 645 h 728"/>
                <a:gd name="T14" fmla="*/ 480 w 546"/>
                <a:gd name="T15" fmla="*/ 70 h 728"/>
                <a:gd name="T16" fmla="*/ 67 w 546"/>
                <a:gd name="T17" fmla="*/ 70 h 728"/>
                <a:gd name="T18" fmla="*/ 67 w 546"/>
                <a:gd name="T19" fmla="*/ 645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6" h="728">
                  <a:moveTo>
                    <a:pt x="0" y="728"/>
                  </a:moveTo>
                  <a:cubicBezTo>
                    <a:pt x="0" y="484"/>
                    <a:pt x="0" y="243"/>
                    <a:pt x="0" y="0"/>
                  </a:cubicBezTo>
                  <a:cubicBezTo>
                    <a:pt x="182" y="0"/>
                    <a:pt x="363" y="0"/>
                    <a:pt x="546" y="0"/>
                  </a:cubicBezTo>
                  <a:cubicBezTo>
                    <a:pt x="546" y="243"/>
                    <a:pt x="546" y="484"/>
                    <a:pt x="546" y="728"/>
                  </a:cubicBezTo>
                  <a:cubicBezTo>
                    <a:pt x="364" y="728"/>
                    <a:pt x="183" y="728"/>
                    <a:pt x="0" y="728"/>
                  </a:cubicBezTo>
                  <a:close/>
                  <a:moveTo>
                    <a:pt x="67" y="645"/>
                  </a:moveTo>
                  <a:cubicBezTo>
                    <a:pt x="206" y="645"/>
                    <a:pt x="343" y="645"/>
                    <a:pt x="480" y="645"/>
                  </a:cubicBezTo>
                  <a:cubicBezTo>
                    <a:pt x="480" y="452"/>
                    <a:pt x="480" y="261"/>
                    <a:pt x="480" y="70"/>
                  </a:cubicBezTo>
                  <a:cubicBezTo>
                    <a:pt x="342" y="70"/>
                    <a:pt x="205" y="70"/>
                    <a:pt x="67" y="70"/>
                  </a:cubicBezTo>
                  <a:cubicBezTo>
                    <a:pt x="67" y="262"/>
                    <a:pt x="67" y="453"/>
                    <a:pt x="67" y="645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2460625" y="3751263"/>
              <a:ext cx="604838" cy="603250"/>
            </a:xfrm>
            <a:custGeom>
              <a:avLst/>
              <a:gdLst>
                <a:gd name="T0" fmla="*/ 294 w 296"/>
                <a:gd name="T1" fmla="*/ 144 h 295"/>
                <a:gd name="T2" fmla="*/ 153 w 296"/>
                <a:gd name="T3" fmla="*/ 292 h 295"/>
                <a:gd name="T4" fmla="*/ 4 w 296"/>
                <a:gd name="T5" fmla="*/ 151 h 295"/>
                <a:gd name="T6" fmla="*/ 146 w 296"/>
                <a:gd name="T7" fmla="*/ 2 h 295"/>
                <a:gd name="T8" fmla="*/ 294 w 296"/>
                <a:gd name="T9" fmla="*/ 14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95">
                  <a:moveTo>
                    <a:pt x="294" y="144"/>
                  </a:moveTo>
                  <a:cubicBezTo>
                    <a:pt x="296" y="222"/>
                    <a:pt x="232" y="290"/>
                    <a:pt x="153" y="292"/>
                  </a:cubicBezTo>
                  <a:cubicBezTo>
                    <a:pt x="75" y="295"/>
                    <a:pt x="7" y="231"/>
                    <a:pt x="4" y="151"/>
                  </a:cubicBezTo>
                  <a:cubicBezTo>
                    <a:pt x="0" y="71"/>
                    <a:pt x="65" y="4"/>
                    <a:pt x="146" y="2"/>
                  </a:cubicBezTo>
                  <a:cubicBezTo>
                    <a:pt x="226" y="0"/>
                    <a:pt x="291" y="62"/>
                    <a:pt x="294" y="144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208338" y="4953000"/>
              <a:ext cx="1277938" cy="123825"/>
            </a:xfrm>
            <a:custGeom>
              <a:avLst/>
              <a:gdLst>
                <a:gd name="T0" fmla="*/ 625 w 625"/>
                <a:gd name="T1" fmla="*/ 0 h 61"/>
                <a:gd name="T2" fmla="*/ 625 w 625"/>
                <a:gd name="T3" fmla="*/ 61 h 61"/>
                <a:gd name="T4" fmla="*/ 0 w 625"/>
                <a:gd name="T5" fmla="*/ 61 h 61"/>
                <a:gd name="T6" fmla="*/ 0 w 625"/>
                <a:gd name="T7" fmla="*/ 0 h 61"/>
                <a:gd name="T8" fmla="*/ 625 w 62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5" h="61">
                  <a:moveTo>
                    <a:pt x="625" y="0"/>
                  </a:moveTo>
                  <a:cubicBezTo>
                    <a:pt x="625" y="21"/>
                    <a:pt x="625" y="40"/>
                    <a:pt x="625" y="61"/>
                  </a:cubicBezTo>
                  <a:cubicBezTo>
                    <a:pt x="416" y="61"/>
                    <a:pt x="209" y="61"/>
                    <a:pt x="0" y="61"/>
                  </a:cubicBezTo>
                  <a:cubicBezTo>
                    <a:pt x="0" y="40"/>
                    <a:pt x="0" y="21"/>
                    <a:pt x="0" y="0"/>
                  </a:cubicBezTo>
                  <a:cubicBezTo>
                    <a:pt x="208" y="0"/>
                    <a:pt x="415" y="0"/>
                    <a:pt x="62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4041775" y="4483100"/>
              <a:ext cx="133350" cy="449262"/>
            </a:xfrm>
            <a:custGeom>
              <a:avLst/>
              <a:gdLst>
                <a:gd name="T0" fmla="*/ 63 w 65"/>
                <a:gd name="T1" fmla="*/ 220 h 220"/>
                <a:gd name="T2" fmla="*/ 5 w 65"/>
                <a:gd name="T3" fmla="*/ 220 h 220"/>
                <a:gd name="T4" fmla="*/ 5 w 65"/>
                <a:gd name="T5" fmla="*/ 177 h 220"/>
                <a:gd name="T6" fmla="*/ 0 w 65"/>
                <a:gd name="T7" fmla="*/ 29 h 220"/>
                <a:gd name="T8" fmla="*/ 22 w 65"/>
                <a:gd name="T9" fmla="*/ 8 h 220"/>
                <a:gd name="T10" fmla="*/ 63 w 65"/>
                <a:gd name="T11" fmla="*/ 49 h 220"/>
                <a:gd name="T12" fmla="*/ 63 w 65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20">
                  <a:moveTo>
                    <a:pt x="63" y="220"/>
                  </a:moveTo>
                  <a:cubicBezTo>
                    <a:pt x="40" y="220"/>
                    <a:pt x="24" y="220"/>
                    <a:pt x="5" y="220"/>
                  </a:cubicBezTo>
                  <a:cubicBezTo>
                    <a:pt x="5" y="205"/>
                    <a:pt x="5" y="191"/>
                    <a:pt x="5" y="177"/>
                  </a:cubicBezTo>
                  <a:cubicBezTo>
                    <a:pt x="3" y="128"/>
                    <a:pt x="2" y="78"/>
                    <a:pt x="0" y="29"/>
                  </a:cubicBezTo>
                  <a:cubicBezTo>
                    <a:pt x="0" y="13"/>
                    <a:pt x="5" y="7"/>
                    <a:pt x="22" y="8"/>
                  </a:cubicBezTo>
                  <a:cubicBezTo>
                    <a:pt x="65" y="9"/>
                    <a:pt x="64" y="0"/>
                    <a:pt x="63" y="49"/>
                  </a:cubicBezTo>
                  <a:cubicBezTo>
                    <a:pt x="63" y="105"/>
                    <a:pt x="63" y="162"/>
                    <a:pt x="63" y="22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3784600" y="4730750"/>
              <a:ext cx="220663" cy="201612"/>
            </a:xfrm>
            <a:custGeom>
              <a:avLst/>
              <a:gdLst>
                <a:gd name="T0" fmla="*/ 7 w 108"/>
                <a:gd name="T1" fmla="*/ 66 h 99"/>
                <a:gd name="T2" fmla="*/ 26 w 108"/>
                <a:gd name="T3" fmla="*/ 28 h 99"/>
                <a:gd name="T4" fmla="*/ 32 w 108"/>
                <a:gd name="T5" fmla="*/ 21 h 99"/>
                <a:gd name="T6" fmla="*/ 40 w 108"/>
                <a:gd name="T7" fmla="*/ 3 h 99"/>
                <a:gd name="T8" fmla="*/ 72 w 108"/>
                <a:gd name="T9" fmla="*/ 3 h 99"/>
                <a:gd name="T10" fmla="*/ 103 w 108"/>
                <a:gd name="T11" fmla="*/ 43 h 99"/>
                <a:gd name="T12" fmla="*/ 104 w 108"/>
                <a:gd name="T13" fmla="*/ 83 h 99"/>
                <a:gd name="T14" fmla="*/ 88 w 108"/>
                <a:gd name="T15" fmla="*/ 97 h 99"/>
                <a:gd name="T16" fmla="*/ 23 w 108"/>
                <a:gd name="T17" fmla="*/ 98 h 99"/>
                <a:gd name="T18" fmla="*/ 7 w 108"/>
                <a:gd name="T19" fmla="*/ 66 h 99"/>
                <a:gd name="T20" fmla="*/ 84 w 108"/>
                <a:gd name="T21" fmla="*/ 48 h 99"/>
                <a:gd name="T22" fmla="*/ 28 w 108"/>
                <a:gd name="T23" fmla="*/ 48 h 99"/>
                <a:gd name="T24" fmla="*/ 28 w 108"/>
                <a:gd name="T25" fmla="*/ 77 h 99"/>
                <a:gd name="T26" fmla="*/ 84 w 108"/>
                <a:gd name="T27" fmla="*/ 77 h 99"/>
                <a:gd name="T28" fmla="*/ 84 w 108"/>
                <a:gd name="T29" fmla="*/ 4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9">
                  <a:moveTo>
                    <a:pt x="7" y="66"/>
                  </a:moveTo>
                  <a:cubicBezTo>
                    <a:pt x="6" y="48"/>
                    <a:pt x="3" y="31"/>
                    <a:pt x="26" y="28"/>
                  </a:cubicBezTo>
                  <a:cubicBezTo>
                    <a:pt x="28" y="28"/>
                    <a:pt x="30" y="23"/>
                    <a:pt x="32" y="21"/>
                  </a:cubicBezTo>
                  <a:cubicBezTo>
                    <a:pt x="34" y="15"/>
                    <a:pt x="36" y="4"/>
                    <a:pt x="40" y="3"/>
                  </a:cubicBezTo>
                  <a:cubicBezTo>
                    <a:pt x="51" y="0"/>
                    <a:pt x="72" y="0"/>
                    <a:pt x="72" y="3"/>
                  </a:cubicBezTo>
                  <a:cubicBezTo>
                    <a:pt x="77" y="22"/>
                    <a:pt x="97" y="28"/>
                    <a:pt x="103" y="43"/>
                  </a:cubicBezTo>
                  <a:cubicBezTo>
                    <a:pt x="108" y="55"/>
                    <a:pt x="106" y="70"/>
                    <a:pt x="104" y="83"/>
                  </a:cubicBezTo>
                  <a:cubicBezTo>
                    <a:pt x="103" y="89"/>
                    <a:pt x="94" y="96"/>
                    <a:pt x="88" y="97"/>
                  </a:cubicBezTo>
                  <a:cubicBezTo>
                    <a:pt x="67" y="99"/>
                    <a:pt x="45" y="99"/>
                    <a:pt x="23" y="98"/>
                  </a:cubicBezTo>
                  <a:cubicBezTo>
                    <a:pt x="0" y="96"/>
                    <a:pt x="8" y="77"/>
                    <a:pt x="7" y="66"/>
                  </a:cubicBezTo>
                  <a:close/>
                  <a:moveTo>
                    <a:pt x="84" y="48"/>
                  </a:moveTo>
                  <a:cubicBezTo>
                    <a:pt x="65" y="48"/>
                    <a:pt x="46" y="48"/>
                    <a:pt x="28" y="48"/>
                  </a:cubicBezTo>
                  <a:cubicBezTo>
                    <a:pt x="28" y="58"/>
                    <a:pt x="28" y="68"/>
                    <a:pt x="28" y="77"/>
                  </a:cubicBezTo>
                  <a:cubicBezTo>
                    <a:pt x="47" y="77"/>
                    <a:pt x="66" y="77"/>
                    <a:pt x="84" y="77"/>
                  </a:cubicBezTo>
                  <a:cubicBezTo>
                    <a:pt x="84" y="67"/>
                    <a:pt x="84" y="57"/>
                    <a:pt x="84" y="48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4089400" y="4389438"/>
              <a:ext cx="38100" cy="93662"/>
            </a:xfrm>
            <a:custGeom>
              <a:avLst/>
              <a:gdLst>
                <a:gd name="T0" fmla="*/ 11 w 19"/>
                <a:gd name="T1" fmla="*/ 1 h 46"/>
                <a:gd name="T2" fmla="*/ 18 w 19"/>
                <a:gd name="T3" fmla="*/ 31 h 46"/>
                <a:gd name="T4" fmla="*/ 9 w 19"/>
                <a:gd name="T5" fmla="*/ 46 h 46"/>
                <a:gd name="T6" fmla="*/ 0 w 19"/>
                <a:gd name="T7" fmla="*/ 32 h 46"/>
                <a:gd name="T8" fmla="*/ 7 w 19"/>
                <a:gd name="T9" fmla="*/ 0 h 46"/>
                <a:gd name="T10" fmla="*/ 11 w 19"/>
                <a:gd name="T11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6">
                  <a:moveTo>
                    <a:pt x="11" y="1"/>
                  </a:moveTo>
                  <a:cubicBezTo>
                    <a:pt x="14" y="11"/>
                    <a:pt x="18" y="21"/>
                    <a:pt x="18" y="31"/>
                  </a:cubicBezTo>
                  <a:cubicBezTo>
                    <a:pt x="19" y="36"/>
                    <a:pt x="13" y="41"/>
                    <a:pt x="9" y="46"/>
                  </a:cubicBezTo>
                  <a:cubicBezTo>
                    <a:pt x="6" y="42"/>
                    <a:pt x="0" y="37"/>
                    <a:pt x="0" y="32"/>
                  </a:cubicBezTo>
                  <a:cubicBezTo>
                    <a:pt x="1" y="21"/>
                    <a:pt x="4" y="11"/>
                    <a:pt x="7" y="0"/>
                  </a:cubicBezTo>
                  <a:cubicBezTo>
                    <a:pt x="8" y="0"/>
                    <a:pt x="9" y="0"/>
                    <a:pt x="11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449638" y="5275263"/>
              <a:ext cx="790575" cy="1123950"/>
            </a:xfrm>
            <a:custGeom>
              <a:avLst/>
              <a:gdLst>
                <a:gd name="T0" fmla="*/ 0 w 387"/>
                <a:gd name="T1" fmla="*/ 0 h 550"/>
                <a:gd name="T2" fmla="*/ 387 w 387"/>
                <a:gd name="T3" fmla="*/ 0 h 550"/>
                <a:gd name="T4" fmla="*/ 387 w 387"/>
                <a:gd name="T5" fmla="*/ 550 h 550"/>
                <a:gd name="T6" fmla="*/ 0 w 387"/>
                <a:gd name="T7" fmla="*/ 550 h 550"/>
                <a:gd name="T8" fmla="*/ 0 w 387"/>
                <a:gd name="T9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550">
                  <a:moveTo>
                    <a:pt x="0" y="0"/>
                  </a:moveTo>
                  <a:cubicBezTo>
                    <a:pt x="130" y="0"/>
                    <a:pt x="258" y="0"/>
                    <a:pt x="387" y="0"/>
                  </a:cubicBezTo>
                  <a:cubicBezTo>
                    <a:pt x="387" y="183"/>
                    <a:pt x="387" y="366"/>
                    <a:pt x="387" y="550"/>
                  </a:cubicBezTo>
                  <a:cubicBezTo>
                    <a:pt x="259" y="550"/>
                    <a:pt x="130" y="550"/>
                    <a:pt x="0" y="550"/>
                  </a:cubicBezTo>
                  <a:cubicBezTo>
                    <a:pt x="0" y="367"/>
                    <a:pt x="0" y="184"/>
                    <a:pt x="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614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16189" y="667821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dirty="0"/>
              <a:t>Infographic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F24FFC29-21B1-4ED7-8E2D-B82003EF0FD2}"/>
              </a:ext>
            </a:extLst>
          </p:cNvPr>
          <p:cNvSpPr txBox="1">
            <a:spLocks/>
          </p:cNvSpPr>
          <p:nvPr/>
        </p:nvSpPr>
        <p:spPr>
          <a:xfrm>
            <a:off x="1011583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Content  Here</a:t>
            </a:r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647EC8D7-0C0C-4F88-B22D-815722A31B92}"/>
              </a:ext>
            </a:extLst>
          </p:cNvPr>
          <p:cNvSpPr txBox="1">
            <a:spLocks/>
          </p:cNvSpPr>
          <p:nvPr/>
        </p:nvSpPr>
        <p:spPr>
          <a:xfrm>
            <a:off x="5380984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Content  Here</a:t>
            </a:r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="" xmlns:a16="http://schemas.microsoft.com/office/drawing/2014/main" id="{9B83B8CF-D576-429C-9164-1DF3793F4044}"/>
              </a:ext>
            </a:extLst>
          </p:cNvPr>
          <p:cNvSpPr txBox="1">
            <a:spLocks/>
          </p:cNvSpPr>
          <p:nvPr/>
        </p:nvSpPr>
        <p:spPr>
          <a:xfrm>
            <a:off x="9693811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Content  Here</a:t>
            </a:r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DFAF9118-BEE1-42D8-9E25-E8F6AC9340F8}"/>
              </a:ext>
            </a:extLst>
          </p:cNvPr>
          <p:cNvSpPr txBox="1">
            <a:spLocks/>
          </p:cNvSpPr>
          <p:nvPr/>
        </p:nvSpPr>
        <p:spPr>
          <a:xfrm>
            <a:off x="7533596" y="5542152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Content  Here</a:t>
            </a:r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F4B53BCA-D62A-4E6A-A607-6A2C7FCABFC8}"/>
              </a:ext>
            </a:extLst>
          </p:cNvPr>
          <p:cNvSpPr txBox="1">
            <a:spLocks/>
          </p:cNvSpPr>
          <p:nvPr/>
        </p:nvSpPr>
        <p:spPr>
          <a:xfrm>
            <a:off x="7533596" y="2643164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Content  Here</a:t>
            </a:r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="" xmlns:a16="http://schemas.microsoft.com/office/drawing/2014/main" id="{2FBB3461-432B-4019-B78E-DA34FFC23507}"/>
              </a:ext>
            </a:extLst>
          </p:cNvPr>
          <p:cNvSpPr/>
          <p:nvPr/>
        </p:nvSpPr>
        <p:spPr>
          <a:xfrm>
            <a:off x="1535750" y="3545219"/>
            <a:ext cx="416826" cy="4168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8221C0D-D372-466B-8CC0-84ADEADDCCAF}"/>
              </a:ext>
            </a:extLst>
          </p:cNvPr>
          <p:cNvSpPr txBox="1"/>
          <p:nvPr/>
        </p:nvSpPr>
        <p:spPr>
          <a:xfrm>
            <a:off x="853800" y="1904056"/>
            <a:ext cx="541370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F1BCD81-290B-40E7-96D2-6755940D1624}"/>
              </a:ext>
            </a:extLst>
          </p:cNvPr>
          <p:cNvSpPr txBox="1"/>
          <p:nvPr/>
        </p:nvSpPr>
        <p:spPr>
          <a:xfrm>
            <a:off x="716189" y="4921148"/>
            <a:ext cx="4083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298" y="2882760"/>
            <a:ext cx="1226250" cy="1068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46" y="1698490"/>
            <a:ext cx="1293750" cy="8775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522" y="4204207"/>
            <a:ext cx="933750" cy="117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5811" y="2690795"/>
            <a:ext cx="1260000" cy="12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CAADA4A-E748-44F1-A147-9CAA9EC95967}"/>
              </a:ext>
            </a:extLst>
          </p:cNvPr>
          <p:cNvSpPr/>
          <p:nvPr/>
        </p:nvSpPr>
        <p:spPr>
          <a:xfrm>
            <a:off x="4904349" y="505913"/>
            <a:ext cx="6383216" cy="4024765"/>
          </a:xfrm>
          <a:custGeom>
            <a:avLst/>
            <a:gdLst>
              <a:gd name="connsiteX0" fmla="*/ 208475 w 6383216"/>
              <a:gd name="connsiteY0" fmla="*/ 0 h 4024765"/>
              <a:gd name="connsiteX1" fmla="*/ 6174741 w 6383216"/>
              <a:gd name="connsiteY1" fmla="*/ 0 h 4024765"/>
              <a:gd name="connsiteX2" fmla="*/ 6383216 w 6383216"/>
              <a:gd name="connsiteY2" fmla="*/ 208475 h 4024765"/>
              <a:gd name="connsiteX3" fmla="*/ 6383216 w 6383216"/>
              <a:gd name="connsiteY3" fmla="*/ 3205223 h 4024765"/>
              <a:gd name="connsiteX4" fmla="*/ 6174741 w 6383216"/>
              <a:gd name="connsiteY4" fmla="*/ 3413698 h 4024765"/>
              <a:gd name="connsiteX5" fmla="*/ 1145932 w 6383216"/>
              <a:gd name="connsiteY5" fmla="*/ 3413698 h 4024765"/>
              <a:gd name="connsiteX6" fmla="*/ 1145932 w 6383216"/>
              <a:gd name="connsiteY6" fmla="*/ 4024765 h 4024765"/>
              <a:gd name="connsiteX7" fmla="*/ 556953 w 6383216"/>
              <a:gd name="connsiteY7" fmla="*/ 3413698 h 4024765"/>
              <a:gd name="connsiteX8" fmla="*/ 208475 w 6383216"/>
              <a:gd name="connsiteY8" fmla="*/ 3413698 h 4024765"/>
              <a:gd name="connsiteX9" fmla="*/ 0 w 6383216"/>
              <a:gd name="connsiteY9" fmla="*/ 3205223 h 4024765"/>
              <a:gd name="connsiteX10" fmla="*/ 0 w 6383216"/>
              <a:gd name="connsiteY10" fmla="*/ 208475 h 4024765"/>
              <a:gd name="connsiteX11" fmla="*/ 208475 w 6383216"/>
              <a:gd name="connsiteY11" fmla="*/ 0 h 402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83216" h="4024765">
                <a:moveTo>
                  <a:pt x="208475" y="0"/>
                </a:moveTo>
                <a:lnTo>
                  <a:pt x="6174741" y="0"/>
                </a:lnTo>
                <a:cubicBezTo>
                  <a:pt x="6289879" y="0"/>
                  <a:pt x="6383216" y="93337"/>
                  <a:pt x="6383216" y="208475"/>
                </a:cubicBezTo>
                <a:lnTo>
                  <a:pt x="6383216" y="3205223"/>
                </a:lnTo>
                <a:cubicBezTo>
                  <a:pt x="6383216" y="3320361"/>
                  <a:pt x="6289879" y="3413698"/>
                  <a:pt x="6174741" y="3413698"/>
                </a:cubicBezTo>
                <a:lnTo>
                  <a:pt x="1145932" y="3413698"/>
                </a:lnTo>
                <a:lnTo>
                  <a:pt x="1145932" y="4024765"/>
                </a:lnTo>
                <a:lnTo>
                  <a:pt x="556953" y="3413698"/>
                </a:lnTo>
                <a:lnTo>
                  <a:pt x="208475" y="3413698"/>
                </a:lnTo>
                <a:cubicBezTo>
                  <a:pt x="93337" y="3413698"/>
                  <a:pt x="0" y="3320361"/>
                  <a:pt x="0" y="3205223"/>
                </a:cubicBezTo>
                <a:lnTo>
                  <a:pt x="0" y="208475"/>
                </a:lnTo>
                <a:cubicBezTo>
                  <a:pt x="0" y="93337"/>
                  <a:pt x="93337" y="0"/>
                  <a:pt x="208475" y="0"/>
                </a:cubicBezTo>
                <a:close/>
              </a:path>
            </a:pathLst>
          </a:custGeom>
          <a:noFill/>
          <a:ln w="381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="" xmlns:a16="http://schemas.microsoft.com/office/drawing/2014/main" id="{7E600C2F-19E3-4F36-B26A-E35A8B76E05E}"/>
              </a:ext>
            </a:extLst>
          </p:cNvPr>
          <p:cNvSpPr/>
          <p:nvPr/>
        </p:nvSpPr>
        <p:spPr>
          <a:xfrm>
            <a:off x="567982" y="1336431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F8A1472F-9846-41A6-A63F-8895D1B9CA78}"/>
              </a:ext>
            </a:extLst>
          </p:cNvPr>
          <p:cNvSpPr txBox="1">
            <a:spLocks/>
          </p:cNvSpPr>
          <p:nvPr/>
        </p:nvSpPr>
        <p:spPr>
          <a:xfrm>
            <a:off x="7357403" y="4178105"/>
            <a:ext cx="4274821" cy="2522316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7200" b="1" dirty="0">
                <a:solidFill>
                  <a:schemeClr val="bg1"/>
                </a:solidFill>
              </a:rPr>
              <a:t>Columns Style</a:t>
            </a:r>
            <a:endParaRPr lang="ko-KR" altLang="en-US" sz="7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55CB021-3973-44D7-8D0E-8E6425F68EDB}"/>
              </a:ext>
            </a:extLst>
          </p:cNvPr>
          <p:cNvSpPr txBox="1"/>
          <p:nvPr/>
        </p:nvSpPr>
        <p:spPr>
          <a:xfrm>
            <a:off x="443131" y="399181"/>
            <a:ext cx="509074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INVEST IN SOCIAL  MEDIA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3AA02D0-437B-4A51-B519-43836D5FAB25}"/>
              </a:ext>
            </a:extLst>
          </p:cNvPr>
          <p:cNvSpPr txBox="1"/>
          <p:nvPr/>
        </p:nvSpPr>
        <p:spPr>
          <a:xfrm>
            <a:off x="613701" y="1150540"/>
            <a:ext cx="531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6C6676D-1ACD-4552-9750-1883492017EE}"/>
              </a:ext>
            </a:extLst>
          </p:cNvPr>
          <p:cNvSpPr txBox="1"/>
          <p:nvPr/>
        </p:nvSpPr>
        <p:spPr>
          <a:xfrm>
            <a:off x="546863" y="3355179"/>
            <a:ext cx="531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="" xmlns:a16="http://schemas.microsoft.com/office/drawing/2014/main" id="{86C6676D-1ACD-4552-9750-1883492017EE}"/>
              </a:ext>
            </a:extLst>
          </p:cNvPr>
          <p:cNvSpPr txBox="1"/>
          <p:nvPr/>
        </p:nvSpPr>
        <p:spPr>
          <a:xfrm>
            <a:off x="567982" y="1776311"/>
            <a:ext cx="531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="" xmlns:a16="http://schemas.microsoft.com/office/drawing/2014/main" id="{43AA02D0-437B-4A51-B519-43836D5FAB25}"/>
              </a:ext>
            </a:extLst>
          </p:cNvPr>
          <p:cNvSpPr txBox="1"/>
          <p:nvPr/>
        </p:nvSpPr>
        <p:spPr>
          <a:xfrm>
            <a:off x="567981" y="5027390"/>
            <a:ext cx="5318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831" y="1150540"/>
            <a:ext cx="5088064" cy="32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66230" y="333551"/>
            <a:ext cx="5799401" cy="923330"/>
          </a:xfrm>
          <a:prstGeom prst="rect">
            <a:avLst/>
          </a:prstGeom>
          <a:solidFill>
            <a:srgbClr val="36363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FEB800"/>
                </a:solidFill>
                <a:latin typeface="+mj-lt"/>
              </a:rPr>
              <a:t>Columns</a:t>
            </a:r>
            <a:r>
              <a:rPr lang="en-US" altLang="ko-KR" sz="5400" b="1" dirty="0">
                <a:solidFill>
                  <a:srgbClr val="FEB800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5400" b="1" dirty="0">
              <a:solidFill>
                <a:srgbClr val="FEB8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2C0CBF7-4C31-4D1E-9768-049E8208A1D0}"/>
              </a:ext>
            </a:extLst>
          </p:cNvPr>
          <p:cNvSpPr txBox="1"/>
          <p:nvPr/>
        </p:nvSpPr>
        <p:spPr>
          <a:xfrm>
            <a:off x="566230" y="1455299"/>
            <a:ext cx="5799401" cy="923330"/>
          </a:xfrm>
          <a:prstGeom prst="rect">
            <a:avLst/>
          </a:prstGeom>
          <a:solidFill>
            <a:srgbClr val="36363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rgbClr val="FEB800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b="1" dirty="0">
                <a:solidFill>
                  <a:srgbClr val="FEB800"/>
                </a:solidFill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A68808F-4A7B-4031-9648-589E7100F47A}"/>
              </a:ext>
            </a:extLst>
          </p:cNvPr>
          <p:cNvSpPr txBox="1"/>
          <p:nvPr/>
        </p:nvSpPr>
        <p:spPr>
          <a:xfrm>
            <a:off x="566230" y="3206930"/>
            <a:ext cx="5799401" cy="3231654"/>
          </a:xfrm>
          <a:prstGeom prst="rect">
            <a:avLst/>
          </a:prstGeom>
          <a:solidFill>
            <a:srgbClr val="363636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rgbClr val="FEB80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b="1" dirty="0">
              <a:solidFill>
                <a:srgbClr val="FEB800"/>
              </a:solidFill>
              <a:cs typeface="Arial" pitchFamily="34" charset="0"/>
            </a:endParaRPr>
          </a:p>
          <a:p>
            <a:r>
              <a:rPr lang="en-US" altLang="ko-KR" sz="1200" b="1" dirty="0">
                <a:solidFill>
                  <a:srgbClr val="FEB80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b="1" dirty="0">
                <a:solidFill>
                  <a:srgbClr val="FEB800"/>
                </a:solidFill>
              </a:rPr>
              <a:t>Easy to change colors, photos and Text.</a:t>
            </a:r>
            <a:endParaRPr lang="en-US" altLang="ko-KR" sz="1200" b="1" dirty="0">
              <a:solidFill>
                <a:srgbClr val="FEB800"/>
              </a:solidFill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481" y="2247719"/>
            <a:ext cx="4651759" cy="30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363636"/>
                </a:solidFill>
              </a:rPr>
              <a:t>Our Team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E522F0C-0DF7-4C21-8AC9-08AD0B70E26D}"/>
              </a:ext>
            </a:extLst>
          </p:cNvPr>
          <p:cNvSpPr/>
          <p:nvPr/>
        </p:nvSpPr>
        <p:spPr>
          <a:xfrm>
            <a:off x="1037143" y="34037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6363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7C230F-8A3B-497D-A936-26D78239928C}"/>
              </a:ext>
            </a:extLst>
          </p:cNvPr>
          <p:cNvSpPr txBox="1"/>
          <p:nvPr/>
        </p:nvSpPr>
        <p:spPr>
          <a:xfrm>
            <a:off x="1077170" y="34037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363636"/>
                </a:solidFill>
                <a:latin typeface="+mn-lt"/>
                <a:cs typeface="Arial" pitchFamily="34" charset="0"/>
              </a:rPr>
              <a:t>2</a:t>
            </a:r>
            <a:endParaRPr lang="ko-KR" altLang="en-US" sz="2000" b="1" dirty="0">
              <a:solidFill>
                <a:srgbClr val="363636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D2DFBB4-A6CD-4AFE-AB7C-B5179CE69A02}"/>
              </a:ext>
            </a:extLst>
          </p:cNvPr>
          <p:cNvSpPr/>
          <p:nvPr/>
        </p:nvSpPr>
        <p:spPr>
          <a:xfrm>
            <a:off x="10679593" y="24131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6363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2BEB59-9537-4F93-BD8B-E71F599B3EA4}"/>
              </a:ext>
            </a:extLst>
          </p:cNvPr>
          <p:cNvSpPr txBox="1"/>
          <p:nvPr/>
        </p:nvSpPr>
        <p:spPr>
          <a:xfrm>
            <a:off x="10719620" y="24131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363636"/>
                </a:solidFill>
                <a:latin typeface="+mn-lt"/>
                <a:cs typeface="Arial" pitchFamily="34" charset="0"/>
              </a:rPr>
              <a:t>1</a:t>
            </a:r>
            <a:endParaRPr lang="ko-KR" altLang="en-US" sz="2000" b="1" dirty="0">
              <a:solidFill>
                <a:srgbClr val="363636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F6BB7B6-24CA-49DB-A7C0-D6BA9DC4309F}"/>
              </a:ext>
            </a:extLst>
          </p:cNvPr>
          <p:cNvSpPr/>
          <p:nvPr/>
        </p:nvSpPr>
        <p:spPr>
          <a:xfrm>
            <a:off x="6791429" y="53849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6363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0777BF-1C7F-4855-AE4F-B0AB8C5ECE8D}"/>
              </a:ext>
            </a:extLst>
          </p:cNvPr>
          <p:cNvSpPr txBox="1"/>
          <p:nvPr/>
        </p:nvSpPr>
        <p:spPr>
          <a:xfrm>
            <a:off x="6831456" y="53849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363636"/>
                </a:solidFill>
                <a:latin typeface="+mn-lt"/>
                <a:cs typeface="Arial" pitchFamily="34" charset="0"/>
              </a:rPr>
              <a:t>3</a:t>
            </a:r>
            <a:endParaRPr lang="ko-KR" altLang="en-US" sz="2000" b="1" dirty="0">
              <a:solidFill>
                <a:srgbClr val="363636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ext Placeholder 27">
            <a:extLst>
              <a:ext uri="{FF2B5EF4-FFF2-40B4-BE49-F238E27FC236}">
                <a16:creationId xmlns="" xmlns:a16="http://schemas.microsoft.com/office/drawing/2014/main" id="{002F7FF2-826C-45B4-9AEF-FB30807087DC}"/>
              </a:ext>
            </a:extLst>
          </p:cNvPr>
          <p:cNvSpPr txBox="1">
            <a:spLocks/>
          </p:cNvSpPr>
          <p:nvPr/>
        </p:nvSpPr>
        <p:spPr>
          <a:xfrm>
            <a:off x="8520649" y="3111936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en-US" altLang="ko-KR" sz="2400" dirty="0">
                <a:solidFill>
                  <a:srgbClr val="363636"/>
                </a:solidFill>
              </a:rPr>
              <a:t>JAMES JONSSON</a:t>
            </a:r>
            <a:endParaRPr lang="ko-KR" altLang="en-US" sz="2400" dirty="0">
              <a:solidFill>
                <a:srgbClr val="363636"/>
              </a:solidFill>
            </a:endParaRPr>
          </a:p>
        </p:txBody>
      </p:sp>
      <p:sp>
        <p:nvSpPr>
          <p:cNvPr id="16" name="Text Placeholder 27">
            <a:extLst>
              <a:ext uri="{FF2B5EF4-FFF2-40B4-BE49-F238E27FC236}">
                <a16:creationId xmlns="" xmlns:a16="http://schemas.microsoft.com/office/drawing/2014/main" id="{D9C22DAD-A0FA-42C3-8B57-00D075EC4DE8}"/>
              </a:ext>
            </a:extLst>
          </p:cNvPr>
          <p:cNvSpPr txBox="1">
            <a:spLocks/>
          </p:cNvSpPr>
          <p:nvPr/>
        </p:nvSpPr>
        <p:spPr>
          <a:xfrm>
            <a:off x="4618510" y="6007192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rgbClr val="363636"/>
                </a:solidFill>
              </a:rPr>
              <a:t>MICHAEL </a:t>
            </a:r>
            <a:r>
              <a:rPr lang="en-US" altLang="ko-KR" sz="2400" b="1" dirty="0">
                <a:solidFill>
                  <a:srgbClr val="363636"/>
                </a:solidFill>
                <a:cs typeface="Arial" pitchFamily="34" charset="0"/>
              </a:rPr>
              <a:t>WILSON</a:t>
            </a:r>
            <a:endParaRPr lang="en-US" altLang="ko-KR" sz="2400" dirty="0">
              <a:solidFill>
                <a:srgbClr val="363636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B055D25-99FA-433F-9839-C076D8C2F101}"/>
              </a:ext>
            </a:extLst>
          </p:cNvPr>
          <p:cNvGrpSpPr/>
          <p:nvPr/>
        </p:nvGrpSpPr>
        <p:grpSpPr>
          <a:xfrm>
            <a:off x="8802343" y="3658740"/>
            <a:ext cx="2526938" cy="1355870"/>
            <a:chOff x="8928335" y="3801615"/>
            <a:chExt cx="2526938" cy="1355870"/>
          </a:xfrm>
        </p:grpSpPr>
        <p:sp>
          <p:nvSpPr>
            <p:cNvPr id="18" name="Isosceles Triangle 7">
              <a:extLst>
                <a:ext uri="{FF2B5EF4-FFF2-40B4-BE49-F238E27FC236}">
                  <a16:creationId xmlns="" xmlns:a16="http://schemas.microsoft.com/office/drawing/2014/main" id="{682E4C2B-C62F-4C08-9FF7-118140B18F1D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363636"/>
                </a:solidFill>
              </a:endParaRPr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="" xmlns:a16="http://schemas.microsoft.com/office/drawing/2014/main" id="{1FB4C473-1DD7-42A4-B038-8575F5F980B2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363636"/>
                </a:solidFill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="" xmlns:a16="http://schemas.microsoft.com/office/drawing/2014/main" id="{59FFA357-998C-44F5-9CDA-3490E37E5E4E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363636"/>
                </a:solidFill>
              </a:endParaRPr>
            </a:p>
          </p:txBody>
        </p:sp>
        <p:sp>
          <p:nvSpPr>
            <p:cNvPr id="21" name="직사각형 49">
              <a:extLst>
                <a:ext uri="{FF2B5EF4-FFF2-40B4-BE49-F238E27FC236}">
                  <a16:creationId xmlns="" xmlns:a16="http://schemas.microsoft.com/office/drawing/2014/main" id="{CBA660FA-B54B-4325-A751-1F3505025B47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363636"/>
                  </a:solidFill>
                </a:rPr>
                <a:t>abcd@company.com</a:t>
              </a:r>
            </a:p>
          </p:txBody>
        </p:sp>
        <p:sp>
          <p:nvSpPr>
            <p:cNvPr id="22" name="직사각형 50">
              <a:extLst>
                <a:ext uri="{FF2B5EF4-FFF2-40B4-BE49-F238E27FC236}">
                  <a16:creationId xmlns="" xmlns:a16="http://schemas.microsoft.com/office/drawing/2014/main" id="{4F814C8E-2B71-4D7F-A839-E1C76EB39583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363636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rgbClr val="363636"/>
                  </a:solidFill>
                </a:rPr>
                <a:t>abcd</a:t>
              </a:r>
              <a:endParaRPr lang="en-US" altLang="ko-KR" sz="1400" dirty="0">
                <a:solidFill>
                  <a:srgbClr val="363636"/>
                </a:solidFill>
              </a:endParaRPr>
            </a:p>
          </p:txBody>
        </p:sp>
        <p:sp>
          <p:nvSpPr>
            <p:cNvPr id="23" name="직사각형 51">
              <a:extLst>
                <a:ext uri="{FF2B5EF4-FFF2-40B4-BE49-F238E27FC236}">
                  <a16:creationId xmlns="" xmlns:a16="http://schemas.microsoft.com/office/drawing/2014/main" id="{794D5BB7-B213-4D9C-AB37-574EA6E850F7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363636"/>
                  </a:solidFill>
                </a:rPr>
                <a:t>Twiter.com/</a:t>
              </a:r>
              <a:r>
                <a:rPr lang="en-US" altLang="ko-KR" sz="1400" dirty="0" err="1">
                  <a:solidFill>
                    <a:srgbClr val="363636"/>
                  </a:solidFill>
                </a:rPr>
                <a:t>abcd</a:t>
              </a:r>
              <a:endParaRPr lang="en-US" altLang="ko-KR" sz="1400" dirty="0">
                <a:solidFill>
                  <a:srgbClr val="363636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A2FEE48-D5CA-44BF-9EF0-639CC7B9FEAD}"/>
              </a:ext>
            </a:extLst>
          </p:cNvPr>
          <p:cNvGrpSpPr/>
          <p:nvPr/>
        </p:nvGrpSpPr>
        <p:grpSpPr>
          <a:xfrm>
            <a:off x="875892" y="4671235"/>
            <a:ext cx="2526938" cy="1355870"/>
            <a:chOff x="8928335" y="3801615"/>
            <a:chExt cx="2526938" cy="1355870"/>
          </a:xfrm>
        </p:grpSpPr>
        <p:sp>
          <p:nvSpPr>
            <p:cNvPr id="25" name="Isosceles Triangle 7">
              <a:extLst>
                <a:ext uri="{FF2B5EF4-FFF2-40B4-BE49-F238E27FC236}">
                  <a16:creationId xmlns="" xmlns:a16="http://schemas.microsoft.com/office/drawing/2014/main" id="{87ECCED5-BBE5-4730-9149-D7203FBAACFB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363636"/>
                </a:solidFill>
              </a:endParaRPr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44543A4-6745-43BF-83D7-18533449D46C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363636"/>
                </a:solidFill>
              </a:endParaRPr>
            </a:p>
          </p:txBody>
        </p:sp>
        <p:sp>
          <p:nvSpPr>
            <p:cNvPr id="27" name="Rounded Rectangle 3">
              <a:extLst>
                <a:ext uri="{FF2B5EF4-FFF2-40B4-BE49-F238E27FC236}">
                  <a16:creationId xmlns="" xmlns:a16="http://schemas.microsoft.com/office/drawing/2014/main" id="{04563E63-8D4D-4F7F-B2DA-A52CCBD3AF84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363636"/>
                </a:solidFill>
              </a:endParaRPr>
            </a:p>
          </p:txBody>
        </p:sp>
        <p:sp>
          <p:nvSpPr>
            <p:cNvPr id="28" name="직사각형 49">
              <a:extLst>
                <a:ext uri="{FF2B5EF4-FFF2-40B4-BE49-F238E27FC236}">
                  <a16:creationId xmlns="" xmlns:a16="http://schemas.microsoft.com/office/drawing/2014/main" id="{11CE0C85-5FD0-4F64-B578-502261E04B4B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363636"/>
                  </a:solidFill>
                </a:rPr>
                <a:t>abcd@company.com</a:t>
              </a:r>
            </a:p>
          </p:txBody>
        </p:sp>
        <p:sp>
          <p:nvSpPr>
            <p:cNvPr id="29" name="직사각형 50">
              <a:extLst>
                <a:ext uri="{FF2B5EF4-FFF2-40B4-BE49-F238E27FC236}">
                  <a16:creationId xmlns="" xmlns:a16="http://schemas.microsoft.com/office/drawing/2014/main" id="{3B866557-02D2-41FB-9008-8FF9ACF60BCB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363636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rgbClr val="363636"/>
                  </a:solidFill>
                </a:rPr>
                <a:t>abcd</a:t>
              </a:r>
              <a:endParaRPr lang="en-US" altLang="ko-KR" sz="1400" dirty="0">
                <a:solidFill>
                  <a:srgbClr val="363636"/>
                </a:solidFill>
              </a:endParaRPr>
            </a:p>
          </p:txBody>
        </p:sp>
        <p:sp>
          <p:nvSpPr>
            <p:cNvPr id="30" name="직사각형 51">
              <a:extLst>
                <a:ext uri="{FF2B5EF4-FFF2-40B4-BE49-F238E27FC236}">
                  <a16:creationId xmlns="" xmlns:a16="http://schemas.microsoft.com/office/drawing/2014/main" id="{E363B817-8708-4560-A310-C147CACDDD22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363636"/>
                  </a:solidFill>
                </a:rPr>
                <a:t>Twiter.com/</a:t>
              </a:r>
              <a:r>
                <a:rPr lang="en-US" altLang="ko-KR" sz="1400" dirty="0" err="1">
                  <a:solidFill>
                    <a:srgbClr val="363636"/>
                  </a:solidFill>
                </a:rPr>
                <a:t>abcd</a:t>
              </a:r>
              <a:endParaRPr lang="en-US" altLang="ko-KR" sz="1400" dirty="0">
                <a:solidFill>
                  <a:srgbClr val="363636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220D12EF-0DD3-45F5-8BF8-2FB5E8991A02}"/>
              </a:ext>
            </a:extLst>
          </p:cNvPr>
          <p:cNvGrpSpPr/>
          <p:nvPr/>
        </p:nvGrpSpPr>
        <p:grpSpPr>
          <a:xfrm>
            <a:off x="4900204" y="2599633"/>
            <a:ext cx="2526938" cy="1355870"/>
            <a:chOff x="8928335" y="3801615"/>
            <a:chExt cx="2526938" cy="1355870"/>
          </a:xfrm>
        </p:grpSpPr>
        <p:sp>
          <p:nvSpPr>
            <p:cNvPr id="32" name="Isosceles Triangle 7">
              <a:extLst>
                <a:ext uri="{FF2B5EF4-FFF2-40B4-BE49-F238E27FC236}">
                  <a16:creationId xmlns="" xmlns:a16="http://schemas.microsoft.com/office/drawing/2014/main" id="{1CD3D1C0-CB01-4E7A-B3BE-E12CD19C71E1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363636"/>
                </a:solidFill>
              </a:endParaRPr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="" xmlns:a16="http://schemas.microsoft.com/office/drawing/2014/main" id="{4A6052CC-E185-4BC7-8271-DB13EAB63CAE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363636"/>
                </a:solidFill>
              </a:endParaRPr>
            </a:p>
          </p:txBody>
        </p:sp>
        <p:sp>
          <p:nvSpPr>
            <p:cNvPr id="34" name="Rounded Rectangle 3">
              <a:extLst>
                <a:ext uri="{FF2B5EF4-FFF2-40B4-BE49-F238E27FC236}">
                  <a16:creationId xmlns="" xmlns:a16="http://schemas.microsoft.com/office/drawing/2014/main" id="{9920D653-35AA-484F-9210-A3AB73B49BD2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363636"/>
                </a:solidFill>
              </a:endParaRPr>
            </a:p>
          </p:txBody>
        </p:sp>
        <p:sp>
          <p:nvSpPr>
            <p:cNvPr id="35" name="직사각형 49">
              <a:extLst>
                <a:ext uri="{FF2B5EF4-FFF2-40B4-BE49-F238E27FC236}">
                  <a16:creationId xmlns="" xmlns:a16="http://schemas.microsoft.com/office/drawing/2014/main" id="{4AA69E8A-2DC8-49FB-8A03-842DFBE3B380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363636"/>
                  </a:solidFill>
                </a:rPr>
                <a:t>abcd@company.com</a:t>
              </a:r>
            </a:p>
          </p:txBody>
        </p:sp>
        <p:sp>
          <p:nvSpPr>
            <p:cNvPr id="36" name="직사각형 50">
              <a:extLst>
                <a:ext uri="{FF2B5EF4-FFF2-40B4-BE49-F238E27FC236}">
                  <a16:creationId xmlns="" xmlns:a16="http://schemas.microsoft.com/office/drawing/2014/main" id="{F0AACC2A-BBDF-485F-AA7C-A18A561E0341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363636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rgbClr val="363636"/>
                  </a:solidFill>
                </a:rPr>
                <a:t>abcd</a:t>
              </a:r>
              <a:endParaRPr lang="en-US" altLang="ko-KR" sz="1400" dirty="0">
                <a:solidFill>
                  <a:srgbClr val="363636"/>
                </a:solidFill>
              </a:endParaRPr>
            </a:p>
          </p:txBody>
        </p:sp>
        <p:sp>
          <p:nvSpPr>
            <p:cNvPr id="37" name="직사각형 51">
              <a:extLst>
                <a:ext uri="{FF2B5EF4-FFF2-40B4-BE49-F238E27FC236}">
                  <a16:creationId xmlns="" xmlns:a16="http://schemas.microsoft.com/office/drawing/2014/main" id="{2C3E2ADC-C71A-4297-8992-9F462152DCFA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363636"/>
                  </a:solidFill>
                </a:rPr>
                <a:t>Twiter.com/</a:t>
              </a:r>
              <a:r>
                <a:rPr lang="en-US" altLang="ko-KR" sz="1400" dirty="0" err="1">
                  <a:solidFill>
                    <a:srgbClr val="363636"/>
                  </a:solidFill>
                </a:rPr>
                <a:t>abcd</a:t>
              </a:r>
              <a:endParaRPr lang="en-US" altLang="ko-KR" sz="1400" dirty="0">
                <a:solidFill>
                  <a:srgbClr val="363636"/>
                </a:solidFill>
              </a:endParaRPr>
            </a:p>
          </p:txBody>
        </p:sp>
      </p:grpSp>
      <p:sp>
        <p:nvSpPr>
          <p:cNvPr id="48" name="Text Placeholder 27">
            <a:extLst>
              <a:ext uri="{FF2B5EF4-FFF2-40B4-BE49-F238E27FC236}">
                <a16:creationId xmlns="" xmlns:a16="http://schemas.microsoft.com/office/drawing/2014/main" id="{4F7C5489-1949-430D-9E08-5249B59ED442}"/>
              </a:ext>
            </a:extLst>
          </p:cNvPr>
          <p:cNvSpPr txBox="1">
            <a:spLocks/>
          </p:cNvSpPr>
          <p:nvPr/>
        </p:nvSpPr>
        <p:spPr>
          <a:xfrm>
            <a:off x="594198" y="4063180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rgbClr val="363636"/>
                </a:solidFill>
              </a:rPr>
              <a:t>JOHN DOE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087" y="4638054"/>
            <a:ext cx="945000" cy="93375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762" y="2720108"/>
            <a:ext cx="945000" cy="93375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281" y="1907072"/>
            <a:ext cx="945000" cy="9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867524" y="2746073"/>
            <a:ext cx="5324475" cy="995209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867442" y="3608091"/>
            <a:ext cx="5324410" cy="379656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="" xmlns:a16="http://schemas.microsoft.com/office/drawing/2014/main" id="{C6A8E08D-2AE7-4708-9089-C7E50B9FBBD1}"/>
              </a:ext>
            </a:extLst>
          </p:cNvPr>
          <p:cNvSpPr txBox="1"/>
          <p:nvPr/>
        </p:nvSpPr>
        <p:spPr>
          <a:xfrm>
            <a:off x="6867442" y="4203434"/>
            <a:ext cx="446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67" y="1123052"/>
            <a:ext cx="5051251" cy="42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1998" y="3020123"/>
            <a:ext cx="11573197" cy="724247"/>
          </a:xfrm>
        </p:spPr>
        <p:txBody>
          <a:bodyPr>
            <a:noAutofit/>
          </a:bodyPr>
          <a:lstStyle/>
          <a:p>
            <a:r>
              <a:rPr lang="en-US" sz="3600" smtClean="0">
                <a:solidFill>
                  <a:schemeClr val="bg1">
                    <a:lumMod val="50000"/>
                  </a:schemeClr>
                </a:solidFill>
              </a:rPr>
              <a:t>https://www.plantillaspower-point.com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414875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276" y="3753944"/>
            <a:ext cx="1637424" cy="156489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502" y="3248346"/>
            <a:ext cx="4387078" cy="314951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95" y="2053883"/>
            <a:ext cx="4502705" cy="434398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480" y="1600266"/>
            <a:ext cx="2543959" cy="164808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584" y="831155"/>
            <a:ext cx="1695294" cy="19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41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414875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583546"/>
            <a:ext cx="3482226" cy="29238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0" y="1983544"/>
            <a:ext cx="3502783" cy="22238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953" y="1612891"/>
            <a:ext cx="3783826" cy="37318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0315" y="4107375"/>
            <a:ext cx="4216638" cy="27506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73" y="4714762"/>
            <a:ext cx="2017502" cy="19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09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73" y="1730327"/>
            <a:ext cx="5052128" cy="48402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327" y="1615681"/>
            <a:ext cx="4279989" cy="25347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304" y="3647480"/>
            <a:ext cx="2816422" cy="29230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073" y="4490262"/>
            <a:ext cx="1891159" cy="20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25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50" y="2516550"/>
            <a:ext cx="2340000" cy="357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450" y="2350875"/>
            <a:ext cx="4092599" cy="39088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650" y="1596975"/>
            <a:ext cx="2947500" cy="2216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750" y="3505200"/>
            <a:ext cx="3122753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6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rgbClr val="FFC000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rgbClr val="FFC000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237369" y="4917884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800975" y="4997238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724743" y="3942015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840569" y="3916192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470375" y="5055203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617706" y="3949533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363652" y="5960416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338374" y="2948463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819520" y="5961835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574345" y="1842631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611736" y="4973772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7131793" y="3948250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530175" y="5016559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681890" y="1856390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623066" y="1823324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490075" y="1779732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459215" y="5059310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502507" y="405833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409829" y="405833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317151" y="405833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224471" y="405833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423128" y="3998046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139039" y="2852279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098883" y="2851752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801752" y="1816736"/>
            <a:ext cx="544275" cy="544275"/>
          </a:xfrm>
          <a:prstGeom prst="hear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667395" y="5992728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607765" y="6047626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7030465" y="5992438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328609" y="6024118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305041" y="5961024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570417" y="6006524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169465" y="5957136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821165" y="1757939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408328" y="1754883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4057328" y="1847586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933837" y="1809521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926145" y="2912227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447232" y="2911104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776440" y="2911104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496374" y="2907392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324603" y="5053418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788735" y="2776194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574735" y="2934542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417535" y="5021082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673343" y="4988377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229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698431" y="182293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545573" y="186722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63003" y="1852392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383558" y="186414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108327" y="288751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828379" y="185652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545000" y="195216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170381" y="184462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727873" y="184564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448106" y="1898331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975065" y="2841477"/>
            <a:ext cx="325734" cy="529812"/>
            <a:chOff x="2071598" y="2060848"/>
            <a:chExt cx="1917605" cy="3137144"/>
          </a:xfrm>
          <a:solidFill>
            <a:srgbClr val="595959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886253" y="284147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397538" y="282910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34879" y="284144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559552" y="2829106"/>
            <a:ext cx="501857" cy="554554"/>
            <a:chOff x="4835382" y="73243"/>
            <a:chExt cx="2920830" cy="3227535"/>
          </a:xfrm>
          <a:solidFill>
            <a:srgbClr val="595959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738623" y="285919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535217" y="2841477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777181" y="398338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325545" y="284147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575933" y="398338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6114115" y="400087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249619" y="403857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399629" y="400163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906630" y="400221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567187" y="503436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423957" y="398338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706292" y="398338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545361" y="398338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566172" y="508734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977880" y="507168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245507" y="521055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329231" y="511246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710307" y="604060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162654" y="515036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706292" y="521748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564393" y="508734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744911" y="508734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550847" y="6047132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703838" y="6047132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38823" y="6047132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388833" y="6047132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104208" y="603658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893673" y="6073074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356551" y="603658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626766" y="603765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79" name="Rounded Rectangle 1">
            <a:extLst>
              <a:ext uri="{FF2B5EF4-FFF2-40B4-BE49-F238E27FC236}">
                <a16:creationId xmlns="" xmlns:a16="http://schemas.microsoft.com/office/drawing/2014/main" id="{26861DA0-347E-491E-A717-492B4718DC0B}"/>
              </a:ext>
            </a:extLst>
          </p:cNvPr>
          <p:cNvSpPr/>
          <p:nvPr/>
        </p:nvSpPr>
        <p:spPr>
          <a:xfrm>
            <a:off x="949611" y="3831128"/>
            <a:ext cx="10332000" cy="9639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9B9FC5C4-973B-432A-BC28-D57C1982EAA3}"/>
              </a:ext>
            </a:extLst>
          </p:cNvPr>
          <p:cNvSpPr/>
          <p:nvPr/>
        </p:nvSpPr>
        <p:spPr>
          <a:xfrm flipH="1">
            <a:off x="1476455" y="3749296"/>
            <a:ext cx="261716" cy="261716"/>
          </a:xfrm>
          <a:prstGeom prst="ellipse">
            <a:avLst/>
          </a:prstGeom>
          <a:solidFill>
            <a:srgbClr val="36363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1" name="Rounded Rectangle 8">
            <a:extLst>
              <a:ext uri="{FF2B5EF4-FFF2-40B4-BE49-F238E27FC236}">
                <a16:creationId xmlns="" xmlns:a16="http://schemas.microsoft.com/office/drawing/2014/main" id="{203E7020-EB72-4D35-A018-1B39E3554A79}"/>
              </a:ext>
            </a:extLst>
          </p:cNvPr>
          <p:cNvSpPr/>
          <p:nvPr/>
        </p:nvSpPr>
        <p:spPr>
          <a:xfrm>
            <a:off x="977243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363636"/>
          </a:soli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98000"/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2" name="그룹 6">
            <a:extLst>
              <a:ext uri="{FF2B5EF4-FFF2-40B4-BE49-F238E27FC236}">
                <a16:creationId xmlns="" xmlns:a16="http://schemas.microsoft.com/office/drawing/2014/main" id="{2243F71A-1F7C-4CF8-93F6-FB128B6AE66D}"/>
              </a:ext>
            </a:extLst>
          </p:cNvPr>
          <p:cNvGrpSpPr/>
          <p:nvPr/>
        </p:nvGrpSpPr>
        <p:grpSpPr>
          <a:xfrm>
            <a:off x="977243" y="4635935"/>
            <a:ext cx="1260140" cy="1524814"/>
            <a:chOff x="602568" y="4345057"/>
            <a:chExt cx="1260140" cy="1524814"/>
          </a:xfrm>
        </p:grpSpPr>
        <p:sp>
          <p:nvSpPr>
            <p:cNvPr id="183" name="TextBox 182">
              <a:extLst>
                <a:ext uri="{FF2B5EF4-FFF2-40B4-BE49-F238E27FC236}">
                  <a16:creationId xmlns="" xmlns:a16="http://schemas.microsoft.com/office/drawing/2014/main" id="{00B54924-4FE0-49EC-A242-74F9D4F724D6}"/>
                </a:ext>
              </a:extLst>
            </p:cNvPr>
            <p:cNvSpPr txBox="1"/>
            <p:nvPr/>
          </p:nvSpPr>
          <p:spPr>
            <a:xfrm>
              <a:off x="602568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="" xmlns:a16="http://schemas.microsoft.com/office/drawing/2014/main" id="{CAB4D319-D7EF-4117-A13E-0A56EFEFA7C4}"/>
                </a:ext>
              </a:extLst>
            </p:cNvPr>
            <p:cNvSpPr txBox="1"/>
            <p:nvPr/>
          </p:nvSpPr>
          <p:spPr>
            <a:xfrm>
              <a:off x="602568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DE24C30A-ED94-4AF0-A937-C9CBD5EC75A9}"/>
              </a:ext>
            </a:extLst>
          </p:cNvPr>
          <p:cNvSpPr txBox="1"/>
          <p:nvPr/>
        </p:nvSpPr>
        <p:spPr>
          <a:xfrm>
            <a:off x="977243" y="3236012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="" xmlns:a16="http://schemas.microsoft.com/office/drawing/2014/main" id="{3D456F3C-8D0D-4099-9DA0-CB834FD8DFCE}"/>
              </a:ext>
            </a:extLst>
          </p:cNvPr>
          <p:cNvSpPr/>
          <p:nvPr/>
        </p:nvSpPr>
        <p:spPr>
          <a:xfrm flipH="1">
            <a:off x="5941515" y="3742001"/>
            <a:ext cx="261716" cy="261716"/>
          </a:xfrm>
          <a:prstGeom prst="ellipse">
            <a:avLst/>
          </a:prstGeom>
          <a:solidFill>
            <a:srgbClr val="36363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7" name="Rounded Rectangle 8">
            <a:extLst>
              <a:ext uri="{FF2B5EF4-FFF2-40B4-BE49-F238E27FC236}">
                <a16:creationId xmlns="" xmlns:a16="http://schemas.microsoft.com/office/drawing/2014/main" id="{5484C237-B792-4B1D-BCB7-632A6B77319B}"/>
              </a:ext>
            </a:extLst>
          </p:cNvPr>
          <p:cNvSpPr/>
          <p:nvPr/>
        </p:nvSpPr>
        <p:spPr>
          <a:xfrm>
            <a:off x="5442303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36363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8" name="그룹 9">
            <a:extLst>
              <a:ext uri="{FF2B5EF4-FFF2-40B4-BE49-F238E27FC236}">
                <a16:creationId xmlns="" xmlns:a16="http://schemas.microsoft.com/office/drawing/2014/main" id="{A420C6D2-FCFE-425E-9B4F-EC6BACBFF3CE}"/>
              </a:ext>
            </a:extLst>
          </p:cNvPr>
          <p:cNvGrpSpPr/>
          <p:nvPr/>
        </p:nvGrpSpPr>
        <p:grpSpPr>
          <a:xfrm>
            <a:off x="5442303" y="4635935"/>
            <a:ext cx="1260140" cy="1524814"/>
            <a:chOff x="3967628" y="4345057"/>
            <a:chExt cx="1260140" cy="1524814"/>
          </a:xfrm>
        </p:grpSpPr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7486215C-3AA9-4D29-A08C-A972C9734471}"/>
                </a:ext>
              </a:extLst>
            </p:cNvPr>
            <p:cNvSpPr txBox="1"/>
            <p:nvPr/>
          </p:nvSpPr>
          <p:spPr>
            <a:xfrm>
              <a:off x="3967628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="" xmlns:a16="http://schemas.microsoft.com/office/drawing/2014/main" id="{0FB30913-C0F5-4C24-8113-2E0AA4A19ECC}"/>
                </a:ext>
              </a:extLst>
            </p:cNvPr>
            <p:cNvSpPr txBox="1"/>
            <p:nvPr/>
          </p:nvSpPr>
          <p:spPr>
            <a:xfrm>
              <a:off x="3967628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="" xmlns:a16="http://schemas.microsoft.com/office/drawing/2014/main" id="{AA0FA020-B604-4335-8D2D-950AFEB23DE9}"/>
              </a:ext>
            </a:extLst>
          </p:cNvPr>
          <p:cNvSpPr txBox="1"/>
          <p:nvPr/>
        </p:nvSpPr>
        <p:spPr>
          <a:xfrm>
            <a:off x="5442303" y="322871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="" xmlns:a16="http://schemas.microsoft.com/office/drawing/2014/main" id="{C8E57561-3AEB-4191-B2CE-37DD3F652F2B}"/>
              </a:ext>
            </a:extLst>
          </p:cNvPr>
          <p:cNvSpPr/>
          <p:nvPr/>
        </p:nvSpPr>
        <p:spPr>
          <a:xfrm flipH="1">
            <a:off x="10406573" y="3747334"/>
            <a:ext cx="261716" cy="261716"/>
          </a:xfrm>
          <a:prstGeom prst="ellipse">
            <a:avLst/>
          </a:prstGeom>
          <a:solidFill>
            <a:srgbClr val="36363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3" name="Rounded Rectangle 8">
            <a:extLst>
              <a:ext uri="{FF2B5EF4-FFF2-40B4-BE49-F238E27FC236}">
                <a16:creationId xmlns="" xmlns:a16="http://schemas.microsoft.com/office/drawing/2014/main" id="{EB437316-F402-400E-B9C3-DEA1A03AE808}"/>
              </a:ext>
            </a:extLst>
          </p:cNvPr>
          <p:cNvSpPr/>
          <p:nvPr/>
        </p:nvSpPr>
        <p:spPr>
          <a:xfrm>
            <a:off x="9907361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36363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4" name="그룹 26">
            <a:extLst>
              <a:ext uri="{FF2B5EF4-FFF2-40B4-BE49-F238E27FC236}">
                <a16:creationId xmlns="" xmlns:a16="http://schemas.microsoft.com/office/drawing/2014/main" id="{3897B279-0474-45F2-A0BE-F67B762C4687}"/>
              </a:ext>
            </a:extLst>
          </p:cNvPr>
          <p:cNvGrpSpPr/>
          <p:nvPr/>
        </p:nvGrpSpPr>
        <p:grpSpPr>
          <a:xfrm>
            <a:off x="9907361" y="4635935"/>
            <a:ext cx="1260140" cy="1524814"/>
            <a:chOff x="7332687" y="4345057"/>
            <a:chExt cx="1260140" cy="1524814"/>
          </a:xfrm>
        </p:grpSpPr>
        <p:sp>
          <p:nvSpPr>
            <p:cNvPr id="195" name="TextBox 194">
              <a:extLst>
                <a:ext uri="{FF2B5EF4-FFF2-40B4-BE49-F238E27FC236}">
                  <a16:creationId xmlns="" xmlns:a16="http://schemas.microsoft.com/office/drawing/2014/main" id="{E0C3A672-DEBF-41A7-86C9-D596AF02F8A9}"/>
                </a:ext>
              </a:extLst>
            </p:cNvPr>
            <p:cNvSpPr txBox="1"/>
            <p:nvPr/>
          </p:nvSpPr>
          <p:spPr>
            <a:xfrm>
              <a:off x="7332687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="" xmlns:a16="http://schemas.microsoft.com/office/drawing/2014/main" id="{5169DB67-47D1-4D6C-9894-072705FE7275}"/>
                </a:ext>
              </a:extLst>
            </p:cNvPr>
            <p:cNvSpPr txBox="1"/>
            <p:nvPr/>
          </p:nvSpPr>
          <p:spPr>
            <a:xfrm>
              <a:off x="7332687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D3DA9988-F104-452F-9229-5F37C7B991AD}"/>
              </a:ext>
            </a:extLst>
          </p:cNvPr>
          <p:cNvSpPr txBox="1"/>
          <p:nvPr/>
        </p:nvSpPr>
        <p:spPr>
          <a:xfrm>
            <a:off x="9907361" y="3234050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="" xmlns:a16="http://schemas.microsoft.com/office/drawing/2014/main" id="{ADE8540B-E2A1-4508-A1E6-5F5EF544977B}"/>
              </a:ext>
            </a:extLst>
          </p:cNvPr>
          <p:cNvSpPr/>
          <p:nvPr/>
        </p:nvSpPr>
        <p:spPr>
          <a:xfrm rot="10800000" flipH="1">
            <a:off x="3708985" y="3743132"/>
            <a:ext cx="261716" cy="261716"/>
          </a:xfrm>
          <a:prstGeom prst="ellipse">
            <a:avLst/>
          </a:prstGeom>
          <a:solidFill>
            <a:srgbClr val="FEB8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9" name="Rounded Rectangle 8">
            <a:extLst>
              <a:ext uri="{FF2B5EF4-FFF2-40B4-BE49-F238E27FC236}">
                <a16:creationId xmlns=""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10800000">
            <a:off x="3209773" y="147086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FEB800"/>
          </a:solidFill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00" name="그룹 5">
            <a:extLst>
              <a:ext uri="{FF2B5EF4-FFF2-40B4-BE49-F238E27FC236}">
                <a16:creationId xmlns="" xmlns:a16="http://schemas.microsoft.com/office/drawing/2014/main" id="{B5E307B4-3A20-424E-BB1C-D8D793D88C0F}"/>
              </a:ext>
            </a:extLst>
          </p:cNvPr>
          <p:cNvGrpSpPr/>
          <p:nvPr/>
        </p:nvGrpSpPr>
        <p:grpSpPr>
          <a:xfrm>
            <a:off x="3209773" y="1603860"/>
            <a:ext cx="1260140" cy="1509617"/>
            <a:chOff x="2286794" y="1617783"/>
            <a:chExt cx="1260140" cy="1509617"/>
          </a:xfrm>
        </p:grpSpPr>
        <p:sp>
          <p:nvSpPr>
            <p:cNvPr id="201" name="TextBox 200">
              <a:extLst>
                <a:ext uri="{FF2B5EF4-FFF2-40B4-BE49-F238E27FC236}">
                  <a16:creationId xmlns="" xmlns:a16="http://schemas.microsoft.com/office/drawing/2014/main" id="{E1CE25D3-C294-4334-800E-1AF12B46929F}"/>
                </a:ext>
              </a:extLst>
            </p:cNvPr>
            <p:cNvSpPr txBox="1"/>
            <p:nvPr/>
          </p:nvSpPr>
          <p:spPr>
            <a:xfrm>
              <a:off x="2286794" y="161778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="" xmlns:a16="http://schemas.microsoft.com/office/drawing/2014/main" id="{A4147C10-1E5F-4416-A9C9-3BFA832EA69F}"/>
                </a:ext>
              </a:extLst>
            </p:cNvPr>
            <p:cNvSpPr txBox="1"/>
            <p:nvPr/>
          </p:nvSpPr>
          <p:spPr>
            <a:xfrm>
              <a:off x="2286794" y="1927071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="" xmlns:a16="http://schemas.microsoft.com/office/drawing/2014/main" id="{CEF8AD70-1294-402C-9452-7E1D2D68A052}"/>
              </a:ext>
            </a:extLst>
          </p:cNvPr>
          <p:cNvSpPr txBox="1"/>
          <p:nvPr/>
        </p:nvSpPr>
        <p:spPr>
          <a:xfrm>
            <a:off x="3209773" y="417957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="" xmlns:a16="http://schemas.microsoft.com/office/drawing/2014/main" id="{C7E0D45A-53D9-4D15-BE69-5ED8F2962C11}"/>
              </a:ext>
            </a:extLst>
          </p:cNvPr>
          <p:cNvSpPr/>
          <p:nvPr/>
        </p:nvSpPr>
        <p:spPr>
          <a:xfrm rot="10800000" flipH="1">
            <a:off x="8174045" y="3742298"/>
            <a:ext cx="261716" cy="261716"/>
          </a:xfrm>
          <a:prstGeom prst="ellipse">
            <a:avLst/>
          </a:prstGeom>
          <a:solidFill>
            <a:srgbClr val="FEB8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" name="Rounded Rectangle 8">
            <a:extLst>
              <a:ext uri="{FF2B5EF4-FFF2-40B4-BE49-F238E27FC236}">
                <a16:creationId xmlns="" xmlns:a16="http://schemas.microsoft.com/office/drawing/2014/main" id="{8E464A0F-8E57-41CB-BD36-84568D147685}"/>
              </a:ext>
            </a:extLst>
          </p:cNvPr>
          <p:cNvSpPr/>
          <p:nvPr/>
        </p:nvSpPr>
        <p:spPr>
          <a:xfrm rot="10800000">
            <a:off x="7674833" y="1485719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FEB8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06" name="그룹 2">
            <a:extLst>
              <a:ext uri="{FF2B5EF4-FFF2-40B4-BE49-F238E27FC236}">
                <a16:creationId xmlns="" xmlns:a16="http://schemas.microsoft.com/office/drawing/2014/main" id="{DCAF6133-5EBC-4311-BC6E-65FDA1605BAF}"/>
              </a:ext>
            </a:extLst>
          </p:cNvPr>
          <p:cNvGrpSpPr/>
          <p:nvPr/>
        </p:nvGrpSpPr>
        <p:grpSpPr>
          <a:xfrm>
            <a:off x="7674833" y="1618718"/>
            <a:ext cx="1260140" cy="1509617"/>
            <a:chOff x="5688124" y="1632641"/>
            <a:chExt cx="1260140" cy="1509617"/>
          </a:xfrm>
        </p:grpSpPr>
        <p:sp>
          <p:nvSpPr>
            <p:cNvPr id="207" name="TextBox 206">
              <a:extLst>
                <a:ext uri="{FF2B5EF4-FFF2-40B4-BE49-F238E27FC236}">
                  <a16:creationId xmlns="" xmlns:a16="http://schemas.microsoft.com/office/drawing/2014/main" id="{C1C18E43-78BD-4297-8E69-0655123E5A76}"/>
                </a:ext>
              </a:extLst>
            </p:cNvPr>
            <p:cNvSpPr txBox="1"/>
            <p:nvPr/>
          </p:nvSpPr>
          <p:spPr>
            <a:xfrm>
              <a:off x="5688124" y="1632641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="" xmlns:a16="http://schemas.microsoft.com/office/drawing/2014/main" id="{1FCAE4F0-CC2A-498D-9308-AD52F5F01B4B}"/>
                </a:ext>
              </a:extLst>
            </p:cNvPr>
            <p:cNvSpPr txBox="1"/>
            <p:nvPr/>
          </p:nvSpPr>
          <p:spPr>
            <a:xfrm>
              <a:off x="5688124" y="1941929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="" xmlns:a16="http://schemas.microsoft.com/office/drawing/2014/main" id="{0053E225-6961-4286-8ABC-226513B8FA7B}"/>
              </a:ext>
            </a:extLst>
          </p:cNvPr>
          <p:cNvSpPr txBox="1"/>
          <p:nvPr/>
        </p:nvSpPr>
        <p:spPr>
          <a:xfrm>
            <a:off x="7674833" y="4178744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09" y="2002090"/>
            <a:ext cx="1166324" cy="118965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539" y="4688138"/>
            <a:ext cx="1166324" cy="118965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069" y="2046362"/>
            <a:ext cx="1166324" cy="118965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599" y="4670608"/>
            <a:ext cx="1166324" cy="118965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732" y="2018990"/>
            <a:ext cx="1166324" cy="11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84284" y="441992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397570" y="17715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558816" y="18420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399656" y="47996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871235" y="39339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552526" y="49213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6030910" y="39219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349201" y="38799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36324" y="17981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6023184" y="17981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095427" y="48983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323958" y="28071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810858" y="17500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694051" y="17037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991246" y="48803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703996" y="57485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822363" y="38245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596563" y="28233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252442" y="38666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645723" y="17602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819702" y="27953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465094" y="39028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609716" y="28176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143716" y="28069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544252" y="28465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439998" y="28314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205445" y="58147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696873" y="27510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423036" y="39136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473720" y="57653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902542" y="58582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446122" y="58582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754495" y="58612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298076" y="58548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600308" y="58612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611198" y="37995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686674" y="38246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64528" y="57558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661735" y="48928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387920" y="28335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412192" y="18187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218320" y="18188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648973" y="48574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773931" y="48574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524015" y="48574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399056" y="48574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15886D-1716-477D-ABE1-3618E14A6620}"/>
              </a:ext>
            </a:extLst>
          </p:cNvPr>
          <p:cNvSpPr txBox="1"/>
          <p:nvPr/>
        </p:nvSpPr>
        <p:spPr>
          <a:xfrm>
            <a:off x="1024185" y="5922134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EB800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6E485DA-A7D3-477C-8504-31AFDAF36272}"/>
              </a:ext>
            </a:extLst>
          </p:cNvPr>
          <p:cNvSpPr txBox="1"/>
          <p:nvPr/>
        </p:nvSpPr>
        <p:spPr>
          <a:xfrm>
            <a:off x="4797148" y="5917757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C9DF335-D1FE-4C6C-A397-A8668DB3F36F}"/>
              </a:ext>
            </a:extLst>
          </p:cNvPr>
          <p:cNvSpPr txBox="1"/>
          <p:nvPr/>
        </p:nvSpPr>
        <p:spPr>
          <a:xfrm>
            <a:off x="8506503" y="5930860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EB800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9AB88DE-1244-4642-B96A-FEB206552BA2}"/>
              </a:ext>
            </a:extLst>
          </p:cNvPr>
          <p:cNvSpPr txBox="1"/>
          <p:nvPr/>
        </p:nvSpPr>
        <p:spPr>
          <a:xfrm>
            <a:off x="1845819" y="5349569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363636"/>
                </a:solidFill>
                <a:cs typeface="Arial" pitchFamily="34" charset="0"/>
              </a:rPr>
              <a:t>36</a:t>
            </a:r>
            <a:r>
              <a:rPr lang="en-US" altLang="ko-KR" sz="2000" b="1" dirty="0">
                <a:solidFill>
                  <a:srgbClr val="363636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13EFE0-C46C-4BCA-B32C-E71D33869E65}"/>
              </a:ext>
            </a:extLst>
          </p:cNvPr>
          <p:cNvSpPr txBox="1"/>
          <p:nvPr/>
        </p:nvSpPr>
        <p:spPr>
          <a:xfrm>
            <a:off x="5618782" y="5340813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EB800"/>
                </a:solidFill>
                <a:cs typeface="Arial" pitchFamily="34" charset="0"/>
              </a:rPr>
              <a:t>43</a:t>
            </a:r>
            <a:r>
              <a:rPr lang="en-US" altLang="ko-KR" sz="2000" b="1" dirty="0">
                <a:solidFill>
                  <a:srgbClr val="FEB800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0E431E0-9FA2-4464-BDCD-5E71C6813FA7}"/>
              </a:ext>
            </a:extLst>
          </p:cNvPr>
          <p:cNvSpPr txBox="1"/>
          <p:nvPr/>
        </p:nvSpPr>
        <p:spPr>
          <a:xfrm>
            <a:off x="9328137" y="5367020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363636"/>
                </a:solidFill>
                <a:cs typeface="Arial" pitchFamily="34" charset="0"/>
              </a:rPr>
              <a:t>58</a:t>
            </a:r>
            <a:r>
              <a:rPr lang="en-US" altLang="ko-KR" sz="2000" b="1" dirty="0">
                <a:solidFill>
                  <a:srgbClr val="363636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D1CB8C78-4CCC-4CF4-8424-6AC7BEE6A658}"/>
              </a:ext>
            </a:extLst>
          </p:cNvPr>
          <p:cNvSpPr>
            <a:spLocks noChangeAspect="1"/>
          </p:cNvSpPr>
          <p:nvPr/>
        </p:nvSpPr>
        <p:spPr>
          <a:xfrm>
            <a:off x="1260036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CB1315BA-091C-41AB-942E-AF7707459BC1}"/>
              </a:ext>
            </a:extLst>
          </p:cNvPr>
          <p:cNvSpPr>
            <a:spLocks noChangeAspect="1"/>
          </p:cNvSpPr>
          <p:nvPr/>
        </p:nvSpPr>
        <p:spPr>
          <a:xfrm>
            <a:off x="1710914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321D0F4-52EE-4C48-8DD6-B8BCE2B61C82}"/>
              </a:ext>
            </a:extLst>
          </p:cNvPr>
          <p:cNvSpPr>
            <a:spLocks noChangeAspect="1"/>
          </p:cNvSpPr>
          <p:nvPr/>
        </p:nvSpPr>
        <p:spPr>
          <a:xfrm>
            <a:off x="2161792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8F1855E9-C4FD-4BD8-98FA-EBF8FDADEEA0}"/>
              </a:ext>
            </a:extLst>
          </p:cNvPr>
          <p:cNvSpPr>
            <a:spLocks noChangeAspect="1"/>
          </p:cNvSpPr>
          <p:nvPr/>
        </p:nvSpPr>
        <p:spPr>
          <a:xfrm>
            <a:off x="2612670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47CE1B3C-75E9-4B49-BE10-12517319C718}"/>
              </a:ext>
            </a:extLst>
          </p:cNvPr>
          <p:cNvSpPr>
            <a:spLocks noChangeAspect="1"/>
          </p:cNvSpPr>
          <p:nvPr/>
        </p:nvSpPr>
        <p:spPr>
          <a:xfrm>
            <a:off x="3063548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1637CCB3-C15E-41EF-B2BD-0CA5983AE881}"/>
              </a:ext>
            </a:extLst>
          </p:cNvPr>
          <p:cNvSpPr>
            <a:spLocks noChangeAspect="1"/>
          </p:cNvSpPr>
          <p:nvPr/>
        </p:nvSpPr>
        <p:spPr>
          <a:xfrm>
            <a:off x="1260036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383601AC-5D0A-40F5-BCED-9C9DF3A9D87A}"/>
              </a:ext>
            </a:extLst>
          </p:cNvPr>
          <p:cNvSpPr>
            <a:spLocks noChangeAspect="1"/>
          </p:cNvSpPr>
          <p:nvPr/>
        </p:nvSpPr>
        <p:spPr>
          <a:xfrm>
            <a:off x="1710914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C528D39F-1F24-48C3-822C-6D3A9B6F1027}"/>
              </a:ext>
            </a:extLst>
          </p:cNvPr>
          <p:cNvSpPr>
            <a:spLocks noChangeAspect="1"/>
          </p:cNvSpPr>
          <p:nvPr/>
        </p:nvSpPr>
        <p:spPr>
          <a:xfrm>
            <a:off x="2161792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AF8FE90A-B885-407F-B134-88D06D00F918}"/>
              </a:ext>
            </a:extLst>
          </p:cNvPr>
          <p:cNvSpPr>
            <a:spLocks noChangeAspect="1"/>
          </p:cNvSpPr>
          <p:nvPr/>
        </p:nvSpPr>
        <p:spPr>
          <a:xfrm>
            <a:off x="2612670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3F65C42-E38A-42DF-9A40-29A08DD46EA9}"/>
              </a:ext>
            </a:extLst>
          </p:cNvPr>
          <p:cNvSpPr>
            <a:spLocks noChangeAspect="1"/>
          </p:cNvSpPr>
          <p:nvPr/>
        </p:nvSpPr>
        <p:spPr>
          <a:xfrm>
            <a:off x="3063548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CC9A61A1-984C-4591-8F5F-4F37A325616A}"/>
              </a:ext>
            </a:extLst>
          </p:cNvPr>
          <p:cNvSpPr>
            <a:spLocks noChangeAspect="1"/>
          </p:cNvSpPr>
          <p:nvPr/>
        </p:nvSpPr>
        <p:spPr>
          <a:xfrm>
            <a:off x="5032999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AFB132C8-4DB4-4602-8392-F7954B8F7774}"/>
              </a:ext>
            </a:extLst>
          </p:cNvPr>
          <p:cNvSpPr>
            <a:spLocks noChangeAspect="1"/>
          </p:cNvSpPr>
          <p:nvPr/>
        </p:nvSpPr>
        <p:spPr>
          <a:xfrm>
            <a:off x="5483877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5BBED5CB-E4EA-4EC5-AFD4-4A9EAB8E3CFF}"/>
              </a:ext>
            </a:extLst>
          </p:cNvPr>
          <p:cNvSpPr>
            <a:spLocks noChangeAspect="1"/>
          </p:cNvSpPr>
          <p:nvPr/>
        </p:nvSpPr>
        <p:spPr>
          <a:xfrm>
            <a:off x="5934755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2377ADEC-A165-4F03-984C-5EDFA6CD0679}"/>
              </a:ext>
            </a:extLst>
          </p:cNvPr>
          <p:cNvSpPr>
            <a:spLocks noChangeAspect="1"/>
          </p:cNvSpPr>
          <p:nvPr/>
        </p:nvSpPr>
        <p:spPr>
          <a:xfrm>
            <a:off x="6385633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9A1DEBB4-EE84-422F-980C-0AA5C997441C}"/>
              </a:ext>
            </a:extLst>
          </p:cNvPr>
          <p:cNvSpPr>
            <a:spLocks noChangeAspect="1"/>
          </p:cNvSpPr>
          <p:nvPr/>
        </p:nvSpPr>
        <p:spPr>
          <a:xfrm>
            <a:off x="6836511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92EDAF12-471E-45FD-9E47-F65F91E5BC45}"/>
              </a:ext>
            </a:extLst>
          </p:cNvPr>
          <p:cNvSpPr>
            <a:spLocks noChangeAspect="1"/>
          </p:cNvSpPr>
          <p:nvPr/>
        </p:nvSpPr>
        <p:spPr>
          <a:xfrm>
            <a:off x="5032999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4A2DEE01-439A-4E40-86CF-9D3149BD3373}"/>
              </a:ext>
            </a:extLst>
          </p:cNvPr>
          <p:cNvSpPr>
            <a:spLocks noChangeAspect="1"/>
          </p:cNvSpPr>
          <p:nvPr/>
        </p:nvSpPr>
        <p:spPr>
          <a:xfrm>
            <a:off x="5483877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51520C34-A07D-4393-9AD6-FC34691DF0A2}"/>
              </a:ext>
            </a:extLst>
          </p:cNvPr>
          <p:cNvSpPr>
            <a:spLocks noChangeAspect="1"/>
          </p:cNvSpPr>
          <p:nvPr/>
        </p:nvSpPr>
        <p:spPr>
          <a:xfrm>
            <a:off x="5934755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1B18954B-5281-44CF-B8C5-A2864275BDF9}"/>
              </a:ext>
            </a:extLst>
          </p:cNvPr>
          <p:cNvSpPr>
            <a:spLocks noChangeAspect="1"/>
          </p:cNvSpPr>
          <p:nvPr/>
        </p:nvSpPr>
        <p:spPr>
          <a:xfrm>
            <a:off x="6385633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61D33470-5BBC-4399-AD45-875993778D46}"/>
              </a:ext>
            </a:extLst>
          </p:cNvPr>
          <p:cNvSpPr>
            <a:spLocks noChangeAspect="1"/>
          </p:cNvSpPr>
          <p:nvPr/>
        </p:nvSpPr>
        <p:spPr>
          <a:xfrm>
            <a:off x="6836511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47935A30-5500-4A19-9254-C3BF613DEE84}"/>
              </a:ext>
            </a:extLst>
          </p:cNvPr>
          <p:cNvSpPr>
            <a:spLocks noChangeAspect="1"/>
          </p:cNvSpPr>
          <p:nvPr/>
        </p:nvSpPr>
        <p:spPr>
          <a:xfrm>
            <a:off x="8742354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3776FB2A-1143-4B0A-8FC8-C335F6B5028E}"/>
              </a:ext>
            </a:extLst>
          </p:cNvPr>
          <p:cNvSpPr>
            <a:spLocks noChangeAspect="1"/>
          </p:cNvSpPr>
          <p:nvPr/>
        </p:nvSpPr>
        <p:spPr>
          <a:xfrm>
            <a:off x="9193232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BDADBA42-B877-43A8-8935-C918D2D0A5EE}"/>
              </a:ext>
            </a:extLst>
          </p:cNvPr>
          <p:cNvSpPr>
            <a:spLocks noChangeAspect="1"/>
          </p:cNvSpPr>
          <p:nvPr/>
        </p:nvSpPr>
        <p:spPr>
          <a:xfrm>
            <a:off x="9644110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EF3A2644-5BCE-43B4-A61A-806E4108D336}"/>
              </a:ext>
            </a:extLst>
          </p:cNvPr>
          <p:cNvSpPr>
            <a:spLocks noChangeAspect="1"/>
          </p:cNvSpPr>
          <p:nvPr/>
        </p:nvSpPr>
        <p:spPr>
          <a:xfrm>
            <a:off x="10094988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7E439E1C-2DB9-498C-946A-0A8B7DBCFE09}"/>
              </a:ext>
            </a:extLst>
          </p:cNvPr>
          <p:cNvSpPr>
            <a:spLocks noChangeAspect="1"/>
          </p:cNvSpPr>
          <p:nvPr/>
        </p:nvSpPr>
        <p:spPr>
          <a:xfrm>
            <a:off x="10545866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5DC560B2-8136-49BE-ABC5-6757401013AD}"/>
              </a:ext>
            </a:extLst>
          </p:cNvPr>
          <p:cNvSpPr>
            <a:spLocks noChangeAspect="1"/>
          </p:cNvSpPr>
          <p:nvPr/>
        </p:nvSpPr>
        <p:spPr>
          <a:xfrm>
            <a:off x="8742354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E7FBF8F3-C232-4781-BE5B-7D1F7348594D}"/>
              </a:ext>
            </a:extLst>
          </p:cNvPr>
          <p:cNvSpPr>
            <a:spLocks noChangeAspect="1"/>
          </p:cNvSpPr>
          <p:nvPr/>
        </p:nvSpPr>
        <p:spPr>
          <a:xfrm>
            <a:off x="9193232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7270746C-5C0E-445D-9C06-F7C279EFDA7A}"/>
              </a:ext>
            </a:extLst>
          </p:cNvPr>
          <p:cNvSpPr>
            <a:spLocks noChangeAspect="1"/>
          </p:cNvSpPr>
          <p:nvPr/>
        </p:nvSpPr>
        <p:spPr>
          <a:xfrm>
            <a:off x="9644110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71773086-C822-4C54-B5B2-5AC819A738DE}"/>
              </a:ext>
            </a:extLst>
          </p:cNvPr>
          <p:cNvSpPr>
            <a:spLocks noChangeAspect="1"/>
          </p:cNvSpPr>
          <p:nvPr/>
        </p:nvSpPr>
        <p:spPr>
          <a:xfrm>
            <a:off x="10094988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EE4304E8-9B4F-4D28-9909-C812A92797D1}"/>
              </a:ext>
            </a:extLst>
          </p:cNvPr>
          <p:cNvSpPr>
            <a:spLocks noChangeAspect="1"/>
          </p:cNvSpPr>
          <p:nvPr/>
        </p:nvSpPr>
        <p:spPr>
          <a:xfrm>
            <a:off x="10545866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115" y="2527651"/>
            <a:ext cx="1856250" cy="151875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627" y="2619807"/>
            <a:ext cx="1856250" cy="1518750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433" y="2670993"/>
            <a:ext cx="1856250" cy="15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55400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rgbClr val="FE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687681"/>
            <a:ext cx="547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EB800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rgbClr val="FEB800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97213057-AEC7-4846-9149-5D682C3B4094}"/>
              </a:ext>
            </a:extLst>
          </p:cNvPr>
          <p:cNvSpPr/>
          <p:nvPr/>
        </p:nvSpPr>
        <p:spPr>
          <a:xfrm>
            <a:off x="6715242" y="1789560"/>
            <a:ext cx="4112744" cy="1999832"/>
          </a:xfrm>
          <a:custGeom>
            <a:avLst/>
            <a:gdLst>
              <a:gd name="connsiteX0" fmla="*/ 146242 w 4112744"/>
              <a:gd name="connsiteY0" fmla="*/ 0 h 1999832"/>
              <a:gd name="connsiteX1" fmla="*/ 3966502 w 4112744"/>
              <a:gd name="connsiteY1" fmla="*/ 0 h 1999832"/>
              <a:gd name="connsiteX2" fmla="*/ 4112744 w 4112744"/>
              <a:gd name="connsiteY2" fmla="*/ 146242 h 1999832"/>
              <a:gd name="connsiteX3" fmla="*/ 4112744 w 4112744"/>
              <a:gd name="connsiteY3" fmla="*/ 1528540 h 1999832"/>
              <a:gd name="connsiteX4" fmla="*/ 3966502 w 4112744"/>
              <a:gd name="connsiteY4" fmla="*/ 1674782 h 1999832"/>
              <a:gd name="connsiteX5" fmla="*/ 609565 w 4112744"/>
              <a:gd name="connsiteY5" fmla="*/ 1674782 h 1999832"/>
              <a:gd name="connsiteX6" fmla="*/ 609565 w 4112744"/>
              <a:gd name="connsiteY6" fmla="*/ 1999832 h 1999832"/>
              <a:gd name="connsiteX7" fmla="*/ 296265 w 4112744"/>
              <a:gd name="connsiteY7" fmla="*/ 1674782 h 1999832"/>
              <a:gd name="connsiteX8" fmla="*/ 146242 w 4112744"/>
              <a:gd name="connsiteY8" fmla="*/ 1674782 h 1999832"/>
              <a:gd name="connsiteX9" fmla="*/ 0 w 4112744"/>
              <a:gd name="connsiteY9" fmla="*/ 1528540 h 1999832"/>
              <a:gd name="connsiteX10" fmla="*/ 0 w 4112744"/>
              <a:gd name="connsiteY10" fmla="*/ 146242 h 1999832"/>
              <a:gd name="connsiteX11" fmla="*/ 146242 w 4112744"/>
              <a:gd name="connsiteY11" fmla="*/ 0 h 199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2744" h="1999832">
                <a:moveTo>
                  <a:pt x="146242" y="0"/>
                </a:moveTo>
                <a:lnTo>
                  <a:pt x="3966502" y="0"/>
                </a:lnTo>
                <a:cubicBezTo>
                  <a:pt x="4047269" y="0"/>
                  <a:pt x="4112744" y="65475"/>
                  <a:pt x="4112744" y="146242"/>
                </a:cubicBezTo>
                <a:lnTo>
                  <a:pt x="4112744" y="1528540"/>
                </a:lnTo>
                <a:cubicBezTo>
                  <a:pt x="4112744" y="1609307"/>
                  <a:pt x="4047269" y="1674782"/>
                  <a:pt x="3966502" y="1674782"/>
                </a:cubicBezTo>
                <a:lnTo>
                  <a:pt x="609565" y="1674782"/>
                </a:lnTo>
                <a:lnTo>
                  <a:pt x="609565" y="1999832"/>
                </a:lnTo>
                <a:lnTo>
                  <a:pt x="296265" y="1674782"/>
                </a:lnTo>
                <a:lnTo>
                  <a:pt x="146242" y="1674782"/>
                </a:lnTo>
                <a:cubicBezTo>
                  <a:pt x="65475" y="1674782"/>
                  <a:pt x="0" y="1609307"/>
                  <a:pt x="0" y="1528540"/>
                </a:cubicBezTo>
                <a:lnTo>
                  <a:pt x="0" y="146242"/>
                </a:lnTo>
                <a:cubicBezTo>
                  <a:pt x="0" y="65475"/>
                  <a:pt x="65475" y="0"/>
                  <a:pt x="146242" y="0"/>
                </a:cubicBezTo>
                <a:close/>
              </a:path>
            </a:pathLst>
          </a:custGeom>
          <a:solidFill>
            <a:srgbClr val="FEB800">
              <a:alpha val="30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8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E2A5B7E-0688-4131-B1CE-8A9A60A66941}"/>
              </a:ext>
            </a:extLst>
          </p:cNvPr>
          <p:cNvSpPr txBox="1"/>
          <p:nvPr/>
        </p:nvSpPr>
        <p:spPr>
          <a:xfrm>
            <a:off x="8108082" y="1817594"/>
            <a:ext cx="13270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cs typeface="Arial" pitchFamily="34" charset="0"/>
              </a:rPr>
              <a:t>60%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3275F8-1161-4F5F-BD93-9F3921DC0C71}"/>
              </a:ext>
            </a:extLst>
          </p:cNvPr>
          <p:cNvSpPr txBox="1"/>
          <p:nvPr/>
        </p:nvSpPr>
        <p:spPr>
          <a:xfrm>
            <a:off x="7125769" y="2576182"/>
            <a:ext cx="32916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ALLPPT Layout Clean Text Slide for your Presentation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560FBC7-C42F-4A35-AABA-F299CCF36D3E}"/>
              </a:ext>
            </a:extLst>
          </p:cNvPr>
          <p:cNvSpPr txBox="1"/>
          <p:nvPr/>
        </p:nvSpPr>
        <p:spPr>
          <a:xfrm>
            <a:off x="617584" y="2174327"/>
            <a:ext cx="554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/>
              <a:t> </a:t>
            </a:r>
            <a:r>
              <a:rPr lang="en-US" altLang="ko-KR" sz="1200" dirty="0"/>
              <a:t>You can simply impress your audience.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6381E299-32AA-4C5F-A252-3235EA52097B}"/>
              </a:ext>
            </a:extLst>
          </p:cNvPr>
          <p:cNvSpPr/>
          <p:nvPr/>
        </p:nvSpPr>
        <p:spPr>
          <a:xfrm>
            <a:off x="617584" y="3332285"/>
            <a:ext cx="5478416" cy="2954215"/>
          </a:xfrm>
          <a:prstGeom prst="roundRect">
            <a:avLst>
              <a:gd name="adj" fmla="val 7143"/>
            </a:avLst>
          </a:prstGeom>
          <a:solidFill>
            <a:schemeClr val="bg1">
              <a:alpha val="2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800"/>
              </a:solidFill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="" xmlns:a16="http://schemas.microsoft.com/office/drawing/2014/main" id="{D4CB0AA5-CB7B-47BB-8EAA-696273797DFA}"/>
              </a:ext>
            </a:extLst>
          </p:cNvPr>
          <p:cNvSpPr>
            <a:spLocks noChangeAspect="1"/>
          </p:cNvSpPr>
          <p:nvPr/>
        </p:nvSpPr>
        <p:spPr>
          <a:xfrm>
            <a:off x="3560448" y="518717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FEB800"/>
              </a:solidFill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="" xmlns:a16="http://schemas.microsoft.com/office/drawing/2014/main" id="{34B31578-A7C8-4A77-B46C-6CC326635DBD}"/>
              </a:ext>
            </a:extLst>
          </p:cNvPr>
          <p:cNvSpPr>
            <a:spLocks noChangeAspect="1"/>
          </p:cNvSpPr>
          <p:nvPr/>
        </p:nvSpPr>
        <p:spPr>
          <a:xfrm>
            <a:off x="1305273" y="518717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FEB8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19CDBEF-AA6D-487B-B292-239805A868CC}"/>
              </a:ext>
            </a:extLst>
          </p:cNvPr>
          <p:cNvSpPr txBox="1"/>
          <p:nvPr/>
        </p:nvSpPr>
        <p:spPr>
          <a:xfrm>
            <a:off x="1824564" y="494701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rgbClr val="FE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4D63DEC-105E-407A-A722-2C821EA95749}"/>
              </a:ext>
            </a:extLst>
          </p:cNvPr>
          <p:cNvSpPr txBox="1"/>
          <p:nvPr/>
        </p:nvSpPr>
        <p:spPr>
          <a:xfrm>
            <a:off x="4245852" y="496642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rgbClr val="FE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="" xmlns:a16="http://schemas.microsoft.com/office/drawing/2014/main" id="{6350688D-6C63-4BE2-8A02-C8B6E1AFDB2C}"/>
              </a:ext>
            </a:extLst>
          </p:cNvPr>
          <p:cNvSpPr>
            <a:spLocks noChangeAspect="1"/>
          </p:cNvSpPr>
          <p:nvPr/>
        </p:nvSpPr>
        <p:spPr>
          <a:xfrm flipH="1">
            <a:off x="1236826" y="3750664"/>
            <a:ext cx="1175476" cy="747921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EB8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4324D49-2D5E-4EA9-AA5B-99281E6BD5DC}"/>
              </a:ext>
            </a:extLst>
          </p:cNvPr>
          <p:cNvSpPr txBox="1"/>
          <p:nvPr/>
        </p:nvSpPr>
        <p:spPr>
          <a:xfrm>
            <a:off x="2901463" y="3608369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2000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rgbClr val="FE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980" y="3608369"/>
            <a:ext cx="2827879" cy="2920765"/>
          </a:xfrm>
          <a:prstGeom prst="rect">
            <a:avLst/>
          </a:prstGeom>
        </p:spPr>
      </p:pic>
      <p:sp>
        <p:nvSpPr>
          <p:cNvPr id="28" name="TextBox 24">
            <a:extLst>
              <a:ext uri="{FF2B5EF4-FFF2-40B4-BE49-F238E27FC236}">
                <a16:creationId xmlns="" xmlns:a16="http://schemas.microsoft.com/office/drawing/2014/main" id="{54D63DEC-105E-407A-A722-2C821EA95749}"/>
              </a:ext>
            </a:extLst>
          </p:cNvPr>
          <p:cNvSpPr txBox="1"/>
          <p:nvPr/>
        </p:nvSpPr>
        <p:spPr>
          <a:xfrm>
            <a:off x="10330749" y="5907177"/>
            <a:ext cx="156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="" xmlns:a16="http://schemas.microsoft.com/office/drawing/2014/main" id="{F615CB7A-2504-4DCC-B8EB-C1C1121085F7}"/>
              </a:ext>
            </a:extLst>
          </p:cNvPr>
          <p:cNvSpPr/>
          <p:nvPr/>
        </p:nvSpPr>
        <p:spPr>
          <a:xfrm>
            <a:off x="7382425" y="1857567"/>
            <a:ext cx="656456" cy="656456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6" name="Oval 105">
            <a:extLst>
              <a:ext uri="{FF2B5EF4-FFF2-40B4-BE49-F238E27FC236}">
                <a16:creationId xmlns="" xmlns:a16="http://schemas.microsoft.com/office/drawing/2014/main" id="{39090D96-9C57-4B27-B5BB-D1F14C0BD1A5}"/>
              </a:ext>
            </a:extLst>
          </p:cNvPr>
          <p:cNvSpPr/>
          <p:nvPr/>
        </p:nvSpPr>
        <p:spPr>
          <a:xfrm>
            <a:off x="7382425" y="3023229"/>
            <a:ext cx="656456" cy="656456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F3A0A877-F633-4B2F-A9AC-71E134A70664}"/>
              </a:ext>
            </a:extLst>
          </p:cNvPr>
          <p:cNvSpPr/>
          <p:nvPr/>
        </p:nvSpPr>
        <p:spPr>
          <a:xfrm>
            <a:off x="7382425" y="4188892"/>
            <a:ext cx="656456" cy="656456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9C2979E0-5288-4CAE-AC80-60BE356579ED}"/>
              </a:ext>
            </a:extLst>
          </p:cNvPr>
          <p:cNvSpPr/>
          <p:nvPr/>
        </p:nvSpPr>
        <p:spPr>
          <a:xfrm>
            <a:off x="7382425" y="5354554"/>
            <a:ext cx="656456" cy="656456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7FC761CE-5752-4AA6-8935-BDB15D63FC12}"/>
              </a:ext>
            </a:extLst>
          </p:cNvPr>
          <p:cNvGrpSpPr/>
          <p:nvPr/>
        </p:nvGrpSpPr>
        <p:grpSpPr>
          <a:xfrm>
            <a:off x="8225315" y="1638338"/>
            <a:ext cx="2212467" cy="1053361"/>
            <a:chOff x="910640" y="2975794"/>
            <a:chExt cx="1527408" cy="2634633"/>
          </a:xfrm>
        </p:grpSpPr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FF39BFA8-9DF0-478A-85F3-57B1D0D91A57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2078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AE86F81A-89C8-416C-9C02-322C9A48C09C}"/>
              </a:ext>
            </a:extLst>
          </p:cNvPr>
          <p:cNvSpPr txBox="1"/>
          <p:nvPr/>
        </p:nvSpPr>
        <p:spPr>
          <a:xfrm>
            <a:off x="10496432" y="1801075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2B4E39B0-29D6-4B28-B094-B3FAB3212FA8}"/>
              </a:ext>
            </a:extLst>
          </p:cNvPr>
          <p:cNvGrpSpPr/>
          <p:nvPr/>
        </p:nvGrpSpPr>
        <p:grpSpPr>
          <a:xfrm>
            <a:off x="8225315" y="2803999"/>
            <a:ext cx="2212467" cy="1053360"/>
            <a:chOff x="910640" y="2975794"/>
            <a:chExt cx="1527408" cy="2634629"/>
          </a:xfrm>
        </p:grpSpPr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90D05752-81FA-4101-9A60-F3DD7C253221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2C82C5A8-0B36-45F8-BFB0-A4850576B52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6C5BA893-6E23-4EC5-8411-2FECF9A98CBE}"/>
              </a:ext>
            </a:extLst>
          </p:cNvPr>
          <p:cNvSpPr txBox="1"/>
          <p:nvPr/>
        </p:nvSpPr>
        <p:spPr>
          <a:xfrm>
            <a:off x="10496432" y="296673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2D76EE6C-A2A0-406E-B0A3-46D29005C638}"/>
              </a:ext>
            </a:extLst>
          </p:cNvPr>
          <p:cNvGrpSpPr/>
          <p:nvPr/>
        </p:nvGrpSpPr>
        <p:grpSpPr>
          <a:xfrm>
            <a:off x="8225315" y="3969661"/>
            <a:ext cx="2212467" cy="1053360"/>
            <a:chOff x="910640" y="2975794"/>
            <a:chExt cx="1527408" cy="2634629"/>
          </a:xfrm>
        </p:grpSpPr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AD763CAB-8355-4580-AFC5-C50A9360D618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3791DA14-2705-4244-9247-4813CF6C84C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C8F5F719-0898-4F79-85C6-44E641466EC0}"/>
              </a:ext>
            </a:extLst>
          </p:cNvPr>
          <p:cNvSpPr txBox="1"/>
          <p:nvPr/>
        </p:nvSpPr>
        <p:spPr>
          <a:xfrm>
            <a:off x="10496432" y="4132398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0EEBDC6D-AFEC-4806-8C54-04FAB822E4AA}"/>
              </a:ext>
            </a:extLst>
          </p:cNvPr>
          <p:cNvGrpSpPr/>
          <p:nvPr/>
        </p:nvGrpSpPr>
        <p:grpSpPr>
          <a:xfrm>
            <a:off x="8225315" y="5135322"/>
            <a:ext cx="2212467" cy="1053360"/>
            <a:chOff x="910640" y="2975794"/>
            <a:chExt cx="1527408" cy="2634629"/>
          </a:xfrm>
        </p:grpSpPr>
        <p:sp>
          <p:nvSpPr>
            <p:cNvPr id="122" name="TextBox 121">
              <a:extLst>
                <a:ext uri="{FF2B5EF4-FFF2-40B4-BE49-F238E27FC236}">
                  <a16:creationId xmlns="" xmlns:a16="http://schemas.microsoft.com/office/drawing/2014/main" id="{6650E887-8C96-4920-A0BE-C9C2A7C2B105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E91702ED-D9BC-42CD-87BE-FF55A4BEB2F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14586CB1-2EC4-4E42-9D7F-D25CE2484187}"/>
              </a:ext>
            </a:extLst>
          </p:cNvPr>
          <p:cNvSpPr txBox="1"/>
          <p:nvPr/>
        </p:nvSpPr>
        <p:spPr>
          <a:xfrm>
            <a:off x="10496432" y="5298060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118519" y="1945848"/>
            <a:ext cx="5667291" cy="4486087"/>
            <a:chOff x="1792288" y="2413001"/>
            <a:chExt cx="4333875" cy="343058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792288" y="2413001"/>
              <a:ext cx="4333875" cy="3430588"/>
            </a:xfrm>
            <a:custGeom>
              <a:avLst/>
              <a:gdLst>
                <a:gd name="T0" fmla="*/ 383 w 548"/>
                <a:gd name="T1" fmla="*/ 433 h 433"/>
                <a:gd name="T2" fmla="*/ 0 w 548"/>
                <a:gd name="T3" fmla="*/ 426 h 433"/>
                <a:gd name="T4" fmla="*/ 8 w 548"/>
                <a:gd name="T5" fmla="*/ 41 h 433"/>
                <a:gd name="T6" fmla="*/ 342 w 548"/>
                <a:gd name="T7" fmla="*/ 28 h 433"/>
                <a:gd name="T8" fmla="*/ 351 w 548"/>
                <a:gd name="T9" fmla="*/ 144 h 433"/>
                <a:gd name="T10" fmla="*/ 480 w 548"/>
                <a:gd name="T11" fmla="*/ 4 h 433"/>
                <a:gd name="T12" fmla="*/ 523 w 548"/>
                <a:gd name="T13" fmla="*/ 3 h 433"/>
                <a:gd name="T14" fmla="*/ 541 w 548"/>
                <a:gd name="T15" fmla="*/ 71 h 433"/>
                <a:gd name="T16" fmla="*/ 373 w 548"/>
                <a:gd name="T17" fmla="*/ 211 h 433"/>
                <a:gd name="T18" fmla="*/ 412 w 548"/>
                <a:gd name="T19" fmla="*/ 375 h 433"/>
                <a:gd name="T20" fmla="*/ 388 w 548"/>
                <a:gd name="T21" fmla="*/ 384 h 433"/>
                <a:gd name="T22" fmla="*/ 375 w 548"/>
                <a:gd name="T23" fmla="*/ 408 h 433"/>
                <a:gd name="T24" fmla="*/ 289 w 548"/>
                <a:gd name="T25" fmla="*/ 211 h 433"/>
                <a:gd name="T26" fmla="*/ 339 w 548"/>
                <a:gd name="T27" fmla="*/ 150 h 433"/>
                <a:gd name="T28" fmla="*/ 333 w 548"/>
                <a:gd name="T29" fmla="*/ 81 h 433"/>
                <a:gd name="T30" fmla="*/ 46 w 548"/>
                <a:gd name="T31" fmla="*/ 92 h 433"/>
                <a:gd name="T32" fmla="*/ 114 w 548"/>
                <a:gd name="T33" fmla="*/ 365 h 433"/>
                <a:gd name="T34" fmla="*/ 391 w 548"/>
                <a:gd name="T35" fmla="*/ 372 h 433"/>
                <a:gd name="T36" fmla="*/ 355 w 548"/>
                <a:gd name="T37" fmla="*/ 226 h 433"/>
                <a:gd name="T38" fmla="*/ 286 w 548"/>
                <a:gd name="T39" fmla="*/ 215 h 433"/>
                <a:gd name="T40" fmla="*/ 29 w 548"/>
                <a:gd name="T41" fmla="*/ 81 h 433"/>
                <a:gd name="T42" fmla="*/ 35 w 548"/>
                <a:gd name="T43" fmla="*/ 153 h 433"/>
                <a:gd name="T44" fmla="*/ 79 w 548"/>
                <a:gd name="T45" fmla="*/ 389 h 433"/>
                <a:gd name="T46" fmla="*/ 369 w 548"/>
                <a:gd name="T47" fmla="*/ 397 h 433"/>
                <a:gd name="T48" fmla="*/ 365 w 548"/>
                <a:gd name="T49" fmla="*/ 384 h 433"/>
                <a:gd name="T50" fmla="*/ 103 w 548"/>
                <a:gd name="T51" fmla="*/ 370 h 433"/>
                <a:gd name="T52" fmla="*/ 34 w 548"/>
                <a:gd name="T53" fmla="*/ 87 h 433"/>
                <a:gd name="T54" fmla="*/ 366 w 548"/>
                <a:gd name="T55" fmla="*/ 421 h 433"/>
                <a:gd name="T56" fmla="*/ 83 w 548"/>
                <a:gd name="T57" fmla="*/ 408 h 433"/>
                <a:gd name="T58" fmla="*/ 64 w 548"/>
                <a:gd name="T59" fmla="*/ 383 h 433"/>
                <a:gd name="T60" fmla="*/ 73 w 548"/>
                <a:gd name="T61" fmla="*/ 422 h 433"/>
                <a:gd name="T62" fmla="*/ 366 w 548"/>
                <a:gd name="T63" fmla="*/ 42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8" h="433">
                  <a:moveTo>
                    <a:pt x="375" y="408"/>
                  </a:moveTo>
                  <a:cubicBezTo>
                    <a:pt x="378" y="417"/>
                    <a:pt x="380" y="424"/>
                    <a:pt x="383" y="433"/>
                  </a:cubicBezTo>
                  <a:cubicBezTo>
                    <a:pt x="255" y="433"/>
                    <a:pt x="128" y="433"/>
                    <a:pt x="0" y="433"/>
                  </a:cubicBezTo>
                  <a:cubicBezTo>
                    <a:pt x="0" y="431"/>
                    <a:pt x="0" y="428"/>
                    <a:pt x="0" y="426"/>
                  </a:cubicBezTo>
                  <a:cubicBezTo>
                    <a:pt x="0" y="303"/>
                    <a:pt x="0" y="180"/>
                    <a:pt x="0" y="57"/>
                  </a:cubicBezTo>
                  <a:cubicBezTo>
                    <a:pt x="0" y="50"/>
                    <a:pt x="2" y="46"/>
                    <a:pt x="8" y="41"/>
                  </a:cubicBezTo>
                  <a:cubicBezTo>
                    <a:pt x="23" y="31"/>
                    <a:pt x="38" y="27"/>
                    <a:pt x="56" y="27"/>
                  </a:cubicBezTo>
                  <a:cubicBezTo>
                    <a:pt x="151" y="28"/>
                    <a:pt x="246" y="28"/>
                    <a:pt x="342" y="28"/>
                  </a:cubicBezTo>
                  <a:cubicBezTo>
                    <a:pt x="343" y="28"/>
                    <a:pt x="344" y="28"/>
                    <a:pt x="346" y="28"/>
                  </a:cubicBezTo>
                  <a:cubicBezTo>
                    <a:pt x="350" y="66"/>
                    <a:pt x="341" y="105"/>
                    <a:pt x="351" y="144"/>
                  </a:cubicBezTo>
                  <a:cubicBezTo>
                    <a:pt x="358" y="137"/>
                    <a:pt x="364" y="130"/>
                    <a:pt x="370" y="123"/>
                  </a:cubicBezTo>
                  <a:cubicBezTo>
                    <a:pt x="407" y="83"/>
                    <a:pt x="443" y="43"/>
                    <a:pt x="480" y="4"/>
                  </a:cubicBezTo>
                  <a:cubicBezTo>
                    <a:pt x="481" y="2"/>
                    <a:pt x="484" y="0"/>
                    <a:pt x="486" y="0"/>
                  </a:cubicBezTo>
                  <a:cubicBezTo>
                    <a:pt x="498" y="0"/>
                    <a:pt x="511" y="0"/>
                    <a:pt x="523" y="3"/>
                  </a:cubicBezTo>
                  <a:cubicBezTo>
                    <a:pt x="539" y="6"/>
                    <a:pt x="548" y="19"/>
                    <a:pt x="547" y="35"/>
                  </a:cubicBezTo>
                  <a:cubicBezTo>
                    <a:pt x="547" y="47"/>
                    <a:pt x="544" y="59"/>
                    <a:pt x="541" y="71"/>
                  </a:cubicBezTo>
                  <a:cubicBezTo>
                    <a:pt x="540" y="74"/>
                    <a:pt x="538" y="76"/>
                    <a:pt x="536" y="78"/>
                  </a:cubicBezTo>
                  <a:cubicBezTo>
                    <a:pt x="481" y="123"/>
                    <a:pt x="427" y="167"/>
                    <a:pt x="373" y="211"/>
                  </a:cubicBezTo>
                  <a:cubicBezTo>
                    <a:pt x="368" y="216"/>
                    <a:pt x="366" y="219"/>
                    <a:pt x="368" y="226"/>
                  </a:cubicBezTo>
                  <a:cubicBezTo>
                    <a:pt x="383" y="276"/>
                    <a:pt x="397" y="325"/>
                    <a:pt x="412" y="375"/>
                  </a:cubicBezTo>
                  <a:cubicBezTo>
                    <a:pt x="413" y="377"/>
                    <a:pt x="414" y="380"/>
                    <a:pt x="415" y="384"/>
                  </a:cubicBezTo>
                  <a:cubicBezTo>
                    <a:pt x="406" y="384"/>
                    <a:pt x="397" y="384"/>
                    <a:pt x="388" y="384"/>
                  </a:cubicBezTo>
                  <a:cubicBezTo>
                    <a:pt x="391" y="392"/>
                    <a:pt x="393" y="400"/>
                    <a:pt x="397" y="408"/>
                  </a:cubicBezTo>
                  <a:cubicBezTo>
                    <a:pt x="389" y="408"/>
                    <a:pt x="383" y="408"/>
                    <a:pt x="375" y="408"/>
                  </a:cubicBezTo>
                  <a:close/>
                  <a:moveTo>
                    <a:pt x="286" y="215"/>
                  </a:moveTo>
                  <a:cubicBezTo>
                    <a:pt x="287" y="214"/>
                    <a:pt x="288" y="212"/>
                    <a:pt x="289" y="211"/>
                  </a:cubicBezTo>
                  <a:cubicBezTo>
                    <a:pt x="305" y="194"/>
                    <a:pt x="321" y="177"/>
                    <a:pt x="336" y="160"/>
                  </a:cubicBezTo>
                  <a:cubicBezTo>
                    <a:pt x="338" y="157"/>
                    <a:pt x="339" y="153"/>
                    <a:pt x="339" y="150"/>
                  </a:cubicBezTo>
                  <a:cubicBezTo>
                    <a:pt x="338" y="140"/>
                    <a:pt x="336" y="129"/>
                    <a:pt x="335" y="119"/>
                  </a:cubicBezTo>
                  <a:cubicBezTo>
                    <a:pt x="334" y="107"/>
                    <a:pt x="334" y="94"/>
                    <a:pt x="333" y="81"/>
                  </a:cubicBezTo>
                  <a:cubicBezTo>
                    <a:pt x="237" y="81"/>
                    <a:pt x="141" y="81"/>
                    <a:pt x="45" y="81"/>
                  </a:cubicBezTo>
                  <a:cubicBezTo>
                    <a:pt x="45" y="85"/>
                    <a:pt x="45" y="89"/>
                    <a:pt x="46" y="92"/>
                  </a:cubicBezTo>
                  <a:cubicBezTo>
                    <a:pt x="53" y="152"/>
                    <a:pt x="63" y="211"/>
                    <a:pt x="78" y="269"/>
                  </a:cubicBezTo>
                  <a:cubicBezTo>
                    <a:pt x="87" y="303"/>
                    <a:pt x="96" y="335"/>
                    <a:pt x="114" y="365"/>
                  </a:cubicBezTo>
                  <a:cubicBezTo>
                    <a:pt x="117" y="370"/>
                    <a:pt x="120" y="373"/>
                    <a:pt x="126" y="372"/>
                  </a:cubicBezTo>
                  <a:cubicBezTo>
                    <a:pt x="214" y="372"/>
                    <a:pt x="302" y="372"/>
                    <a:pt x="391" y="372"/>
                  </a:cubicBezTo>
                  <a:cubicBezTo>
                    <a:pt x="393" y="372"/>
                    <a:pt x="395" y="372"/>
                    <a:pt x="398" y="372"/>
                  </a:cubicBezTo>
                  <a:cubicBezTo>
                    <a:pt x="384" y="323"/>
                    <a:pt x="369" y="275"/>
                    <a:pt x="355" y="226"/>
                  </a:cubicBezTo>
                  <a:cubicBezTo>
                    <a:pt x="344" y="235"/>
                    <a:pt x="334" y="244"/>
                    <a:pt x="324" y="252"/>
                  </a:cubicBezTo>
                  <a:cubicBezTo>
                    <a:pt x="311" y="239"/>
                    <a:pt x="299" y="227"/>
                    <a:pt x="286" y="215"/>
                  </a:cubicBezTo>
                  <a:close/>
                  <a:moveTo>
                    <a:pt x="32" y="81"/>
                  </a:moveTo>
                  <a:cubicBezTo>
                    <a:pt x="31" y="81"/>
                    <a:pt x="30" y="81"/>
                    <a:pt x="29" y="81"/>
                  </a:cubicBezTo>
                  <a:cubicBezTo>
                    <a:pt x="29" y="83"/>
                    <a:pt x="29" y="86"/>
                    <a:pt x="29" y="88"/>
                  </a:cubicBezTo>
                  <a:cubicBezTo>
                    <a:pt x="31" y="110"/>
                    <a:pt x="33" y="131"/>
                    <a:pt x="35" y="153"/>
                  </a:cubicBezTo>
                  <a:cubicBezTo>
                    <a:pt x="41" y="209"/>
                    <a:pt x="47" y="265"/>
                    <a:pt x="59" y="321"/>
                  </a:cubicBezTo>
                  <a:cubicBezTo>
                    <a:pt x="64" y="344"/>
                    <a:pt x="72" y="367"/>
                    <a:pt x="79" y="389"/>
                  </a:cubicBezTo>
                  <a:cubicBezTo>
                    <a:pt x="80" y="393"/>
                    <a:pt x="82" y="397"/>
                    <a:pt x="88" y="397"/>
                  </a:cubicBezTo>
                  <a:cubicBezTo>
                    <a:pt x="181" y="397"/>
                    <a:pt x="275" y="397"/>
                    <a:pt x="369" y="397"/>
                  </a:cubicBezTo>
                  <a:cubicBezTo>
                    <a:pt x="372" y="397"/>
                    <a:pt x="375" y="397"/>
                    <a:pt x="379" y="397"/>
                  </a:cubicBezTo>
                  <a:cubicBezTo>
                    <a:pt x="376" y="384"/>
                    <a:pt x="376" y="384"/>
                    <a:pt x="365" y="384"/>
                  </a:cubicBezTo>
                  <a:cubicBezTo>
                    <a:pt x="286" y="384"/>
                    <a:pt x="206" y="384"/>
                    <a:pt x="127" y="384"/>
                  </a:cubicBezTo>
                  <a:cubicBezTo>
                    <a:pt x="115" y="384"/>
                    <a:pt x="109" y="380"/>
                    <a:pt x="103" y="370"/>
                  </a:cubicBezTo>
                  <a:cubicBezTo>
                    <a:pt x="87" y="341"/>
                    <a:pt x="77" y="310"/>
                    <a:pt x="68" y="278"/>
                  </a:cubicBezTo>
                  <a:cubicBezTo>
                    <a:pt x="51" y="215"/>
                    <a:pt x="41" y="151"/>
                    <a:pt x="34" y="87"/>
                  </a:cubicBezTo>
                  <a:cubicBezTo>
                    <a:pt x="33" y="85"/>
                    <a:pt x="33" y="83"/>
                    <a:pt x="32" y="81"/>
                  </a:cubicBezTo>
                  <a:close/>
                  <a:moveTo>
                    <a:pt x="366" y="421"/>
                  </a:moveTo>
                  <a:cubicBezTo>
                    <a:pt x="364" y="408"/>
                    <a:pt x="364" y="408"/>
                    <a:pt x="351" y="408"/>
                  </a:cubicBezTo>
                  <a:cubicBezTo>
                    <a:pt x="262" y="408"/>
                    <a:pt x="172" y="408"/>
                    <a:pt x="83" y="408"/>
                  </a:cubicBezTo>
                  <a:cubicBezTo>
                    <a:pt x="78" y="408"/>
                    <a:pt x="75" y="407"/>
                    <a:pt x="73" y="403"/>
                  </a:cubicBezTo>
                  <a:cubicBezTo>
                    <a:pt x="70" y="396"/>
                    <a:pt x="67" y="390"/>
                    <a:pt x="64" y="383"/>
                  </a:cubicBezTo>
                  <a:cubicBezTo>
                    <a:pt x="63" y="393"/>
                    <a:pt x="62" y="403"/>
                    <a:pt x="63" y="412"/>
                  </a:cubicBezTo>
                  <a:cubicBezTo>
                    <a:pt x="63" y="418"/>
                    <a:pt x="66" y="422"/>
                    <a:pt x="73" y="422"/>
                  </a:cubicBezTo>
                  <a:cubicBezTo>
                    <a:pt x="165" y="421"/>
                    <a:pt x="257" y="421"/>
                    <a:pt x="350" y="421"/>
                  </a:cubicBezTo>
                  <a:cubicBezTo>
                    <a:pt x="355" y="421"/>
                    <a:pt x="360" y="421"/>
                    <a:pt x="366" y="421"/>
                  </a:cubicBez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413126" y="4219576"/>
              <a:ext cx="846138" cy="863600"/>
            </a:xfrm>
            <a:custGeom>
              <a:avLst/>
              <a:gdLst>
                <a:gd name="T0" fmla="*/ 20 w 107"/>
                <a:gd name="T1" fmla="*/ 28 h 109"/>
                <a:gd name="T2" fmla="*/ 75 w 107"/>
                <a:gd name="T3" fmla="*/ 0 h 109"/>
                <a:gd name="T4" fmla="*/ 107 w 107"/>
                <a:gd name="T5" fmla="*/ 29 h 109"/>
                <a:gd name="T6" fmla="*/ 85 w 107"/>
                <a:gd name="T7" fmla="*/ 95 h 109"/>
                <a:gd name="T8" fmla="*/ 6 w 107"/>
                <a:gd name="T9" fmla="*/ 107 h 109"/>
                <a:gd name="T10" fmla="*/ 17 w 107"/>
                <a:gd name="T11" fmla="*/ 95 h 109"/>
                <a:gd name="T12" fmla="*/ 16 w 107"/>
                <a:gd name="T13" fmla="*/ 94 h 109"/>
                <a:gd name="T14" fmla="*/ 0 w 107"/>
                <a:gd name="T15" fmla="*/ 109 h 109"/>
                <a:gd name="T16" fmla="*/ 20 w 107"/>
                <a:gd name="T17" fmla="*/ 28 h 109"/>
                <a:gd name="T18" fmla="*/ 46 w 107"/>
                <a:gd name="T19" fmla="*/ 72 h 109"/>
                <a:gd name="T20" fmla="*/ 40 w 107"/>
                <a:gd name="T21" fmla="*/ 67 h 109"/>
                <a:gd name="T22" fmla="*/ 35 w 107"/>
                <a:gd name="T23" fmla="*/ 72 h 109"/>
                <a:gd name="T24" fmla="*/ 40 w 107"/>
                <a:gd name="T25" fmla="*/ 77 h 109"/>
                <a:gd name="T26" fmla="*/ 46 w 107"/>
                <a:gd name="T2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09">
                  <a:moveTo>
                    <a:pt x="20" y="28"/>
                  </a:moveTo>
                  <a:cubicBezTo>
                    <a:pt x="41" y="22"/>
                    <a:pt x="61" y="15"/>
                    <a:pt x="75" y="0"/>
                  </a:cubicBezTo>
                  <a:cubicBezTo>
                    <a:pt x="86" y="10"/>
                    <a:pt x="97" y="20"/>
                    <a:pt x="107" y="29"/>
                  </a:cubicBezTo>
                  <a:cubicBezTo>
                    <a:pt x="95" y="50"/>
                    <a:pt x="81" y="69"/>
                    <a:pt x="85" y="95"/>
                  </a:cubicBezTo>
                  <a:cubicBezTo>
                    <a:pt x="58" y="93"/>
                    <a:pt x="31" y="93"/>
                    <a:pt x="6" y="107"/>
                  </a:cubicBezTo>
                  <a:cubicBezTo>
                    <a:pt x="10" y="103"/>
                    <a:pt x="14" y="99"/>
                    <a:pt x="17" y="95"/>
                  </a:cubicBezTo>
                  <a:cubicBezTo>
                    <a:pt x="17" y="94"/>
                    <a:pt x="17" y="94"/>
                    <a:pt x="16" y="94"/>
                  </a:cubicBezTo>
                  <a:cubicBezTo>
                    <a:pt x="11" y="99"/>
                    <a:pt x="6" y="104"/>
                    <a:pt x="0" y="109"/>
                  </a:cubicBezTo>
                  <a:cubicBezTo>
                    <a:pt x="12" y="83"/>
                    <a:pt x="25" y="58"/>
                    <a:pt x="20" y="28"/>
                  </a:cubicBezTo>
                  <a:close/>
                  <a:moveTo>
                    <a:pt x="46" y="72"/>
                  </a:moveTo>
                  <a:cubicBezTo>
                    <a:pt x="44" y="70"/>
                    <a:pt x="42" y="67"/>
                    <a:pt x="40" y="67"/>
                  </a:cubicBezTo>
                  <a:cubicBezTo>
                    <a:pt x="38" y="68"/>
                    <a:pt x="37" y="70"/>
                    <a:pt x="35" y="72"/>
                  </a:cubicBezTo>
                  <a:cubicBezTo>
                    <a:pt x="37" y="74"/>
                    <a:pt x="38" y="76"/>
                    <a:pt x="40" y="77"/>
                  </a:cubicBezTo>
                  <a:cubicBezTo>
                    <a:pt x="42" y="77"/>
                    <a:pt x="44" y="74"/>
                    <a:pt x="46" y="72"/>
                  </a:cubicBez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376488" y="3141663"/>
              <a:ext cx="1890713" cy="158750"/>
            </a:xfrm>
            <a:custGeom>
              <a:avLst/>
              <a:gdLst>
                <a:gd name="T0" fmla="*/ 0 w 239"/>
                <a:gd name="T1" fmla="*/ 20 h 20"/>
                <a:gd name="T2" fmla="*/ 0 w 239"/>
                <a:gd name="T3" fmla="*/ 9 h 20"/>
                <a:gd name="T4" fmla="*/ 238 w 239"/>
                <a:gd name="T5" fmla="*/ 0 h 20"/>
                <a:gd name="T6" fmla="*/ 239 w 239"/>
                <a:gd name="T7" fmla="*/ 11 h 20"/>
                <a:gd name="T8" fmla="*/ 0 w 23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0">
                  <a:moveTo>
                    <a:pt x="0" y="20"/>
                  </a:moveTo>
                  <a:cubicBezTo>
                    <a:pt x="0" y="16"/>
                    <a:pt x="0" y="13"/>
                    <a:pt x="0" y="9"/>
                  </a:cubicBezTo>
                  <a:cubicBezTo>
                    <a:pt x="79" y="6"/>
                    <a:pt x="159" y="3"/>
                    <a:pt x="238" y="0"/>
                  </a:cubicBezTo>
                  <a:cubicBezTo>
                    <a:pt x="239" y="3"/>
                    <a:pt x="239" y="7"/>
                    <a:pt x="239" y="11"/>
                  </a:cubicBezTo>
                  <a:cubicBezTo>
                    <a:pt x="159" y="14"/>
                    <a:pt x="80" y="17"/>
                    <a:pt x="0" y="20"/>
                  </a:cubicBez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463801" y="3641726"/>
              <a:ext cx="1882775" cy="165100"/>
            </a:xfrm>
            <a:custGeom>
              <a:avLst/>
              <a:gdLst>
                <a:gd name="T0" fmla="*/ 237 w 238"/>
                <a:gd name="T1" fmla="*/ 0 h 21"/>
                <a:gd name="T2" fmla="*/ 238 w 238"/>
                <a:gd name="T3" fmla="*/ 12 h 21"/>
                <a:gd name="T4" fmla="*/ 0 w 238"/>
                <a:gd name="T5" fmla="*/ 21 h 21"/>
                <a:gd name="T6" fmla="*/ 0 w 238"/>
                <a:gd name="T7" fmla="*/ 10 h 21"/>
                <a:gd name="T8" fmla="*/ 237 w 23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1">
                  <a:moveTo>
                    <a:pt x="237" y="0"/>
                  </a:moveTo>
                  <a:cubicBezTo>
                    <a:pt x="238" y="4"/>
                    <a:pt x="238" y="8"/>
                    <a:pt x="238" y="12"/>
                  </a:cubicBezTo>
                  <a:cubicBezTo>
                    <a:pt x="158" y="15"/>
                    <a:pt x="79" y="18"/>
                    <a:pt x="0" y="21"/>
                  </a:cubicBezTo>
                  <a:cubicBezTo>
                    <a:pt x="0" y="17"/>
                    <a:pt x="0" y="14"/>
                    <a:pt x="0" y="10"/>
                  </a:cubicBezTo>
                  <a:cubicBezTo>
                    <a:pt x="79" y="7"/>
                    <a:pt x="158" y="4"/>
                    <a:pt x="237" y="0"/>
                  </a:cubicBez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392363" y="3379788"/>
              <a:ext cx="1882775" cy="158750"/>
            </a:xfrm>
            <a:custGeom>
              <a:avLst/>
              <a:gdLst>
                <a:gd name="T0" fmla="*/ 0 w 238"/>
                <a:gd name="T1" fmla="*/ 20 h 20"/>
                <a:gd name="T2" fmla="*/ 0 w 238"/>
                <a:gd name="T3" fmla="*/ 9 h 20"/>
                <a:gd name="T4" fmla="*/ 237 w 238"/>
                <a:gd name="T5" fmla="*/ 0 h 20"/>
                <a:gd name="T6" fmla="*/ 238 w 238"/>
                <a:gd name="T7" fmla="*/ 11 h 20"/>
                <a:gd name="T8" fmla="*/ 0 w 23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0">
                  <a:moveTo>
                    <a:pt x="0" y="20"/>
                  </a:moveTo>
                  <a:cubicBezTo>
                    <a:pt x="0" y="16"/>
                    <a:pt x="0" y="13"/>
                    <a:pt x="0" y="9"/>
                  </a:cubicBezTo>
                  <a:cubicBezTo>
                    <a:pt x="79" y="6"/>
                    <a:pt x="158" y="3"/>
                    <a:pt x="237" y="0"/>
                  </a:cubicBezTo>
                  <a:cubicBezTo>
                    <a:pt x="238" y="4"/>
                    <a:pt x="238" y="7"/>
                    <a:pt x="238" y="11"/>
                  </a:cubicBezTo>
                  <a:cubicBezTo>
                    <a:pt x="159" y="14"/>
                    <a:pt x="79" y="17"/>
                    <a:pt x="0" y="20"/>
                  </a:cubicBez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455863" y="3902076"/>
              <a:ext cx="1638300" cy="158750"/>
            </a:xfrm>
            <a:custGeom>
              <a:avLst/>
              <a:gdLst>
                <a:gd name="T0" fmla="*/ 207 w 207"/>
                <a:gd name="T1" fmla="*/ 1 h 20"/>
                <a:gd name="T2" fmla="*/ 207 w 207"/>
                <a:gd name="T3" fmla="*/ 12 h 20"/>
                <a:gd name="T4" fmla="*/ 3 w 207"/>
                <a:gd name="T5" fmla="*/ 20 h 20"/>
                <a:gd name="T6" fmla="*/ 10 w 207"/>
                <a:gd name="T7" fmla="*/ 8 h 20"/>
                <a:gd name="T8" fmla="*/ 84 w 207"/>
                <a:gd name="T9" fmla="*/ 6 h 20"/>
                <a:gd name="T10" fmla="*/ 203 w 207"/>
                <a:gd name="T11" fmla="*/ 0 h 20"/>
                <a:gd name="T12" fmla="*/ 207 w 207"/>
                <a:gd name="T1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20">
                  <a:moveTo>
                    <a:pt x="207" y="1"/>
                  </a:moveTo>
                  <a:cubicBezTo>
                    <a:pt x="207" y="5"/>
                    <a:pt x="207" y="8"/>
                    <a:pt x="207" y="12"/>
                  </a:cubicBezTo>
                  <a:cubicBezTo>
                    <a:pt x="139" y="15"/>
                    <a:pt x="71" y="17"/>
                    <a:pt x="3" y="20"/>
                  </a:cubicBezTo>
                  <a:cubicBezTo>
                    <a:pt x="0" y="9"/>
                    <a:pt x="0" y="8"/>
                    <a:pt x="10" y="8"/>
                  </a:cubicBezTo>
                  <a:cubicBezTo>
                    <a:pt x="35" y="7"/>
                    <a:pt x="59" y="7"/>
                    <a:pt x="84" y="6"/>
                  </a:cubicBezTo>
                  <a:cubicBezTo>
                    <a:pt x="124" y="4"/>
                    <a:pt x="163" y="2"/>
                    <a:pt x="203" y="0"/>
                  </a:cubicBezTo>
                  <a:cubicBezTo>
                    <a:pt x="204" y="0"/>
                    <a:pt x="205" y="1"/>
                    <a:pt x="207" y="1"/>
                  </a:cubicBez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479676" y="4203701"/>
              <a:ext cx="1368425" cy="134938"/>
            </a:xfrm>
            <a:custGeom>
              <a:avLst/>
              <a:gdLst>
                <a:gd name="T0" fmla="*/ 3 w 173"/>
                <a:gd name="T1" fmla="*/ 17 h 17"/>
                <a:gd name="T2" fmla="*/ 10 w 173"/>
                <a:gd name="T3" fmla="*/ 6 h 17"/>
                <a:gd name="T4" fmla="*/ 76 w 173"/>
                <a:gd name="T5" fmla="*/ 4 h 17"/>
                <a:gd name="T6" fmla="*/ 165 w 173"/>
                <a:gd name="T7" fmla="*/ 0 h 17"/>
                <a:gd name="T8" fmla="*/ 172 w 173"/>
                <a:gd name="T9" fmla="*/ 0 h 17"/>
                <a:gd name="T10" fmla="*/ 173 w 173"/>
                <a:gd name="T11" fmla="*/ 11 h 17"/>
                <a:gd name="T12" fmla="*/ 3 w 1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7">
                  <a:moveTo>
                    <a:pt x="3" y="17"/>
                  </a:moveTo>
                  <a:cubicBezTo>
                    <a:pt x="0" y="9"/>
                    <a:pt x="3" y="6"/>
                    <a:pt x="10" y="6"/>
                  </a:cubicBezTo>
                  <a:cubicBezTo>
                    <a:pt x="32" y="5"/>
                    <a:pt x="54" y="5"/>
                    <a:pt x="76" y="4"/>
                  </a:cubicBezTo>
                  <a:cubicBezTo>
                    <a:pt x="106" y="3"/>
                    <a:pt x="135" y="1"/>
                    <a:pt x="165" y="0"/>
                  </a:cubicBezTo>
                  <a:cubicBezTo>
                    <a:pt x="167" y="0"/>
                    <a:pt x="169" y="0"/>
                    <a:pt x="172" y="0"/>
                  </a:cubicBezTo>
                  <a:cubicBezTo>
                    <a:pt x="172" y="3"/>
                    <a:pt x="172" y="7"/>
                    <a:pt x="173" y="11"/>
                  </a:cubicBezTo>
                  <a:cubicBezTo>
                    <a:pt x="116" y="13"/>
                    <a:pt x="59" y="15"/>
                    <a:pt x="3" y="17"/>
                  </a:cubicBez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555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1322" y="259547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11">
            <a:extLst>
              <a:ext uri="{FF2B5EF4-FFF2-40B4-BE49-F238E27FC236}">
                <a16:creationId xmlns="" xmlns:a16="http://schemas.microsoft.com/office/drawing/2014/main" id="{C0C156F3-5BCF-4204-BB88-5A3C383A41FB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="" xmlns:a16="http://schemas.microsoft.com/office/drawing/2014/main" id="{037B8B6B-5B93-449E-83D4-2129A525A738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="" xmlns:a16="http://schemas.microsoft.com/office/drawing/2014/main" id="{30FDBD12-D5DE-46D9-9B67-2BC4FF11ACED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2F25B64-97AA-4B03-90CC-2D8112EA5323}"/>
              </a:ext>
            </a:extLst>
          </p:cNvPr>
          <p:cNvSpPr txBox="1"/>
          <p:nvPr/>
        </p:nvSpPr>
        <p:spPr>
          <a:xfrm>
            <a:off x="1683478" y="3386450"/>
            <a:ext cx="1385190" cy="307777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EAE1BBA-1836-4A61-B3DF-CA0F86CD7E90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95">
            <a:extLst>
              <a:ext uri="{FF2B5EF4-FFF2-40B4-BE49-F238E27FC236}">
                <a16:creationId xmlns="" xmlns:a16="http://schemas.microsoft.com/office/drawing/2014/main" id="{EB4179E2-B5BA-4BE5-B36C-2C372ECA6C60}"/>
              </a:ext>
            </a:extLst>
          </p:cNvPr>
          <p:cNvGrpSpPr/>
          <p:nvPr/>
        </p:nvGrpSpPr>
        <p:grpSpPr>
          <a:xfrm>
            <a:off x="8807926" y="4713473"/>
            <a:ext cx="2541458" cy="902211"/>
            <a:chOff x="-475010" y="1083846"/>
            <a:chExt cx="3584916" cy="902211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B72DFC7-C114-4D63-B2A2-0697185085D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2D6CE97-0C67-4334-B690-602B63733871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="" xmlns:a16="http://schemas.microsoft.com/office/drawing/2014/main" id="{98940EBC-27E7-4839-A300-CC7C6EE02A6F}"/>
              </a:ext>
            </a:extLst>
          </p:cNvPr>
          <p:cNvGrpSpPr/>
          <p:nvPr/>
        </p:nvGrpSpPr>
        <p:grpSpPr>
          <a:xfrm>
            <a:off x="8933574" y="2438062"/>
            <a:ext cx="2541458" cy="902211"/>
            <a:chOff x="-475010" y="1083846"/>
            <a:chExt cx="3584916" cy="902211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69E764B-0927-4FD5-9B91-406F578FA7C8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3904373-AC0F-4DD3-A8D6-9FB082AC181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="" xmlns:a16="http://schemas.microsoft.com/office/drawing/2014/main" id="{5C005B3B-EED2-42FF-99DE-A1297F561308}"/>
              </a:ext>
            </a:extLst>
          </p:cNvPr>
          <p:cNvGrpSpPr/>
          <p:nvPr/>
        </p:nvGrpSpPr>
        <p:grpSpPr>
          <a:xfrm>
            <a:off x="640834" y="2438062"/>
            <a:ext cx="2541458" cy="902211"/>
            <a:chOff x="-475010" y="1083846"/>
            <a:chExt cx="3584916" cy="902211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7985C65D-4A78-4A99-9127-4066077BC5F4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EC2F405-E67B-4890-AEE7-9D08781AAC69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="" xmlns:a16="http://schemas.microsoft.com/office/drawing/2014/main" id="{83B3AA33-4B6F-4130-917F-7B376A6A35B2}"/>
              </a:ext>
            </a:extLst>
          </p:cNvPr>
          <p:cNvGrpSpPr/>
          <p:nvPr/>
        </p:nvGrpSpPr>
        <p:grpSpPr>
          <a:xfrm>
            <a:off x="553372" y="4644970"/>
            <a:ext cx="2541458" cy="902211"/>
            <a:chOff x="-475010" y="1083846"/>
            <a:chExt cx="3584916" cy="902211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00FF8F75-5C4D-4061-8905-3B378B18925E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AEFD25A0-D073-47F9-BF7A-F95878A4F46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2" name="TextBox 15">
            <a:extLst>
              <a:ext uri="{FF2B5EF4-FFF2-40B4-BE49-F238E27FC236}">
                <a16:creationId xmlns="" xmlns:a16="http://schemas.microsoft.com/office/drawing/2014/main" id="{82F25B64-97AA-4B03-90CC-2D8112EA5323}"/>
              </a:ext>
            </a:extLst>
          </p:cNvPr>
          <p:cNvSpPr txBox="1"/>
          <p:nvPr/>
        </p:nvSpPr>
        <p:spPr>
          <a:xfrm>
            <a:off x="9005751" y="3493230"/>
            <a:ext cx="1385190" cy="307777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15">
            <a:extLst>
              <a:ext uri="{FF2B5EF4-FFF2-40B4-BE49-F238E27FC236}">
                <a16:creationId xmlns="" xmlns:a16="http://schemas.microsoft.com/office/drawing/2014/main" id="{82F25B64-97AA-4B03-90CC-2D8112EA5323}"/>
              </a:ext>
            </a:extLst>
          </p:cNvPr>
          <p:cNvSpPr txBox="1"/>
          <p:nvPr/>
        </p:nvSpPr>
        <p:spPr>
          <a:xfrm>
            <a:off x="8933574" y="5768641"/>
            <a:ext cx="1385190" cy="307777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15">
            <a:extLst>
              <a:ext uri="{FF2B5EF4-FFF2-40B4-BE49-F238E27FC236}">
                <a16:creationId xmlns="" xmlns:a16="http://schemas.microsoft.com/office/drawing/2014/main" id="{82F25B64-97AA-4B03-90CC-2D8112EA5323}"/>
              </a:ext>
            </a:extLst>
          </p:cNvPr>
          <p:cNvSpPr txBox="1"/>
          <p:nvPr/>
        </p:nvSpPr>
        <p:spPr>
          <a:xfrm>
            <a:off x="1551112" y="5649172"/>
            <a:ext cx="1385190" cy="307777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493" y="2725904"/>
            <a:ext cx="5534271" cy="36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4761</TotalTime>
  <Words>4044</Words>
  <Application>Microsoft Office PowerPoint</Application>
  <PresentationFormat>Panorámica</PresentationFormat>
  <Paragraphs>386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59" baseType="lpstr">
      <vt:lpstr>Arial Unicode MS</vt:lpstr>
      <vt:lpstr>FZShuTi</vt:lpstr>
      <vt:lpstr>HY견명조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Mobile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188</cp:revision>
  <dcterms:created xsi:type="dcterms:W3CDTF">2018-04-24T17:14:44Z</dcterms:created>
  <dcterms:modified xsi:type="dcterms:W3CDTF">2021-12-07T19:27:25Z</dcterms:modified>
</cp:coreProperties>
</file>